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8.xml" ContentType="application/vnd.openxmlformats-officedocument.presentationml.notesSlide+xml"/>
  <Override PartName="/ppt/charts/chart21.xml" ContentType="application/vnd.openxmlformats-officedocument.drawingml.chart+xml"/>
  <Override PartName="/ppt/notesSlides/notesSlide9.xml" ContentType="application/vnd.openxmlformats-officedocument.presentationml.notesSlide+xml"/>
  <Override PartName="/ppt/charts/chart22.xml" ContentType="application/vnd.openxmlformats-officedocument.drawingml.chart+xml"/>
  <Override PartName="/ppt/notesSlides/notesSlide10.xml" ContentType="application/vnd.openxmlformats-officedocument.presentationml.notesSlide+xml"/>
  <Override PartName="/ppt/charts/chart23.xml" ContentType="application/vnd.openxmlformats-officedocument.drawingml.chart+xml"/>
  <Override PartName="/ppt/notesSlides/notesSlide11.xml" ContentType="application/vnd.openxmlformats-officedocument.presentationml.notesSlide+xml"/>
  <Override PartName="/ppt/charts/chart2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66" r:id="rId2"/>
    <p:sldId id="267" r:id="rId3"/>
    <p:sldId id="307" r:id="rId4"/>
    <p:sldId id="294" r:id="rId5"/>
    <p:sldId id="298" r:id="rId6"/>
    <p:sldId id="299" r:id="rId7"/>
    <p:sldId id="300" r:id="rId8"/>
    <p:sldId id="306" r:id="rId9"/>
    <p:sldId id="270" r:id="rId10"/>
    <p:sldId id="301" r:id="rId11"/>
    <p:sldId id="271" r:id="rId12"/>
    <p:sldId id="295" r:id="rId13"/>
    <p:sldId id="303" r:id="rId14"/>
    <p:sldId id="302" r:id="rId15"/>
    <p:sldId id="304" r:id="rId16"/>
    <p:sldId id="310" r:id="rId17"/>
    <p:sldId id="315" r:id="rId18"/>
    <p:sldId id="313" r:id="rId19"/>
    <p:sldId id="284" r:id="rId20"/>
    <p:sldId id="285" r:id="rId21"/>
    <p:sldId id="311" r:id="rId22"/>
    <p:sldId id="291" r:id="rId23"/>
    <p:sldId id="316" r:id="rId24"/>
  </p:sldIdLst>
  <p:sldSz cx="12192000" cy="6858000"/>
  <p:notesSz cx="6877050" cy="10001250"/>
  <p:defaultTextStyle>
    <a:defPPr>
      <a:defRPr lang="de-CH"/>
    </a:defPPr>
    <a:lvl1pPr algn="l" rtl="0" fontAlgn="base">
      <a:spcBef>
        <a:spcPct val="0"/>
      </a:spcBef>
      <a:spcAft>
        <a:spcPct val="0"/>
      </a:spcAft>
      <a:defRPr sz="2200" b="1" kern="1200">
        <a:solidFill>
          <a:schemeClr val="tx1"/>
        </a:solidFill>
        <a:latin typeface="Arial" charset="0"/>
        <a:ea typeface="+mn-ea"/>
        <a:cs typeface="+mn-cs"/>
      </a:defRPr>
    </a:lvl1pPr>
    <a:lvl2pPr marL="457200" algn="l" rtl="0" fontAlgn="base">
      <a:spcBef>
        <a:spcPct val="0"/>
      </a:spcBef>
      <a:spcAft>
        <a:spcPct val="0"/>
      </a:spcAft>
      <a:defRPr sz="2200" b="1" kern="1200">
        <a:solidFill>
          <a:schemeClr val="tx1"/>
        </a:solidFill>
        <a:latin typeface="Arial" charset="0"/>
        <a:ea typeface="+mn-ea"/>
        <a:cs typeface="+mn-cs"/>
      </a:defRPr>
    </a:lvl2pPr>
    <a:lvl3pPr marL="914400" algn="l" rtl="0" fontAlgn="base">
      <a:spcBef>
        <a:spcPct val="0"/>
      </a:spcBef>
      <a:spcAft>
        <a:spcPct val="0"/>
      </a:spcAft>
      <a:defRPr sz="2200" b="1" kern="1200">
        <a:solidFill>
          <a:schemeClr val="tx1"/>
        </a:solidFill>
        <a:latin typeface="Arial" charset="0"/>
        <a:ea typeface="+mn-ea"/>
        <a:cs typeface="+mn-cs"/>
      </a:defRPr>
    </a:lvl3pPr>
    <a:lvl4pPr marL="1371600" algn="l" rtl="0" fontAlgn="base">
      <a:spcBef>
        <a:spcPct val="0"/>
      </a:spcBef>
      <a:spcAft>
        <a:spcPct val="0"/>
      </a:spcAft>
      <a:defRPr sz="2200" b="1" kern="1200">
        <a:solidFill>
          <a:schemeClr val="tx1"/>
        </a:solidFill>
        <a:latin typeface="Arial" charset="0"/>
        <a:ea typeface="+mn-ea"/>
        <a:cs typeface="+mn-cs"/>
      </a:defRPr>
    </a:lvl4pPr>
    <a:lvl5pPr marL="1828800" algn="l" rtl="0" fontAlgn="base">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76" userDrawn="1">
          <p15:clr>
            <a:srgbClr val="A4A3A4"/>
          </p15:clr>
        </p15:guide>
        <p15:guide id="2" pos="3840" userDrawn="1">
          <p15:clr>
            <a:srgbClr val="A4A3A4"/>
          </p15:clr>
        </p15:guide>
        <p15:guide id="3" pos="453"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0066"/>
    <a:srgbClr val="6600FF"/>
    <a:srgbClr val="FF3300"/>
    <a:srgbClr val="CC3300"/>
    <a:srgbClr val="FFCC00"/>
    <a:srgbClr val="003399"/>
    <a:srgbClr val="0099C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993" autoAdjust="0"/>
  </p:normalViewPr>
  <p:slideViewPr>
    <p:cSldViewPr showGuides="1">
      <p:cViewPr>
        <p:scale>
          <a:sx n="76" d="100"/>
          <a:sy n="76" d="100"/>
        </p:scale>
        <p:origin x="-1092" y="-72"/>
      </p:cViewPr>
      <p:guideLst>
        <p:guide orient="horz" pos="276"/>
        <p:guide pos="3840"/>
        <p:guide pos="453"/>
      </p:guideLst>
    </p:cSldViewPr>
  </p:slideViewPr>
  <p:notesTextViewPr>
    <p:cViewPr>
      <p:scale>
        <a:sx n="100" d="100"/>
        <a:sy n="100" d="100"/>
      </p:scale>
      <p:origin x="0" y="0"/>
    </p:cViewPr>
  </p:notesTextViewPr>
  <p:notesViewPr>
    <p:cSldViewPr showGuides="1">
      <p:cViewPr varScale="1">
        <p:scale>
          <a:sx n="69" d="100"/>
          <a:sy n="69" d="100"/>
        </p:scale>
        <p:origin x="301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kuenzlmatthi\Documents\Strukturdaten%20Mediensystem%20CH\Medienorganisation.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kuenzlmatthi\Documents\Strukturdaten%20Mediensystem%20CH\Medienorganisation.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D:\kuenzlmatthi\Documents\Strukturdaten%20Mediensystem%20CH\Medienorganisation.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D:\kuenzlmatthi\Documents\Strukturdaten%20Mediensystem%20CH\Medienorganisation.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D:\kuenzlmatthi\Documents\Strukturdaten%20Mediensystem%20CH\Medienorganisation.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D:\kuenzlmatthi\Documents\Strukturdaten%20Mediensystem%20CH\Medienorganisation.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D:\kuenzlmatthi\Documents\Strukturdaten%20Mediensystem%20CH\Medienorganisation.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D:\kuenzlmatthi\Documents\Strukturdaten%20Mediensystem%20CH\Medienorganisation.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D:\kuenzlmatthi\Documents\Strukturdaten%20Mediensystem%20CH\Medienorganisation.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D:\kuenzlmatthi\Documents\Strukturdaten%20Mediensystem%20CH\Medienorganisation.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D:\kuenzlmatthi\Documents\Strukturdaten%20Mediensystem%20CH\Medienorganisation.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kuenzlmatthi\Documents\Strukturdaten%20Mediensystem%20CH\Medienorganisation.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D:\kuenzlmatthi\Documents\Strukturdaten%20Mediensystem%20CH\Medienorganisation.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D:\kuenzlmatthi\Documents\IPMZ\Strukturdaten%20Mediensystem%20CH\Medienorganisation.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D:\kuenzlmatthi\Documents\Strukturdaten%20Mediensystem%20CH\Produktionsbezogene_Infrastruktur%20home.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D:\kuenzlmatthi\Documents\Strukturdaten%20Mediensystem%20CH\Produktionsbezogene_Infrastruktur%20home.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5.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D:\kuenzlmatthi\Documents\Strukturdaten%20Mediensystem%20CH\Produktionsbezogene_Infrastruktur%20home.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D:\kuenzlmatthi\Documents\Strukturdaten%20Mediensystem%20CH\Produktionsbezogene_Infrastruktur%20hom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kuenzlmatthi\Documents\Strukturdaten%20Mediensystem%20CH\Medienorganisation.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kuenzlmatthi\Documents\Strukturdaten%20Mediensystem%20CH\Medienorganisation.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kuenzlmatthi\Documents\Strukturdaten%20Mediensystem%20CH\Medienorganisation.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kuenzlmatthi\Documents\Strukturdaten%20Mediensystem%20CH\Medienorganisation.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kuenzlmatthi\Documents\Strukturdaten%20Mediensystem%20CH\Medienorganisation.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D:\kuenzlmatthi\Documents\Strukturdaten%20Mediensystem%20CH\Medienorganisation.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kuenzlmatthi\Documents\Strukturdaten%20Mediensystem%20CH\Medienorganis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13</a:t>
                    </a:r>
                    <a:endParaRPr lang="en-US" sz="9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58842793790589998"/>
                      <c:h val="0.25203151621985004"/>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1929728"/>
        <c:axId val="101931264"/>
      </c:barChart>
      <c:catAx>
        <c:axId val="101929728"/>
        <c:scaling>
          <c:orientation val="minMax"/>
        </c:scaling>
        <c:delete val="1"/>
        <c:axPos val="b"/>
        <c:majorTickMark val="none"/>
        <c:minorTickMark val="none"/>
        <c:tickLblPos val="nextTo"/>
        <c:crossAx val="101931264"/>
        <c:crosses val="autoZero"/>
        <c:auto val="1"/>
        <c:lblAlgn val="ctr"/>
        <c:lblOffset val="100"/>
        <c:noMultiLvlLbl val="0"/>
      </c:catAx>
      <c:valAx>
        <c:axId val="10193126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192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1.3340616399504223E-2"/>
                  <c:y val="1.5307180152252204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8</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4013109519107546"/>
                      <c:h val="0.2265968884239148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8669952"/>
        <c:axId val="108679936"/>
      </c:barChart>
      <c:catAx>
        <c:axId val="108669952"/>
        <c:scaling>
          <c:orientation val="minMax"/>
        </c:scaling>
        <c:delete val="1"/>
        <c:axPos val="b"/>
        <c:majorTickMark val="none"/>
        <c:minorTickMark val="none"/>
        <c:tickLblPos val="nextTo"/>
        <c:crossAx val="108679936"/>
        <c:crosses val="autoZero"/>
        <c:auto val="1"/>
        <c:lblAlgn val="ctr"/>
        <c:lblOffset val="100"/>
        <c:noMultiLvlLbl val="0"/>
      </c:catAx>
      <c:valAx>
        <c:axId val="10867993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866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13</a:t>
                    </a:r>
                    <a:endParaRPr lang="en-US" sz="900" dirty="0"/>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58842793790589998"/>
                      <c:h val="0.25203151621985004"/>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29981056"/>
        <c:axId val="129982848"/>
      </c:barChart>
      <c:catAx>
        <c:axId val="129981056"/>
        <c:scaling>
          <c:orientation val="minMax"/>
        </c:scaling>
        <c:delete val="1"/>
        <c:axPos val="b"/>
        <c:majorTickMark val="none"/>
        <c:minorTickMark val="none"/>
        <c:tickLblPos val="nextTo"/>
        <c:crossAx val="129982848"/>
        <c:crosses val="autoZero"/>
        <c:auto val="1"/>
        <c:lblAlgn val="ctr"/>
        <c:lblOffset val="100"/>
        <c:noMultiLvlLbl val="0"/>
      </c:catAx>
      <c:valAx>
        <c:axId val="12998284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2998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2.66812327990084E-2"/>
                  <c:y val="3.269850996304514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131</a:t>
                    </a:r>
                    <a:endParaRPr lang="en-US" sz="900" dirty="0"/>
                  </a:p>
                </c:rich>
              </c:tx>
              <c:spPr>
                <a:solidFill>
                  <a:schemeClr val="lt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68026219038215086"/>
                      <c:h val="0.12741352172920495"/>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0003328"/>
        <c:axId val="130004864"/>
      </c:barChart>
      <c:catAx>
        <c:axId val="130003328"/>
        <c:scaling>
          <c:orientation val="minMax"/>
        </c:scaling>
        <c:delete val="1"/>
        <c:axPos val="b"/>
        <c:majorTickMark val="none"/>
        <c:minorTickMark val="none"/>
        <c:tickLblPos val="nextTo"/>
        <c:crossAx val="130004864"/>
        <c:crosses val="autoZero"/>
        <c:auto val="1"/>
        <c:lblAlgn val="ctr"/>
        <c:lblOffset val="100"/>
        <c:noMultiLvlLbl val="0"/>
      </c:catAx>
      <c:valAx>
        <c:axId val="13000486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000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170</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70694342318115921"/>
                      <c:h val="9.7416808606699754E-2"/>
                    </c:manualLayout>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2257664"/>
        <c:axId val="132259200"/>
      </c:barChart>
      <c:catAx>
        <c:axId val="132257664"/>
        <c:scaling>
          <c:orientation val="minMax"/>
        </c:scaling>
        <c:delete val="1"/>
        <c:axPos val="b"/>
        <c:majorTickMark val="none"/>
        <c:minorTickMark val="none"/>
        <c:tickLblPos val="nextTo"/>
        <c:crossAx val="132259200"/>
        <c:crosses val="autoZero"/>
        <c:auto val="1"/>
        <c:lblAlgn val="ctr"/>
        <c:lblOffset val="100"/>
        <c:noMultiLvlLbl val="0"/>
      </c:catAx>
      <c:valAx>
        <c:axId val="13225920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2257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18</a:t>
                    </a:r>
                    <a:endParaRPr lang="en-US" sz="900" dirty="0"/>
                  </a:p>
                </c:rich>
              </c:tx>
              <c:spPr>
                <a:solidFill>
                  <a:schemeClr val="bg1"/>
                </a:solidFill>
                <a:ln>
                  <a:solidFill>
                    <a:schemeClr val="bg1">
                      <a:lumMod val="85000"/>
                    </a:schemeClr>
                  </a:solid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4013109519107546"/>
                      <c:h val="0.22839828104138851"/>
                    </c:manualLayout>
                  </c15:layout>
                </c:ext>
              </c:extLst>
            </c:dLbl>
            <c:spPr>
              <a:solidFill>
                <a:schemeClr val="bg1"/>
              </a:solid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2271488"/>
        <c:axId val="132293760"/>
      </c:barChart>
      <c:catAx>
        <c:axId val="132271488"/>
        <c:scaling>
          <c:orientation val="minMax"/>
        </c:scaling>
        <c:delete val="1"/>
        <c:axPos val="b"/>
        <c:majorTickMark val="none"/>
        <c:minorTickMark val="none"/>
        <c:tickLblPos val="nextTo"/>
        <c:crossAx val="132293760"/>
        <c:crosses val="autoZero"/>
        <c:auto val="1"/>
        <c:lblAlgn val="ctr"/>
        <c:lblOffset val="100"/>
        <c:noMultiLvlLbl val="0"/>
      </c:catAx>
      <c:valAx>
        <c:axId val="13229376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227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12</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349356078909223"/>
                      <c:h val="0.22616585894669899"/>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4218880"/>
        <c:axId val="134220416"/>
      </c:barChart>
      <c:catAx>
        <c:axId val="134218880"/>
        <c:scaling>
          <c:orientation val="minMax"/>
        </c:scaling>
        <c:delete val="1"/>
        <c:axPos val="b"/>
        <c:majorTickMark val="none"/>
        <c:minorTickMark val="none"/>
        <c:tickLblPos val="nextTo"/>
        <c:crossAx val="134220416"/>
        <c:crosses val="autoZero"/>
        <c:auto val="1"/>
        <c:lblAlgn val="ctr"/>
        <c:lblOffset val="100"/>
        <c:noMultiLvlLbl val="0"/>
      </c:catAx>
      <c:valAx>
        <c:axId val="13422041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421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2</a:t>
                    </a:r>
                    <a:endParaRPr lang="en-US" sz="900" dirty="0"/>
                  </a:p>
                </c:rich>
              </c:tx>
              <c:spPr>
                <a:solidFill>
                  <a:schemeClr val="lt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1344986239206705"/>
                      <c:h val="0.4999984834192223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4253184"/>
        <c:axId val="134267264"/>
      </c:barChart>
      <c:catAx>
        <c:axId val="134253184"/>
        <c:scaling>
          <c:orientation val="minMax"/>
        </c:scaling>
        <c:delete val="1"/>
        <c:axPos val="b"/>
        <c:majorTickMark val="none"/>
        <c:minorTickMark val="none"/>
        <c:tickLblPos val="nextTo"/>
        <c:crossAx val="134267264"/>
        <c:crosses val="autoZero"/>
        <c:auto val="1"/>
        <c:lblAlgn val="ctr"/>
        <c:lblOffset val="100"/>
        <c:noMultiLvlLbl val="0"/>
      </c:catAx>
      <c:valAx>
        <c:axId val="13426726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4253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3.057189274641663E-17"/>
                  <c:y val="6.4277498921338022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43</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6681232799008382"/>
                      <c:h val="0.1459578328573724"/>
                    </c:manualLayout>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4353280"/>
        <c:axId val="134354816"/>
      </c:barChart>
      <c:catAx>
        <c:axId val="134353280"/>
        <c:scaling>
          <c:orientation val="minMax"/>
        </c:scaling>
        <c:delete val="1"/>
        <c:axPos val="b"/>
        <c:majorTickMark val="none"/>
        <c:minorTickMark val="none"/>
        <c:tickLblPos val="nextTo"/>
        <c:crossAx val="134354816"/>
        <c:crosses val="autoZero"/>
        <c:auto val="1"/>
        <c:lblAlgn val="ctr"/>
        <c:lblOffset val="100"/>
        <c:noMultiLvlLbl val="0"/>
      </c:catAx>
      <c:valAx>
        <c:axId val="13435481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435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6.670308199752098E-2"/>
                  <c:y val="9.1843080913513217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7</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8676862959305869"/>
                      <c:h val="0.2572112487284192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4371200"/>
        <c:axId val="134372736"/>
      </c:barChart>
      <c:catAx>
        <c:axId val="134371200"/>
        <c:scaling>
          <c:orientation val="minMax"/>
        </c:scaling>
        <c:delete val="1"/>
        <c:axPos val="b"/>
        <c:majorTickMark val="none"/>
        <c:minorTickMark val="none"/>
        <c:tickLblPos val="nextTo"/>
        <c:crossAx val="134372736"/>
        <c:crosses val="autoZero"/>
        <c:auto val="1"/>
        <c:lblAlgn val="ctr"/>
        <c:lblOffset val="100"/>
        <c:noMultiLvlLbl val="0"/>
      </c:catAx>
      <c:valAx>
        <c:axId val="13437273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437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2.7755575615628914E-17"/>
                  <c:y val="4.3428566543564501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25</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52017479358810059"/>
                      <c:h val="0.17718848310764601"/>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4397312"/>
        <c:axId val="134485120"/>
      </c:barChart>
      <c:catAx>
        <c:axId val="134397312"/>
        <c:scaling>
          <c:orientation val="minMax"/>
        </c:scaling>
        <c:delete val="1"/>
        <c:axPos val="b"/>
        <c:majorTickMark val="none"/>
        <c:minorTickMark val="none"/>
        <c:tickLblPos val="nextTo"/>
        <c:crossAx val="134485120"/>
        <c:crosses val="autoZero"/>
        <c:auto val="1"/>
        <c:lblAlgn val="ctr"/>
        <c:lblOffset val="100"/>
        <c:noMultiLvlLbl val="0"/>
      </c:catAx>
      <c:valAx>
        <c:axId val="13448512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439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2.66812327990084E-2"/>
                  <c:y val="3.2698509963045144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131</a:t>
                    </a:r>
                    <a:endParaRPr lang="en-US" sz="900" dirty="0"/>
                  </a:p>
                </c:rich>
              </c:tx>
              <c:spPr>
                <a:solidFill>
                  <a:schemeClr val="lt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68026219038215086"/>
                      <c:h val="0.12741352172920495"/>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2701312"/>
        <c:axId val="102703104"/>
      </c:barChart>
      <c:catAx>
        <c:axId val="102701312"/>
        <c:scaling>
          <c:orientation val="minMax"/>
        </c:scaling>
        <c:delete val="1"/>
        <c:axPos val="b"/>
        <c:majorTickMark val="none"/>
        <c:minorTickMark val="none"/>
        <c:tickLblPos val="nextTo"/>
        <c:crossAx val="102703104"/>
        <c:crosses val="autoZero"/>
        <c:auto val="1"/>
        <c:lblAlgn val="ctr"/>
        <c:lblOffset val="100"/>
        <c:noMultiLvlLbl val="0"/>
      </c:catAx>
      <c:valAx>
        <c:axId val="10270310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270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1.3340616399504223E-2"/>
                  <c:y val="1.5307180152252204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8</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4013109519107546"/>
                      <c:h val="0.2265968884239148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34505600"/>
        <c:axId val="134507136"/>
      </c:barChart>
      <c:catAx>
        <c:axId val="134505600"/>
        <c:scaling>
          <c:orientation val="minMax"/>
        </c:scaling>
        <c:delete val="1"/>
        <c:axPos val="b"/>
        <c:majorTickMark val="none"/>
        <c:minorTickMark val="none"/>
        <c:tickLblPos val="nextTo"/>
        <c:crossAx val="134507136"/>
        <c:crosses val="autoZero"/>
        <c:auto val="1"/>
        <c:lblAlgn val="ctr"/>
        <c:lblOffset val="100"/>
        <c:noMultiLvlLbl val="0"/>
      </c:catAx>
      <c:valAx>
        <c:axId val="13450713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3450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9843233718806"/>
          <c:y val="5.0935116973936316E-2"/>
          <c:w val="0.74228577116038552"/>
          <c:h val="0.87189836311232893"/>
        </c:manualLayout>
      </c:layout>
      <c:barChart>
        <c:barDir val="bar"/>
        <c:grouping val="clustered"/>
        <c:varyColors val="0"/>
        <c:ser>
          <c:idx val="0"/>
          <c:order val="0"/>
          <c:spPr>
            <a:solidFill>
              <a:srgbClr val="CC0078"/>
            </a:solidFill>
            <a:ln>
              <a:noFill/>
            </a:ln>
            <a:effectLst/>
          </c:spPr>
          <c:invertIfNegative val="0"/>
          <c:dPt>
            <c:idx val="4"/>
            <c:invertIfNegative val="0"/>
            <c:bubble3D val="0"/>
            <c:spPr>
              <a:solidFill>
                <a:schemeClr val="tx2"/>
              </a:solidFill>
              <a:ln>
                <a:noFill/>
              </a:ln>
              <a:effectLst/>
            </c:spPr>
          </c:dPt>
          <c:dPt>
            <c:idx val="5"/>
            <c:invertIfNegative val="0"/>
            <c:bubble3D val="0"/>
            <c:spPr>
              <a:solidFill>
                <a:srgbClr val="FF0000"/>
              </a:solidFill>
              <a:ln>
                <a:solidFill>
                  <a:schemeClr val="tx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'IntVgl.Rdfk-Untern. nach Umsatz'!$C$125:$C$137</c:f>
              <c:strCache>
                <c:ptCount val="13"/>
                <c:pt idx="0">
                  <c:v>FI</c:v>
                </c:pt>
                <c:pt idx="1">
                  <c:v>SE</c:v>
                </c:pt>
                <c:pt idx="2">
                  <c:v>DE</c:v>
                </c:pt>
                <c:pt idx="3">
                  <c:v>FR</c:v>
                </c:pt>
                <c:pt idx="4">
                  <c:v>EU Durchschnitt</c:v>
                </c:pt>
                <c:pt idx="5">
                  <c:v>CH</c:v>
                </c:pt>
                <c:pt idx="6">
                  <c:v>UK</c:v>
                </c:pt>
                <c:pt idx="7">
                  <c:v>BE frz.</c:v>
                </c:pt>
                <c:pt idx="8">
                  <c:v>NL</c:v>
                </c:pt>
                <c:pt idx="9">
                  <c:v>IT</c:v>
                </c:pt>
                <c:pt idx="10">
                  <c:v>BE fläm.</c:v>
                </c:pt>
                <c:pt idx="11">
                  <c:v>AT</c:v>
                </c:pt>
                <c:pt idx="12">
                  <c:v>IE</c:v>
                </c:pt>
              </c:strCache>
            </c:strRef>
          </c:cat>
          <c:val>
            <c:numRef>
              <c:f>'IntVgl.Rdfk-Untern. nach Umsatz'!$D$125:$D$137</c:f>
              <c:numCache>
                <c:formatCode>General</c:formatCode>
                <c:ptCount val="13"/>
                <c:pt idx="0">
                  <c:v>97</c:v>
                </c:pt>
                <c:pt idx="1">
                  <c:v>94.4</c:v>
                </c:pt>
                <c:pt idx="2">
                  <c:v>86</c:v>
                </c:pt>
                <c:pt idx="3">
                  <c:v>82.5</c:v>
                </c:pt>
                <c:pt idx="4">
                  <c:v>77.599999999999994</c:v>
                </c:pt>
                <c:pt idx="5">
                  <c:v>75.7</c:v>
                </c:pt>
                <c:pt idx="6">
                  <c:v>71.5</c:v>
                </c:pt>
                <c:pt idx="7">
                  <c:v>70.8</c:v>
                </c:pt>
                <c:pt idx="8">
                  <c:v>70.3</c:v>
                </c:pt>
                <c:pt idx="9">
                  <c:v>68.5</c:v>
                </c:pt>
                <c:pt idx="10">
                  <c:v>65.599999999999994</c:v>
                </c:pt>
                <c:pt idx="11">
                  <c:v>61.1</c:v>
                </c:pt>
                <c:pt idx="12">
                  <c:v>59.3</c:v>
                </c:pt>
              </c:numCache>
            </c:numRef>
          </c:val>
        </c:ser>
        <c:dLbls>
          <c:showLegendKey val="0"/>
          <c:showVal val="0"/>
          <c:showCatName val="0"/>
          <c:showSerName val="0"/>
          <c:showPercent val="0"/>
          <c:showBubbleSize val="0"/>
        </c:dLbls>
        <c:gapWidth val="182"/>
        <c:axId val="140639616"/>
        <c:axId val="140653696"/>
      </c:barChart>
      <c:catAx>
        <c:axId val="14063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sic Commercial Light" panose="02000406030000020003" pitchFamily="2" charset="0"/>
                <a:ea typeface="+mn-ea"/>
                <a:cs typeface="+mn-cs"/>
              </a:defRPr>
            </a:pPr>
            <a:endParaRPr lang="de-DE"/>
          </a:p>
        </c:txPr>
        <c:crossAx val="140653696"/>
        <c:crosses val="autoZero"/>
        <c:auto val="1"/>
        <c:lblAlgn val="ctr"/>
        <c:lblOffset val="100"/>
        <c:noMultiLvlLbl val="0"/>
      </c:catAx>
      <c:valAx>
        <c:axId val="140653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Basic Commercial Light" panose="02000406030000020003" pitchFamily="2" charset="0"/>
                <a:ea typeface="+mn-ea"/>
                <a:cs typeface="+mn-cs"/>
              </a:defRPr>
            </a:pPr>
            <a:endParaRPr lang="de-DE"/>
          </a:p>
        </c:txPr>
        <c:crossAx val="1406396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spPr>
            <a:solidFill>
              <a:schemeClr val="accent2"/>
            </a:solidFill>
            <a:ln>
              <a:noFill/>
            </a:ln>
            <a:effectLst/>
          </c:spPr>
          <c:invertIfNegative val="0"/>
          <c:dPt>
            <c:idx val="9"/>
            <c:invertIfNegative val="0"/>
            <c:bubble3D val="0"/>
            <c:spPr>
              <a:solidFill>
                <a:srgbClr val="CC0066"/>
              </a:solidFill>
              <a:ln>
                <a:noFill/>
              </a:ln>
              <a:effectLst/>
            </c:spPr>
          </c:dPt>
          <c:dPt>
            <c:idx val="11"/>
            <c:invertIfNegative val="0"/>
            <c:bubble3D val="0"/>
            <c:spPr>
              <a:solidFill>
                <a:srgbClr val="CC006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'Rundfunkgebühren im europ Vgl'!$B$52:$B$63</c:f>
              <c:strCache>
                <c:ptCount val="12"/>
                <c:pt idx="0">
                  <c:v>Italien</c:v>
                </c:pt>
                <c:pt idx="1">
                  <c:v>Frankreich</c:v>
                </c:pt>
                <c:pt idx="2">
                  <c:v>Irland</c:v>
                </c:pt>
                <c:pt idx="3">
                  <c:v>Grossbritannien</c:v>
                </c:pt>
                <c:pt idx="4">
                  <c:v>Deutschland</c:v>
                </c:pt>
                <c:pt idx="5">
                  <c:v>Schweden</c:v>
                </c:pt>
                <c:pt idx="6">
                  <c:v>Finnland</c:v>
                </c:pt>
                <c:pt idx="7">
                  <c:v>Österreich</c:v>
                </c:pt>
                <c:pt idx="8">
                  <c:v>Dänemark</c:v>
                </c:pt>
                <c:pt idx="9">
                  <c:v>Schweiz geplant</c:v>
                </c:pt>
                <c:pt idx="10">
                  <c:v>Norwegen</c:v>
                </c:pt>
                <c:pt idx="11">
                  <c:v>Schweiz</c:v>
                </c:pt>
              </c:strCache>
            </c:strRef>
          </c:cat>
          <c:val>
            <c:numRef>
              <c:f>'Rundfunkgebühren im europ Vgl'!$D$52:$D$63</c:f>
              <c:numCache>
                <c:formatCode>General</c:formatCode>
                <c:ptCount val="12"/>
                <c:pt idx="0">
                  <c:v>112</c:v>
                </c:pt>
                <c:pt idx="1">
                  <c:v>125</c:v>
                </c:pt>
                <c:pt idx="2">
                  <c:v>160</c:v>
                </c:pt>
                <c:pt idx="3">
                  <c:v>178</c:v>
                </c:pt>
                <c:pt idx="4">
                  <c:v>215.8</c:v>
                </c:pt>
                <c:pt idx="5">
                  <c:v>241.1</c:v>
                </c:pt>
                <c:pt idx="6">
                  <c:v>244.9</c:v>
                </c:pt>
                <c:pt idx="7">
                  <c:v>282.12</c:v>
                </c:pt>
                <c:pt idx="8">
                  <c:v>315.26</c:v>
                </c:pt>
                <c:pt idx="9">
                  <c:v>331.2</c:v>
                </c:pt>
                <c:pt idx="10">
                  <c:v>349.65</c:v>
                </c:pt>
                <c:pt idx="11">
                  <c:v>383</c:v>
                </c:pt>
              </c:numCache>
            </c:numRef>
          </c:val>
        </c:ser>
        <c:dLbls>
          <c:dLblPos val="outEnd"/>
          <c:showLegendKey val="0"/>
          <c:showVal val="1"/>
          <c:showCatName val="0"/>
          <c:showSerName val="0"/>
          <c:showPercent val="0"/>
          <c:showBubbleSize val="0"/>
        </c:dLbls>
        <c:gapWidth val="150"/>
        <c:axId val="140675712"/>
        <c:axId val="140699904"/>
      </c:barChart>
      <c:catAx>
        <c:axId val="140675712"/>
        <c:scaling>
          <c:orientation val="minMax"/>
        </c:scaling>
        <c:delete val="0"/>
        <c:axPos val="l"/>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40699904"/>
        <c:crosses val="autoZero"/>
        <c:auto val="1"/>
        <c:lblAlgn val="ctr"/>
        <c:lblOffset val="100"/>
        <c:tickLblSkip val="1"/>
        <c:noMultiLvlLbl val="0"/>
      </c:catAx>
      <c:valAx>
        <c:axId val="140699904"/>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4067571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clustered"/>
        <c:varyColors val="0"/>
        <c:ser>
          <c:idx val="0"/>
          <c:order val="0"/>
          <c:spPr>
            <a:solidFill>
              <a:schemeClr val="accent2"/>
            </a:solidFill>
            <a:ln>
              <a:noFill/>
            </a:ln>
            <a:effectLst/>
          </c:spPr>
          <c:invertIfNegative val="0"/>
          <c:dPt>
            <c:idx val="7"/>
            <c:invertIfNegative val="0"/>
            <c:bubble3D val="0"/>
            <c:spPr>
              <a:solidFill>
                <a:srgbClr val="CC0066"/>
              </a:solidFill>
              <a:ln>
                <a:noFill/>
              </a:ln>
              <a:effectLst/>
            </c:spPr>
          </c:dPt>
          <c:dPt>
            <c:idx val="10"/>
            <c:invertIfNegative val="0"/>
            <c:bubble3D val="0"/>
            <c:spPr>
              <a:solidFill>
                <a:srgbClr val="CC006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'Rundfunkgebühren im europ Vgl'!$B$66:$B$77</c:f>
              <c:strCache>
                <c:ptCount val="12"/>
                <c:pt idx="0">
                  <c:v>Italien</c:v>
                </c:pt>
                <c:pt idx="1">
                  <c:v>Frankreich</c:v>
                </c:pt>
                <c:pt idx="2">
                  <c:v>Irland</c:v>
                </c:pt>
                <c:pt idx="3">
                  <c:v>Grossbritannien</c:v>
                </c:pt>
                <c:pt idx="4">
                  <c:v>Deutschland</c:v>
                </c:pt>
                <c:pt idx="5">
                  <c:v>Norwegen</c:v>
                </c:pt>
                <c:pt idx="6">
                  <c:v>Schweden</c:v>
                </c:pt>
                <c:pt idx="7">
                  <c:v>Schweiz geplant</c:v>
                </c:pt>
                <c:pt idx="8">
                  <c:v>Finnland</c:v>
                </c:pt>
                <c:pt idx="9">
                  <c:v>Österreich</c:v>
                </c:pt>
                <c:pt idx="10">
                  <c:v>Schweiz</c:v>
                </c:pt>
                <c:pt idx="11">
                  <c:v>Dänemark</c:v>
                </c:pt>
              </c:strCache>
            </c:strRef>
          </c:cat>
          <c:val>
            <c:numRef>
              <c:f>'Rundfunkgebühren im europ Vgl'!$F$66:$F$77</c:f>
              <c:numCache>
                <c:formatCode>General</c:formatCode>
                <c:ptCount val="12"/>
                <c:pt idx="0">
                  <c:v>0.44</c:v>
                </c:pt>
                <c:pt idx="1">
                  <c:v>0.45</c:v>
                </c:pt>
                <c:pt idx="2">
                  <c:v>0.48</c:v>
                </c:pt>
                <c:pt idx="3">
                  <c:v>0.63</c:v>
                </c:pt>
                <c:pt idx="4">
                  <c:v>0.69</c:v>
                </c:pt>
                <c:pt idx="5">
                  <c:v>0.7</c:v>
                </c:pt>
                <c:pt idx="6">
                  <c:v>0.74</c:v>
                </c:pt>
                <c:pt idx="7">
                  <c:v>0.81</c:v>
                </c:pt>
                <c:pt idx="8">
                  <c:v>0.83</c:v>
                </c:pt>
                <c:pt idx="9">
                  <c:v>0.84</c:v>
                </c:pt>
                <c:pt idx="10">
                  <c:v>0.94</c:v>
                </c:pt>
                <c:pt idx="11">
                  <c:v>0.99</c:v>
                </c:pt>
              </c:numCache>
            </c:numRef>
          </c:val>
        </c:ser>
        <c:dLbls>
          <c:showLegendKey val="0"/>
          <c:showVal val="0"/>
          <c:showCatName val="0"/>
          <c:showSerName val="0"/>
          <c:showPercent val="0"/>
          <c:showBubbleSize val="0"/>
        </c:dLbls>
        <c:gapWidth val="150"/>
        <c:axId val="140838400"/>
        <c:axId val="140839936"/>
      </c:barChart>
      <c:catAx>
        <c:axId val="140838400"/>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40839936"/>
        <c:crosses val="autoZero"/>
        <c:auto val="1"/>
        <c:lblAlgn val="ctr"/>
        <c:lblOffset val="100"/>
        <c:noMultiLvlLbl val="0"/>
      </c:catAx>
      <c:valAx>
        <c:axId val="140839936"/>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083840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45814391899049"/>
          <c:y val="4.2372881355932528E-2"/>
          <c:w val="0.81283630681282437"/>
          <c:h val="0.82382631435722709"/>
        </c:manualLayout>
      </c:layout>
      <c:scatterChart>
        <c:scatterStyle val="lineMarker"/>
        <c:varyColors val="0"/>
        <c:ser>
          <c:idx val="1"/>
          <c:order val="1"/>
          <c:tx>
            <c:strRef>
              <c:f>'Fläche-Ew.'!$C$30:$C$43</c:f>
            </c:strRef>
          </c:tx>
          <c:spPr>
            <a:ln w="54339">
              <a:noFill/>
            </a:ln>
          </c:spPr>
          <c:xVal>
            <c:numRef>
              <c:f>'Fläche-Ew.'!$A$30:$A$43</c:f>
            </c:numRef>
          </c:xVal>
          <c:yVal>
            <c:numRef>
              <c:f>'Fläche-Ew.'!$B$30:$B$43</c:f>
            </c:numRef>
          </c:yVal>
          <c:smooth val="0"/>
        </c:ser>
        <c:ser>
          <c:idx val="0"/>
          <c:order val="0"/>
          <c:tx>
            <c:strRef>
              <c:f>'Fläche-Ew.'!$C$30:$C$43</c:f>
              <c:strCache>
                <c:ptCount val="1"/>
                <c:pt idx="0">
                  <c:v>D  F UK I NL B SE A Schweiz DE FI NO EI IL</c:v>
                </c:pt>
              </c:strCache>
            </c:strRef>
          </c:tx>
          <c:spPr>
            <a:ln w="54339">
              <a:noFill/>
            </a:ln>
          </c:spPr>
          <c:marker>
            <c:symbol val="diamond"/>
            <c:size val="13"/>
            <c:spPr>
              <a:solidFill>
                <a:srgbClr val="000080"/>
              </a:solidFill>
              <a:ln>
                <a:solidFill>
                  <a:srgbClr val="3366FF"/>
                </a:solidFill>
                <a:prstDash val="solid"/>
              </a:ln>
            </c:spPr>
          </c:marker>
          <c:dPt>
            <c:idx val="8"/>
            <c:marker>
              <c:spPr>
                <a:solidFill>
                  <a:srgbClr val="FF0000"/>
                </a:solidFill>
                <a:ln>
                  <a:solidFill>
                    <a:srgbClr val="3366FF"/>
                  </a:solidFill>
                  <a:prstDash val="solid"/>
                </a:ln>
              </c:spPr>
            </c:marker>
            <c:bubble3D val="0"/>
          </c:dPt>
          <c:xVal>
            <c:numRef>
              <c:f>'Fläche-Ew.'!$A$30:$A$43</c:f>
              <c:numCache>
                <c:formatCode>0</c:formatCode>
                <c:ptCount val="14"/>
                <c:pt idx="0">
                  <c:v>357000</c:v>
                </c:pt>
                <c:pt idx="1">
                  <c:v>544000</c:v>
                </c:pt>
                <c:pt idx="2">
                  <c:v>244000</c:v>
                </c:pt>
                <c:pt idx="3">
                  <c:v>301000</c:v>
                </c:pt>
                <c:pt idx="4">
                  <c:v>34000</c:v>
                </c:pt>
                <c:pt idx="5">
                  <c:v>31000</c:v>
                </c:pt>
                <c:pt idx="6">
                  <c:v>411000</c:v>
                </c:pt>
                <c:pt idx="7">
                  <c:v>84000</c:v>
                </c:pt>
                <c:pt idx="8">
                  <c:v>40000</c:v>
                </c:pt>
                <c:pt idx="9">
                  <c:v>43000</c:v>
                </c:pt>
                <c:pt idx="10">
                  <c:v>305000</c:v>
                </c:pt>
                <c:pt idx="11">
                  <c:v>308000</c:v>
                </c:pt>
                <c:pt idx="12">
                  <c:v>70000</c:v>
                </c:pt>
                <c:pt idx="13">
                  <c:v>103000</c:v>
                </c:pt>
              </c:numCache>
            </c:numRef>
          </c:xVal>
          <c:yVal>
            <c:numRef>
              <c:f>'Fläche-Ew.'!$B$30:$B$43</c:f>
              <c:numCache>
                <c:formatCode>0</c:formatCode>
                <c:ptCount val="14"/>
                <c:pt idx="0">
                  <c:v>82.536699999999996</c:v>
                </c:pt>
                <c:pt idx="1">
                  <c:v>59.635000000000012</c:v>
                </c:pt>
                <c:pt idx="2">
                  <c:v>59.328000000000003</c:v>
                </c:pt>
                <c:pt idx="3">
                  <c:v>57.321000000000005</c:v>
                </c:pt>
                <c:pt idx="4">
                  <c:v>16.193000000000001</c:v>
                </c:pt>
                <c:pt idx="5">
                  <c:v>10.355800000000027</c:v>
                </c:pt>
                <c:pt idx="6">
                  <c:v>8.9410000000000007</c:v>
                </c:pt>
                <c:pt idx="7">
                  <c:v>8.0820000000000007</c:v>
                </c:pt>
                <c:pt idx="8">
                  <c:v>7.3640999999999881</c:v>
                </c:pt>
                <c:pt idx="9">
                  <c:v>5.3834999999999997</c:v>
                </c:pt>
                <c:pt idx="10">
                  <c:v>5.2063000000000024</c:v>
                </c:pt>
                <c:pt idx="11">
                  <c:v>4.5519999999999996</c:v>
                </c:pt>
                <c:pt idx="12">
                  <c:v>3.9636</c:v>
                </c:pt>
                <c:pt idx="13">
                  <c:v>0.29050000000000031</c:v>
                </c:pt>
              </c:numCache>
            </c:numRef>
          </c:yVal>
          <c:smooth val="0"/>
        </c:ser>
        <c:dLbls>
          <c:showLegendKey val="0"/>
          <c:showVal val="0"/>
          <c:showCatName val="0"/>
          <c:showSerName val="0"/>
          <c:showPercent val="0"/>
          <c:showBubbleSize val="0"/>
        </c:dLbls>
        <c:axId val="140896512"/>
        <c:axId val="140910592"/>
      </c:scatterChart>
      <c:valAx>
        <c:axId val="140896512"/>
        <c:scaling>
          <c:orientation val="minMax"/>
        </c:scaling>
        <c:delete val="0"/>
        <c:axPos val="b"/>
        <c:numFmt formatCode="#,##0" sourceLinked="0"/>
        <c:majorTickMark val="out"/>
        <c:minorTickMark val="none"/>
        <c:tickLblPos val="nextTo"/>
        <c:spPr>
          <a:ln w="6038">
            <a:solidFill>
              <a:srgbClr val="000000"/>
            </a:solidFill>
            <a:prstDash val="solid"/>
          </a:ln>
        </c:spPr>
        <c:txPr>
          <a:bodyPr rot="0" vert="horz"/>
          <a:lstStyle/>
          <a:p>
            <a:pPr>
              <a:defRPr/>
            </a:pPr>
            <a:endParaRPr lang="de-DE"/>
          </a:p>
        </c:txPr>
        <c:crossAx val="140910592"/>
        <c:crosses val="autoZero"/>
        <c:crossBetween val="midCat"/>
      </c:valAx>
      <c:valAx>
        <c:axId val="140910592"/>
        <c:scaling>
          <c:orientation val="minMax"/>
        </c:scaling>
        <c:delete val="0"/>
        <c:axPos val="l"/>
        <c:majorGridlines>
          <c:spPr>
            <a:ln w="6038">
              <a:solidFill>
                <a:srgbClr val="000000"/>
              </a:solidFill>
              <a:prstDash val="solid"/>
            </a:ln>
          </c:spPr>
        </c:majorGridlines>
        <c:numFmt formatCode="#,##0" sourceLinked="0"/>
        <c:majorTickMark val="out"/>
        <c:minorTickMark val="none"/>
        <c:tickLblPos val="nextTo"/>
        <c:spPr>
          <a:ln w="6038">
            <a:solidFill>
              <a:srgbClr val="000000"/>
            </a:solidFill>
            <a:prstDash val="solid"/>
          </a:ln>
        </c:spPr>
        <c:txPr>
          <a:bodyPr rot="0" vert="horz"/>
          <a:lstStyle/>
          <a:p>
            <a:pPr>
              <a:defRPr/>
            </a:pPr>
            <a:endParaRPr lang="de-DE"/>
          </a:p>
        </c:txPr>
        <c:crossAx val="140896512"/>
        <c:crosses val="autoZero"/>
        <c:crossBetween val="midCat"/>
      </c:valAx>
      <c:spPr>
        <a:noFill/>
        <a:ln w="48301">
          <a:noFill/>
        </a:ln>
      </c:spPr>
    </c:plotArea>
    <c:plotVisOnly val="1"/>
    <c:dispBlanksAs val="gap"/>
    <c:showDLblsOverMax val="0"/>
  </c:chart>
  <c:spPr>
    <a:noFill/>
    <a:ln>
      <a:noFill/>
    </a:ln>
  </c:spPr>
  <c:txPr>
    <a:bodyPr/>
    <a:lstStyle/>
    <a:p>
      <a:pPr>
        <a:defRPr sz="1800" b="0" i="0" u="none" strike="noStrike" baseline="0">
          <a:solidFill>
            <a:srgbClr val="000000"/>
          </a:solidFill>
          <a:latin typeface="Arial"/>
          <a:ea typeface="Arial"/>
          <a:cs typeface="Arial"/>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2"/>
            </a:solidFill>
            <a:ln>
              <a:noFill/>
            </a:ln>
            <a:effectLst/>
          </c:spPr>
          <c:invertIfNegative val="0"/>
          <c:dPt>
            <c:idx val="1"/>
            <c:invertIfNegative val="0"/>
            <c:bubble3D val="0"/>
            <c:spPr>
              <a:solidFill>
                <a:srgbClr val="CC0066"/>
              </a:solidFill>
              <a:ln>
                <a:noFill/>
              </a:ln>
              <a:effectLst/>
            </c:spPr>
          </c:dPt>
          <c:dPt>
            <c:idx val="5"/>
            <c:invertIfNegative val="0"/>
            <c:bubble3D val="0"/>
            <c:spPr>
              <a:solidFill>
                <a:srgbClr val="CC0066"/>
              </a:solidFill>
              <a:ln>
                <a:noFill/>
              </a:ln>
              <a:effectLst/>
            </c:spPr>
          </c:dPt>
          <c:dPt>
            <c:idx val="9"/>
            <c:invertIfNegative val="0"/>
            <c:bubble3D val="0"/>
            <c:spPr>
              <a:solidFill>
                <a:srgbClr val="CC006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'Rundfunkgebühren im europ Vgl'!$B$109:$B$121</c:f>
              <c:strCache>
                <c:ptCount val="13"/>
                <c:pt idx="0">
                  <c:v>Italien</c:v>
                </c:pt>
                <c:pt idx="1">
                  <c:v>Schweiz (it)</c:v>
                </c:pt>
                <c:pt idx="2">
                  <c:v>Frankreich</c:v>
                </c:pt>
                <c:pt idx="3">
                  <c:v>Irland</c:v>
                </c:pt>
                <c:pt idx="4">
                  <c:v>Grossbritannien</c:v>
                </c:pt>
                <c:pt idx="5">
                  <c:v>Schweiz (frz)</c:v>
                </c:pt>
                <c:pt idx="6">
                  <c:v>Deutschland</c:v>
                </c:pt>
                <c:pt idx="7">
                  <c:v>Schweden</c:v>
                </c:pt>
                <c:pt idx="8">
                  <c:v>Finnland</c:v>
                </c:pt>
                <c:pt idx="9">
                  <c:v>Schweiz (dt)</c:v>
                </c:pt>
                <c:pt idx="10">
                  <c:v>Österreich</c:v>
                </c:pt>
                <c:pt idx="11">
                  <c:v>Dänemark</c:v>
                </c:pt>
                <c:pt idx="12">
                  <c:v>Norwegen</c:v>
                </c:pt>
              </c:strCache>
            </c:strRef>
          </c:cat>
          <c:val>
            <c:numRef>
              <c:f>'Rundfunkgebühren im europ Vgl'!$D$109:$D$121</c:f>
              <c:numCache>
                <c:formatCode>General</c:formatCode>
                <c:ptCount val="13"/>
                <c:pt idx="0">
                  <c:v>112</c:v>
                </c:pt>
                <c:pt idx="1">
                  <c:v>122</c:v>
                </c:pt>
                <c:pt idx="2">
                  <c:v>125</c:v>
                </c:pt>
                <c:pt idx="3">
                  <c:v>160</c:v>
                </c:pt>
                <c:pt idx="4">
                  <c:v>178</c:v>
                </c:pt>
                <c:pt idx="5">
                  <c:v>183.2</c:v>
                </c:pt>
                <c:pt idx="6">
                  <c:v>215.8</c:v>
                </c:pt>
                <c:pt idx="7">
                  <c:v>241.1</c:v>
                </c:pt>
                <c:pt idx="8">
                  <c:v>244.9</c:v>
                </c:pt>
                <c:pt idx="9">
                  <c:v>254.4</c:v>
                </c:pt>
                <c:pt idx="10">
                  <c:v>282.12</c:v>
                </c:pt>
                <c:pt idx="11">
                  <c:v>315.26</c:v>
                </c:pt>
                <c:pt idx="12">
                  <c:v>349.65</c:v>
                </c:pt>
              </c:numCache>
            </c:numRef>
          </c:val>
        </c:ser>
        <c:dLbls>
          <c:showLegendKey val="0"/>
          <c:showVal val="0"/>
          <c:showCatName val="0"/>
          <c:showSerName val="0"/>
          <c:showPercent val="0"/>
          <c:showBubbleSize val="0"/>
        </c:dLbls>
        <c:gapWidth val="182"/>
        <c:axId val="141404416"/>
        <c:axId val="141414400"/>
      </c:barChart>
      <c:catAx>
        <c:axId val="14140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41414400"/>
        <c:crosses val="autoZero"/>
        <c:auto val="1"/>
        <c:lblAlgn val="ctr"/>
        <c:lblOffset val="100"/>
        <c:noMultiLvlLbl val="0"/>
      </c:catAx>
      <c:valAx>
        <c:axId val="141414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414044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tx1"/>
          </a:solidFill>
        </a:defRPr>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dPt>
          <c:dPt>
            <c:idx val="1"/>
            <c:invertIfNegative val="0"/>
            <c:bubble3D val="0"/>
            <c:spPr>
              <a:solidFill>
                <a:srgbClr val="00B050"/>
              </a:solidFill>
              <a:ln>
                <a:noFill/>
              </a:ln>
              <a:effectLst/>
            </c:spPr>
          </c:dPt>
          <c:dPt>
            <c:idx val="2"/>
            <c:invertIfNegative val="0"/>
            <c:bubble3D val="0"/>
            <c:spPr>
              <a:solidFill>
                <a:srgbClr val="CC0066"/>
              </a:solidFill>
              <a:ln>
                <a:noFill/>
              </a:ln>
              <a:effectLst/>
            </c:spPr>
          </c:dPt>
          <c:dPt>
            <c:idx val="3"/>
            <c:invertIfNegative val="0"/>
            <c:bubble3D val="0"/>
            <c:spPr>
              <a:solidFill>
                <a:schemeClr val="accent6"/>
              </a:solidFill>
              <a:ln>
                <a:noFill/>
              </a:ln>
              <a:effectLst/>
            </c:spPr>
          </c:dPt>
          <c:dPt>
            <c:idx val="6"/>
            <c:invertIfNegative val="0"/>
            <c:bubble3D val="0"/>
            <c:spPr>
              <a:solidFill>
                <a:srgbClr val="CC0066"/>
              </a:solidFill>
              <a:ln>
                <a:noFill/>
              </a:ln>
              <a:effectLst/>
            </c:spPr>
          </c:dPt>
          <c:dPt>
            <c:idx val="7"/>
            <c:invertIfNegative val="0"/>
            <c:bubble3D val="0"/>
            <c:spPr>
              <a:solidFill>
                <a:srgbClr val="CC0066"/>
              </a:solidFill>
              <a:ln>
                <a:noFill/>
              </a:ln>
              <a:effectLst/>
            </c:spPr>
          </c:dPt>
          <c:dPt>
            <c:idx val="8"/>
            <c:invertIfNegative val="0"/>
            <c:bubble3D val="0"/>
            <c:spPr>
              <a:solidFill>
                <a:srgbClr val="FF9933"/>
              </a:solidFill>
              <a:ln>
                <a:noFill/>
              </a:ln>
              <a:effectLst/>
            </c:spPr>
          </c:dPt>
          <c:dPt>
            <c:idx val="9"/>
            <c:invertIfNegative val="0"/>
            <c:bubble3D val="0"/>
            <c:spPr>
              <a:solidFill>
                <a:srgbClr val="FF9933"/>
              </a:solidFill>
              <a:ln>
                <a:noFill/>
              </a:ln>
              <a:effectLst/>
            </c:spPr>
          </c:dPt>
          <c:dPt>
            <c:idx val="10"/>
            <c:invertIfNegative val="0"/>
            <c:bubble3D val="0"/>
            <c:spPr>
              <a:solidFill>
                <a:srgbClr val="FF9933"/>
              </a:solidFill>
              <a:ln>
                <a:noFill/>
              </a:ln>
              <a:effectLst/>
            </c:spPr>
          </c:dPt>
          <c:dPt>
            <c:idx val="11"/>
            <c:invertIfNegative val="0"/>
            <c:bubble3D val="0"/>
            <c:spPr>
              <a:solidFill>
                <a:srgbClr val="FF9933"/>
              </a:solidFill>
              <a:ln>
                <a:noFill/>
              </a:ln>
              <a:effectLst/>
            </c:spPr>
          </c:dPt>
          <c:dPt>
            <c:idx val="12"/>
            <c:invertIfNegative val="0"/>
            <c:bubble3D val="0"/>
            <c:spPr>
              <a:solidFill>
                <a:srgbClr val="CC0066"/>
              </a:solidFill>
              <a:ln>
                <a:noFill/>
              </a:ln>
              <a:effectLst/>
            </c:spPr>
          </c:dPt>
          <c:cat>
            <c:strRef>
              <c:f>'Rundfunkgebühren im europ Vgl'!$B$132:$B$144</c:f>
              <c:strCache>
                <c:ptCount val="13"/>
                <c:pt idx="0">
                  <c:v>Mediaset</c:v>
                </c:pt>
                <c:pt idx="1">
                  <c:v>RAI</c:v>
                </c:pt>
                <c:pt idx="2">
                  <c:v>RSI</c:v>
                </c:pt>
                <c:pt idx="3">
                  <c:v>France Télévision</c:v>
                </c:pt>
                <c:pt idx="4">
                  <c:v>TF1</c:v>
                </c:pt>
                <c:pt idx="5">
                  <c:v>M6</c:v>
                </c:pt>
                <c:pt idx="6">
                  <c:v>RTS</c:v>
                </c:pt>
                <c:pt idx="7">
                  <c:v>SRG</c:v>
                </c:pt>
                <c:pt idx="8">
                  <c:v>Pro7/Sat1.</c:v>
                </c:pt>
                <c:pt idx="9">
                  <c:v>RTL DE</c:v>
                </c:pt>
                <c:pt idx="10">
                  <c:v>ZDF</c:v>
                </c:pt>
                <c:pt idx="11">
                  <c:v>ORF</c:v>
                </c:pt>
                <c:pt idx="12">
                  <c:v>SRF</c:v>
                </c:pt>
              </c:strCache>
            </c:strRef>
          </c:cat>
          <c:val>
            <c:numRef>
              <c:f>'Rundfunkgebühren im europ Vgl'!$E$132:$E$144</c:f>
              <c:numCache>
                <c:formatCode>General</c:formatCode>
                <c:ptCount val="13"/>
                <c:pt idx="0">
                  <c:v>3414</c:v>
                </c:pt>
                <c:pt idx="1">
                  <c:v>2561</c:v>
                </c:pt>
                <c:pt idx="2">
                  <c:v>382.2</c:v>
                </c:pt>
                <c:pt idx="3">
                  <c:v>2842</c:v>
                </c:pt>
                <c:pt idx="4">
                  <c:v>2092</c:v>
                </c:pt>
                <c:pt idx="5">
                  <c:v>1295</c:v>
                </c:pt>
                <c:pt idx="6">
                  <c:v>536.55000000000007</c:v>
                </c:pt>
                <c:pt idx="7">
                  <c:v>1520</c:v>
                </c:pt>
                <c:pt idx="8">
                  <c:v>2600</c:v>
                </c:pt>
                <c:pt idx="9">
                  <c:v>2047</c:v>
                </c:pt>
                <c:pt idx="10">
                  <c:v>2011</c:v>
                </c:pt>
                <c:pt idx="11">
                  <c:v>1006</c:v>
                </c:pt>
                <c:pt idx="12">
                  <c:v>669.75</c:v>
                </c:pt>
              </c:numCache>
            </c:numRef>
          </c:val>
        </c:ser>
        <c:dLbls>
          <c:showLegendKey val="0"/>
          <c:showVal val="0"/>
          <c:showCatName val="0"/>
          <c:showSerName val="0"/>
          <c:showPercent val="0"/>
          <c:showBubbleSize val="0"/>
        </c:dLbls>
        <c:gapWidth val="182"/>
        <c:axId val="141445760"/>
        <c:axId val="141447552"/>
      </c:barChart>
      <c:catAx>
        <c:axId val="14144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41447552"/>
        <c:crosses val="autoZero"/>
        <c:auto val="1"/>
        <c:lblAlgn val="ctr"/>
        <c:lblOffset val="100"/>
        <c:noMultiLvlLbl val="0"/>
      </c:catAx>
      <c:valAx>
        <c:axId val="141447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414457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170</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70694342318115921"/>
                      <c:h val="9.7416808606699754E-2"/>
                    </c:manualLayout>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2723584"/>
        <c:axId val="102725120"/>
      </c:barChart>
      <c:catAx>
        <c:axId val="102723584"/>
        <c:scaling>
          <c:orientation val="minMax"/>
        </c:scaling>
        <c:delete val="1"/>
        <c:axPos val="b"/>
        <c:majorTickMark val="none"/>
        <c:minorTickMark val="none"/>
        <c:tickLblPos val="nextTo"/>
        <c:crossAx val="102725120"/>
        <c:crosses val="autoZero"/>
        <c:auto val="1"/>
        <c:lblAlgn val="ctr"/>
        <c:lblOffset val="100"/>
        <c:noMultiLvlLbl val="0"/>
      </c:catAx>
      <c:valAx>
        <c:axId val="10272512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272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18</a:t>
                    </a:r>
                    <a:endParaRPr lang="en-US" sz="900" dirty="0"/>
                  </a:p>
                </c:rich>
              </c:tx>
              <c:spPr>
                <a:solidFill>
                  <a:schemeClr val="bg1"/>
                </a:solidFill>
                <a:ln>
                  <a:solidFill>
                    <a:schemeClr val="bg1">
                      <a:lumMod val="85000"/>
                    </a:schemeClr>
                  </a:solid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4013109519107546"/>
                      <c:h val="0.22839828104138851"/>
                    </c:manualLayout>
                  </c15:layout>
                </c:ext>
              </c:extLst>
            </c:dLbl>
            <c:spPr>
              <a:solidFill>
                <a:schemeClr val="bg1"/>
              </a:solidFill>
              <a:ln>
                <a:solidFill>
                  <a:schemeClr val="bg1">
                    <a:lumMod val="8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2753792"/>
        <c:axId val="102755328"/>
      </c:barChart>
      <c:catAx>
        <c:axId val="102753792"/>
        <c:scaling>
          <c:orientation val="minMax"/>
        </c:scaling>
        <c:delete val="1"/>
        <c:axPos val="b"/>
        <c:majorTickMark val="none"/>
        <c:minorTickMark val="none"/>
        <c:tickLblPos val="nextTo"/>
        <c:crossAx val="102755328"/>
        <c:crosses val="autoZero"/>
        <c:auto val="1"/>
        <c:lblAlgn val="ctr"/>
        <c:lblOffset val="100"/>
        <c:noMultiLvlLbl val="0"/>
      </c:catAx>
      <c:valAx>
        <c:axId val="10275532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275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12</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9349356078909223"/>
                      <c:h val="0.22616585894669899"/>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2796288"/>
        <c:axId val="102798080"/>
      </c:barChart>
      <c:catAx>
        <c:axId val="102796288"/>
        <c:scaling>
          <c:orientation val="minMax"/>
        </c:scaling>
        <c:delete val="1"/>
        <c:axPos val="b"/>
        <c:majorTickMark val="none"/>
        <c:minorTickMark val="none"/>
        <c:tickLblPos val="nextTo"/>
        <c:crossAx val="102798080"/>
        <c:crosses val="autoZero"/>
        <c:auto val="1"/>
        <c:lblAlgn val="ctr"/>
        <c:lblOffset val="100"/>
        <c:noMultiLvlLbl val="0"/>
      </c:catAx>
      <c:valAx>
        <c:axId val="10279808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279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r>
                      <a:rPr lang="en-US" sz="900" dirty="0" smtClean="0"/>
                      <a:t>2</a:t>
                    </a:r>
                    <a:endParaRPr lang="en-US" sz="900" dirty="0"/>
                  </a:p>
                </c:rich>
              </c:tx>
              <c:spPr>
                <a:solidFill>
                  <a:schemeClr val="lt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1344986239206705"/>
                      <c:h val="0.4999984834192223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8561152"/>
        <c:axId val="108562688"/>
      </c:barChart>
      <c:catAx>
        <c:axId val="108561152"/>
        <c:scaling>
          <c:orientation val="minMax"/>
        </c:scaling>
        <c:delete val="1"/>
        <c:axPos val="b"/>
        <c:majorTickMark val="none"/>
        <c:minorTickMark val="none"/>
        <c:tickLblPos val="nextTo"/>
        <c:crossAx val="108562688"/>
        <c:crosses val="autoZero"/>
        <c:auto val="1"/>
        <c:lblAlgn val="ctr"/>
        <c:lblOffset val="100"/>
        <c:noMultiLvlLbl val="0"/>
      </c:catAx>
      <c:valAx>
        <c:axId val="10856268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856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3.057189274641663E-17"/>
                  <c:y val="6.4277498921338022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43</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6681232799008382"/>
                      <c:h val="0.1459578328573724"/>
                    </c:manualLayout>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8591360"/>
        <c:axId val="108593152"/>
      </c:barChart>
      <c:catAx>
        <c:axId val="108591360"/>
        <c:scaling>
          <c:orientation val="minMax"/>
        </c:scaling>
        <c:delete val="1"/>
        <c:axPos val="b"/>
        <c:majorTickMark val="none"/>
        <c:minorTickMark val="none"/>
        <c:tickLblPos val="nextTo"/>
        <c:crossAx val="108593152"/>
        <c:crosses val="autoZero"/>
        <c:auto val="1"/>
        <c:lblAlgn val="ctr"/>
        <c:lblOffset val="100"/>
        <c:noMultiLvlLbl val="0"/>
      </c:catAx>
      <c:valAx>
        <c:axId val="108593152"/>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8591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6.670308199752098E-2"/>
                  <c:y val="9.1843080913513217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7</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8676862959305869"/>
                      <c:h val="0.2572112487284192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8617728"/>
        <c:axId val="108619264"/>
      </c:barChart>
      <c:catAx>
        <c:axId val="108617728"/>
        <c:scaling>
          <c:orientation val="minMax"/>
        </c:scaling>
        <c:delete val="1"/>
        <c:axPos val="b"/>
        <c:majorTickMark val="none"/>
        <c:minorTickMark val="none"/>
        <c:tickLblPos val="nextTo"/>
        <c:crossAx val="108619264"/>
        <c:crosses val="autoZero"/>
        <c:auto val="1"/>
        <c:lblAlgn val="ctr"/>
        <c:lblOffset val="100"/>
        <c:noMultiLvlLbl val="0"/>
      </c:catAx>
      <c:valAx>
        <c:axId val="10861926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861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Gebühreneinzug!$B$37</c:f>
              <c:strCache>
                <c:ptCount val="1"/>
                <c:pt idx="0">
                  <c:v>Irland</c:v>
                </c:pt>
              </c:strCache>
            </c:strRef>
          </c:tx>
          <c:spPr>
            <a:solidFill>
              <a:schemeClr val="tx1"/>
            </a:solidFill>
            <a:ln>
              <a:solidFill>
                <a:schemeClr val="bg1">
                  <a:lumMod val="85000"/>
                </a:schemeClr>
              </a:solidFill>
            </a:ln>
            <a:effectLst>
              <a:outerShdw blurRad="40000" dist="23000" dir="5400000" rotWithShape="0">
                <a:srgbClr val="000000">
                  <a:alpha val="35000"/>
                </a:srgbClr>
              </a:outerShdw>
            </a:effectLst>
          </c:spPr>
          <c:invertIfNegative val="0"/>
          <c:dLbls>
            <c:dLbl>
              <c:idx val="0"/>
              <c:layout>
                <c:manualLayout>
                  <c:x val="-2.7755575615628914E-17"/>
                  <c:y val="4.3428566543564501E-2"/>
                </c:manualLayout>
              </c:layout>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sz="900" dirty="0" smtClean="0"/>
                      <a:t>25</a:t>
                    </a:r>
                    <a:endParaRPr lang="en-US" sz="900" dirty="0"/>
                  </a:p>
                </c:rich>
              </c:tx>
              <c:spPr>
                <a:solidFill>
                  <a:schemeClr val="bg1"/>
                </a:solid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52017479358810059"/>
                      <c:h val="0.17718848310764601"/>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Gebühreneinzug!$C$37</c:f>
              <c:numCache>
                <c:formatCode>General</c:formatCode>
                <c:ptCount val="1"/>
                <c:pt idx="0">
                  <c:v>13.32</c:v>
                </c:pt>
              </c:numCache>
            </c:numRef>
          </c:val>
        </c:ser>
        <c:dLbls>
          <c:dLblPos val="outEnd"/>
          <c:showLegendKey val="0"/>
          <c:showVal val="1"/>
          <c:showCatName val="0"/>
          <c:showSerName val="0"/>
          <c:showPercent val="0"/>
          <c:showBubbleSize val="0"/>
        </c:dLbls>
        <c:gapWidth val="100"/>
        <c:overlap val="-24"/>
        <c:axId val="108652032"/>
        <c:axId val="108653568"/>
      </c:barChart>
      <c:catAx>
        <c:axId val="108652032"/>
        <c:scaling>
          <c:orientation val="minMax"/>
        </c:scaling>
        <c:delete val="1"/>
        <c:axPos val="b"/>
        <c:majorTickMark val="none"/>
        <c:minorTickMark val="none"/>
        <c:tickLblPos val="nextTo"/>
        <c:crossAx val="108653568"/>
        <c:crosses val="autoZero"/>
        <c:auto val="1"/>
        <c:lblAlgn val="ctr"/>
        <c:lblOffset val="100"/>
        <c:noMultiLvlLbl val="0"/>
      </c:catAx>
      <c:valAx>
        <c:axId val="10865356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0865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withinLinear" id="15">
  <a:schemeClr val="accent2"/>
</cs:colorStyle>
</file>

<file path=ppt/charts/colors25.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50E46-D1EE-4505-BB93-35A20A19101F}" type="doc">
      <dgm:prSet loTypeId="urn:microsoft.com/office/officeart/2005/8/layout/arrow5" loCatId="relationship" qsTypeId="urn:microsoft.com/office/officeart/2005/8/quickstyle/simple3" qsCatId="simple" csTypeId="urn:microsoft.com/office/officeart/2005/8/colors/accent2_2" csCatId="accent2" phldr="1"/>
      <dgm:spPr/>
      <dgm:t>
        <a:bodyPr/>
        <a:lstStyle/>
        <a:p>
          <a:endParaRPr lang="de-CH"/>
        </a:p>
      </dgm:t>
    </dgm:pt>
    <dgm:pt modelId="{A357EB86-9543-4B22-B67C-29C51CAFA244}">
      <dgm:prSet custT="1"/>
      <dgm:spPr/>
      <dgm:t>
        <a:bodyPr/>
        <a:lstStyle/>
        <a:p>
          <a:pPr algn="l" rtl="0"/>
          <a:r>
            <a:rPr lang="de-CH" sz="2400" dirty="0" err="1" smtClean="0"/>
            <a:t>Demokratietheore</a:t>
          </a:r>
          <a:r>
            <a:rPr lang="de-CH" sz="2400" dirty="0" smtClean="0"/>
            <a:t>-tisch wünschenswert</a:t>
          </a:r>
          <a:br>
            <a:rPr lang="de-CH" sz="2400" dirty="0" smtClean="0"/>
          </a:br>
          <a:r>
            <a:rPr lang="de-CH" sz="2400" dirty="0" smtClean="0"/>
            <a:t/>
          </a:r>
          <a:br>
            <a:rPr lang="de-CH" sz="2400" dirty="0" smtClean="0"/>
          </a:br>
          <a:r>
            <a:rPr lang="de-CH" sz="2400" dirty="0" smtClean="0"/>
            <a:t>medienökonomisch legitim</a:t>
          </a:r>
          <a:endParaRPr lang="de-CH" sz="2400" dirty="0"/>
        </a:p>
      </dgm:t>
    </dgm:pt>
    <dgm:pt modelId="{40D8F36D-28BF-447C-ADC7-F140093BB6FA}" type="parTrans" cxnId="{B36404C7-D5A4-4FB4-8235-737D80B8B668}">
      <dgm:prSet/>
      <dgm:spPr/>
      <dgm:t>
        <a:bodyPr/>
        <a:lstStyle/>
        <a:p>
          <a:endParaRPr lang="de-CH"/>
        </a:p>
      </dgm:t>
    </dgm:pt>
    <dgm:pt modelId="{33157C0E-AE6F-46A5-8013-BD8386000F4C}" type="sibTrans" cxnId="{B36404C7-D5A4-4FB4-8235-737D80B8B668}">
      <dgm:prSet/>
      <dgm:spPr/>
      <dgm:t>
        <a:bodyPr/>
        <a:lstStyle/>
        <a:p>
          <a:endParaRPr lang="de-CH"/>
        </a:p>
      </dgm:t>
    </dgm:pt>
    <dgm:pt modelId="{631D3026-A9E7-4645-A98B-7C6E91881123}">
      <dgm:prSet custT="1"/>
      <dgm:spPr/>
      <dgm:t>
        <a:bodyPr/>
        <a:lstStyle/>
        <a:p>
          <a:pPr rtl="0"/>
          <a:r>
            <a:rPr lang="de-CH" sz="3000" b="1" dirty="0" smtClean="0"/>
            <a:t>Politische Frage</a:t>
          </a:r>
          <a:endParaRPr lang="de-CH" sz="3000" b="1" dirty="0"/>
        </a:p>
      </dgm:t>
    </dgm:pt>
    <dgm:pt modelId="{B2B73E7E-DA70-49BE-832F-61AA5192313B}" type="parTrans" cxnId="{4551AE5F-A2D5-4025-AEBE-3062FD0845AB}">
      <dgm:prSet/>
      <dgm:spPr/>
      <dgm:t>
        <a:bodyPr/>
        <a:lstStyle/>
        <a:p>
          <a:endParaRPr lang="de-CH"/>
        </a:p>
      </dgm:t>
    </dgm:pt>
    <dgm:pt modelId="{5A27FDF4-1468-49E6-9415-B76682B1DDEC}" type="sibTrans" cxnId="{4551AE5F-A2D5-4025-AEBE-3062FD0845AB}">
      <dgm:prSet/>
      <dgm:spPr/>
      <dgm:t>
        <a:bodyPr/>
        <a:lstStyle/>
        <a:p>
          <a:endParaRPr lang="de-CH"/>
        </a:p>
      </dgm:t>
    </dgm:pt>
    <dgm:pt modelId="{8ADE610F-1419-482A-B9DE-2055BA4D7816}" type="pres">
      <dgm:prSet presAssocID="{82050E46-D1EE-4505-BB93-35A20A19101F}" presName="diagram" presStyleCnt="0">
        <dgm:presLayoutVars>
          <dgm:dir/>
          <dgm:resizeHandles val="exact"/>
        </dgm:presLayoutVars>
      </dgm:prSet>
      <dgm:spPr/>
      <dgm:t>
        <a:bodyPr/>
        <a:lstStyle/>
        <a:p>
          <a:endParaRPr lang="de-CH"/>
        </a:p>
      </dgm:t>
    </dgm:pt>
    <dgm:pt modelId="{265C6B2F-1C89-48EA-B119-CFFDF3044F48}" type="pres">
      <dgm:prSet presAssocID="{A357EB86-9543-4B22-B67C-29C51CAFA244}" presName="arrow" presStyleLbl="node1" presStyleIdx="0" presStyleCnt="2" custScaleX="131856">
        <dgm:presLayoutVars>
          <dgm:bulletEnabled val="1"/>
        </dgm:presLayoutVars>
      </dgm:prSet>
      <dgm:spPr/>
      <dgm:t>
        <a:bodyPr/>
        <a:lstStyle/>
        <a:p>
          <a:endParaRPr lang="de-CH"/>
        </a:p>
      </dgm:t>
    </dgm:pt>
    <dgm:pt modelId="{9E4C0E54-04D7-4960-9EF9-58E5AA0EAAE7}" type="pres">
      <dgm:prSet presAssocID="{631D3026-A9E7-4645-A98B-7C6E91881123}" presName="arrow" presStyleLbl="node1" presStyleIdx="1" presStyleCnt="2" custScaleX="128173">
        <dgm:presLayoutVars>
          <dgm:bulletEnabled val="1"/>
        </dgm:presLayoutVars>
      </dgm:prSet>
      <dgm:spPr/>
      <dgm:t>
        <a:bodyPr/>
        <a:lstStyle/>
        <a:p>
          <a:endParaRPr lang="de-CH"/>
        </a:p>
      </dgm:t>
    </dgm:pt>
  </dgm:ptLst>
  <dgm:cxnLst>
    <dgm:cxn modelId="{4551AE5F-A2D5-4025-AEBE-3062FD0845AB}" srcId="{82050E46-D1EE-4505-BB93-35A20A19101F}" destId="{631D3026-A9E7-4645-A98B-7C6E91881123}" srcOrd="1" destOrd="0" parTransId="{B2B73E7E-DA70-49BE-832F-61AA5192313B}" sibTransId="{5A27FDF4-1468-49E6-9415-B76682B1DDEC}"/>
    <dgm:cxn modelId="{B64D5DA7-ECF9-47E2-8826-A82CA0DFABED}" type="presOf" srcId="{A357EB86-9543-4B22-B67C-29C51CAFA244}" destId="{265C6B2F-1C89-48EA-B119-CFFDF3044F48}" srcOrd="0" destOrd="0" presId="urn:microsoft.com/office/officeart/2005/8/layout/arrow5"/>
    <dgm:cxn modelId="{550EA29F-02D6-4966-91D9-863CE510FE56}" type="presOf" srcId="{631D3026-A9E7-4645-A98B-7C6E91881123}" destId="{9E4C0E54-04D7-4960-9EF9-58E5AA0EAAE7}" srcOrd="0" destOrd="0" presId="urn:microsoft.com/office/officeart/2005/8/layout/arrow5"/>
    <dgm:cxn modelId="{E652F84B-1500-4D23-933A-6F0BF6E51218}" type="presOf" srcId="{82050E46-D1EE-4505-BB93-35A20A19101F}" destId="{8ADE610F-1419-482A-B9DE-2055BA4D7816}" srcOrd="0" destOrd="0" presId="urn:microsoft.com/office/officeart/2005/8/layout/arrow5"/>
    <dgm:cxn modelId="{B36404C7-D5A4-4FB4-8235-737D80B8B668}" srcId="{82050E46-D1EE-4505-BB93-35A20A19101F}" destId="{A357EB86-9543-4B22-B67C-29C51CAFA244}" srcOrd="0" destOrd="0" parTransId="{40D8F36D-28BF-447C-ADC7-F140093BB6FA}" sibTransId="{33157C0E-AE6F-46A5-8013-BD8386000F4C}"/>
    <dgm:cxn modelId="{01DA4A56-FE1C-42B5-8940-E1AA41F755AA}" type="presParOf" srcId="{8ADE610F-1419-482A-B9DE-2055BA4D7816}" destId="{265C6B2F-1C89-48EA-B119-CFFDF3044F48}" srcOrd="0" destOrd="0" presId="urn:microsoft.com/office/officeart/2005/8/layout/arrow5"/>
    <dgm:cxn modelId="{142544FF-C50A-4561-BE2E-D5A375EE95A1}" type="presParOf" srcId="{8ADE610F-1419-482A-B9DE-2055BA4D7816}" destId="{9E4C0E54-04D7-4960-9EF9-58E5AA0EAAE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80055" cy="500063"/>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lvl1pPr>
              <a:defRPr sz="1200" b="0">
                <a:latin typeface="Times New Roman" pitchFamily="18" charset="0"/>
              </a:defRPr>
            </a:lvl1pPr>
          </a:lstStyle>
          <a:p>
            <a:endParaRPr lang="de-CH"/>
          </a:p>
        </p:txBody>
      </p:sp>
      <p:sp>
        <p:nvSpPr>
          <p:cNvPr id="67587" name="Rectangle 3"/>
          <p:cNvSpPr>
            <a:spLocks noGrp="1" noChangeArrowheads="1"/>
          </p:cNvSpPr>
          <p:nvPr>
            <p:ph type="dt" sz="quarter" idx="1"/>
          </p:nvPr>
        </p:nvSpPr>
        <p:spPr bwMode="auto">
          <a:xfrm>
            <a:off x="3895404" y="0"/>
            <a:ext cx="2980055" cy="500063"/>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lvl1pPr algn="r">
              <a:defRPr sz="1200" b="0">
                <a:latin typeface="Times New Roman" pitchFamily="18" charset="0"/>
              </a:defRPr>
            </a:lvl1pPr>
          </a:lstStyle>
          <a:p>
            <a:endParaRPr lang="de-CH"/>
          </a:p>
        </p:txBody>
      </p:sp>
      <p:sp>
        <p:nvSpPr>
          <p:cNvPr id="67588" name="Rectangle 4"/>
          <p:cNvSpPr>
            <a:spLocks noGrp="1" noChangeArrowheads="1"/>
          </p:cNvSpPr>
          <p:nvPr>
            <p:ph type="ftr" sz="quarter" idx="2"/>
          </p:nvPr>
        </p:nvSpPr>
        <p:spPr bwMode="auto">
          <a:xfrm>
            <a:off x="0" y="9499451"/>
            <a:ext cx="2980055" cy="500063"/>
          </a:xfrm>
          <a:prstGeom prst="rect">
            <a:avLst/>
          </a:prstGeom>
          <a:noFill/>
          <a:ln w="9525">
            <a:noFill/>
            <a:miter lim="800000"/>
            <a:headEnd/>
            <a:tailEnd/>
          </a:ln>
          <a:effectLst/>
        </p:spPr>
        <p:txBody>
          <a:bodyPr vert="horz" wrap="square" lIns="92281" tIns="46141" rIns="92281" bIns="46141" numCol="1" anchor="b" anchorCtr="0" compatLnSpc="1">
            <a:prstTxWarp prst="textNoShape">
              <a:avLst/>
            </a:prstTxWarp>
          </a:bodyPr>
          <a:lstStyle>
            <a:lvl1pPr>
              <a:defRPr sz="1200" b="0">
                <a:latin typeface="Times New Roman" pitchFamily="18" charset="0"/>
              </a:defRPr>
            </a:lvl1pPr>
          </a:lstStyle>
          <a:p>
            <a:endParaRPr lang="de-CH"/>
          </a:p>
        </p:txBody>
      </p:sp>
      <p:sp>
        <p:nvSpPr>
          <p:cNvPr id="67589" name="Rectangle 5"/>
          <p:cNvSpPr>
            <a:spLocks noGrp="1" noChangeArrowheads="1"/>
          </p:cNvSpPr>
          <p:nvPr>
            <p:ph type="sldNum" sz="quarter" idx="3"/>
          </p:nvPr>
        </p:nvSpPr>
        <p:spPr bwMode="auto">
          <a:xfrm>
            <a:off x="3895404" y="9499451"/>
            <a:ext cx="2980055" cy="500063"/>
          </a:xfrm>
          <a:prstGeom prst="rect">
            <a:avLst/>
          </a:prstGeom>
          <a:noFill/>
          <a:ln w="9525">
            <a:noFill/>
            <a:miter lim="800000"/>
            <a:headEnd/>
            <a:tailEnd/>
          </a:ln>
          <a:effectLst/>
        </p:spPr>
        <p:txBody>
          <a:bodyPr vert="horz" wrap="square" lIns="92281" tIns="46141" rIns="92281" bIns="46141" numCol="1" anchor="b" anchorCtr="0" compatLnSpc="1">
            <a:prstTxWarp prst="textNoShape">
              <a:avLst/>
            </a:prstTxWarp>
          </a:bodyPr>
          <a:lstStyle>
            <a:lvl1pPr algn="r">
              <a:defRPr sz="1200" b="0">
                <a:latin typeface="Times New Roman" pitchFamily="18" charset="0"/>
              </a:defRPr>
            </a:lvl1pPr>
          </a:lstStyle>
          <a:p>
            <a:fld id="{516F0B3D-3630-480B-9912-F45DF639A7FC}" type="slidenum">
              <a:rPr lang="de-CH"/>
              <a:pPr/>
              <a:t>‹Nr.›</a:t>
            </a:fld>
            <a:endParaRPr lang="de-CH"/>
          </a:p>
        </p:txBody>
      </p:sp>
    </p:spTree>
    <p:extLst>
      <p:ext uri="{BB962C8B-B14F-4D97-AF65-F5344CB8AC3E}">
        <p14:creationId xmlns:p14="http://schemas.microsoft.com/office/powerpoint/2010/main" val="403248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055" cy="500063"/>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lvl1pPr>
              <a:defRPr sz="1200" b="0">
                <a:latin typeface="Times New Roman" pitchFamily="18" charset="0"/>
              </a:defRPr>
            </a:lvl1pPr>
          </a:lstStyle>
          <a:p>
            <a:endParaRPr lang="en-US"/>
          </a:p>
        </p:txBody>
      </p:sp>
      <p:sp>
        <p:nvSpPr>
          <p:cNvPr id="13315" name="Rectangle 3"/>
          <p:cNvSpPr>
            <a:spLocks noGrp="1" noChangeArrowheads="1"/>
          </p:cNvSpPr>
          <p:nvPr>
            <p:ph type="dt" idx="1"/>
          </p:nvPr>
        </p:nvSpPr>
        <p:spPr bwMode="auto">
          <a:xfrm>
            <a:off x="3895404" y="0"/>
            <a:ext cx="2980055" cy="500063"/>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lvl1pPr algn="r">
              <a:defRPr sz="1200" b="0">
                <a:latin typeface="Times New Roman" pitchFamily="18" charset="0"/>
              </a:defRPr>
            </a:lvl1pPr>
          </a:lstStyle>
          <a:p>
            <a:endParaRPr lang="en-US"/>
          </a:p>
        </p:txBody>
      </p:sp>
      <p:sp>
        <p:nvSpPr>
          <p:cNvPr id="13316" name="Rectangle 4"/>
          <p:cNvSpPr>
            <a:spLocks noGrp="1" noRot="1" noChangeAspect="1" noChangeArrowheads="1" noTextEdit="1"/>
          </p:cNvSpPr>
          <p:nvPr>
            <p:ph type="sldImg" idx="2"/>
          </p:nvPr>
        </p:nvSpPr>
        <p:spPr bwMode="auto">
          <a:xfrm>
            <a:off x="104775" y="750888"/>
            <a:ext cx="6667500" cy="3749675"/>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7706" y="4750594"/>
            <a:ext cx="5501640" cy="4500562"/>
          </a:xfrm>
          <a:prstGeom prst="rect">
            <a:avLst/>
          </a:prstGeom>
          <a:noFill/>
          <a:ln w="9525">
            <a:noFill/>
            <a:miter lim="800000"/>
            <a:headEnd/>
            <a:tailEnd/>
          </a:ln>
          <a:effectLst/>
        </p:spPr>
        <p:txBody>
          <a:bodyPr vert="horz" wrap="square" lIns="92281" tIns="46141" rIns="92281" bIns="46141"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3318" name="Rectangle 6"/>
          <p:cNvSpPr>
            <a:spLocks noGrp="1" noChangeArrowheads="1"/>
          </p:cNvSpPr>
          <p:nvPr>
            <p:ph type="ftr" sz="quarter" idx="4"/>
          </p:nvPr>
        </p:nvSpPr>
        <p:spPr bwMode="auto">
          <a:xfrm>
            <a:off x="0" y="9499451"/>
            <a:ext cx="2980055" cy="500063"/>
          </a:xfrm>
          <a:prstGeom prst="rect">
            <a:avLst/>
          </a:prstGeom>
          <a:noFill/>
          <a:ln w="9525">
            <a:noFill/>
            <a:miter lim="800000"/>
            <a:headEnd/>
            <a:tailEnd/>
          </a:ln>
          <a:effectLst/>
        </p:spPr>
        <p:txBody>
          <a:bodyPr vert="horz" wrap="square" lIns="92281" tIns="46141" rIns="92281" bIns="46141" numCol="1" anchor="b" anchorCtr="0" compatLnSpc="1">
            <a:prstTxWarp prst="textNoShape">
              <a:avLst/>
            </a:prstTxWarp>
          </a:bodyPr>
          <a:lstStyle>
            <a:lvl1pPr>
              <a:defRPr sz="1200" b="0">
                <a:latin typeface="Times New Roman" pitchFamily="18" charset="0"/>
              </a:defRPr>
            </a:lvl1pPr>
          </a:lstStyle>
          <a:p>
            <a:endParaRPr lang="en-US"/>
          </a:p>
        </p:txBody>
      </p:sp>
      <p:sp>
        <p:nvSpPr>
          <p:cNvPr id="13319" name="Rectangle 7"/>
          <p:cNvSpPr>
            <a:spLocks noGrp="1" noChangeArrowheads="1"/>
          </p:cNvSpPr>
          <p:nvPr>
            <p:ph type="sldNum" sz="quarter" idx="5"/>
          </p:nvPr>
        </p:nvSpPr>
        <p:spPr bwMode="auto">
          <a:xfrm>
            <a:off x="3895404" y="9499451"/>
            <a:ext cx="2980055" cy="500063"/>
          </a:xfrm>
          <a:prstGeom prst="rect">
            <a:avLst/>
          </a:prstGeom>
          <a:noFill/>
          <a:ln w="9525">
            <a:noFill/>
            <a:miter lim="800000"/>
            <a:headEnd/>
            <a:tailEnd/>
          </a:ln>
          <a:effectLst/>
        </p:spPr>
        <p:txBody>
          <a:bodyPr vert="horz" wrap="square" lIns="92281" tIns="46141" rIns="92281" bIns="46141" numCol="1" anchor="b" anchorCtr="0" compatLnSpc="1">
            <a:prstTxWarp prst="textNoShape">
              <a:avLst/>
            </a:prstTxWarp>
          </a:bodyPr>
          <a:lstStyle>
            <a:lvl1pPr algn="r">
              <a:defRPr sz="1200" b="0">
                <a:latin typeface="Times New Roman" pitchFamily="18" charset="0"/>
              </a:defRPr>
            </a:lvl1pPr>
          </a:lstStyle>
          <a:p>
            <a:fld id="{BA644D57-EB06-414F-98DF-E01244B6A98F}" type="slidenum">
              <a:rPr lang="en-US"/>
              <a:pPr/>
              <a:t>‹Nr.›</a:t>
            </a:fld>
            <a:endParaRPr lang="en-US"/>
          </a:p>
        </p:txBody>
      </p:sp>
    </p:spTree>
    <p:extLst>
      <p:ext uri="{BB962C8B-B14F-4D97-AF65-F5344CB8AC3E}">
        <p14:creationId xmlns:p14="http://schemas.microsoft.com/office/powerpoint/2010/main" val="2432586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Bedanken</a:t>
            </a:r>
            <a:r>
              <a:rPr lang="en-GB" baseline="0" dirty="0" smtClean="0"/>
              <a:t> </a:t>
            </a:r>
            <a:r>
              <a:rPr lang="en-GB" baseline="0" dirty="0" err="1" smtClean="0"/>
              <a:t>für</a:t>
            </a:r>
            <a:r>
              <a:rPr lang="en-GB" baseline="0" dirty="0" smtClean="0"/>
              <a:t> </a:t>
            </a:r>
            <a:r>
              <a:rPr lang="en-GB" baseline="0" dirty="0" err="1" smtClean="0"/>
              <a:t>Einladung</a:t>
            </a:r>
            <a:r>
              <a:rPr lang="en-GB" baseline="0" dirty="0" smtClean="0"/>
              <a:t>, </a:t>
            </a:r>
            <a:r>
              <a:rPr lang="en-GB" baseline="0" dirty="0" err="1" smtClean="0"/>
              <a:t>freue</a:t>
            </a:r>
            <a:r>
              <a:rPr lang="en-GB" baseline="0" dirty="0" smtClean="0"/>
              <a:t> </a:t>
            </a:r>
            <a:r>
              <a:rPr lang="en-GB" baseline="0" dirty="0" err="1" smtClean="0"/>
              <a:t>mich</a:t>
            </a:r>
            <a:r>
              <a:rPr lang="en-GB" baseline="0" dirty="0" smtClean="0"/>
              <a:t> </a:t>
            </a:r>
            <a:r>
              <a:rPr lang="en-GB" baseline="0" dirty="0" err="1" smtClean="0"/>
              <a:t>anlässlich</a:t>
            </a:r>
            <a:r>
              <a:rPr lang="en-GB" baseline="0" dirty="0" smtClean="0"/>
              <a:t> </a:t>
            </a:r>
            <a:r>
              <a:rPr lang="en-GB" baseline="0" dirty="0" err="1" smtClean="0"/>
              <a:t>aktueller</a:t>
            </a:r>
            <a:r>
              <a:rPr lang="en-GB" baseline="0" dirty="0" smtClean="0"/>
              <a:t>, </a:t>
            </a:r>
            <a:r>
              <a:rPr lang="en-GB" baseline="0" dirty="0" err="1" smtClean="0"/>
              <a:t>Debatte</a:t>
            </a:r>
            <a:r>
              <a:rPr lang="en-GB" baseline="0" dirty="0" smtClean="0"/>
              <a:t> </a:t>
            </a:r>
            <a:r>
              <a:rPr lang="en-GB" baseline="0" dirty="0" err="1" smtClean="0"/>
              <a:t>Diskussionsbeitrag</a:t>
            </a:r>
            <a:r>
              <a:rPr lang="en-GB" baseline="0" dirty="0" smtClean="0"/>
              <a:t> </a:t>
            </a:r>
            <a:r>
              <a:rPr lang="en-GB" baseline="0" dirty="0" err="1" smtClean="0"/>
              <a:t>zu</a:t>
            </a:r>
            <a:r>
              <a:rPr lang="en-GB" baseline="0" dirty="0" smtClean="0"/>
              <a:t> </a:t>
            </a:r>
            <a:r>
              <a:rPr lang="en-GB" baseline="0" dirty="0" err="1" smtClean="0"/>
              <a:t>leisten</a:t>
            </a:r>
            <a:r>
              <a:rPr lang="en-GB" baseline="0" dirty="0" smtClean="0"/>
              <a:t>. </a:t>
            </a:r>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1</a:t>
            </a:fld>
            <a:endParaRPr lang="en-US"/>
          </a:p>
        </p:txBody>
      </p:sp>
    </p:spTree>
    <p:extLst>
      <p:ext uri="{BB962C8B-B14F-4D97-AF65-F5344CB8AC3E}">
        <p14:creationId xmlns:p14="http://schemas.microsoft.com/office/powerpoint/2010/main" val="72069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BIP etwas aussagekräftiger</a:t>
            </a:r>
          </a:p>
          <a:p>
            <a:pPr marL="173027" indent="-173027">
              <a:buFont typeface="Symbol" panose="05050102010706020507" pitchFamily="18" charset="2"/>
              <a:buChar char="Þ"/>
            </a:pPr>
            <a:r>
              <a:rPr lang="de-CH" dirty="0" smtClean="0"/>
              <a:t>Immer noch hoch, sinkt aber mit geplanter</a:t>
            </a:r>
            <a:r>
              <a:rPr lang="de-CH" baseline="0" dirty="0" smtClean="0"/>
              <a:t> Haushaltgebühr =&gt; Privathaushalte entlastet. </a:t>
            </a:r>
          </a:p>
          <a:p>
            <a:pPr marL="173027" indent="-173027">
              <a:buFont typeface="Symbol" panose="05050102010706020507" pitchFamily="18" charset="2"/>
              <a:buChar char="Þ"/>
            </a:pPr>
            <a:endParaRPr lang="de-CH" baseline="0" dirty="0" smtClean="0"/>
          </a:p>
        </p:txBody>
      </p:sp>
      <p:sp>
        <p:nvSpPr>
          <p:cNvPr id="4" name="Foliennummernplatzhalter 3"/>
          <p:cNvSpPr>
            <a:spLocks noGrp="1"/>
          </p:cNvSpPr>
          <p:nvPr>
            <p:ph type="sldNum" sz="quarter" idx="10"/>
          </p:nvPr>
        </p:nvSpPr>
        <p:spPr/>
        <p:txBody>
          <a:bodyPr/>
          <a:lstStyle/>
          <a:p>
            <a:fld id="{16F90109-4F21-4BBC-B978-135A6ECFD136}" type="slidenum">
              <a:rPr lang="de-CH" smtClean="0"/>
              <a:pPr/>
              <a:t>10</a:t>
            </a:fld>
            <a:endParaRPr lang="de-CH"/>
          </a:p>
        </p:txBody>
      </p:sp>
    </p:spTree>
    <p:extLst>
      <p:ext uri="{BB962C8B-B14F-4D97-AF65-F5344CB8AC3E}">
        <p14:creationId xmlns:p14="http://schemas.microsoft.com/office/powerpoint/2010/main" val="100951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Zudem kommt hinzu, dass</a:t>
            </a:r>
            <a:r>
              <a:rPr lang="de-CH" baseline="0" dirty="0" smtClean="0"/>
              <a:t> die meisten Länder mit hohen </a:t>
            </a:r>
            <a:r>
              <a:rPr lang="de-CH" baseline="0" dirty="0" err="1" smtClean="0"/>
              <a:t>Runfunkgebühren</a:t>
            </a:r>
            <a:r>
              <a:rPr lang="de-CH" baseline="0" dirty="0" smtClean="0"/>
              <a:t> Kleinstaaten sind, die kleine Konsumentenmärkte haben. Deshalb ist die Medienversorgung in diesen Ländern automatisch teurer als in den Grossstaaten, die zum Teil bis zu 10x mehr Einwohner haben. </a:t>
            </a:r>
            <a:endParaRPr lang="de-CH" dirty="0" smtClean="0"/>
          </a:p>
          <a:p>
            <a:endParaRPr lang="de-CH" dirty="0" smtClean="0"/>
          </a:p>
          <a:p>
            <a:endParaRPr lang="de-CH" dirty="0" smtClean="0"/>
          </a:p>
          <a:p>
            <a:endParaRPr lang="de-CH" dirty="0" smtClean="0"/>
          </a:p>
          <a:p>
            <a:r>
              <a:rPr lang="de-CH" dirty="0" smtClean="0"/>
              <a:t>Kleinstaat definiert sich</a:t>
            </a:r>
            <a:r>
              <a:rPr lang="de-CH" baseline="0" dirty="0" smtClean="0"/>
              <a:t> über Einwohnerzahl (nicht Fläche oder wirtschaftliche Stärke)</a:t>
            </a:r>
          </a:p>
          <a:p>
            <a:r>
              <a:rPr lang="de-CH" baseline="0" dirty="0" smtClean="0"/>
              <a:t>100 000 – 18 Mio. Ew. =&gt; CH, NL (grösster), nordische mit riesiger Fläche aber relativ wenigen EW. </a:t>
            </a:r>
          </a:p>
          <a:p>
            <a:endParaRPr lang="de-CH" baseline="0" dirty="0" smtClean="0"/>
          </a:p>
          <a:p>
            <a:r>
              <a:rPr lang="de-CH" baseline="0" dirty="0" smtClean="0">
                <a:sym typeface="Wingdings" pitchFamily="2" charset="2"/>
              </a:rPr>
              <a:t> Mit Pointer zeigen</a:t>
            </a:r>
            <a:endParaRPr lang="de-CH" dirty="0"/>
          </a:p>
        </p:txBody>
      </p:sp>
      <p:sp>
        <p:nvSpPr>
          <p:cNvPr id="4" name="Foliennummernplatzhalter 3"/>
          <p:cNvSpPr>
            <a:spLocks noGrp="1"/>
          </p:cNvSpPr>
          <p:nvPr>
            <p:ph type="sldNum" sz="quarter" idx="10"/>
          </p:nvPr>
        </p:nvSpPr>
        <p:spPr/>
        <p:txBody>
          <a:bodyPr/>
          <a:lstStyle/>
          <a:p>
            <a:fld id="{E3D07528-0965-4E68-AC21-8BA7D22DA5A1}" type="slidenum">
              <a:rPr lang="de-CH" smtClean="0"/>
              <a:pPr/>
              <a:t>11</a:t>
            </a:fld>
            <a:endParaRPr lang="de-CH"/>
          </a:p>
        </p:txBody>
      </p:sp>
    </p:spTree>
    <p:extLst>
      <p:ext uri="{BB962C8B-B14F-4D97-AF65-F5344CB8AC3E}">
        <p14:creationId xmlns:p14="http://schemas.microsoft.com/office/powerpoint/2010/main" val="155659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xfrm>
            <a:off x="107950" y="752475"/>
            <a:ext cx="6664325" cy="3748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812">
              <a:defRPr/>
            </a:pPr>
            <a:r>
              <a:rPr lang="de-CH" dirty="0" smtClean="0"/>
              <a:t>Hinzu kommt ein weiterer Umstand der berücksichtigt</a:t>
            </a:r>
            <a:r>
              <a:rPr lang="de-CH" baseline="0" dirty="0" smtClean="0"/>
              <a:t> werden muss: Die Schweiz ist ja bekanntermassen dreisprachig und besitzt damit 3 verschiedene Mediensysteme. Dies bedeutet, dass mit den Gebühren in der Schweiz drei verschiedene Mediensysteme finanziert werden müssen; während in den meisten anderen Ländern die Gebühren </a:t>
            </a:r>
            <a:r>
              <a:rPr lang="de-CH" b="1" baseline="0" dirty="0" smtClean="0"/>
              <a:t>für einen einzigen Sprachraum eingesetzt </a:t>
            </a:r>
            <a:r>
              <a:rPr lang="de-CH" baseline="0" dirty="0" smtClean="0"/>
              <a:t>werden können. </a:t>
            </a:r>
          </a:p>
          <a:p>
            <a:endParaRPr lang="de-CH" baseline="0" dirty="0" smtClean="0"/>
          </a:p>
          <a:p>
            <a:endParaRPr lang="de-CH" baseline="0" dirty="0" smtClean="0"/>
          </a:p>
          <a:p>
            <a:r>
              <a:rPr lang="de-CH" baseline="0" dirty="0" smtClean="0"/>
              <a:t>Im Gegensatz zum Ausland, wo mit den Gebühren nur eine Sprache, nur 1 Mediensystem bedient werden muss, müssen in der Schweiz 3 Sprachregionen und damit 3 Mediensysteme bedient werden. </a:t>
            </a:r>
            <a:endParaRPr lang="en-GB" dirty="0" smtClean="0"/>
          </a:p>
        </p:txBody>
      </p:sp>
      <p:sp>
        <p:nvSpPr>
          <p:cNvPr id="4096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A0F3A0-C0BC-4D76-A2F1-1AFD82539319}" type="slidenum">
              <a:rPr lang="de-CH" smtClean="0"/>
              <a:pPr fontAlgn="base">
                <a:spcBef>
                  <a:spcPct val="0"/>
                </a:spcBef>
                <a:spcAft>
                  <a:spcPct val="0"/>
                </a:spcAft>
                <a:defRPr/>
              </a:pPr>
              <a:t>12</a:t>
            </a:fld>
            <a:endParaRPr lang="de-CH" smtClean="0"/>
          </a:p>
        </p:txBody>
      </p:sp>
    </p:spTree>
    <p:extLst>
      <p:ext uri="{BB962C8B-B14F-4D97-AF65-F5344CB8AC3E}">
        <p14:creationId xmlns:p14="http://schemas.microsoft.com/office/powerpoint/2010/main" val="2268289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xfrm>
            <a:off x="107950" y="752475"/>
            <a:ext cx="6664325" cy="3748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Financial acquisition means that a part of the income which is generated in the biggest language region is distributed to the two smaller regions. </a:t>
            </a:r>
          </a:p>
          <a:p>
            <a:pPr eaLnBrk="1" hangingPunct="1">
              <a:spcBef>
                <a:spcPct val="0"/>
              </a:spcBef>
            </a:pPr>
            <a:endParaRPr lang="en-GB" smtClean="0"/>
          </a:p>
          <a:p>
            <a:pPr eaLnBrk="1" hangingPunct="1">
              <a:spcBef>
                <a:spcPct val="0"/>
              </a:spcBef>
            </a:pPr>
            <a:r>
              <a:rPr lang="en-GB" smtClean="0"/>
              <a:t>As you can see on this chart, the german-speaking language regions generats 70% of PSB‘s income (stemming from licence fee and advertisement). However, the german speaking public radio and television companies only receive 46% of SRG total income. The rest of the generated money is transferred to the French and Italian speaking PSB companies. </a:t>
            </a:r>
          </a:p>
          <a:p>
            <a:pPr eaLnBrk="1" hangingPunct="1">
              <a:spcBef>
                <a:spcPct val="0"/>
              </a:spcBef>
            </a:pPr>
            <a:endParaRPr lang="en-GB" smtClean="0"/>
          </a:p>
          <a:p>
            <a:pPr eaLnBrk="1" hangingPunct="1">
              <a:spcBef>
                <a:spcPct val="0"/>
              </a:spcBef>
            </a:pPr>
            <a:r>
              <a:rPr lang="en-GB" smtClean="0"/>
              <a:t>Thus, whilst the French speaking part only generates 25% of PSB total income it receives 32%. The difference between generated income and the income available is even bigger in the Italien speaking part. This language regions only generats 4% of PSB‘s income but it receives 22%. </a:t>
            </a:r>
          </a:p>
        </p:txBody>
      </p:sp>
      <p:sp>
        <p:nvSpPr>
          <p:cNvPr id="4096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A0F3A0-C0BC-4D76-A2F1-1AFD82539319}" type="slidenum">
              <a:rPr lang="de-CH" smtClean="0"/>
              <a:pPr fontAlgn="base">
                <a:spcBef>
                  <a:spcPct val="0"/>
                </a:spcBef>
                <a:spcAft>
                  <a:spcPct val="0"/>
                </a:spcAft>
                <a:defRPr/>
              </a:pPr>
              <a:t>13</a:t>
            </a:fld>
            <a:endParaRPr lang="de-CH" smtClean="0"/>
          </a:p>
        </p:txBody>
      </p:sp>
    </p:spTree>
    <p:extLst>
      <p:ext uri="{BB962C8B-B14F-4D97-AF65-F5344CB8AC3E}">
        <p14:creationId xmlns:p14="http://schemas.microsoft.com/office/powerpoint/2010/main" val="19544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smtClean="0"/>
              <a:t>Berücksichtigen wir die </a:t>
            </a:r>
            <a:r>
              <a:rPr lang="de-CH" baseline="0" dirty="0" err="1" smtClean="0"/>
              <a:t>Dreisprachigkeit</a:t>
            </a:r>
            <a:r>
              <a:rPr lang="de-CH" baseline="0" dirty="0" smtClean="0"/>
              <a:t> und dividieren deshalb die Höhe der Gebühren durch drei und vergleichen die Gebühren mit Ländern, die nur eine Sprachregion bedienen müssen, dann sieht die Situation völlig anders aus. Dann besitzt die Schweiz eigentlich sehr tiefe Gebühren. </a:t>
            </a:r>
          </a:p>
          <a:p>
            <a:endParaRPr lang="de-CH" baseline="0" dirty="0" smtClean="0"/>
          </a:p>
          <a:p>
            <a:r>
              <a:rPr lang="de-CH" baseline="0" dirty="0" smtClean="0"/>
              <a:t>Oder anders formuliert: Wenn die anderen Länder ebenfalls 3 Sprachregionen bedienen müssten, wären dort die Rundfunkgebühren möglicherweise 3x so hoch. </a:t>
            </a:r>
          </a:p>
          <a:p>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14</a:t>
            </a:fld>
            <a:endParaRPr lang="en-US"/>
          </a:p>
        </p:txBody>
      </p:sp>
    </p:spTree>
    <p:extLst>
      <p:ext uri="{BB962C8B-B14F-4D97-AF65-F5344CB8AC3E}">
        <p14:creationId xmlns:p14="http://schemas.microsoft.com/office/powerpoint/2010/main" val="265751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Grösse</a:t>
            </a:r>
            <a:r>
              <a:rPr lang="en-GB" dirty="0" smtClean="0"/>
              <a:t> der SRG </a:t>
            </a:r>
            <a:r>
              <a:rPr lang="en-GB" dirty="0" err="1" smtClean="0"/>
              <a:t>im</a:t>
            </a:r>
            <a:r>
              <a:rPr lang="en-GB" dirty="0" smtClean="0"/>
              <a:t> </a:t>
            </a:r>
            <a:r>
              <a:rPr lang="en-GB" dirty="0" err="1" smtClean="0"/>
              <a:t>Vergleich</a:t>
            </a:r>
            <a:r>
              <a:rPr lang="en-GB" dirty="0" smtClean="0"/>
              <a:t> </a:t>
            </a:r>
            <a:r>
              <a:rPr lang="en-GB" dirty="0" err="1" smtClean="0"/>
              <a:t>zu</a:t>
            </a:r>
            <a:r>
              <a:rPr lang="en-GB" dirty="0" smtClean="0"/>
              <a:t> </a:t>
            </a:r>
            <a:r>
              <a:rPr lang="en-GB" dirty="0" err="1" smtClean="0"/>
              <a:t>direkten</a:t>
            </a:r>
            <a:r>
              <a:rPr lang="en-GB" dirty="0" smtClean="0"/>
              <a:t> </a:t>
            </a:r>
            <a:r>
              <a:rPr lang="en-GB" dirty="0" err="1" smtClean="0"/>
              <a:t>Konkurrenten</a:t>
            </a:r>
            <a:endParaRPr lang="en-GB" dirty="0" smtClean="0"/>
          </a:p>
          <a:p>
            <a:r>
              <a:rPr lang="en-GB" dirty="0" smtClean="0"/>
              <a:t>=&gt;</a:t>
            </a:r>
            <a:r>
              <a:rPr lang="en-GB" baseline="0" dirty="0" smtClean="0"/>
              <a:t> </a:t>
            </a:r>
            <a:r>
              <a:rPr lang="en-GB" baseline="0" dirty="0" err="1" smtClean="0"/>
              <a:t>Nicht</a:t>
            </a:r>
            <a:r>
              <a:rPr lang="en-GB" baseline="0" dirty="0" smtClean="0"/>
              <a:t> </a:t>
            </a:r>
            <a:r>
              <a:rPr lang="en-GB" baseline="0" dirty="0" err="1" smtClean="0"/>
              <a:t>besonders</a:t>
            </a:r>
            <a:r>
              <a:rPr lang="en-GB" baseline="0" dirty="0" smtClean="0"/>
              <a:t> </a:t>
            </a:r>
            <a:r>
              <a:rPr lang="en-GB" baseline="0" dirty="0" err="1" smtClean="0"/>
              <a:t>aufgeblähtes</a:t>
            </a:r>
            <a:r>
              <a:rPr lang="en-GB" baseline="0" dirty="0" smtClean="0"/>
              <a:t> </a:t>
            </a:r>
            <a:r>
              <a:rPr lang="en-GB" baseline="0" dirty="0" err="1" smtClean="0"/>
              <a:t>Unternehmen</a:t>
            </a:r>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15</a:t>
            </a:fld>
            <a:endParaRPr lang="en-US"/>
          </a:p>
        </p:txBody>
      </p:sp>
    </p:spTree>
    <p:extLst>
      <p:ext uri="{BB962C8B-B14F-4D97-AF65-F5344CB8AC3E}">
        <p14:creationId xmlns:p14="http://schemas.microsoft.com/office/powerpoint/2010/main" val="18070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BA644D57-EB06-414F-98DF-E01244B6A98F}" type="slidenum">
              <a:rPr lang="en-US" smtClean="0"/>
              <a:pPr/>
              <a:t>16</a:t>
            </a:fld>
            <a:endParaRPr lang="en-US"/>
          </a:p>
        </p:txBody>
      </p:sp>
    </p:spTree>
    <p:extLst>
      <p:ext uri="{BB962C8B-B14F-4D97-AF65-F5344CB8AC3E}">
        <p14:creationId xmlns:p14="http://schemas.microsoft.com/office/powerpoint/2010/main" val="61677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Gebührensplitting CH 4% ; soll auf 6</a:t>
            </a:r>
            <a:r>
              <a:rPr lang="de-CH" baseline="0" dirty="0" smtClean="0"/>
              <a:t> erhöht werden</a:t>
            </a:r>
          </a:p>
          <a:p>
            <a:endParaRPr lang="de-CH" baseline="0" dirty="0" smtClean="0"/>
          </a:p>
          <a:p>
            <a:r>
              <a:rPr lang="de-CH" baseline="0" dirty="0" smtClean="0"/>
              <a:t>Auch andere </a:t>
            </a:r>
            <a:r>
              <a:rPr lang="de-CH" baseline="0" dirty="0" err="1" smtClean="0"/>
              <a:t>länder</a:t>
            </a:r>
            <a:r>
              <a:rPr lang="de-CH" baseline="0" dirty="0" smtClean="0"/>
              <a:t> fördern Privatrundfunk: </a:t>
            </a:r>
          </a:p>
          <a:p>
            <a:r>
              <a:rPr lang="de-CH" baseline="0" dirty="0" smtClean="0"/>
              <a:t>GB: </a:t>
            </a:r>
            <a:r>
              <a:rPr lang="de-CH" baseline="0" dirty="0" err="1" smtClean="0"/>
              <a:t>lokalTV</a:t>
            </a:r>
            <a:r>
              <a:rPr lang="de-CH" baseline="0" dirty="0" smtClean="0"/>
              <a:t> (über BBC und damit Gebühr)</a:t>
            </a:r>
          </a:p>
          <a:p>
            <a:r>
              <a:rPr lang="de-CH" baseline="0" dirty="0" smtClean="0"/>
              <a:t>IT</a:t>
            </a:r>
          </a:p>
          <a:p>
            <a:r>
              <a:rPr lang="de-CH" baseline="0" dirty="0" smtClean="0"/>
              <a:t>FR</a:t>
            </a:r>
          </a:p>
          <a:p>
            <a:endParaRPr lang="de-CH" baseline="0" dirty="0" smtClean="0"/>
          </a:p>
          <a:p>
            <a:r>
              <a:rPr lang="de-CH" baseline="0" dirty="0" smtClean="0"/>
              <a:t>Andere Modelle IE + AT: Fonds zur Unterstützung Produktionen/Programmreihen, auf die sich private (in IE auch öffentliche) bewerben können. </a:t>
            </a:r>
            <a:endParaRPr lang="de-CH" dirty="0" smtClean="0"/>
          </a:p>
        </p:txBody>
      </p:sp>
      <p:sp>
        <p:nvSpPr>
          <p:cNvPr id="4" name="Foliennummernplatzhalter 3"/>
          <p:cNvSpPr>
            <a:spLocks noGrp="1"/>
          </p:cNvSpPr>
          <p:nvPr>
            <p:ph type="sldNum" sz="quarter" idx="10"/>
          </p:nvPr>
        </p:nvSpPr>
        <p:spPr/>
        <p:txBody>
          <a:bodyPr/>
          <a:lstStyle/>
          <a:p>
            <a:fld id="{BA644D57-EB06-414F-98DF-E01244B6A98F}" type="slidenum">
              <a:rPr lang="en-US" smtClean="0"/>
              <a:pPr/>
              <a:t>17</a:t>
            </a:fld>
            <a:endParaRPr lang="en-US"/>
          </a:p>
        </p:txBody>
      </p:sp>
    </p:spTree>
    <p:extLst>
      <p:ext uri="{BB962C8B-B14F-4D97-AF65-F5344CB8AC3E}">
        <p14:creationId xmlns:p14="http://schemas.microsoft.com/office/powerpoint/2010/main" val="385375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BA644D57-EB06-414F-98DF-E01244B6A98F}" type="slidenum">
              <a:rPr lang="en-US" smtClean="0"/>
              <a:pPr/>
              <a:t>18</a:t>
            </a:fld>
            <a:endParaRPr lang="en-US"/>
          </a:p>
        </p:txBody>
      </p:sp>
    </p:spTree>
    <p:extLst>
      <p:ext uri="{BB962C8B-B14F-4D97-AF65-F5344CB8AC3E}">
        <p14:creationId xmlns:p14="http://schemas.microsoft.com/office/powerpoint/2010/main" val="253084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Demokratie Versuch, Grundannahmen der</a:t>
            </a:r>
            <a:r>
              <a:rPr lang="de-CH" baseline="0" dirty="0" smtClean="0"/>
              <a:t> europäischen Aufklärung in die Realität umzusetzen. </a:t>
            </a:r>
          </a:p>
          <a:p>
            <a:pPr>
              <a:buFont typeface="Symbol"/>
              <a:buChar char="Þ"/>
            </a:pPr>
            <a:r>
              <a:rPr lang="de-CH" baseline="0" dirty="0" smtClean="0"/>
              <a:t> Damit Demokratie funktioniert, müssen die Medien bestimmte </a:t>
            </a:r>
            <a:r>
              <a:rPr lang="de-CH" b="1" baseline="0" dirty="0" smtClean="0"/>
              <a:t>Voraussetzungen / Bedingungen </a:t>
            </a:r>
            <a:r>
              <a:rPr lang="de-CH" baseline="0" dirty="0" smtClean="0"/>
              <a:t>erfüllt sein: </a:t>
            </a:r>
          </a:p>
          <a:p>
            <a:pPr>
              <a:buFont typeface="Symbol"/>
              <a:buNone/>
            </a:pPr>
            <a:endParaRPr lang="de-CH" baseline="0" dirty="0" smtClean="0"/>
          </a:p>
          <a:p>
            <a:pPr>
              <a:buFontTx/>
              <a:buChar char="-"/>
            </a:pPr>
            <a:r>
              <a:rPr lang="de-CH" baseline="0" dirty="0" smtClean="0"/>
              <a:t>Gewaltentrennung; </a:t>
            </a:r>
            <a:r>
              <a:rPr lang="de-CH" dirty="0" smtClean="0"/>
              <a:t>Medienfreiheit; genügt</a:t>
            </a:r>
            <a:r>
              <a:rPr lang="de-CH" baseline="0" dirty="0" smtClean="0"/>
              <a:t> alleine nicht: Es braucht Vielfalt an publizistischen/journalistischen Medien, die bestimmte Leistungen für die Demokratie erbringen. </a:t>
            </a:r>
            <a:endParaRPr lang="de-CH" dirty="0" smtClean="0"/>
          </a:p>
          <a:p>
            <a:endParaRPr lang="de-CH" dirty="0" smtClean="0"/>
          </a:p>
          <a:p>
            <a:r>
              <a:rPr lang="de-DE" dirty="0" smtClean="0"/>
              <a:t>=&gt; Ermöglicht „vernünftige“ Entscheidung im Sinne der Aufklärung</a:t>
            </a:r>
          </a:p>
          <a:p>
            <a:endParaRPr lang="de-CH" dirty="0" smtClean="0"/>
          </a:p>
          <a:p>
            <a:r>
              <a:rPr lang="de-CH" dirty="0" smtClean="0"/>
              <a:t>=&gt; Gesellschaft</a:t>
            </a:r>
            <a:r>
              <a:rPr lang="de-CH" baseline="0" dirty="0" smtClean="0"/>
              <a:t> muss sicherstellen, dass die Medien diese demokratierelevanten Leistungen erbringen</a:t>
            </a:r>
            <a:r>
              <a:rPr lang="de-CH" b="1" baseline="0" dirty="0" smtClean="0"/>
              <a:t>. Eine Möglichkeit, dies sicherzustellen, ist ein gebührenfinanzierter öffentlicher Rundfunk. Allerdings darf es dabei nicht zu direkten Eingriffen in die Inhalte kommen; staatliche Eingriffe müssen Unabhängigkeit der Medien sicherstellen </a:t>
            </a:r>
            <a:endParaRPr lang="de-CH" b="1" dirty="0" smtClean="0"/>
          </a:p>
        </p:txBody>
      </p:sp>
      <p:sp>
        <p:nvSpPr>
          <p:cNvPr id="4" name="Foliennummernplatzhalter 3"/>
          <p:cNvSpPr>
            <a:spLocks noGrp="1"/>
          </p:cNvSpPr>
          <p:nvPr>
            <p:ph type="sldNum" sz="quarter" idx="10"/>
          </p:nvPr>
        </p:nvSpPr>
        <p:spPr/>
        <p:txBody>
          <a:bodyPr/>
          <a:lstStyle/>
          <a:p>
            <a:fld id="{16F90109-4F21-4BBC-B978-135A6ECFD136}" type="slidenum">
              <a:rPr lang="de-CH" smtClean="0"/>
              <a:pPr/>
              <a:t>19</a:t>
            </a:fld>
            <a:endParaRPr lang="de-CH"/>
          </a:p>
        </p:txBody>
      </p:sp>
    </p:spTree>
    <p:extLst>
      <p:ext uri="{BB962C8B-B14F-4D97-AF65-F5344CB8AC3E}">
        <p14:creationId xmlns:p14="http://schemas.microsoft.com/office/powerpoint/2010/main" val="191687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Diskussion</a:t>
            </a:r>
            <a:r>
              <a:rPr lang="de-CH" baseline="0" dirty="0" smtClean="0"/>
              <a:t> / Kritik um </a:t>
            </a:r>
            <a:r>
              <a:rPr lang="de-CH" baseline="0" dirty="0" err="1" smtClean="0"/>
              <a:t>Billag</a:t>
            </a:r>
            <a:r>
              <a:rPr lang="de-CH" baseline="0" dirty="0" smtClean="0"/>
              <a:t>, SRG nicht neu. Seit rund 5 Jahren aber neu, dass Gebührenfinanzierung z.T. auch von etablierte Politikern, z.T. Medien und Bevölkerung in Frage gestellt wird. </a:t>
            </a:r>
          </a:p>
          <a:p>
            <a:r>
              <a:rPr lang="de-CH" baseline="0" dirty="0" smtClean="0"/>
              <a:t>Meiner Meinung nach mit </a:t>
            </a:r>
            <a:r>
              <a:rPr lang="de-CH" baseline="0" dirty="0" err="1" smtClean="0"/>
              <a:t>No-Billag-Facebookkampagne</a:t>
            </a:r>
            <a:r>
              <a:rPr lang="de-CH" baseline="0" dirty="0" smtClean="0"/>
              <a:t> 2009/10 begonnen; erste Höhepunkt </a:t>
            </a:r>
            <a:r>
              <a:rPr lang="de-CH" baseline="0" dirty="0" err="1" smtClean="0"/>
              <a:t>abstimmung</a:t>
            </a:r>
            <a:r>
              <a:rPr lang="de-CH" baseline="0" dirty="0" smtClean="0"/>
              <a:t>. </a:t>
            </a:r>
          </a:p>
          <a:p>
            <a:endParaRPr lang="de-CH" baseline="0" dirty="0" smtClean="0"/>
          </a:p>
          <a:p>
            <a:r>
              <a:rPr lang="de-CH" baseline="0" dirty="0" smtClean="0"/>
              <a:t>Interessant, dass nicht nur von rechts auch von Links: vor Anita Fetz; 2010 bereits auch von </a:t>
            </a:r>
            <a:r>
              <a:rPr lang="de-CH" baseline="0" dirty="0" err="1" smtClean="0"/>
              <a:t>Adreas</a:t>
            </a:r>
            <a:r>
              <a:rPr lang="de-CH" baseline="0" dirty="0" smtClean="0"/>
              <a:t> Blum, ehemalige Radiodirektor des Deutschschweizer Radios DRS. Forderte, SRG einen Teil der Gebührengelder wegzunehmen und an Tageszeitungen oder zum Teil an Onlineportale zu verteilen. Damit solle der Wettbewerb im Service </a:t>
            </a:r>
            <a:r>
              <a:rPr lang="de-CH" baseline="0" dirty="0" err="1" smtClean="0"/>
              <a:t>public</a:t>
            </a:r>
            <a:r>
              <a:rPr lang="de-CH" baseline="0" dirty="0" smtClean="0"/>
              <a:t> gestärkt werden. </a:t>
            </a:r>
            <a:endParaRPr lang="de-CH" dirty="0"/>
          </a:p>
        </p:txBody>
      </p:sp>
      <p:sp>
        <p:nvSpPr>
          <p:cNvPr id="4" name="Foliennummernplatzhalt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186973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Nun kann man sagen, das normative Zeug ist schön und gut, aber es verstösst</a:t>
            </a:r>
            <a:r>
              <a:rPr lang="de-CH" baseline="0" dirty="0" smtClean="0"/>
              <a:t> gegen den wirtschaftlichen Wettbewerb. Dies muss jedoch nicht der Fall sein. Die Wirtschaftstheorie sagt klar, dass bestimmte Voraussetzungen erfüllt sein müssen, damit Wettbewerb überhaupt funktionieren kann. Falls Voraussetzungen nicht gegeben, kann die unsichtbare Hand des Markts nicht funktionieren, oder nur unvollständig. </a:t>
            </a:r>
          </a:p>
          <a:p>
            <a:r>
              <a:rPr lang="de-CH" baseline="0" dirty="0" smtClean="0"/>
              <a:t>=&gt; In diesem Fall staatliche Eingriffe oder öffentliche Finanzierung aus wirtschaftstheoretischer Sicht legitim.</a:t>
            </a:r>
          </a:p>
          <a:p>
            <a:endParaRPr lang="de-CH" baseline="0" dirty="0" smtClean="0"/>
          </a:p>
          <a:p>
            <a:r>
              <a:rPr lang="de-CH" baseline="0" dirty="0" smtClean="0"/>
              <a:t>Ist im Medienbereich der Fall: Viele Merkmale zu finden, die auf ein Marktversagen hindeuten, die also einen vollständigen Wettbewerb verhindern. </a:t>
            </a:r>
            <a:endParaRPr lang="de-CH" dirty="0" smtClean="0"/>
          </a:p>
          <a:p>
            <a:pPr>
              <a:buFontTx/>
              <a:buChar char="-"/>
            </a:pPr>
            <a:endParaRPr lang="de-CH" dirty="0" smtClean="0"/>
          </a:p>
          <a:p>
            <a:pPr>
              <a:buFontTx/>
              <a:buChar char="-"/>
            </a:pPr>
            <a:r>
              <a:rPr lang="de-CH" dirty="0" smtClean="0"/>
              <a:t>Öffentliches</a:t>
            </a:r>
            <a:r>
              <a:rPr lang="de-CH" baseline="0" dirty="0" smtClean="0"/>
              <a:t> Gut: </a:t>
            </a:r>
          </a:p>
          <a:p>
            <a:pPr lvl="1">
              <a:buFontTx/>
              <a:buChar char="-"/>
            </a:pPr>
            <a:r>
              <a:rPr lang="de-CH" baseline="0" dirty="0" smtClean="0"/>
              <a:t> Konsum durch eine Person kann Konsum anderer Person nicht einschränken (Nicht-Rivalität)</a:t>
            </a:r>
          </a:p>
          <a:p>
            <a:pPr lvl="1">
              <a:buFontTx/>
              <a:buChar char="-"/>
            </a:pPr>
            <a:r>
              <a:rPr lang="de-CH" baseline="0" dirty="0" smtClean="0"/>
              <a:t> Ausschluss von Konsumenten nur schwierig möglich (Nicht-Ausschluss), lediglich bei Pay-TV aber auch dort nicht vollständig (kann andere vor den TV nach Hause einladen)</a:t>
            </a:r>
          </a:p>
          <a:p>
            <a:endParaRPr lang="de-CH" dirty="0" smtClean="0"/>
          </a:p>
          <a:p>
            <a:r>
              <a:rPr lang="de-CH" dirty="0" smtClean="0"/>
              <a:t>- Strukturprobleme</a:t>
            </a:r>
            <a:r>
              <a:rPr lang="de-CH" baseline="0" dirty="0" smtClean="0"/>
              <a:t> des Wettbewerbs: </a:t>
            </a:r>
          </a:p>
          <a:p>
            <a:pPr lvl="2">
              <a:buFontTx/>
              <a:buChar char="-"/>
            </a:pPr>
            <a:r>
              <a:rPr lang="de-CH" dirty="0" smtClean="0"/>
              <a:t> Ec </a:t>
            </a:r>
            <a:r>
              <a:rPr lang="de-CH" dirty="0" err="1" smtClean="0"/>
              <a:t>of</a:t>
            </a:r>
            <a:r>
              <a:rPr lang="de-CH" dirty="0" smtClean="0"/>
              <a:t> </a:t>
            </a:r>
            <a:r>
              <a:rPr lang="de-CH" dirty="0" err="1" smtClean="0"/>
              <a:t>scope</a:t>
            </a:r>
            <a:r>
              <a:rPr lang="de-CH" dirty="0" smtClean="0"/>
              <a:t>: Verbundvorteile bei Herstellung verschiedener</a:t>
            </a:r>
            <a:r>
              <a:rPr lang="de-CH" baseline="0" dirty="0" smtClean="0"/>
              <a:t> Produkte innerhalb desselben Unternehmens (Kontrolle Verwertungskette)</a:t>
            </a:r>
            <a:endParaRPr lang="de-CH" dirty="0" smtClean="0"/>
          </a:p>
          <a:p>
            <a:pPr>
              <a:buFontTx/>
              <a:buNone/>
            </a:pPr>
            <a:r>
              <a:rPr lang="de-CH" dirty="0" smtClean="0"/>
              <a:t> 	-  ec.</a:t>
            </a:r>
            <a:r>
              <a:rPr lang="de-CH" baseline="0" dirty="0" smtClean="0"/>
              <a:t> </a:t>
            </a:r>
            <a:r>
              <a:rPr lang="de-CH" baseline="0" dirty="0" err="1" smtClean="0"/>
              <a:t>of</a:t>
            </a:r>
            <a:r>
              <a:rPr lang="de-CH" baseline="0" dirty="0" smtClean="0"/>
              <a:t> </a:t>
            </a:r>
            <a:r>
              <a:rPr lang="de-CH" baseline="0" dirty="0" err="1" smtClean="0"/>
              <a:t>scale</a:t>
            </a:r>
            <a:r>
              <a:rPr lang="de-CH" baseline="0" dirty="0" smtClean="0"/>
              <a:t>: Fixkosten riesig =&gt; Grössenvorteile: Stückkosten sinken mit zunehmender Grösse Unternehmen/Absatz =&gt; begünstigt 	Monopolisierung </a:t>
            </a:r>
            <a:r>
              <a:rPr lang="de-CH" baseline="0" dirty="0" err="1" smtClean="0"/>
              <a:t>Durschnittskosten</a:t>
            </a:r>
            <a:r>
              <a:rPr lang="de-CH" baseline="0" dirty="0" smtClean="0"/>
              <a:t> der Produktion sinken mit steigendem Verkauf wegen hoher Fixkosten</a:t>
            </a:r>
          </a:p>
          <a:p>
            <a:pPr lvl="0">
              <a:buFontTx/>
              <a:buNone/>
            </a:pPr>
            <a:r>
              <a:rPr lang="de-CH" baseline="0" dirty="0" smtClean="0"/>
              <a:t> =&gt; wenn Produktionskosten einer TV-Sendung sind gleich, egal ob die Sendung für 5000 oder 50‘000 Personen produziert wird</a:t>
            </a:r>
          </a:p>
          <a:p>
            <a:pPr lvl="0">
              <a:buFontTx/>
              <a:buNone/>
            </a:pPr>
            <a:endParaRPr lang="de-CH" baseline="0" dirty="0" smtClean="0"/>
          </a:p>
          <a:p>
            <a:pPr lvl="0">
              <a:buFontTx/>
              <a:buNone/>
            </a:pPr>
            <a:r>
              <a:rPr lang="de-CH" baseline="0" dirty="0" smtClean="0"/>
              <a:t>=&gt; Fixkosten lassen sich in Kleinstaaten auf weniger Personen verteilen</a:t>
            </a:r>
          </a:p>
          <a:p>
            <a:pPr>
              <a:buFontTx/>
              <a:buChar char="-"/>
            </a:pPr>
            <a:endParaRPr lang="de-CH" baseline="0" dirty="0" smtClean="0"/>
          </a:p>
          <a:p>
            <a:pPr>
              <a:buFontTx/>
              <a:buChar char="-"/>
            </a:pPr>
            <a:r>
              <a:rPr lang="de-CH" baseline="0" dirty="0" smtClean="0"/>
              <a:t> Informationsmängel: Qualität für Konsumenten schlecht einzuschätzen; erst nach Konsum des Guts =&gt; keine richtige Kaufentscheidung</a:t>
            </a:r>
          </a:p>
          <a:p>
            <a:pPr>
              <a:buFontTx/>
              <a:buChar char="-"/>
            </a:pPr>
            <a:endParaRPr lang="de-CH" baseline="0" dirty="0" smtClean="0"/>
          </a:p>
          <a:p>
            <a:pPr defTabSz="922812">
              <a:defRPr/>
            </a:pPr>
            <a:r>
              <a:rPr lang="de-CH" dirty="0" smtClean="0"/>
              <a:t> -</a:t>
            </a:r>
            <a:r>
              <a:rPr lang="de-CH" baseline="0" dirty="0" smtClean="0"/>
              <a:t> Meritorische Güter: Konsum ist gesellschaftlich erwünscht, tatsächlicher Konsum liegt aber niedriger (z. B. wäre es wünschenswert, wenn viele Leute Auslandsnachrichten schauen. </a:t>
            </a:r>
            <a:r>
              <a:rPr lang="de-CH" dirty="0" smtClean="0"/>
              <a:t>Konsum gesellschaftlich</a:t>
            </a:r>
            <a:r>
              <a:rPr lang="de-CH" baseline="0" dirty="0" smtClean="0"/>
              <a:t> erwünscht obwohl zu wenig nachgefragt wird, damit es privatwirtschaftlich finanziert wird; </a:t>
            </a:r>
          </a:p>
          <a:p>
            <a:pPr>
              <a:buFontTx/>
              <a:buNone/>
            </a:pPr>
            <a:endParaRPr lang="de-DE" dirty="0" smtClean="0"/>
          </a:p>
          <a:p>
            <a:pPr>
              <a:buFontTx/>
              <a:buNone/>
            </a:pPr>
            <a:r>
              <a:rPr lang="de-DE" dirty="0" smtClean="0"/>
              <a:t>-----</a:t>
            </a:r>
          </a:p>
          <a:p>
            <a:r>
              <a:rPr lang="de-CH" dirty="0" smtClean="0"/>
              <a:t>Jede Finanzierungsform hat Vor- und Nachteile. Gibt es im Medienmarkt</a:t>
            </a:r>
            <a:r>
              <a:rPr lang="de-CH" baseline="0" dirty="0" smtClean="0"/>
              <a:t> Unternehmen, die sich auch v</a:t>
            </a:r>
            <a:r>
              <a:rPr lang="de-CH" dirty="0" smtClean="0"/>
              <a:t>erschiedene</a:t>
            </a:r>
            <a:r>
              <a:rPr lang="de-CH" baseline="0" dirty="0" smtClean="0"/>
              <a:t> Art und Weise finanzieren, ist dies gut. So gleicht die eine Finanzierungsform die Nachteile der anderen aus. </a:t>
            </a:r>
          </a:p>
          <a:p>
            <a:endParaRPr lang="de-CH" baseline="0" dirty="0" smtClean="0"/>
          </a:p>
          <a:p>
            <a:r>
              <a:rPr lang="de-CH" baseline="0" dirty="0" smtClean="0"/>
              <a:t>=&gt; Schafft Vielfalt. </a:t>
            </a:r>
            <a:endParaRPr lang="de-CH" dirty="0" smtClean="0"/>
          </a:p>
          <a:p>
            <a:pPr>
              <a:buFontTx/>
              <a:buNone/>
            </a:pPr>
            <a:endParaRPr lang="de-DE" dirty="0" smtClean="0"/>
          </a:p>
          <a:p>
            <a:pPr>
              <a:buFontTx/>
              <a:buNone/>
            </a:pPr>
            <a:endParaRPr lang="de-CH" dirty="0" smtClean="0"/>
          </a:p>
          <a:p>
            <a:endParaRPr lang="de-CH" dirty="0"/>
          </a:p>
        </p:txBody>
      </p:sp>
      <p:sp>
        <p:nvSpPr>
          <p:cNvPr id="4" name="Foliennummernplatzhalter 3"/>
          <p:cNvSpPr>
            <a:spLocks noGrp="1"/>
          </p:cNvSpPr>
          <p:nvPr>
            <p:ph type="sldNum" sz="quarter" idx="10"/>
          </p:nvPr>
        </p:nvSpPr>
        <p:spPr/>
        <p:txBody>
          <a:bodyPr/>
          <a:lstStyle/>
          <a:p>
            <a:fld id="{16F90109-4F21-4BBC-B978-135A6ECFD136}" type="slidenum">
              <a:rPr lang="de-CH" smtClean="0"/>
              <a:pPr/>
              <a:t>20</a:t>
            </a:fld>
            <a:endParaRPr lang="de-CH"/>
          </a:p>
        </p:txBody>
      </p:sp>
    </p:spTree>
    <p:extLst>
      <p:ext uri="{BB962C8B-B14F-4D97-AF65-F5344CB8AC3E}">
        <p14:creationId xmlns:p14="http://schemas.microsoft.com/office/powerpoint/2010/main" val="2764793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BA644D57-EB06-414F-98DF-E01244B6A98F}" type="slidenum">
              <a:rPr lang="en-US" smtClean="0"/>
              <a:pPr/>
              <a:t>21</a:t>
            </a:fld>
            <a:endParaRPr lang="en-US"/>
          </a:p>
        </p:txBody>
      </p:sp>
    </p:spTree>
    <p:extLst>
      <p:ext uri="{BB962C8B-B14F-4D97-AF65-F5344CB8AC3E}">
        <p14:creationId xmlns:p14="http://schemas.microsoft.com/office/powerpoint/2010/main" val="115485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Ob</a:t>
            </a:r>
            <a:r>
              <a:rPr lang="de-CH" baseline="0" dirty="0" smtClean="0"/>
              <a:t> Gebühren zukunftsfähig sind, hängt von der politischen Unterstützung durch die </a:t>
            </a:r>
            <a:r>
              <a:rPr lang="de-CH" baseline="0" dirty="0" err="1" smtClean="0"/>
              <a:t>BürgerInnen</a:t>
            </a:r>
            <a:r>
              <a:rPr lang="de-CH" baseline="0" dirty="0" smtClean="0"/>
              <a:t> und </a:t>
            </a:r>
            <a:r>
              <a:rPr lang="de-CH" baseline="0" dirty="0" err="1" smtClean="0"/>
              <a:t>PolitikerInnen</a:t>
            </a:r>
            <a:r>
              <a:rPr lang="de-CH" baseline="0" dirty="0" smtClean="0"/>
              <a:t> ab. </a:t>
            </a:r>
          </a:p>
          <a:p>
            <a:endParaRPr lang="de-CH" baseline="0" dirty="0" smtClean="0"/>
          </a:p>
          <a:p>
            <a:r>
              <a:rPr lang="de-CH" sz="2000" dirty="0"/>
              <a:t>Glaubwürdigkeit und Transparenz</a:t>
            </a:r>
          </a:p>
          <a:p>
            <a:r>
              <a:rPr lang="de-CH" sz="2000" b="1" dirty="0"/>
              <a:t>Service-</a:t>
            </a:r>
            <a:r>
              <a:rPr lang="de-CH" sz="2000" b="1" dirty="0" err="1"/>
              <a:t>public</a:t>
            </a:r>
            <a:r>
              <a:rPr lang="de-CH" sz="2000" b="1" dirty="0"/>
              <a:t>-Leistung bekannt machen</a:t>
            </a:r>
            <a:r>
              <a:rPr lang="de-CH" sz="2000" dirty="0"/>
              <a:t>, z.B. </a:t>
            </a:r>
          </a:p>
          <a:p>
            <a:pPr marL="695314" lvl="1" indent="-346055"/>
            <a:r>
              <a:rPr lang="de-CH" dirty="0" smtClean="0"/>
              <a:t>«Statement </a:t>
            </a:r>
            <a:r>
              <a:rPr lang="de-CH" dirty="0" err="1" smtClean="0"/>
              <a:t>of</a:t>
            </a:r>
            <a:r>
              <a:rPr lang="de-CH" dirty="0" smtClean="0"/>
              <a:t> </a:t>
            </a:r>
            <a:r>
              <a:rPr lang="de-CH" dirty="0" err="1" smtClean="0"/>
              <a:t>promises</a:t>
            </a:r>
            <a:r>
              <a:rPr lang="de-CH" dirty="0" smtClean="0"/>
              <a:t>» (BBC)</a:t>
            </a:r>
          </a:p>
          <a:p>
            <a:pPr marL="695314" lvl="1" indent="-346055"/>
            <a:r>
              <a:rPr lang="de-CH" dirty="0" smtClean="0"/>
              <a:t>Qualitätsmassnahmen und Ergebnisse veröffentlichen</a:t>
            </a:r>
          </a:p>
          <a:p>
            <a:pPr marL="695314" lvl="1" indent="-346055"/>
            <a:r>
              <a:rPr lang="de-CH" dirty="0" smtClean="0"/>
              <a:t>Kommunikationsmassnahmen: Medienkonsumenten mit humorvollem </a:t>
            </a:r>
            <a:r>
              <a:rPr lang="de-CH" dirty="0" err="1" smtClean="0"/>
              <a:t>Youtube</a:t>
            </a:r>
            <a:r>
              <a:rPr lang="de-CH" dirty="0" smtClean="0"/>
              <a:t>-Video danken (SVT) </a:t>
            </a:r>
          </a:p>
          <a:p>
            <a:r>
              <a:rPr lang="de-CH" sz="2000" b="1" dirty="0"/>
              <a:t>Unabhängigkeit von Politik und Wirtschaft wahren:</a:t>
            </a:r>
            <a:r>
              <a:rPr lang="de-CH" sz="2000" dirty="0"/>
              <a:t> </a:t>
            </a:r>
          </a:p>
          <a:p>
            <a:pPr marL="695314" lvl="1" indent="-346055"/>
            <a:r>
              <a:rPr lang="de-CH" dirty="0" smtClean="0"/>
              <a:t>Unabhängigkeit bei Festlegung Gebührenhöhe und Gebühreneinzug</a:t>
            </a:r>
          </a:p>
          <a:p>
            <a:pPr marL="695314" lvl="1" indent="-346055"/>
            <a:r>
              <a:rPr lang="de-CH" dirty="0" smtClean="0"/>
              <a:t>Keine zu grosse Abhängigkeit Werbewirtschaft</a:t>
            </a:r>
          </a:p>
          <a:p>
            <a:pPr marL="695314" lvl="1" indent="-346055"/>
            <a:endParaRPr lang="de-CH" dirty="0" smtClean="0"/>
          </a:p>
          <a:p>
            <a:pPr marL="695314" lvl="1" indent="-346055" defTabSz="922812"/>
            <a:r>
              <a:rPr lang="de-CH" dirty="0" smtClean="0"/>
              <a:t>Die</a:t>
            </a:r>
            <a:r>
              <a:rPr lang="de-CH" baseline="0" dirty="0" smtClean="0"/>
              <a:t> gebührenfinanzierten öffentlichen und privaten Sender können etwas tun, um die p</a:t>
            </a:r>
            <a:r>
              <a:rPr lang="de-CH" dirty="0" smtClean="0"/>
              <a:t>olitische Unterstützung dieser besonderen Finanzierungsform durch</a:t>
            </a:r>
            <a:r>
              <a:rPr lang="de-CH" baseline="0" dirty="0" smtClean="0"/>
              <a:t> Bürger und Politiker zu erhalten. </a:t>
            </a:r>
            <a:endParaRPr lang="de-CH" dirty="0" smtClean="0"/>
          </a:p>
          <a:p>
            <a:pPr marL="695314" lvl="1" indent="-346055"/>
            <a:endParaRPr lang="de-CH" dirty="0" smtClean="0"/>
          </a:p>
          <a:p>
            <a:endParaRPr lang="de-CH" dirty="0"/>
          </a:p>
        </p:txBody>
      </p:sp>
      <p:sp>
        <p:nvSpPr>
          <p:cNvPr id="4" name="Foliennummernplatzhalter 3"/>
          <p:cNvSpPr>
            <a:spLocks noGrp="1"/>
          </p:cNvSpPr>
          <p:nvPr>
            <p:ph type="sldNum" sz="quarter" idx="10"/>
          </p:nvPr>
        </p:nvSpPr>
        <p:spPr/>
        <p:txBody>
          <a:bodyPr/>
          <a:lstStyle/>
          <a:p>
            <a:fld id="{16F90109-4F21-4BBC-B978-135A6ECFD136}" type="slidenum">
              <a:rPr lang="de-CH" smtClean="0"/>
              <a:pPr/>
              <a:t>22</a:t>
            </a:fld>
            <a:endParaRPr lang="de-CH"/>
          </a:p>
        </p:txBody>
      </p:sp>
    </p:spTree>
    <p:extLst>
      <p:ext uri="{BB962C8B-B14F-4D97-AF65-F5344CB8AC3E}">
        <p14:creationId xmlns:p14="http://schemas.microsoft.com/office/powerpoint/2010/main" val="508693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BA644D57-EB06-414F-98DF-E01244B6A98F}" type="slidenum">
              <a:rPr lang="en-US" smtClean="0"/>
              <a:pPr/>
              <a:t>23</a:t>
            </a:fld>
            <a:endParaRPr lang="en-US"/>
          </a:p>
        </p:txBody>
      </p:sp>
    </p:spTree>
    <p:extLst>
      <p:ext uri="{BB962C8B-B14F-4D97-AF65-F5344CB8AC3E}">
        <p14:creationId xmlns:p14="http://schemas.microsoft.com/office/powerpoint/2010/main" val="90038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2812"/>
            <a:r>
              <a:rPr lang="de-CH" dirty="0" smtClean="0"/>
              <a:t>In</a:t>
            </a:r>
            <a:r>
              <a:rPr lang="de-CH" baseline="0" dirty="0" smtClean="0"/>
              <a:t> Anbetracht dieser zum Teil hitzigen und polemischen Debatten möchte ich nun zunächst nüchtern ein paar Fakten zur Gebührenfinanzierung präsentieren. Ich möchte aufzeigen, ob die Schweiz mit ihrer Gebührenfinanzierung im Ländervergleich ein Sonderfall darstellt oder ob sie in bester Gesellschaft ist. </a:t>
            </a:r>
            <a:endParaRPr lang="de-CH" dirty="0" smtClean="0"/>
          </a:p>
          <a:p>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3</a:t>
            </a:fld>
            <a:endParaRPr lang="en-US"/>
          </a:p>
        </p:txBody>
      </p:sp>
    </p:spTree>
    <p:extLst>
      <p:ext uri="{BB962C8B-B14F-4D97-AF65-F5344CB8AC3E}">
        <p14:creationId xmlns:p14="http://schemas.microsoft.com/office/powerpoint/2010/main" val="426976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In meisten europäischen</a:t>
            </a:r>
            <a:r>
              <a:rPr lang="de-CH" baseline="0" dirty="0" smtClean="0"/>
              <a:t> Ländern existiert Rundfunkgebühr: rot; einige abgeschafft oder kannten sie gar nicht (orange markierte Länder.) Dort direkt aus Staatshaushalt mit Steuergeldern finanziert</a:t>
            </a:r>
          </a:p>
          <a:p>
            <a:endParaRPr lang="de-CH" baseline="0" dirty="0" smtClean="0"/>
          </a:p>
          <a:p>
            <a:r>
              <a:rPr lang="de-CH" baseline="0" dirty="0" smtClean="0"/>
              <a:t>Dies ist bspw. In SP, NL, BE Flandern oder Island der Fall. </a:t>
            </a:r>
          </a:p>
          <a:p>
            <a:endParaRPr lang="de-CH" baseline="0" dirty="0" smtClean="0"/>
          </a:p>
          <a:p>
            <a:endParaRPr lang="de-CH" dirty="0" smtClean="0"/>
          </a:p>
          <a:p>
            <a:r>
              <a:rPr lang="de-CH" dirty="0" smtClean="0"/>
              <a:t>Umstellung Haushaltsabgabe erst in </a:t>
            </a:r>
          </a:p>
          <a:p>
            <a:pPr marL="173027" indent="-173027">
              <a:buFontTx/>
              <a:buChar char="-"/>
            </a:pPr>
            <a:r>
              <a:rPr lang="de-CH" dirty="0" smtClean="0"/>
              <a:t>D</a:t>
            </a:r>
          </a:p>
          <a:p>
            <a:pPr marL="173027" indent="-173027" defTabSz="922812">
              <a:buFontTx/>
              <a:buChar char="-"/>
            </a:pPr>
            <a:r>
              <a:rPr lang="en-GB" baseline="0" dirty="0" err="1" smtClean="0"/>
              <a:t>Finnland</a:t>
            </a:r>
            <a:r>
              <a:rPr lang="en-GB" baseline="0" dirty="0" smtClean="0"/>
              <a:t>: “</a:t>
            </a:r>
            <a:r>
              <a:rPr lang="en-GB" baseline="0" dirty="0" err="1" smtClean="0"/>
              <a:t>Mediensteuer</a:t>
            </a:r>
            <a:r>
              <a:rPr lang="en-GB" baseline="0" dirty="0" smtClean="0"/>
              <a:t>”: </a:t>
            </a:r>
            <a:r>
              <a:rPr lang="de-CH" dirty="0" smtClean="0"/>
              <a:t>direkt vom versteuerten Einkommen abgezogen. Nicht inflationsbedingte =&gt; 2014er Parlamentsentscheid führte zur Entlassung von 185 Mitarbeitern</a:t>
            </a:r>
          </a:p>
          <a:p>
            <a:pPr marL="173027" indent="-173027">
              <a:buFontTx/>
              <a:buChar char="-"/>
            </a:pPr>
            <a:r>
              <a:rPr lang="de-CH" baseline="0" dirty="0" smtClean="0"/>
              <a:t>Irland &amp; CH konkret geplant, beides gestoppt</a:t>
            </a:r>
          </a:p>
          <a:p>
            <a:pPr marL="173027" indent="-173027">
              <a:buFontTx/>
              <a:buChar char="-"/>
            </a:pPr>
            <a:r>
              <a:rPr lang="de-CH" baseline="0" dirty="0" smtClean="0"/>
              <a:t>Weitere Pläne für SE; AT ohne </a:t>
            </a:r>
            <a:r>
              <a:rPr lang="de-CH" baseline="0" dirty="0" err="1" smtClean="0"/>
              <a:t>dringlichkeit</a:t>
            </a:r>
            <a:endParaRPr lang="de-CH" baseline="0" dirty="0" smtClean="0"/>
          </a:p>
          <a:p>
            <a:pPr marL="173027" indent="-173027">
              <a:buFontTx/>
              <a:buChar char="-"/>
            </a:pPr>
            <a:endParaRPr lang="de-CH" baseline="0" dirty="0" smtClean="0"/>
          </a:p>
          <a:p>
            <a:r>
              <a:rPr lang="de-CH" baseline="0" dirty="0" smtClean="0"/>
              <a:t>- Türkei 2% auf Stromrechnung</a:t>
            </a:r>
            <a:endParaRPr lang="de-CH" dirty="0" smtClean="0"/>
          </a:p>
        </p:txBody>
      </p:sp>
      <p:sp>
        <p:nvSpPr>
          <p:cNvPr id="4" name="Foliennummernplatzhalter 3"/>
          <p:cNvSpPr>
            <a:spLocks noGrp="1"/>
          </p:cNvSpPr>
          <p:nvPr>
            <p:ph type="sldNum" sz="quarter" idx="10"/>
          </p:nvPr>
        </p:nvSpPr>
        <p:spPr/>
        <p:txBody>
          <a:bodyPr/>
          <a:lstStyle/>
          <a:p>
            <a:fld id="{BA644D57-EB06-414F-98DF-E01244B6A98F}" type="slidenum">
              <a:rPr lang="en-US" smtClean="0"/>
              <a:pPr/>
              <a:t>4</a:t>
            </a:fld>
            <a:endParaRPr lang="en-US"/>
          </a:p>
        </p:txBody>
      </p:sp>
    </p:spTree>
    <p:extLst>
      <p:ext uri="{BB962C8B-B14F-4D97-AF65-F5344CB8AC3E}">
        <p14:creationId xmlns:p14="http://schemas.microsoft.com/office/powerpoint/2010/main" val="276094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a:t>
            </a:r>
            <a:r>
              <a:rPr lang="de-CH" baseline="0" dirty="0" smtClean="0"/>
              <a:t> weitere interessante Frage ist, WER die Gebühren </a:t>
            </a:r>
            <a:r>
              <a:rPr lang="de-CH" b="1" baseline="0" dirty="0" smtClean="0"/>
              <a:t>eintreibt, bzw. einzieht. </a:t>
            </a:r>
          </a:p>
          <a:p>
            <a:endParaRPr lang="de-CH" b="1" baseline="0" dirty="0" smtClean="0"/>
          </a:p>
          <a:p>
            <a:r>
              <a:rPr lang="de-CH" b="0" baseline="0" dirty="0" smtClean="0"/>
              <a:t>Hier finden wir in Europa wiederum eine Reihe von verschiedenen Modellen. </a:t>
            </a:r>
          </a:p>
          <a:p>
            <a:endParaRPr lang="de-CH" b="0" baseline="0" dirty="0" smtClean="0"/>
          </a:p>
          <a:p>
            <a:pPr marL="173027" indent="-173027">
              <a:buFontTx/>
              <a:buChar char="-"/>
            </a:pPr>
            <a:r>
              <a:rPr lang="de-CH" b="0" baseline="0" dirty="0" smtClean="0"/>
              <a:t>Mit den Steuern in F</a:t>
            </a:r>
          </a:p>
          <a:p>
            <a:pPr marL="173027" indent="-173027">
              <a:buFontTx/>
              <a:buChar char="-"/>
            </a:pPr>
            <a:r>
              <a:rPr lang="de-CH" b="0" baseline="0" dirty="0" smtClean="0"/>
              <a:t>Mit Abgaben für Elektrizität oder Telefon Slowakei + Türkei. </a:t>
            </a:r>
          </a:p>
          <a:p>
            <a:pPr marL="173027" indent="-173027">
              <a:buFontTx/>
              <a:buChar char="-"/>
            </a:pPr>
            <a:r>
              <a:rPr lang="de-CH" b="0" baseline="0" dirty="0" smtClean="0"/>
              <a:t>Von einer eigenständigen Firma, die unter Aufsicht der Regulierungsbehörde steht, ist dies in der CH + FI der Fall</a:t>
            </a:r>
          </a:p>
          <a:p>
            <a:pPr marL="173027" indent="-173027">
              <a:buFontTx/>
              <a:buChar char="-"/>
            </a:pPr>
            <a:r>
              <a:rPr lang="de-CH" b="0" baseline="0" dirty="0" smtClean="0"/>
              <a:t>Eine eigenständige Firm zieht die Gebühren auch in D + A ein; allerdings steht diese Firma dort unter Aufsicht des öffentlichen Rundfunks. </a:t>
            </a:r>
          </a:p>
          <a:p>
            <a:pPr marL="173027" indent="-173027">
              <a:buFontTx/>
              <a:buChar char="-"/>
            </a:pPr>
            <a:r>
              <a:rPr lang="de-CH" b="0" baseline="0" dirty="0" smtClean="0"/>
              <a:t>Und in einigen Ländern ist es der öffentliche Rundfunk selber, der die Gebühren eintreibt; dies ist u.a. in Dänemark, Norwegen, Italien, GB der Fall. </a:t>
            </a:r>
            <a:endParaRPr lang="de-CH" b="0" dirty="0" smtClean="0"/>
          </a:p>
          <a:p>
            <a:endParaRPr lang="de-CH" dirty="0" smtClean="0"/>
          </a:p>
          <a:p>
            <a:r>
              <a:rPr lang="de-CH" dirty="0" smtClean="0"/>
              <a:t>---------</a:t>
            </a:r>
          </a:p>
          <a:p>
            <a:r>
              <a:rPr lang="de-CH" dirty="0" smtClean="0"/>
              <a:t>Nun stellt sich die Frage, wer</a:t>
            </a:r>
            <a:r>
              <a:rPr lang="de-CH" baseline="0" dirty="0" smtClean="0"/>
              <a:t> die </a:t>
            </a:r>
            <a:r>
              <a:rPr lang="de-CH" dirty="0" smtClean="0"/>
              <a:t>Gebührenhöhe</a:t>
            </a:r>
            <a:r>
              <a:rPr lang="de-CH" baseline="0" dirty="0" smtClean="0"/>
              <a:t> festlegt. </a:t>
            </a:r>
          </a:p>
          <a:p>
            <a:endParaRPr lang="de-CH" baseline="0" dirty="0" smtClean="0"/>
          </a:p>
          <a:p>
            <a:r>
              <a:rPr lang="de-CH" baseline="0" dirty="0" smtClean="0"/>
              <a:t>- In vielen Ländern Regierung</a:t>
            </a:r>
          </a:p>
          <a:p>
            <a:pPr marL="173027" indent="-173027">
              <a:buFontTx/>
              <a:buChar char="-"/>
            </a:pPr>
            <a:r>
              <a:rPr lang="de-CH" dirty="0" smtClean="0"/>
              <a:t>Einige Parlament. </a:t>
            </a:r>
          </a:p>
          <a:p>
            <a:endParaRPr lang="de-CH" dirty="0" smtClean="0"/>
          </a:p>
          <a:p>
            <a:r>
              <a:rPr lang="de-CH" dirty="0" smtClean="0"/>
              <a:t>Daneben</a:t>
            </a:r>
            <a:r>
              <a:rPr lang="de-CH" baseline="0" dirty="0" smtClean="0"/>
              <a:t> existieren jedoch ein paar interessante Modelle, so in D, A und GB. </a:t>
            </a:r>
          </a:p>
          <a:p>
            <a:pPr defTabSz="922812"/>
            <a:r>
              <a:rPr lang="de-CH" dirty="0"/>
              <a:t>Berechnung Gebührenbedarfs</a:t>
            </a:r>
            <a:br>
              <a:rPr lang="de-CH" dirty="0"/>
            </a:br>
            <a:r>
              <a:rPr lang="de-CH" dirty="0"/>
              <a:t>durch unabhängige </a:t>
            </a:r>
            <a:r>
              <a:rPr lang="de-CH" dirty="0" err="1"/>
              <a:t>Expertenkommis</a:t>
            </a:r>
            <a:r>
              <a:rPr lang="de-CH" dirty="0"/>
              <a:t>-</a:t>
            </a:r>
            <a:br>
              <a:rPr lang="de-CH" dirty="0"/>
            </a:br>
            <a:r>
              <a:rPr lang="de-CH" dirty="0" err="1"/>
              <a:t>sion</a:t>
            </a:r>
            <a:r>
              <a:rPr lang="de-CH" dirty="0"/>
              <a:t>; Bestätigung durch Regierungen </a:t>
            </a:r>
            <a:br>
              <a:rPr lang="de-CH" dirty="0"/>
            </a:br>
            <a:r>
              <a:rPr lang="de-CH" dirty="0"/>
              <a:t>der Bundesländer</a:t>
            </a:r>
          </a:p>
          <a:p>
            <a:endParaRPr lang="de-CH" dirty="0" smtClean="0"/>
          </a:p>
          <a:p>
            <a:pPr defTabSz="922812"/>
            <a:r>
              <a:rPr lang="de-CH" dirty="0"/>
              <a:t>Vorschlag durch öffentlichen Rundfunk; </a:t>
            </a:r>
            <a:br>
              <a:rPr lang="de-CH" dirty="0"/>
            </a:br>
            <a:r>
              <a:rPr lang="de-CH" dirty="0"/>
              <a:t>Bestätigung durch Regierung</a:t>
            </a:r>
          </a:p>
          <a:p>
            <a:endParaRPr lang="de-CH" dirty="0" smtClean="0"/>
          </a:p>
          <a:p>
            <a:pPr defTabSz="922812"/>
            <a:r>
              <a:rPr lang="de-CH" dirty="0"/>
              <a:t>Indexierung an Lebenshaltungs-kosten; jedoch mit Bestätigung durch Regierung</a:t>
            </a:r>
          </a:p>
          <a:p>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5</a:t>
            </a:fld>
            <a:endParaRPr lang="en-US"/>
          </a:p>
        </p:txBody>
      </p:sp>
    </p:spTree>
    <p:extLst>
      <p:ext uri="{BB962C8B-B14F-4D97-AF65-F5344CB8AC3E}">
        <p14:creationId xmlns:p14="http://schemas.microsoft.com/office/powerpoint/2010/main" val="229064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Besonders</a:t>
            </a:r>
            <a:r>
              <a:rPr lang="en-GB" dirty="0" smtClean="0"/>
              <a:t> </a:t>
            </a:r>
            <a:r>
              <a:rPr lang="en-GB" dirty="0" err="1" smtClean="0"/>
              <a:t>kostengünstig</a:t>
            </a:r>
            <a:r>
              <a:rPr lang="en-GB" dirty="0" smtClean="0"/>
              <a:t>:</a:t>
            </a:r>
            <a:r>
              <a:rPr lang="en-GB" baseline="0" dirty="0" smtClean="0"/>
              <a:t> Portugal, PO, CZ, NO; IE</a:t>
            </a:r>
          </a:p>
          <a:p>
            <a:r>
              <a:rPr lang="en-GB" baseline="0" dirty="0" smtClean="0"/>
              <a:t>CH </a:t>
            </a:r>
            <a:r>
              <a:rPr lang="en-GB" baseline="0" dirty="0" err="1" smtClean="0"/>
              <a:t>eher</a:t>
            </a:r>
            <a:r>
              <a:rPr lang="en-GB" baseline="0" dirty="0" smtClean="0"/>
              <a:t> </a:t>
            </a:r>
            <a:r>
              <a:rPr lang="en-GB" baseline="0" dirty="0" err="1" smtClean="0"/>
              <a:t>mittelfeld</a:t>
            </a:r>
            <a:endParaRPr lang="en-GB" baseline="0" dirty="0" smtClean="0"/>
          </a:p>
          <a:p>
            <a:endParaRPr lang="en-GB" baseline="0" dirty="0" smtClean="0"/>
          </a:p>
          <a:p>
            <a:r>
              <a:rPr lang="en-GB" baseline="0" dirty="0" smtClean="0"/>
              <a:t>=&gt; </a:t>
            </a:r>
            <a:r>
              <a:rPr lang="en-GB" baseline="0" dirty="0" err="1" smtClean="0"/>
              <a:t>Zahlen</a:t>
            </a:r>
            <a:r>
              <a:rPr lang="en-GB" baseline="0" dirty="0" smtClean="0"/>
              <a:t> </a:t>
            </a:r>
            <a:r>
              <a:rPr lang="en-GB" baseline="0" dirty="0" err="1" smtClean="0"/>
              <a:t>jedoch</a:t>
            </a:r>
            <a:r>
              <a:rPr lang="en-GB" baseline="0" dirty="0" smtClean="0"/>
              <a:t> </a:t>
            </a:r>
            <a:r>
              <a:rPr lang="en-GB" baseline="0" dirty="0" err="1" smtClean="0"/>
              <a:t>auch</a:t>
            </a:r>
            <a:r>
              <a:rPr lang="en-GB" baseline="0" dirty="0" smtClean="0"/>
              <a:t> </a:t>
            </a:r>
            <a:r>
              <a:rPr lang="en-GB" baseline="0" dirty="0" err="1" smtClean="0"/>
              <a:t>etwas</a:t>
            </a:r>
            <a:r>
              <a:rPr lang="en-GB" baseline="0" dirty="0" smtClean="0"/>
              <a:t> </a:t>
            </a:r>
            <a:r>
              <a:rPr lang="en-GB" baseline="0" dirty="0" err="1" smtClean="0"/>
              <a:t>mit</a:t>
            </a:r>
            <a:r>
              <a:rPr lang="en-GB" baseline="0" dirty="0" smtClean="0"/>
              <a:t> </a:t>
            </a:r>
            <a:r>
              <a:rPr lang="en-GB" baseline="0" dirty="0" err="1" smtClean="0"/>
              <a:t>Grösse</a:t>
            </a:r>
            <a:r>
              <a:rPr lang="en-GB" baseline="0" dirty="0" smtClean="0"/>
              <a:t> des Lands und </a:t>
            </a:r>
            <a:r>
              <a:rPr lang="en-GB" baseline="0" dirty="0" err="1" smtClean="0"/>
              <a:t>Löhnen</a:t>
            </a:r>
            <a:r>
              <a:rPr lang="en-GB" baseline="0" dirty="0" smtClean="0"/>
              <a:t> </a:t>
            </a:r>
            <a:r>
              <a:rPr lang="en-GB" baseline="0" dirty="0" err="1" smtClean="0"/>
              <a:t>zu</a:t>
            </a:r>
            <a:r>
              <a:rPr lang="en-GB" baseline="0" dirty="0" smtClean="0"/>
              <a:t> </a:t>
            </a:r>
            <a:r>
              <a:rPr lang="en-GB" baseline="0" dirty="0" err="1" smtClean="0"/>
              <a:t>tun</a:t>
            </a:r>
            <a:r>
              <a:rPr lang="en-GB" baseline="0" dirty="0" smtClean="0"/>
              <a:t> =&gt; </a:t>
            </a:r>
            <a:r>
              <a:rPr lang="en-GB" baseline="0" dirty="0" err="1" smtClean="0"/>
              <a:t>nicht</a:t>
            </a:r>
            <a:r>
              <a:rPr lang="en-GB" baseline="0" dirty="0" smtClean="0"/>
              <a:t> </a:t>
            </a:r>
            <a:r>
              <a:rPr lang="en-GB" baseline="0" dirty="0" err="1" smtClean="0"/>
              <a:t>völlig</a:t>
            </a:r>
            <a:r>
              <a:rPr lang="en-GB" baseline="0" dirty="0" smtClean="0"/>
              <a:t> direct </a:t>
            </a:r>
            <a:r>
              <a:rPr lang="en-GB" baseline="0" dirty="0" err="1" smtClean="0"/>
              <a:t>vergleichbar</a:t>
            </a:r>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6</a:t>
            </a:fld>
            <a:endParaRPr lang="en-US"/>
          </a:p>
        </p:txBody>
      </p:sp>
    </p:spTree>
    <p:extLst>
      <p:ext uri="{BB962C8B-B14F-4D97-AF65-F5344CB8AC3E}">
        <p14:creationId xmlns:p14="http://schemas.microsoft.com/office/powerpoint/2010/main" val="418094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Wie</a:t>
            </a:r>
            <a:r>
              <a:rPr lang="de-CH" baseline="0" dirty="0" smtClean="0"/>
              <a:t> erfolgreich diese Firmen sind, zeigt eine Studie über die Schwarzhörer-</a:t>
            </a:r>
            <a:r>
              <a:rPr lang="de-CH" baseline="0" dirty="0" err="1" smtClean="0"/>
              <a:t>seherquote</a:t>
            </a:r>
            <a:r>
              <a:rPr lang="de-CH" baseline="0" dirty="0" smtClean="0"/>
              <a:t>. </a:t>
            </a:r>
          </a:p>
          <a:p>
            <a:endParaRPr lang="de-CH" baseline="0" dirty="0" smtClean="0"/>
          </a:p>
          <a:p>
            <a:r>
              <a:rPr lang="de-CH" baseline="0" dirty="0" smtClean="0"/>
              <a:t>Am Besten funktioniert der Einzug offenbar in </a:t>
            </a:r>
          </a:p>
          <a:p>
            <a:pPr marL="173027" indent="-173027">
              <a:buFontTx/>
              <a:buChar char="-"/>
            </a:pPr>
            <a:r>
              <a:rPr lang="de-CH" baseline="0" dirty="0" smtClean="0"/>
              <a:t>Portugal 2%, AT (3%), DE (5%), Kroatien (3%)</a:t>
            </a:r>
          </a:p>
          <a:p>
            <a:pPr marL="173027" indent="-173027">
              <a:buFontTx/>
              <a:buChar char="-"/>
            </a:pPr>
            <a:r>
              <a:rPr lang="de-CH" baseline="0" dirty="0" smtClean="0"/>
              <a:t>Am schlechtesten in IE (17) IT (27), PO (71)</a:t>
            </a:r>
          </a:p>
          <a:p>
            <a:endParaRPr lang="de-CH" baseline="0" dirty="0" smtClean="0"/>
          </a:p>
          <a:p>
            <a:r>
              <a:rPr lang="de-CH" baseline="0" dirty="0" smtClean="0"/>
              <a:t>Alle Andere Länder im </a:t>
            </a:r>
            <a:r>
              <a:rPr lang="de-CH" baseline="0" dirty="0" err="1" smtClean="0"/>
              <a:t>mittelfeld</a:t>
            </a:r>
            <a:r>
              <a:rPr lang="de-CH" baseline="0" dirty="0" smtClean="0"/>
              <a:t> 6-16%. CH mittelmässig, Schwarznutzerquote hat sich erhöht: von 4% (2009) auf 8-12%; ähnlich SE; etwas besser UK oder Rumänien (8). </a:t>
            </a:r>
          </a:p>
          <a:p>
            <a:r>
              <a:rPr lang="de-CH" baseline="0" dirty="0" smtClean="0"/>
              <a:t>Hier steht die Schweiz sehr gut da, die Schwarzhörer/</a:t>
            </a:r>
            <a:r>
              <a:rPr lang="de-CH" baseline="0" dirty="0" err="1" smtClean="0"/>
              <a:t>seherquote</a:t>
            </a:r>
            <a:r>
              <a:rPr lang="de-CH" baseline="0" dirty="0" smtClean="0"/>
              <a:t> ist relativ gering (etwas mehr als 4%). </a:t>
            </a:r>
          </a:p>
          <a:p>
            <a:endParaRPr lang="de-CH" baseline="0" dirty="0" smtClean="0"/>
          </a:p>
          <a:p>
            <a:pPr marL="173027" indent="-173027">
              <a:buFont typeface="Symbol" panose="05050102010706020507" pitchFamily="18" charset="2"/>
              <a:buChar char="Þ"/>
            </a:pPr>
            <a:r>
              <a:rPr lang="de-CH" baseline="0" dirty="0" smtClean="0"/>
              <a:t>Kein Zusammenhang, wer Einzug betreibt; auch keiner zwischen West- und </a:t>
            </a:r>
            <a:r>
              <a:rPr lang="de-CH" baseline="0" dirty="0" err="1" smtClean="0"/>
              <a:t>Osteurop</a:t>
            </a:r>
            <a:r>
              <a:rPr lang="de-CH" baseline="0" dirty="0" smtClean="0"/>
              <a:t>. </a:t>
            </a:r>
          </a:p>
          <a:p>
            <a:pPr marL="173027" indent="-173027">
              <a:buFont typeface="Symbol" panose="05050102010706020507" pitchFamily="18" charset="2"/>
              <a:buChar char="Þ"/>
            </a:pPr>
            <a:r>
              <a:rPr lang="de-CH" baseline="0" dirty="0" smtClean="0"/>
              <a:t>Best </a:t>
            </a:r>
            <a:r>
              <a:rPr lang="de-CH" baseline="0" dirty="0" err="1" smtClean="0"/>
              <a:t>pracitice</a:t>
            </a:r>
            <a:r>
              <a:rPr lang="de-CH" baseline="0" dirty="0" smtClean="0"/>
              <a:t> PO</a:t>
            </a:r>
          </a:p>
        </p:txBody>
      </p:sp>
      <p:sp>
        <p:nvSpPr>
          <p:cNvPr id="4" name="Foliennummernplatzhalter 3"/>
          <p:cNvSpPr>
            <a:spLocks noGrp="1"/>
          </p:cNvSpPr>
          <p:nvPr>
            <p:ph type="sldNum" sz="quarter" idx="10"/>
          </p:nvPr>
        </p:nvSpPr>
        <p:spPr/>
        <p:txBody>
          <a:bodyPr/>
          <a:lstStyle/>
          <a:p>
            <a:fld id="{BA644D57-EB06-414F-98DF-E01244B6A98F}" type="slidenum">
              <a:rPr lang="en-US" smtClean="0"/>
              <a:pPr/>
              <a:t>7</a:t>
            </a:fld>
            <a:endParaRPr lang="en-US"/>
          </a:p>
        </p:txBody>
      </p:sp>
    </p:spTree>
    <p:extLst>
      <p:ext uri="{BB962C8B-B14F-4D97-AF65-F5344CB8AC3E}">
        <p14:creationId xmlns:p14="http://schemas.microsoft.com/office/powerpoint/2010/main" val="241715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smtClean="0"/>
              <a:t>Rundfunkgebühr</a:t>
            </a:r>
            <a:r>
              <a:rPr lang="en-GB" dirty="0" smtClean="0"/>
              <a:t> </a:t>
            </a:r>
            <a:r>
              <a:rPr lang="en-GB" dirty="0" err="1" smtClean="0"/>
              <a:t>wichtig</a:t>
            </a:r>
            <a:r>
              <a:rPr lang="en-GB" dirty="0" smtClean="0"/>
              <a:t>: </a:t>
            </a:r>
            <a:r>
              <a:rPr lang="en-GB" dirty="0" err="1" smtClean="0"/>
              <a:t>Haupteinnahmequelle</a:t>
            </a:r>
            <a:r>
              <a:rPr lang="en-GB" dirty="0" smtClean="0"/>
              <a:t> </a:t>
            </a:r>
            <a:r>
              <a:rPr lang="en-GB" dirty="0" err="1" smtClean="0"/>
              <a:t>für</a:t>
            </a:r>
            <a:r>
              <a:rPr lang="en-GB" dirty="0" smtClean="0"/>
              <a:t> </a:t>
            </a:r>
            <a:r>
              <a:rPr lang="en-GB" dirty="0" err="1" smtClean="0"/>
              <a:t>meiste</a:t>
            </a:r>
            <a:r>
              <a:rPr lang="en-GB" dirty="0" smtClean="0"/>
              <a:t> </a:t>
            </a:r>
            <a:r>
              <a:rPr lang="en-GB" dirty="0" err="1" smtClean="0"/>
              <a:t>öffentlichen</a:t>
            </a:r>
            <a:r>
              <a:rPr lang="en-GB" dirty="0" smtClean="0"/>
              <a:t>. </a:t>
            </a:r>
          </a:p>
          <a:p>
            <a:endParaRPr lang="en-GB" dirty="0" smtClean="0"/>
          </a:p>
          <a:p>
            <a:r>
              <a:rPr lang="en-GB" dirty="0" err="1" smtClean="0"/>
              <a:t>Hinweis</a:t>
            </a:r>
            <a:r>
              <a:rPr lang="en-GB" dirty="0" smtClean="0"/>
              <a:t> auf GB &amp; D</a:t>
            </a:r>
            <a:endParaRPr lang="en-GB" dirty="0"/>
          </a:p>
        </p:txBody>
      </p:sp>
      <p:sp>
        <p:nvSpPr>
          <p:cNvPr id="4" name="Foliennummernplatzhalter 3"/>
          <p:cNvSpPr>
            <a:spLocks noGrp="1"/>
          </p:cNvSpPr>
          <p:nvPr>
            <p:ph type="sldNum" sz="quarter" idx="10"/>
          </p:nvPr>
        </p:nvSpPr>
        <p:spPr/>
        <p:txBody>
          <a:bodyPr/>
          <a:lstStyle/>
          <a:p>
            <a:fld id="{BA644D57-EB06-414F-98DF-E01244B6A98F}" type="slidenum">
              <a:rPr lang="en-US" smtClean="0"/>
              <a:pPr/>
              <a:t>8</a:t>
            </a:fld>
            <a:endParaRPr lang="en-US"/>
          </a:p>
        </p:txBody>
      </p:sp>
    </p:spTree>
    <p:extLst>
      <p:ext uri="{BB962C8B-B14F-4D97-AF65-F5344CB8AC3E}">
        <p14:creationId xmlns:p14="http://schemas.microsoft.com/office/powerpoint/2010/main" val="412380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Wenn wir die</a:t>
            </a:r>
            <a:r>
              <a:rPr lang="de-CH" baseline="0" dirty="0" smtClean="0"/>
              <a:t> Höhe der Rundfunkgebühren in absoluten Zahlen betrachten, ist die Höhe der Radio- und Fernsehgebühren in der Schweiz hoch und gehört zu den höchsten in ganz Europa (allerdings sind Rundungsfehler und Umrechnungskurse zu beachten, in manchen Statistiken liegt Dänemark vor der Schweiz). </a:t>
            </a:r>
          </a:p>
          <a:p>
            <a:endParaRPr lang="de-CH" baseline="0" dirty="0" smtClean="0"/>
          </a:p>
          <a:p>
            <a:r>
              <a:rPr lang="de-CH" baseline="0" dirty="0" smtClean="0"/>
              <a:t>Allerdings ist diese Zahl nicht ganz aussagekräftigt. Wenn wir die Lebensmittel, Krankenkassenprämien, Autokosten etc. ähnlich miteinander vergleichen würden, würde sich in etwa dasselbe Bild zeigen; nämlich dass in der Schweiz alle Güter des täglichen Gebrauchs aber auch Luxusgegenstände zumeist teurer als im Ausland sind. </a:t>
            </a:r>
            <a:endParaRPr lang="de-CH" dirty="0"/>
          </a:p>
        </p:txBody>
      </p:sp>
      <p:sp>
        <p:nvSpPr>
          <p:cNvPr id="4" name="Foliennummernplatzhalt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2516815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5782" name="Rectangle 6"/>
          <p:cNvSpPr>
            <a:spLocks noChangeArrowheads="1"/>
          </p:cNvSpPr>
          <p:nvPr/>
        </p:nvSpPr>
        <p:spPr bwMode="auto">
          <a:xfrm>
            <a:off x="10033000" y="0"/>
            <a:ext cx="2159000" cy="1619250"/>
          </a:xfrm>
          <a:prstGeom prst="rect">
            <a:avLst/>
          </a:prstGeom>
          <a:solidFill>
            <a:srgbClr val="CC0066"/>
          </a:solidFill>
          <a:ln w="9525">
            <a:noFill/>
            <a:miter lim="800000"/>
            <a:headEnd/>
            <a:tailEnd/>
          </a:ln>
          <a:effectLst/>
        </p:spPr>
        <p:txBody>
          <a:bodyPr wrap="none" anchor="ctr"/>
          <a:lstStyle/>
          <a:p>
            <a:endParaRPr lang="de-CH" sz="2200"/>
          </a:p>
        </p:txBody>
      </p:sp>
      <p:sp>
        <p:nvSpPr>
          <p:cNvPr id="75784" name="Rectangle 8"/>
          <p:cNvSpPr>
            <a:spLocks noGrp="1" noChangeArrowheads="1"/>
          </p:cNvSpPr>
          <p:nvPr>
            <p:ph type="ctrTitle" sz="quarter"/>
          </p:nvPr>
        </p:nvSpPr>
        <p:spPr>
          <a:xfrm>
            <a:off x="569384" y="1958976"/>
            <a:ext cx="11071232" cy="1254125"/>
          </a:xfrm>
        </p:spPr>
        <p:txBody>
          <a:bodyPr/>
          <a:lstStyle>
            <a:lvl1pPr>
              <a:defRPr sz="4000"/>
            </a:lvl1pPr>
          </a:lstStyle>
          <a:p>
            <a:r>
              <a:rPr lang="de-DE" smtClean="0"/>
              <a:t>Titelmasterformat durch Klicken bearbeiten</a:t>
            </a:r>
            <a:endParaRPr lang="de-CH" dirty="0"/>
          </a:p>
        </p:txBody>
      </p:sp>
      <p:sp>
        <p:nvSpPr>
          <p:cNvPr id="75785" name="Rectangle 9"/>
          <p:cNvSpPr>
            <a:spLocks noGrp="1" noChangeArrowheads="1"/>
          </p:cNvSpPr>
          <p:nvPr>
            <p:ph type="subTitle" sz="quarter" idx="1"/>
          </p:nvPr>
        </p:nvSpPr>
        <p:spPr>
          <a:xfrm>
            <a:off x="571500" y="3429000"/>
            <a:ext cx="11069116" cy="863600"/>
          </a:xfrm>
        </p:spPr>
        <p:txBody>
          <a:bodyPr/>
          <a:lstStyle>
            <a:lvl1pPr marL="0" indent="0">
              <a:buNone/>
              <a:defRPr sz="2200" b="1"/>
            </a:lvl1pPr>
          </a:lstStyle>
          <a:p>
            <a:r>
              <a:rPr lang="de-DE" smtClean="0"/>
              <a:t>Formatvorlage des Untertitelmasters durch Klicken bearbeiten</a:t>
            </a:r>
            <a:endParaRPr lang="de-CH" dirty="0"/>
          </a:p>
        </p:txBody>
      </p:sp>
      <p:sp>
        <p:nvSpPr>
          <p:cNvPr id="8" name="Rectangle 10"/>
          <p:cNvSpPr txBox="1">
            <a:spLocks noChangeArrowheads="1"/>
          </p:cNvSpPr>
          <p:nvPr userDrawn="1"/>
        </p:nvSpPr>
        <p:spPr bwMode="auto">
          <a:xfrm>
            <a:off x="571462" y="6340866"/>
            <a:ext cx="5185831" cy="285752"/>
          </a:xfrm>
          <a:prstGeom prst="rect">
            <a:avLst/>
          </a:prstGeom>
          <a:ln>
            <a:miter lim="800000"/>
            <a:headEnd/>
            <a:tailEnd/>
          </a:ln>
        </p:spPr>
        <p:txBody>
          <a:bodyPr vert="horz" wrap="none" lIns="91440" tIns="45720" rIns="91440" bIns="45720" numCol="1" anchor="t" anchorCtr="0" compatLnSpc="1">
            <a:prstTxWarp prst="textNoShape">
              <a:avLst/>
            </a:prstTxWarp>
          </a:bodyPr>
          <a:lstStyle>
            <a:defPPr>
              <a:defRPr lang="de-CH"/>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400" b="0" i="0" u="none" strike="noStrike" kern="1200" cap="none" spc="0" normalizeH="0" baseline="0" noProof="0" dirty="0" smtClean="0">
                <a:ln>
                  <a:noFill/>
                </a:ln>
                <a:solidFill>
                  <a:schemeClr val="tx1"/>
                </a:solidFill>
                <a:effectLst/>
                <a:uLnTx/>
                <a:uFillTx/>
                <a:latin typeface="+mn-lt"/>
                <a:ea typeface="+mn-ea"/>
                <a:cs typeface="+mn-cs"/>
              </a:rPr>
              <a:t>FHO Fachhochschule Ostschweiz</a:t>
            </a:r>
            <a:endParaRPr kumimoji="0" lang="de-CH"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N:\Marketing\Allgemeines\Vorlagen\logos\htw_chur_institute_logo\htw_chur_logo_IMP\rgb\htw_IMP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949" y="252103"/>
            <a:ext cx="3026763" cy="898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txBox="1">
            <a:spLocks noChangeArrowheads="1"/>
          </p:cNvSpPr>
          <p:nvPr userDrawn="1"/>
        </p:nvSpPr>
        <p:spPr bwMode="auto">
          <a:xfrm>
            <a:off x="571500" y="4884933"/>
            <a:ext cx="11069116" cy="86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Wingdings" pitchFamily="2" charset="2"/>
              <a:defRPr sz="2200" b="1">
                <a:solidFill>
                  <a:schemeClr val="tx1"/>
                </a:solidFill>
                <a:latin typeface="+mn-lt"/>
                <a:ea typeface="+mn-ea"/>
                <a:cs typeface="+mn-cs"/>
              </a:defRPr>
            </a:lvl1pPr>
            <a:lvl2pPr marL="0" indent="-288925" algn="l" rtl="0" eaLnBrk="1" fontAlgn="base" hangingPunct="1">
              <a:spcBef>
                <a:spcPct val="20000"/>
              </a:spcBef>
              <a:spcAft>
                <a:spcPct val="0"/>
              </a:spcAft>
              <a:buFont typeface="Wingdings" pitchFamily="2" charset="2"/>
              <a:buChar char="§"/>
              <a:defRPr>
                <a:solidFill>
                  <a:schemeClr val="tx1"/>
                </a:solidFill>
                <a:latin typeface="+mn-lt"/>
              </a:defRPr>
            </a:lvl2pPr>
            <a:lvl3pPr marL="612000" indent="-288000" algn="l" rtl="0" eaLnBrk="1" fontAlgn="base" hangingPunct="1">
              <a:spcBef>
                <a:spcPct val="20000"/>
              </a:spcBef>
              <a:spcAft>
                <a:spcPct val="0"/>
              </a:spcAft>
              <a:buFont typeface="Symbol" panose="05050102010706020507" pitchFamily="18" charset="2"/>
              <a:buChar char="-"/>
              <a:defRPr>
                <a:solidFill>
                  <a:schemeClr val="tx1"/>
                </a:solidFill>
                <a:latin typeface="+mn-lt"/>
              </a:defRPr>
            </a:lvl3pPr>
            <a:lvl4pPr marL="900000" indent="-285750" algn="l" rtl="0" eaLnBrk="1" fontAlgn="base" hangingPunct="1">
              <a:spcBef>
                <a:spcPct val="20000"/>
              </a:spcBef>
              <a:spcAft>
                <a:spcPct val="0"/>
              </a:spcAft>
              <a:buFont typeface="Arial" panose="020B0604020202020204" pitchFamily="34" charset="0"/>
              <a:buChar char="•"/>
              <a:defRPr sz="1600">
                <a:solidFill>
                  <a:schemeClr val="tx1"/>
                </a:solidFill>
                <a:latin typeface="+mn-lt"/>
              </a:defRPr>
            </a:lvl4pPr>
            <a:lvl5pPr marL="2593975" indent="-228600" algn="l" rtl="0" eaLnBrk="1" fontAlgn="base" hangingPunct="1">
              <a:spcBef>
                <a:spcPct val="20000"/>
              </a:spcBef>
              <a:spcAft>
                <a:spcPct val="0"/>
              </a:spcAft>
              <a:buFont typeface="Wingdings" pitchFamily="2" charset="2"/>
              <a:defRPr>
                <a:solidFill>
                  <a:schemeClr val="tx1"/>
                </a:solidFill>
                <a:latin typeface="+mn-lt"/>
              </a:defRPr>
            </a:lvl5pPr>
            <a:lvl6pPr marL="3051175" indent="-228600" algn="l" rtl="0" eaLnBrk="1" fontAlgn="base" hangingPunct="1">
              <a:spcBef>
                <a:spcPct val="20000"/>
              </a:spcBef>
              <a:spcAft>
                <a:spcPct val="0"/>
              </a:spcAft>
              <a:buFont typeface="Wingdings" pitchFamily="2" charset="2"/>
              <a:defRPr>
                <a:solidFill>
                  <a:schemeClr val="tx1"/>
                </a:solidFill>
                <a:latin typeface="+mn-lt"/>
              </a:defRPr>
            </a:lvl6pPr>
            <a:lvl7pPr marL="3508375" indent="-228600" algn="l" rtl="0" eaLnBrk="1" fontAlgn="base" hangingPunct="1">
              <a:spcBef>
                <a:spcPct val="20000"/>
              </a:spcBef>
              <a:spcAft>
                <a:spcPct val="0"/>
              </a:spcAft>
              <a:buFont typeface="Wingdings" pitchFamily="2" charset="2"/>
              <a:defRPr>
                <a:solidFill>
                  <a:schemeClr val="tx1"/>
                </a:solidFill>
                <a:latin typeface="+mn-lt"/>
              </a:defRPr>
            </a:lvl7pPr>
            <a:lvl8pPr marL="3965575" indent="-228600" algn="l" rtl="0" eaLnBrk="1" fontAlgn="base" hangingPunct="1">
              <a:spcBef>
                <a:spcPct val="20000"/>
              </a:spcBef>
              <a:spcAft>
                <a:spcPct val="0"/>
              </a:spcAft>
              <a:buFont typeface="Wingdings" pitchFamily="2" charset="2"/>
              <a:defRPr>
                <a:solidFill>
                  <a:schemeClr val="tx1"/>
                </a:solidFill>
                <a:latin typeface="+mn-lt"/>
              </a:defRPr>
            </a:lvl8pPr>
            <a:lvl9pPr marL="4422775" indent="-228600" algn="l" rtl="0" eaLnBrk="1" fontAlgn="base" hangingPunct="1">
              <a:spcBef>
                <a:spcPct val="20000"/>
              </a:spcBef>
              <a:spcAft>
                <a:spcPct val="0"/>
              </a:spcAft>
              <a:buFont typeface="Wingdings" pitchFamily="2" charset="2"/>
              <a:defRPr>
                <a:solidFill>
                  <a:schemeClr val="tx1"/>
                </a:solidFill>
                <a:latin typeface="+mn-lt"/>
              </a:defRPr>
            </a:lvl9pPr>
          </a:lstStyle>
          <a:p>
            <a:r>
              <a:rPr lang="de-DE" sz="2000" kern="0" dirty="0" smtClean="0"/>
              <a:t>Prof. Dr. Matthias</a:t>
            </a:r>
            <a:r>
              <a:rPr lang="de-DE" sz="2000" kern="0" baseline="0" dirty="0" smtClean="0"/>
              <a:t> Künzler				</a:t>
            </a:r>
            <a:r>
              <a:rPr lang="de-DE" sz="2000" kern="0" baseline="0" dirty="0" smtClean="0">
                <a:solidFill>
                  <a:schemeClr val="accent2">
                    <a:lumMod val="75000"/>
                  </a:schemeClr>
                </a:solidFill>
              </a:rPr>
              <a:t>matthias.kuenzler@htwchur.ch</a:t>
            </a:r>
          </a:p>
          <a:p>
            <a:r>
              <a:rPr lang="de-CH" sz="2000" kern="0" baseline="0" dirty="0" smtClean="0"/>
              <a:t>IMP – Institut für Multimedia </a:t>
            </a:r>
            <a:r>
              <a:rPr lang="de-CH" sz="2000" kern="0" baseline="0" dirty="0" err="1" smtClean="0"/>
              <a:t>Production</a:t>
            </a:r>
            <a:r>
              <a:rPr lang="de-CH" sz="2000" kern="0" baseline="0" dirty="0" smtClean="0"/>
              <a:t/>
            </a:r>
            <a:br>
              <a:rPr lang="de-CH" sz="2000" kern="0" baseline="0" dirty="0" smtClean="0"/>
            </a:br>
            <a:r>
              <a:rPr lang="de-CH" sz="2000" kern="0" baseline="0" dirty="0" smtClean="0"/>
              <a:t>Pulvermühlestrasse 57</a:t>
            </a:r>
            <a:br>
              <a:rPr lang="de-CH" sz="2000" kern="0" baseline="0" dirty="0" smtClean="0"/>
            </a:br>
            <a:r>
              <a:rPr lang="de-CH" sz="2000" kern="0" baseline="0" dirty="0" smtClean="0"/>
              <a:t>7004 Chur</a:t>
            </a:r>
            <a:endParaRPr lang="de-CH" sz="2000" kern="0"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609600" y="1047849"/>
            <a:ext cx="5384800" cy="50783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Inhaltsplatzhalter 3"/>
          <p:cNvSpPr>
            <a:spLocks noGrp="1"/>
          </p:cNvSpPr>
          <p:nvPr>
            <p:ph sz="half" idx="2"/>
          </p:nvPr>
        </p:nvSpPr>
        <p:spPr>
          <a:xfrm>
            <a:off x="6197600" y="1047847"/>
            <a:ext cx="5384800" cy="50783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609600" y="1047849"/>
            <a:ext cx="5386917" cy="5809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1839937"/>
            <a:ext cx="5386917" cy="4286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93368" y="1047849"/>
            <a:ext cx="5389033" cy="5809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1839937"/>
            <a:ext cx="5389033" cy="42862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9" name="Fußzeilenplatzhalter 1"/>
          <p:cNvSpPr>
            <a:spLocks noGrp="1"/>
          </p:cNvSpPr>
          <p:nvPr>
            <p:ph type="ftr" sz="quarter" idx="10"/>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5"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4766733" y="273051"/>
            <a:ext cx="6815667" cy="5853113"/>
          </a:xfrm>
        </p:spPr>
        <p:txBody>
          <a:bodyPr/>
          <a:lstStyle>
            <a:lvl1pPr>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1384" y="4592489"/>
            <a:ext cx="7315200" cy="566738"/>
          </a:xfrm>
        </p:spPr>
        <p:txBody>
          <a:bodyPr anchor="b"/>
          <a:lstStyle>
            <a:lvl1pPr algn="l">
              <a:defRPr sz="2200" b="1"/>
            </a:lvl1pPr>
          </a:lstStyle>
          <a:p>
            <a:r>
              <a:rPr lang="de-DE" smtClean="0"/>
              <a:t>Titelmasterformat durch Klicken bearbeiten</a:t>
            </a:r>
            <a:endParaRPr lang="de-CH" dirty="0"/>
          </a:p>
        </p:txBody>
      </p:sp>
      <p:sp>
        <p:nvSpPr>
          <p:cNvPr id="3" name="Bildplatzhalter 2"/>
          <p:cNvSpPr>
            <a:spLocks noGrp="1"/>
          </p:cNvSpPr>
          <p:nvPr>
            <p:ph type="pic" idx="1"/>
          </p:nvPr>
        </p:nvSpPr>
        <p:spPr>
          <a:xfrm>
            <a:off x="551384" y="404664"/>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551384" y="5159227"/>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7"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smtClean="0"/>
              <a:t>Titelmasterformat durch </a:t>
            </a:r>
            <a:br>
              <a:rPr lang="de-DE" dirty="0" smtClean="0"/>
            </a:br>
            <a:r>
              <a:rPr lang="de-DE" dirty="0" smtClean="0"/>
              <a:t>Klicken</a:t>
            </a:r>
            <a:endParaRPr lang="de-CH" dirty="0"/>
          </a:p>
        </p:txBody>
      </p:sp>
      <p:sp>
        <p:nvSpPr>
          <p:cNvPr id="3" name="Inhaltsplatzhalter 2"/>
          <p:cNvSpPr>
            <a:spLocks noGrp="1"/>
          </p:cNvSpPr>
          <p:nvPr>
            <p:ph idx="1"/>
          </p:nvPr>
        </p:nvSpPr>
        <p:spPr>
          <a:xfrm>
            <a:off x="609600" y="1124744"/>
            <a:ext cx="10972800" cy="500142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cSld>
  <p:clrMapOvr>
    <a:masterClrMapping/>
  </p:clrMapOvr>
  <p:transition spd="med">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smtClean="0"/>
              <a:t>Lernziele</a:t>
            </a:r>
            <a:endParaRPr lang="de-CH" dirty="0"/>
          </a:p>
        </p:txBody>
      </p:sp>
      <p:sp>
        <p:nvSpPr>
          <p:cNvPr id="3" name="Inhaltsplatzhalter 2"/>
          <p:cNvSpPr>
            <a:spLocks noGrp="1"/>
          </p:cNvSpPr>
          <p:nvPr>
            <p:ph idx="1"/>
          </p:nvPr>
        </p:nvSpPr>
        <p:spPr>
          <a:xfrm>
            <a:off x="609600" y="1124744"/>
            <a:ext cx="10972800" cy="500142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pic>
        <p:nvPicPr>
          <p:cNvPr id="2052" name="Picture 4" descr="Lehrer-Eu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16480" y="274638"/>
            <a:ext cx="1524277" cy="159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21755"/>
      </p:ext>
    </p:extLst>
  </p:cSld>
  <p:clrMapOvr>
    <a:masterClrMapping/>
  </p:clrMapOvr>
  <p:transition spd="med">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7" name="Picture 2" descr="http://irislichthardt.de/leistungen/it-coaching/frag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1197" y="0"/>
            <a:ext cx="1680803" cy="2367132"/>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609600" y="1124744"/>
            <a:ext cx="10972800" cy="500142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smtClean="0"/>
              <a:t>Diskussionspunkt</a:t>
            </a:r>
            <a:endParaRPr lang="de-CH" dirty="0"/>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902497515"/>
      </p:ext>
    </p:extLst>
  </p:cSld>
  <p:clrMapOvr>
    <a:masterClrMapping/>
  </p:clrMapOvr>
  <p:transition spd="med">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124744"/>
            <a:ext cx="10972800" cy="500142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smtClean="0"/>
              <a:t>Frage</a:t>
            </a:r>
            <a:endParaRPr lang="de-CH" dirty="0"/>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pic>
        <p:nvPicPr>
          <p:cNvPr id="1026" name="Picture 2" descr="http://www.karin-intveen.com/wp-content/uploads/2012/09/Fotolia_39472348_X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72012" y="116632"/>
            <a:ext cx="2156445" cy="243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96533"/>
      </p:ext>
    </p:extLst>
  </p:cSld>
  <p:clrMapOvr>
    <a:masterClrMapping/>
  </p:clrMapOvr>
  <p:transition spd="med">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pic>
        <p:nvPicPr>
          <p:cNvPr id="3074" name="Picture 2" descr="http://www.schularena.com/media/cache/webcms_image/file505b6644bcceb.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71713" y="0"/>
            <a:ext cx="2109938" cy="2204864"/>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609600" y="1124744"/>
            <a:ext cx="10972800" cy="500142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err="1" smtClean="0"/>
              <a:t>Diskussionpunkt</a:t>
            </a:r>
            <a:endParaRPr lang="de-CH" dirty="0"/>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1510710340"/>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124744"/>
            <a:ext cx="10972800" cy="500142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smtClean="0"/>
              <a:t>Aufgabe auf nächste Sitzung</a:t>
            </a:r>
            <a:endParaRPr lang="de-CH" dirty="0"/>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r="94649" b="93488"/>
          <a:stretch/>
        </p:blipFill>
        <p:spPr>
          <a:xfrm>
            <a:off x="10381681" y="44624"/>
            <a:ext cx="1810319" cy="1728192"/>
          </a:xfrm>
          <a:prstGeom prst="rect">
            <a:avLst/>
          </a:prstGeom>
        </p:spPr>
      </p:pic>
    </p:spTree>
    <p:extLst>
      <p:ext uri="{BB962C8B-B14F-4D97-AF65-F5344CB8AC3E}">
        <p14:creationId xmlns:p14="http://schemas.microsoft.com/office/powerpoint/2010/main" val="440855846"/>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pic>
        <p:nvPicPr>
          <p:cNvPr id="1028" name="Picture 4" descr="http://www.schoul-ierpeldeng.lu/resources/images/_base_1/144134634516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8247"/>
          <a:stretch/>
        </p:blipFill>
        <p:spPr bwMode="auto">
          <a:xfrm rot="1110737">
            <a:off x="11005294" y="-180625"/>
            <a:ext cx="988548" cy="15446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hasCustomPrompt="1"/>
          </p:nvPr>
        </p:nvSpPr>
        <p:spPr>
          <a:xfrm>
            <a:off x="609600" y="274638"/>
            <a:ext cx="10972800" cy="634082"/>
          </a:xfrm>
        </p:spPr>
        <p:txBody>
          <a:bodyPr/>
          <a:lstStyle>
            <a:lvl1pPr>
              <a:defRPr/>
            </a:lvl1pPr>
          </a:lstStyle>
          <a:p>
            <a:r>
              <a:rPr lang="de-DE" dirty="0" smtClean="0"/>
              <a:t>Literatur</a:t>
            </a:r>
            <a:endParaRPr lang="de-CH" dirty="0"/>
          </a:p>
        </p:txBody>
      </p:sp>
      <p:sp>
        <p:nvSpPr>
          <p:cNvPr id="3" name="Inhaltsplatzhalter 2"/>
          <p:cNvSpPr>
            <a:spLocks noGrp="1"/>
          </p:cNvSpPr>
          <p:nvPr>
            <p:ph idx="1"/>
          </p:nvPr>
        </p:nvSpPr>
        <p:spPr>
          <a:xfrm>
            <a:off x="609600" y="1124744"/>
            <a:ext cx="10972800" cy="5001421"/>
          </a:xfrm>
        </p:spPr>
        <p:txBody>
          <a:bodyPr/>
          <a:lstStyle>
            <a:lvl1pPr marL="0" indent="0">
              <a:spcAft>
                <a:spcPts val="600"/>
              </a:spcAft>
              <a:buNone/>
              <a:tabLst>
                <a:tab pos="360000" algn="l"/>
              </a:tabLst>
              <a:defRPr i="1" baseline="0"/>
            </a:lvl1pPr>
          </a:lstStyle>
          <a:p>
            <a:pPr lvl="0"/>
            <a:r>
              <a:rPr lang="de-DE" smtClean="0"/>
              <a:t>Textmasterformat bearbeiten</a:t>
            </a:r>
          </a:p>
        </p:txBody>
      </p:sp>
      <p:sp>
        <p:nvSpPr>
          <p:cNvPr id="6"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3570080049"/>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5273" y="2636912"/>
            <a:ext cx="11031016" cy="1389506"/>
          </a:xfrm>
        </p:spPr>
        <p:txBody>
          <a:bodyPr anchor="t"/>
          <a:lstStyle>
            <a:lvl1pPr algn="l">
              <a:defRPr sz="4000" b="1" cap="all">
                <a:effectLst>
                  <a:outerShdw blurRad="38100" dist="38100" dir="2700000" algn="tl">
                    <a:srgbClr val="000000">
                      <a:alpha val="43137"/>
                    </a:srgbClr>
                  </a:outerShdw>
                </a:effectLst>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479376" y="30743"/>
            <a:ext cx="11031016" cy="123801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5" name="Fußzeilenplatzhalter 1"/>
          <p:cNvSpPr>
            <a:spLocks noGrp="1"/>
          </p:cNvSpPr>
          <p:nvPr>
            <p:ph type="ftr" sz="quarter" idx="3"/>
          </p:nvPr>
        </p:nvSpPr>
        <p:spPr>
          <a:xfrm>
            <a:off x="2495600" y="6309320"/>
            <a:ext cx="9086800" cy="43204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smtClean="0"/>
              <a:t>Finanzierungsmodelle im Ländervergleich - Matthias Künzler / IMP</a:t>
            </a:r>
            <a:endParaRPr lang="de-DE"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Rectangle 21"/>
          <p:cNvSpPr>
            <a:spLocks noGrp="1" noChangeArrowheads="1"/>
          </p:cNvSpPr>
          <p:nvPr>
            <p:ph type="title"/>
          </p:nvPr>
        </p:nvSpPr>
        <p:spPr bwMode="auto">
          <a:xfrm>
            <a:off x="609600" y="274638"/>
            <a:ext cx="10972800" cy="5620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err="1" smtClean="0"/>
              <a:t>Titelmasterformat</a:t>
            </a:r>
            <a:r>
              <a:rPr lang="en-US" dirty="0" smtClean="0"/>
              <a:t> </a:t>
            </a:r>
            <a:r>
              <a:rPr lang="en-US" dirty="0" err="1" smtClean="0"/>
              <a:t>durch</a:t>
            </a:r>
            <a:r>
              <a:rPr lang="en-US" dirty="0" smtClean="0"/>
              <a:t> </a:t>
            </a:r>
          </a:p>
        </p:txBody>
      </p:sp>
      <p:sp>
        <p:nvSpPr>
          <p:cNvPr id="1046" name="Rectangle 22"/>
          <p:cNvSpPr>
            <a:spLocks noGrp="1" noChangeArrowheads="1"/>
          </p:cNvSpPr>
          <p:nvPr>
            <p:ph type="body" idx="1"/>
          </p:nvPr>
        </p:nvSpPr>
        <p:spPr bwMode="auto">
          <a:xfrm>
            <a:off x="609600" y="1052736"/>
            <a:ext cx="10972800" cy="5073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smtClean="0"/>
              <a:t>Textmasterformate</a:t>
            </a:r>
            <a:r>
              <a:rPr lang="en-US" dirty="0" smtClean="0"/>
              <a:t> </a:t>
            </a:r>
            <a:r>
              <a:rPr lang="en-US" dirty="0" err="1" smtClean="0"/>
              <a:t>durch</a:t>
            </a:r>
            <a:r>
              <a:rPr lang="en-US" dirty="0" smtClean="0"/>
              <a:t> </a:t>
            </a:r>
            <a:r>
              <a:rPr lang="en-US" dirty="0" err="1" smtClean="0"/>
              <a:t>Klicken</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p:txBody>
      </p:sp>
      <p:pic>
        <p:nvPicPr>
          <p:cNvPr id="6" name="Picture 2" descr="N:\Marketing\Allgemeines\Vorlagen\logos\htw_chur_institute_logo\htw_chur_logo_IMP\rgb\htw_IMP_rgb.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79376" y="6204661"/>
            <a:ext cx="1833041" cy="653339"/>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3"/>
          </p:nvPr>
        </p:nvSpPr>
        <p:spPr>
          <a:xfrm>
            <a:off x="2495600" y="6309320"/>
            <a:ext cx="7344816" cy="432048"/>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de-CH" smtClean="0"/>
              <a:t>Finanzierungsmodelle im Ländervergleich - Matthias Künzler / IMP</a:t>
            </a:r>
            <a:endParaRPr lang="de-DE" dirty="0"/>
          </a:p>
        </p:txBody>
      </p:sp>
      <p:sp>
        <p:nvSpPr>
          <p:cNvPr id="7" name="Fußzeilenplatzhalter 1"/>
          <p:cNvSpPr txBox="1">
            <a:spLocks/>
          </p:cNvSpPr>
          <p:nvPr userDrawn="1"/>
        </p:nvSpPr>
        <p:spPr>
          <a:xfrm>
            <a:off x="10416480" y="6309320"/>
            <a:ext cx="1182858" cy="432048"/>
          </a:xfrm>
          <a:prstGeom prst="rect">
            <a:avLst/>
          </a:prstGeom>
        </p:spPr>
        <p:txBody>
          <a:bodyPr vert="horz" lIns="91440" tIns="45720" rIns="91440" bIns="45720" rtlCol="0" anchor="ctr"/>
          <a:lstStyle>
            <a:defPPr>
              <a:defRPr lang="de-CH"/>
            </a:defPPr>
            <a:lvl1pPr algn="l" rtl="0" fontAlgn="base">
              <a:spcBef>
                <a:spcPct val="0"/>
              </a:spcBef>
              <a:spcAft>
                <a:spcPct val="0"/>
              </a:spcAft>
              <a:defRPr sz="1400" b="1" kern="1200">
                <a:solidFill>
                  <a:schemeClr val="tx1">
                    <a:tint val="75000"/>
                  </a:schemeClr>
                </a:solidFill>
                <a:latin typeface="Arial" charset="0"/>
                <a:ea typeface="+mn-ea"/>
                <a:cs typeface="+mn-cs"/>
              </a:defRPr>
            </a:lvl1pPr>
            <a:lvl2pPr marL="457200" algn="l" rtl="0" fontAlgn="base">
              <a:spcBef>
                <a:spcPct val="0"/>
              </a:spcBef>
              <a:spcAft>
                <a:spcPct val="0"/>
              </a:spcAft>
              <a:defRPr sz="2200" b="1" kern="1200">
                <a:solidFill>
                  <a:schemeClr val="tx1"/>
                </a:solidFill>
                <a:latin typeface="Arial" charset="0"/>
                <a:ea typeface="+mn-ea"/>
                <a:cs typeface="+mn-cs"/>
              </a:defRPr>
            </a:lvl2pPr>
            <a:lvl3pPr marL="914400" algn="l" rtl="0" fontAlgn="base">
              <a:spcBef>
                <a:spcPct val="0"/>
              </a:spcBef>
              <a:spcAft>
                <a:spcPct val="0"/>
              </a:spcAft>
              <a:defRPr sz="2200" b="1" kern="1200">
                <a:solidFill>
                  <a:schemeClr val="tx1"/>
                </a:solidFill>
                <a:latin typeface="Arial" charset="0"/>
                <a:ea typeface="+mn-ea"/>
                <a:cs typeface="+mn-cs"/>
              </a:defRPr>
            </a:lvl3pPr>
            <a:lvl4pPr marL="1371600" algn="l" rtl="0" fontAlgn="base">
              <a:spcBef>
                <a:spcPct val="0"/>
              </a:spcBef>
              <a:spcAft>
                <a:spcPct val="0"/>
              </a:spcAft>
              <a:defRPr sz="2200" b="1" kern="1200">
                <a:solidFill>
                  <a:schemeClr val="tx1"/>
                </a:solidFill>
                <a:latin typeface="Arial" charset="0"/>
                <a:ea typeface="+mn-ea"/>
                <a:cs typeface="+mn-cs"/>
              </a:defRPr>
            </a:lvl4pPr>
            <a:lvl5pPr marL="1828800" algn="l" rtl="0" fontAlgn="base">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a:lstStyle>
          <a:p>
            <a:pPr algn="r"/>
            <a:r>
              <a:rPr lang="de-CH" dirty="0" smtClean="0"/>
              <a:t>S. </a:t>
            </a:r>
            <a:fld id="{53FA96AE-ABB2-4F9E-B237-DC0428168D2D}" type="slidenum">
              <a:rPr lang="de-CH" smtClean="0"/>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rgbClr val="CC0066"/>
          </a:solidFill>
          <a:latin typeface="+mj-lt"/>
          <a:ea typeface="+mj-ea"/>
          <a:cs typeface="+mj-cs"/>
        </a:defRPr>
      </a:lvl1pPr>
      <a:lvl2pPr algn="l" rtl="0" eaLnBrk="1" fontAlgn="base" hangingPunct="1">
        <a:spcBef>
          <a:spcPct val="0"/>
        </a:spcBef>
        <a:spcAft>
          <a:spcPct val="0"/>
        </a:spcAft>
        <a:defRPr sz="2200" b="1">
          <a:solidFill>
            <a:srgbClr val="CC0066"/>
          </a:solidFill>
          <a:latin typeface="Arial" charset="0"/>
        </a:defRPr>
      </a:lvl2pPr>
      <a:lvl3pPr algn="l" rtl="0" eaLnBrk="1" fontAlgn="base" hangingPunct="1">
        <a:spcBef>
          <a:spcPct val="0"/>
        </a:spcBef>
        <a:spcAft>
          <a:spcPct val="0"/>
        </a:spcAft>
        <a:defRPr sz="2200" b="1">
          <a:solidFill>
            <a:srgbClr val="CC0066"/>
          </a:solidFill>
          <a:latin typeface="Arial" charset="0"/>
        </a:defRPr>
      </a:lvl3pPr>
      <a:lvl4pPr algn="l" rtl="0" eaLnBrk="1" fontAlgn="base" hangingPunct="1">
        <a:spcBef>
          <a:spcPct val="0"/>
        </a:spcBef>
        <a:spcAft>
          <a:spcPct val="0"/>
        </a:spcAft>
        <a:defRPr sz="2200" b="1">
          <a:solidFill>
            <a:srgbClr val="CC0066"/>
          </a:solidFill>
          <a:latin typeface="Arial" charset="0"/>
        </a:defRPr>
      </a:lvl4pPr>
      <a:lvl5pPr algn="l" rtl="0" eaLnBrk="1" fontAlgn="base" hangingPunct="1">
        <a:spcBef>
          <a:spcPct val="0"/>
        </a:spcBef>
        <a:spcAft>
          <a:spcPct val="0"/>
        </a:spcAft>
        <a:defRPr sz="2200" b="1">
          <a:solidFill>
            <a:srgbClr val="CC0066"/>
          </a:solidFill>
          <a:latin typeface="Arial" charset="0"/>
        </a:defRPr>
      </a:lvl5pPr>
      <a:lvl6pPr marL="457200" algn="l" rtl="0" eaLnBrk="1" fontAlgn="base" hangingPunct="1">
        <a:spcBef>
          <a:spcPct val="0"/>
        </a:spcBef>
        <a:spcAft>
          <a:spcPct val="0"/>
        </a:spcAft>
        <a:defRPr sz="2200" b="1">
          <a:solidFill>
            <a:srgbClr val="CC0066"/>
          </a:solidFill>
          <a:latin typeface="Arial" charset="0"/>
        </a:defRPr>
      </a:lvl6pPr>
      <a:lvl7pPr marL="914400" algn="l" rtl="0" eaLnBrk="1" fontAlgn="base" hangingPunct="1">
        <a:spcBef>
          <a:spcPct val="0"/>
        </a:spcBef>
        <a:spcAft>
          <a:spcPct val="0"/>
        </a:spcAft>
        <a:defRPr sz="2200" b="1">
          <a:solidFill>
            <a:srgbClr val="CC0066"/>
          </a:solidFill>
          <a:latin typeface="Arial" charset="0"/>
        </a:defRPr>
      </a:lvl7pPr>
      <a:lvl8pPr marL="1371600" algn="l" rtl="0" eaLnBrk="1" fontAlgn="base" hangingPunct="1">
        <a:spcBef>
          <a:spcPct val="0"/>
        </a:spcBef>
        <a:spcAft>
          <a:spcPct val="0"/>
        </a:spcAft>
        <a:defRPr sz="2200" b="1">
          <a:solidFill>
            <a:srgbClr val="CC0066"/>
          </a:solidFill>
          <a:latin typeface="Arial" charset="0"/>
        </a:defRPr>
      </a:lvl8pPr>
      <a:lvl9pPr marL="1828800" algn="l" rtl="0" eaLnBrk="1" fontAlgn="base" hangingPunct="1">
        <a:spcBef>
          <a:spcPct val="0"/>
        </a:spcBef>
        <a:spcAft>
          <a:spcPct val="0"/>
        </a:spcAft>
        <a:defRPr sz="2200" b="1">
          <a:solidFill>
            <a:srgbClr val="CC0066"/>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648000" indent="-288000" algn="l" rtl="0" eaLnBrk="1" fontAlgn="base" hangingPunct="1">
        <a:spcBef>
          <a:spcPct val="20000"/>
        </a:spcBef>
        <a:spcAft>
          <a:spcPct val="0"/>
        </a:spcAft>
        <a:buFont typeface="Symbol" panose="05050102010706020507" pitchFamily="18" charset="2"/>
        <a:buChar char="-"/>
        <a:defRPr sz="2000">
          <a:solidFill>
            <a:schemeClr val="tx1"/>
          </a:solidFill>
          <a:latin typeface="+mn-lt"/>
        </a:defRPr>
      </a:lvl2pPr>
      <a:lvl3pPr marL="900000" indent="-288000" algn="l" rtl="0" eaLnBrk="1" fontAlgn="base" hangingPunct="1">
        <a:spcBef>
          <a:spcPct val="20000"/>
        </a:spcBef>
        <a:spcAft>
          <a:spcPct val="0"/>
        </a:spcAft>
        <a:buFont typeface="Arial" panose="020B0604020202020204" pitchFamily="34" charset="0"/>
        <a:buChar char="•"/>
        <a:defRPr>
          <a:solidFill>
            <a:schemeClr val="tx1"/>
          </a:solidFill>
          <a:latin typeface="+mn-lt"/>
        </a:defRPr>
      </a:lvl3pPr>
      <a:lvl4pPr marL="900000" indent="0" algn="l" rtl="0" eaLnBrk="1" fontAlgn="base" hangingPunct="1">
        <a:spcBef>
          <a:spcPct val="20000"/>
        </a:spcBef>
        <a:spcAft>
          <a:spcPct val="0"/>
        </a:spcAft>
        <a:buFontTx/>
        <a:buNone/>
        <a:defRPr sz="1600">
          <a:solidFill>
            <a:schemeClr val="tx1"/>
          </a:solidFill>
          <a:latin typeface="+mn-lt"/>
        </a:defRPr>
      </a:lvl4pPr>
      <a:lvl5pPr marL="2593975" indent="-228600" algn="l" rtl="0" eaLnBrk="1" fontAlgn="base" hangingPunct="1">
        <a:spcBef>
          <a:spcPct val="20000"/>
        </a:spcBef>
        <a:spcAft>
          <a:spcPct val="0"/>
        </a:spcAft>
        <a:buFont typeface="Wingdings" pitchFamily="2" charset="2"/>
        <a:defRPr>
          <a:solidFill>
            <a:schemeClr val="tx1"/>
          </a:solidFill>
          <a:latin typeface="+mn-lt"/>
        </a:defRPr>
      </a:lvl5pPr>
      <a:lvl6pPr marL="3051175" indent="-228600" algn="l" rtl="0" eaLnBrk="1" fontAlgn="base" hangingPunct="1">
        <a:spcBef>
          <a:spcPct val="20000"/>
        </a:spcBef>
        <a:spcAft>
          <a:spcPct val="0"/>
        </a:spcAft>
        <a:buFont typeface="Wingdings" pitchFamily="2" charset="2"/>
        <a:defRPr>
          <a:solidFill>
            <a:schemeClr val="tx1"/>
          </a:solidFill>
          <a:latin typeface="+mn-lt"/>
        </a:defRPr>
      </a:lvl6pPr>
      <a:lvl7pPr marL="3508375" indent="-228600" algn="l" rtl="0" eaLnBrk="1" fontAlgn="base" hangingPunct="1">
        <a:spcBef>
          <a:spcPct val="20000"/>
        </a:spcBef>
        <a:spcAft>
          <a:spcPct val="0"/>
        </a:spcAft>
        <a:buFont typeface="Wingdings" pitchFamily="2" charset="2"/>
        <a:defRPr>
          <a:solidFill>
            <a:schemeClr val="tx1"/>
          </a:solidFill>
          <a:latin typeface="+mn-lt"/>
        </a:defRPr>
      </a:lvl7pPr>
      <a:lvl8pPr marL="3965575" indent="-228600" algn="l" rtl="0" eaLnBrk="1" fontAlgn="base" hangingPunct="1">
        <a:spcBef>
          <a:spcPct val="20000"/>
        </a:spcBef>
        <a:spcAft>
          <a:spcPct val="0"/>
        </a:spcAft>
        <a:buFont typeface="Wingdings" pitchFamily="2" charset="2"/>
        <a:defRPr>
          <a:solidFill>
            <a:schemeClr val="tx1"/>
          </a:solidFill>
          <a:latin typeface="+mn-lt"/>
        </a:defRPr>
      </a:lvl8pPr>
      <a:lvl9pPr marL="4422775" indent="-228600" algn="l" rtl="0" eaLnBrk="1" fontAlgn="base" hangingPunct="1">
        <a:spcBef>
          <a:spcPct val="20000"/>
        </a:spcBef>
        <a:spcAft>
          <a:spcPct val="0"/>
        </a:spcAft>
        <a:buFont typeface="Wingdings" pitchFamily="2" charset="2"/>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25" name="Rectangle 77"/>
          <p:cNvSpPr>
            <a:spLocks noGrp="1" noChangeArrowheads="1"/>
          </p:cNvSpPr>
          <p:nvPr>
            <p:ph type="ctrTitle"/>
          </p:nvPr>
        </p:nvSpPr>
        <p:spPr>
          <a:xfrm>
            <a:off x="569384" y="1844824"/>
            <a:ext cx="11071232" cy="1254125"/>
          </a:xfrm>
        </p:spPr>
        <p:txBody>
          <a:bodyPr/>
          <a:lstStyle/>
          <a:p>
            <a:r>
              <a:rPr lang="de-DE" dirty="0" smtClean="0"/>
              <a:t>Finanzierungsmodelle von Service Public </a:t>
            </a:r>
            <a:br>
              <a:rPr lang="de-DE" dirty="0" smtClean="0"/>
            </a:br>
            <a:r>
              <a:rPr lang="de-DE" dirty="0" smtClean="0"/>
              <a:t>im Ländervergleich</a:t>
            </a:r>
            <a:endParaRPr lang="de-DE" dirty="0"/>
          </a:p>
        </p:txBody>
      </p:sp>
      <p:sp>
        <p:nvSpPr>
          <p:cNvPr id="78926" name="Rectangle 78"/>
          <p:cNvSpPr>
            <a:spLocks noGrp="1" noChangeArrowheads="1"/>
          </p:cNvSpPr>
          <p:nvPr>
            <p:ph type="subTitle" idx="1"/>
          </p:nvPr>
        </p:nvSpPr>
        <p:spPr>
          <a:xfrm>
            <a:off x="571500" y="3314848"/>
            <a:ext cx="11069116" cy="1152128"/>
          </a:xfrm>
        </p:spPr>
        <p:txBody>
          <a:bodyPr/>
          <a:lstStyle/>
          <a:p>
            <a:r>
              <a:rPr lang="de-DE" dirty="0" smtClean="0"/>
              <a:t>Impuls-Referat anlässlich des Podiums zum RTVG-Referendum „Das neue RTVG: Fairer Kompromiss oder ungerechtfertigte Zwangsabgabe?“ vom 21.05.2015, organisiert von SRG Zürich Schaffhausen</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Höhe der Rundfunkgebühr (2012) in % des BIP für Privathaushalte</a:t>
            </a:r>
            <a:endParaRPr lang="de-CH" dirty="0"/>
          </a:p>
        </p:txBody>
      </p:sp>
      <p:sp>
        <p:nvSpPr>
          <p:cNvPr id="6" name="Fußzeilenplatzhalter 5"/>
          <p:cNvSpPr>
            <a:spLocks noGrp="1"/>
          </p:cNvSpPr>
          <p:nvPr>
            <p:ph type="ftr" sz="quarter" idx="3"/>
          </p:nvPr>
        </p:nvSpPr>
        <p:spPr/>
        <p:txBody>
          <a:bodyPr/>
          <a:lstStyle/>
          <a:p>
            <a:r>
              <a:rPr lang="de-CH" smtClean="0"/>
              <a:t>Finanzierungsmodelle im Ländervergleich - Matthias Künzler / IMP</a:t>
            </a:r>
            <a:endParaRPr lang="de-CH" dirty="0"/>
          </a:p>
        </p:txBody>
      </p:sp>
      <p:graphicFrame>
        <p:nvGraphicFramePr>
          <p:cNvPr id="7" name="Diagramm 6"/>
          <p:cNvGraphicFramePr>
            <a:graphicFrameLocks/>
          </p:cNvGraphicFramePr>
          <p:nvPr>
            <p:extLst>
              <p:ext uri="{D42A27DB-BD31-4B8C-83A1-F6EECF244321}">
                <p14:modId xmlns:p14="http://schemas.microsoft.com/office/powerpoint/2010/main" val="3301964373"/>
              </p:ext>
            </p:extLst>
          </p:nvPr>
        </p:nvGraphicFramePr>
        <p:xfrm>
          <a:off x="1199456" y="1124744"/>
          <a:ext cx="10009112"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0" name="Inhaltsplatzhalter 2"/>
          <p:cNvSpPr txBox="1">
            <a:spLocks/>
          </p:cNvSpPr>
          <p:nvPr/>
        </p:nvSpPr>
        <p:spPr bwMode="auto">
          <a:xfrm>
            <a:off x="9932663" y="6093296"/>
            <a:ext cx="2271094" cy="36004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648000" indent="-288000" algn="l" rtl="0" eaLnBrk="1" fontAlgn="base" hangingPunct="1">
              <a:spcBef>
                <a:spcPct val="20000"/>
              </a:spcBef>
              <a:spcAft>
                <a:spcPct val="0"/>
              </a:spcAft>
              <a:buFont typeface="Symbol" panose="05050102010706020507" pitchFamily="18" charset="2"/>
              <a:buChar char="-"/>
              <a:defRPr sz="2000">
                <a:solidFill>
                  <a:schemeClr val="tx1"/>
                </a:solidFill>
                <a:latin typeface="+mn-lt"/>
              </a:defRPr>
            </a:lvl2pPr>
            <a:lvl3pPr marL="900000" indent="-288000" algn="l" rtl="0" eaLnBrk="1" fontAlgn="base" hangingPunct="1">
              <a:spcBef>
                <a:spcPct val="20000"/>
              </a:spcBef>
              <a:spcAft>
                <a:spcPct val="0"/>
              </a:spcAft>
              <a:buFont typeface="Arial" panose="020B0604020202020204" pitchFamily="34" charset="0"/>
              <a:buChar char="•"/>
              <a:defRPr>
                <a:solidFill>
                  <a:schemeClr val="tx1"/>
                </a:solidFill>
                <a:latin typeface="+mn-lt"/>
              </a:defRPr>
            </a:lvl3pPr>
            <a:lvl4pPr marL="900000" indent="0" algn="l" rtl="0" eaLnBrk="1" fontAlgn="base" hangingPunct="1">
              <a:spcBef>
                <a:spcPct val="20000"/>
              </a:spcBef>
              <a:spcAft>
                <a:spcPct val="0"/>
              </a:spcAft>
              <a:buFontTx/>
              <a:buNone/>
              <a:defRPr sz="1600">
                <a:solidFill>
                  <a:schemeClr val="tx1"/>
                </a:solidFill>
                <a:latin typeface="+mn-lt"/>
              </a:defRPr>
            </a:lvl4pPr>
            <a:lvl5pPr marL="2593975" indent="-228600" algn="l" rtl="0" eaLnBrk="1" fontAlgn="base" hangingPunct="1">
              <a:spcBef>
                <a:spcPct val="20000"/>
              </a:spcBef>
              <a:spcAft>
                <a:spcPct val="0"/>
              </a:spcAft>
              <a:buFont typeface="Wingdings" pitchFamily="2" charset="2"/>
              <a:defRPr>
                <a:solidFill>
                  <a:schemeClr val="tx1"/>
                </a:solidFill>
                <a:latin typeface="+mn-lt"/>
              </a:defRPr>
            </a:lvl5pPr>
            <a:lvl6pPr marL="3051175" indent="-228600" algn="l" rtl="0" eaLnBrk="1" fontAlgn="base" hangingPunct="1">
              <a:spcBef>
                <a:spcPct val="20000"/>
              </a:spcBef>
              <a:spcAft>
                <a:spcPct val="0"/>
              </a:spcAft>
              <a:buFont typeface="Wingdings" pitchFamily="2" charset="2"/>
              <a:defRPr>
                <a:solidFill>
                  <a:schemeClr val="tx1"/>
                </a:solidFill>
                <a:latin typeface="+mn-lt"/>
              </a:defRPr>
            </a:lvl6pPr>
            <a:lvl7pPr marL="3508375" indent="-228600" algn="l" rtl="0" eaLnBrk="1" fontAlgn="base" hangingPunct="1">
              <a:spcBef>
                <a:spcPct val="20000"/>
              </a:spcBef>
              <a:spcAft>
                <a:spcPct val="0"/>
              </a:spcAft>
              <a:buFont typeface="Wingdings" pitchFamily="2" charset="2"/>
              <a:defRPr>
                <a:solidFill>
                  <a:schemeClr val="tx1"/>
                </a:solidFill>
                <a:latin typeface="+mn-lt"/>
              </a:defRPr>
            </a:lvl7pPr>
            <a:lvl8pPr marL="3965575" indent="-228600" algn="l" rtl="0" eaLnBrk="1" fontAlgn="base" hangingPunct="1">
              <a:spcBef>
                <a:spcPct val="20000"/>
              </a:spcBef>
              <a:spcAft>
                <a:spcPct val="0"/>
              </a:spcAft>
              <a:buFont typeface="Wingdings" pitchFamily="2" charset="2"/>
              <a:defRPr>
                <a:solidFill>
                  <a:schemeClr val="tx1"/>
                </a:solidFill>
                <a:latin typeface="+mn-lt"/>
              </a:defRPr>
            </a:lvl8pPr>
            <a:lvl9pPr marL="4422775" indent="-228600" algn="l" rtl="0" eaLnBrk="1" fontAlgn="base" hangingPunct="1">
              <a:spcBef>
                <a:spcPct val="20000"/>
              </a:spcBef>
              <a:spcAft>
                <a:spcPct val="0"/>
              </a:spcAft>
              <a:buFont typeface="Wingdings" pitchFamily="2" charset="2"/>
              <a:defRPr>
                <a:solidFill>
                  <a:schemeClr val="tx1"/>
                </a:solidFill>
                <a:latin typeface="+mn-lt"/>
              </a:defRPr>
            </a:lvl9pPr>
          </a:lstStyle>
          <a:p>
            <a:pPr>
              <a:buFont typeface="Wingdings" pitchFamily="2" charset="2"/>
              <a:buNone/>
            </a:pPr>
            <a:r>
              <a:rPr lang="de-CH" sz="1400" b="0" i="1" kern="0" dirty="0" smtClean="0"/>
              <a:t>Künzler et al. (2013b: 39)</a:t>
            </a:r>
            <a:endParaRPr lang="de-CH" sz="1400" b="0" i="1" kern="0" dirty="0"/>
          </a:p>
        </p:txBody>
      </p:sp>
    </p:spTree>
    <p:extLst>
      <p:ext uri="{BB962C8B-B14F-4D97-AF65-F5344CB8AC3E}">
        <p14:creationId xmlns:p14="http://schemas.microsoft.com/office/powerpoint/2010/main" val="349483315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50" name="Rectangle 6"/>
          <p:cNvSpPr>
            <a:spLocks noGrp="1" noChangeArrowheads="1"/>
          </p:cNvSpPr>
          <p:nvPr>
            <p:ph type="title"/>
          </p:nvPr>
        </p:nvSpPr>
        <p:spPr/>
        <p:txBody>
          <a:bodyPr>
            <a:normAutofit fontScale="90000"/>
          </a:bodyPr>
          <a:lstStyle/>
          <a:p>
            <a:r>
              <a:rPr lang="de-CH" sz="2800" dirty="0"/>
              <a:t>Grösse der Heimmärkte im europäischen Vergleich </a:t>
            </a:r>
            <a:r>
              <a:rPr lang="de-CH" sz="2800" dirty="0" smtClean="0"/>
              <a:t/>
            </a:r>
            <a:br>
              <a:rPr lang="de-CH" sz="2800" dirty="0" smtClean="0"/>
            </a:br>
            <a:r>
              <a:rPr lang="de-CH" sz="2800" dirty="0" smtClean="0"/>
              <a:t>(</a:t>
            </a:r>
            <a:r>
              <a:rPr lang="de-CH" sz="2800" dirty="0"/>
              <a:t>Grossstaaten vs. Kleinstaaten)</a:t>
            </a:r>
            <a:endParaRPr lang="de-DE" sz="1600" dirty="0"/>
          </a:p>
        </p:txBody>
      </p:sp>
      <p:sp>
        <p:nvSpPr>
          <p:cNvPr id="210972" name="Text Box 28"/>
          <p:cNvSpPr txBox="1">
            <a:spLocks noChangeArrowheads="1"/>
          </p:cNvSpPr>
          <p:nvPr/>
        </p:nvSpPr>
        <p:spPr bwMode="auto">
          <a:xfrm>
            <a:off x="1774825" y="981076"/>
            <a:ext cx="184150" cy="396875"/>
          </a:xfrm>
          <a:prstGeom prst="rect">
            <a:avLst/>
          </a:prstGeom>
          <a:noFill/>
          <a:ln w="9525">
            <a:noFill/>
            <a:miter lim="800000"/>
            <a:headEnd/>
            <a:tailEnd/>
          </a:ln>
          <a:effectLst/>
        </p:spPr>
        <p:txBody>
          <a:bodyPr wrap="none">
            <a:spAutoFit/>
          </a:bodyPr>
          <a:lstStyle/>
          <a:p>
            <a:endParaRPr lang="de-DE" sz="2000"/>
          </a:p>
        </p:txBody>
      </p:sp>
      <p:sp>
        <p:nvSpPr>
          <p:cNvPr id="20" name="Text Box 49"/>
          <p:cNvSpPr txBox="1">
            <a:spLocks noChangeArrowheads="1"/>
          </p:cNvSpPr>
          <p:nvPr/>
        </p:nvSpPr>
        <p:spPr bwMode="auto">
          <a:xfrm>
            <a:off x="512014" y="1141542"/>
            <a:ext cx="766557" cy="646331"/>
          </a:xfrm>
          <a:prstGeom prst="rect">
            <a:avLst/>
          </a:prstGeom>
          <a:noFill/>
          <a:ln w="9525">
            <a:noFill/>
            <a:miter lim="800000"/>
            <a:headEnd/>
            <a:tailEnd/>
          </a:ln>
          <a:effectLst/>
        </p:spPr>
        <p:txBody>
          <a:bodyPr wrap="square">
            <a:spAutoFit/>
          </a:bodyPr>
          <a:lstStyle/>
          <a:p>
            <a:r>
              <a:rPr lang="de-CH" sz="1800" b="0" dirty="0" err="1"/>
              <a:t>Mio.Ew</a:t>
            </a:r>
            <a:r>
              <a:rPr lang="de-CH" sz="1800" b="0" dirty="0"/>
              <a:t>. </a:t>
            </a:r>
          </a:p>
        </p:txBody>
      </p:sp>
      <p:grpSp>
        <p:nvGrpSpPr>
          <p:cNvPr id="3" name="Gruppieren 2"/>
          <p:cNvGrpSpPr/>
          <p:nvPr/>
        </p:nvGrpSpPr>
        <p:grpSpPr>
          <a:xfrm>
            <a:off x="839416" y="981076"/>
            <a:ext cx="9734246" cy="5501111"/>
            <a:chOff x="1738282" y="981076"/>
            <a:chExt cx="9734246" cy="5501111"/>
          </a:xfrm>
        </p:grpSpPr>
        <p:graphicFrame>
          <p:nvGraphicFramePr>
            <p:cNvPr id="21" name="Object 2"/>
            <p:cNvGraphicFramePr>
              <a:graphicFrameLocks noChangeAspect="1"/>
            </p:cNvGraphicFramePr>
            <p:nvPr>
              <p:extLst>
                <p:ext uri="{D42A27DB-BD31-4B8C-83A1-F6EECF244321}">
                  <p14:modId xmlns:p14="http://schemas.microsoft.com/office/powerpoint/2010/main" val="1628712988"/>
                </p:ext>
              </p:extLst>
            </p:nvPr>
          </p:nvGraphicFramePr>
          <p:xfrm>
            <a:off x="1738282" y="981076"/>
            <a:ext cx="8929718" cy="5501111"/>
          </p:xfrm>
          <a:graphic>
            <a:graphicData uri="http://schemas.openxmlformats.org/drawingml/2006/chart">
              <c:chart xmlns:c="http://schemas.openxmlformats.org/drawingml/2006/chart" xmlns:r="http://schemas.openxmlformats.org/officeDocument/2006/relationships" r:id="rId3"/>
            </a:graphicData>
          </a:graphic>
        </p:graphicFrame>
        <p:sp>
          <p:nvSpPr>
            <p:cNvPr id="210977" name="Text Box 33"/>
            <p:cNvSpPr txBox="1">
              <a:spLocks noChangeArrowheads="1"/>
            </p:cNvSpPr>
            <p:nvPr/>
          </p:nvSpPr>
          <p:spPr bwMode="auto">
            <a:xfrm>
              <a:off x="7239008" y="1285861"/>
              <a:ext cx="388248" cy="430887"/>
            </a:xfrm>
            <a:prstGeom prst="rect">
              <a:avLst/>
            </a:prstGeom>
            <a:noFill/>
            <a:ln w="9525">
              <a:noFill/>
              <a:miter lim="800000"/>
              <a:headEnd/>
              <a:tailEnd/>
            </a:ln>
            <a:effectLst/>
          </p:spPr>
          <p:txBody>
            <a:bodyPr wrap="none">
              <a:spAutoFit/>
            </a:bodyPr>
            <a:lstStyle/>
            <a:p>
              <a:r>
                <a:rPr lang="de-CH" dirty="0"/>
                <a:t>D</a:t>
              </a:r>
              <a:endParaRPr lang="de-DE" dirty="0"/>
            </a:p>
          </p:txBody>
        </p:sp>
        <p:sp>
          <p:nvSpPr>
            <p:cNvPr id="210978" name="Text Box 34"/>
            <p:cNvSpPr txBox="1">
              <a:spLocks noChangeArrowheads="1"/>
            </p:cNvSpPr>
            <p:nvPr/>
          </p:nvSpPr>
          <p:spPr bwMode="auto">
            <a:xfrm>
              <a:off x="9263032" y="2343145"/>
              <a:ext cx="357790" cy="430887"/>
            </a:xfrm>
            <a:prstGeom prst="rect">
              <a:avLst/>
            </a:prstGeom>
            <a:noFill/>
            <a:ln w="9525">
              <a:noFill/>
              <a:miter lim="800000"/>
              <a:headEnd/>
              <a:tailEnd/>
            </a:ln>
            <a:effectLst/>
          </p:spPr>
          <p:txBody>
            <a:bodyPr wrap="none">
              <a:spAutoFit/>
            </a:bodyPr>
            <a:lstStyle/>
            <a:p>
              <a:r>
                <a:rPr lang="de-CH" dirty="0"/>
                <a:t>F</a:t>
              </a:r>
              <a:endParaRPr lang="de-DE" dirty="0"/>
            </a:p>
          </p:txBody>
        </p:sp>
        <p:sp>
          <p:nvSpPr>
            <p:cNvPr id="210979" name="Text Box 35"/>
            <p:cNvSpPr txBox="1">
              <a:spLocks noChangeArrowheads="1"/>
            </p:cNvSpPr>
            <p:nvPr/>
          </p:nvSpPr>
          <p:spPr bwMode="auto">
            <a:xfrm>
              <a:off x="6524629" y="2714621"/>
              <a:ext cx="591829" cy="430887"/>
            </a:xfrm>
            <a:prstGeom prst="rect">
              <a:avLst/>
            </a:prstGeom>
            <a:noFill/>
            <a:ln w="9525">
              <a:noFill/>
              <a:miter lim="800000"/>
              <a:headEnd/>
              <a:tailEnd/>
            </a:ln>
            <a:effectLst/>
          </p:spPr>
          <p:txBody>
            <a:bodyPr wrap="none">
              <a:spAutoFit/>
            </a:bodyPr>
            <a:lstStyle/>
            <a:p>
              <a:r>
                <a:rPr lang="de-CH" dirty="0"/>
                <a:t>UK</a:t>
              </a:r>
              <a:endParaRPr lang="de-DE" dirty="0"/>
            </a:p>
          </p:txBody>
        </p:sp>
        <p:sp>
          <p:nvSpPr>
            <p:cNvPr id="210980" name="Text Box 36"/>
            <p:cNvSpPr txBox="1">
              <a:spLocks noChangeArrowheads="1"/>
            </p:cNvSpPr>
            <p:nvPr/>
          </p:nvSpPr>
          <p:spPr bwMode="auto">
            <a:xfrm>
              <a:off x="5671313" y="2343145"/>
              <a:ext cx="263214" cy="430887"/>
            </a:xfrm>
            <a:prstGeom prst="rect">
              <a:avLst/>
            </a:prstGeom>
            <a:noFill/>
            <a:ln w="9525">
              <a:noFill/>
              <a:miter lim="800000"/>
              <a:headEnd/>
              <a:tailEnd/>
            </a:ln>
            <a:effectLst/>
          </p:spPr>
          <p:txBody>
            <a:bodyPr wrap="none">
              <a:spAutoFit/>
            </a:bodyPr>
            <a:lstStyle/>
            <a:p>
              <a:r>
                <a:rPr lang="de-CH" dirty="0"/>
                <a:t>I</a:t>
              </a:r>
              <a:endParaRPr lang="de-DE" dirty="0"/>
            </a:p>
          </p:txBody>
        </p:sp>
        <p:sp>
          <p:nvSpPr>
            <p:cNvPr id="210982" name="Text Box 38"/>
            <p:cNvSpPr txBox="1">
              <a:spLocks noChangeArrowheads="1"/>
            </p:cNvSpPr>
            <p:nvPr/>
          </p:nvSpPr>
          <p:spPr bwMode="auto">
            <a:xfrm>
              <a:off x="7505715" y="4929199"/>
              <a:ext cx="559769" cy="430887"/>
            </a:xfrm>
            <a:prstGeom prst="rect">
              <a:avLst/>
            </a:prstGeom>
            <a:noFill/>
            <a:ln w="9525">
              <a:noFill/>
              <a:miter lim="800000"/>
              <a:headEnd/>
              <a:tailEnd/>
            </a:ln>
            <a:effectLst/>
          </p:spPr>
          <p:txBody>
            <a:bodyPr wrap="none">
              <a:spAutoFit/>
            </a:bodyPr>
            <a:lstStyle/>
            <a:p>
              <a:r>
                <a:rPr lang="de-CH" dirty="0"/>
                <a:t>SE</a:t>
              </a:r>
              <a:endParaRPr lang="de-DE" dirty="0"/>
            </a:p>
          </p:txBody>
        </p:sp>
        <p:sp>
          <p:nvSpPr>
            <p:cNvPr id="210983" name="Text Box 39"/>
            <p:cNvSpPr txBox="1">
              <a:spLocks noChangeArrowheads="1"/>
            </p:cNvSpPr>
            <p:nvPr/>
          </p:nvSpPr>
          <p:spPr bwMode="auto">
            <a:xfrm>
              <a:off x="6597659" y="5257817"/>
              <a:ext cx="607859" cy="430887"/>
            </a:xfrm>
            <a:prstGeom prst="rect">
              <a:avLst/>
            </a:prstGeom>
            <a:noFill/>
            <a:ln w="9525">
              <a:noFill/>
              <a:miter lim="800000"/>
              <a:headEnd/>
              <a:tailEnd/>
            </a:ln>
            <a:effectLst/>
          </p:spPr>
          <p:txBody>
            <a:bodyPr wrap="none">
              <a:spAutoFit/>
            </a:bodyPr>
            <a:lstStyle/>
            <a:p>
              <a:r>
                <a:rPr lang="de-CH" dirty="0"/>
                <a:t>NO</a:t>
              </a:r>
              <a:endParaRPr lang="de-DE" dirty="0"/>
            </a:p>
          </p:txBody>
        </p:sp>
        <p:sp>
          <p:nvSpPr>
            <p:cNvPr id="210984" name="Text Box 40"/>
            <p:cNvSpPr txBox="1">
              <a:spLocks noChangeArrowheads="1"/>
            </p:cNvSpPr>
            <p:nvPr/>
          </p:nvSpPr>
          <p:spPr bwMode="auto">
            <a:xfrm>
              <a:off x="6238844" y="5183206"/>
              <a:ext cx="436338" cy="430887"/>
            </a:xfrm>
            <a:prstGeom prst="rect">
              <a:avLst/>
            </a:prstGeom>
            <a:noFill/>
            <a:ln w="9525">
              <a:noFill/>
              <a:miter lim="800000"/>
              <a:headEnd/>
              <a:tailEnd/>
            </a:ln>
            <a:effectLst/>
          </p:spPr>
          <p:txBody>
            <a:bodyPr wrap="none">
              <a:spAutoFit/>
            </a:bodyPr>
            <a:lstStyle/>
            <a:p>
              <a:r>
                <a:rPr lang="de-CH" dirty="0"/>
                <a:t>FI</a:t>
              </a:r>
              <a:endParaRPr lang="de-DE" dirty="0"/>
            </a:p>
          </p:txBody>
        </p:sp>
        <p:sp>
          <p:nvSpPr>
            <p:cNvPr id="210985" name="Text Box 41"/>
            <p:cNvSpPr txBox="1">
              <a:spLocks noChangeArrowheads="1"/>
            </p:cNvSpPr>
            <p:nvPr/>
          </p:nvSpPr>
          <p:spPr bwMode="auto">
            <a:xfrm>
              <a:off x="4210002" y="5470526"/>
              <a:ext cx="450764" cy="430887"/>
            </a:xfrm>
            <a:prstGeom prst="rect">
              <a:avLst/>
            </a:prstGeom>
            <a:noFill/>
            <a:ln w="9525">
              <a:noFill/>
              <a:miter lim="800000"/>
              <a:headEnd/>
              <a:tailEnd/>
            </a:ln>
            <a:effectLst/>
          </p:spPr>
          <p:txBody>
            <a:bodyPr wrap="none">
              <a:spAutoFit/>
            </a:bodyPr>
            <a:lstStyle/>
            <a:p>
              <a:r>
                <a:rPr lang="de-CH" dirty="0"/>
                <a:t>IE</a:t>
              </a:r>
              <a:endParaRPr lang="de-DE" dirty="0"/>
            </a:p>
          </p:txBody>
        </p:sp>
        <p:sp>
          <p:nvSpPr>
            <p:cNvPr id="210986" name="Text Box 42"/>
            <p:cNvSpPr txBox="1">
              <a:spLocks noChangeArrowheads="1"/>
            </p:cNvSpPr>
            <p:nvPr/>
          </p:nvSpPr>
          <p:spPr bwMode="auto">
            <a:xfrm>
              <a:off x="3565512" y="5472123"/>
              <a:ext cx="450764" cy="430887"/>
            </a:xfrm>
            <a:prstGeom prst="rect">
              <a:avLst/>
            </a:prstGeom>
            <a:noFill/>
            <a:ln w="9525">
              <a:noFill/>
              <a:miter lim="800000"/>
              <a:headEnd/>
              <a:tailEnd/>
            </a:ln>
            <a:effectLst/>
          </p:spPr>
          <p:txBody>
            <a:bodyPr wrap="none">
              <a:spAutoFit/>
            </a:bodyPr>
            <a:lstStyle/>
            <a:p>
              <a:r>
                <a:rPr lang="de-CH" dirty="0"/>
                <a:t>IS</a:t>
              </a:r>
              <a:endParaRPr lang="de-DE" dirty="0"/>
            </a:p>
          </p:txBody>
        </p:sp>
        <p:sp>
          <p:nvSpPr>
            <p:cNvPr id="210987" name="Text Box 43"/>
            <p:cNvSpPr txBox="1">
              <a:spLocks noChangeArrowheads="1"/>
            </p:cNvSpPr>
            <p:nvPr/>
          </p:nvSpPr>
          <p:spPr bwMode="auto">
            <a:xfrm>
              <a:off x="3301158" y="4645591"/>
              <a:ext cx="500098" cy="769441"/>
            </a:xfrm>
            <a:prstGeom prst="rect">
              <a:avLst/>
            </a:prstGeom>
            <a:noFill/>
            <a:ln w="9525">
              <a:noFill/>
              <a:miter lim="800000"/>
              <a:headEnd/>
              <a:tailEnd/>
            </a:ln>
            <a:effectLst/>
          </p:spPr>
          <p:txBody>
            <a:bodyPr wrap="square">
              <a:spAutoFit/>
            </a:bodyPr>
            <a:lstStyle/>
            <a:p>
              <a:r>
                <a:rPr lang="de-CH" dirty="0"/>
                <a:t>NL</a:t>
              </a:r>
              <a:endParaRPr lang="de-DE" dirty="0"/>
            </a:p>
          </p:txBody>
        </p:sp>
        <p:sp>
          <p:nvSpPr>
            <p:cNvPr id="210988" name="Text Box 44"/>
            <p:cNvSpPr txBox="1">
              <a:spLocks noChangeArrowheads="1"/>
            </p:cNvSpPr>
            <p:nvPr/>
          </p:nvSpPr>
          <p:spPr bwMode="auto">
            <a:xfrm>
              <a:off x="2809853" y="5257817"/>
              <a:ext cx="591829" cy="430887"/>
            </a:xfrm>
            <a:prstGeom prst="rect">
              <a:avLst/>
            </a:prstGeom>
            <a:noFill/>
            <a:ln w="9525">
              <a:noFill/>
              <a:miter lim="800000"/>
              <a:headEnd/>
              <a:tailEnd/>
            </a:ln>
            <a:effectLst/>
          </p:spPr>
          <p:txBody>
            <a:bodyPr wrap="none">
              <a:spAutoFit/>
            </a:bodyPr>
            <a:lstStyle/>
            <a:p>
              <a:r>
                <a:rPr lang="de-CH" dirty="0">
                  <a:solidFill>
                    <a:srgbClr val="FF0000"/>
                  </a:solidFill>
                </a:rPr>
                <a:t>CH</a:t>
              </a:r>
              <a:endParaRPr lang="de-DE" dirty="0">
                <a:solidFill>
                  <a:srgbClr val="FF0000"/>
                </a:solidFill>
              </a:endParaRPr>
            </a:p>
          </p:txBody>
        </p:sp>
        <p:sp>
          <p:nvSpPr>
            <p:cNvPr id="210989" name="Text Box 45"/>
            <p:cNvSpPr txBox="1">
              <a:spLocks noChangeArrowheads="1"/>
            </p:cNvSpPr>
            <p:nvPr/>
          </p:nvSpPr>
          <p:spPr bwMode="auto">
            <a:xfrm>
              <a:off x="2809853" y="4958847"/>
              <a:ext cx="575799" cy="430887"/>
            </a:xfrm>
            <a:prstGeom prst="rect">
              <a:avLst/>
            </a:prstGeom>
            <a:noFill/>
            <a:ln w="9525">
              <a:noFill/>
              <a:miter lim="800000"/>
              <a:headEnd/>
              <a:tailEnd/>
            </a:ln>
            <a:effectLst/>
          </p:spPr>
          <p:txBody>
            <a:bodyPr wrap="none">
              <a:spAutoFit/>
            </a:bodyPr>
            <a:lstStyle/>
            <a:p>
              <a:r>
                <a:rPr lang="de-CH" dirty="0"/>
                <a:t>BE</a:t>
              </a:r>
              <a:endParaRPr lang="de-DE" dirty="0"/>
            </a:p>
          </p:txBody>
        </p:sp>
        <p:sp>
          <p:nvSpPr>
            <p:cNvPr id="210990" name="Text Box 46"/>
            <p:cNvSpPr txBox="1">
              <a:spLocks noChangeArrowheads="1"/>
            </p:cNvSpPr>
            <p:nvPr/>
          </p:nvSpPr>
          <p:spPr bwMode="auto">
            <a:xfrm>
              <a:off x="4002989" y="5014923"/>
              <a:ext cx="388248" cy="430887"/>
            </a:xfrm>
            <a:prstGeom prst="rect">
              <a:avLst/>
            </a:prstGeom>
            <a:noFill/>
            <a:ln w="9525">
              <a:noFill/>
              <a:miter lim="800000"/>
              <a:headEnd/>
              <a:tailEnd/>
            </a:ln>
            <a:effectLst/>
          </p:spPr>
          <p:txBody>
            <a:bodyPr wrap="none">
              <a:spAutoFit/>
            </a:bodyPr>
            <a:lstStyle/>
            <a:p>
              <a:r>
                <a:rPr lang="de-CH" dirty="0"/>
                <a:t>A</a:t>
              </a:r>
              <a:endParaRPr lang="de-DE" dirty="0"/>
            </a:p>
          </p:txBody>
        </p:sp>
        <p:sp>
          <p:nvSpPr>
            <p:cNvPr id="210991" name="Text Box 47"/>
            <p:cNvSpPr txBox="1">
              <a:spLocks noChangeArrowheads="1"/>
            </p:cNvSpPr>
            <p:nvPr/>
          </p:nvSpPr>
          <p:spPr bwMode="auto">
            <a:xfrm>
              <a:off x="3394977" y="5214862"/>
              <a:ext cx="608013" cy="430887"/>
            </a:xfrm>
            <a:prstGeom prst="rect">
              <a:avLst/>
            </a:prstGeom>
            <a:noFill/>
            <a:ln w="9525">
              <a:noFill/>
              <a:miter lim="800000"/>
              <a:headEnd/>
              <a:tailEnd/>
            </a:ln>
            <a:effectLst/>
          </p:spPr>
          <p:txBody>
            <a:bodyPr wrap="square">
              <a:spAutoFit/>
            </a:bodyPr>
            <a:lstStyle/>
            <a:p>
              <a:r>
                <a:rPr lang="de-CH" dirty="0"/>
                <a:t>DK</a:t>
              </a:r>
              <a:endParaRPr lang="de-DE" dirty="0"/>
            </a:p>
          </p:txBody>
        </p:sp>
        <p:sp>
          <p:nvSpPr>
            <p:cNvPr id="210993" name="Text Box 49"/>
            <p:cNvSpPr txBox="1">
              <a:spLocks noChangeArrowheads="1"/>
            </p:cNvSpPr>
            <p:nvPr/>
          </p:nvSpPr>
          <p:spPr bwMode="auto">
            <a:xfrm>
              <a:off x="10980085" y="5727073"/>
              <a:ext cx="492443" cy="400110"/>
            </a:xfrm>
            <a:prstGeom prst="rect">
              <a:avLst/>
            </a:prstGeom>
            <a:noFill/>
            <a:ln w="9525">
              <a:noFill/>
              <a:miter lim="800000"/>
              <a:headEnd/>
              <a:tailEnd/>
            </a:ln>
            <a:effectLst/>
          </p:spPr>
          <p:txBody>
            <a:bodyPr wrap="none">
              <a:spAutoFit/>
            </a:bodyPr>
            <a:lstStyle/>
            <a:p>
              <a:r>
                <a:rPr lang="de-CH" sz="2000" b="0" dirty="0"/>
                <a:t>m</a:t>
              </a:r>
              <a:r>
                <a:rPr lang="de-CH" sz="2000" b="0" baseline="30000" dirty="0"/>
                <a:t>2</a:t>
              </a:r>
              <a:endParaRPr lang="de-DE" sz="2000" b="0" baseline="30000" dirty="0"/>
            </a:p>
          </p:txBody>
        </p:sp>
        <p:sp>
          <p:nvSpPr>
            <p:cNvPr id="23" name="Ellipse 22"/>
            <p:cNvSpPr/>
            <p:nvPr/>
          </p:nvSpPr>
          <p:spPr>
            <a:xfrm>
              <a:off x="5381620" y="1271574"/>
              <a:ext cx="4429156" cy="2085988"/>
            </a:xfrm>
            <a:prstGeom prst="ellipse">
              <a:avLst/>
            </a:prstGeom>
            <a:noFill/>
            <a:ln w="317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Ellipse 24"/>
            <p:cNvSpPr/>
            <p:nvPr/>
          </p:nvSpPr>
          <p:spPr>
            <a:xfrm>
              <a:off x="2567608" y="4437112"/>
              <a:ext cx="6100160" cy="152079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6" name="Text Box 35"/>
            <p:cNvSpPr txBox="1">
              <a:spLocks noChangeArrowheads="1"/>
            </p:cNvSpPr>
            <p:nvPr/>
          </p:nvSpPr>
          <p:spPr bwMode="auto">
            <a:xfrm>
              <a:off x="8667769" y="1714489"/>
              <a:ext cx="559769" cy="430887"/>
            </a:xfrm>
            <a:prstGeom prst="rect">
              <a:avLst/>
            </a:prstGeom>
            <a:noFill/>
            <a:ln w="9525">
              <a:noFill/>
              <a:miter lim="800000"/>
              <a:headEnd/>
              <a:tailEnd/>
            </a:ln>
            <a:effectLst/>
          </p:spPr>
          <p:txBody>
            <a:bodyPr wrap="none">
              <a:spAutoFit/>
            </a:bodyPr>
            <a:lstStyle/>
            <a:p>
              <a:r>
                <a:rPr lang="de-CH" dirty="0"/>
                <a:t>ES</a:t>
              </a:r>
              <a:endParaRPr lang="de-DE" dirty="0"/>
            </a:p>
          </p:txBody>
        </p:sp>
        <p:sp>
          <p:nvSpPr>
            <p:cNvPr id="28" name="Rechteck 27"/>
            <p:cNvSpPr/>
            <p:nvPr/>
          </p:nvSpPr>
          <p:spPr>
            <a:xfrm rot="2880000">
              <a:off x="8861730" y="2101363"/>
              <a:ext cx="144000" cy="144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3540761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Schweiz Sprachregionen BfS.gif"/>
          <p:cNvPicPr>
            <a:picLocks noChangeAspect="1"/>
          </p:cNvPicPr>
          <p:nvPr/>
        </p:nvPicPr>
        <p:blipFill>
          <a:blip r:embed="rId3" cstate="print"/>
          <a:srcRect l="4514" t="8669" r="3937" b="1274"/>
          <a:stretch>
            <a:fillRect/>
          </a:stretch>
        </p:blipFill>
        <p:spPr>
          <a:xfrm>
            <a:off x="911424" y="1052736"/>
            <a:ext cx="10079248" cy="4494881"/>
          </a:xfrm>
          <a:prstGeom prst="rect">
            <a:avLst/>
          </a:prstGeom>
          <a:scene3d>
            <a:camera prst="orthographicFront">
              <a:rot lat="2400000" lon="0" rev="0"/>
            </a:camera>
            <a:lightRig rig="threePt" dir="t"/>
          </a:scene3d>
        </p:spPr>
      </p:pic>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18814648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e 15"/>
          <p:cNvGraphicFramePr>
            <a:graphicFrameLocks noGrp="1"/>
          </p:cNvGraphicFramePr>
          <p:nvPr>
            <p:extLst>
              <p:ext uri="{D42A27DB-BD31-4B8C-83A1-F6EECF244321}">
                <p14:modId xmlns:p14="http://schemas.microsoft.com/office/powerpoint/2010/main" val="651324230"/>
              </p:ext>
            </p:extLst>
          </p:nvPr>
        </p:nvGraphicFramePr>
        <p:xfrm>
          <a:off x="4175787" y="1134757"/>
          <a:ext cx="5334000" cy="761920"/>
        </p:xfrm>
        <a:graphic>
          <a:graphicData uri="http://schemas.openxmlformats.org/drawingml/2006/table">
            <a:tbl>
              <a:tblPr firstRow="1" bandRow="1">
                <a:tableStyleId>{306799F8-075E-4A3A-A7F6-7FBC6576F1A4}</a:tableStyleId>
              </a:tblPr>
              <a:tblGrid>
                <a:gridCol w="4211052"/>
                <a:gridCol w="1122948"/>
              </a:tblGrid>
              <a:tr h="375880">
                <a:tc>
                  <a:txBody>
                    <a:bodyPr/>
                    <a:lstStyle/>
                    <a:p>
                      <a:r>
                        <a:rPr lang="en-GB" sz="1900" dirty="0" err="1" smtClean="0">
                          <a:solidFill>
                            <a:schemeClr val="tx1"/>
                          </a:solidFill>
                        </a:rPr>
                        <a:t>Einnahmen</a:t>
                      </a:r>
                      <a:r>
                        <a:rPr lang="en-GB" sz="1900" dirty="0" smtClean="0">
                          <a:solidFill>
                            <a:schemeClr val="tx1"/>
                          </a:solidFill>
                        </a:rPr>
                        <a:t> total</a:t>
                      </a:r>
                      <a:endParaRPr lang="en-GB" sz="1900" dirty="0">
                        <a:solidFill>
                          <a:schemeClr val="tx1"/>
                        </a:solidFill>
                      </a:endParaRPr>
                    </a:p>
                  </a:txBody>
                  <a:tcPr marL="121919" marR="121919" marT="45700" marB="45700">
                    <a:solidFill>
                      <a:srgbClr val="FF9933"/>
                    </a:solidFill>
                  </a:tcPr>
                </a:tc>
                <a:tc>
                  <a:txBody>
                    <a:bodyPr/>
                    <a:lstStyle/>
                    <a:p>
                      <a:r>
                        <a:rPr lang="en-GB" sz="1900" dirty="0" smtClean="0">
                          <a:solidFill>
                            <a:schemeClr val="tx1"/>
                          </a:solidFill>
                        </a:rPr>
                        <a:t>71%</a:t>
                      </a:r>
                      <a:endParaRPr lang="en-GB" sz="1900" dirty="0">
                        <a:solidFill>
                          <a:schemeClr val="tx1"/>
                        </a:solidFill>
                      </a:endParaRPr>
                    </a:p>
                  </a:txBody>
                  <a:tcPr marL="121919" marR="121919" marT="45700" marB="45700">
                    <a:solidFill>
                      <a:srgbClr val="FF9933"/>
                    </a:solidFill>
                  </a:tcPr>
                </a:tc>
              </a:tr>
              <a:tr h="375880">
                <a:tc>
                  <a:txBody>
                    <a:bodyPr/>
                    <a:lstStyle/>
                    <a:p>
                      <a:r>
                        <a:rPr lang="en-GB" sz="1900" dirty="0" err="1" smtClean="0">
                          <a:solidFill>
                            <a:schemeClr val="tx1"/>
                          </a:solidFill>
                        </a:rPr>
                        <a:t>Zugewiesene</a:t>
                      </a:r>
                      <a:r>
                        <a:rPr lang="en-GB" sz="1900" dirty="0" smtClean="0">
                          <a:solidFill>
                            <a:schemeClr val="tx1"/>
                          </a:solidFill>
                        </a:rPr>
                        <a:t> </a:t>
                      </a:r>
                      <a:r>
                        <a:rPr lang="en-GB" sz="1900" dirty="0" err="1" smtClean="0">
                          <a:solidFill>
                            <a:schemeClr val="tx1"/>
                          </a:solidFill>
                        </a:rPr>
                        <a:t>Finanzmittel</a:t>
                      </a:r>
                      <a:endParaRPr lang="en-GB" sz="1900" dirty="0">
                        <a:solidFill>
                          <a:schemeClr val="tx1"/>
                        </a:solidFill>
                      </a:endParaRPr>
                    </a:p>
                  </a:txBody>
                  <a:tcPr marL="121919" marR="121919" marT="45700" marB="45700">
                    <a:solidFill>
                      <a:srgbClr val="FF9933">
                        <a:alpha val="60000"/>
                      </a:srgbClr>
                    </a:solidFill>
                  </a:tcPr>
                </a:tc>
                <a:tc>
                  <a:txBody>
                    <a:bodyPr/>
                    <a:lstStyle/>
                    <a:p>
                      <a:r>
                        <a:rPr lang="en-GB" sz="1900" dirty="0" smtClean="0">
                          <a:solidFill>
                            <a:schemeClr val="tx1"/>
                          </a:solidFill>
                        </a:rPr>
                        <a:t>46%</a:t>
                      </a:r>
                      <a:endParaRPr lang="en-GB" sz="1900" dirty="0">
                        <a:solidFill>
                          <a:schemeClr val="tx1"/>
                        </a:solidFill>
                      </a:endParaRPr>
                    </a:p>
                  </a:txBody>
                  <a:tcPr marL="121919" marR="121919" marT="45700" marB="45700">
                    <a:solidFill>
                      <a:srgbClr val="FF9933">
                        <a:alpha val="60000"/>
                      </a:srgbClr>
                    </a:solidFill>
                  </a:tcPr>
                </a:tc>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196105128"/>
              </p:ext>
            </p:extLst>
          </p:nvPr>
        </p:nvGraphicFramePr>
        <p:xfrm>
          <a:off x="7536160" y="5661248"/>
          <a:ext cx="4800534" cy="922641"/>
        </p:xfrm>
        <a:graphic>
          <a:graphicData uri="http://schemas.openxmlformats.org/drawingml/2006/table">
            <a:tbl>
              <a:tblPr firstRow="1" bandRow="1">
                <a:tableStyleId>{5C22544A-7EE6-4342-B048-85BDC9FD1C3A}</a:tableStyleId>
              </a:tblPr>
              <a:tblGrid>
                <a:gridCol w="3789895"/>
                <a:gridCol w="1010639"/>
              </a:tblGrid>
              <a:tr h="322415">
                <a:tc>
                  <a:txBody>
                    <a:bodyPr/>
                    <a:lstStyle/>
                    <a:p>
                      <a:r>
                        <a:rPr lang="en-GB" sz="1900" dirty="0" err="1" smtClean="0"/>
                        <a:t>Einnahmen</a:t>
                      </a:r>
                      <a:r>
                        <a:rPr lang="en-GB" sz="1900" dirty="0" smtClean="0"/>
                        <a:t> total</a:t>
                      </a:r>
                      <a:endParaRPr lang="en-GB" sz="1900" dirty="0"/>
                    </a:p>
                  </a:txBody>
                  <a:tcPr marL="121919" marR="121919" marT="45700" marB="45700">
                    <a:solidFill>
                      <a:srgbClr val="00B050"/>
                    </a:solidFill>
                  </a:tcPr>
                </a:tc>
                <a:tc>
                  <a:txBody>
                    <a:bodyPr/>
                    <a:lstStyle/>
                    <a:p>
                      <a:r>
                        <a:rPr lang="en-GB" sz="1900" dirty="0" smtClean="0"/>
                        <a:t> 5%</a:t>
                      </a:r>
                      <a:endParaRPr lang="en-GB" sz="1900" dirty="0"/>
                    </a:p>
                  </a:txBody>
                  <a:tcPr marL="121919" marR="121919" marT="45700" marB="45700">
                    <a:solidFill>
                      <a:srgbClr val="00B050"/>
                    </a:solidFill>
                  </a:tcPr>
                </a:tc>
              </a:tr>
              <a:tr h="541681">
                <a:tc>
                  <a:txBody>
                    <a:bodyPr/>
                    <a:lstStyle/>
                    <a:p>
                      <a:r>
                        <a:rPr lang="en-GB" sz="1900" dirty="0" err="1" smtClean="0"/>
                        <a:t>Zugewiesene</a:t>
                      </a:r>
                      <a:r>
                        <a:rPr lang="en-GB" sz="1900" dirty="0" smtClean="0"/>
                        <a:t> </a:t>
                      </a:r>
                      <a:r>
                        <a:rPr lang="en-GB" sz="1900" dirty="0" err="1" smtClean="0"/>
                        <a:t>Finanzmittel</a:t>
                      </a:r>
                      <a:endParaRPr lang="en-GB" sz="1900" dirty="0"/>
                    </a:p>
                  </a:txBody>
                  <a:tcPr marL="121919" marR="121919" marT="45700" marB="45700">
                    <a:solidFill>
                      <a:srgbClr val="92D050"/>
                    </a:solidFill>
                  </a:tcPr>
                </a:tc>
                <a:tc>
                  <a:txBody>
                    <a:bodyPr/>
                    <a:lstStyle/>
                    <a:p>
                      <a:r>
                        <a:rPr lang="en-GB" sz="1900" dirty="0" smtClean="0"/>
                        <a:t>22%</a:t>
                      </a:r>
                      <a:endParaRPr lang="en-GB" sz="1900" dirty="0"/>
                    </a:p>
                  </a:txBody>
                  <a:tcPr marL="121919" marR="121919" marT="45700" marB="45700">
                    <a:solidFill>
                      <a:srgbClr val="92D050"/>
                    </a:solidFill>
                  </a:tcPr>
                </a:tc>
              </a:tr>
            </a:tbl>
          </a:graphicData>
        </a:graphic>
      </p:graphicFrame>
      <p:pic>
        <p:nvPicPr>
          <p:cNvPr id="15" name="Grafik 14" descr="Schweiz Sprachregionen BfS.gif"/>
          <p:cNvPicPr>
            <a:picLocks noChangeAspect="1"/>
          </p:cNvPicPr>
          <p:nvPr/>
        </p:nvPicPr>
        <p:blipFill>
          <a:blip r:embed="rId3" cstate="print"/>
          <a:srcRect l="4514" t="8669" r="3937" b="1274"/>
          <a:stretch>
            <a:fillRect/>
          </a:stretch>
        </p:blipFill>
        <p:spPr>
          <a:xfrm>
            <a:off x="1009307" y="1556793"/>
            <a:ext cx="10079248" cy="4494881"/>
          </a:xfrm>
          <a:prstGeom prst="rect">
            <a:avLst/>
          </a:prstGeom>
          <a:scene3d>
            <a:camera prst="orthographicFront">
              <a:rot lat="2400000" lon="0" rev="0"/>
            </a:camera>
            <a:lightRig rig="threePt" dir="t"/>
          </a:scene3d>
        </p:spPr>
      </p:pic>
      <p:graphicFrame>
        <p:nvGraphicFramePr>
          <p:cNvPr id="18" name="Tabelle 17"/>
          <p:cNvGraphicFramePr>
            <a:graphicFrameLocks noGrp="1"/>
          </p:cNvGraphicFramePr>
          <p:nvPr>
            <p:extLst>
              <p:ext uri="{D42A27DB-BD31-4B8C-83A1-F6EECF244321}">
                <p14:modId xmlns:p14="http://schemas.microsoft.com/office/powerpoint/2010/main" val="2826996342"/>
              </p:ext>
            </p:extLst>
          </p:nvPr>
        </p:nvGraphicFramePr>
        <p:xfrm>
          <a:off x="719138" y="5661248"/>
          <a:ext cx="4848537" cy="891082"/>
        </p:xfrm>
        <a:graphic>
          <a:graphicData uri="http://schemas.openxmlformats.org/drawingml/2006/table">
            <a:tbl>
              <a:tblPr firstRow="1" bandRow="1">
                <a:tableStyleId>{35758FB7-9AC5-4552-8A53-C91805E547FA}</a:tableStyleId>
              </a:tblPr>
              <a:tblGrid>
                <a:gridCol w="3924128"/>
                <a:gridCol w="924409"/>
              </a:tblGrid>
              <a:tr h="393854">
                <a:tc>
                  <a:txBody>
                    <a:bodyPr/>
                    <a:lstStyle/>
                    <a:p>
                      <a:r>
                        <a:rPr lang="en-GB" sz="1900" dirty="0" err="1" smtClean="0">
                          <a:solidFill>
                            <a:schemeClr val="bg1"/>
                          </a:solidFill>
                        </a:rPr>
                        <a:t>Einnahmen</a:t>
                      </a:r>
                      <a:r>
                        <a:rPr lang="en-GB" sz="1900" dirty="0" smtClean="0">
                          <a:solidFill>
                            <a:schemeClr val="bg1"/>
                          </a:solidFill>
                        </a:rPr>
                        <a:t> total</a:t>
                      </a:r>
                      <a:endParaRPr lang="en-GB" sz="1900" dirty="0">
                        <a:solidFill>
                          <a:schemeClr val="bg1"/>
                        </a:solidFill>
                      </a:endParaRPr>
                    </a:p>
                  </a:txBody>
                  <a:tcPr marL="121919" marR="121919" marT="45740" marB="45740">
                    <a:solidFill>
                      <a:srgbClr val="6600FF"/>
                    </a:solidFill>
                  </a:tcPr>
                </a:tc>
                <a:tc>
                  <a:txBody>
                    <a:bodyPr/>
                    <a:lstStyle/>
                    <a:p>
                      <a:r>
                        <a:rPr lang="en-GB" sz="1900" dirty="0" smtClean="0">
                          <a:solidFill>
                            <a:schemeClr val="bg1"/>
                          </a:solidFill>
                        </a:rPr>
                        <a:t>24%</a:t>
                      </a:r>
                      <a:endParaRPr lang="en-GB" sz="1900" dirty="0">
                        <a:solidFill>
                          <a:schemeClr val="bg1"/>
                        </a:solidFill>
                      </a:endParaRPr>
                    </a:p>
                  </a:txBody>
                  <a:tcPr marL="121919" marR="121919" marT="45740" marB="45740">
                    <a:solidFill>
                      <a:srgbClr val="6600FF"/>
                    </a:solidFill>
                  </a:tcPr>
                </a:tc>
              </a:tr>
              <a:tr h="497228">
                <a:tc>
                  <a:txBody>
                    <a:bodyPr/>
                    <a:lstStyle/>
                    <a:p>
                      <a:r>
                        <a:rPr lang="en-GB" sz="1900" dirty="0" err="1" smtClean="0">
                          <a:solidFill>
                            <a:schemeClr val="bg1"/>
                          </a:solidFill>
                        </a:rPr>
                        <a:t>Zugewiesene</a:t>
                      </a:r>
                      <a:r>
                        <a:rPr lang="en-GB" sz="1900" dirty="0" smtClean="0">
                          <a:solidFill>
                            <a:schemeClr val="bg1"/>
                          </a:solidFill>
                        </a:rPr>
                        <a:t> </a:t>
                      </a:r>
                      <a:r>
                        <a:rPr lang="en-GB" sz="1900" dirty="0" err="1" smtClean="0">
                          <a:solidFill>
                            <a:schemeClr val="bg1"/>
                          </a:solidFill>
                        </a:rPr>
                        <a:t>Finanzmittel</a:t>
                      </a:r>
                      <a:endParaRPr lang="en-GB" sz="1900" dirty="0">
                        <a:solidFill>
                          <a:schemeClr val="bg1"/>
                        </a:solidFill>
                      </a:endParaRPr>
                    </a:p>
                  </a:txBody>
                  <a:tcPr marL="121919" marR="121919" marT="45740" marB="45740">
                    <a:solidFill>
                      <a:srgbClr val="7030A0">
                        <a:alpha val="40000"/>
                      </a:srgbClr>
                    </a:solidFill>
                  </a:tcPr>
                </a:tc>
                <a:tc>
                  <a:txBody>
                    <a:bodyPr/>
                    <a:lstStyle/>
                    <a:p>
                      <a:r>
                        <a:rPr lang="en-GB" sz="1900" dirty="0" smtClean="0">
                          <a:solidFill>
                            <a:schemeClr val="bg1"/>
                          </a:solidFill>
                        </a:rPr>
                        <a:t>33%</a:t>
                      </a:r>
                      <a:endParaRPr lang="en-GB" sz="1900" dirty="0">
                        <a:solidFill>
                          <a:schemeClr val="bg1"/>
                        </a:solidFill>
                      </a:endParaRPr>
                    </a:p>
                  </a:txBody>
                  <a:tcPr marL="121919" marR="121919" marT="45740" marB="45740">
                    <a:solidFill>
                      <a:srgbClr val="7030A0">
                        <a:alpha val="40000"/>
                      </a:srgbClr>
                    </a:solidFill>
                  </a:tcPr>
                </a:tc>
              </a:tr>
            </a:tbl>
          </a:graphicData>
        </a:graphic>
      </p:graphicFrame>
      <p:cxnSp>
        <p:nvCxnSpPr>
          <p:cNvPr id="24" name="Gerade Verbindung mit Pfeil 23"/>
          <p:cNvCxnSpPr/>
          <p:nvPr/>
        </p:nvCxnSpPr>
        <p:spPr>
          <a:xfrm flipH="1">
            <a:off x="1391478" y="2060849"/>
            <a:ext cx="2784309" cy="3457983"/>
          </a:xfrm>
          <a:prstGeom prst="straightConnector1">
            <a:avLst/>
          </a:prstGeom>
          <a:ln w="31750">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9360365" y="2060849"/>
            <a:ext cx="1174271" cy="3457983"/>
          </a:xfrm>
          <a:prstGeom prst="straightConnector1">
            <a:avLst/>
          </a:prstGeom>
          <a:ln w="31750">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0" name="Titel 2"/>
          <p:cNvSpPr txBox="1">
            <a:spLocks/>
          </p:cNvSpPr>
          <p:nvPr/>
        </p:nvSpPr>
        <p:spPr bwMode="auto">
          <a:xfrm>
            <a:off x="527382" y="260648"/>
            <a:ext cx="10840249" cy="600067"/>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lvl1pPr algn="l" rtl="0" eaLnBrk="1" fontAlgn="base" hangingPunct="1">
              <a:spcBef>
                <a:spcPct val="0"/>
              </a:spcBef>
              <a:spcAft>
                <a:spcPct val="0"/>
              </a:spcAft>
              <a:defRPr sz="2400" b="1">
                <a:solidFill>
                  <a:srgbClr val="CC0066"/>
                </a:solidFill>
                <a:latin typeface="+mj-lt"/>
                <a:ea typeface="+mj-ea"/>
                <a:cs typeface="+mj-cs"/>
              </a:defRPr>
            </a:lvl1pPr>
            <a:lvl2pPr algn="l" rtl="0" eaLnBrk="1" fontAlgn="base" hangingPunct="1">
              <a:spcBef>
                <a:spcPct val="0"/>
              </a:spcBef>
              <a:spcAft>
                <a:spcPct val="0"/>
              </a:spcAft>
              <a:defRPr sz="2200" b="1">
                <a:solidFill>
                  <a:srgbClr val="CC0066"/>
                </a:solidFill>
                <a:latin typeface="Arial" charset="0"/>
              </a:defRPr>
            </a:lvl2pPr>
            <a:lvl3pPr algn="l" rtl="0" eaLnBrk="1" fontAlgn="base" hangingPunct="1">
              <a:spcBef>
                <a:spcPct val="0"/>
              </a:spcBef>
              <a:spcAft>
                <a:spcPct val="0"/>
              </a:spcAft>
              <a:defRPr sz="2200" b="1">
                <a:solidFill>
                  <a:srgbClr val="CC0066"/>
                </a:solidFill>
                <a:latin typeface="Arial" charset="0"/>
              </a:defRPr>
            </a:lvl3pPr>
            <a:lvl4pPr algn="l" rtl="0" eaLnBrk="1" fontAlgn="base" hangingPunct="1">
              <a:spcBef>
                <a:spcPct val="0"/>
              </a:spcBef>
              <a:spcAft>
                <a:spcPct val="0"/>
              </a:spcAft>
              <a:defRPr sz="2200" b="1">
                <a:solidFill>
                  <a:srgbClr val="CC0066"/>
                </a:solidFill>
                <a:latin typeface="Arial" charset="0"/>
              </a:defRPr>
            </a:lvl4pPr>
            <a:lvl5pPr algn="l" rtl="0" eaLnBrk="1" fontAlgn="base" hangingPunct="1">
              <a:spcBef>
                <a:spcPct val="0"/>
              </a:spcBef>
              <a:spcAft>
                <a:spcPct val="0"/>
              </a:spcAft>
              <a:defRPr sz="2200" b="1">
                <a:solidFill>
                  <a:srgbClr val="CC0066"/>
                </a:solidFill>
                <a:latin typeface="Arial" charset="0"/>
              </a:defRPr>
            </a:lvl5pPr>
            <a:lvl6pPr marL="457200" algn="l" rtl="0" eaLnBrk="1" fontAlgn="base" hangingPunct="1">
              <a:spcBef>
                <a:spcPct val="0"/>
              </a:spcBef>
              <a:spcAft>
                <a:spcPct val="0"/>
              </a:spcAft>
              <a:defRPr sz="2200" b="1">
                <a:solidFill>
                  <a:srgbClr val="CC0066"/>
                </a:solidFill>
                <a:latin typeface="Arial" charset="0"/>
              </a:defRPr>
            </a:lvl6pPr>
            <a:lvl7pPr marL="914400" algn="l" rtl="0" eaLnBrk="1" fontAlgn="base" hangingPunct="1">
              <a:spcBef>
                <a:spcPct val="0"/>
              </a:spcBef>
              <a:spcAft>
                <a:spcPct val="0"/>
              </a:spcAft>
              <a:defRPr sz="2200" b="1">
                <a:solidFill>
                  <a:srgbClr val="CC0066"/>
                </a:solidFill>
                <a:latin typeface="Arial" charset="0"/>
              </a:defRPr>
            </a:lvl7pPr>
            <a:lvl8pPr marL="1371600" algn="l" rtl="0" eaLnBrk="1" fontAlgn="base" hangingPunct="1">
              <a:spcBef>
                <a:spcPct val="0"/>
              </a:spcBef>
              <a:spcAft>
                <a:spcPct val="0"/>
              </a:spcAft>
              <a:defRPr sz="2200" b="1">
                <a:solidFill>
                  <a:srgbClr val="CC0066"/>
                </a:solidFill>
                <a:latin typeface="Arial" charset="0"/>
              </a:defRPr>
            </a:lvl8pPr>
            <a:lvl9pPr marL="1828800" algn="l" rtl="0" eaLnBrk="1" fontAlgn="base" hangingPunct="1">
              <a:spcBef>
                <a:spcPct val="0"/>
              </a:spcBef>
              <a:spcAft>
                <a:spcPct val="0"/>
              </a:spcAft>
              <a:defRPr sz="2200" b="1">
                <a:solidFill>
                  <a:srgbClr val="CC0066"/>
                </a:solidFill>
                <a:latin typeface="Arial" charset="0"/>
              </a:defRPr>
            </a:lvl9pPr>
          </a:lstStyle>
          <a:p>
            <a:pPr fontAlgn="auto">
              <a:spcAft>
                <a:spcPts val="0"/>
              </a:spcAft>
              <a:defRPr/>
            </a:pPr>
            <a:r>
              <a:rPr lang="en-GB" sz="2200" kern="0" dirty="0" smtClean="0"/>
              <a:t>SRG SSR </a:t>
            </a:r>
            <a:r>
              <a:rPr lang="en-GB" sz="2200" kern="0" dirty="0" err="1" smtClean="0"/>
              <a:t>Finanzausgleich</a:t>
            </a:r>
            <a:r>
              <a:rPr lang="en-GB" sz="2200" kern="0" dirty="0" smtClean="0"/>
              <a:t> </a:t>
            </a:r>
            <a:r>
              <a:rPr lang="en-GB" sz="2200" kern="0" dirty="0" err="1" smtClean="0"/>
              <a:t>bezogen</a:t>
            </a:r>
            <a:r>
              <a:rPr lang="en-GB" sz="2200" kern="0" dirty="0" smtClean="0"/>
              <a:t> auf </a:t>
            </a:r>
            <a:r>
              <a:rPr lang="en-GB" sz="2200" kern="0" dirty="0" err="1" smtClean="0"/>
              <a:t>Gebühren</a:t>
            </a:r>
            <a:r>
              <a:rPr lang="en-GB" sz="2200" kern="0" dirty="0" smtClean="0"/>
              <a:t> &amp; </a:t>
            </a:r>
            <a:r>
              <a:rPr lang="en-GB" sz="2200" kern="0" dirty="0" err="1" smtClean="0"/>
              <a:t>Werbung</a:t>
            </a:r>
            <a:r>
              <a:rPr lang="en-GB" sz="2200" kern="0" dirty="0" smtClean="0"/>
              <a:t> (2014), </a:t>
            </a:r>
            <a:br>
              <a:rPr lang="en-GB" sz="2200" kern="0" dirty="0" smtClean="0"/>
            </a:br>
            <a:r>
              <a:rPr lang="en-GB" sz="2200" kern="0" dirty="0" err="1" smtClean="0"/>
              <a:t>gerundet</a:t>
            </a:r>
            <a:r>
              <a:rPr lang="en-GB" sz="2200" kern="0" dirty="0" smtClean="0"/>
              <a:t> in %</a:t>
            </a:r>
            <a:endParaRPr lang="en-GB" sz="2200" kern="0" dirty="0"/>
          </a:p>
        </p:txBody>
      </p:sp>
    </p:spTree>
    <p:extLst>
      <p:ext uri="{BB962C8B-B14F-4D97-AF65-F5344CB8AC3E}">
        <p14:creationId xmlns:p14="http://schemas.microsoft.com/office/powerpoint/2010/main" val="3920144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32" presetClass="emph" presetSubtype="0" repeatCount="indefinite" fill="hold" nodeType="withEffect">
                                  <p:stCondLst>
                                    <p:cond delay="0"/>
                                  </p:stCondLst>
                                  <p:endCondLst>
                                    <p:cond evt="onNext" delay="0">
                                      <p:tgtEl>
                                        <p:sldTgt/>
                                      </p:tgtEl>
                                    </p:cond>
                                  </p:endCondLst>
                                  <p:childTnLst>
                                    <p:animRot by="120000">
                                      <p:cBhvr>
                                        <p:cTn id="8" dur="100" fill="hold">
                                          <p:stCondLst>
                                            <p:cond delay="0"/>
                                          </p:stCondLst>
                                        </p:cTn>
                                        <p:tgtEl>
                                          <p:spTgt spid="24"/>
                                        </p:tgtEl>
                                        <p:attrNameLst>
                                          <p:attrName>r</p:attrName>
                                        </p:attrNameLst>
                                      </p:cBhvr>
                                    </p:animRot>
                                    <p:animRot by="-240000">
                                      <p:cBhvr>
                                        <p:cTn id="9" dur="200" fill="hold">
                                          <p:stCondLst>
                                            <p:cond delay="200"/>
                                          </p:stCondLst>
                                        </p:cTn>
                                        <p:tgtEl>
                                          <p:spTgt spid="24"/>
                                        </p:tgtEl>
                                        <p:attrNameLst>
                                          <p:attrName>r</p:attrName>
                                        </p:attrNameLst>
                                      </p:cBhvr>
                                    </p:animRot>
                                    <p:animRot by="240000">
                                      <p:cBhvr>
                                        <p:cTn id="10" dur="200" fill="hold">
                                          <p:stCondLst>
                                            <p:cond delay="400"/>
                                          </p:stCondLst>
                                        </p:cTn>
                                        <p:tgtEl>
                                          <p:spTgt spid="24"/>
                                        </p:tgtEl>
                                        <p:attrNameLst>
                                          <p:attrName>r</p:attrName>
                                        </p:attrNameLst>
                                      </p:cBhvr>
                                    </p:animRot>
                                    <p:animRot by="-240000">
                                      <p:cBhvr>
                                        <p:cTn id="11" dur="200" fill="hold">
                                          <p:stCondLst>
                                            <p:cond delay="600"/>
                                          </p:stCondLst>
                                        </p:cTn>
                                        <p:tgtEl>
                                          <p:spTgt spid="24"/>
                                        </p:tgtEl>
                                        <p:attrNameLst>
                                          <p:attrName>r</p:attrName>
                                        </p:attrNameLst>
                                      </p:cBhvr>
                                    </p:animRot>
                                    <p:animRot by="120000">
                                      <p:cBhvr>
                                        <p:cTn id="12" dur="200" fill="hold">
                                          <p:stCondLst>
                                            <p:cond delay="800"/>
                                          </p:stCondLst>
                                        </p:cTn>
                                        <p:tgtEl>
                                          <p:spTgt spid="24"/>
                                        </p:tgtEl>
                                        <p:attrNameLst>
                                          <p:attrName>r</p:attrName>
                                        </p:attrNameLst>
                                      </p:cBhvr>
                                    </p:animRot>
                                  </p:childTnLst>
                                </p:cTn>
                              </p:par>
                              <p:par>
                                <p:cTn id="13" presetID="32" presetClass="emph" presetSubtype="0" repeatCount="indefinite" fill="hold" nodeType="withEffect">
                                  <p:stCondLst>
                                    <p:cond delay="0"/>
                                  </p:stCondLst>
                                  <p:endCondLst>
                                    <p:cond evt="onNext" delay="0">
                                      <p:tgtEl>
                                        <p:sldTgt/>
                                      </p:tgtEl>
                                    </p:cond>
                                  </p:end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Höhe</a:t>
            </a:r>
            <a:r>
              <a:rPr lang="en-GB" dirty="0" smtClean="0"/>
              <a:t> der </a:t>
            </a:r>
            <a:r>
              <a:rPr lang="en-GB" dirty="0" err="1" smtClean="0"/>
              <a:t>Rundfunkgebühren</a:t>
            </a:r>
            <a:r>
              <a:rPr lang="en-GB" dirty="0" smtClean="0"/>
              <a:t> </a:t>
            </a:r>
            <a:r>
              <a:rPr lang="en-GB" dirty="0" err="1" smtClean="0"/>
              <a:t>für</a:t>
            </a:r>
            <a:r>
              <a:rPr lang="en-GB" dirty="0" smtClean="0"/>
              <a:t> je </a:t>
            </a:r>
            <a:r>
              <a:rPr lang="en-GB" dirty="0" err="1" smtClean="0"/>
              <a:t>eine</a:t>
            </a:r>
            <a:r>
              <a:rPr lang="en-GB" dirty="0" smtClean="0"/>
              <a:t> </a:t>
            </a:r>
            <a:r>
              <a:rPr lang="en-GB" dirty="0" err="1" smtClean="0"/>
              <a:t>Sprachregion</a:t>
            </a:r>
            <a:r>
              <a:rPr lang="en-GB" dirty="0" smtClean="0"/>
              <a:t> (</a:t>
            </a:r>
            <a:r>
              <a:rPr lang="en-GB" dirty="0" err="1" smtClean="0"/>
              <a:t>hypothetisch</a:t>
            </a:r>
            <a:r>
              <a:rPr lang="en-GB" dirty="0" smtClean="0"/>
              <a:t>) </a:t>
            </a:r>
            <a:r>
              <a:rPr lang="en-GB" dirty="0" err="1" smtClean="0"/>
              <a:t>basierend</a:t>
            </a:r>
            <a:r>
              <a:rPr lang="en-GB" dirty="0" smtClean="0"/>
              <a:t> auf </a:t>
            </a:r>
            <a:r>
              <a:rPr lang="en-GB" dirty="0" err="1" smtClean="0"/>
              <a:t>zugewiesenen</a:t>
            </a:r>
            <a:r>
              <a:rPr lang="en-GB" dirty="0" smtClean="0"/>
              <a:t> </a:t>
            </a:r>
            <a:r>
              <a:rPr lang="en-GB" dirty="0" err="1" smtClean="0"/>
              <a:t>Mitteln</a:t>
            </a:r>
            <a:r>
              <a:rPr lang="en-GB" dirty="0" smtClean="0"/>
              <a:t> </a:t>
            </a:r>
            <a:r>
              <a:rPr lang="en-GB" dirty="0" err="1" smtClean="0"/>
              <a:t>nach</a:t>
            </a:r>
            <a:r>
              <a:rPr lang="en-GB" dirty="0" smtClean="0"/>
              <a:t> </a:t>
            </a:r>
            <a:r>
              <a:rPr lang="en-GB" dirty="0" err="1" smtClean="0"/>
              <a:t>Finanzausgleich</a:t>
            </a:r>
            <a:r>
              <a:rPr lang="en-GB" dirty="0" smtClean="0"/>
              <a:t> in EUR (2012)</a:t>
            </a:r>
            <a:endParaRPr lang="en-GB"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4046122759"/>
              </p:ext>
            </p:extLst>
          </p:nvPr>
        </p:nvGraphicFramePr>
        <p:xfrm>
          <a:off x="839416" y="1196752"/>
          <a:ext cx="9577064"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txBox="1">
            <a:spLocks/>
          </p:cNvSpPr>
          <p:nvPr/>
        </p:nvSpPr>
        <p:spPr bwMode="auto">
          <a:xfrm>
            <a:off x="10124007" y="5980989"/>
            <a:ext cx="2067993" cy="36004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648000" indent="-288000" algn="l" rtl="0" eaLnBrk="1" fontAlgn="base" hangingPunct="1">
              <a:spcBef>
                <a:spcPct val="20000"/>
              </a:spcBef>
              <a:spcAft>
                <a:spcPct val="0"/>
              </a:spcAft>
              <a:buFont typeface="Symbol" panose="05050102010706020507" pitchFamily="18" charset="2"/>
              <a:buChar char="-"/>
              <a:defRPr sz="2000">
                <a:solidFill>
                  <a:schemeClr val="tx1"/>
                </a:solidFill>
                <a:latin typeface="+mn-lt"/>
              </a:defRPr>
            </a:lvl2pPr>
            <a:lvl3pPr marL="900000" indent="-288000" algn="l" rtl="0" eaLnBrk="1" fontAlgn="base" hangingPunct="1">
              <a:spcBef>
                <a:spcPct val="20000"/>
              </a:spcBef>
              <a:spcAft>
                <a:spcPct val="0"/>
              </a:spcAft>
              <a:buFont typeface="Arial" panose="020B0604020202020204" pitchFamily="34" charset="0"/>
              <a:buChar char="•"/>
              <a:defRPr>
                <a:solidFill>
                  <a:schemeClr val="tx1"/>
                </a:solidFill>
                <a:latin typeface="+mn-lt"/>
              </a:defRPr>
            </a:lvl3pPr>
            <a:lvl4pPr marL="900000" indent="0" algn="l" rtl="0" eaLnBrk="1" fontAlgn="base" hangingPunct="1">
              <a:spcBef>
                <a:spcPct val="20000"/>
              </a:spcBef>
              <a:spcAft>
                <a:spcPct val="0"/>
              </a:spcAft>
              <a:buFontTx/>
              <a:buNone/>
              <a:defRPr sz="1600">
                <a:solidFill>
                  <a:schemeClr val="tx1"/>
                </a:solidFill>
                <a:latin typeface="+mn-lt"/>
              </a:defRPr>
            </a:lvl4pPr>
            <a:lvl5pPr marL="2593975" indent="-228600" algn="l" rtl="0" eaLnBrk="1" fontAlgn="base" hangingPunct="1">
              <a:spcBef>
                <a:spcPct val="20000"/>
              </a:spcBef>
              <a:spcAft>
                <a:spcPct val="0"/>
              </a:spcAft>
              <a:buFont typeface="Wingdings" pitchFamily="2" charset="2"/>
              <a:defRPr>
                <a:solidFill>
                  <a:schemeClr val="tx1"/>
                </a:solidFill>
                <a:latin typeface="+mn-lt"/>
              </a:defRPr>
            </a:lvl5pPr>
            <a:lvl6pPr marL="3051175" indent="-228600" algn="l" rtl="0" eaLnBrk="1" fontAlgn="base" hangingPunct="1">
              <a:spcBef>
                <a:spcPct val="20000"/>
              </a:spcBef>
              <a:spcAft>
                <a:spcPct val="0"/>
              </a:spcAft>
              <a:buFont typeface="Wingdings" pitchFamily="2" charset="2"/>
              <a:defRPr>
                <a:solidFill>
                  <a:schemeClr val="tx1"/>
                </a:solidFill>
                <a:latin typeface="+mn-lt"/>
              </a:defRPr>
            </a:lvl6pPr>
            <a:lvl7pPr marL="3508375" indent="-228600" algn="l" rtl="0" eaLnBrk="1" fontAlgn="base" hangingPunct="1">
              <a:spcBef>
                <a:spcPct val="20000"/>
              </a:spcBef>
              <a:spcAft>
                <a:spcPct val="0"/>
              </a:spcAft>
              <a:buFont typeface="Wingdings" pitchFamily="2" charset="2"/>
              <a:defRPr>
                <a:solidFill>
                  <a:schemeClr val="tx1"/>
                </a:solidFill>
                <a:latin typeface="+mn-lt"/>
              </a:defRPr>
            </a:lvl7pPr>
            <a:lvl8pPr marL="3965575" indent="-228600" algn="l" rtl="0" eaLnBrk="1" fontAlgn="base" hangingPunct="1">
              <a:spcBef>
                <a:spcPct val="20000"/>
              </a:spcBef>
              <a:spcAft>
                <a:spcPct val="0"/>
              </a:spcAft>
              <a:buFont typeface="Wingdings" pitchFamily="2" charset="2"/>
              <a:defRPr>
                <a:solidFill>
                  <a:schemeClr val="tx1"/>
                </a:solidFill>
                <a:latin typeface="+mn-lt"/>
              </a:defRPr>
            </a:lvl8pPr>
            <a:lvl9pPr marL="4422775" indent="-228600" algn="l" rtl="0" eaLnBrk="1" fontAlgn="base" hangingPunct="1">
              <a:spcBef>
                <a:spcPct val="20000"/>
              </a:spcBef>
              <a:spcAft>
                <a:spcPct val="0"/>
              </a:spcAft>
              <a:buFont typeface="Wingdings" pitchFamily="2" charset="2"/>
              <a:defRPr>
                <a:solidFill>
                  <a:schemeClr val="tx1"/>
                </a:solidFill>
                <a:latin typeface="+mn-lt"/>
              </a:defRPr>
            </a:lvl9pPr>
          </a:lstStyle>
          <a:p>
            <a:pPr>
              <a:buFont typeface="Wingdings" pitchFamily="2" charset="2"/>
              <a:buNone/>
            </a:pPr>
            <a:r>
              <a:rPr lang="de-CH" sz="1400" b="0" i="1" kern="0" dirty="0" smtClean="0"/>
              <a:t>eigene Berechnung</a:t>
            </a:r>
            <a:endParaRPr lang="de-CH" sz="1400" b="0" i="1" kern="0" dirty="0"/>
          </a:p>
        </p:txBody>
      </p:sp>
    </p:spTree>
    <p:extLst>
      <p:ext uri="{BB962C8B-B14F-4D97-AF65-F5344CB8AC3E}">
        <p14:creationId xmlns:p14="http://schemas.microsoft.com/office/powerpoint/2010/main" val="4075903289"/>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Umsatz</a:t>
            </a:r>
            <a:r>
              <a:rPr lang="en-GB" dirty="0" smtClean="0"/>
              <a:t> SRG vs. </a:t>
            </a:r>
            <a:r>
              <a:rPr lang="en-GB" dirty="0" err="1" smtClean="0"/>
              <a:t>ausländische</a:t>
            </a:r>
            <a:r>
              <a:rPr lang="en-GB" dirty="0" smtClean="0"/>
              <a:t> </a:t>
            </a:r>
            <a:r>
              <a:rPr lang="en-GB" dirty="0" err="1" smtClean="0"/>
              <a:t>öffentliche</a:t>
            </a:r>
            <a:r>
              <a:rPr lang="en-GB" dirty="0" smtClean="0"/>
              <a:t> und private </a:t>
            </a:r>
            <a:r>
              <a:rPr lang="en-GB" dirty="0" err="1" smtClean="0"/>
              <a:t>Konkurrenten</a:t>
            </a:r>
            <a:r>
              <a:rPr lang="en-GB" dirty="0" smtClean="0"/>
              <a:t> (2013/2014) in Mio. EUR</a:t>
            </a:r>
            <a:endParaRPr lang="en-GB"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488027800"/>
              </p:ext>
            </p:extLst>
          </p:nvPr>
        </p:nvGraphicFramePr>
        <p:xfrm>
          <a:off x="730910" y="1124744"/>
          <a:ext cx="1085149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txBox="1">
            <a:spLocks/>
          </p:cNvSpPr>
          <p:nvPr/>
        </p:nvSpPr>
        <p:spPr bwMode="auto">
          <a:xfrm>
            <a:off x="9604040" y="6309320"/>
            <a:ext cx="2558257" cy="36004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200">
                <a:solidFill>
                  <a:schemeClr val="tx1"/>
                </a:solidFill>
                <a:latin typeface="+mn-lt"/>
                <a:ea typeface="+mn-ea"/>
                <a:cs typeface="+mn-cs"/>
              </a:defRPr>
            </a:lvl1pPr>
            <a:lvl2pPr marL="648000" indent="-288000" algn="l" rtl="0" eaLnBrk="1" fontAlgn="base" hangingPunct="1">
              <a:spcBef>
                <a:spcPct val="20000"/>
              </a:spcBef>
              <a:spcAft>
                <a:spcPct val="0"/>
              </a:spcAft>
              <a:buFont typeface="Symbol" panose="05050102010706020507" pitchFamily="18" charset="2"/>
              <a:buChar char="-"/>
              <a:defRPr sz="2000">
                <a:solidFill>
                  <a:schemeClr val="tx1"/>
                </a:solidFill>
                <a:latin typeface="+mn-lt"/>
              </a:defRPr>
            </a:lvl2pPr>
            <a:lvl3pPr marL="900000" indent="-288000" algn="l" rtl="0" eaLnBrk="1" fontAlgn="base" hangingPunct="1">
              <a:spcBef>
                <a:spcPct val="20000"/>
              </a:spcBef>
              <a:spcAft>
                <a:spcPct val="0"/>
              </a:spcAft>
              <a:buFont typeface="Arial" panose="020B0604020202020204" pitchFamily="34" charset="0"/>
              <a:buChar char="•"/>
              <a:defRPr>
                <a:solidFill>
                  <a:schemeClr val="tx1"/>
                </a:solidFill>
                <a:latin typeface="+mn-lt"/>
              </a:defRPr>
            </a:lvl3pPr>
            <a:lvl4pPr marL="900000" indent="0" algn="l" rtl="0" eaLnBrk="1" fontAlgn="base" hangingPunct="1">
              <a:spcBef>
                <a:spcPct val="20000"/>
              </a:spcBef>
              <a:spcAft>
                <a:spcPct val="0"/>
              </a:spcAft>
              <a:buFontTx/>
              <a:buNone/>
              <a:defRPr sz="1600">
                <a:solidFill>
                  <a:schemeClr val="tx1"/>
                </a:solidFill>
                <a:latin typeface="+mn-lt"/>
              </a:defRPr>
            </a:lvl4pPr>
            <a:lvl5pPr marL="2593975" indent="-228600" algn="l" rtl="0" eaLnBrk="1" fontAlgn="base" hangingPunct="1">
              <a:spcBef>
                <a:spcPct val="20000"/>
              </a:spcBef>
              <a:spcAft>
                <a:spcPct val="0"/>
              </a:spcAft>
              <a:buFont typeface="Wingdings" pitchFamily="2" charset="2"/>
              <a:defRPr>
                <a:solidFill>
                  <a:schemeClr val="tx1"/>
                </a:solidFill>
                <a:latin typeface="+mn-lt"/>
              </a:defRPr>
            </a:lvl5pPr>
            <a:lvl6pPr marL="3051175" indent="-228600" algn="l" rtl="0" eaLnBrk="1" fontAlgn="base" hangingPunct="1">
              <a:spcBef>
                <a:spcPct val="20000"/>
              </a:spcBef>
              <a:spcAft>
                <a:spcPct val="0"/>
              </a:spcAft>
              <a:buFont typeface="Wingdings" pitchFamily="2" charset="2"/>
              <a:defRPr>
                <a:solidFill>
                  <a:schemeClr val="tx1"/>
                </a:solidFill>
                <a:latin typeface="+mn-lt"/>
              </a:defRPr>
            </a:lvl6pPr>
            <a:lvl7pPr marL="3508375" indent="-228600" algn="l" rtl="0" eaLnBrk="1" fontAlgn="base" hangingPunct="1">
              <a:spcBef>
                <a:spcPct val="20000"/>
              </a:spcBef>
              <a:spcAft>
                <a:spcPct val="0"/>
              </a:spcAft>
              <a:buFont typeface="Wingdings" pitchFamily="2" charset="2"/>
              <a:defRPr>
                <a:solidFill>
                  <a:schemeClr val="tx1"/>
                </a:solidFill>
                <a:latin typeface="+mn-lt"/>
              </a:defRPr>
            </a:lvl7pPr>
            <a:lvl8pPr marL="3965575" indent="-228600" algn="l" rtl="0" eaLnBrk="1" fontAlgn="base" hangingPunct="1">
              <a:spcBef>
                <a:spcPct val="20000"/>
              </a:spcBef>
              <a:spcAft>
                <a:spcPct val="0"/>
              </a:spcAft>
              <a:buFont typeface="Wingdings" pitchFamily="2" charset="2"/>
              <a:defRPr>
                <a:solidFill>
                  <a:schemeClr val="tx1"/>
                </a:solidFill>
                <a:latin typeface="+mn-lt"/>
              </a:defRPr>
            </a:lvl8pPr>
            <a:lvl9pPr marL="4422775" indent="-228600" algn="l" rtl="0" eaLnBrk="1" fontAlgn="base" hangingPunct="1">
              <a:spcBef>
                <a:spcPct val="20000"/>
              </a:spcBef>
              <a:spcAft>
                <a:spcPct val="0"/>
              </a:spcAft>
              <a:buFont typeface="Wingdings" pitchFamily="2" charset="2"/>
              <a:defRPr>
                <a:solidFill>
                  <a:schemeClr val="tx1"/>
                </a:solidFill>
                <a:latin typeface="+mn-lt"/>
              </a:defRPr>
            </a:lvl9pPr>
          </a:lstStyle>
          <a:p>
            <a:pPr>
              <a:buFont typeface="Wingdings" pitchFamily="2" charset="2"/>
              <a:buNone/>
            </a:pPr>
            <a:r>
              <a:rPr lang="de-CH" sz="1400" b="0" i="1" kern="0" dirty="0" err="1" smtClean="0"/>
              <a:t>IfM</a:t>
            </a:r>
            <a:r>
              <a:rPr lang="de-CH" sz="1400" b="0" i="1" kern="0" dirty="0" smtClean="0"/>
              <a:t> (2015); SRG SSR (2015)</a:t>
            </a:r>
            <a:endParaRPr lang="de-CH" sz="1400" b="0" i="1" kern="0" dirty="0"/>
          </a:p>
        </p:txBody>
      </p:sp>
      <p:sp>
        <p:nvSpPr>
          <p:cNvPr id="7" name="Rechteck 6"/>
          <p:cNvSpPr/>
          <p:nvPr/>
        </p:nvSpPr>
        <p:spPr bwMode="auto">
          <a:xfrm>
            <a:off x="10488488" y="908720"/>
            <a:ext cx="1368152" cy="52205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9919457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Arial" charset="0"/>
                <a:cs typeface="Arial" charset="0"/>
              </a:rPr>
              <a:t>was wird mit den Gebühren finanziert?</a:t>
            </a:r>
            <a:endParaRPr lang="en-GB" dirty="0"/>
          </a:p>
        </p:txBody>
      </p:sp>
      <p:sp>
        <p:nvSpPr>
          <p:cNvPr id="3" name="Textplatzhalter 2"/>
          <p:cNvSpPr>
            <a:spLocks noGrp="1"/>
          </p:cNvSpPr>
          <p:nvPr>
            <p:ph type="body" idx="1"/>
          </p:nvPr>
        </p:nvSpPr>
        <p:spPr/>
        <p:txBody>
          <a:bodyPr/>
          <a:lstStyle/>
          <a:p>
            <a:r>
              <a:rPr lang="de-CH" sz="2200" b="1" dirty="0" smtClean="0"/>
              <a:t>2. Verwendung der Rundfunkgebühren</a:t>
            </a:r>
            <a:endParaRPr lang="en-GB" sz="2200" b="1"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38448331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Europe"/>
          <p:cNvGrpSpPr/>
          <p:nvPr/>
        </p:nvGrpSpPr>
        <p:grpSpPr>
          <a:xfrm>
            <a:off x="1631332" y="299117"/>
            <a:ext cx="6469525" cy="5817328"/>
            <a:chOff x="2082259" y="890938"/>
            <a:chExt cx="5873750" cy="5281613"/>
          </a:xfrm>
          <a:solidFill>
            <a:schemeClr val="bg1"/>
          </a:solidFill>
          <a:effectLst>
            <a:outerShdw blurRad="50800" dist="38100" dir="8100000" algn="tr" rotWithShape="0">
              <a:schemeClr val="accent5">
                <a:lumMod val="75000"/>
                <a:alpha val="40000"/>
              </a:schemeClr>
            </a:outerShdw>
          </a:effectLst>
        </p:grpSpPr>
        <p:sp>
          <p:nvSpPr>
            <p:cNvPr id="6" name="Ukraine"/>
            <p:cNvSpPr>
              <a:spLocks/>
            </p:cNvSpPr>
            <p:nvPr/>
          </p:nvSpPr>
          <p:spPr bwMode="auto">
            <a:xfrm>
              <a:off x="5060409" y="3729388"/>
              <a:ext cx="1430338" cy="989013"/>
            </a:xfrm>
            <a:custGeom>
              <a:avLst/>
              <a:gdLst>
                <a:gd name="T0" fmla="*/ 3691 w 3974"/>
                <a:gd name="T1" fmla="*/ 1209 h 2745"/>
                <a:gd name="T2" fmla="*/ 3955 w 3974"/>
                <a:gd name="T3" fmla="*/ 947 h 2745"/>
                <a:gd name="T4" fmla="*/ 3955 w 3974"/>
                <a:gd name="T5" fmla="*/ 839 h 2745"/>
                <a:gd name="T6" fmla="*/ 3876 w 3974"/>
                <a:gd name="T7" fmla="*/ 669 h 2745"/>
                <a:gd name="T8" fmla="*/ 3839 w 3974"/>
                <a:gd name="T9" fmla="*/ 468 h 2745"/>
                <a:gd name="T10" fmla="*/ 3598 w 3974"/>
                <a:gd name="T11" fmla="*/ 415 h 2745"/>
                <a:gd name="T12" fmla="*/ 3415 w 3974"/>
                <a:gd name="T13" fmla="*/ 426 h 2745"/>
                <a:gd name="T14" fmla="*/ 3143 w 3974"/>
                <a:gd name="T15" fmla="*/ 357 h 2745"/>
                <a:gd name="T16" fmla="*/ 2764 w 3974"/>
                <a:gd name="T17" fmla="*/ 526 h 2745"/>
                <a:gd name="T18" fmla="*/ 2642 w 3974"/>
                <a:gd name="T19" fmla="*/ 330 h 2745"/>
                <a:gd name="T20" fmla="*/ 2481 w 3974"/>
                <a:gd name="T21" fmla="*/ 333 h 2745"/>
                <a:gd name="T22" fmla="*/ 2386 w 3974"/>
                <a:gd name="T23" fmla="*/ 301 h 2745"/>
                <a:gd name="T24" fmla="*/ 2280 w 3974"/>
                <a:gd name="T25" fmla="*/ 116 h 2745"/>
                <a:gd name="T26" fmla="*/ 2123 w 3974"/>
                <a:gd name="T27" fmla="*/ 47 h 2745"/>
                <a:gd name="T28" fmla="*/ 1827 w 3974"/>
                <a:gd name="T29" fmla="*/ 246 h 2745"/>
                <a:gd name="T30" fmla="*/ 1636 w 3974"/>
                <a:gd name="T31" fmla="*/ 288 h 2745"/>
                <a:gd name="T32" fmla="*/ 1464 w 3974"/>
                <a:gd name="T33" fmla="*/ 577 h 2745"/>
                <a:gd name="T34" fmla="*/ 1237 w 3974"/>
                <a:gd name="T35" fmla="*/ 648 h 2745"/>
                <a:gd name="T36" fmla="*/ 1035 w 3974"/>
                <a:gd name="T37" fmla="*/ 630 h 2745"/>
                <a:gd name="T38" fmla="*/ 914 w 3974"/>
                <a:gd name="T39" fmla="*/ 643 h 2745"/>
                <a:gd name="T40" fmla="*/ 527 w 3974"/>
                <a:gd name="T41" fmla="*/ 645 h 2745"/>
                <a:gd name="T42" fmla="*/ 215 w 3974"/>
                <a:gd name="T43" fmla="*/ 831 h 2745"/>
                <a:gd name="T44" fmla="*/ 141 w 3974"/>
                <a:gd name="T45" fmla="*/ 863 h 2745"/>
                <a:gd name="T46" fmla="*/ 323 w 3974"/>
                <a:gd name="T47" fmla="*/ 1175 h 2745"/>
                <a:gd name="T48" fmla="*/ 146 w 3974"/>
                <a:gd name="T49" fmla="*/ 1760 h 2745"/>
                <a:gd name="T50" fmla="*/ 40 w 3974"/>
                <a:gd name="T51" fmla="*/ 1890 h 2745"/>
                <a:gd name="T52" fmla="*/ 138 w 3974"/>
                <a:gd name="T53" fmla="*/ 2080 h 2745"/>
                <a:gd name="T54" fmla="*/ 262 w 3974"/>
                <a:gd name="T55" fmla="*/ 2051 h 2745"/>
                <a:gd name="T56" fmla="*/ 686 w 3974"/>
                <a:gd name="T57" fmla="*/ 2107 h 2745"/>
                <a:gd name="T58" fmla="*/ 1033 w 3974"/>
                <a:gd name="T59" fmla="*/ 1834 h 2745"/>
                <a:gd name="T60" fmla="*/ 1065 w 3974"/>
                <a:gd name="T61" fmla="*/ 1784 h 2745"/>
                <a:gd name="T62" fmla="*/ 1427 w 3974"/>
                <a:gd name="T63" fmla="*/ 1741 h 2745"/>
                <a:gd name="T64" fmla="*/ 1597 w 3974"/>
                <a:gd name="T65" fmla="*/ 1810 h 2745"/>
                <a:gd name="T66" fmla="*/ 1800 w 3974"/>
                <a:gd name="T67" fmla="*/ 2054 h 2745"/>
                <a:gd name="T68" fmla="*/ 1994 w 3974"/>
                <a:gd name="T69" fmla="*/ 2247 h 2745"/>
                <a:gd name="T70" fmla="*/ 1832 w 3974"/>
                <a:gd name="T71" fmla="*/ 2268 h 2745"/>
                <a:gd name="T72" fmla="*/ 1785 w 3974"/>
                <a:gd name="T73" fmla="*/ 2305 h 2745"/>
                <a:gd name="T74" fmla="*/ 1758 w 3974"/>
                <a:gd name="T75" fmla="*/ 2464 h 2745"/>
                <a:gd name="T76" fmla="*/ 1647 w 3974"/>
                <a:gd name="T77" fmla="*/ 2663 h 2745"/>
                <a:gd name="T78" fmla="*/ 1663 w 3974"/>
                <a:gd name="T79" fmla="*/ 2729 h 2745"/>
                <a:gd name="T80" fmla="*/ 1991 w 3974"/>
                <a:gd name="T81" fmla="*/ 2681 h 2745"/>
                <a:gd name="T82" fmla="*/ 1938 w 3974"/>
                <a:gd name="T83" fmla="*/ 2514 h 2745"/>
                <a:gd name="T84" fmla="*/ 2004 w 3974"/>
                <a:gd name="T85" fmla="*/ 2448 h 2745"/>
                <a:gd name="T86" fmla="*/ 2142 w 3974"/>
                <a:gd name="T87" fmla="*/ 2215 h 2745"/>
                <a:gd name="T88" fmla="*/ 2314 w 3974"/>
                <a:gd name="T89" fmla="*/ 2064 h 2745"/>
                <a:gd name="T90" fmla="*/ 2547 w 3974"/>
                <a:gd name="T91" fmla="*/ 1996 h 2745"/>
                <a:gd name="T92" fmla="*/ 2346 w 3974"/>
                <a:gd name="T93" fmla="*/ 2133 h 2745"/>
                <a:gd name="T94" fmla="*/ 2502 w 3974"/>
                <a:gd name="T95" fmla="*/ 2168 h 2745"/>
                <a:gd name="T96" fmla="*/ 2682 w 3974"/>
                <a:gd name="T97" fmla="*/ 2123 h 2745"/>
                <a:gd name="T98" fmla="*/ 2838 w 3974"/>
                <a:gd name="T99" fmla="*/ 2154 h 2745"/>
                <a:gd name="T100" fmla="*/ 2703 w 3974"/>
                <a:gd name="T101" fmla="*/ 2305 h 2745"/>
                <a:gd name="T102" fmla="*/ 2838 w 3974"/>
                <a:gd name="T103" fmla="*/ 2443 h 2745"/>
                <a:gd name="T104" fmla="*/ 2984 w 3974"/>
                <a:gd name="T105" fmla="*/ 2639 h 2745"/>
                <a:gd name="T106" fmla="*/ 3323 w 3974"/>
                <a:gd name="T107" fmla="*/ 2345 h 2745"/>
                <a:gd name="T108" fmla="*/ 3455 w 3974"/>
                <a:gd name="T109" fmla="*/ 2284 h 2745"/>
                <a:gd name="T110" fmla="*/ 3466 w 3974"/>
                <a:gd name="T111" fmla="*/ 2099 h 2745"/>
                <a:gd name="T112" fmla="*/ 3341 w 3974"/>
                <a:gd name="T113" fmla="*/ 2215 h 2745"/>
                <a:gd name="T114" fmla="*/ 3233 w 3974"/>
                <a:gd name="T115" fmla="*/ 1808 h 2745"/>
                <a:gd name="T116" fmla="*/ 3468 w 3974"/>
                <a:gd name="T117" fmla="*/ 1659 h 2745"/>
                <a:gd name="T118" fmla="*/ 3701 w 3974"/>
                <a:gd name="T119" fmla="*/ 1395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4" h="2745">
                  <a:moveTo>
                    <a:pt x="3730" y="1373"/>
                  </a:moveTo>
                  <a:lnTo>
                    <a:pt x="3730" y="1371"/>
                  </a:lnTo>
                  <a:cubicBezTo>
                    <a:pt x="3709" y="1347"/>
                    <a:pt x="3722" y="1339"/>
                    <a:pt x="3728" y="1315"/>
                  </a:cubicBezTo>
                  <a:cubicBezTo>
                    <a:pt x="3733" y="1286"/>
                    <a:pt x="3696" y="1323"/>
                    <a:pt x="3696" y="1307"/>
                  </a:cubicBezTo>
                  <a:cubicBezTo>
                    <a:pt x="3699" y="1289"/>
                    <a:pt x="3683" y="1225"/>
                    <a:pt x="3691" y="1209"/>
                  </a:cubicBezTo>
                  <a:cubicBezTo>
                    <a:pt x="3693" y="1209"/>
                    <a:pt x="3770" y="1138"/>
                    <a:pt x="3770" y="1138"/>
                  </a:cubicBezTo>
                  <a:cubicBezTo>
                    <a:pt x="3775" y="1127"/>
                    <a:pt x="3762" y="1114"/>
                    <a:pt x="3762" y="1103"/>
                  </a:cubicBezTo>
                  <a:cubicBezTo>
                    <a:pt x="3759" y="1093"/>
                    <a:pt x="3757" y="1080"/>
                    <a:pt x="3765" y="1069"/>
                  </a:cubicBezTo>
                  <a:cubicBezTo>
                    <a:pt x="3804" y="1021"/>
                    <a:pt x="3929" y="1043"/>
                    <a:pt x="3966" y="987"/>
                  </a:cubicBezTo>
                  <a:cubicBezTo>
                    <a:pt x="3974" y="976"/>
                    <a:pt x="3961" y="961"/>
                    <a:pt x="3955" y="947"/>
                  </a:cubicBezTo>
                  <a:cubicBezTo>
                    <a:pt x="3953" y="942"/>
                    <a:pt x="3942" y="939"/>
                    <a:pt x="3942" y="934"/>
                  </a:cubicBezTo>
                  <a:cubicBezTo>
                    <a:pt x="3942" y="926"/>
                    <a:pt x="3958" y="926"/>
                    <a:pt x="3958" y="921"/>
                  </a:cubicBezTo>
                  <a:cubicBezTo>
                    <a:pt x="3958" y="913"/>
                    <a:pt x="3947" y="908"/>
                    <a:pt x="3945" y="900"/>
                  </a:cubicBezTo>
                  <a:cubicBezTo>
                    <a:pt x="3942" y="886"/>
                    <a:pt x="3945" y="871"/>
                    <a:pt x="3947" y="855"/>
                  </a:cubicBezTo>
                  <a:cubicBezTo>
                    <a:pt x="3947" y="849"/>
                    <a:pt x="3955" y="844"/>
                    <a:pt x="3955" y="839"/>
                  </a:cubicBezTo>
                  <a:cubicBezTo>
                    <a:pt x="3966" y="807"/>
                    <a:pt x="3918" y="836"/>
                    <a:pt x="3918" y="836"/>
                  </a:cubicBezTo>
                  <a:cubicBezTo>
                    <a:pt x="3910" y="831"/>
                    <a:pt x="3926" y="818"/>
                    <a:pt x="3924" y="807"/>
                  </a:cubicBezTo>
                  <a:cubicBezTo>
                    <a:pt x="3913" y="788"/>
                    <a:pt x="3897" y="770"/>
                    <a:pt x="3884" y="754"/>
                  </a:cubicBezTo>
                  <a:cubicBezTo>
                    <a:pt x="3865" y="735"/>
                    <a:pt x="3836" y="780"/>
                    <a:pt x="3834" y="751"/>
                  </a:cubicBezTo>
                  <a:cubicBezTo>
                    <a:pt x="3820" y="667"/>
                    <a:pt x="3828" y="690"/>
                    <a:pt x="3876" y="669"/>
                  </a:cubicBezTo>
                  <a:cubicBezTo>
                    <a:pt x="3879" y="667"/>
                    <a:pt x="3900" y="622"/>
                    <a:pt x="3884" y="627"/>
                  </a:cubicBezTo>
                  <a:cubicBezTo>
                    <a:pt x="3847" y="635"/>
                    <a:pt x="3828" y="661"/>
                    <a:pt x="3797" y="635"/>
                  </a:cubicBezTo>
                  <a:cubicBezTo>
                    <a:pt x="3762" y="606"/>
                    <a:pt x="3823" y="598"/>
                    <a:pt x="3831" y="585"/>
                  </a:cubicBezTo>
                  <a:cubicBezTo>
                    <a:pt x="3839" y="577"/>
                    <a:pt x="3828" y="563"/>
                    <a:pt x="3831" y="555"/>
                  </a:cubicBezTo>
                  <a:cubicBezTo>
                    <a:pt x="3839" y="521"/>
                    <a:pt x="3871" y="503"/>
                    <a:pt x="3839" y="468"/>
                  </a:cubicBezTo>
                  <a:cubicBezTo>
                    <a:pt x="3828" y="455"/>
                    <a:pt x="3810" y="452"/>
                    <a:pt x="3799" y="442"/>
                  </a:cubicBezTo>
                  <a:cubicBezTo>
                    <a:pt x="3786" y="426"/>
                    <a:pt x="3818" y="391"/>
                    <a:pt x="3797" y="389"/>
                  </a:cubicBezTo>
                  <a:cubicBezTo>
                    <a:pt x="3746" y="386"/>
                    <a:pt x="3778" y="428"/>
                    <a:pt x="3738" y="436"/>
                  </a:cubicBezTo>
                  <a:cubicBezTo>
                    <a:pt x="3603" y="458"/>
                    <a:pt x="3773" y="418"/>
                    <a:pt x="3664" y="399"/>
                  </a:cubicBezTo>
                  <a:cubicBezTo>
                    <a:pt x="3630" y="394"/>
                    <a:pt x="3627" y="434"/>
                    <a:pt x="3598" y="415"/>
                  </a:cubicBezTo>
                  <a:cubicBezTo>
                    <a:pt x="3587" y="410"/>
                    <a:pt x="3579" y="397"/>
                    <a:pt x="3571" y="389"/>
                  </a:cubicBezTo>
                  <a:cubicBezTo>
                    <a:pt x="3548" y="373"/>
                    <a:pt x="3558" y="434"/>
                    <a:pt x="3529" y="434"/>
                  </a:cubicBezTo>
                  <a:cubicBezTo>
                    <a:pt x="3511" y="434"/>
                    <a:pt x="3492" y="428"/>
                    <a:pt x="3474" y="420"/>
                  </a:cubicBezTo>
                  <a:cubicBezTo>
                    <a:pt x="3466" y="415"/>
                    <a:pt x="3460" y="397"/>
                    <a:pt x="3450" y="399"/>
                  </a:cubicBezTo>
                  <a:cubicBezTo>
                    <a:pt x="3436" y="399"/>
                    <a:pt x="3431" y="426"/>
                    <a:pt x="3415" y="426"/>
                  </a:cubicBezTo>
                  <a:cubicBezTo>
                    <a:pt x="3397" y="426"/>
                    <a:pt x="3384" y="407"/>
                    <a:pt x="3362" y="405"/>
                  </a:cubicBezTo>
                  <a:cubicBezTo>
                    <a:pt x="3294" y="394"/>
                    <a:pt x="3397" y="497"/>
                    <a:pt x="3325" y="484"/>
                  </a:cubicBezTo>
                  <a:cubicBezTo>
                    <a:pt x="3307" y="481"/>
                    <a:pt x="3301" y="458"/>
                    <a:pt x="3286" y="450"/>
                  </a:cubicBezTo>
                  <a:cubicBezTo>
                    <a:pt x="3275" y="444"/>
                    <a:pt x="3259" y="452"/>
                    <a:pt x="3246" y="447"/>
                  </a:cubicBezTo>
                  <a:cubicBezTo>
                    <a:pt x="3206" y="434"/>
                    <a:pt x="3177" y="383"/>
                    <a:pt x="3143" y="357"/>
                  </a:cubicBezTo>
                  <a:cubicBezTo>
                    <a:pt x="3132" y="349"/>
                    <a:pt x="3034" y="450"/>
                    <a:pt x="3000" y="497"/>
                  </a:cubicBezTo>
                  <a:cubicBezTo>
                    <a:pt x="2989" y="513"/>
                    <a:pt x="2963" y="484"/>
                    <a:pt x="2944" y="481"/>
                  </a:cubicBezTo>
                  <a:cubicBezTo>
                    <a:pt x="2934" y="481"/>
                    <a:pt x="2934" y="497"/>
                    <a:pt x="2926" y="503"/>
                  </a:cubicBezTo>
                  <a:cubicBezTo>
                    <a:pt x="2912" y="510"/>
                    <a:pt x="2902" y="479"/>
                    <a:pt x="2886" y="473"/>
                  </a:cubicBezTo>
                  <a:cubicBezTo>
                    <a:pt x="2822" y="458"/>
                    <a:pt x="2809" y="550"/>
                    <a:pt x="2764" y="526"/>
                  </a:cubicBezTo>
                  <a:cubicBezTo>
                    <a:pt x="2746" y="518"/>
                    <a:pt x="2730" y="508"/>
                    <a:pt x="2716" y="495"/>
                  </a:cubicBezTo>
                  <a:cubicBezTo>
                    <a:pt x="2706" y="484"/>
                    <a:pt x="2695" y="471"/>
                    <a:pt x="2693" y="455"/>
                  </a:cubicBezTo>
                  <a:cubicBezTo>
                    <a:pt x="2693" y="447"/>
                    <a:pt x="2708" y="444"/>
                    <a:pt x="2706" y="436"/>
                  </a:cubicBezTo>
                  <a:cubicBezTo>
                    <a:pt x="2706" y="426"/>
                    <a:pt x="2637" y="365"/>
                    <a:pt x="2634" y="357"/>
                  </a:cubicBezTo>
                  <a:cubicBezTo>
                    <a:pt x="2632" y="349"/>
                    <a:pt x="2648" y="336"/>
                    <a:pt x="2642" y="330"/>
                  </a:cubicBezTo>
                  <a:cubicBezTo>
                    <a:pt x="2640" y="328"/>
                    <a:pt x="2634" y="328"/>
                    <a:pt x="2632" y="328"/>
                  </a:cubicBezTo>
                  <a:cubicBezTo>
                    <a:pt x="2621" y="330"/>
                    <a:pt x="2613" y="338"/>
                    <a:pt x="2603" y="338"/>
                  </a:cubicBezTo>
                  <a:cubicBezTo>
                    <a:pt x="2584" y="341"/>
                    <a:pt x="2581" y="309"/>
                    <a:pt x="2571" y="296"/>
                  </a:cubicBezTo>
                  <a:cubicBezTo>
                    <a:pt x="2568" y="291"/>
                    <a:pt x="2563" y="291"/>
                    <a:pt x="2558" y="293"/>
                  </a:cubicBezTo>
                  <a:cubicBezTo>
                    <a:pt x="2547" y="299"/>
                    <a:pt x="2491" y="333"/>
                    <a:pt x="2481" y="333"/>
                  </a:cubicBezTo>
                  <a:cubicBezTo>
                    <a:pt x="2476" y="336"/>
                    <a:pt x="2476" y="320"/>
                    <a:pt x="2468" y="320"/>
                  </a:cubicBezTo>
                  <a:cubicBezTo>
                    <a:pt x="2449" y="320"/>
                    <a:pt x="2431" y="323"/>
                    <a:pt x="2415" y="328"/>
                  </a:cubicBezTo>
                  <a:cubicBezTo>
                    <a:pt x="2409" y="330"/>
                    <a:pt x="2393" y="368"/>
                    <a:pt x="2380" y="341"/>
                  </a:cubicBezTo>
                  <a:cubicBezTo>
                    <a:pt x="2378" y="336"/>
                    <a:pt x="2388" y="330"/>
                    <a:pt x="2388" y="325"/>
                  </a:cubicBezTo>
                  <a:cubicBezTo>
                    <a:pt x="2391" y="317"/>
                    <a:pt x="2391" y="307"/>
                    <a:pt x="2386" y="301"/>
                  </a:cubicBezTo>
                  <a:cubicBezTo>
                    <a:pt x="2378" y="293"/>
                    <a:pt x="2367" y="299"/>
                    <a:pt x="2359" y="291"/>
                  </a:cubicBezTo>
                  <a:cubicBezTo>
                    <a:pt x="2346" y="283"/>
                    <a:pt x="2362" y="256"/>
                    <a:pt x="2351" y="246"/>
                  </a:cubicBezTo>
                  <a:cubicBezTo>
                    <a:pt x="2341" y="233"/>
                    <a:pt x="2303" y="225"/>
                    <a:pt x="2311" y="209"/>
                  </a:cubicBezTo>
                  <a:cubicBezTo>
                    <a:pt x="2322" y="195"/>
                    <a:pt x="2383" y="182"/>
                    <a:pt x="2367" y="158"/>
                  </a:cubicBezTo>
                  <a:cubicBezTo>
                    <a:pt x="2346" y="127"/>
                    <a:pt x="2296" y="129"/>
                    <a:pt x="2280" y="116"/>
                  </a:cubicBezTo>
                  <a:cubicBezTo>
                    <a:pt x="2269" y="108"/>
                    <a:pt x="2261" y="98"/>
                    <a:pt x="2258" y="87"/>
                  </a:cubicBezTo>
                  <a:cubicBezTo>
                    <a:pt x="2253" y="76"/>
                    <a:pt x="2261" y="63"/>
                    <a:pt x="2256" y="58"/>
                  </a:cubicBezTo>
                  <a:cubicBezTo>
                    <a:pt x="2245" y="47"/>
                    <a:pt x="2229" y="47"/>
                    <a:pt x="2219" y="39"/>
                  </a:cubicBezTo>
                  <a:cubicBezTo>
                    <a:pt x="2203" y="29"/>
                    <a:pt x="2195" y="7"/>
                    <a:pt x="2176" y="5"/>
                  </a:cubicBezTo>
                  <a:cubicBezTo>
                    <a:pt x="2155" y="0"/>
                    <a:pt x="2147" y="47"/>
                    <a:pt x="2123" y="47"/>
                  </a:cubicBezTo>
                  <a:cubicBezTo>
                    <a:pt x="2115" y="47"/>
                    <a:pt x="2118" y="29"/>
                    <a:pt x="2110" y="29"/>
                  </a:cubicBezTo>
                  <a:cubicBezTo>
                    <a:pt x="2007" y="21"/>
                    <a:pt x="2070" y="79"/>
                    <a:pt x="2010" y="105"/>
                  </a:cubicBezTo>
                  <a:cubicBezTo>
                    <a:pt x="2010" y="105"/>
                    <a:pt x="1896" y="113"/>
                    <a:pt x="1893" y="113"/>
                  </a:cubicBezTo>
                  <a:cubicBezTo>
                    <a:pt x="1888" y="113"/>
                    <a:pt x="1906" y="193"/>
                    <a:pt x="1883" y="217"/>
                  </a:cubicBezTo>
                  <a:cubicBezTo>
                    <a:pt x="1867" y="230"/>
                    <a:pt x="1848" y="243"/>
                    <a:pt x="1827" y="246"/>
                  </a:cubicBezTo>
                  <a:cubicBezTo>
                    <a:pt x="1819" y="246"/>
                    <a:pt x="1822" y="230"/>
                    <a:pt x="1814" y="225"/>
                  </a:cubicBezTo>
                  <a:cubicBezTo>
                    <a:pt x="1808" y="222"/>
                    <a:pt x="1800" y="235"/>
                    <a:pt x="1795" y="233"/>
                  </a:cubicBezTo>
                  <a:cubicBezTo>
                    <a:pt x="1766" y="240"/>
                    <a:pt x="1732" y="238"/>
                    <a:pt x="1708" y="254"/>
                  </a:cubicBezTo>
                  <a:cubicBezTo>
                    <a:pt x="1697" y="259"/>
                    <a:pt x="1703" y="278"/>
                    <a:pt x="1692" y="283"/>
                  </a:cubicBezTo>
                  <a:cubicBezTo>
                    <a:pt x="1676" y="291"/>
                    <a:pt x="1655" y="283"/>
                    <a:pt x="1636" y="288"/>
                  </a:cubicBezTo>
                  <a:cubicBezTo>
                    <a:pt x="1626" y="291"/>
                    <a:pt x="1607" y="317"/>
                    <a:pt x="1594" y="391"/>
                  </a:cubicBezTo>
                  <a:cubicBezTo>
                    <a:pt x="1591" y="410"/>
                    <a:pt x="1586" y="460"/>
                    <a:pt x="1586" y="481"/>
                  </a:cubicBezTo>
                  <a:cubicBezTo>
                    <a:pt x="1586" y="510"/>
                    <a:pt x="1692" y="582"/>
                    <a:pt x="1626" y="595"/>
                  </a:cubicBezTo>
                  <a:cubicBezTo>
                    <a:pt x="1557" y="611"/>
                    <a:pt x="1589" y="545"/>
                    <a:pt x="1528" y="540"/>
                  </a:cubicBezTo>
                  <a:cubicBezTo>
                    <a:pt x="1406" y="532"/>
                    <a:pt x="1552" y="561"/>
                    <a:pt x="1464" y="577"/>
                  </a:cubicBezTo>
                  <a:cubicBezTo>
                    <a:pt x="1451" y="579"/>
                    <a:pt x="1438" y="561"/>
                    <a:pt x="1422" y="563"/>
                  </a:cubicBezTo>
                  <a:cubicBezTo>
                    <a:pt x="1380" y="574"/>
                    <a:pt x="1403" y="619"/>
                    <a:pt x="1366" y="630"/>
                  </a:cubicBezTo>
                  <a:cubicBezTo>
                    <a:pt x="1345" y="635"/>
                    <a:pt x="1324" y="561"/>
                    <a:pt x="1303" y="550"/>
                  </a:cubicBezTo>
                  <a:cubicBezTo>
                    <a:pt x="1282" y="540"/>
                    <a:pt x="1258" y="577"/>
                    <a:pt x="1242" y="598"/>
                  </a:cubicBezTo>
                  <a:cubicBezTo>
                    <a:pt x="1231" y="611"/>
                    <a:pt x="1252" y="651"/>
                    <a:pt x="1237" y="648"/>
                  </a:cubicBezTo>
                  <a:cubicBezTo>
                    <a:pt x="1181" y="635"/>
                    <a:pt x="1263" y="651"/>
                    <a:pt x="1194" y="603"/>
                  </a:cubicBezTo>
                  <a:cubicBezTo>
                    <a:pt x="1157" y="577"/>
                    <a:pt x="1170" y="630"/>
                    <a:pt x="1147" y="630"/>
                  </a:cubicBezTo>
                  <a:cubicBezTo>
                    <a:pt x="1080" y="630"/>
                    <a:pt x="1139" y="606"/>
                    <a:pt x="1115" y="590"/>
                  </a:cubicBezTo>
                  <a:cubicBezTo>
                    <a:pt x="1099" y="582"/>
                    <a:pt x="1099" y="622"/>
                    <a:pt x="1088" y="632"/>
                  </a:cubicBezTo>
                  <a:cubicBezTo>
                    <a:pt x="1072" y="651"/>
                    <a:pt x="1049" y="627"/>
                    <a:pt x="1035" y="630"/>
                  </a:cubicBezTo>
                  <a:cubicBezTo>
                    <a:pt x="1022" y="630"/>
                    <a:pt x="1035" y="677"/>
                    <a:pt x="1022" y="685"/>
                  </a:cubicBezTo>
                  <a:cubicBezTo>
                    <a:pt x="1020" y="690"/>
                    <a:pt x="1012" y="683"/>
                    <a:pt x="1006" y="677"/>
                  </a:cubicBezTo>
                  <a:cubicBezTo>
                    <a:pt x="972" y="659"/>
                    <a:pt x="1067" y="614"/>
                    <a:pt x="961" y="643"/>
                  </a:cubicBezTo>
                  <a:cubicBezTo>
                    <a:pt x="930" y="651"/>
                    <a:pt x="977" y="693"/>
                    <a:pt x="911" y="667"/>
                  </a:cubicBezTo>
                  <a:cubicBezTo>
                    <a:pt x="903" y="664"/>
                    <a:pt x="919" y="648"/>
                    <a:pt x="914" y="643"/>
                  </a:cubicBezTo>
                  <a:cubicBezTo>
                    <a:pt x="908" y="638"/>
                    <a:pt x="898" y="651"/>
                    <a:pt x="892" y="648"/>
                  </a:cubicBezTo>
                  <a:cubicBezTo>
                    <a:pt x="877" y="635"/>
                    <a:pt x="898" y="608"/>
                    <a:pt x="869" y="616"/>
                  </a:cubicBezTo>
                  <a:cubicBezTo>
                    <a:pt x="808" y="632"/>
                    <a:pt x="726" y="640"/>
                    <a:pt x="660" y="632"/>
                  </a:cubicBezTo>
                  <a:cubicBezTo>
                    <a:pt x="652" y="630"/>
                    <a:pt x="649" y="619"/>
                    <a:pt x="641" y="619"/>
                  </a:cubicBezTo>
                  <a:cubicBezTo>
                    <a:pt x="604" y="616"/>
                    <a:pt x="567" y="640"/>
                    <a:pt x="527" y="645"/>
                  </a:cubicBezTo>
                  <a:lnTo>
                    <a:pt x="487" y="645"/>
                  </a:lnTo>
                  <a:cubicBezTo>
                    <a:pt x="474" y="645"/>
                    <a:pt x="461" y="640"/>
                    <a:pt x="448" y="643"/>
                  </a:cubicBezTo>
                  <a:cubicBezTo>
                    <a:pt x="413" y="653"/>
                    <a:pt x="389" y="680"/>
                    <a:pt x="358" y="693"/>
                  </a:cubicBezTo>
                  <a:cubicBezTo>
                    <a:pt x="337" y="701"/>
                    <a:pt x="310" y="696"/>
                    <a:pt x="289" y="706"/>
                  </a:cubicBezTo>
                  <a:cubicBezTo>
                    <a:pt x="278" y="714"/>
                    <a:pt x="241" y="839"/>
                    <a:pt x="215" y="831"/>
                  </a:cubicBezTo>
                  <a:cubicBezTo>
                    <a:pt x="207" y="828"/>
                    <a:pt x="207" y="815"/>
                    <a:pt x="202" y="815"/>
                  </a:cubicBezTo>
                  <a:cubicBezTo>
                    <a:pt x="186" y="812"/>
                    <a:pt x="167" y="812"/>
                    <a:pt x="154" y="818"/>
                  </a:cubicBezTo>
                  <a:cubicBezTo>
                    <a:pt x="112" y="831"/>
                    <a:pt x="175" y="855"/>
                    <a:pt x="143" y="863"/>
                  </a:cubicBezTo>
                  <a:lnTo>
                    <a:pt x="141" y="865"/>
                  </a:lnTo>
                  <a:lnTo>
                    <a:pt x="141" y="863"/>
                  </a:lnTo>
                  <a:cubicBezTo>
                    <a:pt x="149" y="873"/>
                    <a:pt x="159" y="881"/>
                    <a:pt x="164" y="892"/>
                  </a:cubicBezTo>
                  <a:cubicBezTo>
                    <a:pt x="170" y="908"/>
                    <a:pt x="159" y="926"/>
                    <a:pt x="164" y="939"/>
                  </a:cubicBezTo>
                  <a:cubicBezTo>
                    <a:pt x="188" y="990"/>
                    <a:pt x="265" y="1040"/>
                    <a:pt x="307" y="1072"/>
                  </a:cubicBezTo>
                  <a:cubicBezTo>
                    <a:pt x="315" y="1080"/>
                    <a:pt x="254" y="1077"/>
                    <a:pt x="268" y="1103"/>
                  </a:cubicBezTo>
                  <a:cubicBezTo>
                    <a:pt x="270" y="1106"/>
                    <a:pt x="323" y="1154"/>
                    <a:pt x="323" y="1175"/>
                  </a:cubicBezTo>
                  <a:cubicBezTo>
                    <a:pt x="315" y="1270"/>
                    <a:pt x="286" y="1212"/>
                    <a:pt x="239" y="1252"/>
                  </a:cubicBezTo>
                  <a:cubicBezTo>
                    <a:pt x="217" y="1270"/>
                    <a:pt x="56" y="1569"/>
                    <a:pt x="64" y="1591"/>
                  </a:cubicBezTo>
                  <a:cubicBezTo>
                    <a:pt x="69" y="1620"/>
                    <a:pt x="96" y="1641"/>
                    <a:pt x="104" y="1667"/>
                  </a:cubicBezTo>
                  <a:cubicBezTo>
                    <a:pt x="106" y="1681"/>
                    <a:pt x="85" y="1699"/>
                    <a:pt x="96" y="1710"/>
                  </a:cubicBezTo>
                  <a:cubicBezTo>
                    <a:pt x="141" y="1765"/>
                    <a:pt x="114" y="1659"/>
                    <a:pt x="146" y="1760"/>
                  </a:cubicBezTo>
                  <a:cubicBezTo>
                    <a:pt x="149" y="1765"/>
                    <a:pt x="138" y="1752"/>
                    <a:pt x="133" y="1749"/>
                  </a:cubicBezTo>
                  <a:cubicBezTo>
                    <a:pt x="119" y="1747"/>
                    <a:pt x="106" y="1752"/>
                    <a:pt x="93" y="1752"/>
                  </a:cubicBezTo>
                  <a:cubicBezTo>
                    <a:pt x="85" y="1749"/>
                    <a:pt x="74" y="1749"/>
                    <a:pt x="67" y="1747"/>
                  </a:cubicBezTo>
                  <a:cubicBezTo>
                    <a:pt x="69" y="1773"/>
                    <a:pt x="51" y="1810"/>
                    <a:pt x="48" y="1837"/>
                  </a:cubicBezTo>
                  <a:cubicBezTo>
                    <a:pt x="45" y="1855"/>
                    <a:pt x="48" y="1874"/>
                    <a:pt x="40" y="1890"/>
                  </a:cubicBezTo>
                  <a:cubicBezTo>
                    <a:pt x="32" y="1908"/>
                    <a:pt x="8" y="1914"/>
                    <a:pt x="6" y="1932"/>
                  </a:cubicBezTo>
                  <a:cubicBezTo>
                    <a:pt x="0" y="1951"/>
                    <a:pt x="14" y="1969"/>
                    <a:pt x="14" y="1990"/>
                  </a:cubicBezTo>
                  <a:cubicBezTo>
                    <a:pt x="74" y="1993"/>
                    <a:pt x="35" y="2022"/>
                    <a:pt x="77" y="2038"/>
                  </a:cubicBezTo>
                  <a:cubicBezTo>
                    <a:pt x="85" y="2041"/>
                    <a:pt x="96" y="2027"/>
                    <a:pt x="104" y="2033"/>
                  </a:cubicBezTo>
                  <a:cubicBezTo>
                    <a:pt x="119" y="2043"/>
                    <a:pt x="122" y="2070"/>
                    <a:pt x="138" y="2080"/>
                  </a:cubicBezTo>
                  <a:cubicBezTo>
                    <a:pt x="149" y="2083"/>
                    <a:pt x="157" y="2070"/>
                    <a:pt x="167" y="2067"/>
                  </a:cubicBezTo>
                  <a:cubicBezTo>
                    <a:pt x="175" y="2067"/>
                    <a:pt x="183" y="2072"/>
                    <a:pt x="188" y="2075"/>
                  </a:cubicBezTo>
                  <a:cubicBezTo>
                    <a:pt x="223" y="2099"/>
                    <a:pt x="180" y="2094"/>
                    <a:pt x="212" y="2120"/>
                  </a:cubicBezTo>
                  <a:cubicBezTo>
                    <a:pt x="220" y="2125"/>
                    <a:pt x="236" y="2115"/>
                    <a:pt x="254" y="2064"/>
                  </a:cubicBezTo>
                  <a:cubicBezTo>
                    <a:pt x="257" y="2059"/>
                    <a:pt x="257" y="2051"/>
                    <a:pt x="262" y="2051"/>
                  </a:cubicBezTo>
                  <a:cubicBezTo>
                    <a:pt x="270" y="2051"/>
                    <a:pt x="337" y="2083"/>
                    <a:pt x="344" y="2083"/>
                  </a:cubicBezTo>
                  <a:cubicBezTo>
                    <a:pt x="350" y="2083"/>
                    <a:pt x="352" y="2070"/>
                    <a:pt x="358" y="2067"/>
                  </a:cubicBezTo>
                  <a:cubicBezTo>
                    <a:pt x="392" y="2054"/>
                    <a:pt x="479" y="2088"/>
                    <a:pt x="522" y="2078"/>
                  </a:cubicBezTo>
                  <a:cubicBezTo>
                    <a:pt x="546" y="2070"/>
                    <a:pt x="562" y="2049"/>
                    <a:pt x="585" y="2046"/>
                  </a:cubicBezTo>
                  <a:cubicBezTo>
                    <a:pt x="628" y="2043"/>
                    <a:pt x="657" y="2099"/>
                    <a:pt x="686" y="2107"/>
                  </a:cubicBezTo>
                  <a:cubicBezTo>
                    <a:pt x="726" y="2120"/>
                    <a:pt x="739" y="2046"/>
                    <a:pt x="750" y="2035"/>
                  </a:cubicBezTo>
                  <a:cubicBezTo>
                    <a:pt x="797" y="1985"/>
                    <a:pt x="919" y="1990"/>
                    <a:pt x="956" y="1953"/>
                  </a:cubicBezTo>
                  <a:cubicBezTo>
                    <a:pt x="1027" y="1884"/>
                    <a:pt x="924" y="1943"/>
                    <a:pt x="975" y="1876"/>
                  </a:cubicBezTo>
                  <a:cubicBezTo>
                    <a:pt x="988" y="1861"/>
                    <a:pt x="1009" y="1847"/>
                    <a:pt x="1030" y="1842"/>
                  </a:cubicBezTo>
                  <a:lnTo>
                    <a:pt x="1033" y="1834"/>
                  </a:lnTo>
                  <a:lnTo>
                    <a:pt x="1043" y="1810"/>
                  </a:lnTo>
                  <a:lnTo>
                    <a:pt x="1043" y="1805"/>
                  </a:lnTo>
                  <a:lnTo>
                    <a:pt x="1046" y="1794"/>
                  </a:lnTo>
                  <a:lnTo>
                    <a:pt x="1072" y="1800"/>
                  </a:lnTo>
                  <a:cubicBezTo>
                    <a:pt x="1070" y="1794"/>
                    <a:pt x="1065" y="1789"/>
                    <a:pt x="1065" y="1784"/>
                  </a:cubicBezTo>
                  <a:cubicBezTo>
                    <a:pt x="1065" y="1781"/>
                    <a:pt x="1165" y="1768"/>
                    <a:pt x="1170" y="1765"/>
                  </a:cubicBezTo>
                  <a:cubicBezTo>
                    <a:pt x="1221" y="1741"/>
                    <a:pt x="1205" y="1702"/>
                    <a:pt x="1276" y="1707"/>
                  </a:cubicBezTo>
                  <a:cubicBezTo>
                    <a:pt x="1305" y="1710"/>
                    <a:pt x="1337" y="1720"/>
                    <a:pt x="1361" y="1739"/>
                  </a:cubicBezTo>
                  <a:cubicBezTo>
                    <a:pt x="1369" y="1744"/>
                    <a:pt x="1361" y="1763"/>
                    <a:pt x="1369" y="1763"/>
                  </a:cubicBezTo>
                  <a:cubicBezTo>
                    <a:pt x="1388" y="1763"/>
                    <a:pt x="1406" y="1744"/>
                    <a:pt x="1427" y="1741"/>
                  </a:cubicBezTo>
                  <a:cubicBezTo>
                    <a:pt x="1438" y="1739"/>
                    <a:pt x="1425" y="1765"/>
                    <a:pt x="1427" y="1776"/>
                  </a:cubicBezTo>
                  <a:cubicBezTo>
                    <a:pt x="1433" y="1797"/>
                    <a:pt x="1446" y="1757"/>
                    <a:pt x="1451" y="1763"/>
                  </a:cubicBezTo>
                  <a:cubicBezTo>
                    <a:pt x="1459" y="1773"/>
                    <a:pt x="1459" y="1786"/>
                    <a:pt x="1467" y="1794"/>
                  </a:cubicBezTo>
                  <a:cubicBezTo>
                    <a:pt x="1478" y="1805"/>
                    <a:pt x="1467" y="1760"/>
                    <a:pt x="1483" y="1755"/>
                  </a:cubicBezTo>
                  <a:cubicBezTo>
                    <a:pt x="1573" y="1731"/>
                    <a:pt x="1533" y="1784"/>
                    <a:pt x="1597" y="1810"/>
                  </a:cubicBezTo>
                  <a:cubicBezTo>
                    <a:pt x="1623" y="1821"/>
                    <a:pt x="1605" y="1768"/>
                    <a:pt x="1628" y="1781"/>
                  </a:cubicBezTo>
                  <a:cubicBezTo>
                    <a:pt x="1689" y="1821"/>
                    <a:pt x="1647" y="1876"/>
                    <a:pt x="1665" y="1935"/>
                  </a:cubicBezTo>
                  <a:cubicBezTo>
                    <a:pt x="1668" y="1948"/>
                    <a:pt x="1734" y="1996"/>
                    <a:pt x="1750" y="2001"/>
                  </a:cubicBezTo>
                  <a:cubicBezTo>
                    <a:pt x="1782" y="2011"/>
                    <a:pt x="1742" y="1953"/>
                    <a:pt x="1779" y="1974"/>
                  </a:cubicBezTo>
                  <a:cubicBezTo>
                    <a:pt x="1827" y="2001"/>
                    <a:pt x="1766" y="2075"/>
                    <a:pt x="1800" y="2054"/>
                  </a:cubicBezTo>
                  <a:cubicBezTo>
                    <a:pt x="1814" y="2046"/>
                    <a:pt x="1806" y="2088"/>
                    <a:pt x="1816" y="2099"/>
                  </a:cubicBezTo>
                  <a:cubicBezTo>
                    <a:pt x="1832" y="2109"/>
                    <a:pt x="1898" y="2112"/>
                    <a:pt x="1914" y="2125"/>
                  </a:cubicBezTo>
                  <a:lnTo>
                    <a:pt x="1941" y="2207"/>
                  </a:lnTo>
                  <a:cubicBezTo>
                    <a:pt x="1941" y="2213"/>
                    <a:pt x="1925" y="2213"/>
                    <a:pt x="1928" y="2218"/>
                  </a:cubicBezTo>
                  <a:cubicBezTo>
                    <a:pt x="1933" y="2236"/>
                    <a:pt x="1994" y="2244"/>
                    <a:pt x="1994" y="2247"/>
                  </a:cubicBezTo>
                  <a:cubicBezTo>
                    <a:pt x="1978" y="2258"/>
                    <a:pt x="1959" y="2260"/>
                    <a:pt x="1946" y="2271"/>
                  </a:cubicBezTo>
                  <a:cubicBezTo>
                    <a:pt x="1941" y="2276"/>
                    <a:pt x="1943" y="2281"/>
                    <a:pt x="1941" y="2287"/>
                  </a:cubicBezTo>
                  <a:cubicBezTo>
                    <a:pt x="1928" y="2300"/>
                    <a:pt x="1914" y="2250"/>
                    <a:pt x="1893" y="2250"/>
                  </a:cubicBezTo>
                  <a:cubicBezTo>
                    <a:pt x="1877" y="2250"/>
                    <a:pt x="1893" y="2300"/>
                    <a:pt x="1877" y="2297"/>
                  </a:cubicBezTo>
                  <a:cubicBezTo>
                    <a:pt x="1867" y="2295"/>
                    <a:pt x="1832" y="2268"/>
                    <a:pt x="1832" y="2268"/>
                  </a:cubicBezTo>
                  <a:cubicBezTo>
                    <a:pt x="1827" y="2276"/>
                    <a:pt x="1830" y="2292"/>
                    <a:pt x="1819" y="2295"/>
                  </a:cubicBezTo>
                  <a:cubicBezTo>
                    <a:pt x="1814" y="2297"/>
                    <a:pt x="1811" y="2276"/>
                    <a:pt x="1808" y="2281"/>
                  </a:cubicBezTo>
                  <a:cubicBezTo>
                    <a:pt x="1795" y="2292"/>
                    <a:pt x="1798" y="2311"/>
                    <a:pt x="1790" y="2321"/>
                  </a:cubicBezTo>
                  <a:cubicBezTo>
                    <a:pt x="1787" y="2324"/>
                    <a:pt x="1782" y="2321"/>
                    <a:pt x="1779" y="2319"/>
                  </a:cubicBezTo>
                  <a:cubicBezTo>
                    <a:pt x="1779" y="2313"/>
                    <a:pt x="1785" y="2311"/>
                    <a:pt x="1785" y="2305"/>
                  </a:cubicBezTo>
                  <a:cubicBezTo>
                    <a:pt x="1782" y="2292"/>
                    <a:pt x="1777" y="2279"/>
                    <a:pt x="1771" y="2268"/>
                  </a:cubicBezTo>
                  <a:cubicBezTo>
                    <a:pt x="1761" y="2250"/>
                    <a:pt x="1737" y="2289"/>
                    <a:pt x="1724" y="2305"/>
                  </a:cubicBezTo>
                  <a:cubicBezTo>
                    <a:pt x="1687" y="2348"/>
                    <a:pt x="1753" y="2369"/>
                    <a:pt x="1758" y="2390"/>
                  </a:cubicBezTo>
                  <a:cubicBezTo>
                    <a:pt x="1761" y="2403"/>
                    <a:pt x="1748" y="2417"/>
                    <a:pt x="1748" y="2430"/>
                  </a:cubicBezTo>
                  <a:cubicBezTo>
                    <a:pt x="1748" y="2443"/>
                    <a:pt x="1763" y="2454"/>
                    <a:pt x="1758" y="2464"/>
                  </a:cubicBezTo>
                  <a:cubicBezTo>
                    <a:pt x="1753" y="2475"/>
                    <a:pt x="1734" y="2475"/>
                    <a:pt x="1724" y="2485"/>
                  </a:cubicBezTo>
                  <a:cubicBezTo>
                    <a:pt x="1700" y="2504"/>
                    <a:pt x="1737" y="2514"/>
                    <a:pt x="1724" y="2533"/>
                  </a:cubicBezTo>
                  <a:cubicBezTo>
                    <a:pt x="1713" y="2546"/>
                    <a:pt x="1697" y="2554"/>
                    <a:pt x="1689" y="2565"/>
                  </a:cubicBezTo>
                  <a:cubicBezTo>
                    <a:pt x="1665" y="2602"/>
                    <a:pt x="1705" y="2660"/>
                    <a:pt x="1687" y="2663"/>
                  </a:cubicBezTo>
                  <a:cubicBezTo>
                    <a:pt x="1673" y="2665"/>
                    <a:pt x="1660" y="2660"/>
                    <a:pt x="1647" y="2663"/>
                  </a:cubicBezTo>
                  <a:lnTo>
                    <a:pt x="1650" y="2663"/>
                  </a:lnTo>
                  <a:lnTo>
                    <a:pt x="1636" y="2681"/>
                  </a:lnTo>
                  <a:cubicBezTo>
                    <a:pt x="1636" y="2689"/>
                    <a:pt x="1634" y="2697"/>
                    <a:pt x="1628" y="2694"/>
                  </a:cubicBezTo>
                  <a:cubicBezTo>
                    <a:pt x="1634" y="2697"/>
                    <a:pt x="1642" y="2692"/>
                    <a:pt x="1647" y="2697"/>
                  </a:cubicBezTo>
                  <a:cubicBezTo>
                    <a:pt x="1655" y="2705"/>
                    <a:pt x="1652" y="2721"/>
                    <a:pt x="1663" y="2729"/>
                  </a:cubicBezTo>
                  <a:cubicBezTo>
                    <a:pt x="1673" y="2739"/>
                    <a:pt x="1787" y="2745"/>
                    <a:pt x="1785" y="2732"/>
                  </a:cubicBezTo>
                  <a:cubicBezTo>
                    <a:pt x="1785" y="2729"/>
                    <a:pt x="1748" y="2721"/>
                    <a:pt x="1774" y="2705"/>
                  </a:cubicBezTo>
                  <a:cubicBezTo>
                    <a:pt x="1790" y="2697"/>
                    <a:pt x="1808" y="2700"/>
                    <a:pt x="1824" y="2692"/>
                  </a:cubicBezTo>
                  <a:cubicBezTo>
                    <a:pt x="1851" y="2679"/>
                    <a:pt x="1861" y="2642"/>
                    <a:pt x="1890" y="2631"/>
                  </a:cubicBezTo>
                  <a:cubicBezTo>
                    <a:pt x="1949" y="2610"/>
                    <a:pt x="1978" y="2631"/>
                    <a:pt x="1991" y="2681"/>
                  </a:cubicBezTo>
                  <a:cubicBezTo>
                    <a:pt x="1996" y="2665"/>
                    <a:pt x="2018" y="2604"/>
                    <a:pt x="1986" y="2594"/>
                  </a:cubicBezTo>
                  <a:cubicBezTo>
                    <a:pt x="1980" y="2591"/>
                    <a:pt x="1988" y="2604"/>
                    <a:pt x="1983" y="2604"/>
                  </a:cubicBezTo>
                  <a:cubicBezTo>
                    <a:pt x="1980" y="2607"/>
                    <a:pt x="1980" y="2597"/>
                    <a:pt x="1978" y="2594"/>
                  </a:cubicBezTo>
                  <a:cubicBezTo>
                    <a:pt x="1962" y="2589"/>
                    <a:pt x="1973" y="2636"/>
                    <a:pt x="1954" y="2602"/>
                  </a:cubicBezTo>
                  <a:cubicBezTo>
                    <a:pt x="1938" y="2578"/>
                    <a:pt x="1941" y="2541"/>
                    <a:pt x="1938" y="2514"/>
                  </a:cubicBezTo>
                  <a:cubicBezTo>
                    <a:pt x="1938" y="2504"/>
                    <a:pt x="1920" y="2477"/>
                    <a:pt x="1930" y="2483"/>
                  </a:cubicBezTo>
                  <a:cubicBezTo>
                    <a:pt x="1954" y="2491"/>
                    <a:pt x="1949" y="2552"/>
                    <a:pt x="1973" y="2544"/>
                  </a:cubicBezTo>
                  <a:cubicBezTo>
                    <a:pt x="2052" y="2512"/>
                    <a:pt x="1999" y="2504"/>
                    <a:pt x="1999" y="2469"/>
                  </a:cubicBezTo>
                  <a:cubicBezTo>
                    <a:pt x="1999" y="2464"/>
                    <a:pt x="2004" y="2480"/>
                    <a:pt x="2010" y="2477"/>
                  </a:cubicBezTo>
                  <a:cubicBezTo>
                    <a:pt x="2018" y="2475"/>
                    <a:pt x="1996" y="2454"/>
                    <a:pt x="2004" y="2448"/>
                  </a:cubicBezTo>
                  <a:cubicBezTo>
                    <a:pt x="2018" y="2443"/>
                    <a:pt x="2033" y="2454"/>
                    <a:pt x="2047" y="2448"/>
                  </a:cubicBezTo>
                  <a:cubicBezTo>
                    <a:pt x="2057" y="2446"/>
                    <a:pt x="2065" y="2435"/>
                    <a:pt x="2070" y="2424"/>
                  </a:cubicBezTo>
                  <a:cubicBezTo>
                    <a:pt x="2092" y="2377"/>
                    <a:pt x="2115" y="2319"/>
                    <a:pt x="2131" y="2266"/>
                  </a:cubicBezTo>
                  <a:cubicBezTo>
                    <a:pt x="2134" y="2255"/>
                    <a:pt x="2113" y="2244"/>
                    <a:pt x="2118" y="2234"/>
                  </a:cubicBezTo>
                  <a:cubicBezTo>
                    <a:pt x="2121" y="2226"/>
                    <a:pt x="2137" y="2223"/>
                    <a:pt x="2142" y="2215"/>
                  </a:cubicBezTo>
                  <a:cubicBezTo>
                    <a:pt x="2161" y="2181"/>
                    <a:pt x="2108" y="2186"/>
                    <a:pt x="2129" y="2157"/>
                  </a:cubicBezTo>
                  <a:cubicBezTo>
                    <a:pt x="2187" y="2083"/>
                    <a:pt x="2266" y="2115"/>
                    <a:pt x="2266" y="2091"/>
                  </a:cubicBezTo>
                  <a:cubicBezTo>
                    <a:pt x="2269" y="2070"/>
                    <a:pt x="2240" y="2041"/>
                    <a:pt x="2258" y="2027"/>
                  </a:cubicBezTo>
                  <a:cubicBezTo>
                    <a:pt x="2272" y="2017"/>
                    <a:pt x="2264" y="2070"/>
                    <a:pt x="2282" y="2080"/>
                  </a:cubicBezTo>
                  <a:cubicBezTo>
                    <a:pt x="2290" y="2088"/>
                    <a:pt x="2301" y="2067"/>
                    <a:pt x="2314" y="2064"/>
                  </a:cubicBezTo>
                  <a:cubicBezTo>
                    <a:pt x="2327" y="2062"/>
                    <a:pt x="2343" y="2064"/>
                    <a:pt x="2359" y="2062"/>
                  </a:cubicBezTo>
                  <a:cubicBezTo>
                    <a:pt x="2393" y="2056"/>
                    <a:pt x="2351" y="1998"/>
                    <a:pt x="2351" y="1998"/>
                  </a:cubicBezTo>
                  <a:cubicBezTo>
                    <a:pt x="2348" y="1966"/>
                    <a:pt x="2375" y="1972"/>
                    <a:pt x="2359" y="1945"/>
                  </a:cubicBezTo>
                  <a:cubicBezTo>
                    <a:pt x="2367" y="1945"/>
                    <a:pt x="2375" y="1943"/>
                    <a:pt x="2375" y="1948"/>
                  </a:cubicBezTo>
                  <a:cubicBezTo>
                    <a:pt x="2378" y="2101"/>
                    <a:pt x="2465" y="2051"/>
                    <a:pt x="2547" y="1996"/>
                  </a:cubicBezTo>
                  <a:cubicBezTo>
                    <a:pt x="2558" y="1988"/>
                    <a:pt x="2523" y="2014"/>
                    <a:pt x="2513" y="2025"/>
                  </a:cubicBezTo>
                  <a:cubicBezTo>
                    <a:pt x="2499" y="2041"/>
                    <a:pt x="2518" y="2070"/>
                    <a:pt x="2494" y="2072"/>
                  </a:cubicBezTo>
                  <a:cubicBezTo>
                    <a:pt x="2449" y="2080"/>
                    <a:pt x="2399" y="2083"/>
                    <a:pt x="2354" y="2088"/>
                  </a:cubicBezTo>
                  <a:cubicBezTo>
                    <a:pt x="2351" y="2088"/>
                    <a:pt x="2285" y="2088"/>
                    <a:pt x="2293" y="2096"/>
                  </a:cubicBezTo>
                  <a:cubicBezTo>
                    <a:pt x="2309" y="2109"/>
                    <a:pt x="2325" y="2128"/>
                    <a:pt x="2346" y="2133"/>
                  </a:cubicBezTo>
                  <a:cubicBezTo>
                    <a:pt x="2354" y="2136"/>
                    <a:pt x="2341" y="2112"/>
                    <a:pt x="2348" y="2109"/>
                  </a:cubicBezTo>
                  <a:cubicBezTo>
                    <a:pt x="2364" y="2101"/>
                    <a:pt x="2383" y="2112"/>
                    <a:pt x="2401" y="2109"/>
                  </a:cubicBezTo>
                  <a:cubicBezTo>
                    <a:pt x="2407" y="2109"/>
                    <a:pt x="2428" y="2096"/>
                    <a:pt x="2431" y="2112"/>
                  </a:cubicBezTo>
                  <a:cubicBezTo>
                    <a:pt x="2436" y="2139"/>
                    <a:pt x="2370" y="2157"/>
                    <a:pt x="2388" y="2176"/>
                  </a:cubicBezTo>
                  <a:cubicBezTo>
                    <a:pt x="2396" y="2186"/>
                    <a:pt x="2489" y="2165"/>
                    <a:pt x="2502" y="2168"/>
                  </a:cubicBezTo>
                  <a:cubicBezTo>
                    <a:pt x="2510" y="2170"/>
                    <a:pt x="2502" y="2189"/>
                    <a:pt x="2510" y="2191"/>
                  </a:cubicBezTo>
                  <a:cubicBezTo>
                    <a:pt x="2528" y="2199"/>
                    <a:pt x="2552" y="2202"/>
                    <a:pt x="2573" y="2194"/>
                  </a:cubicBezTo>
                  <a:cubicBezTo>
                    <a:pt x="2595" y="2189"/>
                    <a:pt x="2605" y="2162"/>
                    <a:pt x="2624" y="2154"/>
                  </a:cubicBezTo>
                  <a:cubicBezTo>
                    <a:pt x="2642" y="2144"/>
                    <a:pt x="2666" y="2149"/>
                    <a:pt x="2682" y="2141"/>
                  </a:cubicBezTo>
                  <a:cubicBezTo>
                    <a:pt x="2687" y="2139"/>
                    <a:pt x="2677" y="2125"/>
                    <a:pt x="2682" y="2123"/>
                  </a:cubicBezTo>
                  <a:cubicBezTo>
                    <a:pt x="2687" y="2117"/>
                    <a:pt x="2698" y="2131"/>
                    <a:pt x="2703" y="2128"/>
                  </a:cubicBezTo>
                  <a:cubicBezTo>
                    <a:pt x="2716" y="2123"/>
                    <a:pt x="2708" y="2086"/>
                    <a:pt x="2722" y="2091"/>
                  </a:cubicBezTo>
                  <a:cubicBezTo>
                    <a:pt x="2746" y="2096"/>
                    <a:pt x="2767" y="2146"/>
                    <a:pt x="2785" y="2131"/>
                  </a:cubicBezTo>
                  <a:cubicBezTo>
                    <a:pt x="2798" y="2117"/>
                    <a:pt x="2796" y="2094"/>
                    <a:pt x="2812" y="2083"/>
                  </a:cubicBezTo>
                  <a:cubicBezTo>
                    <a:pt x="2857" y="2056"/>
                    <a:pt x="2809" y="2128"/>
                    <a:pt x="2838" y="2154"/>
                  </a:cubicBezTo>
                  <a:cubicBezTo>
                    <a:pt x="2849" y="2162"/>
                    <a:pt x="2875" y="2131"/>
                    <a:pt x="2873" y="2144"/>
                  </a:cubicBezTo>
                  <a:cubicBezTo>
                    <a:pt x="2873" y="2152"/>
                    <a:pt x="2791" y="2236"/>
                    <a:pt x="2775" y="2244"/>
                  </a:cubicBezTo>
                  <a:cubicBezTo>
                    <a:pt x="2767" y="2247"/>
                    <a:pt x="2759" y="2234"/>
                    <a:pt x="2751" y="2239"/>
                  </a:cubicBezTo>
                  <a:cubicBezTo>
                    <a:pt x="2748" y="2244"/>
                    <a:pt x="2764" y="2250"/>
                    <a:pt x="2761" y="2255"/>
                  </a:cubicBezTo>
                  <a:cubicBezTo>
                    <a:pt x="2761" y="2255"/>
                    <a:pt x="2706" y="2305"/>
                    <a:pt x="2703" y="2305"/>
                  </a:cubicBezTo>
                  <a:cubicBezTo>
                    <a:pt x="2698" y="2311"/>
                    <a:pt x="2693" y="2319"/>
                    <a:pt x="2690" y="2327"/>
                  </a:cubicBezTo>
                  <a:cubicBezTo>
                    <a:pt x="2690" y="2332"/>
                    <a:pt x="2698" y="2334"/>
                    <a:pt x="2698" y="2337"/>
                  </a:cubicBezTo>
                  <a:cubicBezTo>
                    <a:pt x="2695" y="2340"/>
                    <a:pt x="2600" y="2406"/>
                    <a:pt x="2634" y="2419"/>
                  </a:cubicBezTo>
                  <a:cubicBezTo>
                    <a:pt x="2701" y="2446"/>
                    <a:pt x="2687" y="2401"/>
                    <a:pt x="2743" y="2401"/>
                  </a:cubicBezTo>
                  <a:cubicBezTo>
                    <a:pt x="2761" y="2403"/>
                    <a:pt x="2820" y="2451"/>
                    <a:pt x="2838" y="2443"/>
                  </a:cubicBezTo>
                  <a:cubicBezTo>
                    <a:pt x="2862" y="2435"/>
                    <a:pt x="2881" y="2406"/>
                    <a:pt x="2912" y="2438"/>
                  </a:cubicBezTo>
                  <a:cubicBezTo>
                    <a:pt x="2984" y="2512"/>
                    <a:pt x="2923" y="2501"/>
                    <a:pt x="2936" y="2544"/>
                  </a:cubicBezTo>
                  <a:cubicBezTo>
                    <a:pt x="2949" y="2581"/>
                    <a:pt x="2968" y="2594"/>
                    <a:pt x="2965" y="2597"/>
                  </a:cubicBezTo>
                  <a:cubicBezTo>
                    <a:pt x="2955" y="2607"/>
                    <a:pt x="2918" y="2607"/>
                    <a:pt x="2923" y="2623"/>
                  </a:cubicBezTo>
                  <a:cubicBezTo>
                    <a:pt x="2931" y="2642"/>
                    <a:pt x="2965" y="2631"/>
                    <a:pt x="2984" y="2639"/>
                  </a:cubicBezTo>
                  <a:cubicBezTo>
                    <a:pt x="3002" y="2644"/>
                    <a:pt x="3002" y="2663"/>
                    <a:pt x="3026" y="2663"/>
                  </a:cubicBezTo>
                  <a:cubicBezTo>
                    <a:pt x="3159" y="2647"/>
                    <a:pt x="3132" y="2493"/>
                    <a:pt x="3217" y="2435"/>
                  </a:cubicBezTo>
                  <a:cubicBezTo>
                    <a:pt x="3233" y="2422"/>
                    <a:pt x="3249" y="2411"/>
                    <a:pt x="3270" y="2409"/>
                  </a:cubicBezTo>
                  <a:cubicBezTo>
                    <a:pt x="3280" y="2409"/>
                    <a:pt x="3294" y="2422"/>
                    <a:pt x="3301" y="2417"/>
                  </a:cubicBezTo>
                  <a:cubicBezTo>
                    <a:pt x="3320" y="2398"/>
                    <a:pt x="3304" y="2361"/>
                    <a:pt x="3323" y="2345"/>
                  </a:cubicBezTo>
                  <a:cubicBezTo>
                    <a:pt x="3341" y="2332"/>
                    <a:pt x="3352" y="2337"/>
                    <a:pt x="3357" y="2313"/>
                  </a:cubicBezTo>
                  <a:cubicBezTo>
                    <a:pt x="3360" y="2311"/>
                    <a:pt x="3352" y="2313"/>
                    <a:pt x="3349" y="2311"/>
                  </a:cubicBezTo>
                  <a:cubicBezTo>
                    <a:pt x="3336" y="2297"/>
                    <a:pt x="3357" y="2271"/>
                    <a:pt x="3365" y="2268"/>
                  </a:cubicBezTo>
                  <a:cubicBezTo>
                    <a:pt x="3378" y="2260"/>
                    <a:pt x="3397" y="2260"/>
                    <a:pt x="3413" y="2263"/>
                  </a:cubicBezTo>
                  <a:cubicBezTo>
                    <a:pt x="3429" y="2266"/>
                    <a:pt x="3439" y="2287"/>
                    <a:pt x="3455" y="2284"/>
                  </a:cubicBezTo>
                  <a:cubicBezTo>
                    <a:pt x="3474" y="2281"/>
                    <a:pt x="3479" y="2258"/>
                    <a:pt x="3495" y="2250"/>
                  </a:cubicBezTo>
                  <a:cubicBezTo>
                    <a:pt x="3508" y="2244"/>
                    <a:pt x="3524" y="2250"/>
                    <a:pt x="3537" y="2244"/>
                  </a:cubicBezTo>
                  <a:cubicBezTo>
                    <a:pt x="3590" y="2226"/>
                    <a:pt x="3548" y="2176"/>
                    <a:pt x="3553" y="2133"/>
                  </a:cubicBezTo>
                  <a:cubicBezTo>
                    <a:pt x="3558" y="2112"/>
                    <a:pt x="3590" y="2091"/>
                    <a:pt x="3577" y="2075"/>
                  </a:cubicBezTo>
                  <a:cubicBezTo>
                    <a:pt x="3577" y="2075"/>
                    <a:pt x="3468" y="2096"/>
                    <a:pt x="3466" y="2099"/>
                  </a:cubicBezTo>
                  <a:cubicBezTo>
                    <a:pt x="3450" y="2109"/>
                    <a:pt x="3463" y="2141"/>
                    <a:pt x="3447" y="2149"/>
                  </a:cubicBezTo>
                  <a:cubicBezTo>
                    <a:pt x="3436" y="2154"/>
                    <a:pt x="3423" y="2149"/>
                    <a:pt x="3413" y="2144"/>
                  </a:cubicBezTo>
                  <a:cubicBezTo>
                    <a:pt x="3405" y="2141"/>
                    <a:pt x="3407" y="2125"/>
                    <a:pt x="3399" y="2125"/>
                  </a:cubicBezTo>
                  <a:cubicBezTo>
                    <a:pt x="3381" y="2125"/>
                    <a:pt x="3397" y="2165"/>
                    <a:pt x="3386" y="2181"/>
                  </a:cubicBezTo>
                  <a:cubicBezTo>
                    <a:pt x="3373" y="2194"/>
                    <a:pt x="3360" y="2210"/>
                    <a:pt x="3341" y="2215"/>
                  </a:cubicBezTo>
                  <a:cubicBezTo>
                    <a:pt x="3296" y="2229"/>
                    <a:pt x="3148" y="2086"/>
                    <a:pt x="3124" y="2054"/>
                  </a:cubicBezTo>
                  <a:cubicBezTo>
                    <a:pt x="3116" y="2046"/>
                    <a:pt x="3079" y="1980"/>
                    <a:pt x="3084" y="1974"/>
                  </a:cubicBezTo>
                  <a:cubicBezTo>
                    <a:pt x="3100" y="1964"/>
                    <a:pt x="3116" y="2004"/>
                    <a:pt x="3135" y="2001"/>
                  </a:cubicBezTo>
                  <a:cubicBezTo>
                    <a:pt x="3196" y="1990"/>
                    <a:pt x="3180" y="1869"/>
                    <a:pt x="3204" y="1831"/>
                  </a:cubicBezTo>
                  <a:cubicBezTo>
                    <a:pt x="3211" y="1821"/>
                    <a:pt x="3227" y="1818"/>
                    <a:pt x="3233" y="1808"/>
                  </a:cubicBezTo>
                  <a:cubicBezTo>
                    <a:pt x="3246" y="1789"/>
                    <a:pt x="3246" y="1765"/>
                    <a:pt x="3259" y="1749"/>
                  </a:cubicBezTo>
                  <a:cubicBezTo>
                    <a:pt x="3299" y="1696"/>
                    <a:pt x="3320" y="1702"/>
                    <a:pt x="3354" y="1718"/>
                  </a:cubicBezTo>
                  <a:cubicBezTo>
                    <a:pt x="3357" y="1720"/>
                    <a:pt x="3357" y="1712"/>
                    <a:pt x="3360" y="1710"/>
                  </a:cubicBezTo>
                  <a:cubicBezTo>
                    <a:pt x="3384" y="1683"/>
                    <a:pt x="3354" y="1633"/>
                    <a:pt x="3418" y="1630"/>
                  </a:cubicBezTo>
                  <a:cubicBezTo>
                    <a:pt x="3439" y="1628"/>
                    <a:pt x="3452" y="1670"/>
                    <a:pt x="3468" y="1659"/>
                  </a:cubicBezTo>
                  <a:cubicBezTo>
                    <a:pt x="3487" y="1649"/>
                    <a:pt x="3463" y="1617"/>
                    <a:pt x="3471" y="1596"/>
                  </a:cubicBezTo>
                  <a:cubicBezTo>
                    <a:pt x="3471" y="1591"/>
                    <a:pt x="3532" y="1522"/>
                    <a:pt x="3534" y="1522"/>
                  </a:cubicBezTo>
                  <a:cubicBezTo>
                    <a:pt x="3545" y="1516"/>
                    <a:pt x="3558" y="1543"/>
                    <a:pt x="3564" y="1535"/>
                  </a:cubicBezTo>
                  <a:cubicBezTo>
                    <a:pt x="3569" y="1527"/>
                    <a:pt x="3571" y="1456"/>
                    <a:pt x="3587" y="1442"/>
                  </a:cubicBezTo>
                  <a:cubicBezTo>
                    <a:pt x="3609" y="1426"/>
                    <a:pt x="3675" y="1400"/>
                    <a:pt x="3701" y="1395"/>
                  </a:cubicBezTo>
                  <a:cubicBezTo>
                    <a:pt x="3709" y="1395"/>
                    <a:pt x="3712" y="1421"/>
                    <a:pt x="3717" y="1413"/>
                  </a:cubicBezTo>
                  <a:cubicBezTo>
                    <a:pt x="3725" y="1403"/>
                    <a:pt x="3722" y="1384"/>
                    <a:pt x="3730" y="1373"/>
                  </a:cubicBezTo>
                  <a:close/>
                </a:path>
              </a:pathLst>
            </a:custGeom>
            <a:solidFill>
              <a:schemeClr val="bg1"/>
            </a:solidFill>
            <a:ln w="3" cap="flat">
              <a:solidFill>
                <a:schemeClr val="bg1">
                  <a:lumMod val="95000"/>
                </a:schemeClr>
              </a:solidFill>
              <a:prstDash val="solid"/>
              <a:miter lim="800000"/>
              <a:headEnd/>
              <a:tailEnd/>
            </a:ln>
          </p:spPr>
          <p:txBody>
            <a:bodyPr/>
            <a:lstStyle/>
            <a:p>
              <a:pPr>
                <a:defRPr/>
              </a:pPr>
              <a:endParaRPr lang="en-US" dirty="0">
                <a:solidFill>
                  <a:prstClr val="black"/>
                </a:solidFill>
              </a:endParaRPr>
            </a:p>
          </p:txBody>
        </p:sp>
        <p:sp>
          <p:nvSpPr>
            <p:cNvPr id="7" name="United Kingdom"/>
            <p:cNvSpPr>
              <a:spLocks noEditPoints="1"/>
            </p:cNvSpPr>
            <p:nvPr/>
          </p:nvSpPr>
          <p:spPr bwMode="auto">
            <a:xfrm>
              <a:off x="2742659" y="2959451"/>
              <a:ext cx="701675" cy="1244600"/>
            </a:xfrm>
            <a:custGeom>
              <a:avLst/>
              <a:gdLst>
                <a:gd name="T0" fmla="*/ 697 w 1949"/>
                <a:gd name="T1" fmla="*/ 2298 h 3452"/>
                <a:gd name="T2" fmla="*/ 1073 w 1949"/>
                <a:gd name="T3" fmla="*/ 559 h 3452"/>
                <a:gd name="T4" fmla="*/ 1131 w 1949"/>
                <a:gd name="T5" fmla="*/ 816 h 3452"/>
                <a:gd name="T6" fmla="*/ 1063 w 1949"/>
                <a:gd name="T7" fmla="*/ 908 h 3452"/>
                <a:gd name="T8" fmla="*/ 1476 w 1949"/>
                <a:gd name="T9" fmla="*/ 1014 h 3452"/>
                <a:gd name="T10" fmla="*/ 1139 w 1949"/>
                <a:gd name="T11" fmla="*/ 1342 h 3452"/>
                <a:gd name="T12" fmla="*/ 1063 w 1949"/>
                <a:gd name="T13" fmla="*/ 1472 h 3452"/>
                <a:gd name="T14" fmla="*/ 1388 w 1949"/>
                <a:gd name="T15" fmla="*/ 1665 h 3452"/>
                <a:gd name="T16" fmla="*/ 1544 w 1949"/>
                <a:gd name="T17" fmla="*/ 2092 h 3452"/>
                <a:gd name="T18" fmla="*/ 1650 w 1949"/>
                <a:gd name="T19" fmla="*/ 2587 h 3452"/>
                <a:gd name="T20" fmla="*/ 1923 w 1949"/>
                <a:gd name="T21" fmla="*/ 2833 h 3452"/>
                <a:gd name="T22" fmla="*/ 1669 w 1949"/>
                <a:gd name="T23" fmla="*/ 3063 h 3452"/>
                <a:gd name="T24" fmla="*/ 1618 w 1949"/>
                <a:gd name="T25" fmla="*/ 3169 h 3452"/>
                <a:gd name="T26" fmla="*/ 1793 w 1949"/>
                <a:gd name="T27" fmla="*/ 3227 h 3452"/>
                <a:gd name="T28" fmla="*/ 1518 w 1949"/>
                <a:gd name="T29" fmla="*/ 3397 h 3452"/>
                <a:gd name="T30" fmla="*/ 1258 w 1949"/>
                <a:gd name="T31" fmla="*/ 3323 h 3452"/>
                <a:gd name="T32" fmla="*/ 1020 w 1949"/>
                <a:gd name="T33" fmla="*/ 3325 h 3452"/>
                <a:gd name="T34" fmla="*/ 925 w 1949"/>
                <a:gd name="T35" fmla="*/ 3360 h 3452"/>
                <a:gd name="T36" fmla="*/ 411 w 1949"/>
                <a:gd name="T37" fmla="*/ 3344 h 3452"/>
                <a:gd name="T38" fmla="*/ 186 w 1949"/>
                <a:gd name="T39" fmla="*/ 3365 h 3452"/>
                <a:gd name="T40" fmla="*/ 422 w 1949"/>
                <a:gd name="T41" fmla="*/ 3251 h 3452"/>
                <a:gd name="T42" fmla="*/ 845 w 1949"/>
                <a:gd name="T43" fmla="*/ 3116 h 3452"/>
                <a:gd name="T44" fmla="*/ 740 w 1949"/>
                <a:gd name="T45" fmla="*/ 3031 h 3452"/>
                <a:gd name="T46" fmla="*/ 515 w 1949"/>
                <a:gd name="T47" fmla="*/ 2896 h 3452"/>
                <a:gd name="T48" fmla="*/ 512 w 1949"/>
                <a:gd name="T49" fmla="*/ 2764 h 3452"/>
                <a:gd name="T50" fmla="*/ 681 w 1949"/>
                <a:gd name="T51" fmla="*/ 2438 h 3452"/>
                <a:gd name="T52" fmla="*/ 851 w 1949"/>
                <a:gd name="T53" fmla="*/ 2383 h 3452"/>
                <a:gd name="T54" fmla="*/ 973 w 1949"/>
                <a:gd name="T55" fmla="*/ 2311 h 3452"/>
                <a:gd name="T56" fmla="*/ 1071 w 1949"/>
                <a:gd name="T57" fmla="*/ 2100 h 3452"/>
                <a:gd name="T58" fmla="*/ 1018 w 1949"/>
                <a:gd name="T59" fmla="*/ 1840 h 3452"/>
                <a:gd name="T60" fmla="*/ 917 w 1949"/>
                <a:gd name="T61" fmla="*/ 1838 h 3452"/>
                <a:gd name="T62" fmla="*/ 806 w 1949"/>
                <a:gd name="T63" fmla="*/ 1793 h 3452"/>
                <a:gd name="T64" fmla="*/ 774 w 1949"/>
                <a:gd name="T65" fmla="*/ 1607 h 3452"/>
                <a:gd name="T66" fmla="*/ 798 w 1949"/>
                <a:gd name="T67" fmla="*/ 1409 h 3452"/>
                <a:gd name="T68" fmla="*/ 652 w 1949"/>
                <a:gd name="T69" fmla="*/ 1496 h 3452"/>
                <a:gd name="T70" fmla="*/ 615 w 1949"/>
                <a:gd name="T71" fmla="*/ 1483 h 3452"/>
                <a:gd name="T72" fmla="*/ 687 w 1949"/>
                <a:gd name="T73" fmla="*/ 1260 h 3452"/>
                <a:gd name="T74" fmla="*/ 808 w 1949"/>
                <a:gd name="T75" fmla="*/ 1115 h 3452"/>
                <a:gd name="T76" fmla="*/ 536 w 1949"/>
                <a:gd name="T77" fmla="*/ 1237 h 3452"/>
                <a:gd name="T78" fmla="*/ 628 w 1949"/>
                <a:gd name="T79" fmla="*/ 1139 h 3452"/>
                <a:gd name="T80" fmla="*/ 750 w 1949"/>
                <a:gd name="T81" fmla="*/ 1035 h 3452"/>
                <a:gd name="T82" fmla="*/ 793 w 1949"/>
                <a:gd name="T83" fmla="*/ 771 h 3452"/>
                <a:gd name="T84" fmla="*/ 888 w 1949"/>
                <a:gd name="T85" fmla="*/ 630 h 3452"/>
                <a:gd name="T86" fmla="*/ 941 w 1949"/>
                <a:gd name="T87" fmla="*/ 548 h 3452"/>
                <a:gd name="T88" fmla="*/ 1759 w 1949"/>
                <a:gd name="T89" fmla="*/ 32 h 3452"/>
                <a:gd name="T90" fmla="*/ 1693 w 1949"/>
                <a:gd name="T91" fmla="*/ 180 h 3452"/>
                <a:gd name="T92" fmla="*/ 1753 w 1949"/>
                <a:gd name="T93" fmla="*/ 0 h 3452"/>
                <a:gd name="T94" fmla="*/ 1401 w 1949"/>
                <a:gd name="T95" fmla="*/ 477 h 3452"/>
                <a:gd name="T96" fmla="*/ 450 w 1949"/>
                <a:gd name="T97" fmla="*/ 1626 h 3452"/>
                <a:gd name="T98" fmla="*/ 550 w 1949"/>
                <a:gd name="T99" fmla="*/ 1907 h 3452"/>
                <a:gd name="T100" fmla="*/ 291 w 1949"/>
                <a:gd name="T101" fmla="*/ 1965 h 3452"/>
                <a:gd name="T102" fmla="*/ 84 w 1949"/>
                <a:gd name="T103" fmla="*/ 1722 h 3452"/>
                <a:gd name="T104" fmla="*/ 650 w 1949"/>
                <a:gd name="T105" fmla="*/ 678 h 3452"/>
                <a:gd name="T106" fmla="*/ 583 w 1949"/>
                <a:gd name="T107" fmla="*/ 673 h 3452"/>
                <a:gd name="T108" fmla="*/ 623 w 1949"/>
                <a:gd name="T109" fmla="*/ 540 h 3452"/>
                <a:gd name="T110" fmla="*/ 740 w 1949"/>
                <a:gd name="T111" fmla="*/ 1975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9" h="3452">
                  <a:moveTo>
                    <a:pt x="697" y="2298"/>
                  </a:moveTo>
                  <a:cubicBezTo>
                    <a:pt x="745" y="2335"/>
                    <a:pt x="785" y="2356"/>
                    <a:pt x="734" y="2380"/>
                  </a:cubicBezTo>
                  <a:moveTo>
                    <a:pt x="705" y="2393"/>
                  </a:moveTo>
                  <a:cubicBezTo>
                    <a:pt x="697" y="2399"/>
                    <a:pt x="689" y="2401"/>
                    <a:pt x="681" y="2401"/>
                  </a:cubicBezTo>
                  <a:cubicBezTo>
                    <a:pt x="673" y="2401"/>
                    <a:pt x="689" y="2391"/>
                    <a:pt x="687" y="2386"/>
                  </a:cubicBezTo>
                  <a:cubicBezTo>
                    <a:pt x="671" y="2330"/>
                    <a:pt x="631" y="2319"/>
                    <a:pt x="697" y="2298"/>
                  </a:cubicBezTo>
                  <a:moveTo>
                    <a:pt x="970" y="501"/>
                  </a:moveTo>
                  <a:cubicBezTo>
                    <a:pt x="986" y="509"/>
                    <a:pt x="1020" y="524"/>
                    <a:pt x="1023" y="543"/>
                  </a:cubicBezTo>
                  <a:cubicBezTo>
                    <a:pt x="1023" y="556"/>
                    <a:pt x="986" y="580"/>
                    <a:pt x="996" y="572"/>
                  </a:cubicBezTo>
                  <a:cubicBezTo>
                    <a:pt x="1012" y="562"/>
                    <a:pt x="1018" y="530"/>
                    <a:pt x="1036" y="532"/>
                  </a:cubicBezTo>
                  <a:cubicBezTo>
                    <a:pt x="1052" y="538"/>
                    <a:pt x="1033" y="572"/>
                    <a:pt x="1047" y="583"/>
                  </a:cubicBezTo>
                  <a:cubicBezTo>
                    <a:pt x="1057" y="591"/>
                    <a:pt x="1063" y="562"/>
                    <a:pt x="1073" y="559"/>
                  </a:cubicBezTo>
                  <a:cubicBezTo>
                    <a:pt x="1113" y="548"/>
                    <a:pt x="1203" y="564"/>
                    <a:pt x="1256" y="572"/>
                  </a:cubicBezTo>
                  <a:cubicBezTo>
                    <a:pt x="1277" y="575"/>
                    <a:pt x="1306" y="556"/>
                    <a:pt x="1319" y="572"/>
                  </a:cubicBezTo>
                  <a:cubicBezTo>
                    <a:pt x="1333" y="585"/>
                    <a:pt x="1298" y="599"/>
                    <a:pt x="1290" y="615"/>
                  </a:cubicBezTo>
                  <a:cubicBezTo>
                    <a:pt x="1285" y="630"/>
                    <a:pt x="1290" y="646"/>
                    <a:pt x="1285" y="662"/>
                  </a:cubicBezTo>
                  <a:cubicBezTo>
                    <a:pt x="1280" y="675"/>
                    <a:pt x="1113" y="776"/>
                    <a:pt x="1081" y="800"/>
                  </a:cubicBezTo>
                  <a:cubicBezTo>
                    <a:pt x="1028" y="840"/>
                    <a:pt x="1105" y="795"/>
                    <a:pt x="1131" y="816"/>
                  </a:cubicBezTo>
                  <a:cubicBezTo>
                    <a:pt x="1142" y="821"/>
                    <a:pt x="1118" y="832"/>
                    <a:pt x="1108" y="840"/>
                  </a:cubicBezTo>
                  <a:cubicBezTo>
                    <a:pt x="1100" y="847"/>
                    <a:pt x="1094" y="861"/>
                    <a:pt x="1081" y="863"/>
                  </a:cubicBezTo>
                  <a:cubicBezTo>
                    <a:pt x="1076" y="863"/>
                    <a:pt x="1081" y="845"/>
                    <a:pt x="1076" y="845"/>
                  </a:cubicBezTo>
                  <a:cubicBezTo>
                    <a:pt x="1065" y="842"/>
                    <a:pt x="1057" y="853"/>
                    <a:pt x="1049" y="855"/>
                  </a:cubicBezTo>
                  <a:cubicBezTo>
                    <a:pt x="1031" y="863"/>
                    <a:pt x="1028" y="842"/>
                    <a:pt x="1020" y="861"/>
                  </a:cubicBezTo>
                  <a:cubicBezTo>
                    <a:pt x="999" y="908"/>
                    <a:pt x="1049" y="924"/>
                    <a:pt x="1063" y="908"/>
                  </a:cubicBezTo>
                  <a:cubicBezTo>
                    <a:pt x="1065" y="903"/>
                    <a:pt x="1052" y="895"/>
                    <a:pt x="1057" y="895"/>
                  </a:cubicBezTo>
                  <a:cubicBezTo>
                    <a:pt x="1071" y="892"/>
                    <a:pt x="1084" y="903"/>
                    <a:pt x="1100" y="903"/>
                  </a:cubicBezTo>
                  <a:cubicBezTo>
                    <a:pt x="1129" y="900"/>
                    <a:pt x="1166" y="869"/>
                    <a:pt x="1203" y="877"/>
                  </a:cubicBezTo>
                  <a:cubicBezTo>
                    <a:pt x="1221" y="879"/>
                    <a:pt x="1237" y="898"/>
                    <a:pt x="1256" y="903"/>
                  </a:cubicBezTo>
                  <a:cubicBezTo>
                    <a:pt x="1301" y="916"/>
                    <a:pt x="1449" y="914"/>
                    <a:pt x="1473" y="967"/>
                  </a:cubicBezTo>
                  <a:cubicBezTo>
                    <a:pt x="1478" y="982"/>
                    <a:pt x="1481" y="998"/>
                    <a:pt x="1476" y="1014"/>
                  </a:cubicBezTo>
                  <a:lnTo>
                    <a:pt x="1415" y="1075"/>
                  </a:lnTo>
                  <a:cubicBezTo>
                    <a:pt x="1407" y="1086"/>
                    <a:pt x="1401" y="1099"/>
                    <a:pt x="1399" y="1112"/>
                  </a:cubicBezTo>
                  <a:cubicBezTo>
                    <a:pt x="1396" y="1117"/>
                    <a:pt x="1401" y="1123"/>
                    <a:pt x="1399" y="1125"/>
                  </a:cubicBezTo>
                  <a:cubicBezTo>
                    <a:pt x="1378" y="1165"/>
                    <a:pt x="1266" y="1321"/>
                    <a:pt x="1232" y="1324"/>
                  </a:cubicBezTo>
                  <a:cubicBezTo>
                    <a:pt x="1179" y="1329"/>
                    <a:pt x="1161" y="1303"/>
                    <a:pt x="1116" y="1337"/>
                  </a:cubicBezTo>
                  <a:cubicBezTo>
                    <a:pt x="1108" y="1342"/>
                    <a:pt x="1131" y="1345"/>
                    <a:pt x="1139" y="1342"/>
                  </a:cubicBezTo>
                  <a:cubicBezTo>
                    <a:pt x="1161" y="1340"/>
                    <a:pt x="1179" y="1327"/>
                    <a:pt x="1198" y="1324"/>
                  </a:cubicBezTo>
                  <a:cubicBezTo>
                    <a:pt x="1235" y="1321"/>
                    <a:pt x="1206" y="1348"/>
                    <a:pt x="1208" y="1356"/>
                  </a:cubicBezTo>
                  <a:cubicBezTo>
                    <a:pt x="1216" y="1374"/>
                    <a:pt x="1251" y="1380"/>
                    <a:pt x="1248" y="1398"/>
                  </a:cubicBezTo>
                  <a:cubicBezTo>
                    <a:pt x="1240" y="1456"/>
                    <a:pt x="1184" y="1406"/>
                    <a:pt x="1168" y="1409"/>
                  </a:cubicBezTo>
                  <a:cubicBezTo>
                    <a:pt x="1086" y="1422"/>
                    <a:pt x="1235" y="1456"/>
                    <a:pt x="1063" y="1443"/>
                  </a:cubicBezTo>
                  <a:cubicBezTo>
                    <a:pt x="1060" y="1443"/>
                    <a:pt x="1060" y="1472"/>
                    <a:pt x="1063" y="1472"/>
                  </a:cubicBezTo>
                  <a:cubicBezTo>
                    <a:pt x="1081" y="1480"/>
                    <a:pt x="1060" y="1464"/>
                    <a:pt x="1078" y="1467"/>
                  </a:cubicBezTo>
                  <a:cubicBezTo>
                    <a:pt x="1100" y="1472"/>
                    <a:pt x="1145" y="1507"/>
                    <a:pt x="1168" y="1491"/>
                  </a:cubicBezTo>
                  <a:cubicBezTo>
                    <a:pt x="1179" y="1483"/>
                    <a:pt x="1182" y="1464"/>
                    <a:pt x="1192" y="1459"/>
                  </a:cubicBezTo>
                  <a:cubicBezTo>
                    <a:pt x="1198" y="1456"/>
                    <a:pt x="1298" y="1530"/>
                    <a:pt x="1309" y="1541"/>
                  </a:cubicBezTo>
                  <a:cubicBezTo>
                    <a:pt x="1327" y="1554"/>
                    <a:pt x="1335" y="1620"/>
                    <a:pt x="1354" y="1642"/>
                  </a:cubicBezTo>
                  <a:cubicBezTo>
                    <a:pt x="1364" y="1652"/>
                    <a:pt x="1380" y="1655"/>
                    <a:pt x="1388" y="1665"/>
                  </a:cubicBezTo>
                  <a:cubicBezTo>
                    <a:pt x="1391" y="1671"/>
                    <a:pt x="1386" y="1676"/>
                    <a:pt x="1386" y="1684"/>
                  </a:cubicBezTo>
                  <a:cubicBezTo>
                    <a:pt x="1383" y="1700"/>
                    <a:pt x="1383" y="1718"/>
                    <a:pt x="1383" y="1734"/>
                  </a:cubicBezTo>
                  <a:cubicBezTo>
                    <a:pt x="1386" y="1782"/>
                    <a:pt x="1404" y="1978"/>
                    <a:pt x="1420" y="2018"/>
                  </a:cubicBezTo>
                  <a:cubicBezTo>
                    <a:pt x="1423" y="2023"/>
                    <a:pt x="1428" y="2007"/>
                    <a:pt x="1433" y="2010"/>
                  </a:cubicBezTo>
                  <a:cubicBezTo>
                    <a:pt x="1444" y="2012"/>
                    <a:pt x="1452" y="2025"/>
                    <a:pt x="1462" y="2031"/>
                  </a:cubicBezTo>
                  <a:cubicBezTo>
                    <a:pt x="1510" y="2060"/>
                    <a:pt x="1499" y="2036"/>
                    <a:pt x="1544" y="2092"/>
                  </a:cubicBezTo>
                  <a:cubicBezTo>
                    <a:pt x="1560" y="2110"/>
                    <a:pt x="1552" y="2142"/>
                    <a:pt x="1566" y="2163"/>
                  </a:cubicBezTo>
                  <a:cubicBezTo>
                    <a:pt x="1579" y="2192"/>
                    <a:pt x="1616" y="2166"/>
                    <a:pt x="1616" y="2219"/>
                  </a:cubicBezTo>
                  <a:cubicBezTo>
                    <a:pt x="1616" y="2235"/>
                    <a:pt x="1587" y="2235"/>
                    <a:pt x="1584" y="2251"/>
                  </a:cubicBezTo>
                  <a:cubicBezTo>
                    <a:pt x="1573" y="2293"/>
                    <a:pt x="1624" y="2354"/>
                    <a:pt x="1634" y="2391"/>
                  </a:cubicBezTo>
                  <a:cubicBezTo>
                    <a:pt x="1648" y="2441"/>
                    <a:pt x="1605" y="2367"/>
                    <a:pt x="1603" y="2423"/>
                  </a:cubicBezTo>
                  <a:cubicBezTo>
                    <a:pt x="1603" y="2436"/>
                    <a:pt x="1698" y="2536"/>
                    <a:pt x="1650" y="2587"/>
                  </a:cubicBezTo>
                  <a:cubicBezTo>
                    <a:pt x="1613" y="2624"/>
                    <a:pt x="1597" y="2581"/>
                    <a:pt x="1571" y="2648"/>
                  </a:cubicBezTo>
                  <a:cubicBezTo>
                    <a:pt x="1568" y="2656"/>
                    <a:pt x="1589" y="2645"/>
                    <a:pt x="1595" y="2650"/>
                  </a:cubicBezTo>
                  <a:cubicBezTo>
                    <a:pt x="1605" y="2658"/>
                    <a:pt x="1608" y="2674"/>
                    <a:pt x="1616" y="2682"/>
                  </a:cubicBezTo>
                  <a:cubicBezTo>
                    <a:pt x="1624" y="2690"/>
                    <a:pt x="1637" y="2703"/>
                    <a:pt x="1645" y="2698"/>
                  </a:cubicBezTo>
                  <a:cubicBezTo>
                    <a:pt x="1698" y="2663"/>
                    <a:pt x="1658" y="2629"/>
                    <a:pt x="1714" y="2637"/>
                  </a:cubicBezTo>
                  <a:cubicBezTo>
                    <a:pt x="1804" y="2650"/>
                    <a:pt x="1949" y="2690"/>
                    <a:pt x="1923" y="2833"/>
                  </a:cubicBezTo>
                  <a:cubicBezTo>
                    <a:pt x="1915" y="2878"/>
                    <a:pt x="1854" y="2997"/>
                    <a:pt x="1809" y="3013"/>
                  </a:cubicBezTo>
                  <a:cubicBezTo>
                    <a:pt x="1793" y="3018"/>
                    <a:pt x="1769" y="2986"/>
                    <a:pt x="1764" y="3000"/>
                  </a:cubicBezTo>
                  <a:cubicBezTo>
                    <a:pt x="1740" y="3047"/>
                    <a:pt x="1865" y="3034"/>
                    <a:pt x="1759" y="3063"/>
                  </a:cubicBezTo>
                  <a:cubicBezTo>
                    <a:pt x="1751" y="3066"/>
                    <a:pt x="1746" y="3061"/>
                    <a:pt x="1738" y="3055"/>
                  </a:cubicBezTo>
                  <a:cubicBezTo>
                    <a:pt x="1735" y="3055"/>
                    <a:pt x="1735" y="3050"/>
                    <a:pt x="1732" y="3050"/>
                  </a:cubicBezTo>
                  <a:cubicBezTo>
                    <a:pt x="1711" y="3053"/>
                    <a:pt x="1679" y="3047"/>
                    <a:pt x="1669" y="3063"/>
                  </a:cubicBezTo>
                  <a:cubicBezTo>
                    <a:pt x="1661" y="3079"/>
                    <a:pt x="1708" y="3058"/>
                    <a:pt x="1719" y="3071"/>
                  </a:cubicBezTo>
                  <a:cubicBezTo>
                    <a:pt x="1730" y="3082"/>
                    <a:pt x="1722" y="3103"/>
                    <a:pt x="1714" y="3116"/>
                  </a:cubicBezTo>
                  <a:cubicBezTo>
                    <a:pt x="1693" y="3151"/>
                    <a:pt x="1634" y="3127"/>
                    <a:pt x="1605" y="3137"/>
                  </a:cubicBezTo>
                  <a:cubicBezTo>
                    <a:pt x="1597" y="3140"/>
                    <a:pt x="1576" y="3148"/>
                    <a:pt x="1584" y="3153"/>
                  </a:cubicBezTo>
                  <a:cubicBezTo>
                    <a:pt x="1587" y="3153"/>
                    <a:pt x="1663" y="3129"/>
                    <a:pt x="1661" y="3164"/>
                  </a:cubicBezTo>
                  <a:cubicBezTo>
                    <a:pt x="1658" y="3177"/>
                    <a:pt x="1629" y="3161"/>
                    <a:pt x="1618" y="3169"/>
                  </a:cubicBezTo>
                  <a:cubicBezTo>
                    <a:pt x="1611" y="3177"/>
                    <a:pt x="1640" y="3190"/>
                    <a:pt x="1650" y="3185"/>
                  </a:cubicBezTo>
                  <a:cubicBezTo>
                    <a:pt x="1656" y="3180"/>
                    <a:pt x="1656" y="3164"/>
                    <a:pt x="1663" y="3164"/>
                  </a:cubicBezTo>
                  <a:cubicBezTo>
                    <a:pt x="1674" y="3161"/>
                    <a:pt x="1685" y="3172"/>
                    <a:pt x="1695" y="3180"/>
                  </a:cubicBezTo>
                  <a:cubicBezTo>
                    <a:pt x="1732" y="3214"/>
                    <a:pt x="1618" y="3196"/>
                    <a:pt x="1695" y="3209"/>
                  </a:cubicBezTo>
                  <a:cubicBezTo>
                    <a:pt x="1732" y="3214"/>
                    <a:pt x="1772" y="3185"/>
                    <a:pt x="1812" y="3201"/>
                  </a:cubicBezTo>
                  <a:cubicBezTo>
                    <a:pt x="1822" y="3204"/>
                    <a:pt x="1796" y="3217"/>
                    <a:pt x="1793" y="3227"/>
                  </a:cubicBezTo>
                  <a:cubicBezTo>
                    <a:pt x="1788" y="3246"/>
                    <a:pt x="1791" y="3264"/>
                    <a:pt x="1788" y="3286"/>
                  </a:cubicBezTo>
                  <a:cubicBezTo>
                    <a:pt x="1780" y="3312"/>
                    <a:pt x="1732" y="3301"/>
                    <a:pt x="1706" y="3315"/>
                  </a:cubicBezTo>
                  <a:cubicBezTo>
                    <a:pt x="1695" y="3323"/>
                    <a:pt x="1703" y="3349"/>
                    <a:pt x="1690" y="3354"/>
                  </a:cubicBezTo>
                  <a:cubicBezTo>
                    <a:pt x="1642" y="3370"/>
                    <a:pt x="1666" y="3328"/>
                    <a:pt x="1637" y="3346"/>
                  </a:cubicBezTo>
                  <a:cubicBezTo>
                    <a:pt x="1608" y="3365"/>
                    <a:pt x="1581" y="3357"/>
                    <a:pt x="1552" y="3370"/>
                  </a:cubicBezTo>
                  <a:cubicBezTo>
                    <a:pt x="1539" y="3376"/>
                    <a:pt x="1534" y="3397"/>
                    <a:pt x="1518" y="3397"/>
                  </a:cubicBezTo>
                  <a:cubicBezTo>
                    <a:pt x="1494" y="3397"/>
                    <a:pt x="1452" y="3352"/>
                    <a:pt x="1428" y="3346"/>
                  </a:cubicBezTo>
                  <a:cubicBezTo>
                    <a:pt x="1409" y="3344"/>
                    <a:pt x="1277" y="3376"/>
                    <a:pt x="1269" y="3346"/>
                  </a:cubicBezTo>
                  <a:cubicBezTo>
                    <a:pt x="1266" y="3333"/>
                    <a:pt x="1303" y="3344"/>
                    <a:pt x="1277" y="3325"/>
                  </a:cubicBezTo>
                  <a:cubicBezTo>
                    <a:pt x="1261" y="3315"/>
                    <a:pt x="1269" y="3339"/>
                    <a:pt x="1264" y="3346"/>
                  </a:cubicBezTo>
                  <a:cubicBezTo>
                    <a:pt x="1258" y="3349"/>
                    <a:pt x="1251" y="3344"/>
                    <a:pt x="1248" y="3339"/>
                  </a:cubicBezTo>
                  <a:cubicBezTo>
                    <a:pt x="1248" y="3331"/>
                    <a:pt x="1266" y="3323"/>
                    <a:pt x="1258" y="3323"/>
                  </a:cubicBezTo>
                  <a:cubicBezTo>
                    <a:pt x="1251" y="3320"/>
                    <a:pt x="1243" y="3339"/>
                    <a:pt x="1235" y="3336"/>
                  </a:cubicBezTo>
                  <a:cubicBezTo>
                    <a:pt x="1227" y="3333"/>
                    <a:pt x="1243" y="3320"/>
                    <a:pt x="1237" y="3312"/>
                  </a:cubicBezTo>
                  <a:cubicBezTo>
                    <a:pt x="1219" y="3288"/>
                    <a:pt x="1229" y="3336"/>
                    <a:pt x="1221" y="3333"/>
                  </a:cubicBezTo>
                  <a:cubicBezTo>
                    <a:pt x="1190" y="3323"/>
                    <a:pt x="1166" y="3270"/>
                    <a:pt x="1158" y="3278"/>
                  </a:cubicBezTo>
                  <a:cubicBezTo>
                    <a:pt x="1147" y="3291"/>
                    <a:pt x="1179" y="3309"/>
                    <a:pt x="1176" y="3325"/>
                  </a:cubicBezTo>
                  <a:cubicBezTo>
                    <a:pt x="1174" y="3352"/>
                    <a:pt x="1025" y="3317"/>
                    <a:pt x="1020" y="3325"/>
                  </a:cubicBezTo>
                  <a:cubicBezTo>
                    <a:pt x="1012" y="3339"/>
                    <a:pt x="1039" y="3357"/>
                    <a:pt x="1036" y="3373"/>
                  </a:cubicBezTo>
                  <a:cubicBezTo>
                    <a:pt x="1033" y="3381"/>
                    <a:pt x="1020" y="3370"/>
                    <a:pt x="1012" y="3370"/>
                  </a:cubicBezTo>
                  <a:lnTo>
                    <a:pt x="1010" y="3370"/>
                  </a:lnTo>
                  <a:cubicBezTo>
                    <a:pt x="996" y="3362"/>
                    <a:pt x="954" y="3333"/>
                    <a:pt x="941" y="3339"/>
                  </a:cubicBezTo>
                  <a:cubicBezTo>
                    <a:pt x="925" y="3346"/>
                    <a:pt x="930" y="3370"/>
                    <a:pt x="922" y="3384"/>
                  </a:cubicBezTo>
                  <a:cubicBezTo>
                    <a:pt x="917" y="3389"/>
                    <a:pt x="928" y="3368"/>
                    <a:pt x="925" y="3360"/>
                  </a:cubicBezTo>
                  <a:cubicBezTo>
                    <a:pt x="920" y="3346"/>
                    <a:pt x="906" y="3336"/>
                    <a:pt x="893" y="3325"/>
                  </a:cubicBezTo>
                  <a:cubicBezTo>
                    <a:pt x="859" y="3291"/>
                    <a:pt x="758" y="3267"/>
                    <a:pt x="710" y="3286"/>
                  </a:cubicBezTo>
                  <a:cubicBezTo>
                    <a:pt x="710" y="3286"/>
                    <a:pt x="681" y="3413"/>
                    <a:pt x="642" y="3431"/>
                  </a:cubicBezTo>
                  <a:cubicBezTo>
                    <a:pt x="610" y="3444"/>
                    <a:pt x="554" y="3368"/>
                    <a:pt x="533" y="3357"/>
                  </a:cubicBezTo>
                  <a:cubicBezTo>
                    <a:pt x="520" y="3349"/>
                    <a:pt x="560" y="3381"/>
                    <a:pt x="525" y="3373"/>
                  </a:cubicBezTo>
                  <a:cubicBezTo>
                    <a:pt x="493" y="3365"/>
                    <a:pt x="448" y="3333"/>
                    <a:pt x="411" y="3344"/>
                  </a:cubicBezTo>
                  <a:cubicBezTo>
                    <a:pt x="398" y="3346"/>
                    <a:pt x="403" y="3370"/>
                    <a:pt x="393" y="3376"/>
                  </a:cubicBezTo>
                  <a:cubicBezTo>
                    <a:pt x="377" y="3381"/>
                    <a:pt x="358" y="3370"/>
                    <a:pt x="340" y="3370"/>
                  </a:cubicBezTo>
                  <a:cubicBezTo>
                    <a:pt x="337" y="3370"/>
                    <a:pt x="335" y="3370"/>
                    <a:pt x="332" y="3373"/>
                  </a:cubicBezTo>
                  <a:cubicBezTo>
                    <a:pt x="327" y="3386"/>
                    <a:pt x="295" y="3452"/>
                    <a:pt x="284" y="3452"/>
                  </a:cubicBezTo>
                  <a:cubicBezTo>
                    <a:pt x="268" y="3450"/>
                    <a:pt x="276" y="3415"/>
                    <a:pt x="266" y="3402"/>
                  </a:cubicBezTo>
                  <a:cubicBezTo>
                    <a:pt x="250" y="3376"/>
                    <a:pt x="186" y="3394"/>
                    <a:pt x="186" y="3365"/>
                  </a:cubicBezTo>
                  <a:cubicBezTo>
                    <a:pt x="186" y="3346"/>
                    <a:pt x="292" y="3341"/>
                    <a:pt x="295" y="3341"/>
                  </a:cubicBezTo>
                  <a:cubicBezTo>
                    <a:pt x="305" y="3339"/>
                    <a:pt x="316" y="3328"/>
                    <a:pt x="324" y="3317"/>
                  </a:cubicBezTo>
                  <a:cubicBezTo>
                    <a:pt x="329" y="3315"/>
                    <a:pt x="324" y="3304"/>
                    <a:pt x="329" y="3301"/>
                  </a:cubicBezTo>
                  <a:cubicBezTo>
                    <a:pt x="335" y="3296"/>
                    <a:pt x="345" y="3304"/>
                    <a:pt x="350" y="3301"/>
                  </a:cubicBezTo>
                  <a:cubicBezTo>
                    <a:pt x="369" y="3286"/>
                    <a:pt x="374" y="3262"/>
                    <a:pt x="393" y="3249"/>
                  </a:cubicBezTo>
                  <a:cubicBezTo>
                    <a:pt x="401" y="3243"/>
                    <a:pt x="414" y="3254"/>
                    <a:pt x="422" y="3251"/>
                  </a:cubicBezTo>
                  <a:cubicBezTo>
                    <a:pt x="430" y="3246"/>
                    <a:pt x="427" y="3235"/>
                    <a:pt x="435" y="3230"/>
                  </a:cubicBezTo>
                  <a:cubicBezTo>
                    <a:pt x="448" y="3217"/>
                    <a:pt x="472" y="3214"/>
                    <a:pt x="485" y="3198"/>
                  </a:cubicBezTo>
                  <a:cubicBezTo>
                    <a:pt x="493" y="3188"/>
                    <a:pt x="491" y="3127"/>
                    <a:pt x="509" y="3119"/>
                  </a:cubicBezTo>
                  <a:cubicBezTo>
                    <a:pt x="520" y="3116"/>
                    <a:pt x="530" y="3137"/>
                    <a:pt x="541" y="3140"/>
                  </a:cubicBezTo>
                  <a:cubicBezTo>
                    <a:pt x="602" y="3145"/>
                    <a:pt x="530" y="3053"/>
                    <a:pt x="679" y="3079"/>
                  </a:cubicBezTo>
                  <a:cubicBezTo>
                    <a:pt x="729" y="3087"/>
                    <a:pt x="795" y="3156"/>
                    <a:pt x="845" y="3116"/>
                  </a:cubicBezTo>
                  <a:cubicBezTo>
                    <a:pt x="861" y="3103"/>
                    <a:pt x="856" y="3076"/>
                    <a:pt x="864" y="3061"/>
                  </a:cubicBezTo>
                  <a:cubicBezTo>
                    <a:pt x="867" y="3055"/>
                    <a:pt x="994" y="2976"/>
                    <a:pt x="1010" y="2957"/>
                  </a:cubicBezTo>
                  <a:cubicBezTo>
                    <a:pt x="1025" y="2939"/>
                    <a:pt x="941" y="2994"/>
                    <a:pt x="930" y="3002"/>
                  </a:cubicBezTo>
                  <a:cubicBezTo>
                    <a:pt x="917" y="3008"/>
                    <a:pt x="904" y="3010"/>
                    <a:pt x="890" y="3013"/>
                  </a:cubicBezTo>
                  <a:cubicBezTo>
                    <a:pt x="883" y="3013"/>
                    <a:pt x="877" y="3000"/>
                    <a:pt x="869" y="3002"/>
                  </a:cubicBezTo>
                  <a:cubicBezTo>
                    <a:pt x="803" y="3021"/>
                    <a:pt x="819" y="3076"/>
                    <a:pt x="740" y="3031"/>
                  </a:cubicBezTo>
                  <a:cubicBezTo>
                    <a:pt x="713" y="3013"/>
                    <a:pt x="718" y="2968"/>
                    <a:pt x="695" y="2944"/>
                  </a:cubicBezTo>
                  <a:cubicBezTo>
                    <a:pt x="673" y="2923"/>
                    <a:pt x="634" y="2971"/>
                    <a:pt x="607" y="2957"/>
                  </a:cubicBezTo>
                  <a:cubicBezTo>
                    <a:pt x="602" y="2955"/>
                    <a:pt x="597" y="2873"/>
                    <a:pt x="594" y="2865"/>
                  </a:cubicBezTo>
                  <a:cubicBezTo>
                    <a:pt x="591" y="2859"/>
                    <a:pt x="589" y="2875"/>
                    <a:pt x="583" y="2875"/>
                  </a:cubicBezTo>
                  <a:cubicBezTo>
                    <a:pt x="565" y="2878"/>
                    <a:pt x="589" y="2857"/>
                    <a:pt x="525" y="2875"/>
                  </a:cubicBezTo>
                  <a:cubicBezTo>
                    <a:pt x="517" y="2875"/>
                    <a:pt x="520" y="2891"/>
                    <a:pt x="515" y="2896"/>
                  </a:cubicBezTo>
                  <a:cubicBezTo>
                    <a:pt x="499" y="2902"/>
                    <a:pt x="478" y="2907"/>
                    <a:pt x="462" y="2902"/>
                  </a:cubicBezTo>
                  <a:cubicBezTo>
                    <a:pt x="448" y="2899"/>
                    <a:pt x="425" y="2883"/>
                    <a:pt x="430" y="2873"/>
                  </a:cubicBezTo>
                  <a:cubicBezTo>
                    <a:pt x="438" y="2857"/>
                    <a:pt x="464" y="2867"/>
                    <a:pt x="480" y="2865"/>
                  </a:cubicBezTo>
                  <a:cubicBezTo>
                    <a:pt x="488" y="2862"/>
                    <a:pt x="414" y="2859"/>
                    <a:pt x="406" y="2849"/>
                  </a:cubicBezTo>
                  <a:cubicBezTo>
                    <a:pt x="395" y="2833"/>
                    <a:pt x="401" y="2812"/>
                    <a:pt x="401" y="2793"/>
                  </a:cubicBezTo>
                  <a:cubicBezTo>
                    <a:pt x="401" y="2740"/>
                    <a:pt x="499" y="2769"/>
                    <a:pt x="512" y="2764"/>
                  </a:cubicBezTo>
                  <a:cubicBezTo>
                    <a:pt x="528" y="2759"/>
                    <a:pt x="530" y="2732"/>
                    <a:pt x="549" y="2730"/>
                  </a:cubicBezTo>
                  <a:cubicBezTo>
                    <a:pt x="562" y="2730"/>
                    <a:pt x="575" y="2743"/>
                    <a:pt x="589" y="2740"/>
                  </a:cubicBezTo>
                  <a:cubicBezTo>
                    <a:pt x="631" y="2730"/>
                    <a:pt x="716" y="2658"/>
                    <a:pt x="732" y="2621"/>
                  </a:cubicBezTo>
                  <a:cubicBezTo>
                    <a:pt x="737" y="2611"/>
                    <a:pt x="726" y="2507"/>
                    <a:pt x="710" y="2491"/>
                  </a:cubicBezTo>
                  <a:cubicBezTo>
                    <a:pt x="665" y="2436"/>
                    <a:pt x="615" y="2595"/>
                    <a:pt x="597" y="2486"/>
                  </a:cubicBezTo>
                  <a:cubicBezTo>
                    <a:pt x="591" y="2468"/>
                    <a:pt x="647" y="2465"/>
                    <a:pt x="681" y="2438"/>
                  </a:cubicBezTo>
                  <a:cubicBezTo>
                    <a:pt x="687" y="2431"/>
                    <a:pt x="684" y="2417"/>
                    <a:pt x="689" y="2409"/>
                  </a:cubicBezTo>
                  <a:cubicBezTo>
                    <a:pt x="695" y="2401"/>
                    <a:pt x="700" y="2396"/>
                    <a:pt x="705" y="2393"/>
                  </a:cubicBezTo>
                  <a:cubicBezTo>
                    <a:pt x="716" y="2386"/>
                    <a:pt x="726" y="2383"/>
                    <a:pt x="734" y="2380"/>
                  </a:cubicBezTo>
                  <a:cubicBezTo>
                    <a:pt x="753" y="2380"/>
                    <a:pt x="769" y="2388"/>
                    <a:pt x="806" y="2375"/>
                  </a:cubicBezTo>
                  <a:cubicBezTo>
                    <a:pt x="811" y="2372"/>
                    <a:pt x="795" y="2354"/>
                    <a:pt x="803" y="2356"/>
                  </a:cubicBezTo>
                  <a:cubicBezTo>
                    <a:pt x="822" y="2359"/>
                    <a:pt x="832" y="2380"/>
                    <a:pt x="851" y="2383"/>
                  </a:cubicBezTo>
                  <a:cubicBezTo>
                    <a:pt x="888" y="2388"/>
                    <a:pt x="896" y="2354"/>
                    <a:pt x="922" y="2378"/>
                  </a:cubicBezTo>
                  <a:cubicBezTo>
                    <a:pt x="935" y="2391"/>
                    <a:pt x="941" y="2431"/>
                    <a:pt x="957" y="2420"/>
                  </a:cubicBezTo>
                  <a:cubicBezTo>
                    <a:pt x="973" y="2409"/>
                    <a:pt x="943" y="2380"/>
                    <a:pt x="949" y="2362"/>
                  </a:cubicBezTo>
                  <a:cubicBezTo>
                    <a:pt x="951" y="2351"/>
                    <a:pt x="999" y="2356"/>
                    <a:pt x="1033" y="2399"/>
                  </a:cubicBezTo>
                  <a:cubicBezTo>
                    <a:pt x="1041" y="2407"/>
                    <a:pt x="1012" y="2399"/>
                    <a:pt x="1002" y="2393"/>
                  </a:cubicBezTo>
                  <a:cubicBezTo>
                    <a:pt x="978" y="2380"/>
                    <a:pt x="967" y="2341"/>
                    <a:pt x="973" y="2311"/>
                  </a:cubicBezTo>
                  <a:cubicBezTo>
                    <a:pt x="975" y="2296"/>
                    <a:pt x="991" y="2282"/>
                    <a:pt x="1004" y="2272"/>
                  </a:cubicBezTo>
                  <a:cubicBezTo>
                    <a:pt x="1015" y="2264"/>
                    <a:pt x="1041" y="2272"/>
                    <a:pt x="1039" y="2258"/>
                  </a:cubicBezTo>
                  <a:cubicBezTo>
                    <a:pt x="1033" y="2243"/>
                    <a:pt x="1002" y="2243"/>
                    <a:pt x="996" y="2227"/>
                  </a:cubicBezTo>
                  <a:cubicBezTo>
                    <a:pt x="962" y="2153"/>
                    <a:pt x="1052" y="2211"/>
                    <a:pt x="1052" y="2179"/>
                  </a:cubicBezTo>
                  <a:cubicBezTo>
                    <a:pt x="1055" y="2163"/>
                    <a:pt x="1033" y="2171"/>
                    <a:pt x="1041" y="2153"/>
                  </a:cubicBezTo>
                  <a:cubicBezTo>
                    <a:pt x="1049" y="2134"/>
                    <a:pt x="1073" y="2121"/>
                    <a:pt x="1071" y="2100"/>
                  </a:cubicBezTo>
                  <a:cubicBezTo>
                    <a:pt x="1068" y="2060"/>
                    <a:pt x="1036" y="2131"/>
                    <a:pt x="999" y="2134"/>
                  </a:cubicBezTo>
                  <a:cubicBezTo>
                    <a:pt x="975" y="2134"/>
                    <a:pt x="1007" y="2084"/>
                    <a:pt x="999" y="2063"/>
                  </a:cubicBezTo>
                  <a:cubicBezTo>
                    <a:pt x="994" y="2052"/>
                    <a:pt x="980" y="2084"/>
                    <a:pt x="970" y="2081"/>
                  </a:cubicBezTo>
                  <a:cubicBezTo>
                    <a:pt x="938" y="2070"/>
                    <a:pt x="965" y="2041"/>
                    <a:pt x="962" y="2025"/>
                  </a:cubicBezTo>
                  <a:lnTo>
                    <a:pt x="930" y="1959"/>
                  </a:lnTo>
                  <a:cubicBezTo>
                    <a:pt x="928" y="1928"/>
                    <a:pt x="1015" y="1840"/>
                    <a:pt x="1018" y="1840"/>
                  </a:cubicBezTo>
                  <a:cubicBezTo>
                    <a:pt x="1023" y="1843"/>
                    <a:pt x="1020" y="1856"/>
                    <a:pt x="1025" y="1853"/>
                  </a:cubicBezTo>
                  <a:cubicBezTo>
                    <a:pt x="1047" y="1848"/>
                    <a:pt x="1076" y="1843"/>
                    <a:pt x="1081" y="1824"/>
                  </a:cubicBezTo>
                  <a:cubicBezTo>
                    <a:pt x="1086" y="1808"/>
                    <a:pt x="1049" y="1824"/>
                    <a:pt x="1033" y="1822"/>
                  </a:cubicBezTo>
                  <a:cubicBezTo>
                    <a:pt x="1023" y="1819"/>
                    <a:pt x="1012" y="1806"/>
                    <a:pt x="999" y="1808"/>
                  </a:cubicBezTo>
                  <a:cubicBezTo>
                    <a:pt x="983" y="1814"/>
                    <a:pt x="975" y="1835"/>
                    <a:pt x="959" y="1840"/>
                  </a:cubicBezTo>
                  <a:cubicBezTo>
                    <a:pt x="946" y="1845"/>
                    <a:pt x="930" y="1835"/>
                    <a:pt x="917" y="1838"/>
                  </a:cubicBezTo>
                  <a:cubicBezTo>
                    <a:pt x="901" y="1843"/>
                    <a:pt x="893" y="1856"/>
                    <a:pt x="880" y="1861"/>
                  </a:cubicBezTo>
                  <a:cubicBezTo>
                    <a:pt x="875" y="1864"/>
                    <a:pt x="867" y="1864"/>
                    <a:pt x="864" y="1859"/>
                  </a:cubicBezTo>
                  <a:cubicBezTo>
                    <a:pt x="861" y="1851"/>
                    <a:pt x="877" y="1838"/>
                    <a:pt x="869" y="1835"/>
                  </a:cubicBezTo>
                  <a:cubicBezTo>
                    <a:pt x="861" y="1832"/>
                    <a:pt x="864" y="1851"/>
                    <a:pt x="859" y="1856"/>
                  </a:cubicBezTo>
                  <a:cubicBezTo>
                    <a:pt x="856" y="1859"/>
                    <a:pt x="851" y="1856"/>
                    <a:pt x="848" y="1853"/>
                  </a:cubicBezTo>
                  <a:cubicBezTo>
                    <a:pt x="835" y="1838"/>
                    <a:pt x="835" y="1798"/>
                    <a:pt x="806" y="1793"/>
                  </a:cubicBezTo>
                  <a:cubicBezTo>
                    <a:pt x="769" y="1785"/>
                    <a:pt x="819" y="1830"/>
                    <a:pt x="793" y="1872"/>
                  </a:cubicBezTo>
                  <a:cubicBezTo>
                    <a:pt x="782" y="1888"/>
                    <a:pt x="769" y="1845"/>
                    <a:pt x="758" y="1830"/>
                  </a:cubicBezTo>
                  <a:cubicBezTo>
                    <a:pt x="681" y="1729"/>
                    <a:pt x="761" y="1845"/>
                    <a:pt x="658" y="1785"/>
                  </a:cubicBezTo>
                  <a:cubicBezTo>
                    <a:pt x="631" y="1769"/>
                    <a:pt x="695" y="1782"/>
                    <a:pt x="692" y="1769"/>
                  </a:cubicBezTo>
                  <a:cubicBezTo>
                    <a:pt x="689" y="1708"/>
                    <a:pt x="700" y="1713"/>
                    <a:pt x="737" y="1671"/>
                  </a:cubicBezTo>
                  <a:cubicBezTo>
                    <a:pt x="806" y="1594"/>
                    <a:pt x="689" y="1684"/>
                    <a:pt x="774" y="1607"/>
                  </a:cubicBezTo>
                  <a:cubicBezTo>
                    <a:pt x="782" y="1599"/>
                    <a:pt x="800" y="1599"/>
                    <a:pt x="806" y="1589"/>
                  </a:cubicBezTo>
                  <a:cubicBezTo>
                    <a:pt x="816" y="1570"/>
                    <a:pt x="766" y="1509"/>
                    <a:pt x="763" y="1504"/>
                  </a:cubicBezTo>
                  <a:cubicBezTo>
                    <a:pt x="761" y="1496"/>
                    <a:pt x="777" y="1496"/>
                    <a:pt x="779" y="1488"/>
                  </a:cubicBezTo>
                  <a:cubicBezTo>
                    <a:pt x="787" y="1470"/>
                    <a:pt x="779" y="1446"/>
                    <a:pt x="787" y="1425"/>
                  </a:cubicBezTo>
                  <a:cubicBezTo>
                    <a:pt x="798" y="1401"/>
                    <a:pt x="819" y="1427"/>
                    <a:pt x="843" y="1438"/>
                  </a:cubicBezTo>
                  <a:cubicBezTo>
                    <a:pt x="930" y="1478"/>
                    <a:pt x="798" y="1414"/>
                    <a:pt x="798" y="1409"/>
                  </a:cubicBezTo>
                  <a:cubicBezTo>
                    <a:pt x="790" y="1393"/>
                    <a:pt x="798" y="1372"/>
                    <a:pt x="800" y="1350"/>
                  </a:cubicBezTo>
                  <a:cubicBezTo>
                    <a:pt x="800" y="1337"/>
                    <a:pt x="811" y="1321"/>
                    <a:pt x="803" y="1311"/>
                  </a:cubicBezTo>
                  <a:cubicBezTo>
                    <a:pt x="800" y="1308"/>
                    <a:pt x="695" y="1366"/>
                    <a:pt x="687" y="1374"/>
                  </a:cubicBezTo>
                  <a:cubicBezTo>
                    <a:pt x="665" y="1393"/>
                    <a:pt x="700" y="1430"/>
                    <a:pt x="695" y="1459"/>
                  </a:cubicBezTo>
                  <a:cubicBezTo>
                    <a:pt x="692" y="1470"/>
                    <a:pt x="671" y="1467"/>
                    <a:pt x="663" y="1475"/>
                  </a:cubicBezTo>
                  <a:cubicBezTo>
                    <a:pt x="658" y="1480"/>
                    <a:pt x="652" y="1488"/>
                    <a:pt x="652" y="1496"/>
                  </a:cubicBezTo>
                  <a:cubicBezTo>
                    <a:pt x="650" y="1504"/>
                    <a:pt x="655" y="1515"/>
                    <a:pt x="652" y="1520"/>
                  </a:cubicBezTo>
                  <a:cubicBezTo>
                    <a:pt x="644" y="1541"/>
                    <a:pt x="623" y="1552"/>
                    <a:pt x="615" y="1573"/>
                  </a:cubicBezTo>
                  <a:cubicBezTo>
                    <a:pt x="613" y="1578"/>
                    <a:pt x="628" y="1589"/>
                    <a:pt x="623" y="1591"/>
                  </a:cubicBezTo>
                  <a:cubicBezTo>
                    <a:pt x="605" y="1602"/>
                    <a:pt x="581" y="1610"/>
                    <a:pt x="560" y="1602"/>
                  </a:cubicBezTo>
                  <a:cubicBezTo>
                    <a:pt x="544" y="1594"/>
                    <a:pt x="581" y="1573"/>
                    <a:pt x="589" y="1560"/>
                  </a:cubicBezTo>
                  <a:cubicBezTo>
                    <a:pt x="605" y="1538"/>
                    <a:pt x="599" y="1504"/>
                    <a:pt x="615" y="1483"/>
                  </a:cubicBezTo>
                  <a:lnTo>
                    <a:pt x="671" y="1435"/>
                  </a:lnTo>
                  <a:cubicBezTo>
                    <a:pt x="665" y="1422"/>
                    <a:pt x="636" y="1440"/>
                    <a:pt x="631" y="1427"/>
                  </a:cubicBezTo>
                  <a:cubicBezTo>
                    <a:pt x="626" y="1417"/>
                    <a:pt x="703" y="1372"/>
                    <a:pt x="665" y="1364"/>
                  </a:cubicBezTo>
                  <a:cubicBezTo>
                    <a:pt x="650" y="1358"/>
                    <a:pt x="642" y="1398"/>
                    <a:pt x="628" y="1390"/>
                  </a:cubicBezTo>
                  <a:cubicBezTo>
                    <a:pt x="613" y="1377"/>
                    <a:pt x="665" y="1366"/>
                    <a:pt x="676" y="1348"/>
                  </a:cubicBezTo>
                  <a:cubicBezTo>
                    <a:pt x="687" y="1327"/>
                    <a:pt x="679" y="1279"/>
                    <a:pt x="687" y="1260"/>
                  </a:cubicBezTo>
                  <a:cubicBezTo>
                    <a:pt x="692" y="1245"/>
                    <a:pt x="705" y="1229"/>
                    <a:pt x="718" y="1226"/>
                  </a:cubicBezTo>
                  <a:cubicBezTo>
                    <a:pt x="732" y="1223"/>
                    <a:pt x="755" y="1252"/>
                    <a:pt x="755" y="1239"/>
                  </a:cubicBezTo>
                  <a:cubicBezTo>
                    <a:pt x="755" y="1226"/>
                    <a:pt x="726" y="1226"/>
                    <a:pt x="718" y="1213"/>
                  </a:cubicBezTo>
                  <a:cubicBezTo>
                    <a:pt x="700" y="1176"/>
                    <a:pt x="808" y="1157"/>
                    <a:pt x="811" y="1157"/>
                  </a:cubicBezTo>
                  <a:cubicBezTo>
                    <a:pt x="819" y="1149"/>
                    <a:pt x="777" y="1160"/>
                    <a:pt x="777" y="1149"/>
                  </a:cubicBezTo>
                  <a:cubicBezTo>
                    <a:pt x="777" y="1133"/>
                    <a:pt x="803" y="1131"/>
                    <a:pt x="808" y="1115"/>
                  </a:cubicBezTo>
                  <a:cubicBezTo>
                    <a:pt x="814" y="1107"/>
                    <a:pt x="793" y="1120"/>
                    <a:pt x="785" y="1128"/>
                  </a:cubicBezTo>
                  <a:cubicBezTo>
                    <a:pt x="766" y="1141"/>
                    <a:pt x="769" y="1147"/>
                    <a:pt x="753" y="1155"/>
                  </a:cubicBezTo>
                  <a:cubicBezTo>
                    <a:pt x="718" y="1173"/>
                    <a:pt x="687" y="1202"/>
                    <a:pt x="663" y="1192"/>
                  </a:cubicBezTo>
                  <a:cubicBezTo>
                    <a:pt x="665" y="1197"/>
                    <a:pt x="668" y="1200"/>
                    <a:pt x="673" y="1202"/>
                  </a:cubicBezTo>
                  <a:cubicBezTo>
                    <a:pt x="676" y="1207"/>
                    <a:pt x="687" y="1213"/>
                    <a:pt x="681" y="1218"/>
                  </a:cubicBezTo>
                  <a:cubicBezTo>
                    <a:pt x="660" y="1237"/>
                    <a:pt x="554" y="1274"/>
                    <a:pt x="536" y="1237"/>
                  </a:cubicBezTo>
                  <a:cubicBezTo>
                    <a:pt x="533" y="1234"/>
                    <a:pt x="536" y="1226"/>
                    <a:pt x="538" y="1226"/>
                  </a:cubicBezTo>
                  <a:cubicBezTo>
                    <a:pt x="591" y="1205"/>
                    <a:pt x="549" y="1284"/>
                    <a:pt x="615" y="1194"/>
                  </a:cubicBezTo>
                  <a:cubicBezTo>
                    <a:pt x="658" y="1139"/>
                    <a:pt x="491" y="1168"/>
                    <a:pt x="610" y="1128"/>
                  </a:cubicBezTo>
                  <a:cubicBezTo>
                    <a:pt x="615" y="1139"/>
                    <a:pt x="620" y="1149"/>
                    <a:pt x="628" y="1157"/>
                  </a:cubicBezTo>
                  <a:cubicBezTo>
                    <a:pt x="631" y="1162"/>
                    <a:pt x="636" y="1168"/>
                    <a:pt x="642" y="1170"/>
                  </a:cubicBezTo>
                  <a:cubicBezTo>
                    <a:pt x="636" y="1162"/>
                    <a:pt x="631" y="1152"/>
                    <a:pt x="628" y="1139"/>
                  </a:cubicBezTo>
                  <a:cubicBezTo>
                    <a:pt x="626" y="1131"/>
                    <a:pt x="647" y="1139"/>
                    <a:pt x="655" y="1139"/>
                  </a:cubicBezTo>
                  <a:cubicBezTo>
                    <a:pt x="676" y="1139"/>
                    <a:pt x="697" y="1149"/>
                    <a:pt x="716" y="1141"/>
                  </a:cubicBezTo>
                  <a:cubicBezTo>
                    <a:pt x="740" y="1131"/>
                    <a:pt x="573" y="1133"/>
                    <a:pt x="594" y="1102"/>
                  </a:cubicBezTo>
                  <a:cubicBezTo>
                    <a:pt x="610" y="1080"/>
                    <a:pt x="679" y="1110"/>
                    <a:pt x="684" y="1099"/>
                  </a:cubicBezTo>
                  <a:cubicBezTo>
                    <a:pt x="695" y="1072"/>
                    <a:pt x="618" y="1041"/>
                    <a:pt x="692" y="1022"/>
                  </a:cubicBezTo>
                  <a:cubicBezTo>
                    <a:pt x="710" y="1017"/>
                    <a:pt x="729" y="1041"/>
                    <a:pt x="750" y="1035"/>
                  </a:cubicBezTo>
                  <a:cubicBezTo>
                    <a:pt x="822" y="1020"/>
                    <a:pt x="732" y="972"/>
                    <a:pt x="732" y="972"/>
                  </a:cubicBezTo>
                  <a:cubicBezTo>
                    <a:pt x="740" y="953"/>
                    <a:pt x="779" y="977"/>
                    <a:pt x="793" y="961"/>
                  </a:cubicBezTo>
                  <a:cubicBezTo>
                    <a:pt x="806" y="945"/>
                    <a:pt x="795" y="919"/>
                    <a:pt x="795" y="898"/>
                  </a:cubicBezTo>
                  <a:cubicBezTo>
                    <a:pt x="795" y="882"/>
                    <a:pt x="798" y="866"/>
                    <a:pt x="793" y="855"/>
                  </a:cubicBezTo>
                  <a:cubicBezTo>
                    <a:pt x="790" y="850"/>
                    <a:pt x="703" y="757"/>
                    <a:pt x="761" y="734"/>
                  </a:cubicBezTo>
                  <a:cubicBezTo>
                    <a:pt x="774" y="726"/>
                    <a:pt x="777" y="776"/>
                    <a:pt x="793" y="771"/>
                  </a:cubicBezTo>
                  <a:cubicBezTo>
                    <a:pt x="814" y="765"/>
                    <a:pt x="785" y="705"/>
                    <a:pt x="816" y="723"/>
                  </a:cubicBezTo>
                  <a:cubicBezTo>
                    <a:pt x="859" y="747"/>
                    <a:pt x="861" y="750"/>
                    <a:pt x="861" y="747"/>
                  </a:cubicBezTo>
                  <a:cubicBezTo>
                    <a:pt x="869" y="712"/>
                    <a:pt x="840" y="710"/>
                    <a:pt x="843" y="675"/>
                  </a:cubicBezTo>
                  <a:cubicBezTo>
                    <a:pt x="843" y="662"/>
                    <a:pt x="877" y="691"/>
                    <a:pt x="883" y="678"/>
                  </a:cubicBezTo>
                  <a:cubicBezTo>
                    <a:pt x="893" y="660"/>
                    <a:pt x="869" y="636"/>
                    <a:pt x="872" y="617"/>
                  </a:cubicBezTo>
                  <a:cubicBezTo>
                    <a:pt x="872" y="609"/>
                    <a:pt x="880" y="630"/>
                    <a:pt x="888" y="630"/>
                  </a:cubicBezTo>
                  <a:cubicBezTo>
                    <a:pt x="906" y="638"/>
                    <a:pt x="935" y="654"/>
                    <a:pt x="949" y="638"/>
                  </a:cubicBezTo>
                  <a:cubicBezTo>
                    <a:pt x="959" y="625"/>
                    <a:pt x="922" y="612"/>
                    <a:pt x="917" y="596"/>
                  </a:cubicBezTo>
                  <a:cubicBezTo>
                    <a:pt x="904" y="551"/>
                    <a:pt x="943" y="585"/>
                    <a:pt x="943" y="585"/>
                  </a:cubicBezTo>
                  <a:cubicBezTo>
                    <a:pt x="949" y="580"/>
                    <a:pt x="935" y="569"/>
                    <a:pt x="938" y="564"/>
                  </a:cubicBezTo>
                  <a:cubicBezTo>
                    <a:pt x="943" y="562"/>
                    <a:pt x="957" y="575"/>
                    <a:pt x="957" y="569"/>
                  </a:cubicBezTo>
                  <a:cubicBezTo>
                    <a:pt x="957" y="562"/>
                    <a:pt x="938" y="556"/>
                    <a:pt x="941" y="548"/>
                  </a:cubicBezTo>
                  <a:cubicBezTo>
                    <a:pt x="943" y="530"/>
                    <a:pt x="959" y="517"/>
                    <a:pt x="970" y="501"/>
                  </a:cubicBezTo>
                  <a:close/>
                  <a:moveTo>
                    <a:pt x="1753" y="0"/>
                  </a:moveTo>
                  <a:cubicBezTo>
                    <a:pt x="1753" y="8"/>
                    <a:pt x="1759" y="14"/>
                    <a:pt x="1756" y="19"/>
                  </a:cubicBezTo>
                  <a:cubicBezTo>
                    <a:pt x="1753" y="24"/>
                    <a:pt x="1740" y="16"/>
                    <a:pt x="1740" y="22"/>
                  </a:cubicBezTo>
                  <a:cubicBezTo>
                    <a:pt x="1738" y="35"/>
                    <a:pt x="1764" y="8"/>
                    <a:pt x="1777" y="11"/>
                  </a:cubicBezTo>
                  <a:cubicBezTo>
                    <a:pt x="1785" y="14"/>
                    <a:pt x="1764" y="24"/>
                    <a:pt x="1759" y="32"/>
                  </a:cubicBezTo>
                  <a:cubicBezTo>
                    <a:pt x="1759" y="35"/>
                    <a:pt x="1769" y="43"/>
                    <a:pt x="1767" y="45"/>
                  </a:cubicBezTo>
                  <a:cubicBezTo>
                    <a:pt x="1761" y="48"/>
                    <a:pt x="1751" y="35"/>
                    <a:pt x="1748" y="43"/>
                  </a:cubicBezTo>
                  <a:cubicBezTo>
                    <a:pt x="1748" y="48"/>
                    <a:pt x="1764" y="48"/>
                    <a:pt x="1764" y="56"/>
                  </a:cubicBezTo>
                  <a:cubicBezTo>
                    <a:pt x="1767" y="80"/>
                    <a:pt x="1732" y="72"/>
                    <a:pt x="1735" y="80"/>
                  </a:cubicBezTo>
                  <a:cubicBezTo>
                    <a:pt x="1738" y="114"/>
                    <a:pt x="1740" y="141"/>
                    <a:pt x="1687" y="196"/>
                  </a:cubicBezTo>
                  <a:cubicBezTo>
                    <a:pt x="1685" y="202"/>
                    <a:pt x="1690" y="186"/>
                    <a:pt x="1693" y="180"/>
                  </a:cubicBezTo>
                  <a:cubicBezTo>
                    <a:pt x="1708" y="146"/>
                    <a:pt x="1738" y="88"/>
                    <a:pt x="1724" y="80"/>
                  </a:cubicBezTo>
                  <a:cubicBezTo>
                    <a:pt x="1714" y="69"/>
                    <a:pt x="1703" y="109"/>
                    <a:pt x="1690" y="101"/>
                  </a:cubicBezTo>
                  <a:cubicBezTo>
                    <a:pt x="1671" y="93"/>
                    <a:pt x="1663" y="69"/>
                    <a:pt x="1658" y="51"/>
                  </a:cubicBezTo>
                  <a:cubicBezTo>
                    <a:pt x="1656" y="45"/>
                    <a:pt x="1666" y="48"/>
                    <a:pt x="1671" y="45"/>
                  </a:cubicBezTo>
                  <a:cubicBezTo>
                    <a:pt x="1693" y="43"/>
                    <a:pt x="1714" y="48"/>
                    <a:pt x="1732" y="40"/>
                  </a:cubicBezTo>
                  <a:cubicBezTo>
                    <a:pt x="1746" y="32"/>
                    <a:pt x="1746" y="14"/>
                    <a:pt x="1753" y="0"/>
                  </a:cubicBezTo>
                  <a:close/>
                  <a:moveTo>
                    <a:pt x="1401" y="477"/>
                  </a:moveTo>
                  <a:cubicBezTo>
                    <a:pt x="1367" y="546"/>
                    <a:pt x="1208" y="397"/>
                    <a:pt x="1319" y="389"/>
                  </a:cubicBezTo>
                  <a:cubicBezTo>
                    <a:pt x="1335" y="389"/>
                    <a:pt x="1351" y="408"/>
                    <a:pt x="1351" y="427"/>
                  </a:cubicBezTo>
                  <a:cubicBezTo>
                    <a:pt x="1354" y="437"/>
                    <a:pt x="1319" y="434"/>
                    <a:pt x="1325" y="442"/>
                  </a:cubicBezTo>
                  <a:cubicBezTo>
                    <a:pt x="1333" y="458"/>
                    <a:pt x="1356" y="458"/>
                    <a:pt x="1372" y="464"/>
                  </a:cubicBezTo>
                  <a:cubicBezTo>
                    <a:pt x="1380" y="469"/>
                    <a:pt x="1391" y="472"/>
                    <a:pt x="1401" y="477"/>
                  </a:cubicBezTo>
                  <a:close/>
                  <a:moveTo>
                    <a:pt x="241" y="1629"/>
                  </a:moveTo>
                  <a:cubicBezTo>
                    <a:pt x="249" y="1640"/>
                    <a:pt x="259" y="1648"/>
                    <a:pt x="270" y="1642"/>
                  </a:cubicBezTo>
                  <a:cubicBezTo>
                    <a:pt x="286" y="1634"/>
                    <a:pt x="291" y="1608"/>
                    <a:pt x="307" y="1600"/>
                  </a:cubicBezTo>
                  <a:cubicBezTo>
                    <a:pt x="323" y="1589"/>
                    <a:pt x="341" y="1613"/>
                    <a:pt x="357" y="1611"/>
                  </a:cubicBezTo>
                  <a:cubicBezTo>
                    <a:pt x="376" y="1611"/>
                    <a:pt x="389" y="1597"/>
                    <a:pt x="405" y="1600"/>
                  </a:cubicBezTo>
                  <a:cubicBezTo>
                    <a:pt x="423" y="1603"/>
                    <a:pt x="434" y="1621"/>
                    <a:pt x="450" y="1626"/>
                  </a:cubicBezTo>
                  <a:cubicBezTo>
                    <a:pt x="458" y="1632"/>
                    <a:pt x="474" y="1621"/>
                    <a:pt x="476" y="1629"/>
                  </a:cubicBezTo>
                  <a:cubicBezTo>
                    <a:pt x="487" y="1648"/>
                    <a:pt x="492" y="1674"/>
                    <a:pt x="487" y="1695"/>
                  </a:cubicBezTo>
                  <a:cubicBezTo>
                    <a:pt x="487" y="1703"/>
                    <a:pt x="476" y="1706"/>
                    <a:pt x="476" y="1711"/>
                  </a:cubicBezTo>
                  <a:cubicBezTo>
                    <a:pt x="505" y="1825"/>
                    <a:pt x="492" y="1677"/>
                    <a:pt x="524" y="1777"/>
                  </a:cubicBezTo>
                  <a:cubicBezTo>
                    <a:pt x="534" y="1806"/>
                    <a:pt x="466" y="1846"/>
                    <a:pt x="466" y="1846"/>
                  </a:cubicBezTo>
                  <a:cubicBezTo>
                    <a:pt x="511" y="1836"/>
                    <a:pt x="558" y="1801"/>
                    <a:pt x="550" y="1907"/>
                  </a:cubicBezTo>
                  <a:cubicBezTo>
                    <a:pt x="540" y="2010"/>
                    <a:pt x="466" y="1955"/>
                    <a:pt x="444" y="1979"/>
                  </a:cubicBezTo>
                  <a:cubicBezTo>
                    <a:pt x="426" y="1997"/>
                    <a:pt x="439" y="2039"/>
                    <a:pt x="391" y="2031"/>
                  </a:cubicBezTo>
                  <a:cubicBezTo>
                    <a:pt x="381" y="2031"/>
                    <a:pt x="373" y="2021"/>
                    <a:pt x="365" y="2013"/>
                  </a:cubicBezTo>
                  <a:lnTo>
                    <a:pt x="354" y="2000"/>
                  </a:lnTo>
                  <a:cubicBezTo>
                    <a:pt x="315" y="1976"/>
                    <a:pt x="370" y="2037"/>
                    <a:pt x="280" y="2005"/>
                  </a:cubicBezTo>
                  <a:cubicBezTo>
                    <a:pt x="267" y="2002"/>
                    <a:pt x="286" y="1979"/>
                    <a:pt x="291" y="1965"/>
                  </a:cubicBezTo>
                  <a:cubicBezTo>
                    <a:pt x="294" y="1947"/>
                    <a:pt x="267" y="1952"/>
                    <a:pt x="262" y="1941"/>
                  </a:cubicBezTo>
                  <a:cubicBezTo>
                    <a:pt x="249" y="1915"/>
                    <a:pt x="262" y="1851"/>
                    <a:pt x="233" y="1857"/>
                  </a:cubicBezTo>
                  <a:cubicBezTo>
                    <a:pt x="119" y="1873"/>
                    <a:pt x="264" y="1926"/>
                    <a:pt x="143" y="1936"/>
                  </a:cubicBezTo>
                  <a:cubicBezTo>
                    <a:pt x="103" y="1939"/>
                    <a:pt x="0" y="1801"/>
                    <a:pt x="10" y="1788"/>
                  </a:cubicBezTo>
                  <a:cubicBezTo>
                    <a:pt x="13" y="1788"/>
                    <a:pt x="116" y="1761"/>
                    <a:pt x="116" y="1761"/>
                  </a:cubicBezTo>
                  <a:cubicBezTo>
                    <a:pt x="121" y="1746"/>
                    <a:pt x="87" y="1738"/>
                    <a:pt x="84" y="1722"/>
                  </a:cubicBezTo>
                  <a:cubicBezTo>
                    <a:pt x="79" y="1706"/>
                    <a:pt x="148" y="1727"/>
                    <a:pt x="156" y="1722"/>
                  </a:cubicBezTo>
                  <a:cubicBezTo>
                    <a:pt x="198" y="1695"/>
                    <a:pt x="182" y="1629"/>
                    <a:pt x="241" y="1629"/>
                  </a:cubicBezTo>
                  <a:lnTo>
                    <a:pt x="241" y="1629"/>
                  </a:lnTo>
                  <a:close/>
                  <a:moveTo>
                    <a:pt x="745" y="532"/>
                  </a:moveTo>
                  <a:cubicBezTo>
                    <a:pt x="732" y="554"/>
                    <a:pt x="695" y="575"/>
                    <a:pt x="689" y="591"/>
                  </a:cubicBezTo>
                  <a:cubicBezTo>
                    <a:pt x="687" y="604"/>
                    <a:pt x="684" y="678"/>
                    <a:pt x="650" y="678"/>
                  </a:cubicBezTo>
                  <a:cubicBezTo>
                    <a:pt x="631" y="675"/>
                    <a:pt x="634" y="646"/>
                    <a:pt x="620" y="633"/>
                  </a:cubicBezTo>
                  <a:cubicBezTo>
                    <a:pt x="605" y="622"/>
                    <a:pt x="626" y="678"/>
                    <a:pt x="610" y="686"/>
                  </a:cubicBezTo>
                  <a:cubicBezTo>
                    <a:pt x="602" y="689"/>
                    <a:pt x="591" y="675"/>
                    <a:pt x="586" y="681"/>
                  </a:cubicBezTo>
                  <a:cubicBezTo>
                    <a:pt x="568" y="691"/>
                    <a:pt x="565" y="728"/>
                    <a:pt x="544" y="728"/>
                  </a:cubicBezTo>
                  <a:cubicBezTo>
                    <a:pt x="525" y="728"/>
                    <a:pt x="509" y="697"/>
                    <a:pt x="520" y="681"/>
                  </a:cubicBezTo>
                  <a:cubicBezTo>
                    <a:pt x="530" y="662"/>
                    <a:pt x="575" y="694"/>
                    <a:pt x="583" y="673"/>
                  </a:cubicBezTo>
                  <a:cubicBezTo>
                    <a:pt x="591" y="654"/>
                    <a:pt x="546" y="652"/>
                    <a:pt x="538" y="630"/>
                  </a:cubicBezTo>
                  <a:cubicBezTo>
                    <a:pt x="536" y="622"/>
                    <a:pt x="557" y="625"/>
                    <a:pt x="562" y="620"/>
                  </a:cubicBezTo>
                  <a:cubicBezTo>
                    <a:pt x="565" y="617"/>
                    <a:pt x="554" y="620"/>
                    <a:pt x="554" y="617"/>
                  </a:cubicBezTo>
                  <a:cubicBezTo>
                    <a:pt x="549" y="607"/>
                    <a:pt x="546" y="596"/>
                    <a:pt x="549" y="585"/>
                  </a:cubicBezTo>
                  <a:cubicBezTo>
                    <a:pt x="573" y="519"/>
                    <a:pt x="591" y="580"/>
                    <a:pt x="628" y="588"/>
                  </a:cubicBezTo>
                  <a:cubicBezTo>
                    <a:pt x="631" y="588"/>
                    <a:pt x="615" y="548"/>
                    <a:pt x="623" y="540"/>
                  </a:cubicBezTo>
                  <a:cubicBezTo>
                    <a:pt x="650" y="509"/>
                    <a:pt x="650" y="538"/>
                    <a:pt x="676" y="535"/>
                  </a:cubicBezTo>
                  <a:cubicBezTo>
                    <a:pt x="679" y="532"/>
                    <a:pt x="679" y="524"/>
                    <a:pt x="681" y="524"/>
                  </a:cubicBezTo>
                  <a:cubicBezTo>
                    <a:pt x="697" y="511"/>
                    <a:pt x="713" y="490"/>
                    <a:pt x="732" y="493"/>
                  </a:cubicBezTo>
                  <a:cubicBezTo>
                    <a:pt x="745" y="495"/>
                    <a:pt x="740" y="519"/>
                    <a:pt x="745" y="532"/>
                  </a:cubicBezTo>
                  <a:close/>
                  <a:moveTo>
                    <a:pt x="779" y="1965"/>
                  </a:moveTo>
                  <a:cubicBezTo>
                    <a:pt x="766" y="1967"/>
                    <a:pt x="753" y="1967"/>
                    <a:pt x="740" y="1975"/>
                  </a:cubicBezTo>
                  <a:cubicBezTo>
                    <a:pt x="729" y="1983"/>
                    <a:pt x="726" y="2002"/>
                    <a:pt x="716" y="2012"/>
                  </a:cubicBezTo>
                  <a:cubicBezTo>
                    <a:pt x="602" y="2115"/>
                    <a:pt x="785" y="2089"/>
                    <a:pt x="779" y="196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8" name="Turkmenistan"/>
            <p:cNvSpPr>
              <a:spLocks noEditPoints="1"/>
            </p:cNvSpPr>
            <p:nvPr/>
          </p:nvSpPr>
          <p:spPr bwMode="auto">
            <a:xfrm>
              <a:off x="7806784" y="3513488"/>
              <a:ext cx="149225" cy="881063"/>
            </a:xfrm>
            <a:custGeom>
              <a:avLst/>
              <a:gdLst>
                <a:gd name="T0" fmla="*/ 413 w 416"/>
                <a:gd name="T1" fmla="*/ 1519 h 2446"/>
                <a:gd name="T2" fmla="*/ 413 w 416"/>
                <a:gd name="T3" fmla="*/ 1810 h 2446"/>
                <a:gd name="T4" fmla="*/ 395 w 416"/>
                <a:gd name="T5" fmla="*/ 1802 h 2446"/>
                <a:gd name="T6" fmla="*/ 318 w 416"/>
                <a:gd name="T7" fmla="*/ 1720 h 2446"/>
                <a:gd name="T8" fmla="*/ 281 w 416"/>
                <a:gd name="T9" fmla="*/ 1704 h 2446"/>
                <a:gd name="T10" fmla="*/ 252 w 416"/>
                <a:gd name="T11" fmla="*/ 1654 h 2446"/>
                <a:gd name="T12" fmla="*/ 188 w 416"/>
                <a:gd name="T13" fmla="*/ 1665 h 2446"/>
                <a:gd name="T14" fmla="*/ 122 w 416"/>
                <a:gd name="T15" fmla="*/ 1747 h 2446"/>
                <a:gd name="T16" fmla="*/ 80 w 416"/>
                <a:gd name="T17" fmla="*/ 1776 h 2446"/>
                <a:gd name="T18" fmla="*/ 80 w 416"/>
                <a:gd name="T19" fmla="*/ 1927 h 2446"/>
                <a:gd name="T20" fmla="*/ 117 w 416"/>
                <a:gd name="T21" fmla="*/ 1922 h 2446"/>
                <a:gd name="T22" fmla="*/ 146 w 416"/>
                <a:gd name="T23" fmla="*/ 2022 h 2446"/>
                <a:gd name="T24" fmla="*/ 220 w 416"/>
                <a:gd name="T25" fmla="*/ 2112 h 2446"/>
                <a:gd name="T26" fmla="*/ 141 w 416"/>
                <a:gd name="T27" fmla="*/ 2035 h 2446"/>
                <a:gd name="T28" fmla="*/ 90 w 416"/>
                <a:gd name="T29" fmla="*/ 2019 h 2446"/>
                <a:gd name="T30" fmla="*/ 67 w 416"/>
                <a:gd name="T31" fmla="*/ 2022 h 2446"/>
                <a:gd name="T32" fmla="*/ 51 w 416"/>
                <a:gd name="T33" fmla="*/ 1977 h 2446"/>
                <a:gd name="T34" fmla="*/ 0 w 416"/>
                <a:gd name="T35" fmla="*/ 1967 h 2446"/>
                <a:gd name="T36" fmla="*/ 51 w 416"/>
                <a:gd name="T37" fmla="*/ 1768 h 2446"/>
                <a:gd name="T38" fmla="*/ 257 w 416"/>
                <a:gd name="T39" fmla="*/ 1535 h 2446"/>
                <a:gd name="T40" fmla="*/ 413 w 416"/>
                <a:gd name="T41" fmla="*/ 1519 h 2446"/>
                <a:gd name="T42" fmla="*/ 413 w 416"/>
                <a:gd name="T43" fmla="*/ 929 h 2446"/>
                <a:gd name="T44" fmla="*/ 294 w 416"/>
                <a:gd name="T45" fmla="*/ 744 h 2446"/>
                <a:gd name="T46" fmla="*/ 109 w 416"/>
                <a:gd name="T47" fmla="*/ 473 h 2446"/>
                <a:gd name="T48" fmla="*/ 188 w 416"/>
                <a:gd name="T49" fmla="*/ 357 h 2446"/>
                <a:gd name="T50" fmla="*/ 395 w 416"/>
                <a:gd name="T51" fmla="*/ 37 h 2446"/>
                <a:gd name="T52" fmla="*/ 413 w 416"/>
                <a:gd name="T53" fmla="*/ 0 h 2446"/>
                <a:gd name="T54" fmla="*/ 413 w 416"/>
                <a:gd name="T55" fmla="*/ 929 h 2446"/>
                <a:gd name="T56" fmla="*/ 413 w 416"/>
                <a:gd name="T57" fmla="*/ 2417 h 2446"/>
                <a:gd name="T58" fmla="*/ 408 w 416"/>
                <a:gd name="T59" fmla="*/ 2422 h 2446"/>
                <a:gd name="T60" fmla="*/ 413 w 416"/>
                <a:gd name="T61" fmla="*/ 2443 h 2446"/>
                <a:gd name="T62" fmla="*/ 413 w 416"/>
                <a:gd name="T63" fmla="*/ 2443 h 2446"/>
                <a:gd name="T64" fmla="*/ 366 w 416"/>
                <a:gd name="T65" fmla="*/ 2438 h 2446"/>
                <a:gd name="T66" fmla="*/ 353 w 416"/>
                <a:gd name="T67" fmla="*/ 2395 h 2446"/>
                <a:gd name="T68" fmla="*/ 318 w 416"/>
                <a:gd name="T69" fmla="*/ 2380 h 2446"/>
                <a:gd name="T70" fmla="*/ 284 w 416"/>
                <a:gd name="T71" fmla="*/ 2226 h 2446"/>
                <a:gd name="T72" fmla="*/ 249 w 416"/>
                <a:gd name="T73" fmla="*/ 2136 h 2446"/>
                <a:gd name="T74" fmla="*/ 233 w 416"/>
                <a:gd name="T75" fmla="*/ 2117 h 2446"/>
                <a:gd name="T76" fmla="*/ 321 w 416"/>
                <a:gd name="T77" fmla="*/ 2162 h 2446"/>
                <a:gd name="T78" fmla="*/ 366 w 416"/>
                <a:gd name="T79" fmla="*/ 2133 h 2446"/>
                <a:gd name="T80" fmla="*/ 366 w 416"/>
                <a:gd name="T81" fmla="*/ 2102 h 2446"/>
                <a:gd name="T82" fmla="*/ 403 w 416"/>
                <a:gd name="T83" fmla="*/ 2120 h 2446"/>
                <a:gd name="T84" fmla="*/ 411 w 416"/>
                <a:gd name="T85" fmla="*/ 2049 h 2446"/>
                <a:gd name="T86" fmla="*/ 413 w 416"/>
                <a:gd name="T87" fmla="*/ 2051 h 2446"/>
                <a:gd name="T88" fmla="*/ 413 w 416"/>
                <a:gd name="T89" fmla="*/ 241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2446">
                  <a:moveTo>
                    <a:pt x="413" y="1519"/>
                  </a:moveTo>
                  <a:lnTo>
                    <a:pt x="413" y="1810"/>
                  </a:lnTo>
                  <a:cubicBezTo>
                    <a:pt x="408" y="1808"/>
                    <a:pt x="400" y="1805"/>
                    <a:pt x="395" y="1802"/>
                  </a:cubicBezTo>
                  <a:cubicBezTo>
                    <a:pt x="355" y="1787"/>
                    <a:pt x="350" y="1744"/>
                    <a:pt x="318" y="1720"/>
                  </a:cubicBezTo>
                  <a:cubicBezTo>
                    <a:pt x="308" y="1715"/>
                    <a:pt x="292" y="1712"/>
                    <a:pt x="281" y="1704"/>
                  </a:cubicBezTo>
                  <a:cubicBezTo>
                    <a:pt x="268" y="1691"/>
                    <a:pt x="270" y="1662"/>
                    <a:pt x="252" y="1654"/>
                  </a:cubicBezTo>
                  <a:cubicBezTo>
                    <a:pt x="231" y="1646"/>
                    <a:pt x="207" y="1654"/>
                    <a:pt x="188" y="1665"/>
                  </a:cubicBezTo>
                  <a:cubicBezTo>
                    <a:pt x="165" y="1678"/>
                    <a:pt x="146" y="1731"/>
                    <a:pt x="122" y="1747"/>
                  </a:cubicBezTo>
                  <a:cubicBezTo>
                    <a:pt x="85" y="1773"/>
                    <a:pt x="90" y="1736"/>
                    <a:pt x="80" y="1776"/>
                  </a:cubicBezTo>
                  <a:cubicBezTo>
                    <a:pt x="67" y="1826"/>
                    <a:pt x="72" y="1877"/>
                    <a:pt x="80" y="1927"/>
                  </a:cubicBezTo>
                  <a:cubicBezTo>
                    <a:pt x="88" y="1977"/>
                    <a:pt x="85" y="1895"/>
                    <a:pt x="117" y="1922"/>
                  </a:cubicBezTo>
                  <a:cubicBezTo>
                    <a:pt x="143" y="1943"/>
                    <a:pt x="133" y="1996"/>
                    <a:pt x="146" y="2022"/>
                  </a:cubicBezTo>
                  <a:cubicBezTo>
                    <a:pt x="151" y="2027"/>
                    <a:pt x="252" y="2112"/>
                    <a:pt x="220" y="2112"/>
                  </a:cubicBezTo>
                  <a:cubicBezTo>
                    <a:pt x="196" y="2112"/>
                    <a:pt x="162" y="2046"/>
                    <a:pt x="141" y="2035"/>
                  </a:cubicBezTo>
                  <a:cubicBezTo>
                    <a:pt x="125" y="2027"/>
                    <a:pt x="106" y="2022"/>
                    <a:pt x="90" y="2019"/>
                  </a:cubicBezTo>
                  <a:cubicBezTo>
                    <a:pt x="83" y="2017"/>
                    <a:pt x="72" y="2027"/>
                    <a:pt x="67" y="2022"/>
                  </a:cubicBezTo>
                  <a:cubicBezTo>
                    <a:pt x="56" y="2009"/>
                    <a:pt x="61" y="1985"/>
                    <a:pt x="51" y="1977"/>
                  </a:cubicBezTo>
                  <a:cubicBezTo>
                    <a:pt x="38" y="1967"/>
                    <a:pt x="11" y="1980"/>
                    <a:pt x="0" y="1967"/>
                  </a:cubicBezTo>
                  <a:cubicBezTo>
                    <a:pt x="16" y="1906"/>
                    <a:pt x="24" y="1829"/>
                    <a:pt x="51" y="1768"/>
                  </a:cubicBezTo>
                  <a:cubicBezTo>
                    <a:pt x="75" y="1715"/>
                    <a:pt x="202" y="1551"/>
                    <a:pt x="257" y="1535"/>
                  </a:cubicBezTo>
                  <a:cubicBezTo>
                    <a:pt x="292" y="1524"/>
                    <a:pt x="358" y="1517"/>
                    <a:pt x="413" y="1519"/>
                  </a:cubicBezTo>
                  <a:close/>
                  <a:moveTo>
                    <a:pt x="413" y="929"/>
                  </a:moveTo>
                  <a:cubicBezTo>
                    <a:pt x="374" y="868"/>
                    <a:pt x="334" y="804"/>
                    <a:pt x="294" y="744"/>
                  </a:cubicBezTo>
                  <a:cubicBezTo>
                    <a:pt x="273" y="712"/>
                    <a:pt x="112" y="489"/>
                    <a:pt x="109" y="473"/>
                  </a:cubicBezTo>
                  <a:cubicBezTo>
                    <a:pt x="109" y="447"/>
                    <a:pt x="173" y="378"/>
                    <a:pt x="188" y="357"/>
                  </a:cubicBezTo>
                  <a:cubicBezTo>
                    <a:pt x="257" y="251"/>
                    <a:pt x="326" y="143"/>
                    <a:pt x="395" y="37"/>
                  </a:cubicBezTo>
                  <a:cubicBezTo>
                    <a:pt x="400" y="26"/>
                    <a:pt x="408" y="16"/>
                    <a:pt x="413" y="0"/>
                  </a:cubicBezTo>
                  <a:lnTo>
                    <a:pt x="413" y="929"/>
                  </a:lnTo>
                  <a:close/>
                  <a:moveTo>
                    <a:pt x="413" y="2417"/>
                  </a:moveTo>
                  <a:cubicBezTo>
                    <a:pt x="411" y="2417"/>
                    <a:pt x="408" y="2419"/>
                    <a:pt x="408" y="2422"/>
                  </a:cubicBezTo>
                  <a:cubicBezTo>
                    <a:pt x="405" y="2432"/>
                    <a:pt x="408" y="2438"/>
                    <a:pt x="413" y="2443"/>
                  </a:cubicBezTo>
                  <a:lnTo>
                    <a:pt x="413" y="2443"/>
                  </a:lnTo>
                  <a:cubicBezTo>
                    <a:pt x="400" y="2438"/>
                    <a:pt x="379" y="2446"/>
                    <a:pt x="366" y="2438"/>
                  </a:cubicBezTo>
                  <a:cubicBezTo>
                    <a:pt x="355" y="2427"/>
                    <a:pt x="363" y="2406"/>
                    <a:pt x="353" y="2395"/>
                  </a:cubicBezTo>
                  <a:cubicBezTo>
                    <a:pt x="345" y="2385"/>
                    <a:pt x="326" y="2390"/>
                    <a:pt x="318" y="2380"/>
                  </a:cubicBezTo>
                  <a:cubicBezTo>
                    <a:pt x="276" y="2324"/>
                    <a:pt x="305" y="2279"/>
                    <a:pt x="284" y="2226"/>
                  </a:cubicBezTo>
                  <a:cubicBezTo>
                    <a:pt x="276" y="2205"/>
                    <a:pt x="260" y="2162"/>
                    <a:pt x="249" y="2136"/>
                  </a:cubicBezTo>
                  <a:cubicBezTo>
                    <a:pt x="247" y="2128"/>
                    <a:pt x="225" y="2117"/>
                    <a:pt x="233" y="2117"/>
                  </a:cubicBezTo>
                  <a:cubicBezTo>
                    <a:pt x="292" y="2117"/>
                    <a:pt x="318" y="2162"/>
                    <a:pt x="321" y="2162"/>
                  </a:cubicBezTo>
                  <a:cubicBezTo>
                    <a:pt x="339" y="2157"/>
                    <a:pt x="355" y="2147"/>
                    <a:pt x="366" y="2133"/>
                  </a:cubicBezTo>
                  <a:cubicBezTo>
                    <a:pt x="371" y="2123"/>
                    <a:pt x="358" y="2104"/>
                    <a:pt x="366" y="2102"/>
                  </a:cubicBezTo>
                  <a:cubicBezTo>
                    <a:pt x="379" y="2099"/>
                    <a:pt x="395" y="2131"/>
                    <a:pt x="403" y="2120"/>
                  </a:cubicBezTo>
                  <a:cubicBezTo>
                    <a:pt x="416" y="2102"/>
                    <a:pt x="392" y="2035"/>
                    <a:pt x="411" y="2049"/>
                  </a:cubicBezTo>
                  <a:cubicBezTo>
                    <a:pt x="413" y="2049"/>
                    <a:pt x="413" y="2051"/>
                    <a:pt x="413" y="2051"/>
                  </a:cubicBezTo>
                  <a:lnTo>
                    <a:pt x="413" y="2417"/>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9" name="Turkey"/>
            <p:cNvSpPr>
              <a:spLocks noEditPoints="1"/>
            </p:cNvSpPr>
            <p:nvPr/>
          </p:nvSpPr>
          <p:spPr bwMode="auto">
            <a:xfrm>
              <a:off x="5574759" y="4693001"/>
              <a:ext cx="1865313" cy="1104900"/>
            </a:xfrm>
            <a:custGeom>
              <a:avLst/>
              <a:gdLst>
                <a:gd name="T0" fmla="*/ 4688 w 5175"/>
                <a:gd name="T1" fmla="*/ 1358 h 3068"/>
                <a:gd name="T2" fmla="*/ 5122 w 5175"/>
                <a:gd name="T3" fmla="*/ 1189 h 3068"/>
                <a:gd name="T4" fmla="*/ 4921 w 5175"/>
                <a:gd name="T5" fmla="*/ 1014 h 3068"/>
                <a:gd name="T6" fmla="*/ 4754 w 5175"/>
                <a:gd name="T7" fmla="*/ 670 h 3068"/>
                <a:gd name="T8" fmla="*/ 4818 w 5175"/>
                <a:gd name="T9" fmla="*/ 379 h 3068"/>
                <a:gd name="T10" fmla="*/ 4418 w 5175"/>
                <a:gd name="T11" fmla="*/ 186 h 3068"/>
                <a:gd name="T12" fmla="*/ 4209 w 5175"/>
                <a:gd name="T13" fmla="*/ 69 h 3068"/>
                <a:gd name="T14" fmla="*/ 4098 w 5175"/>
                <a:gd name="T15" fmla="*/ 43 h 3068"/>
                <a:gd name="T16" fmla="*/ 3984 w 5175"/>
                <a:gd name="T17" fmla="*/ 98 h 3068"/>
                <a:gd name="T18" fmla="*/ 3775 w 5175"/>
                <a:gd name="T19" fmla="*/ 175 h 3068"/>
                <a:gd name="T20" fmla="*/ 3462 w 5175"/>
                <a:gd name="T21" fmla="*/ 538 h 3068"/>
                <a:gd name="T22" fmla="*/ 3272 w 5175"/>
                <a:gd name="T23" fmla="*/ 569 h 3068"/>
                <a:gd name="T24" fmla="*/ 2933 w 5175"/>
                <a:gd name="T25" fmla="*/ 699 h 3068"/>
                <a:gd name="T26" fmla="*/ 2734 w 5175"/>
                <a:gd name="T27" fmla="*/ 728 h 3068"/>
                <a:gd name="T28" fmla="*/ 2417 w 5175"/>
                <a:gd name="T29" fmla="*/ 673 h 3068"/>
                <a:gd name="T30" fmla="*/ 2120 w 5175"/>
                <a:gd name="T31" fmla="*/ 689 h 3068"/>
                <a:gd name="T32" fmla="*/ 1350 w 5175"/>
                <a:gd name="T33" fmla="*/ 1189 h 3068"/>
                <a:gd name="T34" fmla="*/ 1061 w 5175"/>
                <a:gd name="T35" fmla="*/ 1311 h 3068"/>
                <a:gd name="T36" fmla="*/ 823 w 5175"/>
                <a:gd name="T37" fmla="*/ 1499 h 3068"/>
                <a:gd name="T38" fmla="*/ 1011 w 5175"/>
                <a:gd name="T39" fmla="*/ 1488 h 3068"/>
                <a:gd name="T40" fmla="*/ 670 w 5175"/>
                <a:gd name="T41" fmla="*/ 1710 h 3068"/>
                <a:gd name="T42" fmla="*/ 471 w 5175"/>
                <a:gd name="T43" fmla="*/ 1716 h 3068"/>
                <a:gd name="T44" fmla="*/ 209 w 5175"/>
                <a:gd name="T45" fmla="*/ 1832 h 3068"/>
                <a:gd name="T46" fmla="*/ 95 w 5175"/>
                <a:gd name="T47" fmla="*/ 2010 h 3068"/>
                <a:gd name="T48" fmla="*/ 278 w 5175"/>
                <a:gd name="T49" fmla="*/ 2205 h 3068"/>
                <a:gd name="T50" fmla="*/ 336 w 5175"/>
                <a:gd name="T51" fmla="*/ 2417 h 3068"/>
                <a:gd name="T52" fmla="*/ 347 w 5175"/>
                <a:gd name="T53" fmla="*/ 2491 h 3068"/>
                <a:gd name="T54" fmla="*/ 259 w 5175"/>
                <a:gd name="T55" fmla="*/ 2505 h 3068"/>
                <a:gd name="T56" fmla="*/ 233 w 5175"/>
                <a:gd name="T57" fmla="*/ 2576 h 3068"/>
                <a:gd name="T58" fmla="*/ 447 w 5175"/>
                <a:gd name="T59" fmla="*/ 2597 h 3068"/>
                <a:gd name="T60" fmla="*/ 556 w 5175"/>
                <a:gd name="T61" fmla="*/ 2825 h 3068"/>
                <a:gd name="T62" fmla="*/ 638 w 5175"/>
                <a:gd name="T63" fmla="*/ 2918 h 3068"/>
                <a:gd name="T64" fmla="*/ 887 w 5175"/>
                <a:gd name="T65" fmla="*/ 2857 h 3068"/>
                <a:gd name="T66" fmla="*/ 699 w 5175"/>
                <a:gd name="T67" fmla="*/ 3026 h 3068"/>
                <a:gd name="T68" fmla="*/ 821 w 5175"/>
                <a:gd name="T69" fmla="*/ 3026 h 3068"/>
                <a:gd name="T70" fmla="*/ 1051 w 5175"/>
                <a:gd name="T71" fmla="*/ 2963 h 3068"/>
                <a:gd name="T72" fmla="*/ 1326 w 5175"/>
                <a:gd name="T73" fmla="*/ 3066 h 3068"/>
                <a:gd name="T74" fmla="*/ 1519 w 5175"/>
                <a:gd name="T75" fmla="*/ 2912 h 3068"/>
                <a:gd name="T76" fmla="*/ 2147 w 5175"/>
                <a:gd name="T77" fmla="*/ 2854 h 3068"/>
                <a:gd name="T78" fmla="*/ 2398 w 5175"/>
                <a:gd name="T79" fmla="*/ 2716 h 3068"/>
                <a:gd name="T80" fmla="*/ 2586 w 5175"/>
                <a:gd name="T81" fmla="*/ 2441 h 3068"/>
                <a:gd name="T82" fmla="*/ 2896 w 5175"/>
                <a:gd name="T83" fmla="*/ 2348 h 3068"/>
                <a:gd name="T84" fmla="*/ 3036 w 5175"/>
                <a:gd name="T85" fmla="*/ 2322 h 3068"/>
                <a:gd name="T86" fmla="*/ 3110 w 5175"/>
                <a:gd name="T87" fmla="*/ 2600 h 3068"/>
                <a:gd name="T88" fmla="*/ 3161 w 5175"/>
                <a:gd name="T89" fmla="*/ 2367 h 3068"/>
                <a:gd name="T90" fmla="*/ 3362 w 5175"/>
                <a:gd name="T91" fmla="*/ 2200 h 3068"/>
                <a:gd name="T92" fmla="*/ 4378 w 5175"/>
                <a:gd name="T93" fmla="*/ 1586 h 3068"/>
                <a:gd name="T94" fmla="*/ 426 w 5175"/>
                <a:gd name="T95" fmla="*/ 1207 h 3068"/>
                <a:gd name="T96" fmla="*/ 135 w 5175"/>
                <a:gd name="T97" fmla="*/ 1284 h 3068"/>
                <a:gd name="T98" fmla="*/ 53 w 5175"/>
                <a:gd name="T99" fmla="*/ 1583 h 3068"/>
                <a:gd name="T100" fmla="*/ 228 w 5175"/>
                <a:gd name="T101" fmla="*/ 1750 h 3068"/>
                <a:gd name="T102" fmla="*/ 201 w 5175"/>
                <a:gd name="T103" fmla="*/ 1808 h 3068"/>
                <a:gd name="T104" fmla="*/ 500 w 5175"/>
                <a:gd name="T105" fmla="*/ 1528 h 3068"/>
                <a:gd name="T106" fmla="*/ 752 w 5175"/>
                <a:gd name="T107" fmla="*/ 1422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75" h="3068">
                  <a:moveTo>
                    <a:pt x="4572" y="1493"/>
                  </a:moveTo>
                  <a:cubicBezTo>
                    <a:pt x="4577" y="1488"/>
                    <a:pt x="4585" y="1480"/>
                    <a:pt x="4590" y="1472"/>
                  </a:cubicBezTo>
                  <a:cubicBezTo>
                    <a:pt x="4601" y="1462"/>
                    <a:pt x="4611" y="1456"/>
                    <a:pt x="4617" y="1443"/>
                  </a:cubicBezTo>
                  <a:cubicBezTo>
                    <a:pt x="4622" y="1430"/>
                    <a:pt x="4619" y="1361"/>
                    <a:pt x="4635" y="1358"/>
                  </a:cubicBezTo>
                  <a:cubicBezTo>
                    <a:pt x="4654" y="1353"/>
                    <a:pt x="4672" y="1366"/>
                    <a:pt x="4688" y="1358"/>
                  </a:cubicBezTo>
                  <a:cubicBezTo>
                    <a:pt x="4704" y="1350"/>
                    <a:pt x="4709" y="1321"/>
                    <a:pt x="4728" y="1313"/>
                  </a:cubicBezTo>
                  <a:cubicBezTo>
                    <a:pt x="4768" y="1292"/>
                    <a:pt x="4900" y="1319"/>
                    <a:pt x="4937" y="1271"/>
                  </a:cubicBezTo>
                  <a:cubicBezTo>
                    <a:pt x="4977" y="1221"/>
                    <a:pt x="4916" y="1231"/>
                    <a:pt x="4977" y="1213"/>
                  </a:cubicBezTo>
                  <a:cubicBezTo>
                    <a:pt x="5056" y="1189"/>
                    <a:pt x="5011" y="1271"/>
                    <a:pt x="5056" y="1303"/>
                  </a:cubicBezTo>
                  <a:cubicBezTo>
                    <a:pt x="5075" y="1313"/>
                    <a:pt x="5096" y="1210"/>
                    <a:pt x="5122" y="1189"/>
                  </a:cubicBezTo>
                  <a:cubicBezTo>
                    <a:pt x="5136" y="1181"/>
                    <a:pt x="5175" y="1186"/>
                    <a:pt x="5167" y="1173"/>
                  </a:cubicBezTo>
                  <a:cubicBezTo>
                    <a:pt x="5109" y="1083"/>
                    <a:pt x="5154" y="1165"/>
                    <a:pt x="5080" y="1115"/>
                  </a:cubicBezTo>
                  <a:cubicBezTo>
                    <a:pt x="5040" y="1088"/>
                    <a:pt x="5048" y="1030"/>
                    <a:pt x="5046" y="1022"/>
                  </a:cubicBezTo>
                  <a:cubicBezTo>
                    <a:pt x="5040" y="1014"/>
                    <a:pt x="4963" y="1004"/>
                    <a:pt x="4956" y="1004"/>
                  </a:cubicBezTo>
                  <a:cubicBezTo>
                    <a:pt x="4945" y="1004"/>
                    <a:pt x="4924" y="1027"/>
                    <a:pt x="4921" y="1014"/>
                  </a:cubicBezTo>
                  <a:cubicBezTo>
                    <a:pt x="4913" y="980"/>
                    <a:pt x="4924" y="927"/>
                    <a:pt x="4926" y="890"/>
                  </a:cubicBezTo>
                  <a:cubicBezTo>
                    <a:pt x="4926" y="877"/>
                    <a:pt x="4932" y="861"/>
                    <a:pt x="4929" y="847"/>
                  </a:cubicBezTo>
                  <a:cubicBezTo>
                    <a:pt x="4905" y="784"/>
                    <a:pt x="4889" y="877"/>
                    <a:pt x="4866" y="834"/>
                  </a:cubicBezTo>
                  <a:cubicBezTo>
                    <a:pt x="4866" y="829"/>
                    <a:pt x="4802" y="699"/>
                    <a:pt x="4802" y="699"/>
                  </a:cubicBezTo>
                  <a:cubicBezTo>
                    <a:pt x="4770" y="686"/>
                    <a:pt x="4789" y="744"/>
                    <a:pt x="4754" y="670"/>
                  </a:cubicBezTo>
                  <a:cubicBezTo>
                    <a:pt x="4749" y="657"/>
                    <a:pt x="4754" y="636"/>
                    <a:pt x="4749" y="622"/>
                  </a:cubicBezTo>
                  <a:cubicBezTo>
                    <a:pt x="4736" y="596"/>
                    <a:pt x="4686" y="593"/>
                    <a:pt x="4670" y="564"/>
                  </a:cubicBezTo>
                  <a:cubicBezTo>
                    <a:pt x="4654" y="538"/>
                    <a:pt x="4749" y="546"/>
                    <a:pt x="4754" y="501"/>
                  </a:cubicBezTo>
                  <a:cubicBezTo>
                    <a:pt x="4760" y="432"/>
                    <a:pt x="4654" y="344"/>
                    <a:pt x="4813" y="384"/>
                  </a:cubicBezTo>
                  <a:lnTo>
                    <a:pt x="4818" y="379"/>
                  </a:lnTo>
                  <a:cubicBezTo>
                    <a:pt x="4786" y="363"/>
                    <a:pt x="4736" y="342"/>
                    <a:pt x="4712" y="334"/>
                  </a:cubicBezTo>
                  <a:cubicBezTo>
                    <a:pt x="4617" y="302"/>
                    <a:pt x="4582" y="376"/>
                    <a:pt x="4474" y="379"/>
                  </a:cubicBezTo>
                  <a:cubicBezTo>
                    <a:pt x="4466" y="379"/>
                    <a:pt x="4487" y="360"/>
                    <a:pt x="4482" y="355"/>
                  </a:cubicBezTo>
                  <a:cubicBezTo>
                    <a:pt x="4471" y="336"/>
                    <a:pt x="4447" y="331"/>
                    <a:pt x="4431" y="315"/>
                  </a:cubicBezTo>
                  <a:cubicBezTo>
                    <a:pt x="4402" y="284"/>
                    <a:pt x="4426" y="223"/>
                    <a:pt x="4418" y="186"/>
                  </a:cubicBezTo>
                  <a:cubicBezTo>
                    <a:pt x="4402" y="117"/>
                    <a:pt x="4320" y="122"/>
                    <a:pt x="4299" y="104"/>
                  </a:cubicBezTo>
                  <a:cubicBezTo>
                    <a:pt x="4291" y="96"/>
                    <a:pt x="4294" y="80"/>
                    <a:pt x="4286" y="72"/>
                  </a:cubicBezTo>
                  <a:cubicBezTo>
                    <a:pt x="4278" y="64"/>
                    <a:pt x="4267" y="61"/>
                    <a:pt x="4259" y="64"/>
                  </a:cubicBezTo>
                  <a:cubicBezTo>
                    <a:pt x="4246" y="69"/>
                    <a:pt x="4238" y="85"/>
                    <a:pt x="4225" y="88"/>
                  </a:cubicBezTo>
                  <a:cubicBezTo>
                    <a:pt x="4217" y="88"/>
                    <a:pt x="4217" y="72"/>
                    <a:pt x="4209" y="69"/>
                  </a:cubicBezTo>
                  <a:cubicBezTo>
                    <a:pt x="4201" y="69"/>
                    <a:pt x="4193" y="88"/>
                    <a:pt x="4190" y="80"/>
                  </a:cubicBezTo>
                  <a:cubicBezTo>
                    <a:pt x="4185" y="72"/>
                    <a:pt x="4201" y="64"/>
                    <a:pt x="4201" y="53"/>
                  </a:cubicBezTo>
                  <a:cubicBezTo>
                    <a:pt x="4204" y="35"/>
                    <a:pt x="4164" y="45"/>
                    <a:pt x="4145" y="40"/>
                  </a:cubicBezTo>
                  <a:cubicBezTo>
                    <a:pt x="4130" y="37"/>
                    <a:pt x="4116" y="27"/>
                    <a:pt x="4100" y="27"/>
                  </a:cubicBezTo>
                  <a:cubicBezTo>
                    <a:pt x="4095" y="27"/>
                    <a:pt x="4100" y="40"/>
                    <a:pt x="4098" y="43"/>
                  </a:cubicBezTo>
                  <a:cubicBezTo>
                    <a:pt x="4053" y="53"/>
                    <a:pt x="4090" y="16"/>
                    <a:pt x="4077" y="6"/>
                  </a:cubicBezTo>
                  <a:cubicBezTo>
                    <a:pt x="4069" y="0"/>
                    <a:pt x="4061" y="14"/>
                    <a:pt x="4053" y="19"/>
                  </a:cubicBezTo>
                  <a:cubicBezTo>
                    <a:pt x="4042" y="24"/>
                    <a:pt x="4024" y="24"/>
                    <a:pt x="4018" y="35"/>
                  </a:cubicBezTo>
                  <a:cubicBezTo>
                    <a:pt x="4010" y="51"/>
                    <a:pt x="4026" y="72"/>
                    <a:pt x="4018" y="88"/>
                  </a:cubicBezTo>
                  <a:cubicBezTo>
                    <a:pt x="4010" y="98"/>
                    <a:pt x="3995" y="96"/>
                    <a:pt x="3984" y="98"/>
                  </a:cubicBezTo>
                  <a:cubicBezTo>
                    <a:pt x="3950" y="109"/>
                    <a:pt x="3907" y="106"/>
                    <a:pt x="3878" y="130"/>
                  </a:cubicBezTo>
                  <a:cubicBezTo>
                    <a:pt x="3868" y="138"/>
                    <a:pt x="3875" y="159"/>
                    <a:pt x="3862" y="170"/>
                  </a:cubicBezTo>
                  <a:cubicBezTo>
                    <a:pt x="3852" y="178"/>
                    <a:pt x="3836" y="172"/>
                    <a:pt x="3823" y="172"/>
                  </a:cubicBezTo>
                  <a:cubicBezTo>
                    <a:pt x="3809" y="172"/>
                    <a:pt x="3796" y="175"/>
                    <a:pt x="3780" y="175"/>
                  </a:cubicBezTo>
                  <a:lnTo>
                    <a:pt x="3775" y="175"/>
                  </a:lnTo>
                  <a:cubicBezTo>
                    <a:pt x="3759" y="239"/>
                    <a:pt x="3740" y="289"/>
                    <a:pt x="3685" y="342"/>
                  </a:cubicBezTo>
                  <a:cubicBezTo>
                    <a:pt x="3677" y="350"/>
                    <a:pt x="3664" y="347"/>
                    <a:pt x="3658" y="355"/>
                  </a:cubicBezTo>
                  <a:cubicBezTo>
                    <a:pt x="3624" y="395"/>
                    <a:pt x="3584" y="498"/>
                    <a:pt x="3531" y="522"/>
                  </a:cubicBezTo>
                  <a:cubicBezTo>
                    <a:pt x="3518" y="527"/>
                    <a:pt x="3500" y="511"/>
                    <a:pt x="3486" y="514"/>
                  </a:cubicBezTo>
                  <a:cubicBezTo>
                    <a:pt x="3476" y="517"/>
                    <a:pt x="3473" y="535"/>
                    <a:pt x="3462" y="538"/>
                  </a:cubicBezTo>
                  <a:cubicBezTo>
                    <a:pt x="3452" y="540"/>
                    <a:pt x="3441" y="532"/>
                    <a:pt x="3431" y="532"/>
                  </a:cubicBezTo>
                  <a:cubicBezTo>
                    <a:pt x="3420" y="535"/>
                    <a:pt x="3412" y="548"/>
                    <a:pt x="3399" y="546"/>
                  </a:cubicBezTo>
                  <a:cubicBezTo>
                    <a:pt x="3396" y="546"/>
                    <a:pt x="3346" y="519"/>
                    <a:pt x="3330" y="532"/>
                  </a:cubicBezTo>
                  <a:cubicBezTo>
                    <a:pt x="3317" y="543"/>
                    <a:pt x="3317" y="562"/>
                    <a:pt x="3306" y="569"/>
                  </a:cubicBezTo>
                  <a:cubicBezTo>
                    <a:pt x="3296" y="575"/>
                    <a:pt x="3282" y="564"/>
                    <a:pt x="3272" y="569"/>
                  </a:cubicBezTo>
                  <a:cubicBezTo>
                    <a:pt x="3261" y="577"/>
                    <a:pt x="3261" y="591"/>
                    <a:pt x="3251" y="599"/>
                  </a:cubicBezTo>
                  <a:cubicBezTo>
                    <a:pt x="3235" y="612"/>
                    <a:pt x="3211" y="614"/>
                    <a:pt x="3195" y="628"/>
                  </a:cubicBezTo>
                  <a:cubicBezTo>
                    <a:pt x="3169" y="652"/>
                    <a:pt x="3166" y="670"/>
                    <a:pt x="3137" y="691"/>
                  </a:cubicBezTo>
                  <a:cubicBezTo>
                    <a:pt x="3102" y="718"/>
                    <a:pt x="3018" y="731"/>
                    <a:pt x="2978" y="731"/>
                  </a:cubicBezTo>
                  <a:cubicBezTo>
                    <a:pt x="2883" y="731"/>
                    <a:pt x="2989" y="720"/>
                    <a:pt x="2933" y="699"/>
                  </a:cubicBezTo>
                  <a:cubicBezTo>
                    <a:pt x="2901" y="689"/>
                    <a:pt x="2893" y="747"/>
                    <a:pt x="2883" y="752"/>
                  </a:cubicBezTo>
                  <a:cubicBezTo>
                    <a:pt x="2864" y="760"/>
                    <a:pt x="2840" y="749"/>
                    <a:pt x="2819" y="747"/>
                  </a:cubicBezTo>
                  <a:cubicBezTo>
                    <a:pt x="2817" y="744"/>
                    <a:pt x="2817" y="736"/>
                    <a:pt x="2811" y="736"/>
                  </a:cubicBezTo>
                  <a:cubicBezTo>
                    <a:pt x="2790" y="739"/>
                    <a:pt x="2772" y="757"/>
                    <a:pt x="2748" y="755"/>
                  </a:cubicBezTo>
                  <a:cubicBezTo>
                    <a:pt x="2740" y="755"/>
                    <a:pt x="2742" y="734"/>
                    <a:pt x="2734" y="728"/>
                  </a:cubicBezTo>
                  <a:cubicBezTo>
                    <a:pt x="2721" y="720"/>
                    <a:pt x="2703" y="712"/>
                    <a:pt x="2684" y="712"/>
                  </a:cubicBezTo>
                  <a:cubicBezTo>
                    <a:pt x="2581" y="715"/>
                    <a:pt x="2631" y="818"/>
                    <a:pt x="2528" y="773"/>
                  </a:cubicBezTo>
                  <a:cubicBezTo>
                    <a:pt x="2496" y="757"/>
                    <a:pt x="2480" y="675"/>
                    <a:pt x="2446" y="681"/>
                  </a:cubicBezTo>
                  <a:cubicBezTo>
                    <a:pt x="2433" y="681"/>
                    <a:pt x="2433" y="712"/>
                    <a:pt x="2419" y="707"/>
                  </a:cubicBezTo>
                  <a:cubicBezTo>
                    <a:pt x="2409" y="704"/>
                    <a:pt x="2430" y="673"/>
                    <a:pt x="2417" y="673"/>
                  </a:cubicBezTo>
                  <a:cubicBezTo>
                    <a:pt x="2390" y="675"/>
                    <a:pt x="2348" y="773"/>
                    <a:pt x="2255" y="739"/>
                  </a:cubicBezTo>
                  <a:cubicBezTo>
                    <a:pt x="2157" y="702"/>
                    <a:pt x="2213" y="652"/>
                    <a:pt x="2208" y="646"/>
                  </a:cubicBezTo>
                  <a:cubicBezTo>
                    <a:pt x="2194" y="630"/>
                    <a:pt x="2171" y="641"/>
                    <a:pt x="2152" y="641"/>
                  </a:cubicBezTo>
                  <a:cubicBezTo>
                    <a:pt x="2144" y="641"/>
                    <a:pt x="2136" y="636"/>
                    <a:pt x="2134" y="641"/>
                  </a:cubicBezTo>
                  <a:cubicBezTo>
                    <a:pt x="2126" y="654"/>
                    <a:pt x="2131" y="675"/>
                    <a:pt x="2120" y="689"/>
                  </a:cubicBezTo>
                  <a:cubicBezTo>
                    <a:pt x="2091" y="742"/>
                    <a:pt x="1816" y="779"/>
                    <a:pt x="1747" y="808"/>
                  </a:cubicBezTo>
                  <a:cubicBezTo>
                    <a:pt x="1715" y="818"/>
                    <a:pt x="1689" y="861"/>
                    <a:pt x="1665" y="882"/>
                  </a:cubicBezTo>
                  <a:cubicBezTo>
                    <a:pt x="1644" y="903"/>
                    <a:pt x="1607" y="911"/>
                    <a:pt x="1583" y="927"/>
                  </a:cubicBezTo>
                  <a:cubicBezTo>
                    <a:pt x="1517" y="980"/>
                    <a:pt x="1472" y="1062"/>
                    <a:pt x="1411" y="1128"/>
                  </a:cubicBezTo>
                  <a:cubicBezTo>
                    <a:pt x="1395" y="1147"/>
                    <a:pt x="1368" y="1176"/>
                    <a:pt x="1350" y="1189"/>
                  </a:cubicBezTo>
                  <a:cubicBezTo>
                    <a:pt x="1347" y="1192"/>
                    <a:pt x="1334" y="1189"/>
                    <a:pt x="1334" y="1194"/>
                  </a:cubicBezTo>
                  <a:cubicBezTo>
                    <a:pt x="1323" y="1247"/>
                    <a:pt x="1363" y="1247"/>
                    <a:pt x="1313" y="1284"/>
                  </a:cubicBezTo>
                  <a:cubicBezTo>
                    <a:pt x="1308" y="1290"/>
                    <a:pt x="1294" y="1284"/>
                    <a:pt x="1286" y="1287"/>
                  </a:cubicBezTo>
                  <a:cubicBezTo>
                    <a:pt x="1223" y="1311"/>
                    <a:pt x="1273" y="1319"/>
                    <a:pt x="1191" y="1321"/>
                  </a:cubicBezTo>
                  <a:cubicBezTo>
                    <a:pt x="1162" y="1321"/>
                    <a:pt x="1088" y="1300"/>
                    <a:pt x="1061" y="1311"/>
                  </a:cubicBezTo>
                  <a:cubicBezTo>
                    <a:pt x="1053" y="1313"/>
                    <a:pt x="1056" y="1327"/>
                    <a:pt x="1048" y="1332"/>
                  </a:cubicBezTo>
                  <a:cubicBezTo>
                    <a:pt x="1019" y="1358"/>
                    <a:pt x="966" y="1369"/>
                    <a:pt x="929" y="1372"/>
                  </a:cubicBezTo>
                  <a:cubicBezTo>
                    <a:pt x="884" y="1377"/>
                    <a:pt x="781" y="1380"/>
                    <a:pt x="778" y="1385"/>
                  </a:cubicBezTo>
                  <a:cubicBezTo>
                    <a:pt x="768" y="1409"/>
                    <a:pt x="762" y="1435"/>
                    <a:pt x="757" y="1462"/>
                  </a:cubicBezTo>
                  <a:cubicBezTo>
                    <a:pt x="749" y="1496"/>
                    <a:pt x="815" y="1496"/>
                    <a:pt x="823" y="1499"/>
                  </a:cubicBezTo>
                  <a:cubicBezTo>
                    <a:pt x="828" y="1499"/>
                    <a:pt x="836" y="1499"/>
                    <a:pt x="839" y="1504"/>
                  </a:cubicBezTo>
                  <a:cubicBezTo>
                    <a:pt x="842" y="1512"/>
                    <a:pt x="828" y="1522"/>
                    <a:pt x="834" y="1525"/>
                  </a:cubicBezTo>
                  <a:cubicBezTo>
                    <a:pt x="842" y="1528"/>
                    <a:pt x="847" y="1512"/>
                    <a:pt x="855" y="1512"/>
                  </a:cubicBezTo>
                  <a:cubicBezTo>
                    <a:pt x="860" y="1515"/>
                    <a:pt x="858" y="1528"/>
                    <a:pt x="863" y="1528"/>
                  </a:cubicBezTo>
                  <a:cubicBezTo>
                    <a:pt x="913" y="1533"/>
                    <a:pt x="958" y="1483"/>
                    <a:pt x="1011" y="1488"/>
                  </a:cubicBezTo>
                  <a:cubicBezTo>
                    <a:pt x="1056" y="1491"/>
                    <a:pt x="932" y="1541"/>
                    <a:pt x="921" y="1544"/>
                  </a:cubicBezTo>
                  <a:cubicBezTo>
                    <a:pt x="913" y="1544"/>
                    <a:pt x="913" y="1525"/>
                    <a:pt x="908" y="1528"/>
                  </a:cubicBezTo>
                  <a:cubicBezTo>
                    <a:pt x="903" y="1530"/>
                    <a:pt x="749" y="1628"/>
                    <a:pt x="738" y="1639"/>
                  </a:cubicBezTo>
                  <a:cubicBezTo>
                    <a:pt x="701" y="1689"/>
                    <a:pt x="873" y="1610"/>
                    <a:pt x="823" y="1684"/>
                  </a:cubicBezTo>
                  <a:cubicBezTo>
                    <a:pt x="813" y="1697"/>
                    <a:pt x="707" y="1705"/>
                    <a:pt x="670" y="1710"/>
                  </a:cubicBezTo>
                  <a:cubicBezTo>
                    <a:pt x="598" y="1721"/>
                    <a:pt x="537" y="1766"/>
                    <a:pt x="535" y="1763"/>
                  </a:cubicBezTo>
                  <a:cubicBezTo>
                    <a:pt x="524" y="1750"/>
                    <a:pt x="561" y="1724"/>
                    <a:pt x="548" y="1713"/>
                  </a:cubicBezTo>
                  <a:cubicBezTo>
                    <a:pt x="532" y="1700"/>
                    <a:pt x="505" y="1713"/>
                    <a:pt x="484" y="1716"/>
                  </a:cubicBezTo>
                  <a:cubicBezTo>
                    <a:pt x="482" y="1718"/>
                    <a:pt x="484" y="1724"/>
                    <a:pt x="482" y="1724"/>
                  </a:cubicBezTo>
                  <a:cubicBezTo>
                    <a:pt x="476" y="1724"/>
                    <a:pt x="468" y="1710"/>
                    <a:pt x="471" y="1716"/>
                  </a:cubicBezTo>
                  <a:cubicBezTo>
                    <a:pt x="479" y="1729"/>
                    <a:pt x="505" y="1737"/>
                    <a:pt x="503" y="1755"/>
                  </a:cubicBezTo>
                  <a:cubicBezTo>
                    <a:pt x="495" y="1782"/>
                    <a:pt x="463" y="1798"/>
                    <a:pt x="437" y="1806"/>
                  </a:cubicBezTo>
                  <a:cubicBezTo>
                    <a:pt x="381" y="1827"/>
                    <a:pt x="368" y="1769"/>
                    <a:pt x="355" y="1766"/>
                  </a:cubicBezTo>
                  <a:cubicBezTo>
                    <a:pt x="320" y="1761"/>
                    <a:pt x="304" y="1808"/>
                    <a:pt x="278" y="1814"/>
                  </a:cubicBezTo>
                  <a:cubicBezTo>
                    <a:pt x="267" y="1816"/>
                    <a:pt x="225" y="1814"/>
                    <a:pt x="209" y="1832"/>
                  </a:cubicBezTo>
                  <a:cubicBezTo>
                    <a:pt x="193" y="1851"/>
                    <a:pt x="190" y="1880"/>
                    <a:pt x="175" y="1898"/>
                  </a:cubicBezTo>
                  <a:cubicBezTo>
                    <a:pt x="167" y="1906"/>
                    <a:pt x="153" y="1901"/>
                    <a:pt x="148" y="1909"/>
                  </a:cubicBezTo>
                  <a:cubicBezTo>
                    <a:pt x="143" y="1920"/>
                    <a:pt x="151" y="1930"/>
                    <a:pt x="151" y="1938"/>
                  </a:cubicBezTo>
                  <a:cubicBezTo>
                    <a:pt x="148" y="1951"/>
                    <a:pt x="148" y="1967"/>
                    <a:pt x="140" y="1978"/>
                  </a:cubicBezTo>
                  <a:cubicBezTo>
                    <a:pt x="124" y="1994"/>
                    <a:pt x="95" y="1980"/>
                    <a:pt x="95" y="2010"/>
                  </a:cubicBezTo>
                  <a:cubicBezTo>
                    <a:pt x="98" y="2052"/>
                    <a:pt x="119" y="2073"/>
                    <a:pt x="119" y="2105"/>
                  </a:cubicBezTo>
                  <a:cubicBezTo>
                    <a:pt x="122" y="2115"/>
                    <a:pt x="87" y="2176"/>
                    <a:pt x="127" y="2182"/>
                  </a:cubicBezTo>
                  <a:cubicBezTo>
                    <a:pt x="132" y="2182"/>
                    <a:pt x="296" y="2102"/>
                    <a:pt x="315" y="2097"/>
                  </a:cubicBezTo>
                  <a:cubicBezTo>
                    <a:pt x="320" y="2094"/>
                    <a:pt x="331" y="2089"/>
                    <a:pt x="328" y="2094"/>
                  </a:cubicBezTo>
                  <a:cubicBezTo>
                    <a:pt x="320" y="2123"/>
                    <a:pt x="296" y="2179"/>
                    <a:pt x="278" y="2205"/>
                  </a:cubicBezTo>
                  <a:cubicBezTo>
                    <a:pt x="275" y="2211"/>
                    <a:pt x="251" y="2203"/>
                    <a:pt x="267" y="2213"/>
                  </a:cubicBezTo>
                  <a:cubicBezTo>
                    <a:pt x="283" y="2227"/>
                    <a:pt x="344" y="2227"/>
                    <a:pt x="352" y="2266"/>
                  </a:cubicBezTo>
                  <a:cubicBezTo>
                    <a:pt x="352" y="2280"/>
                    <a:pt x="325" y="2298"/>
                    <a:pt x="336" y="2311"/>
                  </a:cubicBezTo>
                  <a:cubicBezTo>
                    <a:pt x="344" y="2317"/>
                    <a:pt x="426" y="2288"/>
                    <a:pt x="413" y="2322"/>
                  </a:cubicBezTo>
                  <a:cubicBezTo>
                    <a:pt x="400" y="2362"/>
                    <a:pt x="320" y="2393"/>
                    <a:pt x="336" y="2417"/>
                  </a:cubicBezTo>
                  <a:cubicBezTo>
                    <a:pt x="352" y="2441"/>
                    <a:pt x="397" y="2478"/>
                    <a:pt x="402" y="2473"/>
                  </a:cubicBezTo>
                  <a:cubicBezTo>
                    <a:pt x="413" y="2465"/>
                    <a:pt x="426" y="2460"/>
                    <a:pt x="437" y="2457"/>
                  </a:cubicBezTo>
                  <a:cubicBezTo>
                    <a:pt x="447" y="2454"/>
                    <a:pt x="471" y="2446"/>
                    <a:pt x="471" y="2457"/>
                  </a:cubicBezTo>
                  <a:cubicBezTo>
                    <a:pt x="468" y="2462"/>
                    <a:pt x="389" y="2513"/>
                    <a:pt x="378" y="2513"/>
                  </a:cubicBezTo>
                  <a:cubicBezTo>
                    <a:pt x="365" y="2515"/>
                    <a:pt x="357" y="2483"/>
                    <a:pt x="347" y="2491"/>
                  </a:cubicBezTo>
                  <a:cubicBezTo>
                    <a:pt x="333" y="2502"/>
                    <a:pt x="365" y="2542"/>
                    <a:pt x="352" y="2536"/>
                  </a:cubicBezTo>
                  <a:cubicBezTo>
                    <a:pt x="347" y="2536"/>
                    <a:pt x="302" y="2436"/>
                    <a:pt x="286" y="2428"/>
                  </a:cubicBezTo>
                  <a:cubicBezTo>
                    <a:pt x="278" y="2423"/>
                    <a:pt x="259" y="2420"/>
                    <a:pt x="254" y="2430"/>
                  </a:cubicBezTo>
                  <a:cubicBezTo>
                    <a:pt x="246" y="2446"/>
                    <a:pt x="259" y="2468"/>
                    <a:pt x="262" y="2486"/>
                  </a:cubicBezTo>
                  <a:cubicBezTo>
                    <a:pt x="262" y="2494"/>
                    <a:pt x="254" y="2502"/>
                    <a:pt x="259" y="2505"/>
                  </a:cubicBezTo>
                  <a:cubicBezTo>
                    <a:pt x="273" y="2510"/>
                    <a:pt x="302" y="2497"/>
                    <a:pt x="299" y="2507"/>
                  </a:cubicBezTo>
                  <a:cubicBezTo>
                    <a:pt x="294" y="2528"/>
                    <a:pt x="270" y="2539"/>
                    <a:pt x="251" y="2550"/>
                  </a:cubicBezTo>
                  <a:cubicBezTo>
                    <a:pt x="246" y="2550"/>
                    <a:pt x="241" y="2534"/>
                    <a:pt x="238" y="2539"/>
                  </a:cubicBezTo>
                  <a:cubicBezTo>
                    <a:pt x="235" y="2544"/>
                    <a:pt x="249" y="2550"/>
                    <a:pt x="246" y="2555"/>
                  </a:cubicBezTo>
                  <a:cubicBezTo>
                    <a:pt x="246" y="2563"/>
                    <a:pt x="225" y="2571"/>
                    <a:pt x="233" y="2576"/>
                  </a:cubicBezTo>
                  <a:cubicBezTo>
                    <a:pt x="249" y="2587"/>
                    <a:pt x="270" y="2576"/>
                    <a:pt x="288" y="2581"/>
                  </a:cubicBezTo>
                  <a:cubicBezTo>
                    <a:pt x="294" y="2581"/>
                    <a:pt x="336" y="2616"/>
                    <a:pt x="341" y="2610"/>
                  </a:cubicBezTo>
                  <a:cubicBezTo>
                    <a:pt x="357" y="2597"/>
                    <a:pt x="360" y="2571"/>
                    <a:pt x="378" y="2560"/>
                  </a:cubicBezTo>
                  <a:cubicBezTo>
                    <a:pt x="400" y="2550"/>
                    <a:pt x="397" y="2608"/>
                    <a:pt x="418" y="2616"/>
                  </a:cubicBezTo>
                  <a:cubicBezTo>
                    <a:pt x="429" y="2618"/>
                    <a:pt x="437" y="2597"/>
                    <a:pt x="447" y="2597"/>
                  </a:cubicBezTo>
                  <a:cubicBezTo>
                    <a:pt x="460" y="2597"/>
                    <a:pt x="532" y="2618"/>
                    <a:pt x="532" y="2618"/>
                  </a:cubicBezTo>
                  <a:cubicBezTo>
                    <a:pt x="535" y="2624"/>
                    <a:pt x="550" y="2687"/>
                    <a:pt x="540" y="2700"/>
                  </a:cubicBezTo>
                  <a:cubicBezTo>
                    <a:pt x="524" y="2716"/>
                    <a:pt x="460" y="2730"/>
                    <a:pt x="482" y="2738"/>
                  </a:cubicBezTo>
                  <a:cubicBezTo>
                    <a:pt x="503" y="2743"/>
                    <a:pt x="527" y="2735"/>
                    <a:pt x="545" y="2746"/>
                  </a:cubicBezTo>
                  <a:cubicBezTo>
                    <a:pt x="566" y="2761"/>
                    <a:pt x="529" y="2822"/>
                    <a:pt x="556" y="2825"/>
                  </a:cubicBezTo>
                  <a:cubicBezTo>
                    <a:pt x="580" y="2828"/>
                    <a:pt x="590" y="2788"/>
                    <a:pt x="611" y="2788"/>
                  </a:cubicBezTo>
                  <a:cubicBezTo>
                    <a:pt x="633" y="2791"/>
                    <a:pt x="640" y="2820"/>
                    <a:pt x="659" y="2830"/>
                  </a:cubicBezTo>
                  <a:cubicBezTo>
                    <a:pt x="664" y="2833"/>
                    <a:pt x="675" y="2820"/>
                    <a:pt x="675" y="2825"/>
                  </a:cubicBezTo>
                  <a:cubicBezTo>
                    <a:pt x="715" y="2955"/>
                    <a:pt x="487" y="2820"/>
                    <a:pt x="588" y="2931"/>
                  </a:cubicBezTo>
                  <a:cubicBezTo>
                    <a:pt x="601" y="2944"/>
                    <a:pt x="622" y="2918"/>
                    <a:pt x="638" y="2918"/>
                  </a:cubicBezTo>
                  <a:cubicBezTo>
                    <a:pt x="664" y="2918"/>
                    <a:pt x="654" y="2947"/>
                    <a:pt x="683" y="2931"/>
                  </a:cubicBezTo>
                  <a:cubicBezTo>
                    <a:pt x="688" y="2928"/>
                    <a:pt x="678" y="2920"/>
                    <a:pt x="680" y="2920"/>
                  </a:cubicBezTo>
                  <a:cubicBezTo>
                    <a:pt x="699" y="2910"/>
                    <a:pt x="720" y="2920"/>
                    <a:pt x="738" y="2912"/>
                  </a:cubicBezTo>
                  <a:cubicBezTo>
                    <a:pt x="760" y="2902"/>
                    <a:pt x="810" y="2878"/>
                    <a:pt x="823" y="2873"/>
                  </a:cubicBezTo>
                  <a:cubicBezTo>
                    <a:pt x="844" y="2865"/>
                    <a:pt x="873" y="2838"/>
                    <a:pt x="887" y="2857"/>
                  </a:cubicBezTo>
                  <a:cubicBezTo>
                    <a:pt x="937" y="2920"/>
                    <a:pt x="810" y="2896"/>
                    <a:pt x="810" y="2918"/>
                  </a:cubicBezTo>
                  <a:cubicBezTo>
                    <a:pt x="810" y="2933"/>
                    <a:pt x="836" y="2949"/>
                    <a:pt x="826" y="2960"/>
                  </a:cubicBezTo>
                  <a:cubicBezTo>
                    <a:pt x="810" y="2976"/>
                    <a:pt x="783" y="2960"/>
                    <a:pt x="762" y="2965"/>
                  </a:cubicBezTo>
                  <a:cubicBezTo>
                    <a:pt x="720" y="2976"/>
                    <a:pt x="683" y="3010"/>
                    <a:pt x="648" y="3034"/>
                  </a:cubicBezTo>
                  <a:cubicBezTo>
                    <a:pt x="635" y="3045"/>
                    <a:pt x="683" y="3029"/>
                    <a:pt x="699" y="3026"/>
                  </a:cubicBezTo>
                  <a:cubicBezTo>
                    <a:pt x="712" y="3026"/>
                    <a:pt x="725" y="3037"/>
                    <a:pt x="733" y="3031"/>
                  </a:cubicBezTo>
                  <a:cubicBezTo>
                    <a:pt x="744" y="3023"/>
                    <a:pt x="731" y="3002"/>
                    <a:pt x="741" y="2994"/>
                  </a:cubicBezTo>
                  <a:cubicBezTo>
                    <a:pt x="757" y="2984"/>
                    <a:pt x="778" y="2989"/>
                    <a:pt x="797" y="2986"/>
                  </a:cubicBezTo>
                  <a:cubicBezTo>
                    <a:pt x="852" y="2971"/>
                    <a:pt x="844" y="2944"/>
                    <a:pt x="847" y="2949"/>
                  </a:cubicBezTo>
                  <a:cubicBezTo>
                    <a:pt x="881" y="3026"/>
                    <a:pt x="844" y="3002"/>
                    <a:pt x="821" y="3026"/>
                  </a:cubicBezTo>
                  <a:cubicBezTo>
                    <a:pt x="815" y="3031"/>
                    <a:pt x="836" y="3039"/>
                    <a:pt x="842" y="3034"/>
                  </a:cubicBezTo>
                  <a:cubicBezTo>
                    <a:pt x="847" y="3026"/>
                    <a:pt x="924" y="2939"/>
                    <a:pt x="924" y="2936"/>
                  </a:cubicBezTo>
                  <a:cubicBezTo>
                    <a:pt x="932" y="2923"/>
                    <a:pt x="924" y="2902"/>
                    <a:pt x="934" y="2896"/>
                  </a:cubicBezTo>
                  <a:cubicBezTo>
                    <a:pt x="1003" y="2865"/>
                    <a:pt x="971" y="2933"/>
                    <a:pt x="990" y="2949"/>
                  </a:cubicBezTo>
                  <a:cubicBezTo>
                    <a:pt x="1006" y="2960"/>
                    <a:pt x="1032" y="2955"/>
                    <a:pt x="1051" y="2963"/>
                  </a:cubicBezTo>
                  <a:cubicBezTo>
                    <a:pt x="1056" y="2963"/>
                    <a:pt x="1056" y="2976"/>
                    <a:pt x="1059" y="2973"/>
                  </a:cubicBezTo>
                  <a:cubicBezTo>
                    <a:pt x="1085" y="2949"/>
                    <a:pt x="1035" y="2915"/>
                    <a:pt x="1072" y="2910"/>
                  </a:cubicBezTo>
                  <a:cubicBezTo>
                    <a:pt x="1146" y="2896"/>
                    <a:pt x="1141" y="3016"/>
                    <a:pt x="1146" y="3021"/>
                  </a:cubicBezTo>
                  <a:cubicBezTo>
                    <a:pt x="1202" y="3061"/>
                    <a:pt x="1244" y="3039"/>
                    <a:pt x="1302" y="3045"/>
                  </a:cubicBezTo>
                  <a:cubicBezTo>
                    <a:pt x="1310" y="3045"/>
                    <a:pt x="1313" y="3068"/>
                    <a:pt x="1326" y="3066"/>
                  </a:cubicBezTo>
                  <a:cubicBezTo>
                    <a:pt x="1350" y="3063"/>
                    <a:pt x="1437" y="2978"/>
                    <a:pt x="1443" y="2976"/>
                  </a:cubicBezTo>
                  <a:cubicBezTo>
                    <a:pt x="1456" y="2960"/>
                    <a:pt x="1496" y="2955"/>
                    <a:pt x="1511" y="2963"/>
                  </a:cubicBezTo>
                  <a:cubicBezTo>
                    <a:pt x="1517" y="2965"/>
                    <a:pt x="1511" y="2989"/>
                    <a:pt x="1517" y="2984"/>
                  </a:cubicBezTo>
                  <a:cubicBezTo>
                    <a:pt x="1530" y="2971"/>
                    <a:pt x="1538" y="2949"/>
                    <a:pt x="1538" y="2931"/>
                  </a:cubicBezTo>
                  <a:cubicBezTo>
                    <a:pt x="1538" y="2920"/>
                    <a:pt x="1519" y="2920"/>
                    <a:pt x="1519" y="2912"/>
                  </a:cubicBezTo>
                  <a:cubicBezTo>
                    <a:pt x="1517" y="2896"/>
                    <a:pt x="1530" y="2881"/>
                    <a:pt x="1535" y="2865"/>
                  </a:cubicBezTo>
                  <a:cubicBezTo>
                    <a:pt x="1546" y="2833"/>
                    <a:pt x="1493" y="2791"/>
                    <a:pt x="1522" y="2751"/>
                  </a:cubicBezTo>
                  <a:cubicBezTo>
                    <a:pt x="1533" y="2738"/>
                    <a:pt x="1660" y="2714"/>
                    <a:pt x="1681" y="2711"/>
                  </a:cubicBezTo>
                  <a:cubicBezTo>
                    <a:pt x="1689" y="2711"/>
                    <a:pt x="1919" y="2735"/>
                    <a:pt x="1924" y="2738"/>
                  </a:cubicBezTo>
                  <a:cubicBezTo>
                    <a:pt x="2028" y="2767"/>
                    <a:pt x="2009" y="2843"/>
                    <a:pt x="2147" y="2854"/>
                  </a:cubicBezTo>
                  <a:cubicBezTo>
                    <a:pt x="2216" y="2859"/>
                    <a:pt x="2157" y="2841"/>
                    <a:pt x="2213" y="2809"/>
                  </a:cubicBezTo>
                  <a:cubicBezTo>
                    <a:pt x="2226" y="2801"/>
                    <a:pt x="2245" y="2814"/>
                    <a:pt x="2258" y="2806"/>
                  </a:cubicBezTo>
                  <a:cubicBezTo>
                    <a:pt x="2266" y="2801"/>
                    <a:pt x="2258" y="2785"/>
                    <a:pt x="2263" y="2780"/>
                  </a:cubicBezTo>
                  <a:cubicBezTo>
                    <a:pt x="2282" y="2767"/>
                    <a:pt x="2364" y="2756"/>
                    <a:pt x="2374" y="2751"/>
                  </a:cubicBezTo>
                  <a:cubicBezTo>
                    <a:pt x="2385" y="2743"/>
                    <a:pt x="2388" y="2724"/>
                    <a:pt x="2398" y="2716"/>
                  </a:cubicBezTo>
                  <a:cubicBezTo>
                    <a:pt x="2406" y="2714"/>
                    <a:pt x="2406" y="2732"/>
                    <a:pt x="2414" y="2730"/>
                  </a:cubicBezTo>
                  <a:cubicBezTo>
                    <a:pt x="2417" y="2730"/>
                    <a:pt x="2443" y="2650"/>
                    <a:pt x="2449" y="2653"/>
                  </a:cubicBezTo>
                  <a:cubicBezTo>
                    <a:pt x="2462" y="2653"/>
                    <a:pt x="2467" y="2682"/>
                    <a:pt x="2480" y="2677"/>
                  </a:cubicBezTo>
                  <a:cubicBezTo>
                    <a:pt x="2533" y="2661"/>
                    <a:pt x="2491" y="2629"/>
                    <a:pt x="2494" y="2605"/>
                  </a:cubicBezTo>
                  <a:cubicBezTo>
                    <a:pt x="2502" y="2555"/>
                    <a:pt x="2560" y="2481"/>
                    <a:pt x="2586" y="2441"/>
                  </a:cubicBezTo>
                  <a:cubicBezTo>
                    <a:pt x="2639" y="2370"/>
                    <a:pt x="2795" y="2460"/>
                    <a:pt x="2814" y="2446"/>
                  </a:cubicBezTo>
                  <a:cubicBezTo>
                    <a:pt x="2830" y="2433"/>
                    <a:pt x="2835" y="2412"/>
                    <a:pt x="2851" y="2401"/>
                  </a:cubicBezTo>
                  <a:cubicBezTo>
                    <a:pt x="2856" y="2396"/>
                    <a:pt x="2930" y="2412"/>
                    <a:pt x="2893" y="2354"/>
                  </a:cubicBezTo>
                  <a:cubicBezTo>
                    <a:pt x="2888" y="2346"/>
                    <a:pt x="2869" y="2391"/>
                    <a:pt x="2872" y="2380"/>
                  </a:cubicBezTo>
                  <a:cubicBezTo>
                    <a:pt x="2877" y="2367"/>
                    <a:pt x="2904" y="2359"/>
                    <a:pt x="2896" y="2348"/>
                  </a:cubicBezTo>
                  <a:cubicBezTo>
                    <a:pt x="2891" y="2338"/>
                    <a:pt x="2875" y="2364"/>
                    <a:pt x="2862" y="2362"/>
                  </a:cubicBezTo>
                  <a:cubicBezTo>
                    <a:pt x="2854" y="2359"/>
                    <a:pt x="2869" y="2348"/>
                    <a:pt x="2877" y="2343"/>
                  </a:cubicBezTo>
                  <a:cubicBezTo>
                    <a:pt x="2888" y="2333"/>
                    <a:pt x="2907" y="2327"/>
                    <a:pt x="2917" y="2317"/>
                  </a:cubicBezTo>
                  <a:cubicBezTo>
                    <a:pt x="2933" y="2295"/>
                    <a:pt x="2928" y="2253"/>
                    <a:pt x="2954" y="2248"/>
                  </a:cubicBezTo>
                  <a:cubicBezTo>
                    <a:pt x="2991" y="2237"/>
                    <a:pt x="3028" y="2293"/>
                    <a:pt x="3036" y="2322"/>
                  </a:cubicBezTo>
                  <a:cubicBezTo>
                    <a:pt x="3039" y="2335"/>
                    <a:pt x="2949" y="2454"/>
                    <a:pt x="2957" y="2473"/>
                  </a:cubicBezTo>
                  <a:cubicBezTo>
                    <a:pt x="2973" y="2507"/>
                    <a:pt x="3036" y="2515"/>
                    <a:pt x="3042" y="2558"/>
                  </a:cubicBezTo>
                  <a:cubicBezTo>
                    <a:pt x="3044" y="2565"/>
                    <a:pt x="3039" y="2576"/>
                    <a:pt x="3031" y="2587"/>
                  </a:cubicBezTo>
                  <a:lnTo>
                    <a:pt x="3031" y="2587"/>
                  </a:lnTo>
                  <a:cubicBezTo>
                    <a:pt x="3050" y="2579"/>
                    <a:pt x="3100" y="2613"/>
                    <a:pt x="3110" y="2600"/>
                  </a:cubicBezTo>
                  <a:cubicBezTo>
                    <a:pt x="3124" y="2587"/>
                    <a:pt x="3102" y="2563"/>
                    <a:pt x="3108" y="2544"/>
                  </a:cubicBezTo>
                  <a:cubicBezTo>
                    <a:pt x="3113" y="2531"/>
                    <a:pt x="3137" y="2528"/>
                    <a:pt x="3142" y="2515"/>
                  </a:cubicBezTo>
                  <a:lnTo>
                    <a:pt x="3126" y="2446"/>
                  </a:lnTo>
                  <a:cubicBezTo>
                    <a:pt x="3126" y="2441"/>
                    <a:pt x="3203" y="2415"/>
                    <a:pt x="3208" y="2409"/>
                  </a:cubicBezTo>
                  <a:cubicBezTo>
                    <a:pt x="3214" y="2401"/>
                    <a:pt x="3166" y="2372"/>
                    <a:pt x="3161" y="2367"/>
                  </a:cubicBezTo>
                  <a:cubicBezTo>
                    <a:pt x="3140" y="2340"/>
                    <a:pt x="3118" y="2245"/>
                    <a:pt x="3134" y="2216"/>
                  </a:cubicBezTo>
                  <a:cubicBezTo>
                    <a:pt x="3140" y="2208"/>
                    <a:pt x="3237" y="2205"/>
                    <a:pt x="3248" y="2216"/>
                  </a:cubicBezTo>
                  <a:cubicBezTo>
                    <a:pt x="3251" y="2219"/>
                    <a:pt x="3235" y="2264"/>
                    <a:pt x="3267" y="2245"/>
                  </a:cubicBezTo>
                  <a:cubicBezTo>
                    <a:pt x="3275" y="2240"/>
                    <a:pt x="3269" y="2227"/>
                    <a:pt x="3275" y="2224"/>
                  </a:cubicBezTo>
                  <a:cubicBezTo>
                    <a:pt x="3301" y="2208"/>
                    <a:pt x="3335" y="2216"/>
                    <a:pt x="3362" y="2200"/>
                  </a:cubicBezTo>
                  <a:cubicBezTo>
                    <a:pt x="3436" y="2163"/>
                    <a:pt x="3478" y="2023"/>
                    <a:pt x="3576" y="2015"/>
                  </a:cubicBezTo>
                  <a:cubicBezTo>
                    <a:pt x="3613" y="2012"/>
                    <a:pt x="3650" y="2044"/>
                    <a:pt x="3690" y="2044"/>
                  </a:cubicBezTo>
                  <a:cubicBezTo>
                    <a:pt x="3767" y="2044"/>
                    <a:pt x="3854" y="1978"/>
                    <a:pt x="3918" y="1938"/>
                  </a:cubicBezTo>
                  <a:cubicBezTo>
                    <a:pt x="4021" y="1872"/>
                    <a:pt x="4069" y="1750"/>
                    <a:pt x="4167" y="1679"/>
                  </a:cubicBezTo>
                  <a:cubicBezTo>
                    <a:pt x="4228" y="1636"/>
                    <a:pt x="4315" y="1628"/>
                    <a:pt x="4378" y="1586"/>
                  </a:cubicBezTo>
                  <a:cubicBezTo>
                    <a:pt x="4408" y="1567"/>
                    <a:pt x="4463" y="1536"/>
                    <a:pt x="4482" y="1501"/>
                  </a:cubicBezTo>
                  <a:cubicBezTo>
                    <a:pt x="4492" y="1483"/>
                    <a:pt x="4500" y="1411"/>
                    <a:pt x="4548" y="1459"/>
                  </a:cubicBezTo>
                  <a:cubicBezTo>
                    <a:pt x="4558" y="1467"/>
                    <a:pt x="4566" y="1480"/>
                    <a:pt x="4572" y="1493"/>
                  </a:cubicBezTo>
                  <a:close/>
                  <a:moveTo>
                    <a:pt x="431" y="1207"/>
                  </a:moveTo>
                  <a:lnTo>
                    <a:pt x="426" y="1207"/>
                  </a:lnTo>
                  <a:cubicBezTo>
                    <a:pt x="410" y="1210"/>
                    <a:pt x="394" y="1207"/>
                    <a:pt x="378" y="1213"/>
                  </a:cubicBezTo>
                  <a:cubicBezTo>
                    <a:pt x="357" y="1221"/>
                    <a:pt x="341" y="1239"/>
                    <a:pt x="323" y="1252"/>
                  </a:cubicBezTo>
                  <a:cubicBezTo>
                    <a:pt x="318" y="1255"/>
                    <a:pt x="323" y="1266"/>
                    <a:pt x="320" y="1263"/>
                  </a:cubicBezTo>
                  <a:cubicBezTo>
                    <a:pt x="259" y="1250"/>
                    <a:pt x="241" y="1202"/>
                    <a:pt x="180" y="1234"/>
                  </a:cubicBezTo>
                  <a:lnTo>
                    <a:pt x="135" y="1284"/>
                  </a:lnTo>
                  <a:cubicBezTo>
                    <a:pt x="116" y="1292"/>
                    <a:pt x="93" y="1279"/>
                    <a:pt x="79" y="1292"/>
                  </a:cubicBezTo>
                  <a:cubicBezTo>
                    <a:pt x="63" y="1305"/>
                    <a:pt x="79" y="1332"/>
                    <a:pt x="69" y="1348"/>
                  </a:cubicBezTo>
                  <a:cubicBezTo>
                    <a:pt x="53" y="1366"/>
                    <a:pt x="0" y="1358"/>
                    <a:pt x="24" y="1398"/>
                  </a:cubicBezTo>
                  <a:cubicBezTo>
                    <a:pt x="82" y="1411"/>
                    <a:pt x="161" y="1467"/>
                    <a:pt x="122" y="1515"/>
                  </a:cubicBezTo>
                  <a:cubicBezTo>
                    <a:pt x="93" y="1546"/>
                    <a:pt x="63" y="1530"/>
                    <a:pt x="53" y="1583"/>
                  </a:cubicBezTo>
                  <a:lnTo>
                    <a:pt x="74" y="1660"/>
                  </a:lnTo>
                  <a:cubicBezTo>
                    <a:pt x="71" y="1679"/>
                    <a:pt x="34" y="1740"/>
                    <a:pt x="16" y="1750"/>
                  </a:cubicBezTo>
                  <a:lnTo>
                    <a:pt x="13" y="1779"/>
                  </a:lnTo>
                  <a:cubicBezTo>
                    <a:pt x="18" y="1785"/>
                    <a:pt x="29" y="1787"/>
                    <a:pt x="42" y="1792"/>
                  </a:cubicBezTo>
                  <a:cubicBezTo>
                    <a:pt x="82" y="1806"/>
                    <a:pt x="238" y="1697"/>
                    <a:pt x="228" y="1750"/>
                  </a:cubicBezTo>
                  <a:cubicBezTo>
                    <a:pt x="222" y="1787"/>
                    <a:pt x="93" y="1840"/>
                    <a:pt x="87" y="1882"/>
                  </a:cubicBezTo>
                  <a:cubicBezTo>
                    <a:pt x="87" y="1890"/>
                    <a:pt x="103" y="1893"/>
                    <a:pt x="106" y="1901"/>
                  </a:cubicBezTo>
                  <a:cubicBezTo>
                    <a:pt x="108" y="1909"/>
                    <a:pt x="108" y="1917"/>
                    <a:pt x="106" y="1925"/>
                  </a:cubicBezTo>
                  <a:cubicBezTo>
                    <a:pt x="103" y="1941"/>
                    <a:pt x="85" y="1986"/>
                    <a:pt x="98" y="1975"/>
                  </a:cubicBezTo>
                  <a:cubicBezTo>
                    <a:pt x="148" y="1933"/>
                    <a:pt x="159" y="1864"/>
                    <a:pt x="201" y="1808"/>
                  </a:cubicBezTo>
                  <a:cubicBezTo>
                    <a:pt x="238" y="1755"/>
                    <a:pt x="307" y="1745"/>
                    <a:pt x="341" y="1687"/>
                  </a:cubicBezTo>
                  <a:cubicBezTo>
                    <a:pt x="352" y="1668"/>
                    <a:pt x="363" y="1647"/>
                    <a:pt x="370" y="1626"/>
                  </a:cubicBezTo>
                  <a:cubicBezTo>
                    <a:pt x="373" y="1610"/>
                    <a:pt x="363" y="1591"/>
                    <a:pt x="373" y="1578"/>
                  </a:cubicBezTo>
                  <a:cubicBezTo>
                    <a:pt x="418" y="1520"/>
                    <a:pt x="437" y="1573"/>
                    <a:pt x="490" y="1554"/>
                  </a:cubicBezTo>
                  <a:cubicBezTo>
                    <a:pt x="498" y="1552"/>
                    <a:pt x="492" y="1536"/>
                    <a:pt x="500" y="1528"/>
                  </a:cubicBezTo>
                  <a:cubicBezTo>
                    <a:pt x="516" y="1515"/>
                    <a:pt x="532" y="1504"/>
                    <a:pt x="553" y="1499"/>
                  </a:cubicBezTo>
                  <a:cubicBezTo>
                    <a:pt x="614" y="1477"/>
                    <a:pt x="643" y="1544"/>
                    <a:pt x="630" y="1477"/>
                  </a:cubicBezTo>
                  <a:cubicBezTo>
                    <a:pt x="625" y="1464"/>
                    <a:pt x="640" y="1515"/>
                    <a:pt x="654" y="1512"/>
                  </a:cubicBezTo>
                  <a:cubicBezTo>
                    <a:pt x="675" y="1509"/>
                    <a:pt x="741" y="1496"/>
                    <a:pt x="749" y="1475"/>
                  </a:cubicBezTo>
                  <a:cubicBezTo>
                    <a:pt x="757" y="1459"/>
                    <a:pt x="746" y="1440"/>
                    <a:pt x="752" y="1422"/>
                  </a:cubicBezTo>
                  <a:cubicBezTo>
                    <a:pt x="752" y="1411"/>
                    <a:pt x="773" y="1393"/>
                    <a:pt x="760" y="1387"/>
                  </a:cubicBezTo>
                  <a:cubicBezTo>
                    <a:pt x="704" y="1369"/>
                    <a:pt x="577" y="1390"/>
                    <a:pt x="508" y="1348"/>
                  </a:cubicBezTo>
                  <a:cubicBezTo>
                    <a:pt x="405" y="1284"/>
                    <a:pt x="447" y="1250"/>
                    <a:pt x="431" y="120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0" name="Tunesia"/>
            <p:cNvSpPr>
              <a:spLocks/>
            </p:cNvSpPr>
            <p:nvPr/>
          </p:nvSpPr>
          <p:spPr bwMode="auto">
            <a:xfrm>
              <a:off x="3868196" y="5901088"/>
              <a:ext cx="307975" cy="271463"/>
            </a:xfrm>
            <a:custGeom>
              <a:avLst/>
              <a:gdLst>
                <a:gd name="T0" fmla="*/ 138 w 858"/>
                <a:gd name="T1" fmla="*/ 170 h 750"/>
                <a:gd name="T2" fmla="*/ 339 w 858"/>
                <a:gd name="T3" fmla="*/ 69 h 750"/>
                <a:gd name="T4" fmla="*/ 485 w 858"/>
                <a:gd name="T5" fmla="*/ 35 h 750"/>
                <a:gd name="T6" fmla="*/ 466 w 858"/>
                <a:gd name="T7" fmla="*/ 88 h 750"/>
                <a:gd name="T8" fmla="*/ 509 w 858"/>
                <a:gd name="T9" fmla="*/ 77 h 750"/>
                <a:gd name="T10" fmla="*/ 474 w 858"/>
                <a:gd name="T11" fmla="*/ 77 h 750"/>
                <a:gd name="T12" fmla="*/ 601 w 858"/>
                <a:gd name="T13" fmla="*/ 88 h 750"/>
                <a:gd name="T14" fmla="*/ 564 w 858"/>
                <a:gd name="T15" fmla="*/ 98 h 750"/>
                <a:gd name="T16" fmla="*/ 593 w 858"/>
                <a:gd name="T17" fmla="*/ 109 h 750"/>
                <a:gd name="T18" fmla="*/ 575 w 858"/>
                <a:gd name="T19" fmla="*/ 127 h 750"/>
                <a:gd name="T20" fmla="*/ 625 w 858"/>
                <a:gd name="T21" fmla="*/ 191 h 750"/>
                <a:gd name="T22" fmla="*/ 644 w 858"/>
                <a:gd name="T23" fmla="*/ 247 h 750"/>
                <a:gd name="T24" fmla="*/ 821 w 858"/>
                <a:gd name="T25" fmla="*/ 120 h 750"/>
                <a:gd name="T26" fmla="*/ 826 w 858"/>
                <a:gd name="T27" fmla="*/ 130 h 750"/>
                <a:gd name="T28" fmla="*/ 842 w 858"/>
                <a:gd name="T29" fmla="*/ 194 h 750"/>
                <a:gd name="T30" fmla="*/ 805 w 858"/>
                <a:gd name="T31" fmla="*/ 233 h 750"/>
                <a:gd name="T32" fmla="*/ 755 w 858"/>
                <a:gd name="T33" fmla="*/ 331 h 750"/>
                <a:gd name="T34" fmla="*/ 675 w 858"/>
                <a:gd name="T35" fmla="*/ 506 h 750"/>
                <a:gd name="T36" fmla="*/ 760 w 858"/>
                <a:gd name="T37" fmla="*/ 567 h 750"/>
                <a:gd name="T38" fmla="*/ 765 w 858"/>
                <a:gd name="T39" fmla="*/ 596 h 750"/>
                <a:gd name="T40" fmla="*/ 824 w 858"/>
                <a:gd name="T41" fmla="*/ 617 h 750"/>
                <a:gd name="T42" fmla="*/ 818 w 858"/>
                <a:gd name="T43" fmla="*/ 715 h 750"/>
                <a:gd name="T44" fmla="*/ 858 w 858"/>
                <a:gd name="T45" fmla="*/ 750 h 750"/>
                <a:gd name="T46" fmla="*/ 80 w 858"/>
                <a:gd name="T47" fmla="*/ 750 h 750"/>
                <a:gd name="T48" fmla="*/ 37 w 858"/>
                <a:gd name="T49" fmla="*/ 718 h 750"/>
                <a:gd name="T50" fmla="*/ 56 w 858"/>
                <a:gd name="T51" fmla="*/ 654 h 750"/>
                <a:gd name="T52" fmla="*/ 32 w 858"/>
                <a:gd name="T53" fmla="*/ 522 h 750"/>
                <a:gd name="T54" fmla="*/ 64 w 858"/>
                <a:gd name="T55" fmla="*/ 334 h 750"/>
                <a:gd name="T56" fmla="*/ 11 w 858"/>
                <a:gd name="T57" fmla="*/ 310 h 750"/>
                <a:gd name="T58" fmla="*/ 88 w 858"/>
                <a:gd name="T59" fmla="*/ 265 h 750"/>
                <a:gd name="T60" fmla="*/ 80 w 858"/>
                <a:gd name="T61" fmla="*/ 220 h 750"/>
                <a:gd name="T62" fmla="*/ 146 w 858"/>
                <a:gd name="T63" fmla="*/ 194 h 750"/>
                <a:gd name="T64" fmla="*/ 138 w 858"/>
                <a:gd name="T65" fmla="*/ 180 h 750"/>
                <a:gd name="T66" fmla="*/ 138 w 858"/>
                <a:gd name="T67" fmla="*/ 17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8" h="750">
                  <a:moveTo>
                    <a:pt x="138" y="170"/>
                  </a:moveTo>
                  <a:cubicBezTo>
                    <a:pt x="215" y="157"/>
                    <a:pt x="239" y="88"/>
                    <a:pt x="339" y="69"/>
                  </a:cubicBezTo>
                  <a:cubicBezTo>
                    <a:pt x="371" y="64"/>
                    <a:pt x="461" y="0"/>
                    <a:pt x="485" y="35"/>
                  </a:cubicBezTo>
                  <a:cubicBezTo>
                    <a:pt x="495" y="51"/>
                    <a:pt x="461" y="69"/>
                    <a:pt x="466" y="88"/>
                  </a:cubicBezTo>
                  <a:cubicBezTo>
                    <a:pt x="477" y="138"/>
                    <a:pt x="514" y="82"/>
                    <a:pt x="509" y="77"/>
                  </a:cubicBezTo>
                  <a:cubicBezTo>
                    <a:pt x="501" y="69"/>
                    <a:pt x="482" y="85"/>
                    <a:pt x="474" y="77"/>
                  </a:cubicBezTo>
                  <a:cubicBezTo>
                    <a:pt x="440" y="32"/>
                    <a:pt x="593" y="69"/>
                    <a:pt x="601" y="88"/>
                  </a:cubicBezTo>
                  <a:cubicBezTo>
                    <a:pt x="606" y="98"/>
                    <a:pt x="569" y="88"/>
                    <a:pt x="564" y="98"/>
                  </a:cubicBezTo>
                  <a:cubicBezTo>
                    <a:pt x="561" y="109"/>
                    <a:pt x="585" y="104"/>
                    <a:pt x="593" y="109"/>
                  </a:cubicBezTo>
                  <a:cubicBezTo>
                    <a:pt x="599" y="117"/>
                    <a:pt x="577" y="120"/>
                    <a:pt x="575" y="127"/>
                  </a:cubicBezTo>
                  <a:cubicBezTo>
                    <a:pt x="561" y="154"/>
                    <a:pt x="620" y="183"/>
                    <a:pt x="625" y="191"/>
                  </a:cubicBezTo>
                  <a:cubicBezTo>
                    <a:pt x="636" y="207"/>
                    <a:pt x="628" y="236"/>
                    <a:pt x="644" y="247"/>
                  </a:cubicBezTo>
                  <a:cubicBezTo>
                    <a:pt x="646" y="249"/>
                    <a:pt x="763" y="141"/>
                    <a:pt x="821" y="120"/>
                  </a:cubicBezTo>
                  <a:cubicBezTo>
                    <a:pt x="826" y="120"/>
                    <a:pt x="826" y="127"/>
                    <a:pt x="826" y="130"/>
                  </a:cubicBezTo>
                  <a:cubicBezTo>
                    <a:pt x="831" y="151"/>
                    <a:pt x="845" y="172"/>
                    <a:pt x="842" y="194"/>
                  </a:cubicBezTo>
                  <a:cubicBezTo>
                    <a:pt x="837" y="212"/>
                    <a:pt x="816" y="220"/>
                    <a:pt x="805" y="233"/>
                  </a:cubicBezTo>
                  <a:cubicBezTo>
                    <a:pt x="784" y="260"/>
                    <a:pt x="776" y="313"/>
                    <a:pt x="755" y="331"/>
                  </a:cubicBezTo>
                  <a:cubicBezTo>
                    <a:pt x="699" y="384"/>
                    <a:pt x="601" y="376"/>
                    <a:pt x="675" y="506"/>
                  </a:cubicBezTo>
                  <a:cubicBezTo>
                    <a:pt x="704" y="559"/>
                    <a:pt x="741" y="551"/>
                    <a:pt x="760" y="567"/>
                  </a:cubicBezTo>
                  <a:cubicBezTo>
                    <a:pt x="768" y="572"/>
                    <a:pt x="757" y="591"/>
                    <a:pt x="765" y="596"/>
                  </a:cubicBezTo>
                  <a:cubicBezTo>
                    <a:pt x="781" y="609"/>
                    <a:pt x="808" y="604"/>
                    <a:pt x="824" y="617"/>
                  </a:cubicBezTo>
                  <a:cubicBezTo>
                    <a:pt x="826" y="622"/>
                    <a:pt x="816" y="707"/>
                    <a:pt x="818" y="715"/>
                  </a:cubicBezTo>
                  <a:cubicBezTo>
                    <a:pt x="824" y="731"/>
                    <a:pt x="853" y="736"/>
                    <a:pt x="858" y="750"/>
                  </a:cubicBezTo>
                  <a:lnTo>
                    <a:pt x="80" y="750"/>
                  </a:lnTo>
                  <a:cubicBezTo>
                    <a:pt x="82" y="736"/>
                    <a:pt x="40" y="736"/>
                    <a:pt x="37" y="718"/>
                  </a:cubicBezTo>
                  <a:cubicBezTo>
                    <a:pt x="27" y="654"/>
                    <a:pt x="53" y="710"/>
                    <a:pt x="56" y="654"/>
                  </a:cubicBezTo>
                  <a:cubicBezTo>
                    <a:pt x="61" y="596"/>
                    <a:pt x="27" y="580"/>
                    <a:pt x="32" y="522"/>
                  </a:cubicBezTo>
                  <a:cubicBezTo>
                    <a:pt x="32" y="501"/>
                    <a:pt x="66" y="339"/>
                    <a:pt x="64" y="334"/>
                  </a:cubicBezTo>
                  <a:cubicBezTo>
                    <a:pt x="53" y="318"/>
                    <a:pt x="0" y="326"/>
                    <a:pt x="11" y="310"/>
                  </a:cubicBezTo>
                  <a:cubicBezTo>
                    <a:pt x="32" y="281"/>
                    <a:pt x="64" y="286"/>
                    <a:pt x="88" y="265"/>
                  </a:cubicBezTo>
                  <a:cubicBezTo>
                    <a:pt x="130" y="231"/>
                    <a:pt x="56" y="231"/>
                    <a:pt x="80" y="220"/>
                  </a:cubicBezTo>
                  <a:cubicBezTo>
                    <a:pt x="90" y="215"/>
                    <a:pt x="154" y="217"/>
                    <a:pt x="146" y="194"/>
                  </a:cubicBezTo>
                  <a:cubicBezTo>
                    <a:pt x="143" y="188"/>
                    <a:pt x="138" y="186"/>
                    <a:pt x="138" y="180"/>
                  </a:cubicBezTo>
                  <a:cubicBezTo>
                    <a:pt x="135" y="178"/>
                    <a:pt x="138" y="175"/>
                    <a:pt x="138" y="17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1" name="The Netherlands"/>
            <p:cNvSpPr>
              <a:spLocks noEditPoints="1"/>
            </p:cNvSpPr>
            <p:nvPr/>
          </p:nvSpPr>
          <p:spPr bwMode="auto">
            <a:xfrm>
              <a:off x="3536409" y="3891313"/>
              <a:ext cx="317500" cy="346075"/>
            </a:xfrm>
            <a:custGeom>
              <a:avLst/>
              <a:gdLst>
                <a:gd name="T0" fmla="*/ 421 w 879"/>
                <a:gd name="T1" fmla="*/ 164 h 961"/>
                <a:gd name="T2" fmla="*/ 410 w 879"/>
                <a:gd name="T3" fmla="*/ 270 h 961"/>
                <a:gd name="T4" fmla="*/ 389 w 879"/>
                <a:gd name="T5" fmla="*/ 355 h 961"/>
                <a:gd name="T6" fmla="*/ 540 w 879"/>
                <a:gd name="T7" fmla="*/ 286 h 961"/>
                <a:gd name="T8" fmla="*/ 558 w 879"/>
                <a:gd name="T9" fmla="*/ 204 h 961"/>
                <a:gd name="T10" fmla="*/ 500 w 879"/>
                <a:gd name="T11" fmla="*/ 135 h 961"/>
                <a:gd name="T12" fmla="*/ 470 w 879"/>
                <a:gd name="T13" fmla="*/ 130 h 961"/>
                <a:gd name="T14" fmla="*/ 360 w 879"/>
                <a:gd name="T15" fmla="*/ 159 h 961"/>
                <a:gd name="T16" fmla="*/ 301 w 879"/>
                <a:gd name="T17" fmla="*/ 328 h 961"/>
                <a:gd name="T18" fmla="*/ 193 w 879"/>
                <a:gd name="T19" fmla="*/ 482 h 961"/>
                <a:gd name="T20" fmla="*/ 174 w 879"/>
                <a:gd name="T21" fmla="*/ 540 h 961"/>
                <a:gd name="T22" fmla="*/ 145 w 879"/>
                <a:gd name="T23" fmla="*/ 614 h 961"/>
                <a:gd name="T24" fmla="*/ 196 w 879"/>
                <a:gd name="T25" fmla="*/ 630 h 961"/>
                <a:gd name="T26" fmla="*/ 206 w 879"/>
                <a:gd name="T27" fmla="*/ 664 h 961"/>
                <a:gd name="T28" fmla="*/ 23 w 879"/>
                <a:gd name="T29" fmla="*/ 630 h 961"/>
                <a:gd name="T30" fmla="*/ 129 w 879"/>
                <a:gd name="T31" fmla="*/ 670 h 961"/>
                <a:gd name="T32" fmla="*/ 198 w 879"/>
                <a:gd name="T33" fmla="*/ 688 h 961"/>
                <a:gd name="T34" fmla="*/ 233 w 879"/>
                <a:gd name="T35" fmla="*/ 712 h 961"/>
                <a:gd name="T36" fmla="*/ 262 w 879"/>
                <a:gd name="T37" fmla="*/ 686 h 961"/>
                <a:gd name="T38" fmla="*/ 312 w 879"/>
                <a:gd name="T39" fmla="*/ 696 h 961"/>
                <a:gd name="T40" fmla="*/ 407 w 879"/>
                <a:gd name="T41" fmla="*/ 754 h 961"/>
                <a:gd name="T42" fmla="*/ 526 w 879"/>
                <a:gd name="T43" fmla="*/ 821 h 961"/>
                <a:gd name="T44" fmla="*/ 516 w 879"/>
                <a:gd name="T45" fmla="*/ 874 h 961"/>
                <a:gd name="T46" fmla="*/ 566 w 879"/>
                <a:gd name="T47" fmla="*/ 945 h 961"/>
                <a:gd name="T48" fmla="*/ 561 w 879"/>
                <a:gd name="T49" fmla="*/ 926 h 961"/>
                <a:gd name="T50" fmla="*/ 540 w 879"/>
                <a:gd name="T51" fmla="*/ 839 h 961"/>
                <a:gd name="T52" fmla="*/ 609 w 879"/>
                <a:gd name="T53" fmla="*/ 802 h 961"/>
                <a:gd name="T54" fmla="*/ 622 w 879"/>
                <a:gd name="T55" fmla="*/ 733 h 961"/>
                <a:gd name="T56" fmla="*/ 577 w 879"/>
                <a:gd name="T57" fmla="*/ 585 h 961"/>
                <a:gd name="T58" fmla="*/ 622 w 879"/>
                <a:gd name="T59" fmla="*/ 564 h 961"/>
                <a:gd name="T60" fmla="*/ 667 w 879"/>
                <a:gd name="T61" fmla="*/ 572 h 961"/>
                <a:gd name="T62" fmla="*/ 738 w 879"/>
                <a:gd name="T63" fmla="*/ 495 h 961"/>
                <a:gd name="T64" fmla="*/ 744 w 879"/>
                <a:gd name="T65" fmla="*/ 328 h 961"/>
                <a:gd name="T66" fmla="*/ 751 w 879"/>
                <a:gd name="T67" fmla="*/ 299 h 961"/>
                <a:gd name="T68" fmla="*/ 818 w 879"/>
                <a:gd name="T69" fmla="*/ 302 h 961"/>
                <a:gd name="T70" fmla="*/ 873 w 879"/>
                <a:gd name="T71" fmla="*/ 90 h 961"/>
                <a:gd name="T72" fmla="*/ 497 w 879"/>
                <a:gd name="T73" fmla="*/ 82 h 961"/>
                <a:gd name="T74" fmla="*/ 5 w 879"/>
                <a:gd name="T75" fmla="*/ 688 h 961"/>
                <a:gd name="T76" fmla="*/ 95 w 879"/>
                <a:gd name="T77" fmla="*/ 749 h 961"/>
                <a:gd name="T78" fmla="*/ 140 w 879"/>
                <a:gd name="T79" fmla="*/ 688 h 961"/>
                <a:gd name="T80" fmla="*/ 42 w 879"/>
                <a:gd name="T81" fmla="*/ 675 h 961"/>
                <a:gd name="T82" fmla="*/ 5 w 879"/>
                <a:gd name="T83" fmla="*/ 68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961">
                  <a:moveTo>
                    <a:pt x="468" y="127"/>
                  </a:moveTo>
                  <a:lnTo>
                    <a:pt x="421" y="164"/>
                  </a:lnTo>
                  <a:cubicBezTo>
                    <a:pt x="394" y="256"/>
                    <a:pt x="511" y="212"/>
                    <a:pt x="468" y="243"/>
                  </a:cubicBezTo>
                  <a:cubicBezTo>
                    <a:pt x="450" y="257"/>
                    <a:pt x="421" y="251"/>
                    <a:pt x="410" y="270"/>
                  </a:cubicBezTo>
                  <a:cubicBezTo>
                    <a:pt x="397" y="288"/>
                    <a:pt x="439" y="305"/>
                    <a:pt x="423" y="321"/>
                  </a:cubicBezTo>
                  <a:cubicBezTo>
                    <a:pt x="417" y="329"/>
                    <a:pt x="384" y="347"/>
                    <a:pt x="389" y="355"/>
                  </a:cubicBezTo>
                  <a:lnTo>
                    <a:pt x="422" y="367"/>
                  </a:lnTo>
                  <a:cubicBezTo>
                    <a:pt x="438" y="367"/>
                    <a:pt x="496" y="260"/>
                    <a:pt x="540" y="286"/>
                  </a:cubicBezTo>
                  <a:cubicBezTo>
                    <a:pt x="556" y="295"/>
                    <a:pt x="534" y="278"/>
                    <a:pt x="529" y="259"/>
                  </a:cubicBezTo>
                  <a:cubicBezTo>
                    <a:pt x="524" y="241"/>
                    <a:pt x="566" y="222"/>
                    <a:pt x="558" y="204"/>
                  </a:cubicBezTo>
                  <a:cubicBezTo>
                    <a:pt x="548" y="180"/>
                    <a:pt x="484" y="212"/>
                    <a:pt x="484" y="188"/>
                  </a:cubicBezTo>
                  <a:cubicBezTo>
                    <a:pt x="487" y="169"/>
                    <a:pt x="497" y="153"/>
                    <a:pt x="500" y="135"/>
                  </a:cubicBezTo>
                  <a:cubicBezTo>
                    <a:pt x="500" y="130"/>
                    <a:pt x="495" y="124"/>
                    <a:pt x="492" y="119"/>
                  </a:cubicBezTo>
                  <a:cubicBezTo>
                    <a:pt x="489" y="114"/>
                    <a:pt x="460" y="143"/>
                    <a:pt x="470" y="130"/>
                  </a:cubicBezTo>
                  <a:lnTo>
                    <a:pt x="418" y="161"/>
                  </a:lnTo>
                  <a:cubicBezTo>
                    <a:pt x="399" y="167"/>
                    <a:pt x="378" y="159"/>
                    <a:pt x="360" y="159"/>
                  </a:cubicBezTo>
                  <a:cubicBezTo>
                    <a:pt x="352" y="159"/>
                    <a:pt x="344" y="153"/>
                    <a:pt x="341" y="156"/>
                  </a:cubicBezTo>
                  <a:cubicBezTo>
                    <a:pt x="307" y="198"/>
                    <a:pt x="317" y="283"/>
                    <a:pt x="301" y="328"/>
                  </a:cubicBezTo>
                  <a:cubicBezTo>
                    <a:pt x="286" y="368"/>
                    <a:pt x="254" y="413"/>
                    <a:pt x="225" y="445"/>
                  </a:cubicBezTo>
                  <a:cubicBezTo>
                    <a:pt x="214" y="458"/>
                    <a:pt x="206" y="474"/>
                    <a:pt x="193" y="482"/>
                  </a:cubicBezTo>
                  <a:cubicBezTo>
                    <a:pt x="185" y="487"/>
                    <a:pt x="166" y="476"/>
                    <a:pt x="164" y="487"/>
                  </a:cubicBezTo>
                  <a:cubicBezTo>
                    <a:pt x="158" y="503"/>
                    <a:pt x="182" y="524"/>
                    <a:pt x="174" y="540"/>
                  </a:cubicBezTo>
                  <a:cubicBezTo>
                    <a:pt x="148" y="582"/>
                    <a:pt x="66" y="561"/>
                    <a:pt x="84" y="572"/>
                  </a:cubicBezTo>
                  <a:cubicBezTo>
                    <a:pt x="106" y="585"/>
                    <a:pt x="121" y="604"/>
                    <a:pt x="145" y="614"/>
                  </a:cubicBezTo>
                  <a:cubicBezTo>
                    <a:pt x="156" y="617"/>
                    <a:pt x="166" y="601"/>
                    <a:pt x="174" y="604"/>
                  </a:cubicBezTo>
                  <a:cubicBezTo>
                    <a:pt x="185" y="606"/>
                    <a:pt x="203" y="622"/>
                    <a:pt x="196" y="630"/>
                  </a:cubicBezTo>
                  <a:cubicBezTo>
                    <a:pt x="182" y="638"/>
                    <a:pt x="148" y="609"/>
                    <a:pt x="148" y="625"/>
                  </a:cubicBezTo>
                  <a:cubicBezTo>
                    <a:pt x="151" y="649"/>
                    <a:pt x="219" y="646"/>
                    <a:pt x="206" y="664"/>
                  </a:cubicBezTo>
                  <a:cubicBezTo>
                    <a:pt x="166" y="717"/>
                    <a:pt x="129" y="619"/>
                    <a:pt x="113" y="617"/>
                  </a:cubicBezTo>
                  <a:cubicBezTo>
                    <a:pt x="63" y="604"/>
                    <a:pt x="16" y="611"/>
                    <a:pt x="23" y="630"/>
                  </a:cubicBezTo>
                  <a:cubicBezTo>
                    <a:pt x="23" y="633"/>
                    <a:pt x="106" y="688"/>
                    <a:pt x="121" y="686"/>
                  </a:cubicBezTo>
                  <a:cubicBezTo>
                    <a:pt x="127" y="686"/>
                    <a:pt x="124" y="675"/>
                    <a:pt x="129" y="670"/>
                  </a:cubicBezTo>
                  <a:cubicBezTo>
                    <a:pt x="140" y="662"/>
                    <a:pt x="151" y="680"/>
                    <a:pt x="161" y="683"/>
                  </a:cubicBezTo>
                  <a:cubicBezTo>
                    <a:pt x="172" y="688"/>
                    <a:pt x="188" y="678"/>
                    <a:pt x="198" y="688"/>
                  </a:cubicBezTo>
                  <a:cubicBezTo>
                    <a:pt x="203" y="694"/>
                    <a:pt x="209" y="701"/>
                    <a:pt x="211" y="709"/>
                  </a:cubicBezTo>
                  <a:cubicBezTo>
                    <a:pt x="219" y="712"/>
                    <a:pt x="225" y="715"/>
                    <a:pt x="233" y="712"/>
                  </a:cubicBezTo>
                  <a:cubicBezTo>
                    <a:pt x="251" y="712"/>
                    <a:pt x="201" y="651"/>
                    <a:pt x="264" y="670"/>
                  </a:cubicBezTo>
                  <a:cubicBezTo>
                    <a:pt x="270" y="670"/>
                    <a:pt x="259" y="683"/>
                    <a:pt x="262" y="686"/>
                  </a:cubicBezTo>
                  <a:cubicBezTo>
                    <a:pt x="294" y="712"/>
                    <a:pt x="301" y="649"/>
                    <a:pt x="325" y="667"/>
                  </a:cubicBezTo>
                  <a:cubicBezTo>
                    <a:pt x="333" y="675"/>
                    <a:pt x="304" y="691"/>
                    <a:pt x="312" y="696"/>
                  </a:cubicBezTo>
                  <a:cubicBezTo>
                    <a:pt x="373" y="728"/>
                    <a:pt x="320" y="688"/>
                    <a:pt x="368" y="678"/>
                  </a:cubicBezTo>
                  <a:cubicBezTo>
                    <a:pt x="376" y="675"/>
                    <a:pt x="389" y="752"/>
                    <a:pt x="407" y="754"/>
                  </a:cubicBezTo>
                  <a:cubicBezTo>
                    <a:pt x="450" y="762"/>
                    <a:pt x="505" y="760"/>
                    <a:pt x="540" y="805"/>
                  </a:cubicBezTo>
                  <a:cubicBezTo>
                    <a:pt x="542" y="810"/>
                    <a:pt x="529" y="815"/>
                    <a:pt x="526" y="821"/>
                  </a:cubicBezTo>
                  <a:cubicBezTo>
                    <a:pt x="521" y="836"/>
                    <a:pt x="508" y="850"/>
                    <a:pt x="505" y="866"/>
                  </a:cubicBezTo>
                  <a:cubicBezTo>
                    <a:pt x="505" y="871"/>
                    <a:pt x="519" y="868"/>
                    <a:pt x="516" y="874"/>
                  </a:cubicBezTo>
                  <a:cubicBezTo>
                    <a:pt x="513" y="881"/>
                    <a:pt x="500" y="884"/>
                    <a:pt x="497" y="895"/>
                  </a:cubicBezTo>
                  <a:cubicBezTo>
                    <a:pt x="479" y="961"/>
                    <a:pt x="524" y="942"/>
                    <a:pt x="566" y="945"/>
                  </a:cubicBezTo>
                  <a:lnTo>
                    <a:pt x="569" y="945"/>
                  </a:lnTo>
                  <a:cubicBezTo>
                    <a:pt x="564" y="937"/>
                    <a:pt x="561" y="929"/>
                    <a:pt x="561" y="926"/>
                  </a:cubicBezTo>
                  <a:cubicBezTo>
                    <a:pt x="564" y="916"/>
                    <a:pt x="582" y="916"/>
                    <a:pt x="585" y="905"/>
                  </a:cubicBezTo>
                  <a:cubicBezTo>
                    <a:pt x="593" y="860"/>
                    <a:pt x="516" y="844"/>
                    <a:pt x="540" y="839"/>
                  </a:cubicBezTo>
                  <a:cubicBezTo>
                    <a:pt x="548" y="836"/>
                    <a:pt x="553" y="847"/>
                    <a:pt x="558" y="847"/>
                  </a:cubicBezTo>
                  <a:lnTo>
                    <a:pt x="609" y="802"/>
                  </a:lnTo>
                  <a:cubicBezTo>
                    <a:pt x="611" y="789"/>
                    <a:pt x="577" y="805"/>
                    <a:pt x="587" y="784"/>
                  </a:cubicBezTo>
                  <a:cubicBezTo>
                    <a:pt x="595" y="765"/>
                    <a:pt x="614" y="752"/>
                    <a:pt x="622" y="733"/>
                  </a:cubicBezTo>
                  <a:cubicBezTo>
                    <a:pt x="646" y="675"/>
                    <a:pt x="587" y="633"/>
                    <a:pt x="571" y="604"/>
                  </a:cubicBezTo>
                  <a:cubicBezTo>
                    <a:pt x="569" y="598"/>
                    <a:pt x="574" y="590"/>
                    <a:pt x="577" y="585"/>
                  </a:cubicBezTo>
                  <a:cubicBezTo>
                    <a:pt x="577" y="580"/>
                    <a:pt x="571" y="572"/>
                    <a:pt x="577" y="569"/>
                  </a:cubicBezTo>
                  <a:cubicBezTo>
                    <a:pt x="590" y="561"/>
                    <a:pt x="606" y="569"/>
                    <a:pt x="622" y="564"/>
                  </a:cubicBezTo>
                  <a:cubicBezTo>
                    <a:pt x="627" y="561"/>
                    <a:pt x="616" y="545"/>
                    <a:pt x="622" y="548"/>
                  </a:cubicBezTo>
                  <a:cubicBezTo>
                    <a:pt x="638" y="553"/>
                    <a:pt x="648" y="572"/>
                    <a:pt x="667" y="572"/>
                  </a:cubicBezTo>
                  <a:cubicBezTo>
                    <a:pt x="685" y="574"/>
                    <a:pt x="757" y="551"/>
                    <a:pt x="765" y="532"/>
                  </a:cubicBezTo>
                  <a:cubicBezTo>
                    <a:pt x="773" y="514"/>
                    <a:pt x="714" y="511"/>
                    <a:pt x="738" y="495"/>
                  </a:cubicBezTo>
                  <a:cubicBezTo>
                    <a:pt x="781" y="466"/>
                    <a:pt x="831" y="455"/>
                    <a:pt x="820" y="389"/>
                  </a:cubicBezTo>
                  <a:cubicBezTo>
                    <a:pt x="818" y="352"/>
                    <a:pt x="720" y="368"/>
                    <a:pt x="744" y="328"/>
                  </a:cubicBezTo>
                  <a:cubicBezTo>
                    <a:pt x="746" y="320"/>
                    <a:pt x="759" y="328"/>
                    <a:pt x="759" y="323"/>
                  </a:cubicBezTo>
                  <a:cubicBezTo>
                    <a:pt x="762" y="315"/>
                    <a:pt x="749" y="307"/>
                    <a:pt x="751" y="299"/>
                  </a:cubicBezTo>
                  <a:cubicBezTo>
                    <a:pt x="751" y="294"/>
                    <a:pt x="759" y="294"/>
                    <a:pt x="765" y="294"/>
                  </a:cubicBezTo>
                  <a:cubicBezTo>
                    <a:pt x="783" y="294"/>
                    <a:pt x="799" y="302"/>
                    <a:pt x="818" y="302"/>
                  </a:cubicBezTo>
                  <a:cubicBezTo>
                    <a:pt x="839" y="302"/>
                    <a:pt x="820" y="259"/>
                    <a:pt x="828" y="238"/>
                  </a:cubicBezTo>
                  <a:cubicBezTo>
                    <a:pt x="834" y="220"/>
                    <a:pt x="879" y="135"/>
                    <a:pt x="873" y="90"/>
                  </a:cubicBezTo>
                  <a:cubicBezTo>
                    <a:pt x="820" y="116"/>
                    <a:pt x="815" y="18"/>
                    <a:pt x="770" y="8"/>
                  </a:cubicBezTo>
                  <a:cubicBezTo>
                    <a:pt x="730" y="0"/>
                    <a:pt x="521" y="45"/>
                    <a:pt x="497" y="82"/>
                  </a:cubicBezTo>
                  <a:cubicBezTo>
                    <a:pt x="484" y="98"/>
                    <a:pt x="479" y="114"/>
                    <a:pt x="468" y="127"/>
                  </a:cubicBezTo>
                  <a:close/>
                  <a:moveTo>
                    <a:pt x="5" y="688"/>
                  </a:moveTo>
                  <a:cubicBezTo>
                    <a:pt x="0" y="757"/>
                    <a:pt x="55" y="712"/>
                    <a:pt x="95" y="731"/>
                  </a:cubicBezTo>
                  <a:cubicBezTo>
                    <a:pt x="100" y="733"/>
                    <a:pt x="90" y="744"/>
                    <a:pt x="95" y="749"/>
                  </a:cubicBezTo>
                  <a:cubicBezTo>
                    <a:pt x="127" y="770"/>
                    <a:pt x="153" y="733"/>
                    <a:pt x="174" y="715"/>
                  </a:cubicBezTo>
                  <a:cubicBezTo>
                    <a:pt x="161" y="701"/>
                    <a:pt x="145" y="691"/>
                    <a:pt x="140" y="688"/>
                  </a:cubicBezTo>
                  <a:cubicBezTo>
                    <a:pt x="127" y="686"/>
                    <a:pt x="124" y="709"/>
                    <a:pt x="111" y="709"/>
                  </a:cubicBezTo>
                  <a:cubicBezTo>
                    <a:pt x="66" y="709"/>
                    <a:pt x="95" y="683"/>
                    <a:pt x="42" y="675"/>
                  </a:cubicBezTo>
                  <a:cubicBezTo>
                    <a:pt x="29" y="672"/>
                    <a:pt x="16" y="672"/>
                    <a:pt x="0" y="678"/>
                  </a:cubicBezTo>
                  <a:lnTo>
                    <a:pt x="5" y="68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2" name="Syria"/>
            <p:cNvSpPr>
              <a:spLocks/>
            </p:cNvSpPr>
            <p:nvPr/>
          </p:nvSpPr>
          <p:spPr bwMode="auto">
            <a:xfrm>
              <a:off x="6659021" y="5201001"/>
              <a:ext cx="569913" cy="835025"/>
            </a:xfrm>
            <a:custGeom>
              <a:avLst/>
              <a:gdLst>
                <a:gd name="T0" fmla="*/ 21 w 1580"/>
                <a:gd name="T1" fmla="*/ 1176 h 2317"/>
                <a:gd name="T2" fmla="*/ 100 w 1580"/>
                <a:gd name="T3" fmla="*/ 1189 h 2317"/>
                <a:gd name="T4" fmla="*/ 98 w 1580"/>
                <a:gd name="T5" fmla="*/ 1133 h 2317"/>
                <a:gd name="T6" fmla="*/ 132 w 1580"/>
                <a:gd name="T7" fmla="*/ 1104 h 2317"/>
                <a:gd name="T8" fmla="*/ 116 w 1580"/>
                <a:gd name="T9" fmla="*/ 1035 h 2317"/>
                <a:gd name="T10" fmla="*/ 198 w 1580"/>
                <a:gd name="T11" fmla="*/ 998 h 2317"/>
                <a:gd name="T12" fmla="*/ 151 w 1580"/>
                <a:gd name="T13" fmla="*/ 956 h 2317"/>
                <a:gd name="T14" fmla="*/ 124 w 1580"/>
                <a:gd name="T15" fmla="*/ 805 h 2317"/>
                <a:gd name="T16" fmla="*/ 238 w 1580"/>
                <a:gd name="T17" fmla="*/ 805 h 2317"/>
                <a:gd name="T18" fmla="*/ 257 w 1580"/>
                <a:gd name="T19" fmla="*/ 834 h 2317"/>
                <a:gd name="T20" fmla="*/ 265 w 1580"/>
                <a:gd name="T21" fmla="*/ 813 h 2317"/>
                <a:gd name="T22" fmla="*/ 352 w 1580"/>
                <a:gd name="T23" fmla="*/ 789 h 2317"/>
                <a:gd name="T24" fmla="*/ 566 w 1580"/>
                <a:gd name="T25" fmla="*/ 604 h 2317"/>
                <a:gd name="T26" fmla="*/ 680 w 1580"/>
                <a:gd name="T27" fmla="*/ 633 h 2317"/>
                <a:gd name="T28" fmla="*/ 908 w 1580"/>
                <a:gd name="T29" fmla="*/ 527 h 2317"/>
                <a:gd name="T30" fmla="*/ 1157 w 1580"/>
                <a:gd name="T31" fmla="*/ 268 h 2317"/>
                <a:gd name="T32" fmla="*/ 1368 w 1580"/>
                <a:gd name="T33" fmla="*/ 175 h 2317"/>
                <a:gd name="T34" fmla="*/ 1472 w 1580"/>
                <a:gd name="T35" fmla="*/ 90 h 2317"/>
                <a:gd name="T36" fmla="*/ 1538 w 1580"/>
                <a:gd name="T37" fmla="*/ 48 h 2317"/>
                <a:gd name="T38" fmla="*/ 1564 w 1580"/>
                <a:gd name="T39" fmla="*/ 98 h 2317"/>
                <a:gd name="T40" fmla="*/ 1488 w 1580"/>
                <a:gd name="T41" fmla="*/ 313 h 2317"/>
                <a:gd name="T42" fmla="*/ 1379 w 1580"/>
                <a:gd name="T43" fmla="*/ 458 h 2317"/>
                <a:gd name="T44" fmla="*/ 1469 w 1580"/>
                <a:gd name="T45" fmla="*/ 612 h 2317"/>
                <a:gd name="T46" fmla="*/ 1506 w 1580"/>
                <a:gd name="T47" fmla="*/ 837 h 2317"/>
                <a:gd name="T48" fmla="*/ 1562 w 1580"/>
                <a:gd name="T49" fmla="*/ 969 h 2317"/>
                <a:gd name="T50" fmla="*/ 1392 w 1580"/>
                <a:gd name="T51" fmla="*/ 1308 h 2317"/>
                <a:gd name="T52" fmla="*/ 942 w 1580"/>
                <a:gd name="T53" fmla="*/ 1882 h 2317"/>
                <a:gd name="T54" fmla="*/ 646 w 1580"/>
                <a:gd name="T55" fmla="*/ 2269 h 2317"/>
                <a:gd name="T56" fmla="*/ 413 w 1580"/>
                <a:gd name="T57" fmla="*/ 2277 h 2317"/>
                <a:gd name="T58" fmla="*/ 355 w 1580"/>
                <a:gd name="T59" fmla="*/ 2237 h 2317"/>
                <a:gd name="T60" fmla="*/ 272 w 1580"/>
                <a:gd name="T61" fmla="*/ 2243 h 2317"/>
                <a:gd name="T62" fmla="*/ 225 w 1580"/>
                <a:gd name="T63" fmla="*/ 2084 h 2317"/>
                <a:gd name="T64" fmla="*/ 227 w 1580"/>
                <a:gd name="T65" fmla="*/ 2076 h 2317"/>
                <a:gd name="T66" fmla="*/ 227 w 1580"/>
                <a:gd name="T67" fmla="*/ 2076 h 2317"/>
                <a:gd name="T68" fmla="*/ 220 w 1580"/>
                <a:gd name="T69" fmla="*/ 2084 h 2317"/>
                <a:gd name="T70" fmla="*/ 302 w 1580"/>
                <a:gd name="T71" fmla="*/ 1933 h 2317"/>
                <a:gd name="T72" fmla="*/ 262 w 1580"/>
                <a:gd name="T73" fmla="*/ 1898 h 2317"/>
                <a:gd name="T74" fmla="*/ 291 w 1580"/>
                <a:gd name="T75" fmla="*/ 1845 h 2317"/>
                <a:gd name="T76" fmla="*/ 365 w 1580"/>
                <a:gd name="T77" fmla="*/ 1819 h 2317"/>
                <a:gd name="T78" fmla="*/ 328 w 1580"/>
                <a:gd name="T79" fmla="*/ 1800 h 2317"/>
                <a:gd name="T80" fmla="*/ 394 w 1580"/>
                <a:gd name="T81" fmla="*/ 1673 h 2317"/>
                <a:gd name="T82" fmla="*/ 378 w 1580"/>
                <a:gd name="T83" fmla="*/ 1668 h 2317"/>
                <a:gd name="T84" fmla="*/ 349 w 1580"/>
                <a:gd name="T85" fmla="*/ 1605 h 2317"/>
                <a:gd name="T86" fmla="*/ 280 w 1580"/>
                <a:gd name="T87" fmla="*/ 1599 h 2317"/>
                <a:gd name="T88" fmla="*/ 299 w 1580"/>
                <a:gd name="T89" fmla="*/ 1562 h 2317"/>
                <a:gd name="T90" fmla="*/ 267 w 1580"/>
                <a:gd name="T91" fmla="*/ 1544 h 2317"/>
                <a:gd name="T92" fmla="*/ 169 w 1580"/>
                <a:gd name="T93" fmla="*/ 1591 h 2317"/>
                <a:gd name="T94" fmla="*/ 114 w 1580"/>
                <a:gd name="T95" fmla="*/ 1515 h 2317"/>
                <a:gd name="T96" fmla="*/ 74 w 1580"/>
                <a:gd name="T97" fmla="*/ 1345 h 2317"/>
                <a:gd name="T98" fmla="*/ 16 w 1580"/>
                <a:gd name="T99" fmla="*/ 1300 h 2317"/>
                <a:gd name="T100" fmla="*/ 24 w 1580"/>
                <a:gd name="T101" fmla="*/ 1247 h 2317"/>
                <a:gd name="T102" fmla="*/ 0 w 1580"/>
                <a:gd name="T103" fmla="*/ 1215 h 2317"/>
                <a:gd name="T104" fmla="*/ 21 w 1580"/>
                <a:gd name="T105" fmla="*/ 1176 h 2317"/>
                <a:gd name="T106" fmla="*/ 21 w 1580"/>
                <a:gd name="T107" fmla="*/ 117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0" h="2317">
                  <a:moveTo>
                    <a:pt x="21" y="1176"/>
                  </a:moveTo>
                  <a:cubicBezTo>
                    <a:pt x="40" y="1168"/>
                    <a:pt x="90" y="1202"/>
                    <a:pt x="100" y="1189"/>
                  </a:cubicBezTo>
                  <a:cubicBezTo>
                    <a:pt x="114" y="1176"/>
                    <a:pt x="92" y="1152"/>
                    <a:pt x="98" y="1133"/>
                  </a:cubicBezTo>
                  <a:cubicBezTo>
                    <a:pt x="103" y="1120"/>
                    <a:pt x="127" y="1117"/>
                    <a:pt x="132" y="1104"/>
                  </a:cubicBezTo>
                  <a:lnTo>
                    <a:pt x="116" y="1035"/>
                  </a:lnTo>
                  <a:cubicBezTo>
                    <a:pt x="116" y="1030"/>
                    <a:pt x="193" y="1004"/>
                    <a:pt x="198" y="998"/>
                  </a:cubicBezTo>
                  <a:cubicBezTo>
                    <a:pt x="204" y="990"/>
                    <a:pt x="156" y="961"/>
                    <a:pt x="151" y="956"/>
                  </a:cubicBezTo>
                  <a:cubicBezTo>
                    <a:pt x="130" y="929"/>
                    <a:pt x="108" y="834"/>
                    <a:pt x="124" y="805"/>
                  </a:cubicBezTo>
                  <a:cubicBezTo>
                    <a:pt x="130" y="797"/>
                    <a:pt x="227" y="794"/>
                    <a:pt x="238" y="805"/>
                  </a:cubicBezTo>
                  <a:cubicBezTo>
                    <a:pt x="241" y="808"/>
                    <a:pt x="225" y="853"/>
                    <a:pt x="257" y="834"/>
                  </a:cubicBezTo>
                  <a:cubicBezTo>
                    <a:pt x="265" y="829"/>
                    <a:pt x="259" y="816"/>
                    <a:pt x="265" y="813"/>
                  </a:cubicBezTo>
                  <a:cubicBezTo>
                    <a:pt x="291" y="797"/>
                    <a:pt x="325" y="805"/>
                    <a:pt x="352" y="789"/>
                  </a:cubicBezTo>
                  <a:cubicBezTo>
                    <a:pt x="426" y="752"/>
                    <a:pt x="468" y="612"/>
                    <a:pt x="566" y="604"/>
                  </a:cubicBezTo>
                  <a:cubicBezTo>
                    <a:pt x="603" y="601"/>
                    <a:pt x="640" y="633"/>
                    <a:pt x="680" y="633"/>
                  </a:cubicBezTo>
                  <a:cubicBezTo>
                    <a:pt x="757" y="633"/>
                    <a:pt x="844" y="567"/>
                    <a:pt x="908" y="527"/>
                  </a:cubicBezTo>
                  <a:cubicBezTo>
                    <a:pt x="1011" y="461"/>
                    <a:pt x="1059" y="339"/>
                    <a:pt x="1157" y="268"/>
                  </a:cubicBezTo>
                  <a:cubicBezTo>
                    <a:pt x="1218" y="225"/>
                    <a:pt x="1305" y="217"/>
                    <a:pt x="1368" y="175"/>
                  </a:cubicBezTo>
                  <a:cubicBezTo>
                    <a:pt x="1398" y="156"/>
                    <a:pt x="1453" y="125"/>
                    <a:pt x="1472" y="90"/>
                  </a:cubicBezTo>
                  <a:cubicBezTo>
                    <a:pt x="1482" y="72"/>
                    <a:pt x="1490" y="0"/>
                    <a:pt x="1538" y="48"/>
                  </a:cubicBezTo>
                  <a:cubicBezTo>
                    <a:pt x="1551" y="61"/>
                    <a:pt x="1562" y="80"/>
                    <a:pt x="1564" y="98"/>
                  </a:cubicBezTo>
                  <a:cubicBezTo>
                    <a:pt x="1564" y="111"/>
                    <a:pt x="1498" y="299"/>
                    <a:pt x="1488" y="313"/>
                  </a:cubicBezTo>
                  <a:cubicBezTo>
                    <a:pt x="1443" y="374"/>
                    <a:pt x="1368" y="363"/>
                    <a:pt x="1379" y="458"/>
                  </a:cubicBezTo>
                  <a:cubicBezTo>
                    <a:pt x="1392" y="551"/>
                    <a:pt x="1424" y="551"/>
                    <a:pt x="1469" y="612"/>
                  </a:cubicBezTo>
                  <a:cubicBezTo>
                    <a:pt x="1511" y="667"/>
                    <a:pt x="1485" y="768"/>
                    <a:pt x="1506" y="837"/>
                  </a:cubicBezTo>
                  <a:cubicBezTo>
                    <a:pt x="1517" y="882"/>
                    <a:pt x="1554" y="924"/>
                    <a:pt x="1562" y="969"/>
                  </a:cubicBezTo>
                  <a:cubicBezTo>
                    <a:pt x="1580" y="1109"/>
                    <a:pt x="1472" y="1210"/>
                    <a:pt x="1392" y="1308"/>
                  </a:cubicBezTo>
                  <a:cubicBezTo>
                    <a:pt x="1241" y="1501"/>
                    <a:pt x="1090" y="1692"/>
                    <a:pt x="942" y="1882"/>
                  </a:cubicBezTo>
                  <a:cubicBezTo>
                    <a:pt x="900" y="1938"/>
                    <a:pt x="675" y="2253"/>
                    <a:pt x="646" y="2269"/>
                  </a:cubicBezTo>
                  <a:cubicBezTo>
                    <a:pt x="603" y="2293"/>
                    <a:pt x="458" y="2290"/>
                    <a:pt x="413" y="2277"/>
                  </a:cubicBezTo>
                  <a:cubicBezTo>
                    <a:pt x="410" y="2274"/>
                    <a:pt x="357" y="2237"/>
                    <a:pt x="355" y="2237"/>
                  </a:cubicBezTo>
                  <a:cubicBezTo>
                    <a:pt x="280" y="2213"/>
                    <a:pt x="283" y="2317"/>
                    <a:pt x="272" y="2243"/>
                  </a:cubicBezTo>
                  <a:cubicBezTo>
                    <a:pt x="272" y="2243"/>
                    <a:pt x="227" y="2089"/>
                    <a:pt x="225" y="2084"/>
                  </a:cubicBezTo>
                  <a:lnTo>
                    <a:pt x="227" y="2076"/>
                  </a:lnTo>
                  <a:lnTo>
                    <a:pt x="227" y="2076"/>
                  </a:lnTo>
                  <a:lnTo>
                    <a:pt x="220" y="2084"/>
                  </a:lnTo>
                  <a:cubicBezTo>
                    <a:pt x="251" y="2055"/>
                    <a:pt x="291" y="1965"/>
                    <a:pt x="302" y="1933"/>
                  </a:cubicBezTo>
                  <a:cubicBezTo>
                    <a:pt x="307" y="1925"/>
                    <a:pt x="243" y="1946"/>
                    <a:pt x="262" y="1898"/>
                  </a:cubicBezTo>
                  <a:cubicBezTo>
                    <a:pt x="270" y="1880"/>
                    <a:pt x="278" y="1861"/>
                    <a:pt x="291" y="1845"/>
                  </a:cubicBezTo>
                  <a:lnTo>
                    <a:pt x="365" y="1819"/>
                  </a:lnTo>
                  <a:cubicBezTo>
                    <a:pt x="365" y="1806"/>
                    <a:pt x="331" y="1814"/>
                    <a:pt x="328" y="1800"/>
                  </a:cubicBezTo>
                  <a:cubicBezTo>
                    <a:pt x="320" y="1750"/>
                    <a:pt x="389" y="1716"/>
                    <a:pt x="394" y="1673"/>
                  </a:cubicBezTo>
                  <a:cubicBezTo>
                    <a:pt x="397" y="1665"/>
                    <a:pt x="381" y="1671"/>
                    <a:pt x="378" y="1668"/>
                  </a:cubicBezTo>
                  <a:cubicBezTo>
                    <a:pt x="362" y="1642"/>
                    <a:pt x="378" y="1628"/>
                    <a:pt x="349" y="1605"/>
                  </a:cubicBezTo>
                  <a:cubicBezTo>
                    <a:pt x="315" y="1578"/>
                    <a:pt x="283" y="1612"/>
                    <a:pt x="280" y="1599"/>
                  </a:cubicBezTo>
                  <a:cubicBezTo>
                    <a:pt x="278" y="1586"/>
                    <a:pt x="299" y="1575"/>
                    <a:pt x="299" y="1562"/>
                  </a:cubicBezTo>
                  <a:cubicBezTo>
                    <a:pt x="299" y="1549"/>
                    <a:pt x="278" y="1546"/>
                    <a:pt x="267" y="1544"/>
                  </a:cubicBezTo>
                  <a:cubicBezTo>
                    <a:pt x="267" y="1541"/>
                    <a:pt x="212" y="1581"/>
                    <a:pt x="169" y="1591"/>
                  </a:cubicBezTo>
                  <a:cubicBezTo>
                    <a:pt x="153" y="1565"/>
                    <a:pt x="122" y="1541"/>
                    <a:pt x="114" y="1515"/>
                  </a:cubicBezTo>
                  <a:cubicBezTo>
                    <a:pt x="90" y="1454"/>
                    <a:pt x="122" y="1401"/>
                    <a:pt x="74" y="1345"/>
                  </a:cubicBezTo>
                  <a:cubicBezTo>
                    <a:pt x="53" y="1319"/>
                    <a:pt x="13" y="1335"/>
                    <a:pt x="16" y="1300"/>
                  </a:cubicBezTo>
                  <a:cubicBezTo>
                    <a:pt x="18" y="1282"/>
                    <a:pt x="26" y="1266"/>
                    <a:pt x="24" y="1247"/>
                  </a:cubicBezTo>
                  <a:cubicBezTo>
                    <a:pt x="21" y="1234"/>
                    <a:pt x="0" y="1229"/>
                    <a:pt x="0" y="1215"/>
                  </a:cubicBezTo>
                  <a:cubicBezTo>
                    <a:pt x="0" y="1205"/>
                    <a:pt x="10" y="1189"/>
                    <a:pt x="21" y="1176"/>
                  </a:cubicBezTo>
                  <a:lnTo>
                    <a:pt x="21" y="117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3" name="Switzerland"/>
            <p:cNvSpPr>
              <a:spLocks/>
            </p:cNvSpPr>
            <p:nvPr/>
          </p:nvSpPr>
          <p:spPr bwMode="auto">
            <a:xfrm>
              <a:off x="3704684" y="4597751"/>
              <a:ext cx="403225" cy="263525"/>
            </a:xfrm>
            <a:custGeom>
              <a:avLst/>
              <a:gdLst>
                <a:gd name="T0" fmla="*/ 1085 w 1119"/>
                <a:gd name="T1" fmla="*/ 389 h 731"/>
                <a:gd name="T2" fmla="*/ 1088 w 1119"/>
                <a:gd name="T3" fmla="*/ 471 h 731"/>
                <a:gd name="T4" fmla="*/ 1019 w 1119"/>
                <a:gd name="T5" fmla="*/ 511 h 731"/>
                <a:gd name="T6" fmla="*/ 1024 w 1119"/>
                <a:gd name="T7" fmla="*/ 564 h 731"/>
                <a:gd name="T8" fmla="*/ 966 w 1119"/>
                <a:gd name="T9" fmla="*/ 524 h 731"/>
                <a:gd name="T10" fmla="*/ 826 w 1119"/>
                <a:gd name="T11" fmla="*/ 477 h 731"/>
                <a:gd name="T12" fmla="*/ 736 w 1119"/>
                <a:gd name="T13" fmla="*/ 667 h 731"/>
                <a:gd name="T14" fmla="*/ 712 w 1119"/>
                <a:gd name="T15" fmla="*/ 673 h 731"/>
                <a:gd name="T16" fmla="*/ 701 w 1119"/>
                <a:gd name="T17" fmla="*/ 630 h 731"/>
                <a:gd name="T18" fmla="*/ 603 w 1119"/>
                <a:gd name="T19" fmla="*/ 567 h 731"/>
                <a:gd name="T20" fmla="*/ 606 w 1119"/>
                <a:gd name="T21" fmla="*/ 490 h 731"/>
                <a:gd name="T22" fmla="*/ 555 w 1119"/>
                <a:gd name="T23" fmla="*/ 527 h 731"/>
                <a:gd name="T24" fmla="*/ 534 w 1119"/>
                <a:gd name="T25" fmla="*/ 588 h 731"/>
                <a:gd name="T26" fmla="*/ 391 w 1119"/>
                <a:gd name="T27" fmla="*/ 651 h 731"/>
                <a:gd name="T28" fmla="*/ 235 w 1119"/>
                <a:gd name="T29" fmla="*/ 617 h 731"/>
                <a:gd name="T30" fmla="*/ 225 w 1119"/>
                <a:gd name="T31" fmla="*/ 593 h 731"/>
                <a:gd name="T32" fmla="*/ 219 w 1119"/>
                <a:gd name="T33" fmla="*/ 548 h 731"/>
                <a:gd name="T34" fmla="*/ 209 w 1119"/>
                <a:gd name="T35" fmla="*/ 490 h 731"/>
                <a:gd name="T36" fmla="*/ 74 w 1119"/>
                <a:gd name="T37" fmla="*/ 530 h 731"/>
                <a:gd name="T38" fmla="*/ 2 w 1119"/>
                <a:gd name="T39" fmla="*/ 583 h 731"/>
                <a:gd name="T40" fmla="*/ 42 w 1119"/>
                <a:gd name="T41" fmla="*/ 543 h 731"/>
                <a:gd name="T42" fmla="*/ 129 w 1119"/>
                <a:gd name="T43" fmla="*/ 368 h 731"/>
                <a:gd name="T44" fmla="*/ 193 w 1119"/>
                <a:gd name="T45" fmla="*/ 278 h 731"/>
                <a:gd name="T46" fmla="*/ 285 w 1119"/>
                <a:gd name="T47" fmla="*/ 172 h 731"/>
                <a:gd name="T48" fmla="*/ 267 w 1119"/>
                <a:gd name="T49" fmla="*/ 138 h 731"/>
                <a:gd name="T50" fmla="*/ 267 w 1119"/>
                <a:gd name="T51" fmla="*/ 119 h 731"/>
                <a:gd name="T52" fmla="*/ 410 w 1119"/>
                <a:gd name="T53" fmla="*/ 96 h 731"/>
                <a:gd name="T54" fmla="*/ 431 w 1119"/>
                <a:gd name="T55" fmla="*/ 93 h 731"/>
                <a:gd name="T56" fmla="*/ 555 w 1119"/>
                <a:gd name="T57" fmla="*/ 90 h 731"/>
                <a:gd name="T58" fmla="*/ 627 w 1119"/>
                <a:gd name="T59" fmla="*/ 85 h 731"/>
                <a:gd name="T60" fmla="*/ 606 w 1119"/>
                <a:gd name="T61" fmla="*/ 74 h 731"/>
                <a:gd name="T62" fmla="*/ 677 w 1119"/>
                <a:gd name="T63" fmla="*/ 64 h 731"/>
                <a:gd name="T64" fmla="*/ 696 w 1119"/>
                <a:gd name="T65" fmla="*/ 53 h 731"/>
                <a:gd name="T66" fmla="*/ 807 w 1119"/>
                <a:gd name="T67" fmla="*/ 77 h 731"/>
                <a:gd name="T68" fmla="*/ 876 w 1119"/>
                <a:gd name="T69" fmla="*/ 125 h 731"/>
                <a:gd name="T70" fmla="*/ 884 w 1119"/>
                <a:gd name="T71" fmla="*/ 180 h 731"/>
                <a:gd name="T72" fmla="*/ 950 w 1119"/>
                <a:gd name="T73" fmla="*/ 302 h 731"/>
                <a:gd name="T74" fmla="*/ 995 w 1119"/>
                <a:gd name="T75" fmla="*/ 355 h 731"/>
                <a:gd name="T76" fmla="*/ 1093 w 1119"/>
                <a:gd name="T77" fmla="*/ 315 h 731"/>
                <a:gd name="T78" fmla="*/ 1090 w 1119"/>
                <a:gd name="T79" fmla="*/ 3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9" h="731">
                  <a:moveTo>
                    <a:pt x="1090" y="355"/>
                  </a:moveTo>
                  <a:cubicBezTo>
                    <a:pt x="1088" y="366"/>
                    <a:pt x="1090" y="379"/>
                    <a:pt x="1085" y="389"/>
                  </a:cubicBezTo>
                  <a:cubicBezTo>
                    <a:pt x="1082" y="400"/>
                    <a:pt x="1074" y="408"/>
                    <a:pt x="1069" y="418"/>
                  </a:cubicBezTo>
                  <a:cubicBezTo>
                    <a:pt x="1069" y="424"/>
                    <a:pt x="1119" y="461"/>
                    <a:pt x="1088" y="471"/>
                  </a:cubicBezTo>
                  <a:cubicBezTo>
                    <a:pt x="1032" y="485"/>
                    <a:pt x="1051" y="408"/>
                    <a:pt x="1003" y="442"/>
                  </a:cubicBezTo>
                  <a:cubicBezTo>
                    <a:pt x="966" y="469"/>
                    <a:pt x="1013" y="498"/>
                    <a:pt x="1019" y="511"/>
                  </a:cubicBezTo>
                  <a:cubicBezTo>
                    <a:pt x="1021" y="522"/>
                    <a:pt x="1006" y="530"/>
                    <a:pt x="1006" y="540"/>
                  </a:cubicBezTo>
                  <a:cubicBezTo>
                    <a:pt x="1008" y="551"/>
                    <a:pt x="1019" y="556"/>
                    <a:pt x="1024" y="564"/>
                  </a:cubicBezTo>
                  <a:cubicBezTo>
                    <a:pt x="1027" y="575"/>
                    <a:pt x="1006" y="585"/>
                    <a:pt x="995" y="580"/>
                  </a:cubicBezTo>
                  <a:cubicBezTo>
                    <a:pt x="976" y="569"/>
                    <a:pt x="987" y="527"/>
                    <a:pt x="966" y="524"/>
                  </a:cubicBezTo>
                  <a:cubicBezTo>
                    <a:pt x="894" y="511"/>
                    <a:pt x="929" y="564"/>
                    <a:pt x="886" y="551"/>
                  </a:cubicBezTo>
                  <a:cubicBezTo>
                    <a:pt x="818" y="535"/>
                    <a:pt x="860" y="482"/>
                    <a:pt x="826" y="477"/>
                  </a:cubicBezTo>
                  <a:cubicBezTo>
                    <a:pt x="781" y="469"/>
                    <a:pt x="810" y="540"/>
                    <a:pt x="810" y="546"/>
                  </a:cubicBezTo>
                  <a:cubicBezTo>
                    <a:pt x="799" y="593"/>
                    <a:pt x="736" y="609"/>
                    <a:pt x="736" y="667"/>
                  </a:cubicBezTo>
                  <a:cubicBezTo>
                    <a:pt x="736" y="694"/>
                    <a:pt x="788" y="683"/>
                    <a:pt x="743" y="718"/>
                  </a:cubicBezTo>
                  <a:cubicBezTo>
                    <a:pt x="728" y="731"/>
                    <a:pt x="722" y="686"/>
                    <a:pt x="712" y="673"/>
                  </a:cubicBezTo>
                  <a:cubicBezTo>
                    <a:pt x="704" y="665"/>
                    <a:pt x="685" y="670"/>
                    <a:pt x="683" y="659"/>
                  </a:cubicBezTo>
                  <a:cubicBezTo>
                    <a:pt x="680" y="649"/>
                    <a:pt x="698" y="641"/>
                    <a:pt x="701" y="630"/>
                  </a:cubicBezTo>
                  <a:cubicBezTo>
                    <a:pt x="701" y="625"/>
                    <a:pt x="696" y="620"/>
                    <a:pt x="693" y="620"/>
                  </a:cubicBezTo>
                  <a:cubicBezTo>
                    <a:pt x="664" y="609"/>
                    <a:pt x="622" y="601"/>
                    <a:pt x="603" y="567"/>
                  </a:cubicBezTo>
                  <a:cubicBezTo>
                    <a:pt x="601" y="556"/>
                    <a:pt x="608" y="546"/>
                    <a:pt x="608" y="538"/>
                  </a:cubicBezTo>
                  <a:cubicBezTo>
                    <a:pt x="608" y="522"/>
                    <a:pt x="611" y="506"/>
                    <a:pt x="606" y="490"/>
                  </a:cubicBezTo>
                  <a:cubicBezTo>
                    <a:pt x="603" y="487"/>
                    <a:pt x="598" y="493"/>
                    <a:pt x="593" y="495"/>
                  </a:cubicBezTo>
                  <a:cubicBezTo>
                    <a:pt x="579" y="506"/>
                    <a:pt x="569" y="516"/>
                    <a:pt x="555" y="527"/>
                  </a:cubicBezTo>
                  <a:cubicBezTo>
                    <a:pt x="542" y="538"/>
                    <a:pt x="521" y="543"/>
                    <a:pt x="516" y="559"/>
                  </a:cubicBezTo>
                  <a:cubicBezTo>
                    <a:pt x="513" y="569"/>
                    <a:pt x="537" y="575"/>
                    <a:pt x="534" y="588"/>
                  </a:cubicBezTo>
                  <a:cubicBezTo>
                    <a:pt x="534" y="601"/>
                    <a:pt x="460" y="678"/>
                    <a:pt x="458" y="678"/>
                  </a:cubicBezTo>
                  <a:cubicBezTo>
                    <a:pt x="434" y="678"/>
                    <a:pt x="415" y="646"/>
                    <a:pt x="391" y="651"/>
                  </a:cubicBezTo>
                  <a:cubicBezTo>
                    <a:pt x="357" y="659"/>
                    <a:pt x="285" y="712"/>
                    <a:pt x="259" y="665"/>
                  </a:cubicBezTo>
                  <a:cubicBezTo>
                    <a:pt x="248" y="649"/>
                    <a:pt x="248" y="630"/>
                    <a:pt x="235" y="617"/>
                  </a:cubicBezTo>
                  <a:cubicBezTo>
                    <a:pt x="233" y="612"/>
                    <a:pt x="222" y="628"/>
                    <a:pt x="219" y="622"/>
                  </a:cubicBezTo>
                  <a:cubicBezTo>
                    <a:pt x="217" y="614"/>
                    <a:pt x="230" y="601"/>
                    <a:pt x="225" y="593"/>
                  </a:cubicBezTo>
                  <a:cubicBezTo>
                    <a:pt x="222" y="585"/>
                    <a:pt x="206" y="593"/>
                    <a:pt x="201" y="588"/>
                  </a:cubicBezTo>
                  <a:cubicBezTo>
                    <a:pt x="185" y="561"/>
                    <a:pt x="222" y="564"/>
                    <a:pt x="219" y="548"/>
                  </a:cubicBezTo>
                  <a:cubicBezTo>
                    <a:pt x="217" y="535"/>
                    <a:pt x="201" y="530"/>
                    <a:pt x="201" y="516"/>
                  </a:cubicBezTo>
                  <a:cubicBezTo>
                    <a:pt x="198" y="508"/>
                    <a:pt x="219" y="493"/>
                    <a:pt x="209" y="490"/>
                  </a:cubicBezTo>
                  <a:cubicBezTo>
                    <a:pt x="174" y="474"/>
                    <a:pt x="100" y="474"/>
                    <a:pt x="76" y="511"/>
                  </a:cubicBezTo>
                  <a:cubicBezTo>
                    <a:pt x="71" y="516"/>
                    <a:pt x="74" y="522"/>
                    <a:pt x="74" y="530"/>
                  </a:cubicBezTo>
                  <a:cubicBezTo>
                    <a:pt x="76" y="535"/>
                    <a:pt x="90" y="540"/>
                    <a:pt x="87" y="546"/>
                  </a:cubicBezTo>
                  <a:cubicBezTo>
                    <a:pt x="71" y="577"/>
                    <a:pt x="34" y="591"/>
                    <a:pt x="2" y="583"/>
                  </a:cubicBezTo>
                  <a:cubicBezTo>
                    <a:pt x="0" y="583"/>
                    <a:pt x="13" y="577"/>
                    <a:pt x="13" y="572"/>
                  </a:cubicBezTo>
                  <a:cubicBezTo>
                    <a:pt x="13" y="538"/>
                    <a:pt x="39" y="551"/>
                    <a:pt x="42" y="543"/>
                  </a:cubicBezTo>
                  <a:cubicBezTo>
                    <a:pt x="55" y="501"/>
                    <a:pt x="21" y="463"/>
                    <a:pt x="53" y="424"/>
                  </a:cubicBezTo>
                  <a:cubicBezTo>
                    <a:pt x="71" y="397"/>
                    <a:pt x="119" y="397"/>
                    <a:pt x="129" y="368"/>
                  </a:cubicBezTo>
                  <a:cubicBezTo>
                    <a:pt x="137" y="352"/>
                    <a:pt x="121" y="328"/>
                    <a:pt x="129" y="310"/>
                  </a:cubicBezTo>
                  <a:cubicBezTo>
                    <a:pt x="140" y="289"/>
                    <a:pt x="177" y="297"/>
                    <a:pt x="193" y="278"/>
                  </a:cubicBezTo>
                  <a:cubicBezTo>
                    <a:pt x="211" y="262"/>
                    <a:pt x="233" y="209"/>
                    <a:pt x="256" y="191"/>
                  </a:cubicBezTo>
                  <a:cubicBezTo>
                    <a:pt x="270" y="180"/>
                    <a:pt x="283" y="209"/>
                    <a:pt x="285" y="172"/>
                  </a:cubicBezTo>
                  <a:cubicBezTo>
                    <a:pt x="285" y="159"/>
                    <a:pt x="246" y="186"/>
                    <a:pt x="243" y="172"/>
                  </a:cubicBezTo>
                  <a:cubicBezTo>
                    <a:pt x="238" y="159"/>
                    <a:pt x="259" y="148"/>
                    <a:pt x="267" y="138"/>
                  </a:cubicBezTo>
                  <a:cubicBezTo>
                    <a:pt x="267" y="138"/>
                    <a:pt x="272" y="141"/>
                    <a:pt x="272" y="138"/>
                  </a:cubicBezTo>
                  <a:cubicBezTo>
                    <a:pt x="272" y="133"/>
                    <a:pt x="262" y="122"/>
                    <a:pt x="267" y="119"/>
                  </a:cubicBezTo>
                  <a:cubicBezTo>
                    <a:pt x="341" y="98"/>
                    <a:pt x="309" y="199"/>
                    <a:pt x="399" y="106"/>
                  </a:cubicBezTo>
                  <a:cubicBezTo>
                    <a:pt x="402" y="106"/>
                    <a:pt x="407" y="101"/>
                    <a:pt x="410" y="96"/>
                  </a:cubicBezTo>
                  <a:lnTo>
                    <a:pt x="415" y="90"/>
                  </a:lnTo>
                  <a:cubicBezTo>
                    <a:pt x="420" y="88"/>
                    <a:pt x="426" y="88"/>
                    <a:pt x="431" y="93"/>
                  </a:cubicBezTo>
                  <a:cubicBezTo>
                    <a:pt x="434" y="96"/>
                    <a:pt x="415" y="98"/>
                    <a:pt x="418" y="103"/>
                  </a:cubicBezTo>
                  <a:cubicBezTo>
                    <a:pt x="426" y="119"/>
                    <a:pt x="548" y="90"/>
                    <a:pt x="555" y="90"/>
                  </a:cubicBezTo>
                  <a:cubicBezTo>
                    <a:pt x="608" y="88"/>
                    <a:pt x="561" y="138"/>
                    <a:pt x="627" y="103"/>
                  </a:cubicBezTo>
                  <a:cubicBezTo>
                    <a:pt x="630" y="101"/>
                    <a:pt x="622" y="88"/>
                    <a:pt x="627" y="85"/>
                  </a:cubicBezTo>
                  <a:cubicBezTo>
                    <a:pt x="635" y="80"/>
                    <a:pt x="664" y="77"/>
                    <a:pt x="653" y="74"/>
                  </a:cubicBezTo>
                  <a:cubicBezTo>
                    <a:pt x="638" y="72"/>
                    <a:pt x="622" y="77"/>
                    <a:pt x="606" y="74"/>
                  </a:cubicBezTo>
                  <a:cubicBezTo>
                    <a:pt x="598" y="72"/>
                    <a:pt x="643" y="0"/>
                    <a:pt x="683" y="40"/>
                  </a:cubicBezTo>
                  <a:cubicBezTo>
                    <a:pt x="688" y="45"/>
                    <a:pt x="675" y="56"/>
                    <a:pt x="677" y="64"/>
                  </a:cubicBezTo>
                  <a:cubicBezTo>
                    <a:pt x="680" y="69"/>
                    <a:pt x="691" y="72"/>
                    <a:pt x="696" y="69"/>
                  </a:cubicBezTo>
                  <a:cubicBezTo>
                    <a:pt x="701" y="66"/>
                    <a:pt x="693" y="48"/>
                    <a:pt x="696" y="53"/>
                  </a:cubicBezTo>
                  <a:cubicBezTo>
                    <a:pt x="706" y="58"/>
                    <a:pt x="706" y="77"/>
                    <a:pt x="717" y="82"/>
                  </a:cubicBezTo>
                  <a:cubicBezTo>
                    <a:pt x="717" y="82"/>
                    <a:pt x="804" y="77"/>
                    <a:pt x="807" y="77"/>
                  </a:cubicBezTo>
                  <a:cubicBezTo>
                    <a:pt x="833" y="82"/>
                    <a:pt x="852" y="109"/>
                    <a:pt x="876" y="122"/>
                  </a:cubicBezTo>
                  <a:lnTo>
                    <a:pt x="876" y="125"/>
                  </a:lnTo>
                  <a:cubicBezTo>
                    <a:pt x="876" y="143"/>
                    <a:pt x="910" y="148"/>
                    <a:pt x="900" y="175"/>
                  </a:cubicBezTo>
                  <a:cubicBezTo>
                    <a:pt x="897" y="180"/>
                    <a:pt x="886" y="178"/>
                    <a:pt x="884" y="180"/>
                  </a:cubicBezTo>
                  <a:cubicBezTo>
                    <a:pt x="876" y="193"/>
                    <a:pt x="849" y="289"/>
                    <a:pt x="855" y="291"/>
                  </a:cubicBezTo>
                  <a:cubicBezTo>
                    <a:pt x="860" y="294"/>
                    <a:pt x="947" y="302"/>
                    <a:pt x="950" y="302"/>
                  </a:cubicBezTo>
                  <a:cubicBezTo>
                    <a:pt x="955" y="307"/>
                    <a:pt x="942" y="315"/>
                    <a:pt x="947" y="321"/>
                  </a:cubicBezTo>
                  <a:cubicBezTo>
                    <a:pt x="961" y="336"/>
                    <a:pt x="976" y="347"/>
                    <a:pt x="995" y="355"/>
                  </a:cubicBezTo>
                  <a:cubicBezTo>
                    <a:pt x="1037" y="376"/>
                    <a:pt x="1045" y="305"/>
                    <a:pt x="1074" y="310"/>
                  </a:cubicBezTo>
                  <a:cubicBezTo>
                    <a:pt x="1082" y="310"/>
                    <a:pt x="1088" y="313"/>
                    <a:pt x="1093" y="315"/>
                  </a:cubicBezTo>
                  <a:lnTo>
                    <a:pt x="1090" y="339"/>
                  </a:lnTo>
                  <a:cubicBezTo>
                    <a:pt x="1088" y="347"/>
                    <a:pt x="1085" y="352"/>
                    <a:pt x="1090" y="35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4" name="Sweden"/>
            <p:cNvSpPr>
              <a:spLocks noEditPoints="1"/>
            </p:cNvSpPr>
            <p:nvPr/>
          </p:nvSpPr>
          <p:spPr bwMode="auto">
            <a:xfrm>
              <a:off x="4128546" y="1908526"/>
              <a:ext cx="652463" cy="1760538"/>
            </a:xfrm>
            <a:custGeom>
              <a:avLst/>
              <a:gdLst>
                <a:gd name="T0" fmla="*/ 524 w 1810"/>
                <a:gd name="T1" fmla="*/ 3473 h 4884"/>
                <a:gd name="T2" fmla="*/ 291 w 1810"/>
                <a:gd name="T3" fmla="*/ 3574 h 4884"/>
                <a:gd name="T4" fmla="*/ 651 w 1810"/>
                <a:gd name="T5" fmla="*/ 3786 h 4884"/>
                <a:gd name="T6" fmla="*/ 243 w 1810"/>
                <a:gd name="T7" fmla="*/ 4797 h 4884"/>
                <a:gd name="T8" fmla="*/ 185 w 1810"/>
                <a:gd name="T9" fmla="*/ 4617 h 4884"/>
                <a:gd name="T10" fmla="*/ 352 w 1810"/>
                <a:gd name="T11" fmla="*/ 4413 h 4884"/>
                <a:gd name="T12" fmla="*/ 214 w 1810"/>
                <a:gd name="T13" fmla="*/ 4214 h 4884"/>
                <a:gd name="T14" fmla="*/ 145 w 1810"/>
                <a:gd name="T15" fmla="*/ 3828 h 4884"/>
                <a:gd name="T16" fmla="*/ 95 w 1810"/>
                <a:gd name="T17" fmla="*/ 3388 h 4884"/>
                <a:gd name="T18" fmla="*/ 177 w 1810"/>
                <a:gd name="T19" fmla="*/ 2904 h 4884"/>
                <a:gd name="T20" fmla="*/ 135 w 1810"/>
                <a:gd name="T21" fmla="*/ 2292 h 4884"/>
                <a:gd name="T22" fmla="*/ 233 w 1810"/>
                <a:gd name="T23" fmla="*/ 1848 h 4884"/>
                <a:gd name="T24" fmla="*/ 463 w 1810"/>
                <a:gd name="T25" fmla="*/ 1204 h 4884"/>
                <a:gd name="T26" fmla="*/ 616 w 1810"/>
                <a:gd name="T27" fmla="*/ 641 h 4884"/>
                <a:gd name="T28" fmla="*/ 1080 w 1810"/>
                <a:gd name="T29" fmla="*/ 267 h 4884"/>
                <a:gd name="T30" fmla="*/ 1127 w 1810"/>
                <a:gd name="T31" fmla="*/ 8 h 4884"/>
                <a:gd name="T32" fmla="*/ 1522 w 1810"/>
                <a:gd name="T33" fmla="*/ 254 h 4884"/>
                <a:gd name="T34" fmla="*/ 1630 w 1810"/>
                <a:gd name="T35" fmla="*/ 580 h 4884"/>
                <a:gd name="T36" fmla="*/ 1739 w 1810"/>
                <a:gd name="T37" fmla="*/ 1048 h 4884"/>
                <a:gd name="T38" fmla="*/ 1548 w 1810"/>
                <a:gd name="T39" fmla="*/ 1144 h 4884"/>
                <a:gd name="T40" fmla="*/ 1519 w 1810"/>
                <a:gd name="T41" fmla="*/ 1183 h 4884"/>
                <a:gd name="T42" fmla="*/ 1498 w 1810"/>
                <a:gd name="T43" fmla="*/ 1318 h 4884"/>
                <a:gd name="T44" fmla="*/ 1400 w 1810"/>
                <a:gd name="T45" fmla="*/ 1856 h 4884"/>
                <a:gd name="T46" fmla="*/ 1313 w 1810"/>
                <a:gd name="T47" fmla="*/ 1922 h 4884"/>
                <a:gd name="T48" fmla="*/ 1170 w 1810"/>
                <a:gd name="T49" fmla="*/ 2036 h 4884"/>
                <a:gd name="T50" fmla="*/ 1146 w 1810"/>
                <a:gd name="T51" fmla="*/ 2067 h 4884"/>
                <a:gd name="T52" fmla="*/ 1114 w 1810"/>
                <a:gd name="T53" fmla="*/ 2195 h 4884"/>
                <a:gd name="T54" fmla="*/ 1077 w 1810"/>
                <a:gd name="T55" fmla="*/ 2290 h 4884"/>
                <a:gd name="T56" fmla="*/ 1027 w 1810"/>
                <a:gd name="T57" fmla="*/ 2409 h 4884"/>
                <a:gd name="T58" fmla="*/ 1040 w 1810"/>
                <a:gd name="T59" fmla="*/ 2615 h 4884"/>
                <a:gd name="T60" fmla="*/ 1003 w 1810"/>
                <a:gd name="T61" fmla="*/ 2801 h 4884"/>
                <a:gd name="T62" fmla="*/ 1024 w 1810"/>
                <a:gd name="T63" fmla="*/ 2944 h 4884"/>
                <a:gd name="T64" fmla="*/ 1220 w 1810"/>
                <a:gd name="T65" fmla="*/ 3034 h 4884"/>
                <a:gd name="T66" fmla="*/ 1313 w 1810"/>
                <a:gd name="T67" fmla="*/ 3116 h 4884"/>
                <a:gd name="T68" fmla="*/ 1273 w 1810"/>
                <a:gd name="T69" fmla="*/ 3378 h 4884"/>
                <a:gd name="T70" fmla="*/ 1130 w 1810"/>
                <a:gd name="T71" fmla="*/ 3248 h 4884"/>
                <a:gd name="T72" fmla="*/ 987 w 1810"/>
                <a:gd name="T73" fmla="*/ 3362 h 4884"/>
                <a:gd name="T74" fmla="*/ 939 w 1810"/>
                <a:gd name="T75" fmla="*/ 3383 h 4884"/>
                <a:gd name="T76" fmla="*/ 1117 w 1810"/>
                <a:gd name="T77" fmla="*/ 3441 h 4884"/>
                <a:gd name="T78" fmla="*/ 1299 w 1810"/>
                <a:gd name="T79" fmla="*/ 3357 h 4884"/>
                <a:gd name="T80" fmla="*/ 1231 w 1810"/>
                <a:gd name="T81" fmla="*/ 3505 h 4884"/>
                <a:gd name="T82" fmla="*/ 1069 w 1810"/>
                <a:gd name="T83" fmla="*/ 3621 h 4884"/>
                <a:gd name="T84" fmla="*/ 921 w 1810"/>
                <a:gd name="T85" fmla="*/ 3677 h 4884"/>
                <a:gd name="T86" fmla="*/ 1045 w 1810"/>
                <a:gd name="T87" fmla="*/ 3717 h 4884"/>
                <a:gd name="T88" fmla="*/ 1051 w 1810"/>
                <a:gd name="T89" fmla="*/ 3928 h 4884"/>
                <a:gd name="T90" fmla="*/ 1040 w 1810"/>
                <a:gd name="T91" fmla="*/ 4079 h 4884"/>
                <a:gd name="T92" fmla="*/ 1019 w 1810"/>
                <a:gd name="T93" fmla="*/ 4355 h 4884"/>
                <a:gd name="T94" fmla="*/ 884 w 1810"/>
                <a:gd name="T95" fmla="*/ 4529 h 4884"/>
                <a:gd name="T96" fmla="*/ 728 w 1810"/>
                <a:gd name="T97" fmla="*/ 4601 h 4884"/>
                <a:gd name="T98" fmla="*/ 455 w 1810"/>
                <a:gd name="T99" fmla="*/ 4860 h 4884"/>
                <a:gd name="T100" fmla="*/ 317 w 1810"/>
                <a:gd name="T101" fmla="*/ 4622 h 4884"/>
                <a:gd name="T102" fmla="*/ 1085 w 1810"/>
                <a:gd name="T103" fmla="*/ 4379 h 4884"/>
                <a:gd name="T104" fmla="*/ 1450 w 1810"/>
                <a:gd name="T105" fmla="*/ 4063 h 4884"/>
                <a:gd name="T106" fmla="*/ 1366 w 1810"/>
                <a:gd name="T107" fmla="*/ 4161 h 4884"/>
                <a:gd name="T108" fmla="*/ 1445 w 1810"/>
                <a:gd name="T109" fmla="*/ 3963 h 4884"/>
                <a:gd name="T110" fmla="*/ 1387 w 1810"/>
                <a:gd name="T111" fmla="*/ 1853 h 4884"/>
                <a:gd name="T112" fmla="*/ 201 w 1810"/>
                <a:gd name="T113" fmla="*/ 4667 h 4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0" h="4884">
                  <a:moveTo>
                    <a:pt x="286" y="4884"/>
                  </a:moveTo>
                  <a:cubicBezTo>
                    <a:pt x="291" y="4868"/>
                    <a:pt x="280" y="4860"/>
                    <a:pt x="264" y="4852"/>
                  </a:cubicBezTo>
                  <a:lnTo>
                    <a:pt x="254" y="4826"/>
                  </a:lnTo>
                  <a:cubicBezTo>
                    <a:pt x="275" y="4839"/>
                    <a:pt x="309" y="4847"/>
                    <a:pt x="299" y="4871"/>
                  </a:cubicBezTo>
                  <a:cubicBezTo>
                    <a:pt x="299" y="4876"/>
                    <a:pt x="293" y="4881"/>
                    <a:pt x="286" y="4884"/>
                  </a:cubicBezTo>
                  <a:close/>
                  <a:moveTo>
                    <a:pt x="524" y="3473"/>
                  </a:moveTo>
                  <a:cubicBezTo>
                    <a:pt x="526" y="3574"/>
                    <a:pt x="526" y="3632"/>
                    <a:pt x="447" y="3698"/>
                  </a:cubicBezTo>
                  <a:cubicBezTo>
                    <a:pt x="428" y="3714"/>
                    <a:pt x="418" y="3735"/>
                    <a:pt x="397" y="3743"/>
                  </a:cubicBezTo>
                  <a:cubicBezTo>
                    <a:pt x="378" y="3746"/>
                    <a:pt x="360" y="3725"/>
                    <a:pt x="341" y="3727"/>
                  </a:cubicBezTo>
                  <a:cubicBezTo>
                    <a:pt x="312" y="3733"/>
                    <a:pt x="301" y="3841"/>
                    <a:pt x="246" y="3807"/>
                  </a:cubicBezTo>
                  <a:cubicBezTo>
                    <a:pt x="230" y="3799"/>
                    <a:pt x="275" y="3754"/>
                    <a:pt x="275" y="3719"/>
                  </a:cubicBezTo>
                  <a:cubicBezTo>
                    <a:pt x="275" y="3701"/>
                    <a:pt x="214" y="3584"/>
                    <a:pt x="291" y="3574"/>
                  </a:cubicBezTo>
                  <a:cubicBezTo>
                    <a:pt x="309" y="3571"/>
                    <a:pt x="328" y="3598"/>
                    <a:pt x="344" y="3587"/>
                  </a:cubicBezTo>
                  <a:lnTo>
                    <a:pt x="357" y="3489"/>
                  </a:lnTo>
                  <a:cubicBezTo>
                    <a:pt x="399" y="3433"/>
                    <a:pt x="476" y="3455"/>
                    <a:pt x="524" y="3473"/>
                  </a:cubicBezTo>
                  <a:close/>
                  <a:moveTo>
                    <a:pt x="691" y="3632"/>
                  </a:moveTo>
                  <a:cubicBezTo>
                    <a:pt x="696" y="3682"/>
                    <a:pt x="714" y="3722"/>
                    <a:pt x="675" y="3762"/>
                  </a:cubicBezTo>
                  <a:cubicBezTo>
                    <a:pt x="667" y="3770"/>
                    <a:pt x="656" y="3775"/>
                    <a:pt x="651" y="3786"/>
                  </a:cubicBezTo>
                  <a:cubicBezTo>
                    <a:pt x="638" y="3815"/>
                    <a:pt x="640" y="3849"/>
                    <a:pt x="630" y="3881"/>
                  </a:cubicBezTo>
                  <a:lnTo>
                    <a:pt x="595" y="3958"/>
                  </a:lnTo>
                  <a:cubicBezTo>
                    <a:pt x="526" y="3934"/>
                    <a:pt x="630" y="3666"/>
                    <a:pt x="691" y="3632"/>
                  </a:cubicBezTo>
                  <a:close/>
                  <a:moveTo>
                    <a:pt x="243" y="4797"/>
                  </a:moveTo>
                  <a:lnTo>
                    <a:pt x="243" y="4797"/>
                  </a:lnTo>
                  <a:lnTo>
                    <a:pt x="243" y="4797"/>
                  </a:lnTo>
                  <a:lnTo>
                    <a:pt x="243" y="4797"/>
                  </a:lnTo>
                  <a:close/>
                  <a:moveTo>
                    <a:pt x="296" y="4762"/>
                  </a:moveTo>
                  <a:cubicBezTo>
                    <a:pt x="333" y="4720"/>
                    <a:pt x="291" y="4723"/>
                    <a:pt x="288" y="4670"/>
                  </a:cubicBezTo>
                  <a:cubicBezTo>
                    <a:pt x="288" y="4654"/>
                    <a:pt x="304" y="4643"/>
                    <a:pt x="307" y="4627"/>
                  </a:cubicBezTo>
                  <a:cubicBezTo>
                    <a:pt x="307" y="4622"/>
                    <a:pt x="296" y="4617"/>
                    <a:pt x="293" y="4611"/>
                  </a:cubicBezTo>
                  <a:cubicBezTo>
                    <a:pt x="259" y="4606"/>
                    <a:pt x="214" y="4596"/>
                    <a:pt x="185" y="4617"/>
                  </a:cubicBezTo>
                  <a:cubicBezTo>
                    <a:pt x="214" y="4580"/>
                    <a:pt x="264" y="4590"/>
                    <a:pt x="304" y="4598"/>
                  </a:cubicBezTo>
                  <a:cubicBezTo>
                    <a:pt x="283" y="4564"/>
                    <a:pt x="270" y="4537"/>
                    <a:pt x="275" y="4532"/>
                  </a:cubicBezTo>
                  <a:cubicBezTo>
                    <a:pt x="286" y="4508"/>
                    <a:pt x="323" y="4561"/>
                    <a:pt x="346" y="4551"/>
                  </a:cubicBezTo>
                  <a:cubicBezTo>
                    <a:pt x="368" y="4543"/>
                    <a:pt x="293" y="4511"/>
                    <a:pt x="304" y="4490"/>
                  </a:cubicBezTo>
                  <a:cubicBezTo>
                    <a:pt x="312" y="4471"/>
                    <a:pt x="349" y="4492"/>
                    <a:pt x="357" y="4476"/>
                  </a:cubicBezTo>
                  <a:cubicBezTo>
                    <a:pt x="370" y="4458"/>
                    <a:pt x="362" y="4431"/>
                    <a:pt x="352" y="4413"/>
                  </a:cubicBezTo>
                  <a:cubicBezTo>
                    <a:pt x="346" y="4402"/>
                    <a:pt x="331" y="4410"/>
                    <a:pt x="320" y="4408"/>
                  </a:cubicBezTo>
                  <a:cubicBezTo>
                    <a:pt x="299" y="4400"/>
                    <a:pt x="304" y="4363"/>
                    <a:pt x="288" y="4344"/>
                  </a:cubicBezTo>
                  <a:cubicBezTo>
                    <a:pt x="278" y="4331"/>
                    <a:pt x="256" y="4331"/>
                    <a:pt x="246" y="4318"/>
                  </a:cubicBezTo>
                  <a:cubicBezTo>
                    <a:pt x="241" y="4307"/>
                    <a:pt x="248" y="4294"/>
                    <a:pt x="243" y="4283"/>
                  </a:cubicBezTo>
                  <a:cubicBezTo>
                    <a:pt x="238" y="4270"/>
                    <a:pt x="206" y="4228"/>
                    <a:pt x="206" y="4225"/>
                  </a:cubicBezTo>
                  <a:cubicBezTo>
                    <a:pt x="206" y="4220"/>
                    <a:pt x="217" y="4217"/>
                    <a:pt x="214" y="4214"/>
                  </a:cubicBezTo>
                  <a:cubicBezTo>
                    <a:pt x="211" y="4209"/>
                    <a:pt x="201" y="4212"/>
                    <a:pt x="196" y="4209"/>
                  </a:cubicBezTo>
                  <a:cubicBezTo>
                    <a:pt x="182" y="4198"/>
                    <a:pt x="172" y="4183"/>
                    <a:pt x="164" y="4169"/>
                  </a:cubicBezTo>
                  <a:cubicBezTo>
                    <a:pt x="151" y="4146"/>
                    <a:pt x="166" y="4082"/>
                    <a:pt x="148" y="4053"/>
                  </a:cubicBezTo>
                  <a:cubicBezTo>
                    <a:pt x="143" y="4045"/>
                    <a:pt x="124" y="4056"/>
                    <a:pt x="116" y="4048"/>
                  </a:cubicBezTo>
                  <a:cubicBezTo>
                    <a:pt x="108" y="4037"/>
                    <a:pt x="111" y="4018"/>
                    <a:pt x="111" y="4003"/>
                  </a:cubicBezTo>
                  <a:cubicBezTo>
                    <a:pt x="105" y="3963"/>
                    <a:pt x="180" y="3870"/>
                    <a:pt x="145" y="3828"/>
                  </a:cubicBezTo>
                  <a:cubicBezTo>
                    <a:pt x="98" y="3767"/>
                    <a:pt x="124" y="3931"/>
                    <a:pt x="23" y="3831"/>
                  </a:cubicBezTo>
                  <a:cubicBezTo>
                    <a:pt x="8" y="3815"/>
                    <a:pt x="34" y="3767"/>
                    <a:pt x="34" y="3748"/>
                  </a:cubicBezTo>
                  <a:cubicBezTo>
                    <a:pt x="31" y="3717"/>
                    <a:pt x="0" y="3598"/>
                    <a:pt x="0" y="3598"/>
                  </a:cubicBezTo>
                  <a:cubicBezTo>
                    <a:pt x="10" y="3584"/>
                    <a:pt x="37" y="3608"/>
                    <a:pt x="53" y="3606"/>
                  </a:cubicBezTo>
                  <a:cubicBezTo>
                    <a:pt x="60" y="3632"/>
                    <a:pt x="71" y="3658"/>
                    <a:pt x="95" y="3624"/>
                  </a:cubicBezTo>
                  <a:cubicBezTo>
                    <a:pt x="153" y="3542"/>
                    <a:pt x="79" y="3436"/>
                    <a:pt x="95" y="3388"/>
                  </a:cubicBezTo>
                  <a:cubicBezTo>
                    <a:pt x="100" y="3370"/>
                    <a:pt x="127" y="3367"/>
                    <a:pt x="135" y="3351"/>
                  </a:cubicBezTo>
                  <a:cubicBezTo>
                    <a:pt x="140" y="3341"/>
                    <a:pt x="135" y="3328"/>
                    <a:pt x="129" y="3317"/>
                  </a:cubicBezTo>
                  <a:cubicBezTo>
                    <a:pt x="129" y="3309"/>
                    <a:pt x="116" y="3306"/>
                    <a:pt x="119" y="3301"/>
                  </a:cubicBezTo>
                  <a:cubicBezTo>
                    <a:pt x="124" y="3283"/>
                    <a:pt x="209" y="3277"/>
                    <a:pt x="233" y="3216"/>
                  </a:cubicBezTo>
                  <a:lnTo>
                    <a:pt x="230" y="3140"/>
                  </a:lnTo>
                  <a:cubicBezTo>
                    <a:pt x="259" y="2989"/>
                    <a:pt x="190" y="3018"/>
                    <a:pt x="177" y="2904"/>
                  </a:cubicBezTo>
                  <a:cubicBezTo>
                    <a:pt x="174" y="2878"/>
                    <a:pt x="227" y="2891"/>
                    <a:pt x="248" y="2872"/>
                  </a:cubicBezTo>
                  <a:lnTo>
                    <a:pt x="278" y="2766"/>
                  </a:lnTo>
                  <a:cubicBezTo>
                    <a:pt x="267" y="2700"/>
                    <a:pt x="166" y="2705"/>
                    <a:pt x="151" y="2645"/>
                  </a:cubicBezTo>
                  <a:cubicBezTo>
                    <a:pt x="137" y="2589"/>
                    <a:pt x="180" y="2515"/>
                    <a:pt x="174" y="2457"/>
                  </a:cubicBezTo>
                  <a:cubicBezTo>
                    <a:pt x="169" y="2417"/>
                    <a:pt x="127" y="2382"/>
                    <a:pt x="124" y="2343"/>
                  </a:cubicBezTo>
                  <a:cubicBezTo>
                    <a:pt x="121" y="2327"/>
                    <a:pt x="135" y="2308"/>
                    <a:pt x="135" y="2292"/>
                  </a:cubicBezTo>
                  <a:cubicBezTo>
                    <a:pt x="132" y="2274"/>
                    <a:pt x="121" y="2258"/>
                    <a:pt x="124" y="2240"/>
                  </a:cubicBezTo>
                  <a:cubicBezTo>
                    <a:pt x="124" y="2224"/>
                    <a:pt x="143" y="2213"/>
                    <a:pt x="143" y="2197"/>
                  </a:cubicBezTo>
                  <a:cubicBezTo>
                    <a:pt x="143" y="1877"/>
                    <a:pt x="103" y="2433"/>
                    <a:pt x="103" y="2112"/>
                  </a:cubicBezTo>
                  <a:cubicBezTo>
                    <a:pt x="103" y="2083"/>
                    <a:pt x="140" y="2065"/>
                    <a:pt x="143" y="2036"/>
                  </a:cubicBezTo>
                  <a:cubicBezTo>
                    <a:pt x="145" y="2025"/>
                    <a:pt x="129" y="2014"/>
                    <a:pt x="132" y="2001"/>
                  </a:cubicBezTo>
                  <a:cubicBezTo>
                    <a:pt x="140" y="1959"/>
                    <a:pt x="198" y="1869"/>
                    <a:pt x="233" y="1848"/>
                  </a:cubicBezTo>
                  <a:cubicBezTo>
                    <a:pt x="341" y="1779"/>
                    <a:pt x="413" y="1903"/>
                    <a:pt x="431" y="1779"/>
                  </a:cubicBezTo>
                  <a:cubicBezTo>
                    <a:pt x="450" y="1649"/>
                    <a:pt x="338" y="1676"/>
                    <a:pt x="354" y="1628"/>
                  </a:cubicBezTo>
                  <a:cubicBezTo>
                    <a:pt x="378" y="1554"/>
                    <a:pt x="415" y="1480"/>
                    <a:pt x="439" y="1408"/>
                  </a:cubicBezTo>
                  <a:cubicBezTo>
                    <a:pt x="442" y="1398"/>
                    <a:pt x="455" y="1395"/>
                    <a:pt x="458" y="1384"/>
                  </a:cubicBezTo>
                  <a:lnTo>
                    <a:pt x="450" y="1287"/>
                  </a:lnTo>
                  <a:cubicBezTo>
                    <a:pt x="450" y="1284"/>
                    <a:pt x="463" y="1204"/>
                    <a:pt x="463" y="1204"/>
                  </a:cubicBezTo>
                  <a:lnTo>
                    <a:pt x="436" y="1101"/>
                  </a:lnTo>
                  <a:cubicBezTo>
                    <a:pt x="447" y="1077"/>
                    <a:pt x="489" y="1101"/>
                    <a:pt x="511" y="1091"/>
                  </a:cubicBezTo>
                  <a:lnTo>
                    <a:pt x="569" y="1040"/>
                  </a:lnTo>
                  <a:cubicBezTo>
                    <a:pt x="577" y="1016"/>
                    <a:pt x="542" y="995"/>
                    <a:pt x="548" y="971"/>
                  </a:cubicBezTo>
                  <a:cubicBezTo>
                    <a:pt x="563" y="924"/>
                    <a:pt x="651" y="821"/>
                    <a:pt x="667" y="776"/>
                  </a:cubicBezTo>
                  <a:cubicBezTo>
                    <a:pt x="696" y="704"/>
                    <a:pt x="627" y="699"/>
                    <a:pt x="616" y="641"/>
                  </a:cubicBezTo>
                  <a:cubicBezTo>
                    <a:pt x="608" y="593"/>
                    <a:pt x="638" y="622"/>
                    <a:pt x="653" y="604"/>
                  </a:cubicBezTo>
                  <a:cubicBezTo>
                    <a:pt x="675" y="577"/>
                    <a:pt x="675" y="540"/>
                    <a:pt x="680" y="511"/>
                  </a:cubicBezTo>
                  <a:cubicBezTo>
                    <a:pt x="683" y="490"/>
                    <a:pt x="733" y="397"/>
                    <a:pt x="749" y="397"/>
                  </a:cubicBezTo>
                  <a:lnTo>
                    <a:pt x="833" y="434"/>
                  </a:lnTo>
                  <a:cubicBezTo>
                    <a:pt x="886" y="413"/>
                    <a:pt x="820" y="262"/>
                    <a:pt x="836" y="241"/>
                  </a:cubicBezTo>
                  <a:cubicBezTo>
                    <a:pt x="873" y="193"/>
                    <a:pt x="1056" y="283"/>
                    <a:pt x="1080" y="267"/>
                  </a:cubicBezTo>
                  <a:cubicBezTo>
                    <a:pt x="1167" y="212"/>
                    <a:pt x="1074" y="217"/>
                    <a:pt x="1072" y="193"/>
                  </a:cubicBezTo>
                  <a:cubicBezTo>
                    <a:pt x="1064" y="161"/>
                    <a:pt x="1109" y="138"/>
                    <a:pt x="1109" y="106"/>
                  </a:cubicBezTo>
                  <a:cubicBezTo>
                    <a:pt x="1109" y="87"/>
                    <a:pt x="1104" y="69"/>
                    <a:pt x="1096" y="53"/>
                  </a:cubicBezTo>
                  <a:cubicBezTo>
                    <a:pt x="1088" y="40"/>
                    <a:pt x="1053" y="32"/>
                    <a:pt x="1061" y="18"/>
                  </a:cubicBezTo>
                  <a:cubicBezTo>
                    <a:pt x="1072" y="0"/>
                    <a:pt x="1101" y="13"/>
                    <a:pt x="1122" y="8"/>
                  </a:cubicBezTo>
                  <a:lnTo>
                    <a:pt x="1127" y="8"/>
                  </a:lnTo>
                  <a:cubicBezTo>
                    <a:pt x="1135" y="13"/>
                    <a:pt x="1149" y="13"/>
                    <a:pt x="1159" y="21"/>
                  </a:cubicBezTo>
                  <a:cubicBezTo>
                    <a:pt x="1191" y="42"/>
                    <a:pt x="1149" y="40"/>
                    <a:pt x="1170" y="53"/>
                  </a:cubicBezTo>
                  <a:cubicBezTo>
                    <a:pt x="1215" y="87"/>
                    <a:pt x="1291" y="151"/>
                    <a:pt x="1339" y="172"/>
                  </a:cubicBezTo>
                  <a:cubicBezTo>
                    <a:pt x="1395" y="196"/>
                    <a:pt x="1440" y="175"/>
                    <a:pt x="1490" y="225"/>
                  </a:cubicBezTo>
                  <a:cubicBezTo>
                    <a:pt x="1501" y="233"/>
                    <a:pt x="1493" y="257"/>
                    <a:pt x="1503" y="262"/>
                  </a:cubicBezTo>
                  <a:cubicBezTo>
                    <a:pt x="1511" y="265"/>
                    <a:pt x="1516" y="251"/>
                    <a:pt x="1522" y="254"/>
                  </a:cubicBezTo>
                  <a:cubicBezTo>
                    <a:pt x="1543" y="262"/>
                    <a:pt x="1551" y="288"/>
                    <a:pt x="1567" y="304"/>
                  </a:cubicBezTo>
                  <a:cubicBezTo>
                    <a:pt x="1572" y="310"/>
                    <a:pt x="1588" y="310"/>
                    <a:pt x="1585" y="318"/>
                  </a:cubicBezTo>
                  <a:cubicBezTo>
                    <a:pt x="1556" y="373"/>
                    <a:pt x="1588" y="376"/>
                    <a:pt x="1596" y="439"/>
                  </a:cubicBezTo>
                  <a:cubicBezTo>
                    <a:pt x="1599" y="450"/>
                    <a:pt x="1588" y="461"/>
                    <a:pt x="1588" y="471"/>
                  </a:cubicBezTo>
                  <a:cubicBezTo>
                    <a:pt x="1583" y="503"/>
                    <a:pt x="1622" y="479"/>
                    <a:pt x="1636" y="490"/>
                  </a:cubicBezTo>
                  <a:cubicBezTo>
                    <a:pt x="1670" y="516"/>
                    <a:pt x="1614" y="553"/>
                    <a:pt x="1630" y="580"/>
                  </a:cubicBezTo>
                  <a:cubicBezTo>
                    <a:pt x="1646" y="617"/>
                    <a:pt x="1710" y="651"/>
                    <a:pt x="1715" y="694"/>
                  </a:cubicBezTo>
                  <a:cubicBezTo>
                    <a:pt x="1718" y="725"/>
                    <a:pt x="1694" y="826"/>
                    <a:pt x="1697" y="839"/>
                  </a:cubicBezTo>
                  <a:cubicBezTo>
                    <a:pt x="1720" y="924"/>
                    <a:pt x="1779" y="953"/>
                    <a:pt x="1810" y="1022"/>
                  </a:cubicBezTo>
                  <a:cubicBezTo>
                    <a:pt x="1802" y="1032"/>
                    <a:pt x="1794" y="1046"/>
                    <a:pt x="1784" y="1051"/>
                  </a:cubicBezTo>
                  <a:cubicBezTo>
                    <a:pt x="1773" y="1056"/>
                    <a:pt x="1765" y="1030"/>
                    <a:pt x="1752" y="1032"/>
                  </a:cubicBezTo>
                  <a:cubicBezTo>
                    <a:pt x="1747" y="1035"/>
                    <a:pt x="1744" y="1048"/>
                    <a:pt x="1739" y="1048"/>
                  </a:cubicBezTo>
                  <a:cubicBezTo>
                    <a:pt x="1718" y="1051"/>
                    <a:pt x="1694" y="1032"/>
                    <a:pt x="1675" y="1043"/>
                  </a:cubicBezTo>
                  <a:cubicBezTo>
                    <a:pt x="1662" y="1051"/>
                    <a:pt x="1683" y="1083"/>
                    <a:pt x="1670" y="1091"/>
                  </a:cubicBezTo>
                  <a:cubicBezTo>
                    <a:pt x="1614" y="1125"/>
                    <a:pt x="1596" y="1061"/>
                    <a:pt x="1556" y="1054"/>
                  </a:cubicBezTo>
                  <a:cubicBezTo>
                    <a:pt x="1551" y="1054"/>
                    <a:pt x="1561" y="1069"/>
                    <a:pt x="1561" y="1077"/>
                  </a:cubicBezTo>
                  <a:cubicBezTo>
                    <a:pt x="1561" y="1083"/>
                    <a:pt x="1564" y="1088"/>
                    <a:pt x="1561" y="1093"/>
                  </a:cubicBezTo>
                  <a:cubicBezTo>
                    <a:pt x="1559" y="1112"/>
                    <a:pt x="1543" y="1128"/>
                    <a:pt x="1548" y="1144"/>
                  </a:cubicBezTo>
                  <a:cubicBezTo>
                    <a:pt x="1548" y="1146"/>
                    <a:pt x="1551" y="1149"/>
                    <a:pt x="1554" y="1151"/>
                  </a:cubicBezTo>
                  <a:cubicBezTo>
                    <a:pt x="1535" y="1146"/>
                    <a:pt x="1516" y="1144"/>
                    <a:pt x="1501" y="1136"/>
                  </a:cubicBezTo>
                  <a:cubicBezTo>
                    <a:pt x="1493" y="1133"/>
                    <a:pt x="1485" y="1112"/>
                    <a:pt x="1482" y="1120"/>
                  </a:cubicBezTo>
                  <a:cubicBezTo>
                    <a:pt x="1477" y="1149"/>
                    <a:pt x="1548" y="1138"/>
                    <a:pt x="1554" y="1167"/>
                  </a:cubicBezTo>
                  <a:cubicBezTo>
                    <a:pt x="1559" y="1183"/>
                    <a:pt x="1522" y="1173"/>
                    <a:pt x="1506" y="1181"/>
                  </a:cubicBezTo>
                  <a:cubicBezTo>
                    <a:pt x="1503" y="1183"/>
                    <a:pt x="1514" y="1183"/>
                    <a:pt x="1519" y="1183"/>
                  </a:cubicBezTo>
                  <a:cubicBezTo>
                    <a:pt x="1522" y="1186"/>
                    <a:pt x="1551" y="1204"/>
                    <a:pt x="1535" y="1218"/>
                  </a:cubicBezTo>
                  <a:cubicBezTo>
                    <a:pt x="1532" y="1220"/>
                    <a:pt x="1530" y="1204"/>
                    <a:pt x="1524" y="1207"/>
                  </a:cubicBezTo>
                  <a:cubicBezTo>
                    <a:pt x="1522" y="1210"/>
                    <a:pt x="1532" y="1220"/>
                    <a:pt x="1527" y="1223"/>
                  </a:cubicBezTo>
                  <a:cubicBezTo>
                    <a:pt x="1506" y="1236"/>
                    <a:pt x="1445" y="1223"/>
                    <a:pt x="1434" y="1263"/>
                  </a:cubicBezTo>
                  <a:cubicBezTo>
                    <a:pt x="1434" y="1271"/>
                    <a:pt x="1450" y="1263"/>
                    <a:pt x="1456" y="1265"/>
                  </a:cubicBezTo>
                  <a:cubicBezTo>
                    <a:pt x="1474" y="1279"/>
                    <a:pt x="1490" y="1297"/>
                    <a:pt x="1498" y="1318"/>
                  </a:cubicBezTo>
                  <a:cubicBezTo>
                    <a:pt x="1514" y="1366"/>
                    <a:pt x="1434" y="1387"/>
                    <a:pt x="1432" y="1440"/>
                  </a:cubicBezTo>
                  <a:cubicBezTo>
                    <a:pt x="1429" y="1504"/>
                    <a:pt x="1516" y="1509"/>
                    <a:pt x="1538" y="1557"/>
                  </a:cubicBezTo>
                  <a:cubicBezTo>
                    <a:pt x="1540" y="1559"/>
                    <a:pt x="1485" y="1628"/>
                    <a:pt x="1474" y="1652"/>
                  </a:cubicBezTo>
                  <a:cubicBezTo>
                    <a:pt x="1458" y="1684"/>
                    <a:pt x="1453" y="1813"/>
                    <a:pt x="1421" y="1819"/>
                  </a:cubicBezTo>
                  <a:cubicBezTo>
                    <a:pt x="1416" y="1819"/>
                    <a:pt x="1416" y="1800"/>
                    <a:pt x="1411" y="1803"/>
                  </a:cubicBezTo>
                  <a:cubicBezTo>
                    <a:pt x="1392" y="1805"/>
                    <a:pt x="1419" y="1848"/>
                    <a:pt x="1400" y="1856"/>
                  </a:cubicBezTo>
                  <a:cubicBezTo>
                    <a:pt x="1392" y="1861"/>
                    <a:pt x="1395" y="1824"/>
                    <a:pt x="1387" y="1829"/>
                  </a:cubicBezTo>
                  <a:cubicBezTo>
                    <a:pt x="1384" y="1829"/>
                    <a:pt x="1384" y="1832"/>
                    <a:pt x="1384" y="1834"/>
                  </a:cubicBezTo>
                  <a:lnTo>
                    <a:pt x="1381" y="1834"/>
                  </a:lnTo>
                  <a:cubicBezTo>
                    <a:pt x="1376" y="1842"/>
                    <a:pt x="1387" y="1858"/>
                    <a:pt x="1379" y="1864"/>
                  </a:cubicBezTo>
                  <a:cubicBezTo>
                    <a:pt x="1371" y="1874"/>
                    <a:pt x="1339" y="1869"/>
                    <a:pt x="1331" y="1885"/>
                  </a:cubicBezTo>
                  <a:cubicBezTo>
                    <a:pt x="1323" y="1895"/>
                    <a:pt x="1326" y="1917"/>
                    <a:pt x="1313" y="1922"/>
                  </a:cubicBezTo>
                  <a:cubicBezTo>
                    <a:pt x="1297" y="1927"/>
                    <a:pt x="1273" y="1898"/>
                    <a:pt x="1262" y="1911"/>
                  </a:cubicBezTo>
                  <a:cubicBezTo>
                    <a:pt x="1252" y="1927"/>
                    <a:pt x="1291" y="1948"/>
                    <a:pt x="1284" y="1967"/>
                  </a:cubicBezTo>
                  <a:cubicBezTo>
                    <a:pt x="1276" y="1980"/>
                    <a:pt x="1257" y="1940"/>
                    <a:pt x="1246" y="1948"/>
                  </a:cubicBezTo>
                  <a:cubicBezTo>
                    <a:pt x="1233" y="1959"/>
                    <a:pt x="1249" y="1980"/>
                    <a:pt x="1246" y="1996"/>
                  </a:cubicBezTo>
                  <a:cubicBezTo>
                    <a:pt x="1244" y="2014"/>
                    <a:pt x="1241" y="2041"/>
                    <a:pt x="1223" y="2052"/>
                  </a:cubicBezTo>
                  <a:cubicBezTo>
                    <a:pt x="1207" y="2060"/>
                    <a:pt x="1188" y="2033"/>
                    <a:pt x="1170" y="2036"/>
                  </a:cubicBezTo>
                  <a:cubicBezTo>
                    <a:pt x="1159" y="2036"/>
                    <a:pt x="1194" y="2044"/>
                    <a:pt x="1196" y="2054"/>
                  </a:cubicBezTo>
                  <a:cubicBezTo>
                    <a:pt x="1199" y="2060"/>
                    <a:pt x="1186" y="2062"/>
                    <a:pt x="1180" y="2062"/>
                  </a:cubicBezTo>
                  <a:cubicBezTo>
                    <a:pt x="1175" y="2062"/>
                    <a:pt x="1188" y="2049"/>
                    <a:pt x="1183" y="2044"/>
                  </a:cubicBezTo>
                  <a:cubicBezTo>
                    <a:pt x="1178" y="2041"/>
                    <a:pt x="1167" y="2041"/>
                    <a:pt x="1164" y="2046"/>
                  </a:cubicBezTo>
                  <a:cubicBezTo>
                    <a:pt x="1162" y="2054"/>
                    <a:pt x="1180" y="2062"/>
                    <a:pt x="1175" y="2070"/>
                  </a:cubicBezTo>
                  <a:cubicBezTo>
                    <a:pt x="1170" y="2075"/>
                    <a:pt x="1154" y="2060"/>
                    <a:pt x="1146" y="2067"/>
                  </a:cubicBezTo>
                  <a:cubicBezTo>
                    <a:pt x="1141" y="2073"/>
                    <a:pt x="1159" y="2075"/>
                    <a:pt x="1162" y="2083"/>
                  </a:cubicBezTo>
                  <a:cubicBezTo>
                    <a:pt x="1162" y="2086"/>
                    <a:pt x="1151" y="2081"/>
                    <a:pt x="1149" y="2083"/>
                  </a:cubicBezTo>
                  <a:cubicBezTo>
                    <a:pt x="1143" y="2094"/>
                    <a:pt x="1149" y="2112"/>
                    <a:pt x="1141" y="2120"/>
                  </a:cubicBezTo>
                  <a:cubicBezTo>
                    <a:pt x="1130" y="2131"/>
                    <a:pt x="1090" y="2123"/>
                    <a:pt x="1101" y="2131"/>
                  </a:cubicBezTo>
                  <a:cubicBezTo>
                    <a:pt x="1117" y="2144"/>
                    <a:pt x="1164" y="2123"/>
                    <a:pt x="1159" y="2142"/>
                  </a:cubicBezTo>
                  <a:cubicBezTo>
                    <a:pt x="1151" y="2163"/>
                    <a:pt x="1127" y="2176"/>
                    <a:pt x="1114" y="2195"/>
                  </a:cubicBezTo>
                  <a:cubicBezTo>
                    <a:pt x="1109" y="2200"/>
                    <a:pt x="1104" y="2210"/>
                    <a:pt x="1096" y="2213"/>
                  </a:cubicBezTo>
                  <a:cubicBezTo>
                    <a:pt x="1088" y="2216"/>
                    <a:pt x="1072" y="2213"/>
                    <a:pt x="1072" y="2205"/>
                  </a:cubicBezTo>
                  <a:cubicBezTo>
                    <a:pt x="1074" y="2197"/>
                    <a:pt x="1093" y="2202"/>
                    <a:pt x="1096" y="2195"/>
                  </a:cubicBezTo>
                  <a:cubicBezTo>
                    <a:pt x="1104" y="2179"/>
                    <a:pt x="1074" y="2200"/>
                    <a:pt x="1064" y="2202"/>
                  </a:cubicBezTo>
                  <a:cubicBezTo>
                    <a:pt x="1066" y="2210"/>
                    <a:pt x="1072" y="2218"/>
                    <a:pt x="1077" y="2226"/>
                  </a:cubicBezTo>
                  <a:cubicBezTo>
                    <a:pt x="1085" y="2245"/>
                    <a:pt x="1098" y="2295"/>
                    <a:pt x="1077" y="2290"/>
                  </a:cubicBezTo>
                  <a:cubicBezTo>
                    <a:pt x="1072" y="2290"/>
                    <a:pt x="1074" y="2263"/>
                    <a:pt x="1069" y="2269"/>
                  </a:cubicBezTo>
                  <a:cubicBezTo>
                    <a:pt x="1061" y="2282"/>
                    <a:pt x="1072" y="2303"/>
                    <a:pt x="1061" y="2316"/>
                  </a:cubicBezTo>
                  <a:cubicBezTo>
                    <a:pt x="1059" y="2324"/>
                    <a:pt x="1045" y="2314"/>
                    <a:pt x="1037" y="2314"/>
                  </a:cubicBezTo>
                  <a:cubicBezTo>
                    <a:pt x="1019" y="2316"/>
                    <a:pt x="995" y="2314"/>
                    <a:pt x="979" y="2324"/>
                  </a:cubicBezTo>
                  <a:cubicBezTo>
                    <a:pt x="937" y="2356"/>
                    <a:pt x="1008" y="2369"/>
                    <a:pt x="1040" y="2406"/>
                  </a:cubicBezTo>
                  <a:cubicBezTo>
                    <a:pt x="1043" y="2409"/>
                    <a:pt x="1029" y="2412"/>
                    <a:pt x="1027" y="2409"/>
                  </a:cubicBezTo>
                  <a:cubicBezTo>
                    <a:pt x="1027" y="2406"/>
                    <a:pt x="1019" y="2406"/>
                    <a:pt x="1019" y="2409"/>
                  </a:cubicBezTo>
                  <a:cubicBezTo>
                    <a:pt x="1016" y="2430"/>
                    <a:pt x="1021" y="2451"/>
                    <a:pt x="1019" y="2472"/>
                  </a:cubicBezTo>
                  <a:cubicBezTo>
                    <a:pt x="1016" y="2486"/>
                    <a:pt x="1006" y="2496"/>
                    <a:pt x="1003" y="2510"/>
                  </a:cubicBezTo>
                  <a:cubicBezTo>
                    <a:pt x="1000" y="2525"/>
                    <a:pt x="1000" y="2541"/>
                    <a:pt x="1006" y="2557"/>
                  </a:cubicBezTo>
                  <a:cubicBezTo>
                    <a:pt x="1006" y="2560"/>
                    <a:pt x="1014" y="2552"/>
                    <a:pt x="1016" y="2555"/>
                  </a:cubicBezTo>
                  <a:cubicBezTo>
                    <a:pt x="1027" y="2573"/>
                    <a:pt x="1056" y="2600"/>
                    <a:pt x="1040" y="2615"/>
                  </a:cubicBezTo>
                  <a:cubicBezTo>
                    <a:pt x="1024" y="2631"/>
                    <a:pt x="1000" y="2586"/>
                    <a:pt x="979" y="2594"/>
                  </a:cubicBezTo>
                  <a:cubicBezTo>
                    <a:pt x="918" y="2615"/>
                    <a:pt x="1021" y="2671"/>
                    <a:pt x="1014" y="2729"/>
                  </a:cubicBezTo>
                  <a:cubicBezTo>
                    <a:pt x="1014" y="2740"/>
                    <a:pt x="987" y="2724"/>
                    <a:pt x="987" y="2732"/>
                  </a:cubicBezTo>
                  <a:cubicBezTo>
                    <a:pt x="984" y="2745"/>
                    <a:pt x="1006" y="2748"/>
                    <a:pt x="1008" y="2758"/>
                  </a:cubicBezTo>
                  <a:cubicBezTo>
                    <a:pt x="1011" y="2764"/>
                    <a:pt x="998" y="2761"/>
                    <a:pt x="998" y="2766"/>
                  </a:cubicBezTo>
                  <a:cubicBezTo>
                    <a:pt x="998" y="2777"/>
                    <a:pt x="998" y="2790"/>
                    <a:pt x="1003" y="2801"/>
                  </a:cubicBezTo>
                  <a:cubicBezTo>
                    <a:pt x="1006" y="2811"/>
                    <a:pt x="1003" y="2825"/>
                    <a:pt x="1008" y="2835"/>
                  </a:cubicBezTo>
                  <a:cubicBezTo>
                    <a:pt x="1011" y="2840"/>
                    <a:pt x="1021" y="2830"/>
                    <a:pt x="1021" y="2835"/>
                  </a:cubicBezTo>
                  <a:cubicBezTo>
                    <a:pt x="1024" y="2838"/>
                    <a:pt x="1011" y="2838"/>
                    <a:pt x="1008" y="2840"/>
                  </a:cubicBezTo>
                  <a:cubicBezTo>
                    <a:pt x="1006" y="2846"/>
                    <a:pt x="1006" y="2854"/>
                    <a:pt x="1008" y="2859"/>
                  </a:cubicBezTo>
                  <a:cubicBezTo>
                    <a:pt x="1014" y="2872"/>
                    <a:pt x="1032" y="2880"/>
                    <a:pt x="1035" y="2896"/>
                  </a:cubicBezTo>
                  <a:cubicBezTo>
                    <a:pt x="1037" y="2912"/>
                    <a:pt x="1021" y="2928"/>
                    <a:pt x="1024" y="2944"/>
                  </a:cubicBezTo>
                  <a:cubicBezTo>
                    <a:pt x="1024" y="2949"/>
                    <a:pt x="1032" y="2941"/>
                    <a:pt x="1037" y="2944"/>
                  </a:cubicBezTo>
                  <a:cubicBezTo>
                    <a:pt x="1045" y="2946"/>
                    <a:pt x="1040" y="2965"/>
                    <a:pt x="1048" y="2965"/>
                  </a:cubicBezTo>
                  <a:cubicBezTo>
                    <a:pt x="1077" y="2965"/>
                    <a:pt x="1133" y="2949"/>
                    <a:pt x="1159" y="2965"/>
                  </a:cubicBezTo>
                  <a:cubicBezTo>
                    <a:pt x="1170" y="2970"/>
                    <a:pt x="1159" y="2989"/>
                    <a:pt x="1164" y="2999"/>
                  </a:cubicBezTo>
                  <a:cubicBezTo>
                    <a:pt x="1172" y="3015"/>
                    <a:pt x="1188" y="3026"/>
                    <a:pt x="1204" y="3036"/>
                  </a:cubicBezTo>
                  <a:cubicBezTo>
                    <a:pt x="1207" y="3039"/>
                    <a:pt x="1217" y="3028"/>
                    <a:pt x="1220" y="3034"/>
                  </a:cubicBezTo>
                  <a:cubicBezTo>
                    <a:pt x="1225" y="3039"/>
                    <a:pt x="1212" y="3050"/>
                    <a:pt x="1217" y="3052"/>
                  </a:cubicBezTo>
                  <a:cubicBezTo>
                    <a:pt x="1220" y="3052"/>
                    <a:pt x="1355" y="2999"/>
                    <a:pt x="1284" y="3079"/>
                  </a:cubicBezTo>
                  <a:cubicBezTo>
                    <a:pt x="1273" y="3092"/>
                    <a:pt x="1249" y="3055"/>
                    <a:pt x="1233" y="3060"/>
                  </a:cubicBezTo>
                  <a:cubicBezTo>
                    <a:pt x="1220" y="3065"/>
                    <a:pt x="1252" y="3076"/>
                    <a:pt x="1260" y="3087"/>
                  </a:cubicBezTo>
                  <a:cubicBezTo>
                    <a:pt x="1270" y="3103"/>
                    <a:pt x="1273" y="3126"/>
                    <a:pt x="1289" y="3137"/>
                  </a:cubicBezTo>
                  <a:cubicBezTo>
                    <a:pt x="1297" y="3140"/>
                    <a:pt x="1302" y="3110"/>
                    <a:pt x="1313" y="3116"/>
                  </a:cubicBezTo>
                  <a:cubicBezTo>
                    <a:pt x="1326" y="3121"/>
                    <a:pt x="1318" y="3145"/>
                    <a:pt x="1329" y="3153"/>
                  </a:cubicBezTo>
                  <a:cubicBezTo>
                    <a:pt x="1368" y="3198"/>
                    <a:pt x="1397" y="3169"/>
                    <a:pt x="1389" y="3240"/>
                  </a:cubicBezTo>
                  <a:cubicBezTo>
                    <a:pt x="1387" y="3267"/>
                    <a:pt x="1363" y="3238"/>
                    <a:pt x="1360" y="3238"/>
                  </a:cubicBezTo>
                  <a:cubicBezTo>
                    <a:pt x="1347" y="3240"/>
                    <a:pt x="1344" y="3256"/>
                    <a:pt x="1334" y="3264"/>
                  </a:cubicBezTo>
                  <a:cubicBezTo>
                    <a:pt x="1310" y="3290"/>
                    <a:pt x="1334" y="3314"/>
                    <a:pt x="1260" y="3349"/>
                  </a:cubicBezTo>
                  <a:cubicBezTo>
                    <a:pt x="1257" y="3351"/>
                    <a:pt x="1273" y="3375"/>
                    <a:pt x="1273" y="3378"/>
                  </a:cubicBezTo>
                  <a:cubicBezTo>
                    <a:pt x="1268" y="3386"/>
                    <a:pt x="1254" y="3373"/>
                    <a:pt x="1244" y="3375"/>
                  </a:cubicBezTo>
                  <a:cubicBezTo>
                    <a:pt x="1225" y="3378"/>
                    <a:pt x="1207" y="3394"/>
                    <a:pt x="1186" y="3394"/>
                  </a:cubicBezTo>
                  <a:cubicBezTo>
                    <a:pt x="1164" y="3394"/>
                    <a:pt x="1183" y="3354"/>
                    <a:pt x="1183" y="3335"/>
                  </a:cubicBezTo>
                  <a:cubicBezTo>
                    <a:pt x="1186" y="3317"/>
                    <a:pt x="1170" y="3320"/>
                    <a:pt x="1162" y="3309"/>
                  </a:cubicBezTo>
                  <a:cubicBezTo>
                    <a:pt x="1162" y="3306"/>
                    <a:pt x="1164" y="3301"/>
                    <a:pt x="1162" y="3296"/>
                  </a:cubicBezTo>
                  <a:cubicBezTo>
                    <a:pt x="1151" y="3280"/>
                    <a:pt x="1149" y="3256"/>
                    <a:pt x="1130" y="3248"/>
                  </a:cubicBezTo>
                  <a:cubicBezTo>
                    <a:pt x="1117" y="3243"/>
                    <a:pt x="1098" y="3256"/>
                    <a:pt x="1090" y="3269"/>
                  </a:cubicBezTo>
                  <a:cubicBezTo>
                    <a:pt x="1088" y="3277"/>
                    <a:pt x="1111" y="3267"/>
                    <a:pt x="1114" y="3272"/>
                  </a:cubicBezTo>
                  <a:cubicBezTo>
                    <a:pt x="1125" y="3290"/>
                    <a:pt x="1117" y="3314"/>
                    <a:pt x="1127" y="3330"/>
                  </a:cubicBezTo>
                  <a:cubicBezTo>
                    <a:pt x="1135" y="3343"/>
                    <a:pt x="1175" y="3341"/>
                    <a:pt x="1167" y="3354"/>
                  </a:cubicBezTo>
                  <a:cubicBezTo>
                    <a:pt x="1135" y="3415"/>
                    <a:pt x="1059" y="3322"/>
                    <a:pt x="1043" y="3328"/>
                  </a:cubicBezTo>
                  <a:cubicBezTo>
                    <a:pt x="1021" y="3333"/>
                    <a:pt x="1011" y="3362"/>
                    <a:pt x="987" y="3362"/>
                  </a:cubicBezTo>
                  <a:cubicBezTo>
                    <a:pt x="971" y="3362"/>
                    <a:pt x="969" y="3328"/>
                    <a:pt x="953" y="3330"/>
                  </a:cubicBezTo>
                  <a:cubicBezTo>
                    <a:pt x="939" y="3333"/>
                    <a:pt x="953" y="3359"/>
                    <a:pt x="945" y="3373"/>
                  </a:cubicBezTo>
                  <a:cubicBezTo>
                    <a:pt x="942" y="3378"/>
                    <a:pt x="934" y="3367"/>
                    <a:pt x="926" y="3367"/>
                  </a:cubicBezTo>
                  <a:cubicBezTo>
                    <a:pt x="905" y="3370"/>
                    <a:pt x="881" y="3370"/>
                    <a:pt x="863" y="3380"/>
                  </a:cubicBezTo>
                  <a:cubicBezTo>
                    <a:pt x="857" y="3383"/>
                    <a:pt x="871" y="3391"/>
                    <a:pt x="876" y="3396"/>
                  </a:cubicBezTo>
                  <a:cubicBezTo>
                    <a:pt x="897" y="3410"/>
                    <a:pt x="924" y="3388"/>
                    <a:pt x="939" y="3383"/>
                  </a:cubicBezTo>
                  <a:cubicBezTo>
                    <a:pt x="966" y="3380"/>
                    <a:pt x="992" y="3415"/>
                    <a:pt x="1016" y="3407"/>
                  </a:cubicBezTo>
                  <a:cubicBezTo>
                    <a:pt x="1027" y="3402"/>
                    <a:pt x="995" y="3370"/>
                    <a:pt x="1008" y="3373"/>
                  </a:cubicBezTo>
                  <a:cubicBezTo>
                    <a:pt x="1024" y="3373"/>
                    <a:pt x="1029" y="3402"/>
                    <a:pt x="1045" y="3410"/>
                  </a:cubicBezTo>
                  <a:cubicBezTo>
                    <a:pt x="1061" y="3415"/>
                    <a:pt x="1085" y="3396"/>
                    <a:pt x="1098" y="3410"/>
                  </a:cubicBezTo>
                  <a:cubicBezTo>
                    <a:pt x="1106" y="3418"/>
                    <a:pt x="1077" y="3433"/>
                    <a:pt x="1082" y="3447"/>
                  </a:cubicBezTo>
                  <a:cubicBezTo>
                    <a:pt x="1088" y="3455"/>
                    <a:pt x="1109" y="3449"/>
                    <a:pt x="1117" y="3441"/>
                  </a:cubicBezTo>
                  <a:cubicBezTo>
                    <a:pt x="1122" y="3436"/>
                    <a:pt x="1101" y="3423"/>
                    <a:pt x="1106" y="3420"/>
                  </a:cubicBezTo>
                  <a:cubicBezTo>
                    <a:pt x="1119" y="3415"/>
                    <a:pt x="1130" y="3431"/>
                    <a:pt x="1141" y="3433"/>
                  </a:cubicBezTo>
                  <a:cubicBezTo>
                    <a:pt x="1162" y="3439"/>
                    <a:pt x="1180" y="3452"/>
                    <a:pt x="1199" y="3444"/>
                  </a:cubicBezTo>
                  <a:cubicBezTo>
                    <a:pt x="1212" y="3439"/>
                    <a:pt x="1201" y="3410"/>
                    <a:pt x="1212" y="3402"/>
                  </a:cubicBezTo>
                  <a:cubicBezTo>
                    <a:pt x="1225" y="3394"/>
                    <a:pt x="1244" y="3410"/>
                    <a:pt x="1257" y="3402"/>
                  </a:cubicBezTo>
                  <a:cubicBezTo>
                    <a:pt x="1276" y="3394"/>
                    <a:pt x="1278" y="3359"/>
                    <a:pt x="1299" y="3357"/>
                  </a:cubicBezTo>
                  <a:cubicBezTo>
                    <a:pt x="1315" y="3354"/>
                    <a:pt x="1342" y="3380"/>
                    <a:pt x="1334" y="3394"/>
                  </a:cubicBezTo>
                  <a:cubicBezTo>
                    <a:pt x="1321" y="3412"/>
                    <a:pt x="1289" y="3394"/>
                    <a:pt x="1268" y="3402"/>
                  </a:cubicBezTo>
                  <a:cubicBezTo>
                    <a:pt x="1265" y="3402"/>
                    <a:pt x="1273" y="3410"/>
                    <a:pt x="1276" y="3412"/>
                  </a:cubicBezTo>
                  <a:cubicBezTo>
                    <a:pt x="1284" y="3428"/>
                    <a:pt x="1299" y="3444"/>
                    <a:pt x="1299" y="3463"/>
                  </a:cubicBezTo>
                  <a:cubicBezTo>
                    <a:pt x="1302" y="3468"/>
                    <a:pt x="1286" y="3460"/>
                    <a:pt x="1281" y="3465"/>
                  </a:cubicBezTo>
                  <a:cubicBezTo>
                    <a:pt x="1262" y="3476"/>
                    <a:pt x="1241" y="3486"/>
                    <a:pt x="1231" y="3505"/>
                  </a:cubicBezTo>
                  <a:cubicBezTo>
                    <a:pt x="1220" y="3523"/>
                    <a:pt x="1228" y="3547"/>
                    <a:pt x="1220" y="3566"/>
                  </a:cubicBezTo>
                  <a:cubicBezTo>
                    <a:pt x="1215" y="3576"/>
                    <a:pt x="1207" y="3526"/>
                    <a:pt x="1194" y="3531"/>
                  </a:cubicBezTo>
                  <a:cubicBezTo>
                    <a:pt x="1186" y="3537"/>
                    <a:pt x="1207" y="3566"/>
                    <a:pt x="1199" y="3561"/>
                  </a:cubicBezTo>
                  <a:cubicBezTo>
                    <a:pt x="1172" y="3550"/>
                    <a:pt x="1209" y="3460"/>
                    <a:pt x="1167" y="3465"/>
                  </a:cubicBezTo>
                  <a:cubicBezTo>
                    <a:pt x="1167" y="3465"/>
                    <a:pt x="1175" y="3582"/>
                    <a:pt x="1127" y="3616"/>
                  </a:cubicBezTo>
                  <a:cubicBezTo>
                    <a:pt x="1111" y="3627"/>
                    <a:pt x="1088" y="3619"/>
                    <a:pt x="1069" y="3621"/>
                  </a:cubicBezTo>
                  <a:cubicBezTo>
                    <a:pt x="1061" y="3624"/>
                    <a:pt x="1090" y="3629"/>
                    <a:pt x="1090" y="3637"/>
                  </a:cubicBezTo>
                  <a:cubicBezTo>
                    <a:pt x="1101" y="3669"/>
                    <a:pt x="1061" y="3648"/>
                    <a:pt x="1056" y="3653"/>
                  </a:cubicBezTo>
                  <a:cubicBezTo>
                    <a:pt x="1051" y="3656"/>
                    <a:pt x="1072" y="3656"/>
                    <a:pt x="1072" y="3664"/>
                  </a:cubicBezTo>
                  <a:cubicBezTo>
                    <a:pt x="1074" y="3666"/>
                    <a:pt x="1064" y="3661"/>
                    <a:pt x="1059" y="3664"/>
                  </a:cubicBezTo>
                  <a:cubicBezTo>
                    <a:pt x="1056" y="3666"/>
                    <a:pt x="1053" y="3672"/>
                    <a:pt x="1051" y="3672"/>
                  </a:cubicBezTo>
                  <a:cubicBezTo>
                    <a:pt x="1045" y="3672"/>
                    <a:pt x="910" y="3653"/>
                    <a:pt x="921" y="3677"/>
                  </a:cubicBezTo>
                  <a:cubicBezTo>
                    <a:pt x="924" y="3682"/>
                    <a:pt x="931" y="3682"/>
                    <a:pt x="939" y="3682"/>
                  </a:cubicBezTo>
                  <a:cubicBezTo>
                    <a:pt x="942" y="3682"/>
                    <a:pt x="945" y="3674"/>
                    <a:pt x="947" y="3674"/>
                  </a:cubicBezTo>
                  <a:cubicBezTo>
                    <a:pt x="953" y="3677"/>
                    <a:pt x="953" y="3693"/>
                    <a:pt x="961" y="3690"/>
                  </a:cubicBezTo>
                  <a:cubicBezTo>
                    <a:pt x="966" y="3690"/>
                    <a:pt x="958" y="3674"/>
                    <a:pt x="966" y="3674"/>
                  </a:cubicBezTo>
                  <a:cubicBezTo>
                    <a:pt x="1008" y="3664"/>
                    <a:pt x="1043" y="3674"/>
                    <a:pt x="1061" y="3717"/>
                  </a:cubicBezTo>
                  <a:cubicBezTo>
                    <a:pt x="1061" y="3722"/>
                    <a:pt x="1048" y="3714"/>
                    <a:pt x="1045" y="3717"/>
                  </a:cubicBezTo>
                  <a:cubicBezTo>
                    <a:pt x="1035" y="3727"/>
                    <a:pt x="1059" y="3743"/>
                    <a:pt x="1029" y="3743"/>
                  </a:cubicBezTo>
                  <a:cubicBezTo>
                    <a:pt x="1008" y="3743"/>
                    <a:pt x="982" y="3714"/>
                    <a:pt x="969" y="3730"/>
                  </a:cubicBezTo>
                  <a:cubicBezTo>
                    <a:pt x="955" y="3746"/>
                    <a:pt x="1008" y="3738"/>
                    <a:pt x="1024" y="3748"/>
                  </a:cubicBezTo>
                  <a:cubicBezTo>
                    <a:pt x="1035" y="3756"/>
                    <a:pt x="1056" y="3804"/>
                    <a:pt x="1048" y="3817"/>
                  </a:cubicBezTo>
                  <a:cubicBezTo>
                    <a:pt x="1043" y="3828"/>
                    <a:pt x="1016" y="3809"/>
                    <a:pt x="1014" y="3820"/>
                  </a:cubicBezTo>
                  <a:cubicBezTo>
                    <a:pt x="1011" y="3833"/>
                    <a:pt x="1069" y="3905"/>
                    <a:pt x="1051" y="3928"/>
                  </a:cubicBezTo>
                  <a:cubicBezTo>
                    <a:pt x="1037" y="3944"/>
                    <a:pt x="1006" y="3921"/>
                    <a:pt x="987" y="3928"/>
                  </a:cubicBezTo>
                  <a:cubicBezTo>
                    <a:pt x="979" y="3928"/>
                    <a:pt x="990" y="3939"/>
                    <a:pt x="995" y="3944"/>
                  </a:cubicBezTo>
                  <a:cubicBezTo>
                    <a:pt x="1006" y="3958"/>
                    <a:pt x="1048" y="3971"/>
                    <a:pt x="1048" y="3992"/>
                  </a:cubicBezTo>
                  <a:cubicBezTo>
                    <a:pt x="1048" y="4011"/>
                    <a:pt x="1014" y="4021"/>
                    <a:pt x="1016" y="4042"/>
                  </a:cubicBezTo>
                  <a:cubicBezTo>
                    <a:pt x="1016" y="4058"/>
                    <a:pt x="1043" y="4058"/>
                    <a:pt x="1053" y="4071"/>
                  </a:cubicBezTo>
                  <a:cubicBezTo>
                    <a:pt x="1056" y="4077"/>
                    <a:pt x="1043" y="4077"/>
                    <a:pt x="1040" y="4079"/>
                  </a:cubicBezTo>
                  <a:cubicBezTo>
                    <a:pt x="1029" y="4098"/>
                    <a:pt x="1019" y="4119"/>
                    <a:pt x="1016" y="4140"/>
                  </a:cubicBezTo>
                  <a:cubicBezTo>
                    <a:pt x="1011" y="4156"/>
                    <a:pt x="1048" y="4214"/>
                    <a:pt x="1045" y="4220"/>
                  </a:cubicBezTo>
                  <a:cubicBezTo>
                    <a:pt x="1040" y="4225"/>
                    <a:pt x="1027" y="4214"/>
                    <a:pt x="1019" y="4222"/>
                  </a:cubicBezTo>
                  <a:cubicBezTo>
                    <a:pt x="998" y="4243"/>
                    <a:pt x="1043" y="4286"/>
                    <a:pt x="1035" y="4320"/>
                  </a:cubicBezTo>
                  <a:cubicBezTo>
                    <a:pt x="1035" y="4328"/>
                    <a:pt x="1014" y="4320"/>
                    <a:pt x="1011" y="4328"/>
                  </a:cubicBezTo>
                  <a:cubicBezTo>
                    <a:pt x="1006" y="4336"/>
                    <a:pt x="1024" y="4347"/>
                    <a:pt x="1019" y="4355"/>
                  </a:cubicBezTo>
                  <a:cubicBezTo>
                    <a:pt x="990" y="4442"/>
                    <a:pt x="1003" y="4291"/>
                    <a:pt x="990" y="4381"/>
                  </a:cubicBezTo>
                  <a:cubicBezTo>
                    <a:pt x="982" y="4437"/>
                    <a:pt x="979" y="4524"/>
                    <a:pt x="934" y="4566"/>
                  </a:cubicBezTo>
                  <a:cubicBezTo>
                    <a:pt x="931" y="4569"/>
                    <a:pt x="924" y="4566"/>
                    <a:pt x="921" y="4561"/>
                  </a:cubicBezTo>
                  <a:cubicBezTo>
                    <a:pt x="921" y="4556"/>
                    <a:pt x="929" y="4551"/>
                    <a:pt x="926" y="4545"/>
                  </a:cubicBezTo>
                  <a:cubicBezTo>
                    <a:pt x="926" y="4537"/>
                    <a:pt x="881" y="4543"/>
                    <a:pt x="881" y="4543"/>
                  </a:cubicBezTo>
                  <a:cubicBezTo>
                    <a:pt x="878" y="4540"/>
                    <a:pt x="886" y="4529"/>
                    <a:pt x="884" y="4529"/>
                  </a:cubicBezTo>
                  <a:cubicBezTo>
                    <a:pt x="857" y="4532"/>
                    <a:pt x="855" y="4545"/>
                    <a:pt x="841" y="4559"/>
                  </a:cubicBezTo>
                  <a:cubicBezTo>
                    <a:pt x="818" y="4577"/>
                    <a:pt x="833" y="4537"/>
                    <a:pt x="826" y="4540"/>
                  </a:cubicBezTo>
                  <a:cubicBezTo>
                    <a:pt x="807" y="4551"/>
                    <a:pt x="783" y="4556"/>
                    <a:pt x="778" y="4556"/>
                  </a:cubicBezTo>
                  <a:cubicBezTo>
                    <a:pt x="765" y="4559"/>
                    <a:pt x="754" y="4553"/>
                    <a:pt x="741" y="4553"/>
                  </a:cubicBezTo>
                  <a:cubicBezTo>
                    <a:pt x="730" y="4553"/>
                    <a:pt x="714" y="4545"/>
                    <a:pt x="712" y="4556"/>
                  </a:cubicBezTo>
                  <a:cubicBezTo>
                    <a:pt x="706" y="4572"/>
                    <a:pt x="736" y="4588"/>
                    <a:pt x="728" y="4601"/>
                  </a:cubicBezTo>
                  <a:cubicBezTo>
                    <a:pt x="714" y="4614"/>
                    <a:pt x="691" y="4598"/>
                    <a:pt x="672" y="4604"/>
                  </a:cubicBezTo>
                  <a:cubicBezTo>
                    <a:pt x="656" y="4609"/>
                    <a:pt x="653" y="4627"/>
                    <a:pt x="646" y="4641"/>
                  </a:cubicBezTo>
                  <a:cubicBezTo>
                    <a:pt x="577" y="4741"/>
                    <a:pt x="664" y="4709"/>
                    <a:pt x="661" y="4778"/>
                  </a:cubicBezTo>
                  <a:cubicBezTo>
                    <a:pt x="659" y="4799"/>
                    <a:pt x="646" y="4818"/>
                    <a:pt x="630" y="4834"/>
                  </a:cubicBezTo>
                  <a:cubicBezTo>
                    <a:pt x="616" y="4847"/>
                    <a:pt x="574" y="4821"/>
                    <a:pt x="566" y="4821"/>
                  </a:cubicBezTo>
                  <a:cubicBezTo>
                    <a:pt x="503" y="4815"/>
                    <a:pt x="521" y="4860"/>
                    <a:pt x="455" y="4860"/>
                  </a:cubicBezTo>
                  <a:cubicBezTo>
                    <a:pt x="434" y="4860"/>
                    <a:pt x="415" y="4847"/>
                    <a:pt x="397" y="4844"/>
                  </a:cubicBezTo>
                  <a:cubicBezTo>
                    <a:pt x="386" y="4844"/>
                    <a:pt x="370" y="4852"/>
                    <a:pt x="360" y="4847"/>
                  </a:cubicBezTo>
                  <a:cubicBezTo>
                    <a:pt x="341" y="4836"/>
                    <a:pt x="389" y="4829"/>
                    <a:pt x="389" y="4829"/>
                  </a:cubicBezTo>
                  <a:cubicBezTo>
                    <a:pt x="389" y="4813"/>
                    <a:pt x="373" y="4799"/>
                    <a:pt x="376" y="4784"/>
                  </a:cubicBezTo>
                  <a:cubicBezTo>
                    <a:pt x="376" y="4768"/>
                    <a:pt x="397" y="4760"/>
                    <a:pt x="402" y="4746"/>
                  </a:cubicBezTo>
                  <a:cubicBezTo>
                    <a:pt x="402" y="4746"/>
                    <a:pt x="354" y="4680"/>
                    <a:pt x="317" y="4622"/>
                  </a:cubicBezTo>
                  <a:cubicBezTo>
                    <a:pt x="315" y="4633"/>
                    <a:pt x="301" y="4643"/>
                    <a:pt x="301" y="4656"/>
                  </a:cubicBezTo>
                  <a:cubicBezTo>
                    <a:pt x="304" y="4712"/>
                    <a:pt x="357" y="4707"/>
                    <a:pt x="299" y="4760"/>
                  </a:cubicBezTo>
                  <a:cubicBezTo>
                    <a:pt x="299" y="4762"/>
                    <a:pt x="299" y="4762"/>
                    <a:pt x="296" y="4762"/>
                  </a:cubicBezTo>
                  <a:close/>
                  <a:moveTo>
                    <a:pt x="1125" y="4106"/>
                  </a:moveTo>
                  <a:cubicBezTo>
                    <a:pt x="1130" y="4098"/>
                    <a:pt x="1141" y="4101"/>
                    <a:pt x="1149" y="4098"/>
                  </a:cubicBezTo>
                  <a:cubicBezTo>
                    <a:pt x="1130" y="4140"/>
                    <a:pt x="1093" y="4323"/>
                    <a:pt x="1085" y="4379"/>
                  </a:cubicBezTo>
                  <a:cubicBezTo>
                    <a:pt x="1082" y="4392"/>
                    <a:pt x="1093" y="4495"/>
                    <a:pt x="1059" y="4498"/>
                  </a:cubicBezTo>
                  <a:cubicBezTo>
                    <a:pt x="1053" y="4498"/>
                    <a:pt x="1043" y="4379"/>
                    <a:pt x="1043" y="4371"/>
                  </a:cubicBezTo>
                  <a:cubicBezTo>
                    <a:pt x="1048" y="4294"/>
                    <a:pt x="1101" y="4254"/>
                    <a:pt x="1114" y="4183"/>
                  </a:cubicBezTo>
                  <a:cubicBezTo>
                    <a:pt x="1119" y="4151"/>
                    <a:pt x="1101" y="4138"/>
                    <a:pt x="1125" y="4106"/>
                  </a:cubicBezTo>
                  <a:close/>
                  <a:moveTo>
                    <a:pt x="1482" y="4034"/>
                  </a:moveTo>
                  <a:cubicBezTo>
                    <a:pt x="1482" y="4050"/>
                    <a:pt x="1461" y="4053"/>
                    <a:pt x="1450" y="4063"/>
                  </a:cubicBezTo>
                  <a:cubicBezTo>
                    <a:pt x="1416" y="4103"/>
                    <a:pt x="1477" y="4074"/>
                    <a:pt x="1426" y="4114"/>
                  </a:cubicBezTo>
                  <a:cubicBezTo>
                    <a:pt x="1387" y="4143"/>
                    <a:pt x="1411" y="4143"/>
                    <a:pt x="1389" y="4183"/>
                  </a:cubicBezTo>
                  <a:cubicBezTo>
                    <a:pt x="1381" y="4196"/>
                    <a:pt x="1363" y="4236"/>
                    <a:pt x="1355" y="4220"/>
                  </a:cubicBezTo>
                  <a:cubicBezTo>
                    <a:pt x="1347" y="4204"/>
                    <a:pt x="1368" y="4183"/>
                    <a:pt x="1376" y="4164"/>
                  </a:cubicBezTo>
                  <a:cubicBezTo>
                    <a:pt x="1374" y="4167"/>
                    <a:pt x="1371" y="4172"/>
                    <a:pt x="1368" y="4172"/>
                  </a:cubicBezTo>
                  <a:cubicBezTo>
                    <a:pt x="1366" y="4172"/>
                    <a:pt x="1366" y="4164"/>
                    <a:pt x="1366" y="4161"/>
                  </a:cubicBezTo>
                  <a:cubicBezTo>
                    <a:pt x="1363" y="4143"/>
                    <a:pt x="1336" y="4111"/>
                    <a:pt x="1336" y="4106"/>
                  </a:cubicBezTo>
                  <a:cubicBezTo>
                    <a:pt x="1336" y="4090"/>
                    <a:pt x="1347" y="4074"/>
                    <a:pt x="1347" y="4058"/>
                  </a:cubicBezTo>
                  <a:cubicBezTo>
                    <a:pt x="1344" y="4040"/>
                    <a:pt x="1329" y="4026"/>
                    <a:pt x="1329" y="4008"/>
                  </a:cubicBezTo>
                  <a:cubicBezTo>
                    <a:pt x="1326" y="3995"/>
                    <a:pt x="1405" y="3868"/>
                    <a:pt x="1416" y="3862"/>
                  </a:cubicBezTo>
                  <a:cubicBezTo>
                    <a:pt x="1434" y="3854"/>
                    <a:pt x="1456" y="3862"/>
                    <a:pt x="1474" y="3860"/>
                  </a:cubicBezTo>
                  <a:cubicBezTo>
                    <a:pt x="1503" y="3902"/>
                    <a:pt x="1469" y="3907"/>
                    <a:pt x="1445" y="3963"/>
                  </a:cubicBezTo>
                  <a:cubicBezTo>
                    <a:pt x="1416" y="4032"/>
                    <a:pt x="1482" y="4011"/>
                    <a:pt x="1482" y="4034"/>
                  </a:cubicBezTo>
                  <a:close/>
                  <a:moveTo>
                    <a:pt x="1572" y="1159"/>
                  </a:moveTo>
                  <a:cubicBezTo>
                    <a:pt x="1577" y="1162"/>
                    <a:pt x="1580" y="1165"/>
                    <a:pt x="1585" y="1167"/>
                  </a:cubicBezTo>
                  <a:cubicBezTo>
                    <a:pt x="1588" y="1170"/>
                    <a:pt x="1580" y="1165"/>
                    <a:pt x="1572" y="1159"/>
                  </a:cubicBezTo>
                  <a:close/>
                  <a:moveTo>
                    <a:pt x="1389" y="1864"/>
                  </a:moveTo>
                  <a:cubicBezTo>
                    <a:pt x="1389" y="1869"/>
                    <a:pt x="1389" y="1861"/>
                    <a:pt x="1387" y="1853"/>
                  </a:cubicBezTo>
                  <a:cubicBezTo>
                    <a:pt x="1389" y="1856"/>
                    <a:pt x="1389" y="1861"/>
                    <a:pt x="1389" y="1864"/>
                  </a:cubicBezTo>
                  <a:close/>
                  <a:moveTo>
                    <a:pt x="206" y="4709"/>
                  </a:moveTo>
                  <a:lnTo>
                    <a:pt x="203" y="4701"/>
                  </a:lnTo>
                  <a:cubicBezTo>
                    <a:pt x="203" y="4686"/>
                    <a:pt x="198" y="4675"/>
                    <a:pt x="190" y="4670"/>
                  </a:cubicBezTo>
                  <a:lnTo>
                    <a:pt x="188" y="4659"/>
                  </a:lnTo>
                  <a:cubicBezTo>
                    <a:pt x="193" y="4659"/>
                    <a:pt x="198" y="4662"/>
                    <a:pt x="201" y="4667"/>
                  </a:cubicBezTo>
                  <a:cubicBezTo>
                    <a:pt x="203" y="4678"/>
                    <a:pt x="206" y="4694"/>
                    <a:pt x="206" y="4709"/>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5" name="Spain"/>
            <p:cNvSpPr>
              <a:spLocks noEditPoints="1"/>
            </p:cNvSpPr>
            <p:nvPr/>
          </p:nvSpPr>
          <p:spPr bwMode="auto">
            <a:xfrm>
              <a:off x="2294984" y="4905726"/>
              <a:ext cx="1223963" cy="1152525"/>
            </a:xfrm>
            <a:custGeom>
              <a:avLst/>
              <a:gdLst>
                <a:gd name="T0" fmla="*/ 2907 w 3399"/>
                <a:gd name="T1" fmla="*/ 934 h 3200"/>
                <a:gd name="T2" fmla="*/ 3153 w 3399"/>
                <a:gd name="T3" fmla="*/ 958 h 3200"/>
                <a:gd name="T4" fmla="*/ 2965 w 3399"/>
                <a:gd name="T5" fmla="*/ 1233 h 3200"/>
                <a:gd name="T6" fmla="*/ 2433 w 3399"/>
                <a:gd name="T7" fmla="*/ 1448 h 3200"/>
                <a:gd name="T8" fmla="*/ 2102 w 3399"/>
                <a:gd name="T9" fmla="*/ 1855 h 3200"/>
                <a:gd name="T10" fmla="*/ 2123 w 3399"/>
                <a:gd name="T11" fmla="*/ 2194 h 3200"/>
                <a:gd name="T12" fmla="*/ 2001 w 3399"/>
                <a:gd name="T13" fmla="*/ 2247 h 3200"/>
                <a:gd name="T14" fmla="*/ 1877 w 3399"/>
                <a:gd name="T15" fmla="*/ 2438 h 3200"/>
                <a:gd name="T16" fmla="*/ 1647 w 3399"/>
                <a:gd name="T17" fmla="*/ 2525 h 3200"/>
                <a:gd name="T18" fmla="*/ 1212 w 3399"/>
                <a:gd name="T19" fmla="*/ 2668 h 3200"/>
                <a:gd name="T20" fmla="*/ 768 w 3399"/>
                <a:gd name="T21" fmla="*/ 2676 h 3200"/>
                <a:gd name="T22" fmla="*/ 468 w 3399"/>
                <a:gd name="T23" fmla="*/ 2790 h 3200"/>
                <a:gd name="T24" fmla="*/ 360 w 3399"/>
                <a:gd name="T25" fmla="*/ 2700 h 3200"/>
                <a:gd name="T26" fmla="*/ 333 w 3399"/>
                <a:gd name="T27" fmla="*/ 2560 h 3200"/>
                <a:gd name="T28" fmla="*/ 294 w 3399"/>
                <a:gd name="T29" fmla="*/ 2422 h 3200"/>
                <a:gd name="T30" fmla="*/ 183 w 3399"/>
                <a:gd name="T31" fmla="*/ 2313 h 3200"/>
                <a:gd name="T32" fmla="*/ 148 w 3399"/>
                <a:gd name="T33" fmla="*/ 2017 h 3200"/>
                <a:gd name="T34" fmla="*/ 172 w 3399"/>
                <a:gd name="T35" fmla="*/ 1863 h 3200"/>
                <a:gd name="T36" fmla="*/ 302 w 3399"/>
                <a:gd name="T37" fmla="*/ 1667 h 3200"/>
                <a:gd name="T38" fmla="*/ 212 w 3399"/>
                <a:gd name="T39" fmla="*/ 1427 h 3200"/>
                <a:gd name="T40" fmla="*/ 447 w 3399"/>
                <a:gd name="T41" fmla="*/ 1236 h 3200"/>
                <a:gd name="T42" fmla="*/ 479 w 3399"/>
                <a:gd name="T43" fmla="*/ 1069 h 3200"/>
                <a:gd name="T44" fmla="*/ 683 w 3399"/>
                <a:gd name="T45" fmla="*/ 868 h 3200"/>
                <a:gd name="T46" fmla="*/ 458 w 3399"/>
                <a:gd name="T47" fmla="*/ 667 h 3200"/>
                <a:gd name="T48" fmla="*/ 349 w 3399"/>
                <a:gd name="T49" fmla="*/ 672 h 3200"/>
                <a:gd name="T50" fmla="*/ 275 w 3399"/>
                <a:gd name="T51" fmla="*/ 635 h 3200"/>
                <a:gd name="T52" fmla="*/ 220 w 3399"/>
                <a:gd name="T53" fmla="*/ 548 h 3200"/>
                <a:gd name="T54" fmla="*/ 58 w 3399"/>
                <a:gd name="T55" fmla="*/ 500 h 3200"/>
                <a:gd name="T56" fmla="*/ 74 w 3399"/>
                <a:gd name="T57" fmla="*/ 444 h 3200"/>
                <a:gd name="T58" fmla="*/ 87 w 3399"/>
                <a:gd name="T59" fmla="*/ 399 h 3200"/>
                <a:gd name="T60" fmla="*/ 77 w 3399"/>
                <a:gd name="T61" fmla="*/ 151 h 3200"/>
                <a:gd name="T62" fmla="*/ 349 w 3399"/>
                <a:gd name="T63" fmla="*/ 45 h 3200"/>
                <a:gd name="T64" fmla="*/ 609 w 3399"/>
                <a:gd name="T65" fmla="*/ 164 h 3200"/>
                <a:gd name="T66" fmla="*/ 858 w 3399"/>
                <a:gd name="T67" fmla="*/ 190 h 3200"/>
                <a:gd name="T68" fmla="*/ 1014 w 3399"/>
                <a:gd name="T69" fmla="*/ 248 h 3200"/>
                <a:gd name="T70" fmla="*/ 1411 w 3399"/>
                <a:gd name="T71" fmla="*/ 331 h 3200"/>
                <a:gd name="T72" fmla="*/ 1599 w 3399"/>
                <a:gd name="T73" fmla="*/ 407 h 3200"/>
                <a:gd name="T74" fmla="*/ 1763 w 3399"/>
                <a:gd name="T75" fmla="*/ 466 h 3200"/>
                <a:gd name="T76" fmla="*/ 2009 w 3399"/>
                <a:gd name="T77" fmla="*/ 518 h 3200"/>
                <a:gd name="T78" fmla="*/ 2157 w 3399"/>
                <a:gd name="T79" fmla="*/ 646 h 3200"/>
                <a:gd name="T80" fmla="*/ 2377 w 3399"/>
                <a:gd name="T81" fmla="*/ 759 h 3200"/>
                <a:gd name="T82" fmla="*/ 2531 w 3399"/>
                <a:gd name="T83" fmla="*/ 733 h 3200"/>
                <a:gd name="T84" fmla="*/ 2703 w 3399"/>
                <a:gd name="T85" fmla="*/ 852 h 3200"/>
                <a:gd name="T86" fmla="*/ 479 w 3399"/>
                <a:gd name="T87" fmla="*/ 2930 h 3200"/>
                <a:gd name="T88" fmla="*/ 556 w 3399"/>
                <a:gd name="T89" fmla="*/ 2843 h 3200"/>
                <a:gd name="T90" fmla="*/ 1183 w 3399"/>
                <a:gd name="T91" fmla="*/ 3200 h 3200"/>
                <a:gd name="T92" fmla="*/ 1194 w 3399"/>
                <a:gd name="T93" fmla="*/ 3195 h 3200"/>
                <a:gd name="T94" fmla="*/ 3060 w 3399"/>
                <a:gd name="T95" fmla="*/ 1805 h 3200"/>
                <a:gd name="T96" fmla="*/ 2928 w 3399"/>
                <a:gd name="T97" fmla="*/ 1985 h 3200"/>
                <a:gd name="T98" fmla="*/ 2830 w 3399"/>
                <a:gd name="T99" fmla="*/ 1906 h 3200"/>
                <a:gd name="T100" fmla="*/ 3290 w 3399"/>
                <a:gd name="T101" fmla="*/ 1837 h 3200"/>
                <a:gd name="T102" fmla="*/ 2827 w 3399"/>
                <a:gd name="T103" fmla="*/ 2086 h 3200"/>
                <a:gd name="T104" fmla="*/ 2870 w 3399"/>
                <a:gd name="T105" fmla="*/ 2057 h 3200"/>
                <a:gd name="T106" fmla="*/ 2764 w 3399"/>
                <a:gd name="T107" fmla="*/ 2059 h 3200"/>
                <a:gd name="T108" fmla="*/ 2803 w 3399"/>
                <a:gd name="T109" fmla="*/ 197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9" h="3200">
                  <a:moveTo>
                    <a:pt x="2766" y="894"/>
                  </a:moveTo>
                  <a:cubicBezTo>
                    <a:pt x="2785" y="902"/>
                    <a:pt x="2806" y="908"/>
                    <a:pt x="2819" y="918"/>
                  </a:cubicBezTo>
                  <a:cubicBezTo>
                    <a:pt x="2825" y="924"/>
                    <a:pt x="2827" y="953"/>
                    <a:pt x="2843" y="950"/>
                  </a:cubicBezTo>
                  <a:cubicBezTo>
                    <a:pt x="2864" y="947"/>
                    <a:pt x="2883" y="934"/>
                    <a:pt x="2907" y="934"/>
                  </a:cubicBezTo>
                  <a:cubicBezTo>
                    <a:pt x="2933" y="934"/>
                    <a:pt x="2978" y="987"/>
                    <a:pt x="3005" y="979"/>
                  </a:cubicBezTo>
                  <a:cubicBezTo>
                    <a:pt x="3015" y="976"/>
                    <a:pt x="3005" y="955"/>
                    <a:pt x="3013" y="950"/>
                  </a:cubicBezTo>
                  <a:cubicBezTo>
                    <a:pt x="3052" y="924"/>
                    <a:pt x="3100" y="947"/>
                    <a:pt x="3142" y="958"/>
                  </a:cubicBezTo>
                  <a:lnTo>
                    <a:pt x="3153" y="958"/>
                  </a:lnTo>
                  <a:cubicBezTo>
                    <a:pt x="3166" y="971"/>
                    <a:pt x="3177" y="984"/>
                    <a:pt x="3171" y="1000"/>
                  </a:cubicBezTo>
                  <a:cubicBezTo>
                    <a:pt x="3166" y="1021"/>
                    <a:pt x="3132" y="1016"/>
                    <a:pt x="3118" y="1029"/>
                  </a:cubicBezTo>
                  <a:cubicBezTo>
                    <a:pt x="3108" y="1040"/>
                    <a:pt x="3150" y="1101"/>
                    <a:pt x="3124" y="1146"/>
                  </a:cubicBezTo>
                  <a:cubicBezTo>
                    <a:pt x="3110" y="1175"/>
                    <a:pt x="2997" y="1220"/>
                    <a:pt x="2965" y="1233"/>
                  </a:cubicBezTo>
                  <a:cubicBezTo>
                    <a:pt x="2936" y="1244"/>
                    <a:pt x="2891" y="1254"/>
                    <a:pt x="2870" y="1273"/>
                  </a:cubicBezTo>
                  <a:cubicBezTo>
                    <a:pt x="2854" y="1284"/>
                    <a:pt x="2830" y="1323"/>
                    <a:pt x="2806" y="1329"/>
                  </a:cubicBezTo>
                  <a:cubicBezTo>
                    <a:pt x="2716" y="1355"/>
                    <a:pt x="2555" y="1336"/>
                    <a:pt x="2483" y="1395"/>
                  </a:cubicBezTo>
                  <a:cubicBezTo>
                    <a:pt x="2465" y="1411"/>
                    <a:pt x="2427" y="1424"/>
                    <a:pt x="2433" y="1448"/>
                  </a:cubicBezTo>
                  <a:cubicBezTo>
                    <a:pt x="2441" y="1466"/>
                    <a:pt x="2480" y="1464"/>
                    <a:pt x="2478" y="1482"/>
                  </a:cubicBezTo>
                  <a:cubicBezTo>
                    <a:pt x="2478" y="1490"/>
                    <a:pt x="2396" y="1509"/>
                    <a:pt x="2390" y="1511"/>
                  </a:cubicBezTo>
                  <a:cubicBezTo>
                    <a:pt x="2359" y="1535"/>
                    <a:pt x="2348" y="1580"/>
                    <a:pt x="2322" y="1607"/>
                  </a:cubicBezTo>
                  <a:cubicBezTo>
                    <a:pt x="2247" y="1683"/>
                    <a:pt x="2149" y="1757"/>
                    <a:pt x="2102" y="1855"/>
                  </a:cubicBezTo>
                  <a:cubicBezTo>
                    <a:pt x="2081" y="1895"/>
                    <a:pt x="2110" y="2022"/>
                    <a:pt x="2134" y="2057"/>
                  </a:cubicBezTo>
                  <a:cubicBezTo>
                    <a:pt x="2142" y="2067"/>
                    <a:pt x="2240" y="2123"/>
                    <a:pt x="2216" y="2139"/>
                  </a:cubicBezTo>
                  <a:cubicBezTo>
                    <a:pt x="2197" y="2155"/>
                    <a:pt x="2152" y="2160"/>
                    <a:pt x="2134" y="2173"/>
                  </a:cubicBezTo>
                  <a:cubicBezTo>
                    <a:pt x="2128" y="2178"/>
                    <a:pt x="2128" y="2192"/>
                    <a:pt x="2123" y="2194"/>
                  </a:cubicBezTo>
                  <a:cubicBezTo>
                    <a:pt x="2118" y="2200"/>
                    <a:pt x="2110" y="2192"/>
                    <a:pt x="2104" y="2192"/>
                  </a:cubicBezTo>
                  <a:cubicBezTo>
                    <a:pt x="2083" y="2197"/>
                    <a:pt x="2059" y="2200"/>
                    <a:pt x="2041" y="2213"/>
                  </a:cubicBezTo>
                  <a:cubicBezTo>
                    <a:pt x="2033" y="2221"/>
                    <a:pt x="2038" y="2239"/>
                    <a:pt x="2028" y="2247"/>
                  </a:cubicBezTo>
                  <a:cubicBezTo>
                    <a:pt x="2020" y="2252"/>
                    <a:pt x="2007" y="2242"/>
                    <a:pt x="2001" y="2247"/>
                  </a:cubicBezTo>
                  <a:cubicBezTo>
                    <a:pt x="1991" y="2260"/>
                    <a:pt x="1999" y="2282"/>
                    <a:pt x="1991" y="2292"/>
                  </a:cubicBezTo>
                  <a:cubicBezTo>
                    <a:pt x="1980" y="2303"/>
                    <a:pt x="1959" y="2292"/>
                    <a:pt x="1951" y="2305"/>
                  </a:cubicBezTo>
                  <a:cubicBezTo>
                    <a:pt x="1940" y="2321"/>
                    <a:pt x="1956" y="2345"/>
                    <a:pt x="1948" y="2361"/>
                  </a:cubicBezTo>
                  <a:cubicBezTo>
                    <a:pt x="1927" y="2414"/>
                    <a:pt x="1879" y="2353"/>
                    <a:pt x="1877" y="2438"/>
                  </a:cubicBezTo>
                  <a:cubicBezTo>
                    <a:pt x="1877" y="2459"/>
                    <a:pt x="1919" y="2467"/>
                    <a:pt x="1914" y="2485"/>
                  </a:cubicBezTo>
                  <a:cubicBezTo>
                    <a:pt x="1906" y="2504"/>
                    <a:pt x="1877" y="2501"/>
                    <a:pt x="1856" y="2499"/>
                  </a:cubicBezTo>
                  <a:cubicBezTo>
                    <a:pt x="1842" y="2499"/>
                    <a:pt x="1829" y="2485"/>
                    <a:pt x="1816" y="2483"/>
                  </a:cubicBezTo>
                  <a:cubicBezTo>
                    <a:pt x="1760" y="2467"/>
                    <a:pt x="1694" y="2493"/>
                    <a:pt x="1647" y="2525"/>
                  </a:cubicBezTo>
                  <a:cubicBezTo>
                    <a:pt x="1564" y="2578"/>
                    <a:pt x="1564" y="2681"/>
                    <a:pt x="1480" y="2724"/>
                  </a:cubicBezTo>
                  <a:cubicBezTo>
                    <a:pt x="1448" y="2742"/>
                    <a:pt x="1437" y="2655"/>
                    <a:pt x="1358" y="2676"/>
                  </a:cubicBezTo>
                  <a:cubicBezTo>
                    <a:pt x="1342" y="2681"/>
                    <a:pt x="1334" y="2702"/>
                    <a:pt x="1316" y="2708"/>
                  </a:cubicBezTo>
                  <a:cubicBezTo>
                    <a:pt x="1292" y="2716"/>
                    <a:pt x="1236" y="2671"/>
                    <a:pt x="1212" y="2668"/>
                  </a:cubicBezTo>
                  <a:cubicBezTo>
                    <a:pt x="1181" y="2660"/>
                    <a:pt x="1146" y="2679"/>
                    <a:pt x="1112" y="2673"/>
                  </a:cubicBezTo>
                  <a:cubicBezTo>
                    <a:pt x="1093" y="2668"/>
                    <a:pt x="1083" y="2652"/>
                    <a:pt x="1064" y="2647"/>
                  </a:cubicBezTo>
                  <a:cubicBezTo>
                    <a:pt x="1030" y="2634"/>
                    <a:pt x="874" y="2610"/>
                    <a:pt x="844" y="2615"/>
                  </a:cubicBezTo>
                  <a:cubicBezTo>
                    <a:pt x="813" y="2623"/>
                    <a:pt x="797" y="2663"/>
                    <a:pt x="768" y="2676"/>
                  </a:cubicBezTo>
                  <a:cubicBezTo>
                    <a:pt x="725" y="2692"/>
                    <a:pt x="672" y="2644"/>
                    <a:pt x="614" y="2673"/>
                  </a:cubicBezTo>
                  <a:cubicBezTo>
                    <a:pt x="566" y="2697"/>
                    <a:pt x="572" y="2718"/>
                    <a:pt x="548" y="2753"/>
                  </a:cubicBezTo>
                  <a:cubicBezTo>
                    <a:pt x="545" y="2755"/>
                    <a:pt x="529" y="2740"/>
                    <a:pt x="519" y="2747"/>
                  </a:cubicBezTo>
                  <a:cubicBezTo>
                    <a:pt x="503" y="2761"/>
                    <a:pt x="490" y="2782"/>
                    <a:pt x="468" y="2790"/>
                  </a:cubicBezTo>
                  <a:cubicBezTo>
                    <a:pt x="461" y="2792"/>
                    <a:pt x="461" y="2774"/>
                    <a:pt x="453" y="2769"/>
                  </a:cubicBezTo>
                  <a:cubicBezTo>
                    <a:pt x="442" y="2761"/>
                    <a:pt x="426" y="2758"/>
                    <a:pt x="418" y="2750"/>
                  </a:cubicBezTo>
                  <a:cubicBezTo>
                    <a:pt x="408" y="2737"/>
                    <a:pt x="405" y="2718"/>
                    <a:pt x="392" y="2708"/>
                  </a:cubicBezTo>
                  <a:cubicBezTo>
                    <a:pt x="384" y="2700"/>
                    <a:pt x="368" y="2708"/>
                    <a:pt x="360" y="2700"/>
                  </a:cubicBezTo>
                  <a:cubicBezTo>
                    <a:pt x="341" y="2681"/>
                    <a:pt x="315" y="2594"/>
                    <a:pt x="310" y="2567"/>
                  </a:cubicBezTo>
                  <a:cubicBezTo>
                    <a:pt x="310" y="2565"/>
                    <a:pt x="349" y="2605"/>
                    <a:pt x="344" y="2581"/>
                  </a:cubicBezTo>
                  <a:cubicBezTo>
                    <a:pt x="344" y="2573"/>
                    <a:pt x="328" y="2581"/>
                    <a:pt x="326" y="2575"/>
                  </a:cubicBezTo>
                  <a:cubicBezTo>
                    <a:pt x="323" y="2570"/>
                    <a:pt x="336" y="2565"/>
                    <a:pt x="333" y="2560"/>
                  </a:cubicBezTo>
                  <a:cubicBezTo>
                    <a:pt x="326" y="2515"/>
                    <a:pt x="286" y="2567"/>
                    <a:pt x="288" y="2491"/>
                  </a:cubicBezTo>
                  <a:cubicBezTo>
                    <a:pt x="288" y="2491"/>
                    <a:pt x="392" y="2443"/>
                    <a:pt x="368" y="2438"/>
                  </a:cubicBezTo>
                  <a:cubicBezTo>
                    <a:pt x="347" y="2432"/>
                    <a:pt x="333" y="2477"/>
                    <a:pt x="312" y="2472"/>
                  </a:cubicBezTo>
                  <a:cubicBezTo>
                    <a:pt x="294" y="2470"/>
                    <a:pt x="302" y="2438"/>
                    <a:pt x="294" y="2422"/>
                  </a:cubicBezTo>
                  <a:cubicBezTo>
                    <a:pt x="286" y="2406"/>
                    <a:pt x="275" y="2393"/>
                    <a:pt x="265" y="2380"/>
                  </a:cubicBezTo>
                  <a:lnTo>
                    <a:pt x="193" y="2311"/>
                  </a:lnTo>
                  <a:lnTo>
                    <a:pt x="193" y="2305"/>
                  </a:lnTo>
                  <a:cubicBezTo>
                    <a:pt x="191" y="2311"/>
                    <a:pt x="188" y="2313"/>
                    <a:pt x="183" y="2313"/>
                  </a:cubicBezTo>
                  <a:cubicBezTo>
                    <a:pt x="167" y="2316"/>
                    <a:pt x="159" y="2295"/>
                    <a:pt x="146" y="2287"/>
                  </a:cubicBezTo>
                  <a:cubicBezTo>
                    <a:pt x="135" y="2282"/>
                    <a:pt x="87" y="2274"/>
                    <a:pt x="53" y="2274"/>
                  </a:cubicBezTo>
                  <a:cubicBezTo>
                    <a:pt x="58" y="2162"/>
                    <a:pt x="32" y="2144"/>
                    <a:pt x="119" y="2067"/>
                  </a:cubicBezTo>
                  <a:cubicBezTo>
                    <a:pt x="135" y="2054"/>
                    <a:pt x="132" y="2025"/>
                    <a:pt x="148" y="2017"/>
                  </a:cubicBezTo>
                  <a:cubicBezTo>
                    <a:pt x="153" y="2014"/>
                    <a:pt x="283" y="2012"/>
                    <a:pt x="251" y="1959"/>
                  </a:cubicBezTo>
                  <a:cubicBezTo>
                    <a:pt x="243" y="1945"/>
                    <a:pt x="217" y="1967"/>
                    <a:pt x="204" y="1959"/>
                  </a:cubicBezTo>
                  <a:cubicBezTo>
                    <a:pt x="191" y="1948"/>
                    <a:pt x="193" y="1927"/>
                    <a:pt x="188" y="1911"/>
                  </a:cubicBezTo>
                  <a:cubicBezTo>
                    <a:pt x="183" y="1895"/>
                    <a:pt x="183" y="1877"/>
                    <a:pt x="172" y="1863"/>
                  </a:cubicBezTo>
                  <a:cubicBezTo>
                    <a:pt x="169" y="1858"/>
                    <a:pt x="153" y="1863"/>
                    <a:pt x="153" y="1858"/>
                  </a:cubicBezTo>
                  <a:cubicBezTo>
                    <a:pt x="161" y="1839"/>
                    <a:pt x="180" y="1826"/>
                    <a:pt x="188" y="1808"/>
                  </a:cubicBezTo>
                  <a:cubicBezTo>
                    <a:pt x="204" y="1776"/>
                    <a:pt x="159" y="1800"/>
                    <a:pt x="204" y="1763"/>
                  </a:cubicBezTo>
                  <a:cubicBezTo>
                    <a:pt x="243" y="1731"/>
                    <a:pt x="296" y="1736"/>
                    <a:pt x="302" y="1667"/>
                  </a:cubicBezTo>
                  <a:cubicBezTo>
                    <a:pt x="302" y="1662"/>
                    <a:pt x="251" y="1628"/>
                    <a:pt x="241" y="1607"/>
                  </a:cubicBezTo>
                  <a:cubicBezTo>
                    <a:pt x="225" y="1572"/>
                    <a:pt x="243" y="1517"/>
                    <a:pt x="243" y="1511"/>
                  </a:cubicBezTo>
                  <a:cubicBezTo>
                    <a:pt x="241" y="1509"/>
                    <a:pt x="198" y="1427"/>
                    <a:pt x="198" y="1424"/>
                  </a:cubicBezTo>
                  <a:cubicBezTo>
                    <a:pt x="196" y="1419"/>
                    <a:pt x="206" y="1427"/>
                    <a:pt x="212" y="1427"/>
                  </a:cubicBezTo>
                  <a:cubicBezTo>
                    <a:pt x="236" y="1434"/>
                    <a:pt x="251" y="1437"/>
                    <a:pt x="275" y="1442"/>
                  </a:cubicBezTo>
                  <a:cubicBezTo>
                    <a:pt x="336" y="1458"/>
                    <a:pt x="349" y="1464"/>
                    <a:pt x="381" y="1403"/>
                  </a:cubicBezTo>
                  <a:cubicBezTo>
                    <a:pt x="418" y="1329"/>
                    <a:pt x="378" y="1355"/>
                    <a:pt x="371" y="1299"/>
                  </a:cubicBezTo>
                  <a:cubicBezTo>
                    <a:pt x="363" y="1249"/>
                    <a:pt x="445" y="1273"/>
                    <a:pt x="447" y="1236"/>
                  </a:cubicBezTo>
                  <a:cubicBezTo>
                    <a:pt x="450" y="1209"/>
                    <a:pt x="421" y="1233"/>
                    <a:pt x="437" y="1201"/>
                  </a:cubicBezTo>
                  <a:cubicBezTo>
                    <a:pt x="439" y="1196"/>
                    <a:pt x="450" y="1196"/>
                    <a:pt x="453" y="1188"/>
                  </a:cubicBezTo>
                  <a:cubicBezTo>
                    <a:pt x="461" y="1170"/>
                    <a:pt x="461" y="1151"/>
                    <a:pt x="463" y="1133"/>
                  </a:cubicBezTo>
                  <a:cubicBezTo>
                    <a:pt x="466" y="1111"/>
                    <a:pt x="482" y="1090"/>
                    <a:pt x="479" y="1069"/>
                  </a:cubicBezTo>
                  <a:lnTo>
                    <a:pt x="455" y="1006"/>
                  </a:lnTo>
                  <a:cubicBezTo>
                    <a:pt x="463" y="998"/>
                    <a:pt x="482" y="1014"/>
                    <a:pt x="492" y="1008"/>
                  </a:cubicBezTo>
                  <a:lnTo>
                    <a:pt x="548" y="950"/>
                  </a:lnTo>
                  <a:cubicBezTo>
                    <a:pt x="588" y="929"/>
                    <a:pt x="662" y="926"/>
                    <a:pt x="683" y="868"/>
                  </a:cubicBezTo>
                  <a:cubicBezTo>
                    <a:pt x="699" y="815"/>
                    <a:pt x="630" y="820"/>
                    <a:pt x="611" y="818"/>
                  </a:cubicBezTo>
                  <a:cubicBezTo>
                    <a:pt x="598" y="815"/>
                    <a:pt x="622" y="714"/>
                    <a:pt x="611" y="709"/>
                  </a:cubicBezTo>
                  <a:cubicBezTo>
                    <a:pt x="561" y="683"/>
                    <a:pt x="551" y="706"/>
                    <a:pt x="490" y="683"/>
                  </a:cubicBezTo>
                  <a:cubicBezTo>
                    <a:pt x="479" y="677"/>
                    <a:pt x="482" y="651"/>
                    <a:pt x="458" y="667"/>
                  </a:cubicBezTo>
                  <a:cubicBezTo>
                    <a:pt x="453" y="672"/>
                    <a:pt x="463" y="685"/>
                    <a:pt x="458" y="691"/>
                  </a:cubicBezTo>
                  <a:cubicBezTo>
                    <a:pt x="421" y="722"/>
                    <a:pt x="381" y="685"/>
                    <a:pt x="371" y="683"/>
                  </a:cubicBezTo>
                  <a:cubicBezTo>
                    <a:pt x="360" y="677"/>
                    <a:pt x="347" y="691"/>
                    <a:pt x="339" y="685"/>
                  </a:cubicBezTo>
                  <a:cubicBezTo>
                    <a:pt x="333" y="683"/>
                    <a:pt x="355" y="677"/>
                    <a:pt x="349" y="672"/>
                  </a:cubicBezTo>
                  <a:cubicBezTo>
                    <a:pt x="347" y="661"/>
                    <a:pt x="333" y="659"/>
                    <a:pt x="323" y="659"/>
                  </a:cubicBezTo>
                  <a:cubicBezTo>
                    <a:pt x="307" y="656"/>
                    <a:pt x="288" y="661"/>
                    <a:pt x="273" y="659"/>
                  </a:cubicBezTo>
                  <a:cubicBezTo>
                    <a:pt x="270" y="656"/>
                    <a:pt x="275" y="651"/>
                    <a:pt x="275" y="646"/>
                  </a:cubicBezTo>
                  <a:cubicBezTo>
                    <a:pt x="275" y="643"/>
                    <a:pt x="278" y="632"/>
                    <a:pt x="275" y="635"/>
                  </a:cubicBezTo>
                  <a:cubicBezTo>
                    <a:pt x="262" y="638"/>
                    <a:pt x="230" y="675"/>
                    <a:pt x="206" y="659"/>
                  </a:cubicBezTo>
                  <a:cubicBezTo>
                    <a:pt x="143" y="614"/>
                    <a:pt x="267" y="603"/>
                    <a:pt x="236" y="571"/>
                  </a:cubicBezTo>
                  <a:cubicBezTo>
                    <a:pt x="230" y="566"/>
                    <a:pt x="220" y="571"/>
                    <a:pt x="214" y="566"/>
                  </a:cubicBezTo>
                  <a:cubicBezTo>
                    <a:pt x="212" y="561"/>
                    <a:pt x="225" y="550"/>
                    <a:pt x="220" y="548"/>
                  </a:cubicBezTo>
                  <a:cubicBezTo>
                    <a:pt x="172" y="537"/>
                    <a:pt x="106" y="553"/>
                    <a:pt x="66" y="574"/>
                  </a:cubicBezTo>
                  <a:cubicBezTo>
                    <a:pt x="71" y="553"/>
                    <a:pt x="42" y="534"/>
                    <a:pt x="42" y="513"/>
                  </a:cubicBezTo>
                  <a:cubicBezTo>
                    <a:pt x="40" y="505"/>
                    <a:pt x="56" y="524"/>
                    <a:pt x="61" y="518"/>
                  </a:cubicBezTo>
                  <a:cubicBezTo>
                    <a:pt x="66" y="516"/>
                    <a:pt x="56" y="505"/>
                    <a:pt x="58" y="500"/>
                  </a:cubicBezTo>
                  <a:cubicBezTo>
                    <a:pt x="63" y="476"/>
                    <a:pt x="103" y="484"/>
                    <a:pt x="122" y="468"/>
                  </a:cubicBezTo>
                  <a:cubicBezTo>
                    <a:pt x="127" y="466"/>
                    <a:pt x="138" y="452"/>
                    <a:pt x="130" y="455"/>
                  </a:cubicBezTo>
                  <a:cubicBezTo>
                    <a:pt x="114" y="458"/>
                    <a:pt x="98" y="473"/>
                    <a:pt x="82" y="476"/>
                  </a:cubicBezTo>
                  <a:cubicBezTo>
                    <a:pt x="69" y="479"/>
                    <a:pt x="63" y="455"/>
                    <a:pt x="74" y="444"/>
                  </a:cubicBezTo>
                  <a:cubicBezTo>
                    <a:pt x="90" y="434"/>
                    <a:pt x="124" y="442"/>
                    <a:pt x="130" y="423"/>
                  </a:cubicBezTo>
                  <a:cubicBezTo>
                    <a:pt x="132" y="407"/>
                    <a:pt x="95" y="428"/>
                    <a:pt x="82" y="423"/>
                  </a:cubicBezTo>
                  <a:cubicBezTo>
                    <a:pt x="71" y="418"/>
                    <a:pt x="63" y="405"/>
                    <a:pt x="61" y="394"/>
                  </a:cubicBezTo>
                  <a:cubicBezTo>
                    <a:pt x="58" y="368"/>
                    <a:pt x="85" y="402"/>
                    <a:pt x="87" y="399"/>
                  </a:cubicBezTo>
                  <a:cubicBezTo>
                    <a:pt x="93" y="389"/>
                    <a:pt x="87" y="376"/>
                    <a:pt x="95" y="365"/>
                  </a:cubicBezTo>
                  <a:cubicBezTo>
                    <a:pt x="103" y="352"/>
                    <a:pt x="127" y="349"/>
                    <a:pt x="130" y="333"/>
                  </a:cubicBezTo>
                  <a:cubicBezTo>
                    <a:pt x="143" y="203"/>
                    <a:pt x="37" y="352"/>
                    <a:pt x="16" y="225"/>
                  </a:cubicBezTo>
                  <a:cubicBezTo>
                    <a:pt x="0" y="137"/>
                    <a:pt x="74" y="164"/>
                    <a:pt x="77" y="151"/>
                  </a:cubicBezTo>
                  <a:cubicBezTo>
                    <a:pt x="79" y="143"/>
                    <a:pt x="56" y="151"/>
                    <a:pt x="48" y="145"/>
                  </a:cubicBezTo>
                  <a:cubicBezTo>
                    <a:pt x="45" y="140"/>
                    <a:pt x="56" y="135"/>
                    <a:pt x="58" y="135"/>
                  </a:cubicBezTo>
                  <a:cubicBezTo>
                    <a:pt x="87" y="129"/>
                    <a:pt x="103" y="137"/>
                    <a:pt x="124" y="135"/>
                  </a:cubicBezTo>
                  <a:cubicBezTo>
                    <a:pt x="193" y="129"/>
                    <a:pt x="286" y="71"/>
                    <a:pt x="349" y="45"/>
                  </a:cubicBezTo>
                  <a:cubicBezTo>
                    <a:pt x="373" y="34"/>
                    <a:pt x="400" y="0"/>
                    <a:pt x="423" y="16"/>
                  </a:cubicBezTo>
                  <a:cubicBezTo>
                    <a:pt x="434" y="23"/>
                    <a:pt x="408" y="55"/>
                    <a:pt x="421" y="58"/>
                  </a:cubicBezTo>
                  <a:cubicBezTo>
                    <a:pt x="442" y="61"/>
                    <a:pt x="455" y="23"/>
                    <a:pt x="476" y="23"/>
                  </a:cubicBezTo>
                  <a:cubicBezTo>
                    <a:pt x="548" y="23"/>
                    <a:pt x="543" y="148"/>
                    <a:pt x="609" y="164"/>
                  </a:cubicBezTo>
                  <a:cubicBezTo>
                    <a:pt x="622" y="166"/>
                    <a:pt x="627" y="137"/>
                    <a:pt x="641" y="140"/>
                  </a:cubicBezTo>
                  <a:cubicBezTo>
                    <a:pt x="715" y="158"/>
                    <a:pt x="675" y="161"/>
                    <a:pt x="749" y="172"/>
                  </a:cubicBezTo>
                  <a:cubicBezTo>
                    <a:pt x="768" y="174"/>
                    <a:pt x="802" y="166"/>
                    <a:pt x="818" y="169"/>
                  </a:cubicBezTo>
                  <a:cubicBezTo>
                    <a:pt x="834" y="174"/>
                    <a:pt x="842" y="190"/>
                    <a:pt x="858" y="190"/>
                  </a:cubicBezTo>
                  <a:cubicBezTo>
                    <a:pt x="879" y="190"/>
                    <a:pt x="897" y="164"/>
                    <a:pt x="919" y="169"/>
                  </a:cubicBezTo>
                  <a:cubicBezTo>
                    <a:pt x="937" y="174"/>
                    <a:pt x="940" y="206"/>
                    <a:pt x="956" y="219"/>
                  </a:cubicBezTo>
                  <a:cubicBezTo>
                    <a:pt x="971" y="233"/>
                    <a:pt x="1003" y="217"/>
                    <a:pt x="1019" y="233"/>
                  </a:cubicBezTo>
                  <a:cubicBezTo>
                    <a:pt x="1024" y="238"/>
                    <a:pt x="1009" y="246"/>
                    <a:pt x="1014" y="248"/>
                  </a:cubicBezTo>
                  <a:cubicBezTo>
                    <a:pt x="1019" y="256"/>
                    <a:pt x="1035" y="238"/>
                    <a:pt x="1043" y="243"/>
                  </a:cubicBezTo>
                  <a:cubicBezTo>
                    <a:pt x="1109" y="288"/>
                    <a:pt x="1281" y="373"/>
                    <a:pt x="1369" y="346"/>
                  </a:cubicBezTo>
                  <a:cubicBezTo>
                    <a:pt x="1374" y="344"/>
                    <a:pt x="1374" y="333"/>
                    <a:pt x="1379" y="331"/>
                  </a:cubicBezTo>
                  <a:cubicBezTo>
                    <a:pt x="1390" y="328"/>
                    <a:pt x="1400" y="331"/>
                    <a:pt x="1411" y="331"/>
                  </a:cubicBezTo>
                  <a:cubicBezTo>
                    <a:pt x="1432" y="333"/>
                    <a:pt x="1488" y="328"/>
                    <a:pt x="1504" y="360"/>
                  </a:cubicBezTo>
                  <a:cubicBezTo>
                    <a:pt x="1504" y="362"/>
                    <a:pt x="1501" y="368"/>
                    <a:pt x="1498" y="370"/>
                  </a:cubicBezTo>
                  <a:cubicBezTo>
                    <a:pt x="1519" y="376"/>
                    <a:pt x="1578" y="431"/>
                    <a:pt x="1599" y="431"/>
                  </a:cubicBezTo>
                  <a:cubicBezTo>
                    <a:pt x="1607" y="431"/>
                    <a:pt x="1594" y="413"/>
                    <a:pt x="1599" y="407"/>
                  </a:cubicBezTo>
                  <a:cubicBezTo>
                    <a:pt x="1604" y="399"/>
                    <a:pt x="1615" y="397"/>
                    <a:pt x="1625" y="394"/>
                  </a:cubicBezTo>
                  <a:cubicBezTo>
                    <a:pt x="1702" y="383"/>
                    <a:pt x="1652" y="391"/>
                    <a:pt x="1684" y="428"/>
                  </a:cubicBezTo>
                  <a:cubicBezTo>
                    <a:pt x="1694" y="439"/>
                    <a:pt x="1715" y="423"/>
                    <a:pt x="1726" y="431"/>
                  </a:cubicBezTo>
                  <a:cubicBezTo>
                    <a:pt x="1742" y="439"/>
                    <a:pt x="1750" y="458"/>
                    <a:pt x="1763" y="466"/>
                  </a:cubicBezTo>
                  <a:cubicBezTo>
                    <a:pt x="1797" y="484"/>
                    <a:pt x="1872" y="481"/>
                    <a:pt x="1922" y="468"/>
                  </a:cubicBezTo>
                  <a:cubicBezTo>
                    <a:pt x="1938" y="484"/>
                    <a:pt x="1967" y="511"/>
                    <a:pt x="1967" y="511"/>
                  </a:cubicBezTo>
                  <a:cubicBezTo>
                    <a:pt x="1972" y="513"/>
                    <a:pt x="1969" y="500"/>
                    <a:pt x="1972" y="500"/>
                  </a:cubicBezTo>
                  <a:cubicBezTo>
                    <a:pt x="1985" y="503"/>
                    <a:pt x="2001" y="508"/>
                    <a:pt x="2009" y="518"/>
                  </a:cubicBezTo>
                  <a:cubicBezTo>
                    <a:pt x="2033" y="545"/>
                    <a:pt x="1956" y="577"/>
                    <a:pt x="1991" y="593"/>
                  </a:cubicBezTo>
                  <a:cubicBezTo>
                    <a:pt x="2007" y="598"/>
                    <a:pt x="2022" y="569"/>
                    <a:pt x="2028" y="574"/>
                  </a:cubicBezTo>
                  <a:cubicBezTo>
                    <a:pt x="2030" y="579"/>
                    <a:pt x="2022" y="593"/>
                    <a:pt x="2028" y="598"/>
                  </a:cubicBezTo>
                  <a:cubicBezTo>
                    <a:pt x="2065" y="632"/>
                    <a:pt x="2123" y="619"/>
                    <a:pt x="2157" y="646"/>
                  </a:cubicBezTo>
                  <a:cubicBezTo>
                    <a:pt x="2160" y="648"/>
                    <a:pt x="2187" y="709"/>
                    <a:pt x="2189" y="709"/>
                  </a:cubicBezTo>
                  <a:cubicBezTo>
                    <a:pt x="2224" y="736"/>
                    <a:pt x="2258" y="688"/>
                    <a:pt x="2295" y="720"/>
                  </a:cubicBezTo>
                  <a:cubicBezTo>
                    <a:pt x="2314" y="736"/>
                    <a:pt x="2300" y="770"/>
                    <a:pt x="2335" y="770"/>
                  </a:cubicBezTo>
                  <a:cubicBezTo>
                    <a:pt x="2351" y="773"/>
                    <a:pt x="2361" y="757"/>
                    <a:pt x="2377" y="759"/>
                  </a:cubicBezTo>
                  <a:cubicBezTo>
                    <a:pt x="2393" y="762"/>
                    <a:pt x="2401" y="781"/>
                    <a:pt x="2417" y="783"/>
                  </a:cubicBezTo>
                  <a:cubicBezTo>
                    <a:pt x="2425" y="783"/>
                    <a:pt x="2425" y="767"/>
                    <a:pt x="2433" y="767"/>
                  </a:cubicBezTo>
                  <a:cubicBezTo>
                    <a:pt x="2459" y="765"/>
                    <a:pt x="2483" y="786"/>
                    <a:pt x="2512" y="789"/>
                  </a:cubicBezTo>
                  <a:cubicBezTo>
                    <a:pt x="2512" y="789"/>
                    <a:pt x="2499" y="728"/>
                    <a:pt x="2531" y="733"/>
                  </a:cubicBezTo>
                  <a:cubicBezTo>
                    <a:pt x="2576" y="741"/>
                    <a:pt x="2602" y="773"/>
                    <a:pt x="2631" y="799"/>
                  </a:cubicBezTo>
                  <a:cubicBezTo>
                    <a:pt x="2634" y="802"/>
                    <a:pt x="2642" y="799"/>
                    <a:pt x="2647" y="799"/>
                  </a:cubicBezTo>
                  <a:cubicBezTo>
                    <a:pt x="2660" y="802"/>
                    <a:pt x="2676" y="802"/>
                    <a:pt x="2684" y="810"/>
                  </a:cubicBezTo>
                  <a:cubicBezTo>
                    <a:pt x="2697" y="820"/>
                    <a:pt x="2690" y="844"/>
                    <a:pt x="2703" y="852"/>
                  </a:cubicBezTo>
                  <a:lnTo>
                    <a:pt x="2703" y="855"/>
                  </a:lnTo>
                  <a:cubicBezTo>
                    <a:pt x="2690" y="881"/>
                    <a:pt x="2684" y="918"/>
                    <a:pt x="2766" y="894"/>
                  </a:cubicBezTo>
                  <a:close/>
                  <a:moveTo>
                    <a:pt x="461" y="2853"/>
                  </a:moveTo>
                  <a:lnTo>
                    <a:pt x="479" y="2930"/>
                  </a:lnTo>
                  <a:lnTo>
                    <a:pt x="537" y="2930"/>
                  </a:lnTo>
                  <a:cubicBezTo>
                    <a:pt x="537" y="2922"/>
                    <a:pt x="535" y="2917"/>
                    <a:pt x="535" y="2909"/>
                  </a:cubicBezTo>
                  <a:cubicBezTo>
                    <a:pt x="532" y="2893"/>
                    <a:pt x="527" y="2877"/>
                    <a:pt x="532" y="2861"/>
                  </a:cubicBezTo>
                  <a:cubicBezTo>
                    <a:pt x="535" y="2853"/>
                    <a:pt x="558" y="2851"/>
                    <a:pt x="556" y="2843"/>
                  </a:cubicBezTo>
                  <a:cubicBezTo>
                    <a:pt x="540" y="2806"/>
                    <a:pt x="466" y="2851"/>
                    <a:pt x="461" y="2853"/>
                  </a:cubicBezTo>
                  <a:lnTo>
                    <a:pt x="461" y="2853"/>
                  </a:lnTo>
                  <a:close/>
                  <a:moveTo>
                    <a:pt x="1144" y="3174"/>
                  </a:moveTo>
                  <a:lnTo>
                    <a:pt x="1183" y="3200"/>
                  </a:lnTo>
                  <a:cubicBezTo>
                    <a:pt x="1183" y="3176"/>
                    <a:pt x="1189" y="3150"/>
                    <a:pt x="1186" y="3129"/>
                  </a:cubicBezTo>
                  <a:cubicBezTo>
                    <a:pt x="1181" y="3108"/>
                    <a:pt x="1159" y="3160"/>
                    <a:pt x="1144" y="3174"/>
                  </a:cubicBezTo>
                  <a:lnTo>
                    <a:pt x="1144" y="3174"/>
                  </a:lnTo>
                  <a:close/>
                  <a:moveTo>
                    <a:pt x="1194" y="3195"/>
                  </a:moveTo>
                  <a:lnTo>
                    <a:pt x="1199" y="3187"/>
                  </a:lnTo>
                  <a:cubicBezTo>
                    <a:pt x="1196" y="3187"/>
                    <a:pt x="1194" y="3187"/>
                    <a:pt x="1194" y="3192"/>
                  </a:cubicBezTo>
                  <a:lnTo>
                    <a:pt x="1194" y="3195"/>
                  </a:lnTo>
                  <a:close/>
                  <a:moveTo>
                    <a:pt x="3060" y="1805"/>
                  </a:moveTo>
                  <a:cubicBezTo>
                    <a:pt x="3020" y="1940"/>
                    <a:pt x="3068" y="1845"/>
                    <a:pt x="3134" y="1900"/>
                  </a:cubicBezTo>
                  <a:cubicBezTo>
                    <a:pt x="3153" y="1916"/>
                    <a:pt x="3018" y="2046"/>
                    <a:pt x="3007" y="2043"/>
                  </a:cubicBezTo>
                  <a:cubicBezTo>
                    <a:pt x="2994" y="2043"/>
                    <a:pt x="2997" y="2014"/>
                    <a:pt x="2983" y="2006"/>
                  </a:cubicBezTo>
                  <a:cubicBezTo>
                    <a:pt x="2944" y="1982"/>
                    <a:pt x="2941" y="2025"/>
                    <a:pt x="2928" y="1985"/>
                  </a:cubicBezTo>
                  <a:cubicBezTo>
                    <a:pt x="2922" y="1967"/>
                    <a:pt x="2928" y="1943"/>
                    <a:pt x="2915" y="1932"/>
                  </a:cubicBezTo>
                  <a:cubicBezTo>
                    <a:pt x="2904" y="1922"/>
                    <a:pt x="2888" y="1940"/>
                    <a:pt x="2877" y="1937"/>
                  </a:cubicBezTo>
                  <a:cubicBezTo>
                    <a:pt x="2859" y="1935"/>
                    <a:pt x="2840" y="1927"/>
                    <a:pt x="2825" y="1916"/>
                  </a:cubicBezTo>
                  <a:cubicBezTo>
                    <a:pt x="2822" y="1914"/>
                    <a:pt x="2827" y="1908"/>
                    <a:pt x="2830" y="1906"/>
                  </a:cubicBezTo>
                  <a:cubicBezTo>
                    <a:pt x="2896" y="1855"/>
                    <a:pt x="2978" y="1821"/>
                    <a:pt x="3060" y="1805"/>
                  </a:cubicBezTo>
                  <a:lnTo>
                    <a:pt x="3060" y="1805"/>
                  </a:lnTo>
                  <a:close/>
                  <a:moveTo>
                    <a:pt x="3338" y="1808"/>
                  </a:moveTo>
                  <a:cubicBezTo>
                    <a:pt x="3399" y="1961"/>
                    <a:pt x="3328" y="1855"/>
                    <a:pt x="3290" y="1837"/>
                  </a:cubicBezTo>
                  <a:cubicBezTo>
                    <a:pt x="3275" y="1832"/>
                    <a:pt x="3253" y="1845"/>
                    <a:pt x="3238" y="1834"/>
                  </a:cubicBezTo>
                  <a:cubicBezTo>
                    <a:pt x="3171" y="1789"/>
                    <a:pt x="3259" y="1771"/>
                    <a:pt x="3338" y="1808"/>
                  </a:cubicBezTo>
                  <a:close/>
                  <a:moveTo>
                    <a:pt x="2867" y="2057"/>
                  </a:moveTo>
                  <a:cubicBezTo>
                    <a:pt x="2851" y="2072"/>
                    <a:pt x="2827" y="2072"/>
                    <a:pt x="2827" y="2086"/>
                  </a:cubicBezTo>
                  <a:cubicBezTo>
                    <a:pt x="2827" y="2096"/>
                    <a:pt x="2838" y="2117"/>
                    <a:pt x="2851" y="2117"/>
                  </a:cubicBezTo>
                  <a:cubicBezTo>
                    <a:pt x="2867" y="2117"/>
                    <a:pt x="2877" y="2117"/>
                    <a:pt x="2899" y="2099"/>
                  </a:cubicBezTo>
                  <a:cubicBezTo>
                    <a:pt x="2920" y="2080"/>
                    <a:pt x="2899" y="2067"/>
                    <a:pt x="2899" y="2067"/>
                  </a:cubicBezTo>
                  <a:lnTo>
                    <a:pt x="2870" y="2057"/>
                  </a:lnTo>
                  <a:lnTo>
                    <a:pt x="2867" y="2057"/>
                  </a:lnTo>
                  <a:close/>
                  <a:moveTo>
                    <a:pt x="2803" y="1977"/>
                  </a:moveTo>
                  <a:cubicBezTo>
                    <a:pt x="2782" y="1982"/>
                    <a:pt x="2777" y="1996"/>
                    <a:pt x="2766" y="2009"/>
                  </a:cubicBezTo>
                  <a:cubicBezTo>
                    <a:pt x="2756" y="2025"/>
                    <a:pt x="2740" y="2049"/>
                    <a:pt x="2764" y="2059"/>
                  </a:cubicBezTo>
                  <a:cubicBezTo>
                    <a:pt x="2777" y="2067"/>
                    <a:pt x="2817" y="2046"/>
                    <a:pt x="2825" y="2030"/>
                  </a:cubicBezTo>
                  <a:cubicBezTo>
                    <a:pt x="2830" y="2017"/>
                    <a:pt x="2846" y="2014"/>
                    <a:pt x="2846" y="1998"/>
                  </a:cubicBezTo>
                  <a:cubicBezTo>
                    <a:pt x="2846" y="1985"/>
                    <a:pt x="2827" y="1974"/>
                    <a:pt x="2827" y="1974"/>
                  </a:cubicBezTo>
                  <a:lnTo>
                    <a:pt x="2803" y="1977"/>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6" name="Slovenia"/>
            <p:cNvSpPr>
              <a:spLocks/>
            </p:cNvSpPr>
            <p:nvPr/>
          </p:nvSpPr>
          <p:spPr bwMode="auto">
            <a:xfrm>
              <a:off x="4349209" y="4702526"/>
              <a:ext cx="277813" cy="195263"/>
            </a:xfrm>
            <a:custGeom>
              <a:avLst/>
              <a:gdLst>
                <a:gd name="T0" fmla="*/ 773 w 773"/>
                <a:gd name="T1" fmla="*/ 127 h 540"/>
                <a:gd name="T2" fmla="*/ 699 w 773"/>
                <a:gd name="T3" fmla="*/ 116 h 540"/>
                <a:gd name="T4" fmla="*/ 694 w 773"/>
                <a:gd name="T5" fmla="*/ 169 h 540"/>
                <a:gd name="T6" fmla="*/ 651 w 773"/>
                <a:gd name="T7" fmla="*/ 172 h 540"/>
                <a:gd name="T8" fmla="*/ 649 w 773"/>
                <a:gd name="T9" fmla="*/ 190 h 540"/>
                <a:gd name="T10" fmla="*/ 553 w 773"/>
                <a:gd name="T11" fmla="*/ 238 h 540"/>
                <a:gd name="T12" fmla="*/ 572 w 773"/>
                <a:gd name="T13" fmla="*/ 370 h 540"/>
                <a:gd name="T14" fmla="*/ 477 w 773"/>
                <a:gd name="T15" fmla="*/ 413 h 540"/>
                <a:gd name="T16" fmla="*/ 506 w 773"/>
                <a:gd name="T17" fmla="*/ 439 h 540"/>
                <a:gd name="T18" fmla="*/ 479 w 773"/>
                <a:gd name="T19" fmla="*/ 458 h 540"/>
                <a:gd name="T20" fmla="*/ 495 w 773"/>
                <a:gd name="T21" fmla="*/ 511 h 540"/>
                <a:gd name="T22" fmla="*/ 397 w 773"/>
                <a:gd name="T23" fmla="*/ 495 h 540"/>
                <a:gd name="T24" fmla="*/ 368 w 773"/>
                <a:gd name="T25" fmla="*/ 513 h 540"/>
                <a:gd name="T26" fmla="*/ 318 w 773"/>
                <a:gd name="T27" fmla="*/ 463 h 540"/>
                <a:gd name="T28" fmla="*/ 305 w 773"/>
                <a:gd name="T29" fmla="*/ 447 h 540"/>
                <a:gd name="T30" fmla="*/ 286 w 773"/>
                <a:gd name="T31" fmla="*/ 495 h 540"/>
                <a:gd name="T32" fmla="*/ 164 w 773"/>
                <a:gd name="T33" fmla="*/ 508 h 540"/>
                <a:gd name="T34" fmla="*/ 164 w 773"/>
                <a:gd name="T35" fmla="*/ 527 h 540"/>
                <a:gd name="T36" fmla="*/ 69 w 773"/>
                <a:gd name="T37" fmla="*/ 527 h 540"/>
                <a:gd name="T38" fmla="*/ 72 w 773"/>
                <a:gd name="T39" fmla="*/ 524 h 540"/>
                <a:gd name="T40" fmla="*/ 106 w 773"/>
                <a:gd name="T41" fmla="*/ 484 h 540"/>
                <a:gd name="T42" fmla="*/ 66 w 773"/>
                <a:gd name="T43" fmla="*/ 410 h 540"/>
                <a:gd name="T44" fmla="*/ 72 w 773"/>
                <a:gd name="T45" fmla="*/ 352 h 540"/>
                <a:gd name="T46" fmla="*/ 35 w 773"/>
                <a:gd name="T47" fmla="*/ 341 h 540"/>
                <a:gd name="T48" fmla="*/ 74 w 773"/>
                <a:gd name="T49" fmla="*/ 280 h 540"/>
                <a:gd name="T50" fmla="*/ 5 w 773"/>
                <a:gd name="T51" fmla="*/ 243 h 540"/>
                <a:gd name="T52" fmla="*/ 82 w 773"/>
                <a:gd name="T53" fmla="*/ 159 h 540"/>
                <a:gd name="T54" fmla="*/ 77 w 773"/>
                <a:gd name="T55" fmla="*/ 159 h 540"/>
                <a:gd name="T56" fmla="*/ 127 w 773"/>
                <a:gd name="T57" fmla="*/ 167 h 540"/>
                <a:gd name="T58" fmla="*/ 191 w 773"/>
                <a:gd name="T59" fmla="*/ 188 h 540"/>
                <a:gd name="T60" fmla="*/ 254 w 773"/>
                <a:gd name="T61" fmla="*/ 177 h 540"/>
                <a:gd name="T62" fmla="*/ 289 w 773"/>
                <a:gd name="T63" fmla="*/ 198 h 540"/>
                <a:gd name="T64" fmla="*/ 297 w 773"/>
                <a:gd name="T65" fmla="*/ 182 h 540"/>
                <a:gd name="T66" fmla="*/ 344 w 773"/>
                <a:gd name="T67" fmla="*/ 148 h 540"/>
                <a:gd name="T68" fmla="*/ 355 w 773"/>
                <a:gd name="T69" fmla="*/ 114 h 540"/>
                <a:gd name="T70" fmla="*/ 506 w 773"/>
                <a:gd name="T71" fmla="*/ 103 h 540"/>
                <a:gd name="T72" fmla="*/ 540 w 773"/>
                <a:gd name="T73" fmla="*/ 66 h 540"/>
                <a:gd name="T74" fmla="*/ 633 w 773"/>
                <a:gd name="T75" fmla="*/ 74 h 540"/>
                <a:gd name="T76" fmla="*/ 622 w 773"/>
                <a:gd name="T77" fmla="*/ 53 h 540"/>
                <a:gd name="T78" fmla="*/ 686 w 773"/>
                <a:gd name="T79" fmla="*/ 0 h 540"/>
                <a:gd name="T80" fmla="*/ 773 w 773"/>
                <a:gd name="T81" fmla="*/ 12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3" h="540">
                  <a:moveTo>
                    <a:pt x="773" y="127"/>
                  </a:moveTo>
                  <a:cubicBezTo>
                    <a:pt x="755" y="124"/>
                    <a:pt x="710" y="114"/>
                    <a:pt x="699" y="116"/>
                  </a:cubicBezTo>
                  <a:cubicBezTo>
                    <a:pt x="670" y="122"/>
                    <a:pt x="710" y="159"/>
                    <a:pt x="694" y="169"/>
                  </a:cubicBezTo>
                  <a:cubicBezTo>
                    <a:pt x="680" y="174"/>
                    <a:pt x="665" y="167"/>
                    <a:pt x="651" y="172"/>
                  </a:cubicBezTo>
                  <a:cubicBezTo>
                    <a:pt x="646" y="174"/>
                    <a:pt x="654" y="185"/>
                    <a:pt x="649" y="190"/>
                  </a:cubicBezTo>
                  <a:cubicBezTo>
                    <a:pt x="622" y="212"/>
                    <a:pt x="580" y="214"/>
                    <a:pt x="553" y="238"/>
                  </a:cubicBezTo>
                  <a:cubicBezTo>
                    <a:pt x="522" y="267"/>
                    <a:pt x="612" y="341"/>
                    <a:pt x="572" y="370"/>
                  </a:cubicBezTo>
                  <a:cubicBezTo>
                    <a:pt x="479" y="437"/>
                    <a:pt x="538" y="325"/>
                    <a:pt x="477" y="413"/>
                  </a:cubicBezTo>
                  <a:cubicBezTo>
                    <a:pt x="469" y="423"/>
                    <a:pt x="500" y="426"/>
                    <a:pt x="506" y="439"/>
                  </a:cubicBezTo>
                  <a:cubicBezTo>
                    <a:pt x="511" y="450"/>
                    <a:pt x="479" y="447"/>
                    <a:pt x="479" y="458"/>
                  </a:cubicBezTo>
                  <a:cubicBezTo>
                    <a:pt x="479" y="463"/>
                    <a:pt x="506" y="497"/>
                    <a:pt x="495" y="511"/>
                  </a:cubicBezTo>
                  <a:cubicBezTo>
                    <a:pt x="466" y="540"/>
                    <a:pt x="424" y="495"/>
                    <a:pt x="397" y="495"/>
                  </a:cubicBezTo>
                  <a:cubicBezTo>
                    <a:pt x="358" y="495"/>
                    <a:pt x="434" y="532"/>
                    <a:pt x="368" y="513"/>
                  </a:cubicBezTo>
                  <a:cubicBezTo>
                    <a:pt x="350" y="508"/>
                    <a:pt x="326" y="479"/>
                    <a:pt x="318" y="463"/>
                  </a:cubicBezTo>
                  <a:cubicBezTo>
                    <a:pt x="313" y="458"/>
                    <a:pt x="307" y="442"/>
                    <a:pt x="305" y="447"/>
                  </a:cubicBezTo>
                  <a:cubicBezTo>
                    <a:pt x="294" y="463"/>
                    <a:pt x="297" y="482"/>
                    <a:pt x="286" y="495"/>
                  </a:cubicBezTo>
                  <a:cubicBezTo>
                    <a:pt x="252" y="540"/>
                    <a:pt x="204" y="495"/>
                    <a:pt x="164" y="508"/>
                  </a:cubicBezTo>
                  <a:cubicBezTo>
                    <a:pt x="159" y="511"/>
                    <a:pt x="170" y="521"/>
                    <a:pt x="164" y="527"/>
                  </a:cubicBezTo>
                  <a:cubicBezTo>
                    <a:pt x="140" y="540"/>
                    <a:pt x="93" y="537"/>
                    <a:pt x="69" y="527"/>
                  </a:cubicBezTo>
                  <a:cubicBezTo>
                    <a:pt x="69" y="527"/>
                    <a:pt x="69" y="524"/>
                    <a:pt x="72" y="524"/>
                  </a:cubicBezTo>
                  <a:cubicBezTo>
                    <a:pt x="85" y="511"/>
                    <a:pt x="101" y="497"/>
                    <a:pt x="106" y="484"/>
                  </a:cubicBezTo>
                  <a:cubicBezTo>
                    <a:pt x="199" y="490"/>
                    <a:pt x="93" y="426"/>
                    <a:pt x="66" y="410"/>
                  </a:cubicBezTo>
                  <a:cubicBezTo>
                    <a:pt x="48" y="400"/>
                    <a:pt x="77" y="365"/>
                    <a:pt x="72" y="352"/>
                  </a:cubicBezTo>
                  <a:cubicBezTo>
                    <a:pt x="66" y="339"/>
                    <a:pt x="24" y="376"/>
                    <a:pt x="35" y="341"/>
                  </a:cubicBezTo>
                  <a:cubicBezTo>
                    <a:pt x="42" y="317"/>
                    <a:pt x="93" y="296"/>
                    <a:pt x="74" y="280"/>
                  </a:cubicBezTo>
                  <a:cubicBezTo>
                    <a:pt x="61" y="270"/>
                    <a:pt x="0" y="275"/>
                    <a:pt x="5" y="243"/>
                  </a:cubicBezTo>
                  <a:cubicBezTo>
                    <a:pt x="11" y="201"/>
                    <a:pt x="77" y="212"/>
                    <a:pt x="82" y="159"/>
                  </a:cubicBezTo>
                  <a:lnTo>
                    <a:pt x="77" y="159"/>
                  </a:lnTo>
                  <a:cubicBezTo>
                    <a:pt x="93" y="161"/>
                    <a:pt x="109" y="164"/>
                    <a:pt x="127" y="167"/>
                  </a:cubicBezTo>
                  <a:cubicBezTo>
                    <a:pt x="148" y="169"/>
                    <a:pt x="170" y="185"/>
                    <a:pt x="191" y="188"/>
                  </a:cubicBezTo>
                  <a:cubicBezTo>
                    <a:pt x="212" y="190"/>
                    <a:pt x="233" y="174"/>
                    <a:pt x="254" y="177"/>
                  </a:cubicBezTo>
                  <a:cubicBezTo>
                    <a:pt x="267" y="180"/>
                    <a:pt x="275" y="198"/>
                    <a:pt x="289" y="198"/>
                  </a:cubicBezTo>
                  <a:cubicBezTo>
                    <a:pt x="294" y="201"/>
                    <a:pt x="291" y="185"/>
                    <a:pt x="297" y="182"/>
                  </a:cubicBezTo>
                  <a:cubicBezTo>
                    <a:pt x="310" y="169"/>
                    <a:pt x="331" y="164"/>
                    <a:pt x="344" y="148"/>
                  </a:cubicBezTo>
                  <a:cubicBezTo>
                    <a:pt x="355" y="140"/>
                    <a:pt x="347" y="122"/>
                    <a:pt x="355" y="114"/>
                  </a:cubicBezTo>
                  <a:cubicBezTo>
                    <a:pt x="405" y="74"/>
                    <a:pt x="458" y="124"/>
                    <a:pt x="506" y="103"/>
                  </a:cubicBezTo>
                  <a:cubicBezTo>
                    <a:pt x="522" y="95"/>
                    <a:pt x="524" y="71"/>
                    <a:pt x="540" y="66"/>
                  </a:cubicBezTo>
                  <a:cubicBezTo>
                    <a:pt x="543" y="63"/>
                    <a:pt x="630" y="77"/>
                    <a:pt x="633" y="74"/>
                  </a:cubicBezTo>
                  <a:cubicBezTo>
                    <a:pt x="641" y="71"/>
                    <a:pt x="625" y="61"/>
                    <a:pt x="622" y="53"/>
                  </a:cubicBezTo>
                  <a:cubicBezTo>
                    <a:pt x="614" y="10"/>
                    <a:pt x="646" y="0"/>
                    <a:pt x="686" y="0"/>
                  </a:cubicBezTo>
                  <a:cubicBezTo>
                    <a:pt x="696" y="0"/>
                    <a:pt x="718" y="82"/>
                    <a:pt x="773" y="12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7" name="Slovakia"/>
            <p:cNvSpPr>
              <a:spLocks/>
            </p:cNvSpPr>
            <p:nvPr/>
          </p:nvSpPr>
          <p:spPr bwMode="auto">
            <a:xfrm>
              <a:off x="4620671" y="4326288"/>
              <a:ext cx="463550" cy="255588"/>
            </a:xfrm>
            <a:custGeom>
              <a:avLst/>
              <a:gdLst>
                <a:gd name="T0" fmla="*/ 1284 w 1286"/>
                <a:gd name="T1" fmla="*/ 93 h 712"/>
                <a:gd name="T2" fmla="*/ 1265 w 1286"/>
                <a:gd name="T3" fmla="*/ 183 h 712"/>
                <a:gd name="T4" fmla="*/ 1257 w 1286"/>
                <a:gd name="T5" fmla="*/ 236 h 712"/>
                <a:gd name="T6" fmla="*/ 1223 w 1286"/>
                <a:gd name="T7" fmla="*/ 278 h 712"/>
                <a:gd name="T8" fmla="*/ 1231 w 1286"/>
                <a:gd name="T9" fmla="*/ 336 h 712"/>
                <a:gd name="T10" fmla="*/ 1170 w 1286"/>
                <a:gd name="T11" fmla="*/ 363 h 712"/>
                <a:gd name="T12" fmla="*/ 1141 w 1286"/>
                <a:gd name="T13" fmla="*/ 373 h 712"/>
                <a:gd name="T14" fmla="*/ 1064 w 1286"/>
                <a:gd name="T15" fmla="*/ 305 h 712"/>
                <a:gd name="T16" fmla="*/ 995 w 1286"/>
                <a:gd name="T17" fmla="*/ 344 h 712"/>
                <a:gd name="T18" fmla="*/ 852 w 1286"/>
                <a:gd name="T19" fmla="*/ 355 h 712"/>
                <a:gd name="T20" fmla="*/ 818 w 1286"/>
                <a:gd name="T21" fmla="*/ 461 h 712"/>
                <a:gd name="T22" fmla="*/ 781 w 1286"/>
                <a:gd name="T23" fmla="*/ 458 h 712"/>
                <a:gd name="T24" fmla="*/ 733 w 1286"/>
                <a:gd name="T25" fmla="*/ 514 h 712"/>
                <a:gd name="T26" fmla="*/ 643 w 1286"/>
                <a:gd name="T27" fmla="*/ 495 h 712"/>
                <a:gd name="T28" fmla="*/ 638 w 1286"/>
                <a:gd name="T29" fmla="*/ 543 h 712"/>
                <a:gd name="T30" fmla="*/ 489 w 1286"/>
                <a:gd name="T31" fmla="*/ 580 h 712"/>
                <a:gd name="T32" fmla="*/ 503 w 1286"/>
                <a:gd name="T33" fmla="*/ 654 h 712"/>
                <a:gd name="T34" fmla="*/ 256 w 1286"/>
                <a:gd name="T35" fmla="*/ 707 h 712"/>
                <a:gd name="T36" fmla="*/ 121 w 1286"/>
                <a:gd name="T37" fmla="*/ 622 h 712"/>
                <a:gd name="T38" fmla="*/ 98 w 1286"/>
                <a:gd name="T39" fmla="*/ 625 h 712"/>
                <a:gd name="T40" fmla="*/ 15 w 1286"/>
                <a:gd name="T41" fmla="*/ 516 h 712"/>
                <a:gd name="T42" fmla="*/ 37 w 1286"/>
                <a:gd name="T43" fmla="*/ 418 h 712"/>
                <a:gd name="T44" fmla="*/ 240 w 1286"/>
                <a:gd name="T45" fmla="*/ 294 h 712"/>
                <a:gd name="T46" fmla="*/ 243 w 1286"/>
                <a:gd name="T47" fmla="*/ 265 h 712"/>
                <a:gd name="T48" fmla="*/ 278 w 1286"/>
                <a:gd name="T49" fmla="*/ 249 h 712"/>
                <a:gd name="T50" fmla="*/ 299 w 1286"/>
                <a:gd name="T51" fmla="*/ 164 h 712"/>
                <a:gd name="T52" fmla="*/ 431 w 1286"/>
                <a:gd name="T53" fmla="*/ 66 h 712"/>
                <a:gd name="T54" fmla="*/ 463 w 1286"/>
                <a:gd name="T55" fmla="*/ 69 h 712"/>
                <a:gd name="T56" fmla="*/ 466 w 1286"/>
                <a:gd name="T57" fmla="*/ 103 h 712"/>
                <a:gd name="T58" fmla="*/ 569 w 1286"/>
                <a:gd name="T59" fmla="*/ 21 h 712"/>
                <a:gd name="T60" fmla="*/ 598 w 1286"/>
                <a:gd name="T61" fmla="*/ 69 h 712"/>
                <a:gd name="T62" fmla="*/ 614 w 1286"/>
                <a:gd name="T63" fmla="*/ 66 h 712"/>
                <a:gd name="T64" fmla="*/ 611 w 1286"/>
                <a:gd name="T65" fmla="*/ 85 h 712"/>
                <a:gd name="T66" fmla="*/ 648 w 1286"/>
                <a:gd name="T67" fmla="*/ 80 h 712"/>
                <a:gd name="T68" fmla="*/ 651 w 1286"/>
                <a:gd name="T69" fmla="*/ 143 h 712"/>
                <a:gd name="T70" fmla="*/ 688 w 1286"/>
                <a:gd name="T71" fmla="*/ 132 h 712"/>
                <a:gd name="T72" fmla="*/ 720 w 1286"/>
                <a:gd name="T73" fmla="*/ 146 h 712"/>
                <a:gd name="T74" fmla="*/ 791 w 1286"/>
                <a:gd name="T75" fmla="*/ 53 h 712"/>
                <a:gd name="T76" fmla="*/ 823 w 1286"/>
                <a:gd name="T77" fmla="*/ 61 h 712"/>
                <a:gd name="T78" fmla="*/ 849 w 1286"/>
                <a:gd name="T79" fmla="*/ 45 h 712"/>
                <a:gd name="T80" fmla="*/ 905 w 1286"/>
                <a:gd name="T81" fmla="*/ 77 h 712"/>
                <a:gd name="T82" fmla="*/ 942 w 1286"/>
                <a:gd name="T83" fmla="*/ 48 h 712"/>
                <a:gd name="T84" fmla="*/ 929 w 1286"/>
                <a:gd name="T85" fmla="*/ 37 h 712"/>
                <a:gd name="T86" fmla="*/ 963 w 1286"/>
                <a:gd name="T87" fmla="*/ 32 h 712"/>
                <a:gd name="T88" fmla="*/ 979 w 1286"/>
                <a:gd name="T89" fmla="*/ 13 h 712"/>
                <a:gd name="T90" fmla="*/ 1143 w 1286"/>
                <a:gd name="T91" fmla="*/ 32 h 712"/>
                <a:gd name="T92" fmla="*/ 1159 w 1286"/>
                <a:gd name="T93" fmla="*/ 64 h 712"/>
                <a:gd name="T94" fmla="*/ 1212 w 1286"/>
                <a:gd name="T95" fmla="*/ 80 h 712"/>
                <a:gd name="T96" fmla="*/ 1284 w 1286"/>
                <a:gd name="T97" fmla="*/ 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6" h="712">
                  <a:moveTo>
                    <a:pt x="1284" y="93"/>
                  </a:moveTo>
                  <a:cubicBezTo>
                    <a:pt x="1286" y="119"/>
                    <a:pt x="1268" y="156"/>
                    <a:pt x="1265" y="183"/>
                  </a:cubicBezTo>
                  <a:cubicBezTo>
                    <a:pt x="1262" y="201"/>
                    <a:pt x="1265" y="220"/>
                    <a:pt x="1257" y="236"/>
                  </a:cubicBezTo>
                  <a:cubicBezTo>
                    <a:pt x="1249" y="254"/>
                    <a:pt x="1225" y="260"/>
                    <a:pt x="1223" y="278"/>
                  </a:cubicBezTo>
                  <a:cubicBezTo>
                    <a:pt x="1217" y="297"/>
                    <a:pt x="1231" y="315"/>
                    <a:pt x="1231" y="336"/>
                  </a:cubicBezTo>
                  <a:cubicBezTo>
                    <a:pt x="1231" y="357"/>
                    <a:pt x="1191" y="357"/>
                    <a:pt x="1170" y="363"/>
                  </a:cubicBezTo>
                  <a:cubicBezTo>
                    <a:pt x="1159" y="365"/>
                    <a:pt x="1149" y="379"/>
                    <a:pt x="1141" y="373"/>
                  </a:cubicBezTo>
                  <a:cubicBezTo>
                    <a:pt x="1090" y="357"/>
                    <a:pt x="1130" y="307"/>
                    <a:pt x="1064" y="305"/>
                  </a:cubicBezTo>
                  <a:cubicBezTo>
                    <a:pt x="1037" y="305"/>
                    <a:pt x="1021" y="342"/>
                    <a:pt x="995" y="344"/>
                  </a:cubicBezTo>
                  <a:cubicBezTo>
                    <a:pt x="950" y="352"/>
                    <a:pt x="892" y="305"/>
                    <a:pt x="852" y="355"/>
                  </a:cubicBezTo>
                  <a:cubicBezTo>
                    <a:pt x="836" y="376"/>
                    <a:pt x="847" y="447"/>
                    <a:pt x="818" y="461"/>
                  </a:cubicBezTo>
                  <a:cubicBezTo>
                    <a:pt x="807" y="463"/>
                    <a:pt x="791" y="453"/>
                    <a:pt x="781" y="458"/>
                  </a:cubicBezTo>
                  <a:cubicBezTo>
                    <a:pt x="738" y="485"/>
                    <a:pt x="799" y="503"/>
                    <a:pt x="733" y="514"/>
                  </a:cubicBezTo>
                  <a:cubicBezTo>
                    <a:pt x="712" y="516"/>
                    <a:pt x="664" y="458"/>
                    <a:pt x="643" y="495"/>
                  </a:cubicBezTo>
                  <a:cubicBezTo>
                    <a:pt x="635" y="508"/>
                    <a:pt x="648" y="532"/>
                    <a:pt x="638" y="543"/>
                  </a:cubicBezTo>
                  <a:cubicBezTo>
                    <a:pt x="608" y="572"/>
                    <a:pt x="526" y="553"/>
                    <a:pt x="489" y="580"/>
                  </a:cubicBezTo>
                  <a:cubicBezTo>
                    <a:pt x="455" y="601"/>
                    <a:pt x="492" y="638"/>
                    <a:pt x="503" y="654"/>
                  </a:cubicBezTo>
                  <a:cubicBezTo>
                    <a:pt x="513" y="673"/>
                    <a:pt x="288" y="712"/>
                    <a:pt x="256" y="707"/>
                  </a:cubicBezTo>
                  <a:cubicBezTo>
                    <a:pt x="206" y="696"/>
                    <a:pt x="169" y="627"/>
                    <a:pt x="121" y="622"/>
                  </a:cubicBezTo>
                  <a:cubicBezTo>
                    <a:pt x="111" y="620"/>
                    <a:pt x="103" y="622"/>
                    <a:pt x="98" y="625"/>
                  </a:cubicBezTo>
                  <a:cubicBezTo>
                    <a:pt x="66" y="590"/>
                    <a:pt x="39" y="556"/>
                    <a:pt x="15" y="516"/>
                  </a:cubicBezTo>
                  <a:cubicBezTo>
                    <a:pt x="0" y="490"/>
                    <a:pt x="39" y="453"/>
                    <a:pt x="37" y="418"/>
                  </a:cubicBezTo>
                  <a:cubicBezTo>
                    <a:pt x="74" y="262"/>
                    <a:pt x="161" y="392"/>
                    <a:pt x="240" y="294"/>
                  </a:cubicBezTo>
                  <a:cubicBezTo>
                    <a:pt x="246" y="286"/>
                    <a:pt x="238" y="273"/>
                    <a:pt x="243" y="265"/>
                  </a:cubicBezTo>
                  <a:cubicBezTo>
                    <a:pt x="251" y="254"/>
                    <a:pt x="270" y="260"/>
                    <a:pt x="278" y="249"/>
                  </a:cubicBezTo>
                  <a:cubicBezTo>
                    <a:pt x="278" y="249"/>
                    <a:pt x="299" y="167"/>
                    <a:pt x="299" y="164"/>
                  </a:cubicBezTo>
                  <a:cubicBezTo>
                    <a:pt x="323" y="122"/>
                    <a:pt x="386" y="87"/>
                    <a:pt x="431" y="66"/>
                  </a:cubicBezTo>
                  <a:cubicBezTo>
                    <a:pt x="436" y="74"/>
                    <a:pt x="455" y="61"/>
                    <a:pt x="463" y="69"/>
                  </a:cubicBezTo>
                  <a:cubicBezTo>
                    <a:pt x="471" y="77"/>
                    <a:pt x="458" y="95"/>
                    <a:pt x="466" y="103"/>
                  </a:cubicBezTo>
                  <a:cubicBezTo>
                    <a:pt x="508" y="138"/>
                    <a:pt x="542" y="3"/>
                    <a:pt x="569" y="21"/>
                  </a:cubicBezTo>
                  <a:cubicBezTo>
                    <a:pt x="585" y="32"/>
                    <a:pt x="585" y="56"/>
                    <a:pt x="598" y="69"/>
                  </a:cubicBezTo>
                  <a:cubicBezTo>
                    <a:pt x="601" y="72"/>
                    <a:pt x="611" y="64"/>
                    <a:pt x="614" y="66"/>
                  </a:cubicBezTo>
                  <a:cubicBezTo>
                    <a:pt x="616" y="72"/>
                    <a:pt x="606" y="82"/>
                    <a:pt x="611" y="85"/>
                  </a:cubicBezTo>
                  <a:cubicBezTo>
                    <a:pt x="624" y="87"/>
                    <a:pt x="638" y="74"/>
                    <a:pt x="648" y="80"/>
                  </a:cubicBezTo>
                  <a:cubicBezTo>
                    <a:pt x="667" y="87"/>
                    <a:pt x="651" y="138"/>
                    <a:pt x="651" y="143"/>
                  </a:cubicBezTo>
                  <a:cubicBezTo>
                    <a:pt x="651" y="156"/>
                    <a:pt x="675" y="135"/>
                    <a:pt x="688" y="132"/>
                  </a:cubicBezTo>
                  <a:cubicBezTo>
                    <a:pt x="698" y="130"/>
                    <a:pt x="709" y="151"/>
                    <a:pt x="720" y="146"/>
                  </a:cubicBezTo>
                  <a:cubicBezTo>
                    <a:pt x="722" y="143"/>
                    <a:pt x="754" y="61"/>
                    <a:pt x="791" y="53"/>
                  </a:cubicBezTo>
                  <a:cubicBezTo>
                    <a:pt x="802" y="50"/>
                    <a:pt x="812" y="61"/>
                    <a:pt x="823" y="61"/>
                  </a:cubicBezTo>
                  <a:cubicBezTo>
                    <a:pt x="833" y="58"/>
                    <a:pt x="839" y="42"/>
                    <a:pt x="849" y="45"/>
                  </a:cubicBezTo>
                  <a:cubicBezTo>
                    <a:pt x="871" y="48"/>
                    <a:pt x="884" y="77"/>
                    <a:pt x="905" y="77"/>
                  </a:cubicBezTo>
                  <a:cubicBezTo>
                    <a:pt x="921" y="77"/>
                    <a:pt x="934" y="61"/>
                    <a:pt x="942" y="48"/>
                  </a:cubicBezTo>
                  <a:cubicBezTo>
                    <a:pt x="945" y="42"/>
                    <a:pt x="929" y="42"/>
                    <a:pt x="929" y="37"/>
                  </a:cubicBezTo>
                  <a:cubicBezTo>
                    <a:pt x="937" y="0"/>
                    <a:pt x="953" y="37"/>
                    <a:pt x="963" y="32"/>
                  </a:cubicBezTo>
                  <a:cubicBezTo>
                    <a:pt x="971" y="29"/>
                    <a:pt x="971" y="13"/>
                    <a:pt x="979" y="13"/>
                  </a:cubicBezTo>
                  <a:cubicBezTo>
                    <a:pt x="1019" y="3"/>
                    <a:pt x="1109" y="5"/>
                    <a:pt x="1143" y="32"/>
                  </a:cubicBezTo>
                  <a:cubicBezTo>
                    <a:pt x="1151" y="40"/>
                    <a:pt x="1149" y="58"/>
                    <a:pt x="1159" y="64"/>
                  </a:cubicBezTo>
                  <a:cubicBezTo>
                    <a:pt x="1175" y="74"/>
                    <a:pt x="1194" y="74"/>
                    <a:pt x="1212" y="80"/>
                  </a:cubicBezTo>
                  <a:cubicBezTo>
                    <a:pt x="1236" y="87"/>
                    <a:pt x="1260" y="90"/>
                    <a:pt x="1284" y="93"/>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8" name="Serbia"/>
            <p:cNvSpPr>
              <a:spLocks/>
            </p:cNvSpPr>
            <p:nvPr/>
          </p:nvSpPr>
          <p:spPr bwMode="auto">
            <a:xfrm>
              <a:off x="4827046" y="4745388"/>
              <a:ext cx="423863" cy="474663"/>
            </a:xfrm>
            <a:custGeom>
              <a:avLst/>
              <a:gdLst>
                <a:gd name="T0" fmla="*/ 615 w 1176"/>
                <a:gd name="T1" fmla="*/ 1077 h 1320"/>
                <a:gd name="T2" fmla="*/ 687 w 1176"/>
                <a:gd name="T3" fmla="*/ 1018 h 1320"/>
                <a:gd name="T4" fmla="*/ 769 w 1176"/>
                <a:gd name="T5" fmla="*/ 1127 h 1320"/>
                <a:gd name="T6" fmla="*/ 798 w 1176"/>
                <a:gd name="T7" fmla="*/ 1165 h 1320"/>
                <a:gd name="T8" fmla="*/ 898 w 1176"/>
                <a:gd name="T9" fmla="*/ 1221 h 1320"/>
                <a:gd name="T10" fmla="*/ 880 w 1176"/>
                <a:gd name="T11" fmla="*/ 1273 h 1320"/>
                <a:gd name="T12" fmla="*/ 1049 w 1176"/>
                <a:gd name="T13" fmla="*/ 1254 h 1320"/>
                <a:gd name="T14" fmla="*/ 1067 w 1176"/>
                <a:gd name="T15" fmla="*/ 1170 h 1320"/>
                <a:gd name="T16" fmla="*/ 1051 w 1176"/>
                <a:gd name="T17" fmla="*/ 1127 h 1320"/>
                <a:gd name="T18" fmla="*/ 1112 w 1176"/>
                <a:gd name="T19" fmla="*/ 1045 h 1320"/>
                <a:gd name="T20" fmla="*/ 1033 w 1176"/>
                <a:gd name="T21" fmla="*/ 855 h 1320"/>
                <a:gd name="T22" fmla="*/ 1017 w 1176"/>
                <a:gd name="T23" fmla="*/ 646 h 1320"/>
                <a:gd name="T24" fmla="*/ 956 w 1176"/>
                <a:gd name="T25" fmla="*/ 508 h 1320"/>
                <a:gd name="T26" fmla="*/ 877 w 1176"/>
                <a:gd name="T27" fmla="*/ 521 h 1320"/>
                <a:gd name="T28" fmla="*/ 784 w 1176"/>
                <a:gd name="T29" fmla="*/ 479 h 1320"/>
                <a:gd name="T30" fmla="*/ 728 w 1176"/>
                <a:gd name="T31" fmla="*/ 453 h 1320"/>
                <a:gd name="T32" fmla="*/ 707 w 1176"/>
                <a:gd name="T33" fmla="*/ 392 h 1320"/>
                <a:gd name="T34" fmla="*/ 678 w 1176"/>
                <a:gd name="T35" fmla="*/ 310 h 1320"/>
                <a:gd name="T36" fmla="*/ 485 w 1176"/>
                <a:gd name="T37" fmla="*/ 140 h 1320"/>
                <a:gd name="T38" fmla="*/ 466 w 1176"/>
                <a:gd name="T39" fmla="*/ 148 h 1320"/>
                <a:gd name="T40" fmla="*/ 374 w 1176"/>
                <a:gd name="T41" fmla="*/ 74 h 1320"/>
                <a:gd name="T42" fmla="*/ 300 w 1176"/>
                <a:gd name="T43" fmla="*/ 21 h 1320"/>
                <a:gd name="T44" fmla="*/ 170 w 1176"/>
                <a:gd name="T45" fmla="*/ 40 h 1320"/>
                <a:gd name="T46" fmla="*/ 59 w 1176"/>
                <a:gd name="T47" fmla="*/ 106 h 1320"/>
                <a:gd name="T48" fmla="*/ 3 w 1176"/>
                <a:gd name="T49" fmla="*/ 154 h 1320"/>
                <a:gd name="T50" fmla="*/ 85 w 1176"/>
                <a:gd name="T51" fmla="*/ 283 h 1320"/>
                <a:gd name="T52" fmla="*/ 72 w 1176"/>
                <a:gd name="T53" fmla="*/ 315 h 1320"/>
                <a:gd name="T54" fmla="*/ 172 w 1176"/>
                <a:gd name="T55" fmla="*/ 365 h 1320"/>
                <a:gd name="T56" fmla="*/ 120 w 1176"/>
                <a:gd name="T57" fmla="*/ 461 h 1320"/>
                <a:gd name="T58" fmla="*/ 93 w 1176"/>
                <a:gd name="T59" fmla="*/ 503 h 1320"/>
                <a:gd name="T60" fmla="*/ 130 w 1176"/>
                <a:gd name="T61" fmla="*/ 670 h 1320"/>
                <a:gd name="T62" fmla="*/ 247 w 1176"/>
                <a:gd name="T63" fmla="*/ 760 h 1320"/>
                <a:gd name="T64" fmla="*/ 178 w 1176"/>
                <a:gd name="T65" fmla="*/ 791 h 1320"/>
                <a:gd name="T66" fmla="*/ 393 w 1176"/>
                <a:gd name="T67" fmla="*/ 998 h 1320"/>
                <a:gd name="T68" fmla="*/ 503 w 1176"/>
                <a:gd name="T69" fmla="*/ 1132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20">
                  <a:moveTo>
                    <a:pt x="547" y="1141"/>
                  </a:moveTo>
                  <a:cubicBezTo>
                    <a:pt x="589" y="1141"/>
                    <a:pt x="609" y="1097"/>
                    <a:pt x="615" y="1077"/>
                  </a:cubicBezTo>
                  <a:cubicBezTo>
                    <a:pt x="621" y="1057"/>
                    <a:pt x="607" y="1063"/>
                    <a:pt x="612" y="1024"/>
                  </a:cubicBezTo>
                  <a:cubicBezTo>
                    <a:pt x="653" y="1005"/>
                    <a:pt x="673" y="1004"/>
                    <a:pt x="687" y="1018"/>
                  </a:cubicBezTo>
                  <a:cubicBezTo>
                    <a:pt x="722" y="1047"/>
                    <a:pt x="735" y="1061"/>
                    <a:pt x="749" y="1082"/>
                  </a:cubicBezTo>
                  <a:cubicBezTo>
                    <a:pt x="759" y="1098"/>
                    <a:pt x="769" y="1127"/>
                    <a:pt x="769" y="1127"/>
                  </a:cubicBezTo>
                  <a:cubicBezTo>
                    <a:pt x="835" y="1172"/>
                    <a:pt x="779" y="1162"/>
                    <a:pt x="795" y="1152"/>
                  </a:cubicBezTo>
                  <a:cubicBezTo>
                    <a:pt x="802" y="1147"/>
                    <a:pt x="802" y="1153"/>
                    <a:pt x="798" y="1165"/>
                  </a:cubicBezTo>
                  <a:cubicBezTo>
                    <a:pt x="794" y="1177"/>
                    <a:pt x="862" y="1169"/>
                    <a:pt x="855" y="1187"/>
                  </a:cubicBezTo>
                  <a:cubicBezTo>
                    <a:pt x="847" y="1205"/>
                    <a:pt x="901" y="1208"/>
                    <a:pt x="898" y="1221"/>
                  </a:cubicBezTo>
                  <a:cubicBezTo>
                    <a:pt x="897" y="1225"/>
                    <a:pt x="903" y="1235"/>
                    <a:pt x="890" y="1241"/>
                  </a:cubicBezTo>
                  <a:cubicBezTo>
                    <a:pt x="877" y="1248"/>
                    <a:pt x="896" y="1266"/>
                    <a:pt x="880" y="1273"/>
                  </a:cubicBezTo>
                  <a:cubicBezTo>
                    <a:pt x="863" y="1279"/>
                    <a:pt x="837" y="1320"/>
                    <a:pt x="887" y="1312"/>
                  </a:cubicBezTo>
                  <a:cubicBezTo>
                    <a:pt x="930" y="1304"/>
                    <a:pt x="1014" y="1222"/>
                    <a:pt x="1049" y="1254"/>
                  </a:cubicBezTo>
                  <a:cubicBezTo>
                    <a:pt x="1062" y="1230"/>
                    <a:pt x="1099" y="1225"/>
                    <a:pt x="1086" y="1191"/>
                  </a:cubicBezTo>
                  <a:cubicBezTo>
                    <a:pt x="1083" y="1180"/>
                    <a:pt x="1075" y="1175"/>
                    <a:pt x="1067" y="1170"/>
                  </a:cubicBezTo>
                  <a:cubicBezTo>
                    <a:pt x="1062" y="1167"/>
                    <a:pt x="1054" y="1172"/>
                    <a:pt x="1051" y="1167"/>
                  </a:cubicBezTo>
                  <a:cubicBezTo>
                    <a:pt x="1049" y="1154"/>
                    <a:pt x="1051" y="1140"/>
                    <a:pt x="1051" y="1127"/>
                  </a:cubicBezTo>
                  <a:cubicBezTo>
                    <a:pt x="1049" y="1111"/>
                    <a:pt x="1030" y="1095"/>
                    <a:pt x="1038" y="1082"/>
                  </a:cubicBezTo>
                  <a:cubicBezTo>
                    <a:pt x="1115" y="955"/>
                    <a:pt x="1028" y="1111"/>
                    <a:pt x="1112" y="1045"/>
                  </a:cubicBezTo>
                  <a:cubicBezTo>
                    <a:pt x="1120" y="1037"/>
                    <a:pt x="1176" y="939"/>
                    <a:pt x="1160" y="924"/>
                  </a:cubicBezTo>
                  <a:cubicBezTo>
                    <a:pt x="1139" y="908"/>
                    <a:pt x="1038" y="860"/>
                    <a:pt x="1033" y="855"/>
                  </a:cubicBezTo>
                  <a:cubicBezTo>
                    <a:pt x="1001" y="828"/>
                    <a:pt x="951" y="717"/>
                    <a:pt x="969" y="677"/>
                  </a:cubicBezTo>
                  <a:cubicBezTo>
                    <a:pt x="977" y="659"/>
                    <a:pt x="1006" y="662"/>
                    <a:pt x="1017" y="646"/>
                  </a:cubicBezTo>
                  <a:cubicBezTo>
                    <a:pt x="1025" y="627"/>
                    <a:pt x="1014" y="603"/>
                    <a:pt x="1022" y="585"/>
                  </a:cubicBezTo>
                  <a:cubicBezTo>
                    <a:pt x="985" y="569"/>
                    <a:pt x="951" y="545"/>
                    <a:pt x="956" y="508"/>
                  </a:cubicBezTo>
                  <a:cubicBezTo>
                    <a:pt x="959" y="484"/>
                    <a:pt x="1046" y="482"/>
                    <a:pt x="1020" y="468"/>
                  </a:cubicBezTo>
                  <a:cubicBezTo>
                    <a:pt x="739" y="328"/>
                    <a:pt x="990" y="455"/>
                    <a:pt x="877" y="521"/>
                  </a:cubicBezTo>
                  <a:cubicBezTo>
                    <a:pt x="858" y="535"/>
                    <a:pt x="848" y="487"/>
                    <a:pt x="829" y="479"/>
                  </a:cubicBezTo>
                  <a:cubicBezTo>
                    <a:pt x="816" y="471"/>
                    <a:pt x="797" y="479"/>
                    <a:pt x="784" y="479"/>
                  </a:cubicBezTo>
                  <a:cubicBezTo>
                    <a:pt x="768" y="479"/>
                    <a:pt x="752" y="487"/>
                    <a:pt x="736" y="482"/>
                  </a:cubicBezTo>
                  <a:cubicBezTo>
                    <a:pt x="728" y="476"/>
                    <a:pt x="734" y="463"/>
                    <a:pt x="728" y="453"/>
                  </a:cubicBezTo>
                  <a:cubicBezTo>
                    <a:pt x="715" y="426"/>
                    <a:pt x="601" y="468"/>
                    <a:pt x="665" y="424"/>
                  </a:cubicBezTo>
                  <a:cubicBezTo>
                    <a:pt x="681" y="413"/>
                    <a:pt x="720" y="402"/>
                    <a:pt x="707" y="392"/>
                  </a:cubicBezTo>
                  <a:cubicBezTo>
                    <a:pt x="694" y="384"/>
                    <a:pt x="668" y="392"/>
                    <a:pt x="662" y="376"/>
                  </a:cubicBezTo>
                  <a:cubicBezTo>
                    <a:pt x="660" y="360"/>
                    <a:pt x="715" y="331"/>
                    <a:pt x="678" y="310"/>
                  </a:cubicBezTo>
                  <a:cubicBezTo>
                    <a:pt x="628" y="281"/>
                    <a:pt x="527" y="294"/>
                    <a:pt x="493" y="233"/>
                  </a:cubicBezTo>
                  <a:cubicBezTo>
                    <a:pt x="485" y="220"/>
                    <a:pt x="485" y="156"/>
                    <a:pt x="485" y="140"/>
                  </a:cubicBezTo>
                  <a:lnTo>
                    <a:pt x="485" y="135"/>
                  </a:lnTo>
                  <a:cubicBezTo>
                    <a:pt x="477" y="138"/>
                    <a:pt x="472" y="154"/>
                    <a:pt x="466" y="148"/>
                  </a:cubicBezTo>
                  <a:cubicBezTo>
                    <a:pt x="448" y="138"/>
                    <a:pt x="445" y="109"/>
                    <a:pt x="429" y="95"/>
                  </a:cubicBezTo>
                  <a:cubicBezTo>
                    <a:pt x="413" y="85"/>
                    <a:pt x="390" y="88"/>
                    <a:pt x="374" y="74"/>
                  </a:cubicBezTo>
                  <a:cubicBezTo>
                    <a:pt x="358" y="66"/>
                    <a:pt x="350" y="48"/>
                    <a:pt x="339" y="35"/>
                  </a:cubicBezTo>
                  <a:cubicBezTo>
                    <a:pt x="326" y="35"/>
                    <a:pt x="313" y="21"/>
                    <a:pt x="300" y="21"/>
                  </a:cubicBezTo>
                  <a:cubicBezTo>
                    <a:pt x="297" y="21"/>
                    <a:pt x="228" y="43"/>
                    <a:pt x="225" y="43"/>
                  </a:cubicBezTo>
                  <a:cubicBezTo>
                    <a:pt x="180" y="40"/>
                    <a:pt x="231" y="0"/>
                    <a:pt x="170" y="40"/>
                  </a:cubicBezTo>
                  <a:cubicBezTo>
                    <a:pt x="141" y="56"/>
                    <a:pt x="125" y="88"/>
                    <a:pt x="101" y="106"/>
                  </a:cubicBezTo>
                  <a:cubicBezTo>
                    <a:pt x="77" y="125"/>
                    <a:pt x="67" y="98"/>
                    <a:pt x="59" y="106"/>
                  </a:cubicBezTo>
                  <a:cubicBezTo>
                    <a:pt x="24" y="146"/>
                    <a:pt x="22" y="148"/>
                    <a:pt x="0" y="148"/>
                  </a:cubicBezTo>
                  <a:lnTo>
                    <a:pt x="3" y="154"/>
                  </a:lnTo>
                  <a:cubicBezTo>
                    <a:pt x="48" y="217"/>
                    <a:pt x="37" y="201"/>
                    <a:pt x="32" y="262"/>
                  </a:cubicBezTo>
                  <a:cubicBezTo>
                    <a:pt x="32" y="289"/>
                    <a:pt x="88" y="254"/>
                    <a:pt x="85" y="283"/>
                  </a:cubicBezTo>
                  <a:cubicBezTo>
                    <a:pt x="82" y="299"/>
                    <a:pt x="64" y="283"/>
                    <a:pt x="61" y="286"/>
                  </a:cubicBezTo>
                  <a:cubicBezTo>
                    <a:pt x="45" y="302"/>
                    <a:pt x="72" y="307"/>
                    <a:pt x="72" y="315"/>
                  </a:cubicBezTo>
                  <a:cubicBezTo>
                    <a:pt x="72" y="318"/>
                    <a:pt x="48" y="323"/>
                    <a:pt x="61" y="334"/>
                  </a:cubicBezTo>
                  <a:cubicBezTo>
                    <a:pt x="93" y="355"/>
                    <a:pt x="135" y="365"/>
                    <a:pt x="172" y="365"/>
                  </a:cubicBezTo>
                  <a:cubicBezTo>
                    <a:pt x="180" y="418"/>
                    <a:pt x="114" y="365"/>
                    <a:pt x="112" y="379"/>
                  </a:cubicBezTo>
                  <a:cubicBezTo>
                    <a:pt x="109" y="413"/>
                    <a:pt x="85" y="426"/>
                    <a:pt x="120" y="461"/>
                  </a:cubicBezTo>
                  <a:cubicBezTo>
                    <a:pt x="122" y="463"/>
                    <a:pt x="122" y="468"/>
                    <a:pt x="120" y="471"/>
                  </a:cubicBezTo>
                  <a:cubicBezTo>
                    <a:pt x="109" y="490"/>
                    <a:pt x="69" y="476"/>
                    <a:pt x="93" y="503"/>
                  </a:cubicBezTo>
                  <a:cubicBezTo>
                    <a:pt x="120" y="495"/>
                    <a:pt x="141" y="479"/>
                    <a:pt x="170" y="482"/>
                  </a:cubicBezTo>
                  <a:cubicBezTo>
                    <a:pt x="170" y="564"/>
                    <a:pt x="122" y="619"/>
                    <a:pt x="130" y="670"/>
                  </a:cubicBezTo>
                  <a:cubicBezTo>
                    <a:pt x="141" y="728"/>
                    <a:pt x="157" y="685"/>
                    <a:pt x="194" y="701"/>
                  </a:cubicBezTo>
                  <a:cubicBezTo>
                    <a:pt x="217" y="712"/>
                    <a:pt x="223" y="746"/>
                    <a:pt x="247" y="760"/>
                  </a:cubicBezTo>
                  <a:cubicBezTo>
                    <a:pt x="255" y="762"/>
                    <a:pt x="281" y="754"/>
                    <a:pt x="273" y="778"/>
                  </a:cubicBezTo>
                  <a:cubicBezTo>
                    <a:pt x="257" y="831"/>
                    <a:pt x="191" y="773"/>
                    <a:pt x="178" y="791"/>
                  </a:cubicBezTo>
                  <a:cubicBezTo>
                    <a:pt x="178" y="791"/>
                    <a:pt x="297" y="902"/>
                    <a:pt x="265" y="937"/>
                  </a:cubicBezTo>
                  <a:cubicBezTo>
                    <a:pt x="327" y="969"/>
                    <a:pt x="296" y="957"/>
                    <a:pt x="393" y="998"/>
                  </a:cubicBezTo>
                  <a:cubicBezTo>
                    <a:pt x="426" y="1008"/>
                    <a:pt x="395" y="1064"/>
                    <a:pt x="425" y="1076"/>
                  </a:cubicBezTo>
                  <a:cubicBezTo>
                    <a:pt x="471" y="1094"/>
                    <a:pt x="472" y="1116"/>
                    <a:pt x="503" y="1132"/>
                  </a:cubicBezTo>
                  <a:cubicBezTo>
                    <a:pt x="533" y="1148"/>
                    <a:pt x="550" y="1127"/>
                    <a:pt x="547" y="1141"/>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9" name="Saudi Arabia"/>
            <p:cNvSpPr>
              <a:spLocks/>
            </p:cNvSpPr>
            <p:nvPr/>
          </p:nvSpPr>
          <p:spPr bwMode="auto">
            <a:xfrm>
              <a:off x="6938421" y="5915376"/>
              <a:ext cx="1017588" cy="257175"/>
            </a:xfrm>
            <a:custGeom>
              <a:avLst/>
              <a:gdLst>
                <a:gd name="T0" fmla="*/ 2824 w 2824"/>
                <a:gd name="T1" fmla="*/ 170 h 713"/>
                <a:gd name="T2" fmla="*/ 2546 w 2824"/>
                <a:gd name="T3" fmla="*/ 278 h 713"/>
                <a:gd name="T4" fmla="*/ 2422 w 2824"/>
                <a:gd name="T5" fmla="*/ 326 h 713"/>
                <a:gd name="T6" fmla="*/ 2157 w 2824"/>
                <a:gd name="T7" fmla="*/ 257 h 713"/>
                <a:gd name="T8" fmla="*/ 1683 w 2824"/>
                <a:gd name="T9" fmla="*/ 128 h 713"/>
                <a:gd name="T10" fmla="*/ 1461 w 2824"/>
                <a:gd name="T11" fmla="*/ 67 h 713"/>
                <a:gd name="T12" fmla="*/ 1408 w 2824"/>
                <a:gd name="T13" fmla="*/ 67 h 713"/>
                <a:gd name="T14" fmla="*/ 1305 w 2824"/>
                <a:gd name="T15" fmla="*/ 67 h 713"/>
                <a:gd name="T16" fmla="*/ 1252 w 2824"/>
                <a:gd name="T17" fmla="*/ 67 h 713"/>
                <a:gd name="T18" fmla="*/ 905 w 2824"/>
                <a:gd name="T19" fmla="*/ 3 h 713"/>
                <a:gd name="T20" fmla="*/ 556 w 2824"/>
                <a:gd name="T21" fmla="*/ 80 h 713"/>
                <a:gd name="T22" fmla="*/ 137 w 2824"/>
                <a:gd name="T23" fmla="*/ 437 h 713"/>
                <a:gd name="T24" fmla="*/ 2 w 2824"/>
                <a:gd name="T25" fmla="*/ 538 h 713"/>
                <a:gd name="T26" fmla="*/ 40 w 2824"/>
                <a:gd name="T27" fmla="*/ 556 h 713"/>
                <a:gd name="T28" fmla="*/ 82 w 2824"/>
                <a:gd name="T29" fmla="*/ 580 h 713"/>
                <a:gd name="T30" fmla="*/ 325 w 2824"/>
                <a:gd name="T31" fmla="*/ 713 h 713"/>
                <a:gd name="T32" fmla="*/ 2824 w 2824"/>
                <a:gd name="T33" fmla="*/ 713 h 713"/>
                <a:gd name="T34" fmla="*/ 2824 w 2824"/>
                <a:gd name="T35" fmla="*/ 17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4" h="713">
                  <a:moveTo>
                    <a:pt x="2824" y="170"/>
                  </a:moveTo>
                  <a:cubicBezTo>
                    <a:pt x="2729" y="215"/>
                    <a:pt x="2605" y="252"/>
                    <a:pt x="2546" y="278"/>
                  </a:cubicBezTo>
                  <a:cubicBezTo>
                    <a:pt x="2512" y="292"/>
                    <a:pt x="2459" y="326"/>
                    <a:pt x="2422" y="326"/>
                  </a:cubicBezTo>
                  <a:cubicBezTo>
                    <a:pt x="2343" y="331"/>
                    <a:pt x="2234" y="278"/>
                    <a:pt x="2157" y="257"/>
                  </a:cubicBezTo>
                  <a:cubicBezTo>
                    <a:pt x="1998" y="215"/>
                    <a:pt x="1842" y="170"/>
                    <a:pt x="1683" y="128"/>
                  </a:cubicBezTo>
                  <a:cubicBezTo>
                    <a:pt x="1612" y="109"/>
                    <a:pt x="1535" y="75"/>
                    <a:pt x="1461" y="67"/>
                  </a:cubicBezTo>
                  <a:cubicBezTo>
                    <a:pt x="1443" y="64"/>
                    <a:pt x="1427" y="67"/>
                    <a:pt x="1408" y="67"/>
                  </a:cubicBezTo>
                  <a:lnTo>
                    <a:pt x="1305" y="67"/>
                  </a:lnTo>
                  <a:cubicBezTo>
                    <a:pt x="1286" y="67"/>
                    <a:pt x="1270" y="69"/>
                    <a:pt x="1252" y="67"/>
                  </a:cubicBezTo>
                  <a:cubicBezTo>
                    <a:pt x="1138" y="59"/>
                    <a:pt x="1019" y="0"/>
                    <a:pt x="905" y="3"/>
                  </a:cubicBezTo>
                  <a:cubicBezTo>
                    <a:pt x="794" y="6"/>
                    <a:pt x="667" y="56"/>
                    <a:pt x="556" y="80"/>
                  </a:cubicBezTo>
                  <a:cubicBezTo>
                    <a:pt x="500" y="194"/>
                    <a:pt x="214" y="382"/>
                    <a:pt x="137" y="437"/>
                  </a:cubicBezTo>
                  <a:cubicBezTo>
                    <a:pt x="103" y="464"/>
                    <a:pt x="0" y="530"/>
                    <a:pt x="2" y="538"/>
                  </a:cubicBezTo>
                  <a:cubicBezTo>
                    <a:pt x="2" y="551"/>
                    <a:pt x="26" y="548"/>
                    <a:pt x="40" y="556"/>
                  </a:cubicBezTo>
                  <a:cubicBezTo>
                    <a:pt x="53" y="564"/>
                    <a:pt x="69" y="572"/>
                    <a:pt x="82" y="580"/>
                  </a:cubicBezTo>
                  <a:cubicBezTo>
                    <a:pt x="116" y="599"/>
                    <a:pt x="246" y="665"/>
                    <a:pt x="325" y="713"/>
                  </a:cubicBezTo>
                  <a:lnTo>
                    <a:pt x="2824" y="713"/>
                  </a:lnTo>
                  <a:lnTo>
                    <a:pt x="2824" y="17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0" name="San Marino"/>
            <p:cNvSpPr>
              <a:spLocks/>
            </p:cNvSpPr>
            <p:nvPr/>
          </p:nvSpPr>
          <p:spPr bwMode="auto">
            <a:xfrm>
              <a:off x="4274596" y="5075588"/>
              <a:ext cx="12700" cy="30163"/>
            </a:xfrm>
            <a:custGeom>
              <a:avLst/>
              <a:gdLst>
                <a:gd name="T0" fmla="*/ 0 w 34"/>
                <a:gd name="T1" fmla="*/ 45 h 82"/>
                <a:gd name="T2" fmla="*/ 13 w 34"/>
                <a:gd name="T3" fmla="*/ 21 h 82"/>
                <a:gd name="T4" fmla="*/ 0 w 34"/>
                <a:gd name="T5" fmla="*/ 45 h 82"/>
              </a:gdLst>
              <a:ahLst/>
              <a:cxnLst>
                <a:cxn ang="0">
                  <a:pos x="T0" y="T1"/>
                </a:cxn>
                <a:cxn ang="0">
                  <a:pos x="T2" y="T3"/>
                </a:cxn>
                <a:cxn ang="0">
                  <a:pos x="T4" y="T5"/>
                </a:cxn>
              </a:cxnLst>
              <a:rect l="0" t="0" r="r" b="b"/>
              <a:pathLst>
                <a:path w="34" h="82">
                  <a:moveTo>
                    <a:pt x="0" y="45"/>
                  </a:moveTo>
                  <a:cubicBezTo>
                    <a:pt x="5" y="37"/>
                    <a:pt x="5" y="26"/>
                    <a:pt x="13" y="21"/>
                  </a:cubicBezTo>
                  <a:cubicBezTo>
                    <a:pt x="34" y="0"/>
                    <a:pt x="29" y="82"/>
                    <a:pt x="0" y="45"/>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1" name="Russia"/>
            <p:cNvSpPr>
              <a:spLocks noEditPoints="1"/>
            </p:cNvSpPr>
            <p:nvPr/>
          </p:nvSpPr>
          <p:spPr bwMode="auto">
            <a:xfrm>
              <a:off x="4879434" y="890938"/>
              <a:ext cx="3076575" cy="3705225"/>
            </a:xfrm>
            <a:custGeom>
              <a:avLst/>
              <a:gdLst>
                <a:gd name="T0" fmla="*/ 6240 w 8538"/>
                <a:gd name="T1" fmla="*/ 9972 h 10282"/>
                <a:gd name="T2" fmla="*/ 5019 w 8538"/>
                <a:gd name="T3" fmla="*/ 10255 h 10282"/>
                <a:gd name="T4" fmla="*/ 4267 w 8538"/>
                <a:gd name="T5" fmla="*/ 9919 h 10282"/>
                <a:gd name="T6" fmla="*/ 4199 w 8538"/>
                <a:gd name="T7" fmla="*/ 9467 h 10282"/>
                <a:gd name="T8" fmla="*/ 4230 w 8538"/>
                <a:gd name="T9" fmla="*/ 9247 h 10282"/>
                <a:gd name="T10" fmla="*/ 4334 w 8538"/>
                <a:gd name="T11" fmla="*/ 8627 h 10282"/>
                <a:gd name="T12" fmla="*/ 3862 w 8538"/>
                <a:gd name="T13" fmla="*/ 8281 h 10282"/>
                <a:gd name="T14" fmla="*/ 3071 w 8538"/>
                <a:gd name="T15" fmla="*/ 8172 h 10282"/>
                <a:gd name="T16" fmla="*/ 2624 w 8538"/>
                <a:gd name="T17" fmla="*/ 7923 h 10282"/>
                <a:gd name="T18" fmla="*/ 2263 w 8538"/>
                <a:gd name="T19" fmla="*/ 7756 h 10282"/>
                <a:gd name="T20" fmla="*/ 1766 w 8538"/>
                <a:gd name="T21" fmla="*/ 6991 h 10282"/>
                <a:gd name="T22" fmla="*/ 998 w 8538"/>
                <a:gd name="T23" fmla="*/ 6565 h 10282"/>
                <a:gd name="T24" fmla="*/ 868 w 8538"/>
                <a:gd name="T25" fmla="*/ 5842 h 10282"/>
                <a:gd name="T26" fmla="*/ 733 w 8538"/>
                <a:gd name="T27" fmla="*/ 5496 h 10282"/>
                <a:gd name="T28" fmla="*/ 297 w 8538"/>
                <a:gd name="T29" fmla="*/ 3317 h 10282"/>
                <a:gd name="T30" fmla="*/ 201 w 8538"/>
                <a:gd name="T31" fmla="*/ 2293 h 10282"/>
                <a:gd name="T32" fmla="*/ 582 w 8538"/>
                <a:gd name="T33" fmla="*/ 2372 h 10282"/>
                <a:gd name="T34" fmla="*/ 1602 w 8538"/>
                <a:gd name="T35" fmla="*/ 2483 h 10282"/>
                <a:gd name="T36" fmla="*/ 953 w 8538"/>
                <a:gd name="T37" fmla="*/ 3171 h 10282"/>
                <a:gd name="T38" fmla="*/ 1183 w 8538"/>
                <a:gd name="T39" fmla="*/ 3410 h 10282"/>
                <a:gd name="T40" fmla="*/ 1829 w 8538"/>
                <a:gd name="T41" fmla="*/ 3862 h 10282"/>
                <a:gd name="T42" fmla="*/ 2123 w 8538"/>
                <a:gd name="T43" fmla="*/ 3486 h 10282"/>
                <a:gd name="T44" fmla="*/ 2258 w 8538"/>
                <a:gd name="T45" fmla="*/ 2565 h 10282"/>
                <a:gd name="T46" fmla="*/ 2128 w 8538"/>
                <a:gd name="T47" fmla="*/ 1967 h 10282"/>
                <a:gd name="T48" fmla="*/ 2496 w 8538"/>
                <a:gd name="T49" fmla="*/ 2038 h 10282"/>
                <a:gd name="T50" fmla="*/ 2674 w 8538"/>
                <a:gd name="T51" fmla="*/ 1525 h 10282"/>
                <a:gd name="T52" fmla="*/ 2846 w 8538"/>
                <a:gd name="T53" fmla="*/ 1318 h 10282"/>
                <a:gd name="T54" fmla="*/ 3216 w 8538"/>
                <a:gd name="T55" fmla="*/ 953 h 10282"/>
                <a:gd name="T56" fmla="*/ 3447 w 8538"/>
                <a:gd name="T57" fmla="*/ 254 h 10282"/>
                <a:gd name="T58" fmla="*/ 4201 w 8538"/>
                <a:gd name="T59" fmla="*/ 69 h 10282"/>
                <a:gd name="T60" fmla="*/ 4829 w 8538"/>
                <a:gd name="T61" fmla="*/ 257 h 10282"/>
                <a:gd name="T62" fmla="*/ 8538 w 8538"/>
                <a:gd name="T63" fmla="*/ 0 h 10282"/>
                <a:gd name="T64" fmla="*/ 7868 w 8538"/>
                <a:gd name="T65" fmla="*/ 2965 h 10282"/>
                <a:gd name="T66" fmla="*/ 7635 w 8538"/>
                <a:gd name="T67" fmla="*/ 3661 h 10282"/>
                <a:gd name="T68" fmla="*/ 7336 w 8538"/>
                <a:gd name="T69" fmla="*/ 4310 h 10282"/>
                <a:gd name="T70" fmla="*/ 7314 w 8538"/>
                <a:gd name="T71" fmla="*/ 4588 h 10282"/>
                <a:gd name="T72" fmla="*/ 7508 w 8538"/>
                <a:gd name="T73" fmla="*/ 5040 h 10282"/>
                <a:gd name="T74" fmla="*/ 7529 w 8538"/>
                <a:gd name="T75" fmla="*/ 5694 h 10282"/>
                <a:gd name="T76" fmla="*/ 7359 w 8538"/>
                <a:gd name="T77" fmla="*/ 5694 h 10282"/>
                <a:gd name="T78" fmla="*/ 7137 w 8538"/>
                <a:gd name="T79" fmla="*/ 5919 h 10282"/>
                <a:gd name="T80" fmla="*/ 6986 w 8538"/>
                <a:gd name="T81" fmla="*/ 6189 h 10282"/>
                <a:gd name="T82" fmla="*/ 6459 w 8538"/>
                <a:gd name="T83" fmla="*/ 6216 h 10282"/>
                <a:gd name="T84" fmla="*/ 5909 w 8538"/>
                <a:gd name="T85" fmla="*/ 6766 h 10282"/>
                <a:gd name="T86" fmla="*/ 5663 w 8538"/>
                <a:gd name="T87" fmla="*/ 7659 h 10282"/>
                <a:gd name="T88" fmla="*/ 6420 w 8538"/>
                <a:gd name="T89" fmla="*/ 8119 h 10282"/>
                <a:gd name="T90" fmla="*/ 6661 w 8538"/>
                <a:gd name="T91" fmla="*/ 8347 h 10282"/>
                <a:gd name="T92" fmla="*/ 6663 w 8538"/>
                <a:gd name="T93" fmla="*/ 8355 h 10282"/>
                <a:gd name="T94" fmla="*/ 6647 w 8538"/>
                <a:gd name="T95" fmla="*/ 8492 h 10282"/>
                <a:gd name="T96" fmla="*/ 6459 w 8538"/>
                <a:gd name="T97" fmla="*/ 8731 h 10282"/>
                <a:gd name="T98" fmla="*/ 6449 w 8538"/>
                <a:gd name="T99" fmla="*/ 8752 h 10282"/>
                <a:gd name="T100" fmla="*/ 6451 w 8538"/>
                <a:gd name="T101" fmla="*/ 8784 h 10282"/>
                <a:gd name="T102" fmla="*/ 6451 w 8538"/>
                <a:gd name="T103" fmla="*/ 8789 h 10282"/>
                <a:gd name="T104" fmla="*/ 6724 w 8538"/>
                <a:gd name="T105" fmla="*/ 9300 h 10282"/>
                <a:gd name="T106" fmla="*/ 7259 w 8538"/>
                <a:gd name="T107" fmla="*/ 9747 h 10282"/>
                <a:gd name="T108" fmla="*/ 7262 w 8538"/>
                <a:gd name="T109" fmla="*/ 9747 h 10282"/>
                <a:gd name="T110" fmla="*/ 6894 w 8538"/>
                <a:gd name="T111" fmla="*/ 10015 h 10282"/>
                <a:gd name="T112" fmla="*/ 1326 w 8538"/>
                <a:gd name="T113" fmla="*/ 5541 h 10282"/>
                <a:gd name="T114" fmla="*/ 2015 w 8538"/>
                <a:gd name="T115" fmla="*/ 13 h 10282"/>
                <a:gd name="T116" fmla="*/ 1967 w 8538"/>
                <a:gd name="T117" fmla="*/ 458 h 10282"/>
                <a:gd name="T118" fmla="*/ 2279 w 8538"/>
                <a:gd name="T119" fmla="*/ 654 h 10282"/>
                <a:gd name="T120" fmla="*/ 2234 w 8538"/>
                <a:gd name="T121" fmla="*/ 318 h 10282"/>
                <a:gd name="T122" fmla="*/ 2933 w 8538"/>
                <a:gd name="T123" fmla="*/ 484 h 10282"/>
                <a:gd name="T124" fmla="*/ 1731 w 8538"/>
                <a:gd name="T125" fmla="*/ 4716 h 1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38" h="10282">
                  <a:moveTo>
                    <a:pt x="6841" y="9993"/>
                  </a:moveTo>
                  <a:cubicBezTo>
                    <a:pt x="6830" y="9999"/>
                    <a:pt x="6822" y="10004"/>
                    <a:pt x="6817" y="10007"/>
                  </a:cubicBezTo>
                  <a:lnTo>
                    <a:pt x="6817" y="10007"/>
                  </a:lnTo>
                  <a:lnTo>
                    <a:pt x="6817" y="10007"/>
                  </a:lnTo>
                  <a:cubicBezTo>
                    <a:pt x="6806" y="10004"/>
                    <a:pt x="6769" y="10023"/>
                    <a:pt x="6759" y="10020"/>
                  </a:cubicBezTo>
                  <a:cubicBezTo>
                    <a:pt x="6748" y="10020"/>
                    <a:pt x="6737" y="10009"/>
                    <a:pt x="6729" y="10009"/>
                  </a:cubicBezTo>
                  <a:cubicBezTo>
                    <a:pt x="6727" y="10009"/>
                    <a:pt x="6663" y="10041"/>
                    <a:pt x="6661" y="10041"/>
                  </a:cubicBezTo>
                  <a:cubicBezTo>
                    <a:pt x="6653" y="10041"/>
                    <a:pt x="6647" y="10025"/>
                    <a:pt x="6637" y="10020"/>
                  </a:cubicBezTo>
                  <a:cubicBezTo>
                    <a:pt x="6626" y="10017"/>
                    <a:pt x="6613" y="10020"/>
                    <a:pt x="6602" y="10020"/>
                  </a:cubicBezTo>
                  <a:lnTo>
                    <a:pt x="6565" y="10020"/>
                  </a:lnTo>
                  <a:cubicBezTo>
                    <a:pt x="6563" y="10020"/>
                    <a:pt x="6557" y="10023"/>
                    <a:pt x="6557" y="10020"/>
                  </a:cubicBezTo>
                  <a:cubicBezTo>
                    <a:pt x="6552" y="10004"/>
                    <a:pt x="6565" y="9917"/>
                    <a:pt x="6536" y="9917"/>
                  </a:cubicBezTo>
                  <a:cubicBezTo>
                    <a:pt x="6520" y="9919"/>
                    <a:pt x="6502" y="9919"/>
                    <a:pt x="6486" y="9925"/>
                  </a:cubicBezTo>
                  <a:cubicBezTo>
                    <a:pt x="6473" y="9930"/>
                    <a:pt x="6465" y="9954"/>
                    <a:pt x="6449" y="9954"/>
                  </a:cubicBezTo>
                  <a:cubicBezTo>
                    <a:pt x="6391" y="9954"/>
                    <a:pt x="6399" y="9919"/>
                    <a:pt x="6316" y="9933"/>
                  </a:cubicBezTo>
                  <a:cubicBezTo>
                    <a:pt x="6295" y="9935"/>
                    <a:pt x="6324" y="9983"/>
                    <a:pt x="6309" y="9996"/>
                  </a:cubicBezTo>
                  <a:cubicBezTo>
                    <a:pt x="6290" y="10009"/>
                    <a:pt x="6263" y="9962"/>
                    <a:pt x="6240" y="9972"/>
                  </a:cubicBezTo>
                  <a:cubicBezTo>
                    <a:pt x="6160" y="10009"/>
                    <a:pt x="6184" y="10120"/>
                    <a:pt x="6081" y="10120"/>
                  </a:cubicBezTo>
                  <a:cubicBezTo>
                    <a:pt x="6041" y="10120"/>
                    <a:pt x="6086" y="10068"/>
                    <a:pt x="6070" y="10068"/>
                  </a:cubicBezTo>
                  <a:cubicBezTo>
                    <a:pt x="6009" y="10065"/>
                    <a:pt x="5941" y="10086"/>
                    <a:pt x="5880" y="10081"/>
                  </a:cubicBezTo>
                  <a:cubicBezTo>
                    <a:pt x="5866" y="10078"/>
                    <a:pt x="5853" y="10073"/>
                    <a:pt x="5843" y="10068"/>
                  </a:cubicBezTo>
                  <a:cubicBezTo>
                    <a:pt x="5837" y="10062"/>
                    <a:pt x="5840" y="10052"/>
                    <a:pt x="5835" y="10049"/>
                  </a:cubicBezTo>
                  <a:cubicBezTo>
                    <a:pt x="5795" y="10038"/>
                    <a:pt x="5745" y="10075"/>
                    <a:pt x="5745" y="10075"/>
                  </a:cubicBezTo>
                  <a:cubicBezTo>
                    <a:pt x="5726" y="10081"/>
                    <a:pt x="5705" y="10070"/>
                    <a:pt x="5684" y="10073"/>
                  </a:cubicBezTo>
                  <a:cubicBezTo>
                    <a:pt x="5530" y="10107"/>
                    <a:pt x="5681" y="10083"/>
                    <a:pt x="5612" y="10128"/>
                  </a:cubicBezTo>
                  <a:cubicBezTo>
                    <a:pt x="5610" y="10128"/>
                    <a:pt x="5493" y="10173"/>
                    <a:pt x="5493" y="10173"/>
                  </a:cubicBezTo>
                  <a:cubicBezTo>
                    <a:pt x="5472" y="10173"/>
                    <a:pt x="5453" y="10152"/>
                    <a:pt x="5432" y="10150"/>
                  </a:cubicBezTo>
                  <a:cubicBezTo>
                    <a:pt x="5424" y="10150"/>
                    <a:pt x="5355" y="10181"/>
                    <a:pt x="5350" y="10181"/>
                  </a:cubicBezTo>
                  <a:cubicBezTo>
                    <a:pt x="5316" y="10187"/>
                    <a:pt x="5281" y="10152"/>
                    <a:pt x="5247" y="10160"/>
                  </a:cubicBezTo>
                  <a:cubicBezTo>
                    <a:pt x="5234" y="10163"/>
                    <a:pt x="5228" y="10181"/>
                    <a:pt x="5215" y="10187"/>
                  </a:cubicBezTo>
                  <a:cubicBezTo>
                    <a:pt x="5136" y="10224"/>
                    <a:pt x="5104" y="10158"/>
                    <a:pt x="5104" y="10282"/>
                  </a:cubicBezTo>
                  <a:lnTo>
                    <a:pt x="5075" y="10279"/>
                  </a:lnTo>
                  <a:lnTo>
                    <a:pt x="5022" y="10253"/>
                  </a:lnTo>
                  <a:lnTo>
                    <a:pt x="5019" y="10255"/>
                  </a:lnTo>
                  <a:cubicBezTo>
                    <a:pt x="4969" y="10242"/>
                    <a:pt x="4924" y="10205"/>
                    <a:pt x="4876" y="10184"/>
                  </a:cubicBezTo>
                  <a:cubicBezTo>
                    <a:pt x="4831" y="10165"/>
                    <a:pt x="4712" y="10115"/>
                    <a:pt x="4665" y="10118"/>
                  </a:cubicBezTo>
                  <a:cubicBezTo>
                    <a:pt x="4633" y="10120"/>
                    <a:pt x="4601" y="10152"/>
                    <a:pt x="4567" y="10142"/>
                  </a:cubicBezTo>
                  <a:cubicBezTo>
                    <a:pt x="4543" y="10134"/>
                    <a:pt x="4442" y="10060"/>
                    <a:pt x="4429" y="10065"/>
                  </a:cubicBezTo>
                  <a:cubicBezTo>
                    <a:pt x="4418" y="10070"/>
                    <a:pt x="4455" y="10086"/>
                    <a:pt x="4447" y="10097"/>
                  </a:cubicBezTo>
                  <a:cubicBezTo>
                    <a:pt x="4445" y="10099"/>
                    <a:pt x="4371" y="10115"/>
                    <a:pt x="4368" y="10115"/>
                  </a:cubicBezTo>
                  <a:cubicBezTo>
                    <a:pt x="4323" y="10118"/>
                    <a:pt x="4305" y="10054"/>
                    <a:pt x="4265" y="10038"/>
                  </a:cubicBezTo>
                  <a:cubicBezTo>
                    <a:pt x="4207" y="10017"/>
                    <a:pt x="4151" y="10060"/>
                    <a:pt x="4101" y="10028"/>
                  </a:cubicBezTo>
                  <a:cubicBezTo>
                    <a:pt x="4058" y="10004"/>
                    <a:pt x="4215" y="9988"/>
                    <a:pt x="4172" y="9951"/>
                  </a:cubicBezTo>
                  <a:cubicBezTo>
                    <a:pt x="4159" y="9940"/>
                    <a:pt x="4146" y="9980"/>
                    <a:pt x="4132" y="9972"/>
                  </a:cubicBezTo>
                  <a:cubicBezTo>
                    <a:pt x="4119" y="9964"/>
                    <a:pt x="4117" y="9938"/>
                    <a:pt x="4127" y="9925"/>
                  </a:cubicBezTo>
                  <a:cubicBezTo>
                    <a:pt x="4135" y="9914"/>
                    <a:pt x="4154" y="9927"/>
                    <a:pt x="4167" y="9927"/>
                  </a:cubicBezTo>
                  <a:cubicBezTo>
                    <a:pt x="4180" y="9927"/>
                    <a:pt x="4196" y="9925"/>
                    <a:pt x="4207" y="9930"/>
                  </a:cubicBezTo>
                  <a:cubicBezTo>
                    <a:pt x="4212" y="9933"/>
                    <a:pt x="4199" y="9946"/>
                    <a:pt x="4204" y="9943"/>
                  </a:cubicBezTo>
                  <a:cubicBezTo>
                    <a:pt x="4209" y="9940"/>
                    <a:pt x="4209" y="9930"/>
                    <a:pt x="4215" y="9927"/>
                  </a:cubicBezTo>
                  <a:cubicBezTo>
                    <a:pt x="4228" y="9919"/>
                    <a:pt x="4244" y="9911"/>
                    <a:pt x="4260" y="9909"/>
                  </a:cubicBezTo>
                  <a:cubicBezTo>
                    <a:pt x="4265" y="9909"/>
                    <a:pt x="4265" y="9919"/>
                    <a:pt x="4267" y="9919"/>
                  </a:cubicBezTo>
                  <a:cubicBezTo>
                    <a:pt x="4278" y="9909"/>
                    <a:pt x="4278" y="9890"/>
                    <a:pt x="4289" y="9885"/>
                  </a:cubicBezTo>
                  <a:cubicBezTo>
                    <a:pt x="4307" y="9877"/>
                    <a:pt x="4328" y="9888"/>
                    <a:pt x="4347" y="9885"/>
                  </a:cubicBezTo>
                  <a:cubicBezTo>
                    <a:pt x="4352" y="9885"/>
                    <a:pt x="4336" y="9882"/>
                    <a:pt x="4336" y="9877"/>
                  </a:cubicBezTo>
                  <a:cubicBezTo>
                    <a:pt x="4334" y="9869"/>
                    <a:pt x="4344" y="9858"/>
                    <a:pt x="4342" y="9850"/>
                  </a:cubicBezTo>
                  <a:cubicBezTo>
                    <a:pt x="4339" y="9835"/>
                    <a:pt x="4283" y="9811"/>
                    <a:pt x="4273" y="9790"/>
                  </a:cubicBezTo>
                  <a:cubicBezTo>
                    <a:pt x="4257" y="9766"/>
                    <a:pt x="4294" y="9800"/>
                    <a:pt x="4299" y="9784"/>
                  </a:cubicBezTo>
                  <a:cubicBezTo>
                    <a:pt x="4302" y="9779"/>
                    <a:pt x="4286" y="9779"/>
                    <a:pt x="4286" y="9771"/>
                  </a:cubicBezTo>
                  <a:cubicBezTo>
                    <a:pt x="4289" y="9755"/>
                    <a:pt x="4305" y="9742"/>
                    <a:pt x="4312" y="9723"/>
                  </a:cubicBezTo>
                  <a:cubicBezTo>
                    <a:pt x="4323" y="9697"/>
                    <a:pt x="4286" y="9644"/>
                    <a:pt x="4302" y="9628"/>
                  </a:cubicBezTo>
                  <a:cubicBezTo>
                    <a:pt x="4342" y="9580"/>
                    <a:pt x="4323" y="9628"/>
                    <a:pt x="4355" y="9686"/>
                  </a:cubicBezTo>
                  <a:cubicBezTo>
                    <a:pt x="4357" y="9694"/>
                    <a:pt x="4352" y="9670"/>
                    <a:pt x="4352" y="9663"/>
                  </a:cubicBezTo>
                  <a:cubicBezTo>
                    <a:pt x="4352" y="9660"/>
                    <a:pt x="4334" y="9575"/>
                    <a:pt x="4355" y="9567"/>
                  </a:cubicBezTo>
                  <a:cubicBezTo>
                    <a:pt x="4373" y="9559"/>
                    <a:pt x="4421" y="9602"/>
                    <a:pt x="4442" y="9567"/>
                  </a:cubicBezTo>
                  <a:cubicBezTo>
                    <a:pt x="4445" y="9562"/>
                    <a:pt x="4440" y="9551"/>
                    <a:pt x="4432" y="9546"/>
                  </a:cubicBezTo>
                  <a:cubicBezTo>
                    <a:pt x="4410" y="9533"/>
                    <a:pt x="4381" y="9543"/>
                    <a:pt x="4357" y="9533"/>
                  </a:cubicBezTo>
                  <a:cubicBezTo>
                    <a:pt x="4342" y="9525"/>
                    <a:pt x="4331" y="9506"/>
                    <a:pt x="4312" y="9504"/>
                  </a:cubicBezTo>
                  <a:cubicBezTo>
                    <a:pt x="4238" y="9488"/>
                    <a:pt x="4246" y="9527"/>
                    <a:pt x="4199" y="9467"/>
                  </a:cubicBezTo>
                  <a:cubicBezTo>
                    <a:pt x="4191" y="9456"/>
                    <a:pt x="4172" y="9448"/>
                    <a:pt x="4177" y="9440"/>
                  </a:cubicBezTo>
                  <a:cubicBezTo>
                    <a:pt x="4183" y="9430"/>
                    <a:pt x="4199" y="9445"/>
                    <a:pt x="4209" y="9445"/>
                  </a:cubicBezTo>
                  <a:cubicBezTo>
                    <a:pt x="4222" y="9443"/>
                    <a:pt x="4236" y="9437"/>
                    <a:pt x="4246" y="9430"/>
                  </a:cubicBezTo>
                  <a:cubicBezTo>
                    <a:pt x="4265" y="9414"/>
                    <a:pt x="4262" y="9379"/>
                    <a:pt x="4286" y="9369"/>
                  </a:cubicBezTo>
                  <a:cubicBezTo>
                    <a:pt x="4291" y="9366"/>
                    <a:pt x="4294" y="9379"/>
                    <a:pt x="4299" y="9382"/>
                  </a:cubicBezTo>
                  <a:cubicBezTo>
                    <a:pt x="4310" y="9387"/>
                    <a:pt x="4376" y="9390"/>
                    <a:pt x="4365" y="9366"/>
                  </a:cubicBezTo>
                  <a:cubicBezTo>
                    <a:pt x="4360" y="9350"/>
                    <a:pt x="4328" y="9374"/>
                    <a:pt x="4312" y="9363"/>
                  </a:cubicBezTo>
                  <a:cubicBezTo>
                    <a:pt x="4257" y="9321"/>
                    <a:pt x="4331" y="9310"/>
                    <a:pt x="4334" y="9310"/>
                  </a:cubicBezTo>
                  <a:cubicBezTo>
                    <a:pt x="4373" y="9289"/>
                    <a:pt x="4408" y="9202"/>
                    <a:pt x="4424" y="9194"/>
                  </a:cubicBezTo>
                  <a:cubicBezTo>
                    <a:pt x="4429" y="9194"/>
                    <a:pt x="4429" y="9205"/>
                    <a:pt x="4432" y="9205"/>
                  </a:cubicBezTo>
                  <a:cubicBezTo>
                    <a:pt x="4445" y="9202"/>
                    <a:pt x="4461" y="9199"/>
                    <a:pt x="4469" y="9189"/>
                  </a:cubicBezTo>
                  <a:cubicBezTo>
                    <a:pt x="4495" y="9149"/>
                    <a:pt x="4477" y="9120"/>
                    <a:pt x="4434" y="9107"/>
                  </a:cubicBezTo>
                  <a:cubicBezTo>
                    <a:pt x="4421" y="9104"/>
                    <a:pt x="4405" y="9107"/>
                    <a:pt x="4392" y="9115"/>
                  </a:cubicBezTo>
                  <a:cubicBezTo>
                    <a:pt x="4342" y="9136"/>
                    <a:pt x="4379" y="9130"/>
                    <a:pt x="4373" y="9160"/>
                  </a:cubicBezTo>
                  <a:cubicBezTo>
                    <a:pt x="4365" y="9199"/>
                    <a:pt x="4257" y="9218"/>
                    <a:pt x="4233" y="9244"/>
                  </a:cubicBezTo>
                  <a:cubicBezTo>
                    <a:pt x="4233" y="9247"/>
                    <a:pt x="4230" y="9247"/>
                    <a:pt x="4230" y="9250"/>
                  </a:cubicBezTo>
                  <a:lnTo>
                    <a:pt x="4230" y="9247"/>
                  </a:lnTo>
                  <a:cubicBezTo>
                    <a:pt x="4209" y="9223"/>
                    <a:pt x="4222" y="9215"/>
                    <a:pt x="4228" y="9191"/>
                  </a:cubicBezTo>
                  <a:cubicBezTo>
                    <a:pt x="4233" y="9162"/>
                    <a:pt x="4196" y="9199"/>
                    <a:pt x="4196" y="9183"/>
                  </a:cubicBezTo>
                  <a:cubicBezTo>
                    <a:pt x="4199" y="9165"/>
                    <a:pt x="4183" y="9101"/>
                    <a:pt x="4191" y="9085"/>
                  </a:cubicBezTo>
                  <a:cubicBezTo>
                    <a:pt x="4193" y="9085"/>
                    <a:pt x="4270" y="9014"/>
                    <a:pt x="4270" y="9014"/>
                  </a:cubicBezTo>
                  <a:cubicBezTo>
                    <a:pt x="4275" y="9003"/>
                    <a:pt x="4262" y="8990"/>
                    <a:pt x="4262" y="8980"/>
                  </a:cubicBezTo>
                  <a:cubicBezTo>
                    <a:pt x="4260" y="8969"/>
                    <a:pt x="4257" y="8956"/>
                    <a:pt x="4265" y="8945"/>
                  </a:cubicBezTo>
                  <a:cubicBezTo>
                    <a:pt x="4305" y="8897"/>
                    <a:pt x="4429" y="8919"/>
                    <a:pt x="4466" y="8863"/>
                  </a:cubicBezTo>
                  <a:cubicBezTo>
                    <a:pt x="4474" y="8852"/>
                    <a:pt x="4461" y="8837"/>
                    <a:pt x="4455" y="8823"/>
                  </a:cubicBezTo>
                  <a:cubicBezTo>
                    <a:pt x="4453" y="8818"/>
                    <a:pt x="4442" y="8815"/>
                    <a:pt x="4442" y="8810"/>
                  </a:cubicBezTo>
                  <a:cubicBezTo>
                    <a:pt x="4442" y="8802"/>
                    <a:pt x="4458" y="8802"/>
                    <a:pt x="4458" y="8797"/>
                  </a:cubicBezTo>
                  <a:cubicBezTo>
                    <a:pt x="4458" y="8789"/>
                    <a:pt x="4447" y="8784"/>
                    <a:pt x="4445" y="8776"/>
                  </a:cubicBezTo>
                  <a:cubicBezTo>
                    <a:pt x="4442" y="8762"/>
                    <a:pt x="4445" y="8747"/>
                    <a:pt x="4447" y="8731"/>
                  </a:cubicBezTo>
                  <a:cubicBezTo>
                    <a:pt x="4447" y="8725"/>
                    <a:pt x="4455" y="8720"/>
                    <a:pt x="4455" y="8715"/>
                  </a:cubicBezTo>
                  <a:cubicBezTo>
                    <a:pt x="4466" y="8683"/>
                    <a:pt x="4418" y="8712"/>
                    <a:pt x="4418" y="8712"/>
                  </a:cubicBezTo>
                  <a:cubicBezTo>
                    <a:pt x="4410" y="8707"/>
                    <a:pt x="4426" y="8694"/>
                    <a:pt x="4424" y="8683"/>
                  </a:cubicBezTo>
                  <a:cubicBezTo>
                    <a:pt x="4413" y="8664"/>
                    <a:pt x="4397" y="8646"/>
                    <a:pt x="4384" y="8630"/>
                  </a:cubicBezTo>
                  <a:cubicBezTo>
                    <a:pt x="4365" y="8612"/>
                    <a:pt x="4336" y="8657"/>
                    <a:pt x="4334" y="8627"/>
                  </a:cubicBezTo>
                  <a:cubicBezTo>
                    <a:pt x="4320" y="8543"/>
                    <a:pt x="4328" y="8567"/>
                    <a:pt x="4376" y="8545"/>
                  </a:cubicBezTo>
                  <a:cubicBezTo>
                    <a:pt x="4379" y="8543"/>
                    <a:pt x="4400" y="8498"/>
                    <a:pt x="4384" y="8503"/>
                  </a:cubicBezTo>
                  <a:cubicBezTo>
                    <a:pt x="4347" y="8511"/>
                    <a:pt x="4328" y="8537"/>
                    <a:pt x="4297" y="8511"/>
                  </a:cubicBezTo>
                  <a:cubicBezTo>
                    <a:pt x="4262" y="8482"/>
                    <a:pt x="4323" y="8474"/>
                    <a:pt x="4331" y="8461"/>
                  </a:cubicBezTo>
                  <a:cubicBezTo>
                    <a:pt x="4339" y="8453"/>
                    <a:pt x="4328" y="8439"/>
                    <a:pt x="4331" y="8432"/>
                  </a:cubicBezTo>
                  <a:cubicBezTo>
                    <a:pt x="4339" y="8397"/>
                    <a:pt x="4371" y="8379"/>
                    <a:pt x="4339" y="8344"/>
                  </a:cubicBezTo>
                  <a:cubicBezTo>
                    <a:pt x="4328" y="8331"/>
                    <a:pt x="4310" y="8328"/>
                    <a:pt x="4299" y="8318"/>
                  </a:cubicBezTo>
                  <a:cubicBezTo>
                    <a:pt x="4286" y="8302"/>
                    <a:pt x="4318" y="8267"/>
                    <a:pt x="4297" y="8265"/>
                  </a:cubicBezTo>
                  <a:cubicBezTo>
                    <a:pt x="4246" y="8262"/>
                    <a:pt x="4278" y="8304"/>
                    <a:pt x="4238" y="8312"/>
                  </a:cubicBezTo>
                  <a:cubicBezTo>
                    <a:pt x="4103" y="8334"/>
                    <a:pt x="4273" y="8294"/>
                    <a:pt x="4164" y="8275"/>
                  </a:cubicBezTo>
                  <a:cubicBezTo>
                    <a:pt x="4130" y="8270"/>
                    <a:pt x="4127" y="8310"/>
                    <a:pt x="4098" y="8291"/>
                  </a:cubicBezTo>
                  <a:cubicBezTo>
                    <a:pt x="4087" y="8286"/>
                    <a:pt x="4079" y="8273"/>
                    <a:pt x="4072" y="8265"/>
                  </a:cubicBezTo>
                  <a:cubicBezTo>
                    <a:pt x="4048" y="8249"/>
                    <a:pt x="4058" y="8310"/>
                    <a:pt x="4029" y="8310"/>
                  </a:cubicBezTo>
                  <a:cubicBezTo>
                    <a:pt x="4011" y="8310"/>
                    <a:pt x="3992" y="8304"/>
                    <a:pt x="3974" y="8297"/>
                  </a:cubicBezTo>
                  <a:cubicBezTo>
                    <a:pt x="3966" y="8291"/>
                    <a:pt x="3960" y="8273"/>
                    <a:pt x="3950" y="8275"/>
                  </a:cubicBezTo>
                  <a:cubicBezTo>
                    <a:pt x="3937" y="8275"/>
                    <a:pt x="3931" y="8302"/>
                    <a:pt x="3915" y="8302"/>
                  </a:cubicBezTo>
                  <a:cubicBezTo>
                    <a:pt x="3897" y="8302"/>
                    <a:pt x="3884" y="8283"/>
                    <a:pt x="3862" y="8281"/>
                  </a:cubicBezTo>
                  <a:cubicBezTo>
                    <a:pt x="3794" y="8270"/>
                    <a:pt x="3897" y="8373"/>
                    <a:pt x="3825" y="8360"/>
                  </a:cubicBezTo>
                  <a:cubicBezTo>
                    <a:pt x="3807" y="8357"/>
                    <a:pt x="3802" y="8334"/>
                    <a:pt x="3786" y="8326"/>
                  </a:cubicBezTo>
                  <a:cubicBezTo>
                    <a:pt x="3775" y="8320"/>
                    <a:pt x="3759" y="8328"/>
                    <a:pt x="3746" y="8323"/>
                  </a:cubicBezTo>
                  <a:cubicBezTo>
                    <a:pt x="3706" y="8310"/>
                    <a:pt x="3677" y="8259"/>
                    <a:pt x="3643" y="8233"/>
                  </a:cubicBezTo>
                  <a:cubicBezTo>
                    <a:pt x="3632" y="8225"/>
                    <a:pt x="3534" y="8326"/>
                    <a:pt x="3500" y="8373"/>
                  </a:cubicBezTo>
                  <a:cubicBezTo>
                    <a:pt x="3489" y="8389"/>
                    <a:pt x="3463" y="8360"/>
                    <a:pt x="3444" y="8357"/>
                  </a:cubicBezTo>
                  <a:cubicBezTo>
                    <a:pt x="3434" y="8357"/>
                    <a:pt x="3434" y="8373"/>
                    <a:pt x="3426" y="8379"/>
                  </a:cubicBezTo>
                  <a:cubicBezTo>
                    <a:pt x="3412" y="8387"/>
                    <a:pt x="3402" y="8355"/>
                    <a:pt x="3386" y="8349"/>
                  </a:cubicBezTo>
                  <a:cubicBezTo>
                    <a:pt x="3322" y="8334"/>
                    <a:pt x="3309" y="8426"/>
                    <a:pt x="3264" y="8402"/>
                  </a:cubicBezTo>
                  <a:cubicBezTo>
                    <a:pt x="3246" y="8394"/>
                    <a:pt x="3230" y="8384"/>
                    <a:pt x="3216" y="8371"/>
                  </a:cubicBezTo>
                  <a:cubicBezTo>
                    <a:pt x="3206" y="8360"/>
                    <a:pt x="3195" y="8347"/>
                    <a:pt x="3193" y="8331"/>
                  </a:cubicBezTo>
                  <a:cubicBezTo>
                    <a:pt x="3193" y="8323"/>
                    <a:pt x="3209" y="8320"/>
                    <a:pt x="3206" y="8312"/>
                  </a:cubicBezTo>
                  <a:cubicBezTo>
                    <a:pt x="3206" y="8302"/>
                    <a:pt x="3137" y="8241"/>
                    <a:pt x="3134" y="8233"/>
                  </a:cubicBezTo>
                  <a:cubicBezTo>
                    <a:pt x="3132" y="8225"/>
                    <a:pt x="3148" y="8212"/>
                    <a:pt x="3142" y="8207"/>
                  </a:cubicBezTo>
                  <a:cubicBezTo>
                    <a:pt x="3140" y="8204"/>
                    <a:pt x="3134" y="8204"/>
                    <a:pt x="3132" y="8204"/>
                  </a:cubicBezTo>
                  <a:cubicBezTo>
                    <a:pt x="3121" y="8207"/>
                    <a:pt x="3113" y="8214"/>
                    <a:pt x="3103" y="8214"/>
                  </a:cubicBezTo>
                  <a:cubicBezTo>
                    <a:pt x="3084" y="8217"/>
                    <a:pt x="3081" y="8185"/>
                    <a:pt x="3071" y="8172"/>
                  </a:cubicBezTo>
                  <a:cubicBezTo>
                    <a:pt x="3068" y="8167"/>
                    <a:pt x="3063" y="8167"/>
                    <a:pt x="3058" y="8169"/>
                  </a:cubicBezTo>
                  <a:cubicBezTo>
                    <a:pt x="3047" y="8175"/>
                    <a:pt x="2991" y="8209"/>
                    <a:pt x="2981" y="8209"/>
                  </a:cubicBezTo>
                  <a:cubicBezTo>
                    <a:pt x="2976" y="8212"/>
                    <a:pt x="2976" y="8196"/>
                    <a:pt x="2968" y="8196"/>
                  </a:cubicBezTo>
                  <a:cubicBezTo>
                    <a:pt x="2949" y="8196"/>
                    <a:pt x="2931" y="8199"/>
                    <a:pt x="2915" y="8204"/>
                  </a:cubicBezTo>
                  <a:cubicBezTo>
                    <a:pt x="2909" y="8207"/>
                    <a:pt x="2894" y="8244"/>
                    <a:pt x="2880" y="8217"/>
                  </a:cubicBezTo>
                  <a:cubicBezTo>
                    <a:pt x="2878" y="8212"/>
                    <a:pt x="2888" y="8207"/>
                    <a:pt x="2888" y="8201"/>
                  </a:cubicBezTo>
                  <a:cubicBezTo>
                    <a:pt x="2891" y="8193"/>
                    <a:pt x="2891" y="8183"/>
                    <a:pt x="2886" y="8177"/>
                  </a:cubicBezTo>
                  <a:cubicBezTo>
                    <a:pt x="2878" y="8169"/>
                    <a:pt x="2867" y="8175"/>
                    <a:pt x="2859" y="8167"/>
                  </a:cubicBezTo>
                  <a:cubicBezTo>
                    <a:pt x="2846" y="8159"/>
                    <a:pt x="2862" y="8132"/>
                    <a:pt x="2851" y="8122"/>
                  </a:cubicBezTo>
                  <a:cubicBezTo>
                    <a:pt x="2841" y="8109"/>
                    <a:pt x="2804" y="8101"/>
                    <a:pt x="2811" y="8085"/>
                  </a:cubicBezTo>
                  <a:cubicBezTo>
                    <a:pt x="2822" y="8071"/>
                    <a:pt x="2883" y="8058"/>
                    <a:pt x="2867" y="8034"/>
                  </a:cubicBezTo>
                  <a:cubicBezTo>
                    <a:pt x="2846" y="8003"/>
                    <a:pt x="2796" y="8005"/>
                    <a:pt x="2780" y="7992"/>
                  </a:cubicBezTo>
                  <a:cubicBezTo>
                    <a:pt x="2769" y="7984"/>
                    <a:pt x="2761" y="7974"/>
                    <a:pt x="2759" y="7963"/>
                  </a:cubicBezTo>
                  <a:cubicBezTo>
                    <a:pt x="2753" y="7952"/>
                    <a:pt x="2761" y="7939"/>
                    <a:pt x="2756" y="7934"/>
                  </a:cubicBezTo>
                  <a:cubicBezTo>
                    <a:pt x="2745" y="7923"/>
                    <a:pt x="2729" y="7923"/>
                    <a:pt x="2719" y="7915"/>
                  </a:cubicBezTo>
                  <a:cubicBezTo>
                    <a:pt x="2703" y="7905"/>
                    <a:pt x="2695" y="7884"/>
                    <a:pt x="2676" y="7881"/>
                  </a:cubicBezTo>
                  <a:cubicBezTo>
                    <a:pt x="2655" y="7876"/>
                    <a:pt x="2647" y="7923"/>
                    <a:pt x="2624" y="7923"/>
                  </a:cubicBezTo>
                  <a:cubicBezTo>
                    <a:pt x="2616" y="7923"/>
                    <a:pt x="2618" y="7905"/>
                    <a:pt x="2610" y="7905"/>
                  </a:cubicBezTo>
                  <a:cubicBezTo>
                    <a:pt x="2507" y="7897"/>
                    <a:pt x="2571" y="7955"/>
                    <a:pt x="2510" y="7981"/>
                  </a:cubicBezTo>
                  <a:cubicBezTo>
                    <a:pt x="2510" y="7981"/>
                    <a:pt x="2396" y="7989"/>
                    <a:pt x="2393" y="7989"/>
                  </a:cubicBezTo>
                  <a:cubicBezTo>
                    <a:pt x="2388" y="7989"/>
                    <a:pt x="2406" y="8069"/>
                    <a:pt x="2383" y="8093"/>
                  </a:cubicBezTo>
                  <a:cubicBezTo>
                    <a:pt x="2367" y="8106"/>
                    <a:pt x="2348" y="8119"/>
                    <a:pt x="2327" y="8122"/>
                  </a:cubicBezTo>
                  <a:cubicBezTo>
                    <a:pt x="2319" y="8122"/>
                    <a:pt x="2322" y="8106"/>
                    <a:pt x="2314" y="8101"/>
                  </a:cubicBezTo>
                  <a:cubicBezTo>
                    <a:pt x="2308" y="8098"/>
                    <a:pt x="2301" y="8111"/>
                    <a:pt x="2295" y="8109"/>
                  </a:cubicBezTo>
                  <a:cubicBezTo>
                    <a:pt x="2287" y="8103"/>
                    <a:pt x="2293" y="8093"/>
                    <a:pt x="2287" y="8085"/>
                  </a:cubicBezTo>
                  <a:cubicBezTo>
                    <a:pt x="2287" y="8085"/>
                    <a:pt x="2232" y="8050"/>
                    <a:pt x="2232" y="8048"/>
                  </a:cubicBezTo>
                  <a:cubicBezTo>
                    <a:pt x="2229" y="8042"/>
                    <a:pt x="2240" y="8034"/>
                    <a:pt x="2237" y="8029"/>
                  </a:cubicBezTo>
                  <a:cubicBezTo>
                    <a:pt x="2229" y="8011"/>
                    <a:pt x="2211" y="8000"/>
                    <a:pt x="2208" y="7984"/>
                  </a:cubicBezTo>
                  <a:cubicBezTo>
                    <a:pt x="2205" y="7976"/>
                    <a:pt x="2221" y="7974"/>
                    <a:pt x="2221" y="7966"/>
                  </a:cubicBezTo>
                  <a:cubicBezTo>
                    <a:pt x="2216" y="7947"/>
                    <a:pt x="2179" y="7947"/>
                    <a:pt x="2176" y="7926"/>
                  </a:cubicBezTo>
                  <a:cubicBezTo>
                    <a:pt x="2173" y="7918"/>
                    <a:pt x="2189" y="7915"/>
                    <a:pt x="2192" y="7907"/>
                  </a:cubicBezTo>
                  <a:cubicBezTo>
                    <a:pt x="2200" y="7876"/>
                    <a:pt x="2105" y="7857"/>
                    <a:pt x="2097" y="7836"/>
                  </a:cubicBezTo>
                  <a:cubicBezTo>
                    <a:pt x="2086" y="7815"/>
                    <a:pt x="2105" y="7788"/>
                    <a:pt x="2102" y="7764"/>
                  </a:cubicBezTo>
                  <a:cubicBezTo>
                    <a:pt x="2102" y="7722"/>
                    <a:pt x="2229" y="7778"/>
                    <a:pt x="2263" y="7756"/>
                  </a:cubicBezTo>
                  <a:cubicBezTo>
                    <a:pt x="2287" y="7743"/>
                    <a:pt x="2314" y="7693"/>
                    <a:pt x="2311" y="7666"/>
                  </a:cubicBezTo>
                  <a:cubicBezTo>
                    <a:pt x="2311" y="7664"/>
                    <a:pt x="2301" y="7666"/>
                    <a:pt x="2303" y="7664"/>
                  </a:cubicBezTo>
                  <a:cubicBezTo>
                    <a:pt x="2316" y="7651"/>
                    <a:pt x="2340" y="7645"/>
                    <a:pt x="2348" y="7629"/>
                  </a:cubicBezTo>
                  <a:cubicBezTo>
                    <a:pt x="2356" y="7619"/>
                    <a:pt x="2348" y="7595"/>
                    <a:pt x="2338" y="7590"/>
                  </a:cubicBezTo>
                  <a:cubicBezTo>
                    <a:pt x="2293" y="7574"/>
                    <a:pt x="2287" y="7592"/>
                    <a:pt x="2263" y="7566"/>
                  </a:cubicBezTo>
                  <a:cubicBezTo>
                    <a:pt x="2256" y="7555"/>
                    <a:pt x="2282" y="7518"/>
                    <a:pt x="2253" y="7521"/>
                  </a:cubicBezTo>
                  <a:cubicBezTo>
                    <a:pt x="2221" y="7524"/>
                    <a:pt x="2205" y="7513"/>
                    <a:pt x="2160" y="7526"/>
                  </a:cubicBezTo>
                  <a:cubicBezTo>
                    <a:pt x="2144" y="7531"/>
                    <a:pt x="2128" y="7547"/>
                    <a:pt x="2113" y="7542"/>
                  </a:cubicBezTo>
                  <a:cubicBezTo>
                    <a:pt x="2099" y="7537"/>
                    <a:pt x="2123" y="7463"/>
                    <a:pt x="2099" y="7447"/>
                  </a:cubicBezTo>
                  <a:cubicBezTo>
                    <a:pt x="2091" y="7441"/>
                    <a:pt x="2009" y="7441"/>
                    <a:pt x="1983" y="7423"/>
                  </a:cubicBezTo>
                  <a:cubicBezTo>
                    <a:pt x="1941" y="7396"/>
                    <a:pt x="1967" y="7370"/>
                    <a:pt x="1906" y="7351"/>
                  </a:cubicBezTo>
                  <a:cubicBezTo>
                    <a:pt x="1896" y="7346"/>
                    <a:pt x="1922" y="7301"/>
                    <a:pt x="1911" y="7298"/>
                  </a:cubicBezTo>
                  <a:cubicBezTo>
                    <a:pt x="1874" y="7298"/>
                    <a:pt x="1861" y="7296"/>
                    <a:pt x="1819" y="7267"/>
                  </a:cubicBezTo>
                  <a:cubicBezTo>
                    <a:pt x="1800" y="7256"/>
                    <a:pt x="1835" y="7201"/>
                    <a:pt x="1829" y="7190"/>
                  </a:cubicBezTo>
                  <a:cubicBezTo>
                    <a:pt x="1813" y="7166"/>
                    <a:pt x="1850" y="7185"/>
                    <a:pt x="1840" y="7169"/>
                  </a:cubicBezTo>
                  <a:cubicBezTo>
                    <a:pt x="1832" y="7156"/>
                    <a:pt x="1768" y="7105"/>
                    <a:pt x="1771" y="7092"/>
                  </a:cubicBezTo>
                  <a:cubicBezTo>
                    <a:pt x="1782" y="7055"/>
                    <a:pt x="1787" y="7028"/>
                    <a:pt x="1766" y="6991"/>
                  </a:cubicBezTo>
                  <a:cubicBezTo>
                    <a:pt x="1760" y="6981"/>
                    <a:pt x="1745" y="7002"/>
                    <a:pt x="1734" y="7002"/>
                  </a:cubicBezTo>
                  <a:cubicBezTo>
                    <a:pt x="1731" y="7002"/>
                    <a:pt x="1647" y="6949"/>
                    <a:pt x="1647" y="6949"/>
                  </a:cubicBezTo>
                  <a:cubicBezTo>
                    <a:pt x="1580" y="6923"/>
                    <a:pt x="1628" y="6944"/>
                    <a:pt x="1591" y="6960"/>
                  </a:cubicBezTo>
                  <a:cubicBezTo>
                    <a:pt x="1586" y="6962"/>
                    <a:pt x="1554" y="6957"/>
                    <a:pt x="1546" y="6965"/>
                  </a:cubicBezTo>
                  <a:cubicBezTo>
                    <a:pt x="1533" y="6983"/>
                    <a:pt x="1512" y="7034"/>
                    <a:pt x="1490" y="7044"/>
                  </a:cubicBezTo>
                  <a:cubicBezTo>
                    <a:pt x="1448" y="7066"/>
                    <a:pt x="1451" y="6957"/>
                    <a:pt x="1451" y="6957"/>
                  </a:cubicBezTo>
                  <a:cubicBezTo>
                    <a:pt x="1369" y="6938"/>
                    <a:pt x="1385" y="6949"/>
                    <a:pt x="1329" y="6991"/>
                  </a:cubicBezTo>
                  <a:cubicBezTo>
                    <a:pt x="1316" y="7002"/>
                    <a:pt x="1305" y="6965"/>
                    <a:pt x="1292" y="6954"/>
                  </a:cubicBezTo>
                  <a:cubicBezTo>
                    <a:pt x="1247" y="6923"/>
                    <a:pt x="1260" y="7010"/>
                    <a:pt x="1194" y="6957"/>
                  </a:cubicBezTo>
                  <a:cubicBezTo>
                    <a:pt x="1215" y="6880"/>
                    <a:pt x="1138" y="6809"/>
                    <a:pt x="1093" y="6772"/>
                  </a:cubicBezTo>
                  <a:cubicBezTo>
                    <a:pt x="1075" y="6758"/>
                    <a:pt x="1112" y="6735"/>
                    <a:pt x="1075" y="6729"/>
                  </a:cubicBezTo>
                  <a:cubicBezTo>
                    <a:pt x="1062" y="6727"/>
                    <a:pt x="1051" y="6748"/>
                    <a:pt x="1038" y="6745"/>
                  </a:cubicBezTo>
                  <a:cubicBezTo>
                    <a:pt x="1032" y="6745"/>
                    <a:pt x="1038" y="6737"/>
                    <a:pt x="1038" y="6732"/>
                  </a:cubicBezTo>
                  <a:cubicBezTo>
                    <a:pt x="1038" y="6729"/>
                    <a:pt x="1040" y="6724"/>
                    <a:pt x="1040" y="6721"/>
                  </a:cubicBezTo>
                  <a:cubicBezTo>
                    <a:pt x="1040" y="6703"/>
                    <a:pt x="1046" y="6684"/>
                    <a:pt x="1043" y="6666"/>
                  </a:cubicBezTo>
                  <a:cubicBezTo>
                    <a:pt x="1040" y="6658"/>
                    <a:pt x="1022" y="6660"/>
                    <a:pt x="1022" y="6653"/>
                  </a:cubicBezTo>
                  <a:cubicBezTo>
                    <a:pt x="1022" y="6618"/>
                    <a:pt x="1085" y="6597"/>
                    <a:pt x="998" y="6565"/>
                  </a:cubicBezTo>
                  <a:cubicBezTo>
                    <a:pt x="987" y="6563"/>
                    <a:pt x="972" y="6563"/>
                    <a:pt x="964" y="6555"/>
                  </a:cubicBezTo>
                  <a:cubicBezTo>
                    <a:pt x="956" y="6544"/>
                    <a:pt x="969" y="6525"/>
                    <a:pt x="958" y="6520"/>
                  </a:cubicBezTo>
                  <a:cubicBezTo>
                    <a:pt x="948" y="6512"/>
                    <a:pt x="937" y="6525"/>
                    <a:pt x="924" y="6528"/>
                  </a:cubicBezTo>
                  <a:cubicBezTo>
                    <a:pt x="929" y="6515"/>
                    <a:pt x="911" y="6478"/>
                    <a:pt x="919" y="6470"/>
                  </a:cubicBezTo>
                  <a:cubicBezTo>
                    <a:pt x="924" y="6465"/>
                    <a:pt x="937" y="6465"/>
                    <a:pt x="940" y="6457"/>
                  </a:cubicBezTo>
                  <a:cubicBezTo>
                    <a:pt x="942" y="6451"/>
                    <a:pt x="932" y="6449"/>
                    <a:pt x="932" y="6441"/>
                  </a:cubicBezTo>
                  <a:cubicBezTo>
                    <a:pt x="929" y="6435"/>
                    <a:pt x="929" y="6428"/>
                    <a:pt x="932" y="6422"/>
                  </a:cubicBezTo>
                  <a:cubicBezTo>
                    <a:pt x="964" y="6396"/>
                    <a:pt x="966" y="6425"/>
                    <a:pt x="977" y="6393"/>
                  </a:cubicBezTo>
                  <a:cubicBezTo>
                    <a:pt x="980" y="6385"/>
                    <a:pt x="956" y="6390"/>
                    <a:pt x="948" y="6383"/>
                  </a:cubicBezTo>
                  <a:cubicBezTo>
                    <a:pt x="929" y="6364"/>
                    <a:pt x="940" y="6351"/>
                    <a:pt x="935" y="6332"/>
                  </a:cubicBezTo>
                  <a:cubicBezTo>
                    <a:pt x="932" y="6324"/>
                    <a:pt x="890" y="6300"/>
                    <a:pt x="882" y="6293"/>
                  </a:cubicBezTo>
                  <a:cubicBezTo>
                    <a:pt x="860" y="6255"/>
                    <a:pt x="884" y="6271"/>
                    <a:pt x="884" y="6237"/>
                  </a:cubicBezTo>
                  <a:cubicBezTo>
                    <a:pt x="884" y="6189"/>
                    <a:pt x="831" y="6139"/>
                    <a:pt x="823" y="6091"/>
                  </a:cubicBezTo>
                  <a:cubicBezTo>
                    <a:pt x="821" y="6062"/>
                    <a:pt x="852" y="6041"/>
                    <a:pt x="860" y="6020"/>
                  </a:cubicBezTo>
                  <a:lnTo>
                    <a:pt x="863" y="5954"/>
                  </a:lnTo>
                  <a:cubicBezTo>
                    <a:pt x="863" y="5940"/>
                    <a:pt x="852" y="5925"/>
                    <a:pt x="860" y="5914"/>
                  </a:cubicBezTo>
                  <a:cubicBezTo>
                    <a:pt x="887" y="5858"/>
                    <a:pt x="932" y="5882"/>
                    <a:pt x="868" y="5842"/>
                  </a:cubicBezTo>
                  <a:cubicBezTo>
                    <a:pt x="874" y="5803"/>
                    <a:pt x="813" y="5760"/>
                    <a:pt x="845" y="5729"/>
                  </a:cubicBezTo>
                  <a:cubicBezTo>
                    <a:pt x="852" y="5723"/>
                    <a:pt x="860" y="5739"/>
                    <a:pt x="866" y="5742"/>
                  </a:cubicBezTo>
                  <a:cubicBezTo>
                    <a:pt x="879" y="5750"/>
                    <a:pt x="895" y="5771"/>
                    <a:pt x="905" y="5760"/>
                  </a:cubicBezTo>
                  <a:cubicBezTo>
                    <a:pt x="919" y="5750"/>
                    <a:pt x="900" y="5726"/>
                    <a:pt x="903" y="5707"/>
                  </a:cubicBezTo>
                  <a:cubicBezTo>
                    <a:pt x="905" y="5673"/>
                    <a:pt x="966" y="5702"/>
                    <a:pt x="974" y="5700"/>
                  </a:cubicBezTo>
                  <a:cubicBezTo>
                    <a:pt x="1038" y="5686"/>
                    <a:pt x="921" y="5615"/>
                    <a:pt x="1064" y="5607"/>
                  </a:cubicBezTo>
                  <a:cubicBezTo>
                    <a:pt x="1112" y="5604"/>
                    <a:pt x="1265" y="5631"/>
                    <a:pt x="1191" y="5570"/>
                  </a:cubicBezTo>
                  <a:cubicBezTo>
                    <a:pt x="1178" y="5559"/>
                    <a:pt x="1152" y="5575"/>
                    <a:pt x="1136" y="5567"/>
                  </a:cubicBezTo>
                  <a:cubicBezTo>
                    <a:pt x="1096" y="5549"/>
                    <a:pt x="1115" y="5501"/>
                    <a:pt x="1051" y="5527"/>
                  </a:cubicBezTo>
                  <a:cubicBezTo>
                    <a:pt x="1027" y="5535"/>
                    <a:pt x="998" y="5572"/>
                    <a:pt x="964" y="5557"/>
                  </a:cubicBezTo>
                  <a:cubicBezTo>
                    <a:pt x="958" y="5554"/>
                    <a:pt x="956" y="5543"/>
                    <a:pt x="950" y="5538"/>
                  </a:cubicBezTo>
                  <a:cubicBezTo>
                    <a:pt x="940" y="5525"/>
                    <a:pt x="929" y="5512"/>
                    <a:pt x="913" y="5506"/>
                  </a:cubicBezTo>
                  <a:cubicBezTo>
                    <a:pt x="903" y="5501"/>
                    <a:pt x="884" y="5520"/>
                    <a:pt x="876" y="5509"/>
                  </a:cubicBezTo>
                  <a:cubicBezTo>
                    <a:pt x="852" y="5477"/>
                    <a:pt x="876" y="5422"/>
                    <a:pt x="852" y="5390"/>
                  </a:cubicBezTo>
                  <a:cubicBezTo>
                    <a:pt x="850" y="5385"/>
                    <a:pt x="802" y="5464"/>
                    <a:pt x="800" y="5464"/>
                  </a:cubicBezTo>
                  <a:cubicBezTo>
                    <a:pt x="778" y="5475"/>
                    <a:pt x="755" y="5472"/>
                    <a:pt x="736" y="5482"/>
                  </a:cubicBezTo>
                  <a:cubicBezTo>
                    <a:pt x="731" y="5485"/>
                    <a:pt x="733" y="5490"/>
                    <a:pt x="733" y="5496"/>
                  </a:cubicBezTo>
                  <a:lnTo>
                    <a:pt x="728" y="5490"/>
                  </a:lnTo>
                  <a:cubicBezTo>
                    <a:pt x="744" y="5430"/>
                    <a:pt x="794" y="5366"/>
                    <a:pt x="826" y="5313"/>
                  </a:cubicBezTo>
                  <a:cubicBezTo>
                    <a:pt x="908" y="5167"/>
                    <a:pt x="958" y="5001"/>
                    <a:pt x="1014" y="4844"/>
                  </a:cubicBezTo>
                  <a:cubicBezTo>
                    <a:pt x="1056" y="4731"/>
                    <a:pt x="1070" y="4702"/>
                    <a:pt x="1075" y="4580"/>
                  </a:cubicBezTo>
                  <a:cubicBezTo>
                    <a:pt x="1077" y="4561"/>
                    <a:pt x="1088" y="4540"/>
                    <a:pt x="1080" y="4522"/>
                  </a:cubicBezTo>
                  <a:cubicBezTo>
                    <a:pt x="1059" y="4461"/>
                    <a:pt x="823" y="4373"/>
                    <a:pt x="762" y="4331"/>
                  </a:cubicBezTo>
                  <a:cubicBezTo>
                    <a:pt x="755" y="4326"/>
                    <a:pt x="850" y="4180"/>
                    <a:pt x="784" y="4130"/>
                  </a:cubicBezTo>
                  <a:cubicBezTo>
                    <a:pt x="760" y="4111"/>
                    <a:pt x="710" y="4130"/>
                    <a:pt x="694" y="4103"/>
                  </a:cubicBezTo>
                  <a:cubicBezTo>
                    <a:pt x="625" y="3984"/>
                    <a:pt x="710" y="4040"/>
                    <a:pt x="688" y="4005"/>
                  </a:cubicBezTo>
                  <a:cubicBezTo>
                    <a:pt x="657" y="3958"/>
                    <a:pt x="622" y="3995"/>
                    <a:pt x="582" y="3947"/>
                  </a:cubicBezTo>
                  <a:cubicBezTo>
                    <a:pt x="548" y="3907"/>
                    <a:pt x="572" y="3905"/>
                    <a:pt x="590" y="3868"/>
                  </a:cubicBezTo>
                  <a:cubicBezTo>
                    <a:pt x="601" y="3844"/>
                    <a:pt x="537" y="3844"/>
                    <a:pt x="537" y="3833"/>
                  </a:cubicBezTo>
                  <a:cubicBezTo>
                    <a:pt x="540" y="3815"/>
                    <a:pt x="540" y="3719"/>
                    <a:pt x="540" y="3717"/>
                  </a:cubicBezTo>
                  <a:cubicBezTo>
                    <a:pt x="485" y="3669"/>
                    <a:pt x="551" y="3698"/>
                    <a:pt x="567" y="3680"/>
                  </a:cubicBezTo>
                  <a:cubicBezTo>
                    <a:pt x="577" y="3664"/>
                    <a:pt x="511" y="3568"/>
                    <a:pt x="503" y="3558"/>
                  </a:cubicBezTo>
                  <a:cubicBezTo>
                    <a:pt x="458" y="3497"/>
                    <a:pt x="408" y="3426"/>
                    <a:pt x="355" y="3373"/>
                  </a:cubicBezTo>
                  <a:cubicBezTo>
                    <a:pt x="347" y="3365"/>
                    <a:pt x="304" y="3333"/>
                    <a:pt x="297" y="3317"/>
                  </a:cubicBezTo>
                  <a:cubicBezTo>
                    <a:pt x="257" y="3243"/>
                    <a:pt x="384" y="3055"/>
                    <a:pt x="334" y="3010"/>
                  </a:cubicBezTo>
                  <a:cubicBezTo>
                    <a:pt x="320" y="2994"/>
                    <a:pt x="297" y="2994"/>
                    <a:pt x="281" y="2983"/>
                  </a:cubicBezTo>
                  <a:cubicBezTo>
                    <a:pt x="252" y="2962"/>
                    <a:pt x="238" y="2925"/>
                    <a:pt x="209" y="2907"/>
                  </a:cubicBezTo>
                  <a:cubicBezTo>
                    <a:pt x="207" y="2907"/>
                    <a:pt x="117" y="2893"/>
                    <a:pt x="114" y="2893"/>
                  </a:cubicBezTo>
                  <a:cubicBezTo>
                    <a:pt x="98" y="2880"/>
                    <a:pt x="93" y="2859"/>
                    <a:pt x="82" y="2840"/>
                  </a:cubicBezTo>
                  <a:cubicBezTo>
                    <a:pt x="24" y="2745"/>
                    <a:pt x="93" y="2753"/>
                    <a:pt x="64" y="2684"/>
                  </a:cubicBezTo>
                  <a:cubicBezTo>
                    <a:pt x="50" y="2653"/>
                    <a:pt x="0" y="2682"/>
                    <a:pt x="11" y="2663"/>
                  </a:cubicBezTo>
                  <a:lnTo>
                    <a:pt x="11" y="2663"/>
                  </a:lnTo>
                  <a:lnTo>
                    <a:pt x="66" y="2605"/>
                  </a:lnTo>
                  <a:lnTo>
                    <a:pt x="66" y="2605"/>
                  </a:lnTo>
                  <a:cubicBezTo>
                    <a:pt x="98" y="2615"/>
                    <a:pt x="82" y="2544"/>
                    <a:pt x="74" y="2512"/>
                  </a:cubicBezTo>
                  <a:cubicBezTo>
                    <a:pt x="77" y="2518"/>
                    <a:pt x="77" y="2523"/>
                    <a:pt x="79" y="2528"/>
                  </a:cubicBezTo>
                  <a:lnTo>
                    <a:pt x="93" y="2475"/>
                  </a:lnTo>
                  <a:cubicBezTo>
                    <a:pt x="87" y="2480"/>
                    <a:pt x="82" y="2486"/>
                    <a:pt x="79" y="2491"/>
                  </a:cubicBezTo>
                  <a:cubicBezTo>
                    <a:pt x="103" y="2457"/>
                    <a:pt x="180" y="2404"/>
                    <a:pt x="135" y="2367"/>
                  </a:cubicBezTo>
                  <a:cubicBezTo>
                    <a:pt x="109" y="2343"/>
                    <a:pt x="191" y="2385"/>
                    <a:pt x="222" y="2375"/>
                  </a:cubicBezTo>
                  <a:cubicBezTo>
                    <a:pt x="254" y="2364"/>
                    <a:pt x="217" y="2314"/>
                    <a:pt x="201" y="2293"/>
                  </a:cubicBezTo>
                  <a:cubicBezTo>
                    <a:pt x="238" y="2290"/>
                    <a:pt x="318" y="2290"/>
                    <a:pt x="320" y="2287"/>
                  </a:cubicBezTo>
                  <a:cubicBezTo>
                    <a:pt x="328" y="2277"/>
                    <a:pt x="299" y="2266"/>
                    <a:pt x="297" y="2253"/>
                  </a:cubicBezTo>
                  <a:cubicBezTo>
                    <a:pt x="291" y="2232"/>
                    <a:pt x="294" y="2210"/>
                    <a:pt x="302" y="2189"/>
                  </a:cubicBezTo>
                  <a:cubicBezTo>
                    <a:pt x="304" y="2179"/>
                    <a:pt x="376" y="2213"/>
                    <a:pt x="387" y="2221"/>
                  </a:cubicBezTo>
                  <a:cubicBezTo>
                    <a:pt x="402" y="2240"/>
                    <a:pt x="442" y="2197"/>
                    <a:pt x="461" y="2213"/>
                  </a:cubicBezTo>
                  <a:cubicBezTo>
                    <a:pt x="474" y="2229"/>
                    <a:pt x="469" y="2263"/>
                    <a:pt x="453" y="2277"/>
                  </a:cubicBezTo>
                  <a:cubicBezTo>
                    <a:pt x="429" y="2303"/>
                    <a:pt x="371" y="2226"/>
                    <a:pt x="347" y="2253"/>
                  </a:cubicBezTo>
                  <a:cubicBezTo>
                    <a:pt x="334" y="2271"/>
                    <a:pt x="342" y="2303"/>
                    <a:pt x="357" y="2316"/>
                  </a:cubicBezTo>
                  <a:cubicBezTo>
                    <a:pt x="371" y="2327"/>
                    <a:pt x="392" y="2290"/>
                    <a:pt x="408" y="2300"/>
                  </a:cubicBezTo>
                  <a:cubicBezTo>
                    <a:pt x="418" y="2308"/>
                    <a:pt x="413" y="2324"/>
                    <a:pt x="408" y="2340"/>
                  </a:cubicBezTo>
                  <a:cubicBezTo>
                    <a:pt x="447" y="2311"/>
                    <a:pt x="545" y="2282"/>
                    <a:pt x="551" y="2306"/>
                  </a:cubicBezTo>
                  <a:cubicBezTo>
                    <a:pt x="564" y="2364"/>
                    <a:pt x="514" y="2271"/>
                    <a:pt x="537" y="2364"/>
                  </a:cubicBezTo>
                  <a:cubicBezTo>
                    <a:pt x="540" y="2380"/>
                    <a:pt x="569" y="2380"/>
                    <a:pt x="569" y="2396"/>
                  </a:cubicBezTo>
                  <a:cubicBezTo>
                    <a:pt x="572" y="2420"/>
                    <a:pt x="500" y="2443"/>
                    <a:pt x="551" y="2478"/>
                  </a:cubicBezTo>
                  <a:cubicBezTo>
                    <a:pt x="561" y="2483"/>
                    <a:pt x="540" y="2454"/>
                    <a:pt x="545" y="2443"/>
                  </a:cubicBezTo>
                  <a:cubicBezTo>
                    <a:pt x="551" y="2422"/>
                    <a:pt x="572" y="2409"/>
                    <a:pt x="582" y="2390"/>
                  </a:cubicBezTo>
                  <a:cubicBezTo>
                    <a:pt x="585" y="2385"/>
                    <a:pt x="582" y="2380"/>
                    <a:pt x="582" y="2372"/>
                  </a:cubicBezTo>
                  <a:cubicBezTo>
                    <a:pt x="590" y="2353"/>
                    <a:pt x="596" y="2327"/>
                    <a:pt x="609" y="2314"/>
                  </a:cubicBezTo>
                  <a:cubicBezTo>
                    <a:pt x="649" y="2277"/>
                    <a:pt x="665" y="2322"/>
                    <a:pt x="704" y="2308"/>
                  </a:cubicBezTo>
                  <a:cubicBezTo>
                    <a:pt x="765" y="2287"/>
                    <a:pt x="794" y="2258"/>
                    <a:pt x="866" y="2274"/>
                  </a:cubicBezTo>
                  <a:cubicBezTo>
                    <a:pt x="948" y="2293"/>
                    <a:pt x="1067" y="2314"/>
                    <a:pt x="1152" y="2348"/>
                  </a:cubicBezTo>
                  <a:cubicBezTo>
                    <a:pt x="1170" y="2356"/>
                    <a:pt x="1183" y="2375"/>
                    <a:pt x="1202" y="2383"/>
                  </a:cubicBezTo>
                  <a:cubicBezTo>
                    <a:pt x="1215" y="2388"/>
                    <a:pt x="1231" y="2383"/>
                    <a:pt x="1244" y="2390"/>
                  </a:cubicBezTo>
                  <a:cubicBezTo>
                    <a:pt x="1255" y="2396"/>
                    <a:pt x="1255" y="2414"/>
                    <a:pt x="1265" y="2417"/>
                  </a:cubicBezTo>
                  <a:cubicBezTo>
                    <a:pt x="1281" y="2422"/>
                    <a:pt x="1310" y="2430"/>
                    <a:pt x="1316" y="2414"/>
                  </a:cubicBezTo>
                  <a:cubicBezTo>
                    <a:pt x="1324" y="2398"/>
                    <a:pt x="1287" y="2406"/>
                    <a:pt x="1273" y="2401"/>
                  </a:cubicBezTo>
                  <a:cubicBezTo>
                    <a:pt x="1268" y="2401"/>
                    <a:pt x="1284" y="2404"/>
                    <a:pt x="1287" y="2401"/>
                  </a:cubicBezTo>
                  <a:cubicBezTo>
                    <a:pt x="1289" y="2398"/>
                    <a:pt x="1281" y="2390"/>
                    <a:pt x="1284" y="2390"/>
                  </a:cubicBezTo>
                  <a:cubicBezTo>
                    <a:pt x="1313" y="2388"/>
                    <a:pt x="1469" y="2467"/>
                    <a:pt x="1483" y="2433"/>
                  </a:cubicBezTo>
                  <a:cubicBezTo>
                    <a:pt x="1488" y="2417"/>
                    <a:pt x="1453" y="2409"/>
                    <a:pt x="1453" y="2393"/>
                  </a:cubicBezTo>
                  <a:cubicBezTo>
                    <a:pt x="1453" y="2385"/>
                    <a:pt x="1472" y="2401"/>
                    <a:pt x="1480" y="2406"/>
                  </a:cubicBezTo>
                  <a:cubicBezTo>
                    <a:pt x="1498" y="2417"/>
                    <a:pt x="1512" y="2433"/>
                    <a:pt x="1528" y="2441"/>
                  </a:cubicBezTo>
                  <a:cubicBezTo>
                    <a:pt x="1538" y="2446"/>
                    <a:pt x="1554" y="2438"/>
                    <a:pt x="1565" y="2443"/>
                  </a:cubicBezTo>
                  <a:cubicBezTo>
                    <a:pt x="1580" y="2454"/>
                    <a:pt x="1588" y="2473"/>
                    <a:pt x="1602" y="2483"/>
                  </a:cubicBezTo>
                  <a:cubicBezTo>
                    <a:pt x="1620" y="2499"/>
                    <a:pt x="1644" y="2462"/>
                    <a:pt x="1668" y="2465"/>
                  </a:cubicBezTo>
                  <a:cubicBezTo>
                    <a:pt x="1694" y="2467"/>
                    <a:pt x="1689" y="2525"/>
                    <a:pt x="1710" y="2541"/>
                  </a:cubicBezTo>
                  <a:cubicBezTo>
                    <a:pt x="1713" y="2544"/>
                    <a:pt x="1715" y="2536"/>
                    <a:pt x="1718" y="2536"/>
                  </a:cubicBezTo>
                  <a:cubicBezTo>
                    <a:pt x="1747" y="2544"/>
                    <a:pt x="1745" y="2589"/>
                    <a:pt x="1758" y="2602"/>
                  </a:cubicBezTo>
                  <a:cubicBezTo>
                    <a:pt x="1768" y="2610"/>
                    <a:pt x="1787" y="2594"/>
                    <a:pt x="1798" y="2602"/>
                  </a:cubicBezTo>
                  <a:cubicBezTo>
                    <a:pt x="1832" y="2629"/>
                    <a:pt x="1837" y="2745"/>
                    <a:pt x="1829" y="2788"/>
                  </a:cubicBezTo>
                  <a:cubicBezTo>
                    <a:pt x="1824" y="2827"/>
                    <a:pt x="1829" y="2846"/>
                    <a:pt x="1824" y="2883"/>
                  </a:cubicBezTo>
                  <a:cubicBezTo>
                    <a:pt x="1800" y="3005"/>
                    <a:pt x="1670" y="3132"/>
                    <a:pt x="1554" y="3153"/>
                  </a:cubicBezTo>
                  <a:cubicBezTo>
                    <a:pt x="1504" y="3161"/>
                    <a:pt x="1472" y="3145"/>
                    <a:pt x="1424" y="3145"/>
                  </a:cubicBezTo>
                  <a:cubicBezTo>
                    <a:pt x="1371" y="3148"/>
                    <a:pt x="1321" y="3171"/>
                    <a:pt x="1268" y="3177"/>
                  </a:cubicBezTo>
                  <a:cubicBezTo>
                    <a:pt x="1244" y="3179"/>
                    <a:pt x="1220" y="3193"/>
                    <a:pt x="1197" y="3190"/>
                  </a:cubicBezTo>
                  <a:cubicBezTo>
                    <a:pt x="1165" y="3187"/>
                    <a:pt x="1104" y="3145"/>
                    <a:pt x="1072" y="3158"/>
                  </a:cubicBezTo>
                  <a:cubicBezTo>
                    <a:pt x="1056" y="3163"/>
                    <a:pt x="1056" y="3190"/>
                    <a:pt x="1040" y="3195"/>
                  </a:cubicBezTo>
                  <a:cubicBezTo>
                    <a:pt x="1030" y="3198"/>
                    <a:pt x="1025" y="3177"/>
                    <a:pt x="1014" y="3174"/>
                  </a:cubicBezTo>
                  <a:cubicBezTo>
                    <a:pt x="1001" y="3169"/>
                    <a:pt x="985" y="3179"/>
                    <a:pt x="974" y="3171"/>
                  </a:cubicBezTo>
                  <a:cubicBezTo>
                    <a:pt x="964" y="3163"/>
                    <a:pt x="982" y="3134"/>
                    <a:pt x="969" y="3134"/>
                  </a:cubicBezTo>
                  <a:cubicBezTo>
                    <a:pt x="956" y="3137"/>
                    <a:pt x="964" y="3166"/>
                    <a:pt x="953" y="3171"/>
                  </a:cubicBezTo>
                  <a:cubicBezTo>
                    <a:pt x="937" y="3182"/>
                    <a:pt x="916" y="3182"/>
                    <a:pt x="897" y="3179"/>
                  </a:cubicBezTo>
                  <a:cubicBezTo>
                    <a:pt x="879" y="3179"/>
                    <a:pt x="784" y="3150"/>
                    <a:pt x="770" y="3126"/>
                  </a:cubicBezTo>
                  <a:cubicBezTo>
                    <a:pt x="765" y="3116"/>
                    <a:pt x="786" y="3100"/>
                    <a:pt x="778" y="3087"/>
                  </a:cubicBezTo>
                  <a:cubicBezTo>
                    <a:pt x="773" y="3081"/>
                    <a:pt x="646" y="3103"/>
                    <a:pt x="630" y="3108"/>
                  </a:cubicBezTo>
                  <a:cubicBezTo>
                    <a:pt x="625" y="3111"/>
                    <a:pt x="635" y="3124"/>
                    <a:pt x="641" y="3124"/>
                  </a:cubicBezTo>
                  <a:cubicBezTo>
                    <a:pt x="680" y="3121"/>
                    <a:pt x="715" y="3095"/>
                    <a:pt x="741" y="3145"/>
                  </a:cubicBezTo>
                  <a:cubicBezTo>
                    <a:pt x="747" y="3150"/>
                    <a:pt x="723" y="3150"/>
                    <a:pt x="720" y="3158"/>
                  </a:cubicBezTo>
                  <a:cubicBezTo>
                    <a:pt x="717" y="3163"/>
                    <a:pt x="733" y="3153"/>
                    <a:pt x="736" y="3158"/>
                  </a:cubicBezTo>
                  <a:cubicBezTo>
                    <a:pt x="741" y="3163"/>
                    <a:pt x="728" y="3171"/>
                    <a:pt x="733" y="3177"/>
                  </a:cubicBezTo>
                  <a:cubicBezTo>
                    <a:pt x="736" y="3182"/>
                    <a:pt x="744" y="3169"/>
                    <a:pt x="749" y="3171"/>
                  </a:cubicBezTo>
                  <a:cubicBezTo>
                    <a:pt x="770" y="3179"/>
                    <a:pt x="781" y="3211"/>
                    <a:pt x="802" y="3214"/>
                  </a:cubicBezTo>
                  <a:cubicBezTo>
                    <a:pt x="887" y="3230"/>
                    <a:pt x="842" y="3193"/>
                    <a:pt x="921" y="3240"/>
                  </a:cubicBezTo>
                  <a:cubicBezTo>
                    <a:pt x="932" y="3248"/>
                    <a:pt x="953" y="3248"/>
                    <a:pt x="958" y="3264"/>
                  </a:cubicBezTo>
                  <a:cubicBezTo>
                    <a:pt x="961" y="3272"/>
                    <a:pt x="892" y="3301"/>
                    <a:pt x="919" y="3322"/>
                  </a:cubicBezTo>
                  <a:cubicBezTo>
                    <a:pt x="929" y="3330"/>
                    <a:pt x="942" y="3304"/>
                    <a:pt x="956" y="3301"/>
                  </a:cubicBezTo>
                  <a:cubicBezTo>
                    <a:pt x="969" y="3298"/>
                    <a:pt x="1130" y="3338"/>
                    <a:pt x="1146" y="3359"/>
                  </a:cubicBezTo>
                  <a:cubicBezTo>
                    <a:pt x="1165" y="3388"/>
                    <a:pt x="1160" y="3378"/>
                    <a:pt x="1183" y="3410"/>
                  </a:cubicBezTo>
                  <a:cubicBezTo>
                    <a:pt x="1191" y="3420"/>
                    <a:pt x="1226" y="3426"/>
                    <a:pt x="1215" y="3433"/>
                  </a:cubicBezTo>
                  <a:cubicBezTo>
                    <a:pt x="1202" y="3444"/>
                    <a:pt x="1181" y="3415"/>
                    <a:pt x="1165" y="3423"/>
                  </a:cubicBezTo>
                  <a:cubicBezTo>
                    <a:pt x="1160" y="3423"/>
                    <a:pt x="1205" y="3478"/>
                    <a:pt x="1205" y="3481"/>
                  </a:cubicBezTo>
                  <a:cubicBezTo>
                    <a:pt x="1239" y="3574"/>
                    <a:pt x="1197" y="3502"/>
                    <a:pt x="1168" y="3576"/>
                  </a:cubicBezTo>
                  <a:cubicBezTo>
                    <a:pt x="1165" y="3584"/>
                    <a:pt x="1189" y="3574"/>
                    <a:pt x="1197" y="3579"/>
                  </a:cubicBezTo>
                  <a:cubicBezTo>
                    <a:pt x="1207" y="3587"/>
                    <a:pt x="1284" y="3661"/>
                    <a:pt x="1284" y="3664"/>
                  </a:cubicBezTo>
                  <a:cubicBezTo>
                    <a:pt x="1284" y="3672"/>
                    <a:pt x="1273" y="3677"/>
                    <a:pt x="1276" y="3685"/>
                  </a:cubicBezTo>
                  <a:cubicBezTo>
                    <a:pt x="1276" y="3706"/>
                    <a:pt x="1321" y="3696"/>
                    <a:pt x="1326" y="3717"/>
                  </a:cubicBezTo>
                  <a:cubicBezTo>
                    <a:pt x="1332" y="3727"/>
                    <a:pt x="1303" y="3743"/>
                    <a:pt x="1310" y="3754"/>
                  </a:cubicBezTo>
                  <a:cubicBezTo>
                    <a:pt x="1318" y="3764"/>
                    <a:pt x="1337" y="3730"/>
                    <a:pt x="1348" y="3738"/>
                  </a:cubicBezTo>
                  <a:cubicBezTo>
                    <a:pt x="1355" y="3746"/>
                    <a:pt x="1326" y="3754"/>
                    <a:pt x="1326" y="3767"/>
                  </a:cubicBezTo>
                  <a:cubicBezTo>
                    <a:pt x="1324" y="3786"/>
                    <a:pt x="1326" y="3809"/>
                    <a:pt x="1340" y="3823"/>
                  </a:cubicBezTo>
                  <a:cubicBezTo>
                    <a:pt x="1340" y="3825"/>
                    <a:pt x="1453" y="3860"/>
                    <a:pt x="1461" y="3857"/>
                  </a:cubicBezTo>
                  <a:cubicBezTo>
                    <a:pt x="1477" y="3854"/>
                    <a:pt x="1448" y="3804"/>
                    <a:pt x="1565" y="3846"/>
                  </a:cubicBezTo>
                  <a:cubicBezTo>
                    <a:pt x="1787" y="3931"/>
                    <a:pt x="1430" y="3799"/>
                    <a:pt x="1625" y="3910"/>
                  </a:cubicBezTo>
                  <a:cubicBezTo>
                    <a:pt x="1631" y="3915"/>
                    <a:pt x="1821" y="3905"/>
                    <a:pt x="1827" y="3902"/>
                  </a:cubicBezTo>
                  <a:cubicBezTo>
                    <a:pt x="1837" y="3894"/>
                    <a:pt x="1821" y="3873"/>
                    <a:pt x="1829" y="3862"/>
                  </a:cubicBezTo>
                  <a:cubicBezTo>
                    <a:pt x="1835" y="3854"/>
                    <a:pt x="1850" y="3865"/>
                    <a:pt x="1856" y="3857"/>
                  </a:cubicBezTo>
                  <a:cubicBezTo>
                    <a:pt x="1890" y="3809"/>
                    <a:pt x="1858" y="3754"/>
                    <a:pt x="1824" y="3717"/>
                  </a:cubicBezTo>
                  <a:cubicBezTo>
                    <a:pt x="1805" y="3698"/>
                    <a:pt x="1805" y="3717"/>
                    <a:pt x="1782" y="3703"/>
                  </a:cubicBezTo>
                  <a:cubicBezTo>
                    <a:pt x="1774" y="3701"/>
                    <a:pt x="1776" y="3682"/>
                    <a:pt x="1768" y="3685"/>
                  </a:cubicBezTo>
                  <a:cubicBezTo>
                    <a:pt x="1760" y="3685"/>
                    <a:pt x="1763" y="3698"/>
                    <a:pt x="1760" y="3706"/>
                  </a:cubicBezTo>
                  <a:cubicBezTo>
                    <a:pt x="1760" y="3711"/>
                    <a:pt x="1766" y="3717"/>
                    <a:pt x="1760" y="3719"/>
                  </a:cubicBezTo>
                  <a:cubicBezTo>
                    <a:pt x="1745" y="3733"/>
                    <a:pt x="1721" y="3743"/>
                    <a:pt x="1697" y="3741"/>
                  </a:cubicBezTo>
                  <a:cubicBezTo>
                    <a:pt x="1681" y="3738"/>
                    <a:pt x="1509" y="3619"/>
                    <a:pt x="1514" y="3603"/>
                  </a:cubicBezTo>
                  <a:cubicBezTo>
                    <a:pt x="1522" y="3584"/>
                    <a:pt x="1551" y="3582"/>
                    <a:pt x="1565" y="3568"/>
                  </a:cubicBezTo>
                  <a:cubicBezTo>
                    <a:pt x="1580" y="3553"/>
                    <a:pt x="1538" y="3526"/>
                    <a:pt x="1538" y="3502"/>
                  </a:cubicBezTo>
                  <a:cubicBezTo>
                    <a:pt x="1541" y="3433"/>
                    <a:pt x="1726" y="3534"/>
                    <a:pt x="1734" y="3534"/>
                  </a:cubicBezTo>
                  <a:cubicBezTo>
                    <a:pt x="1755" y="3531"/>
                    <a:pt x="1774" y="3510"/>
                    <a:pt x="1795" y="3513"/>
                  </a:cubicBezTo>
                  <a:cubicBezTo>
                    <a:pt x="1800" y="3513"/>
                    <a:pt x="1803" y="3521"/>
                    <a:pt x="1805" y="3529"/>
                  </a:cubicBezTo>
                  <a:lnTo>
                    <a:pt x="1808" y="3526"/>
                  </a:lnTo>
                  <a:cubicBezTo>
                    <a:pt x="1837" y="3497"/>
                    <a:pt x="1970" y="3547"/>
                    <a:pt x="1991" y="3537"/>
                  </a:cubicBezTo>
                  <a:cubicBezTo>
                    <a:pt x="2007" y="3529"/>
                    <a:pt x="1999" y="3500"/>
                    <a:pt x="2012" y="3489"/>
                  </a:cubicBezTo>
                  <a:cubicBezTo>
                    <a:pt x="2036" y="3471"/>
                    <a:pt x="2076" y="3518"/>
                    <a:pt x="2123" y="3486"/>
                  </a:cubicBezTo>
                  <a:cubicBezTo>
                    <a:pt x="2144" y="3473"/>
                    <a:pt x="2091" y="3449"/>
                    <a:pt x="2081" y="3428"/>
                  </a:cubicBezTo>
                  <a:cubicBezTo>
                    <a:pt x="2078" y="3423"/>
                    <a:pt x="2089" y="3418"/>
                    <a:pt x="2089" y="3412"/>
                  </a:cubicBezTo>
                  <a:cubicBezTo>
                    <a:pt x="2076" y="3365"/>
                    <a:pt x="1922" y="3314"/>
                    <a:pt x="1885" y="3269"/>
                  </a:cubicBezTo>
                  <a:cubicBezTo>
                    <a:pt x="1832" y="3203"/>
                    <a:pt x="1893" y="3163"/>
                    <a:pt x="1911" y="3100"/>
                  </a:cubicBezTo>
                  <a:cubicBezTo>
                    <a:pt x="1919" y="3076"/>
                    <a:pt x="1906" y="3047"/>
                    <a:pt x="1919" y="3026"/>
                  </a:cubicBezTo>
                  <a:cubicBezTo>
                    <a:pt x="1943" y="2981"/>
                    <a:pt x="1986" y="2960"/>
                    <a:pt x="2004" y="2904"/>
                  </a:cubicBezTo>
                  <a:cubicBezTo>
                    <a:pt x="2007" y="2891"/>
                    <a:pt x="2001" y="2758"/>
                    <a:pt x="2012" y="2753"/>
                  </a:cubicBezTo>
                  <a:cubicBezTo>
                    <a:pt x="2028" y="2748"/>
                    <a:pt x="2049" y="2750"/>
                    <a:pt x="2068" y="2750"/>
                  </a:cubicBezTo>
                  <a:cubicBezTo>
                    <a:pt x="2105" y="2753"/>
                    <a:pt x="2076" y="2780"/>
                    <a:pt x="2078" y="2780"/>
                  </a:cubicBezTo>
                  <a:cubicBezTo>
                    <a:pt x="2160" y="2735"/>
                    <a:pt x="2105" y="2708"/>
                    <a:pt x="2187" y="2740"/>
                  </a:cubicBezTo>
                  <a:cubicBezTo>
                    <a:pt x="2205" y="2745"/>
                    <a:pt x="2226" y="2740"/>
                    <a:pt x="2242" y="2748"/>
                  </a:cubicBezTo>
                  <a:cubicBezTo>
                    <a:pt x="2250" y="2750"/>
                    <a:pt x="2250" y="2758"/>
                    <a:pt x="2248" y="2764"/>
                  </a:cubicBezTo>
                  <a:cubicBezTo>
                    <a:pt x="2253" y="2758"/>
                    <a:pt x="2261" y="2753"/>
                    <a:pt x="2271" y="2753"/>
                  </a:cubicBezTo>
                  <a:cubicBezTo>
                    <a:pt x="2314" y="2758"/>
                    <a:pt x="2327" y="2833"/>
                    <a:pt x="2367" y="2827"/>
                  </a:cubicBezTo>
                  <a:cubicBezTo>
                    <a:pt x="2372" y="2827"/>
                    <a:pt x="2351" y="2809"/>
                    <a:pt x="2298" y="2737"/>
                  </a:cubicBezTo>
                  <a:cubicBezTo>
                    <a:pt x="2256" y="2676"/>
                    <a:pt x="2287" y="2623"/>
                    <a:pt x="2269" y="2557"/>
                  </a:cubicBezTo>
                  <a:cubicBezTo>
                    <a:pt x="2269" y="2555"/>
                    <a:pt x="2263" y="2565"/>
                    <a:pt x="2258" y="2565"/>
                  </a:cubicBezTo>
                  <a:cubicBezTo>
                    <a:pt x="2245" y="2557"/>
                    <a:pt x="2232" y="2549"/>
                    <a:pt x="2224" y="2536"/>
                  </a:cubicBezTo>
                  <a:cubicBezTo>
                    <a:pt x="2221" y="2531"/>
                    <a:pt x="2229" y="2520"/>
                    <a:pt x="2229" y="2515"/>
                  </a:cubicBezTo>
                  <a:cubicBezTo>
                    <a:pt x="2226" y="2504"/>
                    <a:pt x="2224" y="2494"/>
                    <a:pt x="2218" y="2486"/>
                  </a:cubicBezTo>
                  <a:cubicBezTo>
                    <a:pt x="2200" y="2473"/>
                    <a:pt x="2144" y="2435"/>
                    <a:pt x="2131" y="2433"/>
                  </a:cubicBezTo>
                  <a:cubicBezTo>
                    <a:pt x="2113" y="2433"/>
                    <a:pt x="2094" y="2451"/>
                    <a:pt x="2073" y="2446"/>
                  </a:cubicBezTo>
                  <a:cubicBezTo>
                    <a:pt x="2049" y="2438"/>
                    <a:pt x="2038" y="2353"/>
                    <a:pt x="2036" y="2335"/>
                  </a:cubicBezTo>
                  <a:cubicBezTo>
                    <a:pt x="2025" y="2287"/>
                    <a:pt x="2036" y="2279"/>
                    <a:pt x="2036" y="2279"/>
                  </a:cubicBezTo>
                  <a:cubicBezTo>
                    <a:pt x="2025" y="2269"/>
                    <a:pt x="1991" y="2221"/>
                    <a:pt x="1986" y="2200"/>
                  </a:cubicBezTo>
                  <a:cubicBezTo>
                    <a:pt x="1983" y="2181"/>
                    <a:pt x="2001" y="2163"/>
                    <a:pt x="1996" y="2147"/>
                  </a:cubicBezTo>
                  <a:cubicBezTo>
                    <a:pt x="1993" y="2136"/>
                    <a:pt x="1986" y="2176"/>
                    <a:pt x="1978" y="2171"/>
                  </a:cubicBezTo>
                  <a:cubicBezTo>
                    <a:pt x="1938" y="2157"/>
                    <a:pt x="1991" y="2094"/>
                    <a:pt x="1848" y="2067"/>
                  </a:cubicBezTo>
                  <a:cubicBezTo>
                    <a:pt x="1845" y="2067"/>
                    <a:pt x="1739" y="2046"/>
                    <a:pt x="1768" y="2025"/>
                  </a:cubicBezTo>
                  <a:cubicBezTo>
                    <a:pt x="1803" y="2001"/>
                    <a:pt x="1840" y="2028"/>
                    <a:pt x="1872" y="2028"/>
                  </a:cubicBezTo>
                  <a:cubicBezTo>
                    <a:pt x="1901" y="2028"/>
                    <a:pt x="1970" y="1954"/>
                    <a:pt x="1996" y="1943"/>
                  </a:cubicBezTo>
                  <a:cubicBezTo>
                    <a:pt x="2028" y="1930"/>
                    <a:pt x="2062" y="1919"/>
                    <a:pt x="2094" y="1925"/>
                  </a:cubicBezTo>
                  <a:cubicBezTo>
                    <a:pt x="2099" y="1925"/>
                    <a:pt x="2091" y="1935"/>
                    <a:pt x="2094" y="1938"/>
                  </a:cubicBezTo>
                  <a:cubicBezTo>
                    <a:pt x="2102" y="1948"/>
                    <a:pt x="2115" y="1962"/>
                    <a:pt x="2128" y="1967"/>
                  </a:cubicBezTo>
                  <a:cubicBezTo>
                    <a:pt x="2184" y="1991"/>
                    <a:pt x="2266" y="1996"/>
                    <a:pt x="2298" y="2067"/>
                  </a:cubicBezTo>
                  <a:cubicBezTo>
                    <a:pt x="2298" y="2067"/>
                    <a:pt x="2250" y="2097"/>
                    <a:pt x="2240" y="2112"/>
                  </a:cubicBezTo>
                  <a:cubicBezTo>
                    <a:pt x="2224" y="2131"/>
                    <a:pt x="2155" y="2173"/>
                    <a:pt x="2163" y="2197"/>
                  </a:cubicBezTo>
                  <a:cubicBezTo>
                    <a:pt x="2163" y="2200"/>
                    <a:pt x="2171" y="2197"/>
                    <a:pt x="2171" y="2200"/>
                  </a:cubicBezTo>
                  <a:cubicBezTo>
                    <a:pt x="2179" y="2208"/>
                    <a:pt x="2187" y="2216"/>
                    <a:pt x="2184" y="2226"/>
                  </a:cubicBezTo>
                  <a:cubicBezTo>
                    <a:pt x="2184" y="2253"/>
                    <a:pt x="2134" y="2287"/>
                    <a:pt x="2184" y="2330"/>
                  </a:cubicBezTo>
                  <a:cubicBezTo>
                    <a:pt x="2211" y="2351"/>
                    <a:pt x="2269" y="2327"/>
                    <a:pt x="2298" y="2338"/>
                  </a:cubicBezTo>
                  <a:cubicBezTo>
                    <a:pt x="2322" y="2348"/>
                    <a:pt x="2377" y="2430"/>
                    <a:pt x="2412" y="2412"/>
                  </a:cubicBezTo>
                  <a:cubicBezTo>
                    <a:pt x="2433" y="2401"/>
                    <a:pt x="2446" y="2343"/>
                    <a:pt x="2465" y="2359"/>
                  </a:cubicBezTo>
                  <a:cubicBezTo>
                    <a:pt x="2478" y="2372"/>
                    <a:pt x="2457" y="2398"/>
                    <a:pt x="2467" y="2412"/>
                  </a:cubicBezTo>
                  <a:cubicBezTo>
                    <a:pt x="2478" y="2422"/>
                    <a:pt x="2470" y="2385"/>
                    <a:pt x="2475" y="2372"/>
                  </a:cubicBezTo>
                  <a:cubicBezTo>
                    <a:pt x="2494" y="2340"/>
                    <a:pt x="2518" y="2308"/>
                    <a:pt x="2549" y="2285"/>
                  </a:cubicBezTo>
                  <a:cubicBezTo>
                    <a:pt x="2557" y="2279"/>
                    <a:pt x="2571" y="2295"/>
                    <a:pt x="2578" y="2287"/>
                  </a:cubicBezTo>
                  <a:cubicBezTo>
                    <a:pt x="2589" y="2274"/>
                    <a:pt x="2533" y="2195"/>
                    <a:pt x="2528" y="2187"/>
                  </a:cubicBezTo>
                  <a:cubicBezTo>
                    <a:pt x="2515" y="2165"/>
                    <a:pt x="2520" y="2112"/>
                    <a:pt x="2510" y="2094"/>
                  </a:cubicBezTo>
                  <a:cubicBezTo>
                    <a:pt x="2488" y="2057"/>
                    <a:pt x="2446" y="2073"/>
                    <a:pt x="2470" y="2028"/>
                  </a:cubicBezTo>
                  <a:cubicBezTo>
                    <a:pt x="2475" y="2020"/>
                    <a:pt x="2494" y="2046"/>
                    <a:pt x="2496" y="2038"/>
                  </a:cubicBezTo>
                  <a:cubicBezTo>
                    <a:pt x="2499" y="2025"/>
                    <a:pt x="2488" y="2012"/>
                    <a:pt x="2491" y="1999"/>
                  </a:cubicBezTo>
                  <a:cubicBezTo>
                    <a:pt x="2494" y="1985"/>
                    <a:pt x="2518" y="1993"/>
                    <a:pt x="2526" y="1983"/>
                  </a:cubicBezTo>
                  <a:cubicBezTo>
                    <a:pt x="2531" y="1977"/>
                    <a:pt x="2523" y="1962"/>
                    <a:pt x="2531" y="1959"/>
                  </a:cubicBezTo>
                  <a:cubicBezTo>
                    <a:pt x="2549" y="1948"/>
                    <a:pt x="2576" y="1964"/>
                    <a:pt x="2594" y="1951"/>
                  </a:cubicBezTo>
                  <a:cubicBezTo>
                    <a:pt x="2610" y="1940"/>
                    <a:pt x="2552" y="1959"/>
                    <a:pt x="2539" y="1948"/>
                  </a:cubicBezTo>
                  <a:cubicBezTo>
                    <a:pt x="2528" y="1940"/>
                    <a:pt x="2531" y="1922"/>
                    <a:pt x="2520" y="1917"/>
                  </a:cubicBezTo>
                  <a:cubicBezTo>
                    <a:pt x="2510" y="1906"/>
                    <a:pt x="2486" y="1914"/>
                    <a:pt x="2478" y="1903"/>
                  </a:cubicBezTo>
                  <a:cubicBezTo>
                    <a:pt x="2470" y="1893"/>
                    <a:pt x="2502" y="1911"/>
                    <a:pt x="2515" y="1906"/>
                  </a:cubicBezTo>
                  <a:cubicBezTo>
                    <a:pt x="2531" y="1901"/>
                    <a:pt x="2547" y="1887"/>
                    <a:pt x="2560" y="1874"/>
                  </a:cubicBezTo>
                  <a:cubicBezTo>
                    <a:pt x="2581" y="1850"/>
                    <a:pt x="2581" y="1782"/>
                    <a:pt x="2597" y="1755"/>
                  </a:cubicBezTo>
                  <a:cubicBezTo>
                    <a:pt x="2602" y="1747"/>
                    <a:pt x="2592" y="1776"/>
                    <a:pt x="2594" y="1787"/>
                  </a:cubicBezTo>
                  <a:cubicBezTo>
                    <a:pt x="2597" y="1792"/>
                    <a:pt x="2602" y="1779"/>
                    <a:pt x="2602" y="1774"/>
                  </a:cubicBezTo>
                  <a:cubicBezTo>
                    <a:pt x="2605" y="1723"/>
                    <a:pt x="2608" y="1668"/>
                    <a:pt x="2618" y="1617"/>
                  </a:cubicBezTo>
                  <a:cubicBezTo>
                    <a:pt x="2621" y="1607"/>
                    <a:pt x="2645" y="1612"/>
                    <a:pt x="2653" y="1602"/>
                  </a:cubicBezTo>
                  <a:cubicBezTo>
                    <a:pt x="2661" y="1586"/>
                    <a:pt x="2661" y="1567"/>
                    <a:pt x="2669" y="1551"/>
                  </a:cubicBezTo>
                  <a:cubicBezTo>
                    <a:pt x="2671" y="1546"/>
                    <a:pt x="2682" y="1546"/>
                    <a:pt x="2682" y="1541"/>
                  </a:cubicBezTo>
                  <a:cubicBezTo>
                    <a:pt x="2684" y="1535"/>
                    <a:pt x="2671" y="1533"/>
                    <a:pt x="2674" y="1525"/>
                  </a:cubicBezTo>
                  <a:cubicBezTo>
                    <a:pt x="2676" y="1517"/>
                    <a:pt x="2690" y="1519"/>
                    <a:pt x="2692" y="1512"/>
                  </a:cubicBezTo>
                  <a:cubicBezTo>
                    <a:pt x="2703" y="1493"/>
                    <a:pt x="2698" y="1464"/>
                    <a:pt x="2714" y="1451"/>
                  </a:cubicBezTo>
                  <a:cubicBezTo>
                    <a:pt x="2753" y="1422"/>
                    <a:pt x="2759" y="1527"/>
                    <a:pt x="2782" y="1525"/>
                  </a:cubicBezTo>
                  <a:cubicBezTo>
                    <a:pt x="2804" y="1522"/>
                    <a:pt x="2793" y="1482"/>
                    <a:pt x="2796" y="1461"/>
                  </a:cubicBezTo>
                  <a:cubicBezTo>
                    <a:pt x="2798" y="1456"/>
                    <a:pt x="2798" y="1445"/>
                    <a:pt x="2793" y="1443"/>
                  </a:cubicBezTo>
                  <a:cubicBezTo>
                    <a:pt x="2777" y="1435"/>
                    <a:pt x="2756" y="1437"/>
                    <a:pt x="2740" y="1429"/>
                  </a:cubicBezTo>
                  <a:cubicBezTo>
                    <a:pt x="2732" y="1427"/>
                    <a:pt x="2745" y="1398"/>
                    <a:pt x="2740" y="1400"/>
                  </a:cubicBezTo>
                  <a:cubicBezTo>
                    <a:pt x="2735" y="1406"/>
                    <a:pt x="2732" y="1416"/>
                    <a:pt x="2729" y="1424"/>
                  </a:cubicBezTo>
                  <a:cubicBezTo>
                    <a:pt x="2729" y="1427"/>
                    <a:pt x="2735" y="1432"/>
                    <a:pt x="2732" y="1437"/>
                  </a:cubicBezTo>
                  <a:cubicBezTo>
                    <a:pt x="2729" y="1440"/>
                    <a:pt x="2719" y="1445"/>
                    <a:pt x="2719" y="1440"/>
                  </a:cubicBezTo>
                  <a:cubicBezTo>
                    <a:pt x="2703" y="1377"/>
                    <a:pt x="2785" y="1204"/>
                    <a:pt x="2833" y="1162"/>
                  </a:cubicBezTo>
                  <a:cubicBezTo>
                    <a:pt x="2835" y="1157"/>
                    <a:pt x="2846" y="1152"/>
                    <a:pt x="2849" y="1157"/>
                  </a:cubicBezTo>
                  <a:cubicBezTo>
                    <a:pt x="2851" y="1167"/>
                    <a:pt x="2843" y="1178"/>
                    <a:pt x="2838" y="1189"/>
                  </a:cubicBezTo>
                  <a:cubicBezTo>
                    <a:pt x="2838" y="1189"/>
                    <a:pt x="2774" y="1252"/>
                    <a:pt x="2780" y="1257"/>
                  </a:cubicBezTo>
                  <a:cubicBezTo>
                    <a:pt x="2793" y="1268"/>
                    <a:pt x="2811" y="1236"/>
                    <a:pt x="2830" y="1239"/>
                  </a:cubicBezTo>
                  <a:cubicBezTo>
                    <a:pt x="2838" y="1242"/>
                    <a:pt x="2825" y="1257"/>
                    <a:pt x="2825" y="1265"/>
                  </a:cubicBezTo>
                  <a:cubicBezTo>
                    <a:pt x="2830" y="1284"/>
                    <a:pt x="2835" y="1302"/>
                    <a:pt x="2846" y="1318"/>
                  </a:cubicBezTo>
                  <a:cubicBezTo>
                    <a:pt x="2867" y="1337"/>
                    <a:pt x="2912" y="1339"/>
                    <a:pt x="2925" y="1366"/>
                  </a:cubicBezTo>
                  <a:cubicBezTo>
                    <a:pt x="2944" y="1400"/>
                    <a:pt x="2798" y="1464"/>
                    <a:pt x="2904" y="1461"/>
                  </a:cubicBezTo>
                  <a:cubicBezTo>
                    <a:pt x="2920" y="1461"/>
                    <a:pt x="2923" y="1437"/>
                    <a:pt x="2936" y="1427"/>
                  </a:cubicBezTo>
                  <a:cubicBezTo>
                    <a:pt x="2946" y="1419"/>
                    <a:pt x="2968" y="1424"/>
                    <a:pt x="2973" y="1414"/>
                  </a:cubicBezTo>
                  <a:cubicBezTo>
                    <a:pt x="2981" y="1400"/>
                    <a:pt x="2957" y="1377"/>
                    <a:pt x="2970" y="1371"/>
                  </a:cubicBezTo>
                  <a:cubicBezTo>
                    <a:pt x="2984" y="1363"/>
                    <a:pt x="2986" y="1408"/>
                    <a:pt x="2997" y="1403"/>
                  </a:cubicBezTo>
                  <a:cubicBezTo>
                    <a:pt x="3013" y="1392"/>
                    <a:pt x="2989" y="1358"/>
                    <a:pt x="3005" y="1350"/>
                  </a:cubicBezTo>
                  <a:cubicBezTo>
                    <a:pt x="3023" y="1339"/>
                    <a:pt x="3047" y="1369"/>
                    <a:pt x="3066" y="1361"/>
                  </a:cubicBezTo>
                  <a:cubicBezTo>
                    <a:pt x="3076" y="1358"/>
                    <a:pt x="3023" y="1297"/>
                    <a:pt x="3023" y="1289"/>
                  </a:cubicBezTo>
                  <a:cubicBezTo>
                    <a:pt x="3005" y="1231"/>
                    <a:pt x="3039" y="1226"/>
                    <a:pt x="3055" y="1183"/>
                  </a:cubicBezTo>
                  <a:cubicBezTo>
                    <a:pt x="3060" y="1167"/>
                    <a:pt x="3050" y="1149"/>
                    <a:pt x="3058" y="1133"/>
                  </a:cubicBezTo>
                  <a:cubicBezTo>
                    <a:pt x="3060" y="1128"/>
                    <a:pt x="3074" y="1130"/>
                    <a:pt x="3081" y="1130"/>
                  </a:cubicBezTo>
                  <a:cubicBezTo>
                    <a:pt x="3150" y="1112"/>
                    <a:pt x="3105" y="1104"/>
                    <a:pt x="3129" y="1088"/>
                  </a:cubicBezTo>
                  <a:cubicBezTo>
                    <a:pt x="3140" y="1083"/>
                    <a:pt x="3153" y="1091"/>
                    <a:pt x="3166" y="1088"/>
                  </a:cubicBezTo>
                  <a:cubicBezTo>
                    <a:pt x="3182" y="1080"/>
                    <a:pt x="3195" y="1069"/>
                    <a:pt x="3209" y="1056"/>
                  </a:cubicBezTo>
                  <a:cubicBezTo>
                    <a:pt x="3224" y="1038"/>
                    <a:pt x="3190" y="1009"/>
                    <a:pt x="3190" y="985"/>
                  </a:cubicBezTo>
                  <a:cubicBezTo>
                    <a:pt x="3193" y="972"/>
                    <a:pt x="3214" y="966"/>
                    <a:pt x="3216" y="953"/>
                  </a:cubicBezTo>
                  <a:cubicBezTo>
                    <a:pt x="3222" y="932"/>
                    <a:pt x="3198" y="903"/>
                    <a:pt x="3214" y="892"/>
                  </a:cubicBezTo>
                  <a:cubicBezTo>
                    <a:pt x="3230" y="879"/>
                    <a:pt x="3267" y="934"/>
                    <a:pt x="3267" y="913"/>
                  </a:cubicBezTo>
                  <a:cubicBezTo>
                    <a:pt x="3267" y="895"/>
                    <a:pt x="3224" y="900"/>
                    <a:pt x="3214" y="882"/>
                  </a:cubicBezTo>
                  <a:cubicBezTo>
                    <a:pt x="3209" y="876"/>
                    <a:pt x="3238" y="810"/>
                    <a:pt x="3246" y="802"/>
                  </a:cubicBezTo>
                  <a:cubicBezTo>
                    <a:pt x="3254" y="797"/>
                    <a:pt x="3251" y="821"/>
                    <a:pt x="3259" y="823"/>
                  </a:cubicBezTo>
                  <a:cubicBezTo>
                    <a:pt x="3267" y="826"/>
                    <a:pt x="3277" y="815"/>
                    <a:pt x="3285" y="815"/>
                  </a:cubicBezTo>
                  <a:cubicBezTo>
                    <a:pt x="3420" y="810"/>
                    <a:pt x="3320" y="842"/>
                    <a:pt x="3354" y="889"/>
                  </a:cubicBezTo>
                  <a:cubicBezTo>
                    <a:pt x="3394" y="942"/>
                    <a:pt x="3391" y="945"/>
                    <a:pt x="3439" y="924"/>
                  </a:cubicBezTo>
                  <a:cubicBezTo>
                    <a:pt x="3452" y="916"/>
                    <a:pt x="3471" y="924"/>
                    <a:pt x="3479" y="911"/>
                  </a:cubicBezTo>
                  <a:cubicBezTo>
                    <a:pt x="3518" y="818"/>
                    <a:pt x="3420" y="863"/>
                    <a:pt x="3404" y="807"/>
                  </a:cubicBezTo>
                  <a:cubicBezTo>
                    <a:pt x="3399" y="791"/>
                    <a:pt x="3442" y="762"/>
                    <a:pt x="3452" y="744"/>
                  </a:cubicBezTo>
                  <a:cubicBezTo>
                    <a:pt x="3465" y="712"/>
                    <a:pt x="3442" y="680"/>
                    <a:pt x="3447" y="654"/>
                  </a:cubicBezTo>
                  <a:cubicBezTo>
                    <a:pt x="3455" y="622"/>
                    <a:pt x="3243" y="580"/>
                    <a:pt x="3206" y="559"/>
                  </a:cubicBezTo>
                  <a:cubicBezTo>
                    <a:pt x="3166" y="537"/>
                    <a:pt x="3216" y="516"/>
                    <a:pt x="3224" y="490"/>
                  </a:cubicBezTo>
                  <a:cubicBezTo>
                    <a:pt x="3232" y="466"/>
                    <a:pt x="3190" y="447"/>
                    <a:pt x="3190" y="424"/>
                  </a:cubicBezTo>
                  <a:cubicBezTo>
                    <a:pt x="3190" y="408"/>
                    <a:pt x="3275" y="389"/>
                    <a:pt x="3275" y="389"/>
                  </a:cubicBezTo>
                  <a:cubicBezTo>
                    <a:pt x="3333" y="352"/>
                    <a:pt x="3378" y="286"/>
                    <a:pt x="3447" y="254"/>
                  </a:cubicBezTo>
                  <a:cubicBezTo>
                    <a:pt x="3513" y="222"/>
                    <a:pt x="3590" y="199"/>
                    <a:pt x="3664" y="196"/>
                  </a:cubicBezTo>
                  <a:cubicBezTo>
                    <a:pt x="3669" y="196"/>
                    <a:pt x="3677" y="201"/>
                    <a:pt x="3682" y="201"/>
                  </a:cubicBezTo>
                  <a:cubicBezTo>
                    <a:pt x="3698" y="201"/>
                    <a:pt x="3717" y="196"/>
                    <a:pt x="3730" y="191"/>
                  </a:cubicBezTo>
                  <a:cubicBezTo>
                    <a:pt x="3749" y="183"/>
                    <a:pt x="3764" y="167"/>
                    <a:pt x="3783" y="156"/>
                  </a:cubicBezTo>
                  <a:cubicBezTo>
                    <a:pt x="3815" y="143"/>
                    <a:pt x="3735" y="183"/>
                    <a:pt x="3783" y="185"/>
                  </a:cubicBezTo>
                  <a:cubicBezTo>
                    <a:pt x="3799" y="180"/>
                    <a:pt x="3812" y="167"/>
                    <a:pt x="3828" y="159"/>
                  </a:cubicBezTo>
                  <a:cubicBezTo>
                    <a:pt x="3852" y="146"/>
                    <a:pt x="3878" y="154"/>
                    <a:pt x="3902" y="143"/>
                  </a:cubicBezTo>
                  <a:cubicBezTo>
                    <a:pt x="3913" y="138"/>
                    <a:pt x="3939" y="101"/>
                    <a:pt x="3955" y="103"/>
                  </a:cubicBezTo>
                  <a:cubicBezTo>
                    <a:pt x="3963" y="103"/>
                    <a:pt x="3958" y="119"/>
                    <a:pt x="3963" y="122"/>
                  </a:cubicBezTo>
                  <a:cubicBezTo>
                    <a:pt x="3995" y="140"/>
                    <a:pt x="4040" y="114"/>
                    <a:pt x="4072" y="114"/>
                  </a:cubicBezTo>
                  <a:cubicBezTo>
                    <a:pt x="4082" y="111"/>
                    <a:pt x="4095" y="111"/>
                    <a:pt x="4106" y="116"/>
                  </a:cubicBezTo>
                  <a:cubicBezTo>
                    <a:pt x="4111" y="116"/>
                    <a:pt x="4093" y="116"/>
                    <a:pt x="4095" y="122"/>
                  </a:cubicBezTo>
                  <a:cubicBezTo>
                    <a:pt x="4098" y="124"/>
                    <a:pt x="4106" y="122"/>
                    <a:pt x="4111" y="122"/>
                  </a:cubicBezTo>
                  <a:cubicBezTo>
                    <a:pt x="4127" y="114"/>
                    <a:pt x="4140" y="98"/>
                    <a:pt x="4159" y="98"/>
                  </a:cubicBezTo>
                  <a:cubicBezTo>
                    <a:pt x="4172" y="98"/>
                    <a:pt x="4183" y="122"/>
                    <a:pt x="4196" y="116"/>
                  </a:cubicBezTo>
                  <a:cubicBezTo>
                    <a:pt x="4212" y="111"/>
                    <a:pt x="4220" y="90"/>
                    <a:pt x="4222" y="71"/>
                  </a:cubicBezTo>
                  <a:cubicBezTo>
                    <a:pt x="4222" y="64"/>
                    <a:pt x="4207" y="74"/>
                    <a:pt x="4201" y="69"/>
                  </a:cubicBezTo>
                  <a:cubicBezTo>
                    <a:pt x="4191" y="58"/>
                    <a:pt x="4188" y="42"/>
                    <a:pt x="4180" y="26"/>
                  </a:cubicBezTo>
                  <a:cubicBezTo>
                    <a:pt x="4177" y="21"/>
                    <a:pt x="4172" y="13"/>
                    <a:pt x="4167" y="0"/>
                  </a:cubicBezTo>
                  <a:lnTo>
                    <a:pt x="4829" y="0"/>
                  </a:lnTo>
                  <a:cubicBezTo>
                    <a:pt x="4842" y="11"/>
                    <a:pt x="4855" y="18"/>
                    <a:pt x="4850" y="29"/>
                  </a:cubicBezTo>
                  <a:cubicBezTo>
                    <a:pt x="4839" y="50"/>
                    <a:pt x="4823" y="66"/>
                    <a:pt x="4818" y="85"/>
                  </a:cubicBezTo>
                  <a:cubicBezTo>
                    <a:pt x="4815" y="93"/>
                    <a:pt x="4831" y="77"/>
                    <a:pt x="4837" y="79"/>
                  </a:cubicBezTo>
                  <a:cubicBezTo>
                    <a:pt x="4853" y="79"/>
                    <a:pt x="4916" y="106"/>
                    <a:pt x="4924" y="122"/>
                  </a:cubicBezTo>
                  <a:cubicBezTo>
                    <a:pt x="4929" y="130"/>
                    <a:pt x="4921" y="143"/>
                    <a:pt x="4913" y="146"/>
                  </a:cubicBezTo>
                  <a:cubicBezTo>
                    <a:pt x="4911" y="151"/>
                    <a:pt x="4905" y="135"/>
                    <a:pt x="4900" y="135"/>
                  </a:cubicBezTo>
                  <a:cubicBezTo>
                    <a:pt x="4895" y="135"/>
                    <a:pt x="4908" y="143"/>
                    <a:pt x="4908" y="146"/>
                  </a:cubicBezTo>
                  <a:cubicBezTo>
                    <a:pt x="4905" y="154"/>
                    <a:pt x="4895" y="159"/>
                    <a:pt x="4895" y="164"/>
                  </a:cubicBezTo>
                  <a:cubicBezTo>
                    <a:pt x="4895" y="169"/>
                    <a:pt x="4911" y="159"/>
                    <a:pt x="4911" y="164"/>
                  </a:cubicBezTo>
                  <a:cubicBezTo>
                    <a:pt x="4908" y="172"/>
                    <a:pt x="4895" y="172"/>
                    <a:pt x="4892" y="180"/>
                  </a:cubicBezTo>
                  <a:cubicBezTo>
                    <a:pt x="4890" y="183"/>
                    <a:pt x="4900" y="185"/>
                    <a:pt x="4900" y="188"/>
                  </a:cubicBezTo>
                  <a:cubicBezTo>
                    <a:pt x="4903" y="206"/>
                    <a:pt x="4913" y="230"/>
                    <a:pt x="4903" y="246"/>
                  </a:cubicBezTo>
                  <a:cubicBezTo>
                    <a:pt x="4892" y="267"/>
                    <a:pt x="4858" y="281"/>
                    <a:pt x="4837" y="270"/>
                  </a:cubicBezTo>
                  <a:cubicBezTo>
                    <a:pt x="4834" y="267"/>
                    <a:pt x="4829" y="262"/>
                    <a:pt x="4829" y="257"/>
                  </a:cubicBezTo>
                  <a:cubicBezTo>
                    <a:pt x="4829" y="254"/>
                    <a:pt x="4837" y="251"/>
                    <a:pt x="4837" y="249"/>
                  </a:cubicBezTo>
                  <a:cubicBezTo>
                    <a:pt x="4837" y="230"/>
                    <a:pt x="4853" y="188"/>
                    <a:pt x="4831" y="191"/>
                  </a:cubicBezTo>
                  <a:cubicBezTo>
                    <a:pt x="4813" y="193"/>
                    <a:pt x="4834" y="236"/>
                    <a:pt x="4821" y="251"/>
                  </a:cubicBezTo>
                  <a:cubicBezTo>
                    <a:pt x="4805" y="265"/>
                    <a:pt x="4781" y="259"/>
                    <a:pt x="4760" y="262"/>
                  </a:cubicBezTo>
                  <a:cubicBezTo>
                    <a:pt x="4752" y="262"/>
                    <a:pt x="4744" y="257"/>
                    <a:pt x="4736" y="257"/>
                  </a:cubicBezTo>
                  <a:cubicBezTo>
                    <a:pt x="4728" y="257"/>
                    <a:pt x="4744" y="273"/>
                    <a:pt x="4741" y="281"/>
                  </a:cubicBezTo>
                  <a:cubicBezTo>
                    <a:pt x="4736" y="286"/>
                    <a:pt x="4720" y="289"/>
                    <a:pt x="4720" y="296"/>
                  </a:cubicBezTo>
                  <a:cubicBezTo>
                    <a:pt x="4717" y="304"/>
                    <a:pt x="4739" y="302"/>
                    <a:pt x="4736" y="307"/>
                  </a:cubicBezTo>
                  <a:cubicBezTo>
                    <a:pt x="4699" y="357"/>
                    <a:pt x="4691" y="244"/>
                    <a:pt x="4680" y="371"/>
                  </a:cubicBezTo>
                  <a:cubicBezTo>
                    <a:pt x="4680" y="379"/>
                    <a:pt x="4696" y="360"/>
                    <a:pt x="4702" y="363"/>
                  </a:cubicBezTo>
                  <a:cubicBezTo>
                    <a:pt x="4760" y="384"/>
                    <a:pt x="4733" y="421"/>
                    <a:pt x="4800" y="392"/>
                  </a:cubicBezTo>
                  <a:cubicBezTo>
                    <a:pt x="4810" y="386"/>
                    <a:pt x="4919" y="326"/>
                    <a:pt x="4927" y="318"/>
                  </a:cubicBezTo>
                  <a:cubicBezTo>
                    <a:pt x="4956" y="289"/>
                    <a:pt x="4958" y="241"/>
                    <a:pt x="4990" y="209"/>
                  </a:cubicBezTo>
                  <a:cubicBezTo>
                    <a:pt x="5014" y="183"/>
                    <a:pt x="5064" y="191"/>
                    <a:pt x="5085" y="164"/>
                  </a:cubicBezTo>
                  <a:cubicBezTo>
                    <a:pt x="5138" y="95"/>
                    <a:pt x="5017" y="74"/>
                    <a:pt x="5006" y="32"/>
                  </a:cubicBezTo>
                  <a:cubicBezTo>
                    <a:pt x="5003" y="21"/>
                    <a:pt x="5009" y="11"/>
                    <a:pt x="5014" y="0"/>
                  </a:cubicBezTo>
                  <a:lnTo>
                    <a:pt x="8538" y="0"/>
                  </a:lnTo>
                  <a:lnTo>
                    <a:pt x="8538" y="2788"/>
                  </a:lnTo>
                  <a:cubicBezTo>
                    <a:pt x="8522" y="2788"/>
                    <a:pt x="8495" y="2774"/>
                    <a:pt x="8469" y="2819"/>
                  </a:cubicBezTo>
                  <a:cubicBezTo>
                    <a:pt x="8463" y="2830"/>
                    <a:pt x="8500" y="2843"/>
                    <a:pt x="8492" y="2870"/>
                  </a:cubicBezTo>
                  <a:cubicBezTo>
                    <a:pt x="8474" y="2933"/>
                    <a:pt x="8440" y="2835"/>
                    <a:pt x="8426" y="2896"/>
                  </a:cubicBezTo>
                  <a:cubicBezTo>
                    <a:pt x="8424" y="2915"/>
                    <a:pt x="8458" y="2941"/>
                    <a:pt x="8442" y="2949"/>
                  </a:cubicBezTo>
                  <a:cubicBezTo>
                    <a:pt x="8434" y="2952"/>
                    <a:pt x="8355" y="2930"/>
                    <a:pt x="8357" y="2923"/>
                  </a:cubicBezTo>
                  <a:cubicBezTo>
                    <a:pt x="8360" y="2909"/>
                    <a:pt x="8376" y="2901"/>
                    <a:pt x="8381" y="2888"/>
                  </a:cubicBezTo>
                  <a:cubicBezTo>
                    <a:pt x="8387" y="2875"/>
                    <a:pt x="8342" y="2885"/>
                    <a:pt x="8305" y="2835"/>
                  </a:cubicBezTo>
                  <a:cubicBezTo>
                    <a:pt x="8278" y="2801"/>
                    <a:pt x="8336" y="2817"/>
                    <a:pt x="8294" y="2795"/>
                  </a:cubicBezTo>
                  <a:cubicBezTo>
                    <a:pt x="8262" y="2782"/>
                    <a:pt x="8260" y="2843"/>
                    <a:pt x="8199" y="2795"/>
                  </a:cubicBezTo>
                  <a:cubicBezTo>
                    <a:pt x="8199" y="2795"/>
                    <a:pt x="8164" y="2750"/>
                    <a:pt x="8146" y="2748"/>
                  </a:cubicBezTo>
                  <a:cubicBezTo>
                    <a:pt x="8125" y="2743"/>
                    <a:pt x="8103" y="2748"/>
                    <a:pt x="8085" y="2740"/>
                  </a:cubicBezTo>
                  <a:cubicBezTo>
                    <a:pt x="8080" y="2740"/>
                    <a:pt x="8077" y="2703"/>
                    <a:pt x="8064" y="2727"/>
                  </a:cubicBezTo>
                  <a:cubicBezTo>
                    <a:pt x="8037" y="2777"/>
                    <a:pt x="8040" y="2785"/>
                    <a:pt x="8042" y="2835"/>
                  </a:cubicBezTo>
                  <a:cubicBezTo>
                    <a:pt x="8042" y="2843"/>
                    <a:pt x="8056" y="2851"/>
                    <a:pt x="8050" y="2856"/>
                  </a:cubicBezTo>
                  <a:cubicBezTo>
                    <a:pt x="8011" y="2893"/>
                    <a:pt x="7968" y="2864"/>
                    <a:pt x="7926" y="2891"/>
                  </a:cubicBezTo>
                  <a:cubicBezTo>
                    <a:pt x="7780" y="2981"/>
                    <a:pt x="7958" y="2888"/>
                    <a:pt x="7868" y="2965"/>
                  </a:cubicBezTo>
                  <a:cubicBezTo>
                    <a:pt x="7862" y="2970"/>
                    <a:pt x="7857" y="2954"/>
                    <a:pt x="7852" y="2957"/>
                  </a:cubicBezTo>
                  <a:cubicBezTo>
                    <a:pt x="7839" y="2960"/>
                    <a:pt x="7823" y="2965"/>
                    <a:pt x="7812" y="2975"/>
                  </a:cubicBezTo>
                  <a:cubicBezTo>
                    <a:pt x="7802" y="2989"/>
                    <a:pt x="7862" y="3002"/>
                    <a:pt x="7862" y="3010"/>
                  </a:cubicBezTo>
                  <a:cubicBezTo>
                    <a:pt x="7868" y="3018"/>
                    <a:pt x="7841" y="3007"/>
                    <a:pt x="7831" y="3010"/>
                  </a:cubicBezTo>
                  <a:cubicBezTo>
                    <a:pt x="7820" y="3013"/>
                    <a:pt x="7815" y="3026"/>
                    <a:pt x="7807" y="3031"/>
                  </a:cubicBezTo>
                  <a:cubicBezTo>
                    <a:pt x="7791" y="3044"/>
                    <a:pt x="7839" y="3066"/>
                    <a:pt x="7839" y="3087"/>
                  </a:cubicBezTo>
                  <a:cubicBezTo>
                    <a:pt x="7841" y="3113"/>
                    <a:pt x="7794" y="3126"/>
                    <a:pt x="7794" y="3153"/>
                  </a:cubicBezTo>
                  <a:cubicBezTo>
                    <a:pt x="7794" y="3161"/>
                    <a:pt x="7802" y="3163"/>
                    <a:pt x="7810" y="3163"/>
                  </a:cubicBezTo>
                  <a:cubicBezTo>
                    <a:pt x="7836" y="3166"/>
                    <a:pt x="7855" y="3161"/>
                    <a:pt x="7849" y="3206"/>
                  </a:cubicBezTo>
                  <a:cubicBezTo>
                    <a:pt x="7847" y="3253"/>
                    <a:pt x="7804" y="3224"/>
                    <a:pt x="7804" y="3261"/>
                  </a:cubicBezTo>
                  <a:cubicBezTo>
                    <a:pt x="7807" y="3362"/>
                    <a:pt x="7802" y="3288"/>
                    <a:pt x="7765" y="3365"/>
                  </a:cubicBezTo>
                  <a:cubicBezTo>
                    <a:pt x="7762" y="3373"/>
                    <a:pt x="7778" y="3381"/>
                    <a:pt x="7775" y="3388"/>
                  </a:cubicBezTo>
                  <a:cubicBezTo>
                    <a:pt x="7767" y="3428"/>
                    <a:pt x="7727" y="3481"/>
                    <a:pt x="7709" y="3518"/>
                  </a:cubicBezTo>
                  <a:cubicBezTo>
                    <a:pt x="7696" y="3545"/>
                    <a:pt x="7680" y="3571"/>
                    <a:pt x="7667" y="3598"/>
                  </a:cubicBezTo>
                  <a:cubicBezTo>
                    <a:pt x="7664" y="3606"/>
                    <a:pt x="7669" y="3621"/>
                    <a:pt x="7661" y="3624"/>
                  </a:cubicBezTo>
                  <a:cubicBezTo>
                    <a:pt x="7648" y="3624"/>
                    <a:pt x="7645" y="3600"/>
                    <a:pt x="7632" y="3600"/>
                  </a:cubicBezTo>
                  <a:cubicBezTo>
                    <a:pt x="7611" y="3603"/>
                    <a:pt x="7643" y="3643"/>
                    <a:pt x="7635" y="3661"/>
                  </a:cubicBezTo>
                  <a:cubicBezTo>
                    <a:pt x="7627" y="3677"/>
                    <a:pt x="7606" y="3680"/>
                    <a:pt x="7592" y="3690"/>
                  </a:cubicBezTo>
                  <a:cubicBezTo>
                    <a:pt x="7587" y="3696"/>
                    <a:pt x="7608" y="3701"/>
                    <a:pt x="7608" y="3709"/>
                  </a:cubicBezTo>
                  <a:cubicBezTo>
                    <a:pt x="7603" y="3730"/>
                    <a:pt x="7566" y="3733"/>
                    <a:pt x="7584" y="3762"/>
                  </a:cubicBezTo>
                  <a:cubicBezTo>
                    <a:pt x="7598" y="3780"/>
                    <a:pt x="7643" y="3788"/>
                    <a:pt x="7635" y="3812"/>
                  </a:cubicBezTo>
                  <a:cubicBezTo>
                    <a:pt x="7624" y="3844"/>
                    <a:pt x="7606" y="3820"/>
                    <a:pt x="7582" y="3825"/>
                  </a:cubicBezTo>
                  <a:cubicBezTo>
                    <a:pt x="7553" y="3831"/>
                    <a:pt x="7582" y="3881"/>
                    <a:pt x="7537" y="3886"/>
                  </a:cubicBezTo>
                  <a:cubicBezTo>
                    <a:pt x="7534" y="3886"/>
                    <a:pt x="7532" y="3878"/>
                    <a:pt x="7532" y="3881"/>
                  </a:cubicBezTo>
                  <a:cubicBezTo>
                    <a:pt x="7518" y="3921"/>
                    <a:pt x="7492" y="3955"/>
                    <a:pt x="7473" y="3995"/>
                  </a:cubicBezTo>
                  <a:cubicBezTo>
                    <a:pt x="7468" y="4008"/>
                    <a:pt x="7534" y="4000"/>
                    <a:pt x="7487" y="4034"/>
                  </a:cubicBezTo>
                  <a:cubicBezTo>
                    <a:pt x="7476" y="4042"/>
                    <a:pt x="7457" y="4032"/>
                    <a:pt x="7447" y="4040"/>
                  </a:cubicBezTo>
                  <a:cubicBezTo>
                    <a:pt x="7428" y="4058"/>
                    <a:pt x="7439" y="4093"/>
                    <a:pt x="7426" y="4114"/>
                  </a:cubicBezTo>
                  <a:cubicBezTo>
                    <a:pt x="7423" y="4119"/>
                    <a:pt x="7415" y="4116"/>
                    <a:pt x="7412" y="4119"/>
                  </a:cubicBezTo>
                  <a:cubicBezTo>
                    <a:pt x="7404" y="4130"/>
                    <a:pt x="7394" y="4140"/>
                    <a:pt x="7389" y="4154"/>
                  </a:cubicBezTo>
                  <a:cubicBezTo>
                    <a:pt x="7386" y="4159"/>
                    <a:pt x="7407" y="4164"/>
                    <a:pt x="7402" y="4172"/>
                  </a:cubicBezTo>
                  <a:cubicBezTo>
                    <a:pt x="7391" y="4199"/>
                    <a:pt x="7322" y="4233"/>
                    <a:pt x="7341" y="4267"/>
                  </a:cubicBezTo>
                  <a:cubicBezTo>
                    <a:pt x="7346" y="4278"/>
                    <a:pt x="7373" y="4294"/>
                    <a:pt x="7378" y="4307"/>
                  </a:cubicBezTo>
                  <a:cubicBezTo>
                    <a:pt x="7383" y="4320"/>
                    <a:pt x="7346" y="4318"/>
                    <a:pt x="7336" y="4310"/>
                  </a:cubicBezTo>
                  <a:cubicBezTo>
                    <a:pt x="7328" y="4304"/>
                    <a:pt x="7333" y="4281"/>
                    <a:pt x="7325" y="4286"/>
                  </a:cubicBezTo>
                  <a:cubicBezTo>
                    <a:pt x="7301" y="4299"/>
                    <a:pt x="7267" y="4318"/>
                    <a:pt x="7264" y="4347"/>
                  </a:cubicBezTo>
                  <a:cubicBezTo>
                    <a:pt x="7264" y="4357"/>
                    <a:pt x="7291" y="4357"/>
                    <a:pt x="7291" y="4371"/>
                  </a:cubicBezTo>
                  <a:cubicBezTo>
                    <a:pt x="7291" y="4384"/>
                    <a:pt x="7272" y="4389"/>
                    <a:pt x="7262" y="4392"/>
                  </a:cubicBezTo>
                  <a:cubicBezTo>
                    <a:pt x="7254" y="4392"/>
                    <a:pt x="7251" y="4379"/>
                    <a:pt x="7246" y="4381"/>
                  </a:cubicBezTo>
                  <a:cubicBezTo>
                    <a:pt x="7224" y="4389"/>
                    <a:pt x="7224" y="4424"/>
                    <a:pt x="7219" y="4424"/>
                  </a:cubicBezTo>
                  <a:cubicBezTo>
                    <a:pt x="7211" y="4426"/>
                    <a:pt x="7182" y="4416"/>
                    <a:pt x="7177" y="4416"/>
                  </a:cubicBezTo>
                  <a:cubicBezTo>
                    <a:pt x="7121" y="4429"/>
                    <a:pt x="7182" y="4490"/>
                    <a:pt x="7174" y="4492"/>
                  </a:cubicBezTo>
                  <a:cubicBezTo>
                    <a:pt x="7148" y="4503"/>
                    <a:pt x="7166" y="4439"/>
                    <a:pt x="7142" y="4506"/>
                  </a:cubicBezTo>
                  <a:cubicBezTo>
                    <a:pt x="7127" y="4553"/>
                    <a:pt x="7201" y="4487"/>
                    <a:pt x="7206" y="4522"/>
                  </a:cubicBezTo>
                  <a:cubicBezTo>
                    <a:pt x="7206" y="4537"/>
                    <a:pt x="7203" y="4553"/>
                    <a:pt x="7206" y="4569"/>
                  </a:cubicBezTo>
                  <a:cubicBezTo>
                    <a:pt x="7209" y="4574"/>
                    <a:pt x="7219" y="4577"/>
                    <a:pt x="7219" y="4582"/>
                  </a:cubicBezTo>
                  <a:cubicBezTo>
                    <a:pt x="7214" y="4593"/>
                    <a:pt x="7190" y="4617"/>
                    <a:pt x="7201" y="4614"/>
                  </a:cubicBezTo>
                  <a:cubicBezTo>
                    <a:pt x="7203" y="4614"/>
                    <a:pt x="7283" y="4569"/>
                    <a:pt x="7283" y="4569"/>
                  </a:cubicBezTo>
                  <a:cubicBezTo>
                    <a:pt x="7288" y="4564"/>
                    <a:pt x="7275" y="4556"/>
                    <a:pt x="7277" y="4548"/>
                  </a:cubicBezTo>
                  <a:cubicBezTo>
                    <a:pt x="7283" y="4535"/>
                    <a:pt x="7314" y="4508"/>
                    <a:pt x="7325" y="4545"/>
                  </a:cubicBezTo>
                  <a:cubicBezTo>
                    <a:pt x="7328" y="4559"/>
                    <a:pt x="7325" y="4577"/>
                    <a:pt x="7314" y="4588"/>
                  </a:cubicBezTo>
                  <a:cubicBezTo>
                    <a:pt x="7307" y="4596"/>
                    <a:pt x="7296" y="4580"/>
                    <a:pt x="7285" y="4582"/>
                  </a:cubicBezTo>
                  <a:cubicBezTo>
                    <a:pt x="7264" y="4588"/>
                    <a:pt x="7291" y="4651"/>
                    <a:pt x="7312" y="4657"/>
                  </a:cubicBezTo>
                  <a:cubicBezTo>
                    <a:pt x="7357" y="4672"/>
                    <a:pt x="7394" y="4606"/>
                    <a:pt x="7402" y="4601"/>
                  </a:cubicBezTo>
                  <a:cubicBezTo>
                    <a:pt x="7415" y="4596"/>
                    <a:pt x="7428" y="4609"/>
                    <a:pt x="7442" y="4604"/>
                  </a:cubicBezTo>
                  <a:cubicBezTo>
                    <a:pt x="7452" y="4601"/>
                    <a:pt x="7492" y="4556"/>
                    <a:pt x="7513" y="4582"/>
                  </a:cubicBezTo>
                  <a:cubicBezTo>
                    <a:pt x="7555" y="4638"/>
                    <a:pt x="7505" y="4638"/>
                    <a:pt x="7489" y="4649"/>
                  </a:cubicBezTo>
                  <a:cubicBezTo>
                    <a:pt x="7476" y="4659"/>
                    <a:pt x="7476" y="4683"/>
                    <a:pt x="7463" y="4691"/>
                  </a:cubicBezTo>
                  <a:cubicBezTo>
                    <a:pt x="7452" y="4699"/>
                    <a:pt x="7434" y="4683"/>
                    <a:pt x="7420" y="4691"/>
                  </a:cubicBezTo>
                  <a:cubicBezTo>
                    <a:pt x="7407" y="4699"/>
                    <a:pt x="7402" y="4717"/>
                    <a:pt x="7394" y="4731"/>
                  </a:cubicBezTo>
                  <a:cubicBezTo>
                    <a:pt x="7383" y="4744"/>
                    <a:pt x="7365" y="4754"/>
                    <a:pt x="7365" y="4770"/>
                  </a:cubicBezTo>
                  <a:cubicBezTo>
                    <a:pt x="7362" y="4778"/>
                    <a:pt x="7383" y="4768"/>
                    <a:pt x="7389" y="4773"/>
                  </a:cubicBezTo>
                  <a:cubicBezTo>
                    <a:pt x="7407" y="4789"/>
                    <a:pt x="7352" y="4895"/>
                    <a:pt x="7391" y="4897"/>
                  </a:cubicBezTo>
                  <a:cubicBezTo>
                    <a:pt x="7402" y="4900"/>
                    <a:pt x="7410" y="4884"/>
                    <a:pt x="7420" y="4889"/>
                  </a:cubicBezTo>
                  <a:cubicBezTo>
                    <a:pt x="7431" y="4892"/>
                    <a:pt x="7431" y="4911"/>
                    <a:pt x="7444" y="4916"/>
                  </a:cubicBezTo>
                  <a:cubicBezTo>
                    <a:pt x="7452" y="4919"/>
                    <a:pt x="7463" y="4903"/>
                    <a:pt x="7471" y="4905"/>
                  </a:cubicBezTo>
                  <a:cubicBezTo>
                    <a:pt x="7492" y="4911"/>
                    <a:pt x="7516" y="4919"/>
                    <a:pt x="7524" y="4937"/>
                  </a:cubicBezTo>
                  <a:cubicBezTo>
                    <a:pt x="7524" y="4937"/>
                    <a:pt x="7510" y="5040"/>
                    <a:pt x="7508" y="5040"/>
                  </a:cubicBezTo>
                  <a:cubicBezTo>
                    <a:pt x="7502" y="5054"/>
                    <a:pt x="7484" y="5059"/>
                    <a:pt x="7476" y="5072"/>
                  </a:cubicBezTo>
                  <a:cubicBezTo>
                    <a:pt x="7465" y="5096"/>
                    <a:pt x="7484" y="5125"/>
                    <a:pt x="7471" y="5149"/>
                  </a:cubicBezTo>
                  <a:cubicBezTo>
                    <a:pt x="7463" y="5167"/>
                    <a:pt x="7423" y="5170"/>
                    <a:pt x="7452" y="5191"/>
                  </a:cubicBezTo>
                  <a:cubicBezTo>
                    <a:pt x="7497" y="5220"/>
                    <a:pt x="7513" y="5173"/>
                    <a:pt x="7555" y="5159"/>
                  </a:cubicBezTo>
                  <a:cubicBezTo>
                    <a:pt x="7579" y="5152"/>
                    <a:pt x="7547" y="5228"/>
                    <a:pt x="7577" y="5212"/>
                  </a:cubicBezTo>
                  <a:cubicBezTo>
                    <a:pt x="7611" y="5194"/>
                    <a:pt x="7635" y="5159"/>
                    <a:pt x="7672" y="5146"/>
                  </a:cubicBezTo>
                  <a:cubicBezTo>
                    <a:pt x="7688" y="5144"/>
                    <a:pt x="7698" y="5178"/>
                    <a:pt x="7714" y="5173"/>
                  </a:cubicBezTo>
                  <a:cubicBezTo>
                    <a:pt x="7802" y="5152"/>
                    <a:pt x="7712" y="5101"/>
                    <a:pt x="7847" y="5138"/>
                  </a:cubicBezTo>
                  <a:cubicBezTo>
                    <a:pt x="7852" y="5138"/>
                    <a:pt x="7862" y="5128"/>
                    <a:pt x="7865" y="5133"/>
                  </a:cubicBezTo>
                  <a:cubicBezTo>
                    <a:pt x="7870" y="5144"/>
                    <a:pt x="7855" y="5152"/>
                    <a:pt x="7855" y="5159"/>
                  </a:cubicBezTo>
                  <a:cubicBezTo>
                    <a:pt x="7862" y="5199"/>
                    <a:pt x="7945" y="5263"/>
                    <a:pt x="7931" y="5300"/>
                  </a:cubicBezTo>
                  <a:cubicBezTo>
                    <a:pt x="7913" y="5363"/>
                    <a:pt x="7855" y="5467"/>
                    <a:pt x="7788" y="5493"/>
                  </a:cubicBezTo>
                  <a:cubicBezTo>
                    <a:pt x="7751" y="5506"/>
                    <a:pt x="7733" y="5461"/>
                    <a:pt x="7709" y="5475"/>
                  </a:cubicBezTo>
                  <a:cubicBezTo>
                    <a:pt x="7677" y="5496"/>
                    <a:pt x="7775" y="5591"/>
                    <a:pt x="7709" y="5662"/>
                  </a:cubicBezTo>
                  <a:cubicBezTo>
                    <a:pt x="7651" y="5721"/>
                    <a:pt x="7735" y="5588"/>
                    <a:pt x="7661" y="5633"/>
                  </a:cubicBezTo>
                  <a:cubicBezTo>
                    <a:pt x="7632" y="5652"/>
                    <a:pt x="7606" y="5684"/>
                    <a:pt x="7563" y="5694"/>
                  </a:cubicBezTo>
                  <a:cubicBezTo>
                    <a:pt x="7553" y="5700"/>
                    <a:pt x="7542" y="5697"/>
                    <a:pt x="7529" y="5694"/>
                  </a:cubicBezTo>
                  <a:cubicBezTo>
                    <a:pt x="7524" y="5692"/>
                    <a:pt x="7521" y="5684"/>
                    <a:pt x="7513" y="5684"/>
                  </a:cubicBezTo>
                  <a:cubicBezTo>
                    <a:pt x="7505" y="5686"/>
                    <a:pt x="7502" y="5702"/>
                    <a:pt x="7494" y="5700"/>
                  </a:cubicBezTo>
                  <a:cubicBezTo>
                    <a:pt x="7487" y="5700"/>
                    <a:pt x="7487" y="5684"/>
                    <a:pt x="7481" y="5681"/>
                  </a:cubicBezTo>
                  <a:cubicBezTo>
                    <a:pt x="7476" y="5681"/>
                    <a:pt x="7473" y="5692"/>
                    <a:pt x="7468" y="5692"/>
                  </a:cubicBezTo>
                  <a:cubicBezTo>
                    <a:pt x="7463" y="5692"/>
                    <a:pt x="7457" y="5689"/>
                    <a:pt x="7452" y="5684"/>
                  </a:cubicBezTo>
                  <a:cubicBezTo>
                    <a:pt x="7444" y="5668"/>
                    <a:pt x="7449" y="5631"/>
                    <a:pt x="7418" y="5644"/>
                  </a:cubicBezTo>
                  <a:cubicBezTo>
                    <a:pt x="7407" y="5647"/>
                    <a:pt x="7399" y="5660"/>
                    <a:pt x="7386" y="5662"/>
                  </a:cubicBezTo>
                  <a:cubicBezTo>
                    <a:pt x="7378" y="5662"/>
                    <a:pt x="7373" y="5652"/>
                    <a:pt x="7367" y="5649"/>
                  </a:cubicBezTo>
                  <a:lnTo>
                    <a:pt x="7362" y="5652"/>
                  </a:lnTo>
                  <a:lnTo>
                    <a:pt x="7359" y="5652"/>
                  </a:lnTo>
                  <a:lnTo>
                    <a:pt x="7359" y="5652"/>
                  </a:lnTo>
                  <a:lnTo>
                    <a:pt x="7362" y="5652"/>
                  </a:lnTo>
                  <a:cubicBezTo>
                    <a:pt x="7328" y="5668"/>
                    <a:pt x="7362" y="5678"/>
                    <a:pt x="7359" y="5692"/>
                  </a:cubicBezTo>
                  <a:lnTo>
                    <a:pt x="7359" y="5692"/>
                  </a:lnTo>
                  <a:cubicBezTo>
                    <a:pt x="7341" y="5705"/>
                    <a:pt x="7304" y="5715"/>
                    <a:pt x="7299" y="5721"/>
                  </a:cubicBezTo>
                  <a:cubicBezTo>
                    <a:pt x="7296" y="5723"/>
                    <a:pt x="7293" y="5726"/>
                    <a:pt x="7293" y="5729"/>
                  </a:cubicBezTo>
                  <a:cubicBezTo>
                    <a:pt x="7312" y="5721"/>
                    <a:pt x="7352" y="5710"/>
                    <a:pt x="7359" y="5694"/>
                  </a:cubicBezTo>
                  <a:cubicBezTo>
                    <a:pt x="7349" y="5713"/>
                    <a:pt x="7291" y="5729"/>
                    <a:pt x="7285" y="5734"/>
                  </a:cubicBezTo>
                  <a:cubicBezTo>
                    <a:pt x="7267" y="5750"/>
                    <a:pt x="7309" y="5782"/>
                    <a:pt x="7320" y="5797"/>
                  </a:cubicBezTo>
                  <a:cubicBezTo>
                    <a:pt x="7312" y="5797"/>
                    <a:pt x="7304" y="5800"/>
                    <a:pt x="7299" y="5805"/>
                  </a:cubicBezTo>
                  <a:lnTo>
                    <a:pt x="7299" y="5811"/>
                  </a:lnTo>
                  <a:cubicBezTo>
                    <a:pt x="7301" y="5811"/>
                    <a:pt x="7307" y="5811"/>
                    <a:pt x="7312" y="5808"/>
                  </a:cubicBezTo>
                  <a:cubicBezTo>
                    <a:pt x="7301" y="5811"/>
                    <a:pt x="7291" y="5811"/>
                    <a:pt x="7285" y="5819"/>
                  </a:cubicBezTo>
                  <a:cubicBezTo>
                    <a:pt x="7280" y="5827"/>
                    <a:pt x="7291" y="5837"/>
                    <a:pt x="7288" y="5845"/>
                  </a:cubicBezTo>
                  <a:lnTo>
                    <a:pt x="7288" y="5845"/>
                  </a:lnTo>
                  <a:cubicBezTo>
                    <a:pt x="7262" y="5848"/>
                    <a:pt x="7206" y="5808"/>
                    <a:pt x="7203" y="5808"/>
                  </a:cubicBezTo>
                  <a:cubicBezTo>
                    <a:pt x="7195" y="5811"/>
                    <a:pt x="7193" y="5816"/>
                    <a:pt x="7187" y="5821"/>
                  </a:cubicBezTo>
                  <a:lnTo>
                    <a:pt x="7187" y="5821"/>
                  </a:lnTo>
                  <a:cubicBezTo>
                    <a:pt x="7177" y="5824"/>
                    <a:pt x="7174" y="5840"/>
                    <a:pt x="7166" y="5848"/>
                  </a:cubicBezTo>
                  <a:cubicBezTo>
                    <a:pt x="7169" y="5848"/>
                    <a:pt x="7169" y="5845"/>
                    <a:pt x="7169" y="5845"/>
                  </a:cubicBezTo>
                  <a:cubicBezTo>
                    <a:pt x="7158" y="5853"/>
                    <a:pt x="7137" y="5866"/>
                    <a:pt x="7129" y="5877"/>
                  </a:cubicBezTo>
                  <a:lnTo>
                    <a:pt x="7153" y="5861"/>
                  </a:lnTo>
                  <a:cubicBezTo>
                    <a:pt x="7134" y="5872"/>
                    <a:pt x="7111" y="5890"/>
                    <a:pt x="7113" y="5901"/>
                  </a:cubicBezTo>
                  <a:cubicBezTo>
                    <a:pt x="7119" y="5909"/>
                    <a:pt x="7134" y="5909"/>
                    <a:pt x="7137" y="5919"/>
                  </a:cubicBezTo>
                  <a:cubicBezTo>
                    <a:pt x="7119" y="5917"/>
                    <a:pt x="7092" y="5906"/>
                    <a:pt x="7092" y="5909"/>
                  </a:cubicBezTo>
                  <a:cubicBezTo>
                    <a:pt x="7087" y="5914"/>
                    <a:pt x="7087" y="5919"/>
                    <a:pt x="7089" y="5925"/>
                  </a:cubicBezTo>
                  <a:lnTo>
                    <a:pt x="7089" y="5925"/>
                  </a:lnTo>
                  <a:cubicBezTo>
                    <a:pt x="7082" y="5922"/>
                    <a:pt x="7079" y="5922"/>
                    <a:pt x="7076" y="5922"/>
                  </a:cubicBezTo>
                  <a:cubicBezTo>
                    <a:pt x="7060" y="5948"/>
                    <a:pt x="7113" y="5962"/>
                    <a:pt x="7092" y="5999"/>
                  </a:cubicBezTo>
                  <a:cubicBezTo>
                    <a:pt x="7095" y="5999"/>
                    <a:pt x="7095" y="5996"/>
                    <a:pt x="7095" y="5993"/>
                  </a:cubicBezTo>
                  <a:cubicBezTo>
                    <a:pt x="7087" y="5993"/>
                    <a:pt x="7076" y="5993"/>
                    <a:pt x="7074" y="5999"/>
                  </a:cubicBezTo>
                  <a:cubicBezTo>
                    <a:pt x="7071" y="6001"/>
                    <a:pt x="7071" y="6004"/>
                    <a:pt x="7071" y="6009"/>
                  </a:cubicBezTo>
                  <a:cubicBezTo>
                    <a:pt x="7074" y="6007"/>
                    <a:pt x="7076" y="6007"/>
                    <a:pt x="7079" y="6007"/>
                  </a:cubicBezTo>
                  <a:cubicBezTo>
                    <a:pt x="7071" y="6009"/>
                    <a:pt x="7063" y="6007"/>
                    <a:pt x="7060" y="6015"/>
                  </a:cubicBezTo>
                  <a:cubicBezTo>
                    <a:pt x="7050" y="6030"/>
                    <a:pt x="7084" y="6057"/>
                    <a:pt x="7084" y="6070"/>
                  </a:cubicBezTo>
                  <a:cubicBezTo>
                    <a:pt x="7084" y="6070"/>
                    <a:pt x="7066" y="6155"/>
                    <a:pt x="7060" y="6181"/>
                  </a:cubicBezTo>
                  <a:cubicBezTo>
                    <a:pt x="7044" y="6179"/>
                    <a:pt x="7026" y="6163"/>
                    <a:pt x="7010" y="6163"/>
                  </a:cubicBezTo>
                  <a:cubicBezTo>
                    <a:pt x="7005" y="6165"/>
                    <a:pt x="7002" y="6171"/>
                    <a:pt x="6999" y="6176"/>
                  </a:cubicBezTo>
                  <a:cubicBezTo>
                    <a:pt x="7002" y="6179"/>
                    <a:pt x="7007" y="6179"/>
                    <a:pt x="7013" y="6181"/>
                  </a:cubicBezTo>
                  <a:cubicBezTo>
                    <a:pt x="7007" y="6179"/>
                    <a:pt x="7002" y="6176"/>
                    <a:pt x="6997" y="6179"/>
                  </a:cubicBezTo>
                  <a:cubicBezTo>
                    <a:pt x="6991" y="6179"/>
                    <a:pt x="6989" y="6184"/>
                    <a:pt x="6986" y="6189"/>
                  </a:cubicBezTo>
                  <a:lnTo>
                    <a:pt x="6986" y="6187"/>
                  </a:lnTo>
                  <a:cubicBezTo>
                    <a:pt x="6952" y="6189"/>
                    <a:pt x="6804" y="6128"/>
                    <a:pt x="6782" y="6179"/>
                  </a:cubicBezTo>
                  <a:cubicBezTo>
                    <a:pt x="6798" y="6171"/>
                    <a:pt x="6825" y="6171"/>
                    <a:pt x="6854" y="6176"/>
                  </a:cubicBezTo>
                  <a:cubicBezTo>
                    <a:pt x="6809" y="6168"/>
                    <a:pt x="6769" y="6168"/>
                    <a:pt x="6766" y="6200"/>
                  </a:cubicBezTo>
                  <a:cubicBezTo>
                    <a:pt x="6764" y="6210"/>
                    <a:pt x="6764" y="6226"/>
                    <a:pt x="6774" y="6232"/>
                  </a:cubicBezTo>
                  <a:cubicBezTo>
                    <a:pt x="6782" y="6237"/>
                    <a:pt x="6804" y="6213"/>
                    <a:pt x="6817" y="6229"/>
                  </a:cubicBezTo>
                  <a:cubicBezTo>
                    <a:pt x="6830" y="6248"/>
                    <a:pt x="6880" y="6300"/>
                    <a:pt x="6872" y="6327"/>
                  </a:cubicBezTo>
                  <a:cubicBezTo>
                    <a:pt x="6870" y="6332"/>
                    <a:pt x="6864" y="6340"/>
                    <a:pt x="6859" y="6343"/>
                  </a:cubicBezTo>
                  <a:cubicBezTo>
                    <a:pt x="6864" y="6340"/>
                    <a:pt x="6867" y="6335"/>
                    <a:pt x="6870" y="6330"/>
                  </a:cubicBezTo>
                  <a:cubicBezTo>
                    <a:pt x="6856" y="6338"/>
                    <a:pt x="6841" y="6338"/>
                    <a:pt x="6833" y="6324"/>
                  </a:cubicBezTo>
                  <a:cubicBezTo>
                    <a:pt x="6819" y="6311"/>
                    <a:pt x="6811" y="6293"/>
                    <a:pt x="6806" y="6277"/>
                  </a:cubicBezTo>
                  <a:cubicBezTo>
                    <a:pt x="6804" y="6266"/>
                    <a:pt x="6811" y="6245"/>
                    <a:pt x="6801" y="6245"/>
                  </a:cubicBezTo>
                  <a:cubicBezTo>
                    <a:pt x="6801" y="6245"/>
                    <a:pt x="6721" y="6248"/>
                    <a:pt x="6719" y="6248"/>
                  </a:cubicBezTo>
                  <a:cubicBezTo>
                    <a:pt x="6719" y="6248"/>
                    <a:pt x="6714" y="6250"/>
                    <a:pt x="6700" y="6258"/>
                  </a:cubicBezTo>
                  <a:cubicBezTo>
                    <a:pt x="6647" y="6234"/>
                    <a:pt x="6714" y="6208"/>
                    <a:pt x="6624" y="6226"/>
                  </a:cubicBezTo>
                  <a:cubicBezTo>
                    <a:pt x="6602" y="6232"/>
                    <a:pt x="6589" y="6253"/>
                    <a:pt x="6571" y="6253"/>
                  </a:cubicBezTo>
                  <a:cubicBezTo>
                    <a:pt x="6489" y="6250"/>
                    <a:pt x="6565" y="6181"/>
                    <a:pt x="6459" y="6216"/>
                  </a:cubicBezTo>
                  <a:cubicBezTo>
                    <a:pt x="6428" y="6226"/>
                    <a:pt x="6343" y="6338"/>
                    <a:pt x="6319" y="6327"/>
                  </a:cubicBezTo>
                  <a:cubicBezTo>
                    <a:pt x="6287" y="6308"/>
                    <a:pt x="6266" y="6274"/>
                    <a:pt x="6232" y="6258"/>
                  </a:cubicBezTo>
                  <a:cubicBezTo>
                    <a:pt x="6226" y="6255"/>
                    <a:pt x="6234" y="6269"/>
                    <a:pt x="6232" y="6271"/>
                  </a:cubicBezTo>
                  <a:cubicBezTo>
                    <a:pt x="6226" y="6290"/>
                    <a:pt x="6224" y="6308"/>
                    <a:pt x="6211" y="6324"/>
                  </a:cubicBezTo>
                  <a:cubicBezTo>
                    <a:pt x="6203" y="6335"/>
                    <a:pt x="6184" y="6332"/>
                    <a:pt x="6176" y="6340"/>
                  </a:cubicBezTo>
                  <a:cubicBezTo>
                    <a:pt x="6142" y="6383"/>
                    <a:pt x="6205" y="6396"/>
                    <a:pt x="6184" y="6438"/>
                  </a:cubicBezTo>
                  <a:cubicBezTo>
                    <a:pt x="6173" y="6457"/>
                    <a:pt x="6158" y="6396"/>
                    <a:pt x="6144" y="6422"/>
                  </a:cubicBezTo>
                  <a:cubicBezTo>
                    <a:pt x="6128" y="6454"/>
                    <a:pt x="6155" y="6473"/>
                    <a:pt x="6107" y="6475"/>
                  </a:cubicBezTo>
                  <a:cubicBezTo>
                    <a:pt x="6057" y="6480"/>
                    <a:pt x="6128" y="6441"/>
                    <a:pt x="6099" y="6425"/>
                  </a:cubicBezTo>
                  <a:cubicBezTo>
                    <a:pt x="6041" y="6393"/>
                    <a:pt x="6052" y="6449"/>
                    <a:pt x="6007" y="6459"/>
                  </a:cubicBezTo>
                  <a:cubicBezTo>
                    <a:pt x="5991" y="6462"/>
                    <a:pt x="5975" y="6451"/>
                    <a:pt x="5959" y="6457"/>
                  </a:cubicBezTo>
                  <a:cubicBezTo>
                    <a:pt x="5951" y="6457"/>
                    <a:pt x="6001" y="6491"/>
                    <a:pt x="5999" y="6499"/>
                  </a:cubicBezTo>
                  <a:cubicBezTo>
                    <a:pt x="5980" y="6581"/>
                    <a:pt x="5983" y="6459"/>
                    <a:pt x="5956" y="6510"/>
                  </a:cubicBezTo>
                  <a:cubicBezTo>
                    <a:pt x="5938" y="6539"/>
                    <a:pt x="5978" y="6547"/>
                    <a:pt x="5978" y="6570"/>
                  </a:cubicBezTo>
                  <a:cubicBezTo>
                    <a:pt x="5978" y="6573"/>
                    <a:pt x="5962" y="6663"/>
                    <a:pt x="5959" y="6668"/>
                  </a:cubicBezTo>
                  <a:cubicBezTo>
                    <a:pt x="5948" y="6684"/>
                    <a:pt x="5930" y="6692"/>
                    <a:pt x="5919" y="6708"/>
                  </a:cubicBezTo>
                  <a:cubicBezTo>
                    <a:pt x="5911" y="6727"/>
                    <a:pt x="5919" y="6748"/>
                    <a:pt x="5909" y="6766"/>
                  </a:cubicBezTo>
                  <a:cubicBezTo>
                    <a:pt x="5896" y="6785"/>
                    <a:pt x="5853" y="6777"/>
                    <a:pt x="5845" y="6801"/>
                  </a:cubicBezTo>
                  <a:cubicBezTo>
                    <a:pt x="5824" y="6870"/>
                    <a:pt x="5893" y="6870"/>
                    <a:pt x="5888" y="6886"/>
                  </a:cubicBezTo>
                  <a:cubicBezTo>
                    <a:pt x="5882" y="6899"/>
                    <a:pt x="5874" y="6915"/>
                    <a:pt x="5864" y="6928"/>
                  </a:cubicBezTo>
                  <a:cubicBezTo>
                    <a:pt x="5861" y="6933"/>
                    <a:pt x="5853" y="6931"/>
                    <a:pt x="5851" y="6936"/>
                  </a:cubicBezTo>
                  <a:cubicBezTo>
                    <a:pt x="5851" y="6938"/>
                    <a:pt x="5835" y="7021"/>
                    <a:pt x="5832" y="7026"/>
                  </a:cubicBezTo>
                  <a:cubicBezTo>
                    <a:pt x="5821" y="7047"/>
                    <a:pt x="5771" y="7042"/>
                    <a:pt x="5771" y="7050"/>
                  </a:cubicBezTo>
                  <a:cubicBezTo>
                    <a:pt x="5771" y="7066"/>
                    <a:pt x="5798" y="7052"/>
                    <a:pt x="5798" y="7052"/>
                  </a:cubicBezTo>
                  <a:cubicBezTo>
                    <a:pt x="5816" y="7066"/>
                    <a:pt x="5880" y="7142"/>
                    <a:pt x="5896" y="7158"/>
                  </a:cubicBezTo>
                  <a:cubicBezTo>
                    <a:pt x="5901" y="7166"/>
                    <a:pt x="5896" y="7182"/>
                    <a:pt x="5903" y="7187"/>
                  </a:cubicBezTo>
                  <a:cubicBezTo>
                    <a:pt x="5925" y="7206"/>
                    <a:pt x="5927" y="7148"/>
                    <a:pt x="5943" y="7198"/>
                  </a:cubicBezTo>
                  <a:cubicBezTo>
                    <a:pt x="5946" y="7208"/>
                    <a:pt x="5946" y="7222"/>
                    <a:pt x="5943" y="7232"/>
                  </a:cubicBezTo>
                  <a:cubicBezTo>
                    <a:pt x="5880" y="7386"/>
                    <a:pt x="5840" y="7298"/>
                    <a:pt x="5747" y="7259"/>
                  </a:cubicBezTo>
                  <a:cubicBezTo>
                    <a:pt x="5737" y="7253"/>
                    <a:pt x="5628" y="7208"/>
                    <a:pt x="5620" y="7224"/>
                  </a:cubicBezTo>
                  <a:cubicBezTo>
                    <a:pt x="5610" y="7253"/>
                    <a:pt x="5586" y="7306"/>
                    <a:pt x="5610" y="7341"/>
                  </a:cubicBezTo>
                  <a:cubicBezTo>
                    <a:pt x="5615" y="7346"/>
                    <a:pt x="5639" y="7351"/>
                    <a:pt x="5639" y="7365"/>
                  </a:cubicBezTo>
                  <a:cubicBezTo>
                    <a:pt x="5641" y="7423"/>
                    <a:pt x="5599" y="7439"/>
                    <a:pt x="5599" y="7471"/>
                  </a:cubicBezTo>
                  <a:cubicBezTo>
                    <a:pt x="5596" y="7479"/>
                    <a:pt x="5663" y="7659"/>
                    <a:pt x="5663" y="7659"/>
                  </a:cubicBezTo>
                  <a:cubicBezTo>
                    <a:pt x="5678" y="7672"/>
                    <a:pt x="5726" y="7648"/>
                    <a:pt x="5742" y="7680"/>
                  </a:cubicBezTo>
                  <a:cubicBezTo>
                    <a:pt x="5761" y="7725"/>
                    <a:pt x="5731" y="7746"/>
                    <a:pt x="5726" y="7783"/>
                  </a:cubicBezTo>
                  <a:cubicBezTo>
                    <a:pt x="5721" y="7823"/>
                    <a:pt x="5742" y="7889"/>
                    <a:pt x="5747" y="7929"/>
                  </a:cubicBezTo>
                  <a:cubicBezTo>
                    <a:pt x="5750" y="7944"/>
                    <a:pt x="5745" y="7966"/>
                    <a:pt x="5755" y="7976"/>
                  </a:cubicBezTo>
                  <a:cubicBezTo>
                    <a:pt x="5763" y="7981"/>
                    <a:pt x="5890" y="7950"/>
                    <a:pt x="5909" y="7955"/>
                  </a:cubicBezTo>
                  <a:cubicBezTo>
                    <a:pt x="5927" y="7960"/>
                    <a:pt x="5914" y="7995"/>
                    <a:pt x="5930" y="8003"/>
                  </a:cubicBezTo>
                  <a:cubicBezTo>
                    <a:pt x="5938" y="8008"/>
                    <a:pt x="5948" y="7992"/>
                    <a:pt x="5954" y="7997"/>
                  </a:cubicBezTo>
                  <a:cubicBezTo>
                    <a:pt x="5959" y="8003"/>
                    <a:pt x="5954" y="8016"/>
                    <a:pt x="5951" y="8026"/>
                  </a:cubicBezTo>
                  <a:cubicBezTo>
                    <a:pt x="5948" y="8032"/>
                    <a:pt x="5933" y="8034"/>
                    <a:pt x="5938" y="8040"/>
                  </a:cubicBezTo>
                  <a:cubicBezTo>
                    <a:pt x="5948" y="8056"/>
                    <a:pt x="5970" y="8056"/>
                    <a:pt x="5983" y="8069"/>
                  </a:cubicBezTo>
                  <a:cubicBezTo>
                    <a:pt x="5988" y="8071"/>
                    <a:pt x="5980" y="8079"/>
                    <a:pt x="5978" y="8085"/>
                  </a:cubicBezTo>
                  <a:cubicBezTo>
                    <a:pt x="5978" y="8085"/>
                    <a:pt x="5980" y="8087"/>
                    <a:pt x="5980" y="8090"/>
                  </a:cubicBezTo>
                  <a:cubicBezTo>
                    <a:pt x="5983" y="8090"/>
                    <a:pt x="6054" y="8101"/>
                    <a:pt x="6054" y="8101"/>
                  </a:cubicBezTo>
                  <a:cubicBezTo>
                    <a:pt x="6060" y="8095"/>
                    <a:pt x="6033" y="8045"/>
                    <a:pt x="6036" y="8042"/>
                  </a:cubicBezTo>
                  <a:cubicBezTo>
                    <a:pt x="6054" y="8040"/>
                    <a:pt x="6076" y="8048"/>
                    <a:pt x="6097" y="8042"/>
                  </a:cubicBezTo>
                  <a:cubicBezTo>
                    <a:pt x="6131" y="8032"/>
                    <a:pt x="6150" y="7979"/>
                    <a:pt x="6192" y="7989"/>
                  </a:cubicBezTo>
                  <a:cubicBezTo>
                    <a:pt x="6293" y="8016"/>
                    <a:pt x="6338" y="8066"/>
                    <a:pt x="6420" y="8119"/>
                  </a:cubicBezTo>
                  <a:cubicBezTo>
                    <a:pt x="6457" y="8143"/>
                    <a:pt x="6510" y="8143"/>
                    <a:pt x="6536" y="8175"/>
                  </a:cubicBezTo>
                  <a:cubicBezTo>
                    <a:pt x="6552" y="8196"/>
                    <a:pt x="6515" y="8238"/>
                    <a:pt x="6502" y="8241"/>
                  </a:cubicBezTo>
                  <a:cubicBezTo>
                    <a:pt x="6486" y="8241"/>
                    <a:pt x="6454" y="8201"/>
                    <a:pt x="6441" y="8249"/>
                  </a:cubicBezTo>
                  <a:cubicBezTo>
                    <a:pt x="6422" y="8320"/>
                    <a:pt x="6584" y="8289"/>
                    <a:pt x="6639" y="8286"/>
                  </a:cubicBezTo>
                  <a:lnTo>
                    <a:pt x="6647" y="8310"/>
                  </a:lnTo>
                  <a:lnTo>
                    <a:pt x="6647" y="8310"/>
                  </a:lnTo>
                  <a:lnTo>
                    <a:pt x="6647" y="8310"/>
                  </a:lnTo>
                  <a:cubicBezTo>
                    <a:pt x="6650" y="8318"/>
                    <a:pt x="6653" y="8323"/>
                    <a:pt x="6655" y="8328"/>
                  </a:cubicBezTo>
                  <a:lnTo>
                    <a:pt x="6655" y="8328"/>
                  </a:lnTo>
                  <a:lnTo>
                    <a:pt x="6655" y="8334"/>
                  </a:lnTo>
                  <a:lnTo>
                    <a:pt x="6655" y="8334"/>
                  </a:lnTo>
                  <a:cubicBezTo>
                    <a:pt x="6658" y="8336"/>
                    <a:pt x="6658" y="8339"/>
                    <a:pt x="6658" y="8342"/>
                  </a:cubicBezTo>
                  <a:lnTo>
                    <a:pt x="6658" y="8342"/>
                  </a:lnTo>
                  <a:cubicBezTo>
                    <a:pt x="6658" y="8342"/>
                    <a:pt x="6658" y="8344"/>
                    <a:pt x="6661" y="8344"/>
                  </a:cubicBezTo>
                  <a:lnTo>
                    <a:pt x="6661" y="8344"/>
                  </a:lnTo>
                  <a:lnTo>
                    <a:pt x="6661" y="8347"/>
                  </a:lnTo>
                  <a:lnTo>
                    <a:pt x="6661" y="8347"/>
                  </a:lnTo>
                  <a:lnTo>
                    <a:pt x="6661" y="8347"/>
                  </a:lnTo>
                  <a:lnTo>
                    <a:pt x="6661" y="8347"/>
                  </a:lnTo>
                  <a:lnTo>
                    <a:pt x="6661" y="8349"/>
                  </a:lnTo>
                  <a:lnTo>
                    <a:pt x="6661" y="8349"/>
                  </a:lnTo>
                  <a:lnTo>
                    <a:pt x="6661" y="8349"/>
                  </a:lnTo>
                  <a:lnTo>
                    <a:pt x="6661" y="8349"/>
                  </a:lnTo>
                  <a:lnTo>
                    <a:pt x="6661" y="8352"/>
                  </a:lnTo>
                  <a:lnTo>
                    <a:pt x="6661" y="8352"/>
                  </a:lnTo>
                  <a:lnTo>
                    <a:pt x="6661" y="8352"/>
                  </a:lnTo>
                  <a:lnTo>
                    <a:pt x="6661" y="8352"/>
                  </a:lnTo>
                  <a:lnTo>
                    <a:pt x="6661" y="8352"/>
                  </a:lnTo>
                  <a:lnTo>
                    <a:pt x="6663" y="8352"/>
                  </a:lnTo>
                  <a:lnTo>
                    <a:pt x="6663" y="8352"/>
                  </a:lnTo>
                  <a:lnTo>
                    <a:pt x="6663" y="8355"/>
                  </a:lnTo>
                  <a:lnTo>
                    <a:pt x="6663" y="8355"/>
                  </a:lnTo>
                  <a:lnTo>
                    <a:pt x="6663" y="8355"/>
                  </a:lnTo>
                  <a:lnTo>
                    <a:pt x="6663" y="8355"/>
                  </a:lnTo>
                  <a:lnTo>
                    <a:pt x="6663" y="8355"/>
                  </a:lnTo>
                  <a:lnTo>
                    <a:pt x="6663" y="8355"/>
                  </a:lnTo>
                  <a:lnTo>
                    <a:pt x="6663" y="8357"/>
                  </a:lnTo>
                  <a:lnTo>
                    <a:pt x="6663" y="8357"/>
                  </a:lnTo>
                  <a:lnTo>
                    <a:pt x="6663" y="8357"/>
                  </a:lnTo>
                  <a:lnTo>
                    <a:pt x="6663" y="8357"/>
                  </a:lnTo>
                  <a:lnTo>
                    <a:pt x="6663" y="8357"/>
                  </a:lnTo>
                  <a:lnTo>
                    <a:pt x="6663" y="8357"/>
                  </a:lnTo>
                  <a:lnTo>
                    <a:pt x="6663" y="8357"/>
                  </a:lnTo>
                  <a:lnTo>
                    <a:pt x="6663" y="8357"/>
                  </a:lnTo>
                  <a:lnTo>
                    <a:pt x="6663" y="8360"/>
                  </a:lnTo>
                  <a:lnTo>
                    <a:pt x="6663" y="8360"/>
                  </a:lnTo>
                  <a:lnTo>
                    <a:pt x="6663" y="8360"/>
                  </a:lnTo>
                  <a:cubicBezTo>
                    <a:pt x="6653" y="8498"/>
                    <a:pt x="6613" y="8368"/>
                    <a:pt x="6597" y="8408"/>
                  </a:cubicBezTo>
                  <a:cubicBezTo>
                    <a:pt x="6594" y="8416"/>
                    <a:pt x="6629" y="8424"/>
                    <a:pt x="6618" y="8429"/>
                  </a:cubicBezTo>
                  <a:cubicBezTo>
                    <a:pt x="6589" y="8447"/>
                    <a:pt x="6584" y="8397"/>
                    <a:pt x="6579" y="8426"/>
                  </a:cubicBezTo>
                  <a:cubicBezTo>
                    <a:pt x="6571" y="8461"/>
                    <a:pt x="6631" y="8463"/>
                    <a:pt x="6647" y="8492"/>
                  </a:cubicBezTo>
                  <a:cubicBezTo>
                    <a:pt x="6669" y="8540"/>
                    <a:pt x="6594" y="8479"/>
                    <a:pt x="6584" y="8484"/>
                  </a:cubicBezTo>
                  <a:cubicBezTo>
                    <a:pt x="6563" y="8495"/>
                    <a:pt x="6581" y="8527"/>
                    <a:pt x="6571" y="8548"/>
                  </a:cubicBezTo>
                  <a:cubicBezTo>
                    <a:pt x="6568" y="8556"/>
                    <a:pt x="6552" y="8553"/>
                    <a:pt x="6547" y="8561"/>
                  </a:cubicBezTo>
                  <a:cubicBezTo>
                    <a:pt x="6544" y="8569"/>
                    <a:pt x="6555" y="8580"/>
                    <a:pt x="6552" y="8588"/>
                  </a:cubicBezTo>
                  <a:cubicBezTo>
                    <a:pt x="6541" y="8606"/>
                    <a:pt x="6528" y="8622"/>
                    <a:pt x="6512" y="8638"/>
                  </a:cubicBezTo>
                  <a:cubicBezTo>
                    <a:pt x="6483" y="8664"/>
                    <a:pt x="6481" y="8619"/>
                    <a:pt x="6478" y="8651"/>
                  </a:cubicBezTo>
                  <a:cubicBezTo>
                    <a:pt x="6475" y="8667"/>
                    <a:pt x="6502" y="8683"/>
                    <a:pt x="6491" y="8691"/>
                  </a:cubicBezTo>
                  <a:cubicBezTo>
                    <a:pt x="6467" y="8709"/>
                    <a:pt x="6444" y="8675"/>
                    <a:pt x="6425" y="8670"/>
                  </a:cubicBezTo>
                  <a:cubicBezTo>
                    <a:pt x="6417" y="8670"/>
                    <a:pt x="6404" y="8670"/>
                    <a:pt x="6406" y="8672"/>
                  </a:cubicBezTo>
                  <a:cubicBezTo>
                    <a:pt x="6420" y="8688"/>
                    <a:pt x="6441" y="8694"/>
                    <a:pt x="6451" y="8707"/>
                  </a:cubicBezTo>
                  <a:cubicBezTo>
                    <a:pt x="6459" y="8715"/>
                    <a:pt x="6467" y="8731"/>
                    <a:pt x="6459" y="8731"/>
                  </a:cubicBezTo>
                  <a:lnTo>
                    <a:pt x="6459" y="8731"/>
                  </a:lnTo>
                  <a:lnTo>
                    <a:pt x="6459" y="8731"/>
                  </a:lnTo>
                  <a:lnTo>
                    <a:pt x="6459" y="8731"/>
                  </a:lnTo>
                  <a:lnTo>
                    <a:pt x="6459" y="8731"/>
                  </a:lnTo>
                  <a:lnTo>
                    <a:pt x="6459" y="8731"/>
                  </a:lnTo>
                  <a:lnTo>
                    <a:pt x="6459" y="8731"/>
                  </a:lnTo>
                  <a:lnTo>
                    <a:pt x="6459" y="8731"/>
                  </a:lnTo>
                  <a:lnTo>
                    <a:pt x="6459" y="8731"/>
                  </a:lnTo>
                  <a:lnTo>
                    <a:pt x="6441" y="8731"/>
                  </a:lnTo>
                  <a:lnTo>
                    <a:pt x="6444" y="8731"/>
                  </a:lnTo>
                  <a:cubicBezTo>
                    <a:pt x="6425" y="8728"/>
                    <a:pt x="6412" y="8723"/>
                    <a:pt x="6396" y="8715"/>
                  </a:cubicBezTo>
                  <a:cubicBezTo>
                    <a:pt x="6391" y="8712"/>
                    <a:pt x="6406" y="8702"/>
                    <a:pt x="6401" y="8696"/>
                  </a:cubicBezTo>
                  <a:cubicBezTo>
                    <a:pt x="6393" y="8694"/>
                    <a:pt x="6367" y="8694"/>
                    <a:pt x="6375" y="8699"/>
                  </a:cubicBezTo>
                  <a:cubicBezTo>
                    <a:pt x="6391" y="8709"/>
                    <a:pt x="6412" y="8707"/>
                    <a:pt x="6430" y="8715"/>
                  </a:cubicBezTo>
                  <a:cubicBezTo>
                    <a:pt x="6436" y="8717"/>
                    <a:pt x="6441" y="8725"/>
                    <a:pt x="6444" y="8736"/>
                  </a:cubicBezTo>
                  <a:lnTo>
                    <a:pt x="6444" y="8736"/>
                  </a:lnTo>
                  <a:cubicBezTo>
                    <a:pt x="6446" y="8736"/>
                    <a:pt x="6446" y="8739"/>
                    <a:pt x="6446" y="8741"/>
                  </a:cubicBezTo>
                  <a:lnTo>
                    <a:pt x="6446" y="8741"/>
                  </a:lnTo>
                  <a:lnTo>
                    <a:pt x="6446" y="8744"/>
                  </a:lnTo>
                  <a:lnTo>
                    <a:pt x="6446" y="8744"/>
                  </a:lnTo>
                  <a:cubicBezTo>
                    <a:pt x="6449" y="8747"/>
                    <a:pt x="6449" y="8749"/>
                    <a:pt x="6449" y="8749"/>
                  </a:cubicBezTo>
                  <a:lnTo>
                    <a:pt x="6449" y="8752"/>
                  </a:lnTo>
                  <a:lnTo>
                    <a:pt x="6449" y="8752"/>
                  </a:lnTo>
                  <a:lnTo>
                    <a:pt x="6449" y="8754"/>
                  </a:lnTo>
                  <a:lnTo>
                    <a:pt x="6449" y="8754"/>
                  </a:lnTo>
                  <a:lnTo>
                    <a:pt x="6449" y="8754"/>
                  </a:lnTo>
                  <a:lnTo>
                    <a:pt x="6449" y="8754"/>
                  </a:lnTo>
                  <a:lnTo>
                    <a:pt x="6449" y="8760"/>
                  </a:lnTo>
                  <a:lnTo>
                    <a:pt x="6449" y="8760"/>
                  </a:lnTo>
                  <a:lnTo>
                    <a:pt x="6449" y="8760"/>
                  </a:lnTo>
                  <a:cubicBezTo>
                    <a:pt x="6451" y="8765"/>
                    <a:pt x="6451" y="8770"/>
                    <a:pt x="6451" y="8776"/>
                  </a:cubicBezTo>
                  <a:lnTo>
                    <a:pt x="6451" y="8776"/>
                  </a:lnTo>
                  <a:lnTo>
                    <a:pt x="6451" y="8776"/>
                  </a:lnTo>
                  <a:lnTo>
                    <a:pt x="6451" y="8776"/>
                  </a:lnTo>
                  <a:lnTo>
                    <a:pt x="6451" y="8776"/>
                  </a:lnTo>
                  <a:lnTo>
                    <a:pt x="6451" y="8778"/>
                  </a:lnTo>
                  <a:lnTo>
                    <a:pt x="6451" y="8778"/>
                  </a:lnTo>
                  <a:lnTo>
                    <a:pt x="6451" y="8778"/>
                  </a:lnTo>
                  <a:lnTo>
                    <a:pt x="6451" y="8784"/>
                  </a:lnTo>
                  <a:lnTo>
                    <a:pt x="6451" y="8784"/>
                  </a:lnTo>
                  <a:lnTo>
                    <a:pt x="6451" y="8784"/>
                  </a:lnTo>
                  <a:lnTo>
                    <a:pt x="6451" y="8784"/>
                  </a:lnTo>
                  <a:lnTo>
                    <a:pt x="6451" y="8784"/>
                  </a:lnTo>
                  <a:lnTo>
                    <a:pt x="6451" y="8784"/>
                  </a:lnTo>
                  <a:lnTo>
                    <a:pt x="6451" y="8784"/>
                  </a:lnTo>
                  <a:lnTo>
                    <a:pt x="6451" y="8786"/>
                  </a:lnTo>
                  <a:lnTo>
                    <a:pt x="6451" y="8786"/>
                  </a:lnTo>
                  <a:lnTo>
                    <a:pt x="6451" y="8786"/>
                  </a:lnTo>
                  <a:lnTo>
                    <a:pt x="6451" y="8789"/>
                  </a:lnTo>
                  <a:lnTo>
                    <a:pt x="6451" y="8789"/>
                  </a:lnTo>
                  <a:lnTo>
                    <a:pt x="6451" y="8789"/>
                  </a:lnTo>
                  <a:lnTo>
                    <a:pt x="6451" y="8789"/>
                  </a:lnTo>
                  <a:lnTo>
                    <a:pt x="6451" y="8789"/>
                  </a:lnTo>
                  <a:lnTo>
                    <a:pt x="6451" y="8789"/>
                  </a:lnTo>
                  <a:lnTo>
                    <a:pt x="6451" y="8789"/>
                  </a:lnTo>
                  <a:lnTo>
                    <a:pt x="6451" y="8789"/>
                  </a:lnTo>
                  <a:lnTo>
                    <a:pt x="6451" y="8789"/>
                  </a:lnTo>
                  <a:lnTo>
                    <a:pt x="6451" y="8792"/>
                  </a:lnTo>
                  <a:cubicBezTo>
                    <a:pt x="6449" y="8799"/>
                    <a:pt x="6428" y="8794"/>
                    <a:pt x="6430" y="8802"/>
                  </a:cubicBezTo>
                  <a:cubicBezTo>
                    <a:pt x="6430" y="8810"/>
                    <a:pt x="6449" y="8797"/>
                    <a:pt x="6454" y="8802"/>
                  </a:cubicBezTo>
                  <a:cubicBezTo>
                    <a:pt x="6459" y="8813"/>
                    <a:pt x="6446" y="8826"/>
                    <a:pt x="6449" y="8839"/>
                  </a:cubicBezTo>
                  <a:cubicBezTo>
                    <a:pt x="6451" y="8852"/>
                    <a:pt x="6467" y="8860"/>
                    <a:pt x="6467" y="8876"/>
                  </a:cubicBezTo>
                  <a:cubicBezTo>
                    <a:pt x="6470" y="8882"/>
                    <a:pt x="6451" y="8879"/>
                    <a:pt x="6451" y="8884"/>
                  </a:cubicBezTo>
                  <a:cubicBezTo>
                    <a:pt x="6446" y="8911"/>
                    <a:pt x="6470" y="8940"/>
                    <a:pt x="6465" y="8966"/>
                  </a:cubicBezTo>
                  <a:cubicBezTo>
                    <a:pt x="6465" y="8974"/>
                    <a:pt x="6446" y="8974"/>
                    <a:pt x="6446" y="8982"/>
                  </a:cubicBezTo>
                  <a:cubicBezTo>
                    <a:pt x="6446" y="9003"/>
                    <a:pt x="6491" y="9038"/>
                    <a:pt x="6470" y="9038"/>
                  </a:cubicBezTo>
                  <a:cubicBezTo>
                    <a:pt x="6454" y="9035"/>
                    <a:pt x="6444" y="8995"/>
                    <a:pt x="6430" y="9006"/>
                  </a:cubicBezTo>
                  <a:cubicBezTo>
                    <a:pt x="6417" y="9017"/>
                    <a:pt x="6449" y="9038"/>
                    <a:pt x="6449" y="9056"/>
                  </a:cubicBezTo>
                  <a:cubicBezTo>
                    <a:pt x="6449" y="9099"/>
                    <a:pt x="6383" y="9117"/>
                    <a:pt x="6428" y="9170"/>
                  </a:cubicBezTo>
                  <a:cubicBezTo>
                    <a:pt x="6481" y="9231"/>
                    <a:pt x="6451" y="9167"/>
                    <a:pt x="6523" y="9175"/>
                  </a:cubicBezTo>
                  <a:cubicBezTo>
                    <a:pt x="6541" y="9175"/>
                    <a:pt x="6547" y="9202"/>
                    <a:pt x="6563" y="9205"/>
                  </a:cubicBezTo>
                  <a:cubicBezTo>
                    <a:pt x="6573" y="9210"/>
                    <a:pt x="6584" y="9191"/>
                    <a:pt x="6594" y="9194"/>
                  </a:cubicBezTo>
                  <a:cubicBezTo>
                    <a:pt x="6610" y="9199"/>
                    <a:pt x="6613" y="9220"/>
                    <a:pt x="6626" y="9228"/>
                  </a:cubicBezTo>
                  <a:cubicBezTo>
                    <a:pt x="6650" y="9247"/>
                    <a:pt x="6724" y="9292"/>
                    <a:pt x="6724" y="9300"/>
                  </a:cubicBezTo>
                  <a:cubicBezTo>
                    <a:pt x="6729" y="9363"/>
                    <a:pt x="6698" y="9358"/>
                    <a:pt x="6745" y="9395"/>
                  </a:cubicBezTo>
                  <a:cubicBezTo>
                    <a:pt x="6748" y="9398"/>
                    <a:pt x="6753" y="9395"/>
                    <a:pt x="6753" y="9392"/>
                  </a:cubicBezTo>
                  <a:cubicBezTo>
                    <a:pt x="6748" y="9366"/>
                    <a:pt x="6714" y="9268"/>
                    <a:pt x="6716" y="9265"/>
                  </a:cubicBezTo>
                  <a:cubicBezTo>
                    <a:pt x="6721" y="9252"/>
                    <a:pt x="6743" y="9234"/>
                    <a:pt x="6751" y="9244"/>
                  </a:cubicBezTo>
                  <a:cubicBezTo>
                    <a:pt x="6764" y="9260"/>
                    <a:pt x="6748" y="9284"/>
                    <a:pt x="6751" y="9305"/>
                  </a:cubicBezTo>
                  <a:cubicBezTo>
                    <a:pt x="6753" y="9324"/>
                    <a:pt x="6759" y="9342"/>
                    <a:pt x="6764" y="9358"/>
                  </a:cubicBezTo>
                  <a:cubicBezTo>
                    <a:pt x="6772" y="9385"/>
                    <a:pt x="6769" y="9430"/>
                    <a:pt x="6796" y="9448"/>
                  </a:cubicBezTo>
                  <a:cubicBezTo>
                    <a:pt x="6804" y="9453"/>
                    <a:pt x="6817" y="9427"/>
                    <a:pt x="6817" y="9435"/>
                  </a:cubicBezTo>
                  <a:cubicBezTo>
                    <a:pt x="6822" y="9482"/>
                    <a:pt x="6790" y="9490"/>
                    <a:pt x="6838" y="9538"/>
                  </a:cubicBezTo>
                  <a:cubicBezTo>
                    <a:pt x="6851" y="9551"/>
                    <a:pt x="6872" y="9551"/>
                    <a:pt x="6888" y="9554"/>
                  </a:cubicBezTo>
                  <a:cubicBezTo>
                    <a:pt x="6896" y="9557"/>
                    <a:pt x="6907" y="9549"/>
                    <a:pt x="6912" y="9554"/>
                  </a:cubicBezTo>
                  <a:cubicBezTo>
                    <a:pt x="6917" y="9559"/>
                    <a:pt x="6939" y="9618"/>
                    <a:pt x="6957" y="9623"/>
                  </a:cubicBezTo>
                  <a:cubicBezTo>
                    <a:pt x="6970" y="9625"/>
                    <a:pt x="6981" y="9612"/>
                    <a:pt x="6991" y="9615"/>
                  </a:cubicBezTo>
                  <a:cubicBezTo>
                    <a:pt x="7018" y="9623"/>
                    <a:pt x="7142" y="9694"/>
                    <a:pt x="7169" y="9713"/>
                  </a:cubicBezTo>
                  <a:cubicBezTo>
                    <a:pt x="7185" y="9726"/>
                    <a:pt x="7195" y="9747"/>
                    <a:pt x="7214" y="9755"/>
                  </a:cubicBezTo>
                  <a:cubicBezTo>
                    <a:pt x="7230" y="9760"/>
                    <a:pt x="7243" y="9747"/>
                    <a:pt x="7259" y="9747"/>
                  </a:cubicBezTo>
                  <a:lnTo>
                    <a:pt x="7259" y="9747"/>
                  </a:lnTo>
                  <a:lnTo>
                    <a:pt x="7259" y="9747"/>
                  </a:lnTo>
                  <a:lnTo>
                    <a:pt x="7259" y="9747"/>
                  </a:lnTo>
                  <a:lnTo>
                    <a:pt x="7259" y="9747"/>
                  </a:lnTo>
                  <a:lnTo>
                    <a:pt x="7259" y="9747"/>
                  </a:lnTo>
                  <a:lnTo>
                    <a:pt x="7259"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4" y="9747"/>
                  </a:lnTo>
                  <a:lnTo>
                    <a:pt x="7264" y="9747"/>
                  </a:lnTo>
                  <a:lnTo>
                    <a:pt x="7264" y="9747"/>
                  </a:lnTo>
                  <a:lnTo>
                    <a:pt x="7264" y="9747"/>
                  </a:lnTo>
                  <a:lnTo>
                    <a:pt x="7264" y="9747"/>
                  </a:lnTo>
                  <a:lnTo>
                    <a:pt x="7264" y="9747"/>
                  </a:lnTo>
                  <a:lnTo>
                    <a:pt x="7267" y="9747"/>
                  </a:lnTo>
                  <a:lnTo>
                    <a:pt x="7267" y="9747"/>
                  </a:lnTo>
                  <a:cubicBezTo>
                    <a:pt x="7269" y="9747"/>
                    <a:pt x="7272" y="9750"/>
                    <a:pt x="7275" y="9750"/>
                  </a:cubicBezTo>
                  <a:lnTo>
                    <a:pt x="7275" y="9758"/>
                  </a:lnTo>
                  <a:cubicBezTo>
                    <a:pt x="7232" y="9909"/>
                    <a:pt x="7262" y="9827"/>
                    <a:pt x="7219" y="9940"/>
                  </a:cubicBezTo>
                  <a:cubicBezTo>
                    <a:pt x="7211" y="9964"/>
                    <a:pt x="7230" y="10033"/>
                    <a:pt x="7222" y="10041"/>
                  </a:cubicBezTo>
                  <a:cubicBezTo>
                    <a:pt x="7195" y="10070"/>
                    <a:pt x="7100" y="10118"/>
                    <a:pt x="7060" y="10089"/>
                  </a:cubicBezTo>
                  <a:cubicBezTo>
                    <a:pt x="6999" y="10044"/>
                    <a:pt x="7145" y="10068"/>
                    <a:pt x="6991" y="10028"/>
                  </a:cubicBezTo>
                  <a:cubicBezTo>
                    <a:pt x="6984" y="10025"/>
                    <a:pt x="6984" y="10044"/>
                    <a:pt x="6976" y="10044"/>
                  </a:cubicBezTo>
                  <a:cubicBezTo>
                    <a:pt x="6970" y="10044"/>
                    <a:pt x="6909" y="10023"/>
                    <a:pt x="6894" y="10015"/>
                  </a:cubicBezTo>
                  <a:lnTo>
                    <a:pt x="6843" y="9993"/>
                  </a:lnTo>
                  <a:lnTo>
                    <a:pt x="6841" y="9993"/>
                  </a:lnTo>
                  <a:close/>
                  <a:moveTo>
                    <a:pt x="1109" y="4948"/>
                  </a:moveTo>
                  <a:cubicBezTo>
                    <a:pt x="1130" y="4950"/>
                    <a:pt x="1189" y="4961"/>
                    <a:pt x="1194" y="4964"/>
                  </a:cubicBezTo>
                  <a:cubicBezTo>
                    <a:pt x="1223" y="4974"/>
                    <a:pt x="1244" y="5011"/>
                    <a:pt x="1276" y="5024"/>
                  </a:cubicBezTo>
                  <a:cubicBezTo>
                    <a:pt x="1329" y="5046"/>
                    <a:pt x="1398" y="5035"/>
                    <a:pt x="1443" y="5077"/>
                  </a:cubicBezTo>
                  <a:cubicBezTo>
                    <a:pt x="1467" y="5099"/>
                    <a:pt x="1488" y="5117"/>
                    <a:pt x="1509" y="5141"/>
                  </a:cubicBezTo>
                  <a:cubicBezTo>
                    <a:pt x="1517" y="5152"/>
                    <a:pt x="1512" y="5170"/>
                    <a:pt x="1522" y="5181"/>
                  </a:cubicBezTo>
                  <a:cubicBezTo>
                    <a:pt x="1530" y="5189"/>
                    <a:pt x="1549" y="5183"/>
                    <a:pt x="1554" y="5194"/>
                  </a:cubicBezTo>
                  <a:cubicBezTo>
                    <a:pt x="1559" y="5215"/>
                    <a:pt x="1557" y="5239"/>
                    <a:pt x="1546" y="5257"/>
                  </a:cubicBezTo>
                  <a:cubicBezTo>
                    <a:pt x="1541" y="5268"/>
                    <a:pt x="1514" y="5252"/>
                    <a:pt x="1512" y="5263"/>
                  </a:cubicBezTo>
                  <a:cubicBezTo>
                    <a:pt x="1509" y="5276"/>
                    <a:pt x="1533" y="5279"/>
                    <a:pt x="1541" y="5292"/>
                  </a:cubicBezTo>
                  <a:cubicBezTo>
                    <a:pt x="1543" y="5297"/>
                    <a:pt x="1541" y="5308"/>
                    <a:pt x="1543" y="5316"/>
                  </a:cubicBezTo>
                  <a:cubicBezTo>
                    <a:pt x="1543" y="5334"/>
                    <a:pt x="1551" y="5355"/>
                    <a:pt x="1546" y="5374"/>
                  </a:cubicBezTo>
                  <a:cubicBezTo>
                    <a:pt x="1522" y="5443"/>
                    <a:pt x="1438" y="5350"/>
                    <a:pt x="1406" y="5398"/>
                  </a:cubicBezTo>
                  <a:cubicBezTo>
                    <a:pt x="1374" y="5445"/>
                    <a:pt x="1422" y="5509"/>
                    <a:pt x="1406" y="5520"/>
                  </a:cubicBezTo>
                  <a:cubicBezTo>
                    <a:pt x="1377" y="5538"/>
                    <a:pt x="1329" y="5541"/>
                    <a:pt x="1326" y="5541"/>
                  </a:cubicBezTo>
                  <a:cubicBezTo>
                    <a:pt x="1321" y="5530"/>
                    <a:pt x="1337" y="5517"/>
                    <a:pt x="1334" y="5506"/>
                  </a:cubicBezTo>
                  <a:cubicBezTo>
                    <a:pt x="1332" y="5493"/>
                    <a:pt x="1326" y="5480"/>
                    <a:pt x="1316" y="5469"/>
                  </a:cubicBezTo>
                  <a:cubicBezTo>
                    <a:pt x="1308" y="5461"/>
                    <a:pt x="1292" y="5464"/>
                    <a:pt x="1284" y="5456"/>
                  </a:cubicBezTo>
                  <a:cubicBezTo>
                    <a:pt x="1244" y="5416"/>
                    <a:pt x="1239" y="5385"/>
                    <a:pt x="1218" y="5361"/>
                  </a:cubicBezTo>
                  <a:cubicBezTo>
                    <a:pt x="1210" y="5353"/>
                    <a:pt x="1168" y="5326"/>
                    <a:pt x="1160" y="5318"/>
                  </a:cubicBezTo>
                  <a:cubicBezTo>
                    <a:pt x="1149" y="5305"/>
                    <a:pt x="1157" y="5284"/>
                    <a:pt x="1149" y="5271"/>
                  </a:cubicBezTo>
                  <a:cubicBezTo>
                    <a:pt x="1109" y="5220"/>
                    <a:pt x="1046" y="5215"/>
                    <a:pt x="1001" y="5178"/>
                  </a:cubicBezTo>
                  <a:cubicBezTo>
                    <a:pt x="993" y="5170"/>
                    <a:pt x="1035" y="5197"/>
                    <a:pt x="1030" y="5186"/>
                  </a:cubicBezTo>
                  <a:cubicBezTo>
                    <a:pt x="1025" y="5173"/>
                    <a:pt x="993" y="5175"/>
                    <a:pt x="993" y="5162"/>
                  </a:cubicBezTo>
                  <a:cubicBezTo>
                    <a:pt x="993" y="5122"/>
                    <a:pt x="1075" y="5062"/>
                    <a:pt x="1085" y="5022"/>
                  </a:cubicBezTo>
                  <a:cubicBezTo>
                    <a:pt x="1088" y="5017"/>
                    <a:pt x="1070" y="5022"/>
                    <a:pt x="1070" y="5017"/>
                  </a:cubicBezTo>
                  <a:cubicBezTo>
                    <a:pt x="1067" y="5003"/>
                    <a:pt x="1077" y="4990"/>
                    <a:pt x="1080" y="4979"/>
                  </a:cubicBezTo>
                  <a:cubicBezTo>
                    <a:pt x="1083" y="4966"/>
                    <a:pt x="1083" y="4950"/>
                    <a:pt x="1091" y="4942"/>
                  </a:cubicBezTo>
                  <a:cubicBezTo>
                    <a:pt x="1096" y="4937"/>
                    <a:pt x="1117" y="4945"/>
                    <a:pt x="1109" y="4948"/>
                  </a:cubicBezTo>
                  <a:close/>
                  <a:moveTo>
                    <a:pt x="2089" y="0"/>
                  </a:moveTo>
                  <a:lnTo>
                    <a:pt x="2049" y="0"/>
                  </a:lnTo>
                  <a:cubicBezTo>
                    <a:pt x="2041" y="11"/>
                    <a:pt x="2033" y="24"/>
                    <a:pt x="2015" y="13"/>
                  </a:cubicBezTo>
                  <a:cubicBezTo>
                    <a:pt x="2007" y="11"/>
                    <a:pt x="2001" y="5"/>
                    <a:pt x="1999" y="0"/>
                  </a:cubicBezTo>
                  <a:lnTo>
                    <a:pt x="1837" y="0"/>
                  </a:lnTo>
                  <a:lnTo>
                    <a:pt x="1837" y="8"/>
                  </a:lnTo>
                  <a:cubicBezTo>
                    <a:pt x="1829" y="48"/>
                    <a:pt x="1750" y="61"/>
                    <a:pt x="1782" y="122"/>
                  </a:cubicBezTo>
                  <a:cubicBezTo>
                    <a:pt x="1792" y="143"/>
                    <a:pt x="1805" y="161"/>
                    <a:pt x="1824" y="172"/>
                  </a:cubicBezTo>
                  <a:cubicBezTo>
                    <a:pt x="1832" y="177"/>
                    <a:pt x="1843" y="161"/>
                    <a:pt x="1850" y="167"/>
                  </a:cubicBezTo>
                  <a:cubicBezTo>
                    <a:pt x="1856" y="167"/>
                    <a:pt x="1848" y="177"/>
                    <a:pt x="1850" y="183"/>
                  </a:cubicBezTo>
                  <a:cubicBezTo>
                    <a:pt x="1853" y="185"/>
                    <a:pt x="1866" y="177"/>
                    <a:pt x="1861" y="180"/>
                  </a:cubicBezTo>
                  <a:cubicBezTo>
                    <a:pt x="1848" y="188"/>
                    <a:pt x="1832" y="185"/>
                    <a:pt x="1821" y="199"/>
                  </a:cubicBezTo>
                  <a:cubicBezTo>
                    <a:pt x="1813" y="204"/>
                    <a:pt x="1792" y="275"/>
                    <a:pt x="1816" y="283"/>
                  </a:cubicBezTo>
                  <a:cubicBezTo>
                    <a:pt x="1845" y="291"/>
                    <a:pt x="1877" y="238"/>
                    <a:pt x="1903" y="254"/>
                  </a:cubicBezTo>
                  <a:cubicBezTo>
                    <a:pt x="1909" y="257"/>
                    <a:pt x="1906" y="267"/>
                    <a:pt x="1903" y="275"/>
                  </a:cubicBezTo>
                  <a:cubicBezTo>
                    <a:pt x="1903" y="294"/>
                    <a:pt x="1888" y="315"/>
                    <a:pt x="1896" y="334"/>
                  </a:cubicBezTo>
                  <a:cubicBezTo>
                    <a:pt x="1903" y="349"/>
                    <a:pt x="1938" y="341"/>
                    <a:pt x="1943" y="357"/>
                  </a:cubicBezTo>
                  <a:cubicBezTo>
                    <a:pt x="1948" y="373"/>
                    <a:pt x="1919" y="386"/>
                    <a:pt x="1922" y="405"/>
                  </a:cubicBezTo>
                  <a:cubicBezTo>
                    <a:pt x="1922" y="421"/>
                    <a:pt x="1938" y="431"/>
                    <a:pt x="1948" y="442"/>
                  </a:cubicBezTo>
                  <a:cubicBezTo>
                    <a:pt x="1951" y="450"/>
                    <a:pt x="1972" y="455"/>
                    <a:pt x="1967" y="458"/>
                  </a:cubicBezTo>
                  <a:cubicBezTo>
                    <a:pt x="1948" y="469"/>
                    <a:pt x="1919" y="458"/>
                    <a:pt x="1901" y="471"/>
                  </a:cubicBezTo>
                  <a:cubicBezTo>
                    <a:pt x="1866" y="498"/>
                    <a:pt x="1935" y="588"/>
                    <a:pt x="1948" y="606"/>
                  </a:cubicBezTo>
                  <a:cubicBezTo>
                    <a:pt x="1978" y="633"/>
                    <a:pt x="2083" y="731"/>
                    <a:pt x="2105" y="627"/>
                  </a:cubicBezTo>
                  <a:cubicBezTo>
                    <a:pt x="2107" y="609"/>
                    <a:pt x="2060" y="588"/>
                    <a:pt x="2076" y="574"/>
                  </a:cubicBezTo>
                  <a:cubicBezTo>
                    <a:pt x="2091" y="561"/>
                    <a:pt x="2105" y="604"/>
                    <a:pt x="2123" y="611"/>
                  </a:cubicBezTo>
                  <a:cubicBezTo>
                    <a:pt x="2144" y="622"/>
                    <a:pt x="2179" y="627"/>
                    <a:pt x="2179" y="593"/>
                  </a:cubicBezTo>
                  <a:cubicBezTo>
                    <a:pt x="2176" y="574"/>
                    <a:pt x="2160" y="556"/>
                    <a:pt x="2163" y="537"/>
                  </a:cubicBezTo>
                  <a:cubicBezTo>
                    <a:pt x="2163" y="524"/>
                    <a:pt x="2171" y="564"/>
                    <a:pt x="2181" y="574"/>
                  </a:cubicBezTo>
                  <a:cubicBezTo>
                    <a:pt x="2192" y="588"/>
                    <a:pt x="2205" y="596"/>
                    <a:pt x="2221" y="604"/>
                  </a:cubicBezTo>
                  <a:cubicBezTo>
                    <a:pt x="2226" y="606"/>
                    <a:pt x="2237" y="611"/>
                    <a:pt x="2240" y="604"/>
                  </a:cubicBezTo>
                  <a:cubicBezTo>
                    <a:pt x="2240" y="596"/>
                    <a:pt x="2240" y="585"/>
                    <a:pt x="2237" y="574"/>
                  </a:cubicBezTo>
                  <a:cubicBezTo>
                    <a:pt x="2240" y="580"/>
                    <a:pt x="2242" y="585"/>
                    <a:pt x="2245" y="593"/>
                  </a:cubicBezTo>
                  <a:cubicBezTo>
                    <a:pt x="2245" y="601"/>
                    <a:pt x="2234" y="614"/>
                    <a:pt x="2242" y="617"/>
                  </a:cubicBezTo>
                  <a:cubicBezTo>
                    <a:pt x="2263" y="619"/>
                    <a:pt x="2287" y="617"/>
                    <a:pt x="2306" y="604"/>
                  </a:cubicBezTo>
                  <a:cubicBezTo>
                    <a:pt x="2308" y="601"/>
                    <a:pt x="2308" y="598"/>
                    <a:pt x="2306" y="596"/>
                  </a:cubicBezTo>
                  <a:cubicBezTo>
                    <a:pt x="2316" y="604"/>
                    <a:pt x="2351" y="585"/>
                    <a:pt x="2340" y="598"/>
                  </a:cubicBezTo>
                  <a:cubicBezTo>
                    <a:pt x="2327" y="622"/>
                    <a:pt x="2266" y="633"/>
                    <a:pt x="2279" y="654"/>
                  </a:cubicBezTo>
                  <a:cubicBezTo>
                    <a:pt x="2293" y="672"/>
                    <a:pt x="2324" y="659"/>
                    <a:pt x="2338" y="675"/>
                  </a:cubicBezTo>
                  <a:cubicBezTo>
                    <a:pt x="2351" y="691"/>
                    <a:pt x="2330" y="720"/>
                    <a:pt x="2343" y="733"/>
                  </a:cubicBezTo>
                  <a:cubicBezTo>
                    <a:pt x="2356" y="741"/>
                    <a:pt x="2364" y="709"/>
                    <a:pt x="2377" y="704"/>
                  </a:cubicBezTo>
                  <a:cubicBezTo>
                    <a:pt x="2391" y="701"/>
                    <a:pt x="2401" y="715"/>
                    <a:pt x="2414" y="715"/>
                  </a:cubicBezTo>
                  <a:cubicBezTo>
                    <a:pt x="2422" y="712"/>
                    <a:pt x="2436" y="707"/>
                    <a:pt x="2436" y="696"/>
                  </a:cubicBezTo>
                  <a:cubicBezTo>
                    <a:pt x="2433" y="694"/>
                    <a:pt x="2422" y="688"/>
                    <a:pt x="2428" y="688"/>
                  </a:cubicBezTo>
                  <a:cubicBezTo>
                    <a:pt x="2446" y="686"/>
                    <a:pt x="2544" y="696"/>
                    <a:pt x="2555" y="683"/>
                  </a:cubicBezTo>
                  <a:cubicBezTo>
                    <a:pt x="2568" y="662"/>
                    <a:pt x="2507" y="625"/>
                    <a:pt x="2528" y="611"/>
                  </a:cubicBezTo>
                  <a:cubicBezTo>
                    <a:pt x="2560" y="590"/>
                    <a:pt x="2624" y="585"/>
                    <a:pt x="2661" y="572"/>
                  </a:cubicBezTo>
                  <a:cubicBezTo>
                    <a:pt x="2647" y="566"/>
                    <a:pt x="2634" y="566"/>
                    <a:pt x="2618" y="564"/>
                  </a:cubicBezTo>
                  <a:cubicBezTo>
                    <a:pt x="2616" y="561"/>
                    <a:pt x="2608" y="569"/>
                    <a:pt x="2608" y="566"/>
                  </a:cubicBezTo>
                  <a:cubicBezTo>
                    <a:pt x="2610" y="500"/>
                    <a:pt x="2806" y="521"/>
                    <a:pt x="2719" y="450"/>
                  </a:cubicBezTo>
                  <a:cubicBezTo>
                    <a:pt x="2706" y="439"/>
                    <a:pt x="2653" y="458"/>
                    <a:pt x="2637" y="458"/>
                  </a:cubicBezTo>
                  <a:cubicBezTo>
                    <a:pt x="2586" y="461"/>
                    <a:pt x="2539" y="442"/>
                    <a:pt x="2488" y="431"/>
                  </a:cubicBezTo>
                  <a:cubicBezTo>
                    <a:pt x="2433" y="421"/>
                    <a:pt x="2343" y="371"/>
                    <a:pt x="2295" y="334"/>
                  </a:cubicBezTo>
                  <a:cubicBezTo>
                    <a:pt x="2285" y="326"/>
                    <a:pt x="2279" y="310"/>
                    <a:pt x="2266" y="304"/>
                  </a:cubicBezTo>
                  <a:cubicBezTo>
                    <a:pt x="2256" y="302"/>
                    <a:pt x="2245" y="323"/>
                    <a:pt x="2234" y="318"/>
                  </a:cubicBezTo>
                  <a:cubicBezTo>
                    <a:pt x="2200" y="294"/>
                    <a:pt x="2216" y="246"/>
                    <a:pt x="2197" y="217"/>
                  </a:cubicBezTo>
                  <a:cubicBezTo>
                    <a:pt x="2184" y="201"/>
                    <a:pt x="2166" y="196"/>
                    <a:pt x="2150" y="185"/>
                  </a:cubicBezTo>
                  <a:cubicBezTo>
                    <a:pt x="2144" y="180"/>
                    <a:pt x="2142" y="164"/>
                    <a:pt x="2131" y="164"/>
                  </a:cubicBezTo>
                  <a:cubicBezTo>
                    <a:pt x="2118" y="164"/>
                    <a:pt x="2105" y="193"/>
                    <a:pt x="2099" y="183"/>
                  </a:cubicBezTo>
                  <a:cubicBezTo>
                    <a:pt x="2091" y="164"/>
                    <a:pt x="2115" y="148"/>
                    <a:pt x="2118" y="130"/>
                  </a:cubicBezTo>
                  <a:cubicBezTo>
                    <a:pt x="2121" y="109"/>
                    <a:pt x="2121" y="87"/>
                    <a:pt x="2113" y="71"/>
                  </a:cubicBezTo>
                  <a:cubicBezTo>
                    <a:pt x="2107" y="61"/>
                    <a:pt x="2094" y="56"/>
                    <a:pt x="2083" y="56"/>
                  </a:cubicBezTo>
                  <a:cubicBezTo>
                    <a:pt x="2068" y="58"/>
                    <a:pt x="2052" y="87"/>
                    <a:pt x="2044" y="74"/>
                  </a:cubicBezTo>
                  <a:cubicBezTo>
                    <a:pt x="2020" y="37"/>
                    <a:pt x="2144" y="42"/>
                    <a:pt x="2089" y="0"/>
                  </a:cubicBezTo>
                  <a:close/>
                  <a:moveTo>
                    <a:pt x="2896" y="405"/>
                  </a:moveTo>
                  <a:cubicBezTo>
                    <a:pt x="2915" y="384"/>
                    <a:pt x="2994" y="434"/>
                    <a:pt x="3010" y="434"/>
                  </a:cubicBezTo>
                  <a:cubicBezTo>
                    <a:pt x="3050" y="437"/>
                    <a:pt x="3209" y="400"/>
                    <a:pt x="3209" y="479"/>
                  </a:cubicBezTo>
                  <a:cubicBezTo>
                    <a:pt x="3209" y="498"/>
                    <a:pt x="3145" y="553"/>
                    <a:pt x="3134" y="556"/>
                  </a:cubicBezTo>
                  <a:cubicBezTo>
                    <a:pt x="3113" y="556"/>
                    <a:pt x="3100" y="524"/>
                    <a:pt x="3079" y="524"/>
                  </a:cubicBezTo>
                  <a:cubicBezTo>
                    <a:pt x="3060" y="527"/>
                    <a:pt x="3052" y="551"/>
                    <a:pt x="3039" y="564"/>
                  </a:cubicBezTo>
                  <a:cubicBezTo>
                    <a:pt x="3029" y="561"/>
                    <a:pt x="2909" y="537"/>
                    <a:pt x="2904" y="514"/>
                  </a:cubicBezTo>
                  <a:cubicBezTo>
                    <a:pt x="2901" y="498"/>
                    <a:pt x="2941" y="495"/>
                    <a:pt x="2933" y="484"/>
                  </a:cubicBezTo>
                  <a:cubicBezTo>
                    <a:pt x="2928" y="471"/>
                    <a:pt x="2904" y="492"/>
                    <a:pt x="2891" y="484"/>
                  </a:cubicBezTo>
                  <a:cubicBezTo>
                    <a:pt x="2883" y="482"/>
                    <a:pt x="2901" y="474"/>
                    <a:pt x="2901" y="466"/>
                  </a:cubicBezTo>
                  <a:cubicBezTo>
                    <a:pt x="2901" y="445"/>
                    <a:pt x="2883" y="421"/>
                    <a:pt x="2896" y="405"/>
                  </a:cubicBezTo>
                  <a:close/>
                  <a:moveTo>
                    <a:pt x="2306" y="1390"/>
                  </a:moveTo>
                  <a:cubicBezTo>
                    <a:pt x="2353" y="1392"/>
                    <a:pt x="2380" y="1384"/>
                    <a:pt x="2417" y="1416"/>
                  </a:cubicBezTo>
                  <a:cubicBezTo>
                    <a:pt x="2425" y="1424"/>
                    <a:pt x="2436" y="1459"/>
                    <a:pt x="2433" y="1472"/>
                  </a:cubicBezTo>
                  <a:cubicBezTo>
                    <a:pt x="2425" y="1488"/>
                    <a:pt x="2422" y="1424"/>
                    <a:pt x="2406" y="1424"/>
                  </a:cubicBezTo>
                  <a:cubicBezTo>
                    <a:pt x="2388" y="1427"/>
                    <a:pt x="2409" y="1535"/>
                    <a:pt x="2409" y="1538"/>
                  </a:cubicBezTo>
                  <a:cubicBezTo>
                    <a:pt x="2409" y="1572"/>
                    <a:pt x="2380" y="1625"/>
                    <a:pt x="2353" y="1649"/>
                  </a:cubicBezTo>
                  <a:cubicBezTo>
                    <a:pt x="2348" y="1652"/>
                    <a:pt x="2343" y="1641"/>
                    <a:pt x="2338" y="1644"/>
                  </a:cubicBezTo>
                  <a:cubicBezTo>
                    <a:pt x="2277" y="1668"/>
                    <a:pt x="2256" y="1633"/>
                    <a:pt x="2221" y="1580"/>
                  </a:cubicBezTo>
                  <a:cubicBezTo>
                    <a:pt x="2163" y="1474"/>
                    <a:pt x="2163" y="1382"/>
                    <a:pt x="2306" y="1390"/>
                  </a:cubicBezTo>
                  <a:close/>
                  <a:moveTo>
                    <a:pt x="1924" y="4987"/>
                  </a:moveTo>
                  <a:cubicBezTo>
                    <a:pt x="1880" y="4993"/>
                    <a:pt x="1929" y="4943"/>
                    <a:pt x="1850" y="4867"/>
                  </a:cubicBezTo>
                  <a:cubicBezTo>
                    <a:pt x="1814" y="4832"/>
                    <a:pt x="1558" y="4821"/>
                    <a:pt x="1657" y="4729"/>
                  </a:cubicBezTo>
                  <a:cubicBezTo>
                    <a:pt x="1510" y="4665"/>
                    <a:pt x="1644" y="4669"/>
                    <a:pt x="1596" y="4590"/>
                  </a:cubicBezTo>
                  <a:cubicBezTo>
                    <a:pt x="1628" y="4592"/>
                    <a:pt x="1670" y="4683"/>
                    <a:pt x="1731" y="4716"/>
                  </a:cubicBezTo>
                  <a:cubicBezTo>
                    <a:pt x="1732" y="4667"/>
                    <a:pt x="1693" y="4619"/>
                    <a:pt x="1706" y="4610"/>
                  </a:cubicBezTo>
                  <a:cubicBezTo>
                    <a:pt x="1806" y="4460"/>
                    <a:pt x="1594" y="4500"/>
                    <a:pt x="1510" y="4420"/>
                  </a:cubicBezTo>
                  <a:cubicBezTo>
                    <a:pt x="1597" y="4410"/>
                    <a:pt x="1651" y="4446"/>
                    <a:pt x="1743" y="4477"/>
                  </a:cubicBezTo>
                  <a:cubicBezTo>
                    <a:pt x="1773" y="4648"/>
                    <a:pt x="1813" y="4668"/>
                    <a:pt x="1890" y="4733"/>
                  </a:cubicBezTo>
                  <a:cubicBezTo>
                    <a:pt x="2022" y="4798"/>
                    <a:pt x="2012" y="4897"/>
                    <a:pt x="1980" y="4896"/>
                  </a:cubicBezTo>
                  <a:cubicBezTo>
                    <a:pt x="1945" y="4894"/>
                    <a:pt x="1970" y="4981"/>
                    <a:pt x="1924" y="4987"/>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2" name="Russia"/>
            <p:cNvSpPr>
              <a:spLocks noEditPoints="1"/>
            </p:cNvSpPr>
            <p:nvPr/>
          </p:nvSpPr>
          <p:spPr bwMode="auto">
            <a:xfrm>
              <a:off x="4757196" y="3605563"/>
              <a:ext cx="228600" cy="127000"/>
            </a:xfrm>
            <a:custGeom>
              <a:avLst/>
              <a:gdLst>
                <a:gd name="T0" fmla="*/ 633 w 633"/>
                <a:gd name="T1" fmla="*/ 265 h 353"/>
                <a:gd name="T2" fmla="*/ 614 w 633"/>
                <a:gd name="T3" fmla="*/ 88 h 353"/>
                <a:gd name="T4" fmla="*/ 585 w 633"/>
                <a:gd name="T5" fmla="*/ 64 h 353"/>
                <a:gd name="T6" fmla="*/ 569 w 633"/>
                <a:gd name="T7" fmla="*/ 67 h 353"/>
                <a:gd name="T8" fmla="*/ 553 w 633"/>
                <a:gd name="T9" fmla="*/ 35 h 353"/>
                <a:gd name="T10" fmla="*/ 440 w 633"/>
                <a:gd name="T11" fmla="*/ 59 h 353"/>
                <a:gd name="T12" fmla="*/ 437 w 633"/>
                <a:gd name="T13" fmla="*/ 48 h 353"/>
                <a:gd name="T14" fmla="*/ 318 w 633"/>
                <a:gd name="T15" fmla="*/ 22 h 353"/>
                <a:gd name="T16" fmla="*/ 302 w 633"/>
                <a:gd name="T17" fmla="*/ 0 h 353"/>
                <a:gd name="T18" fmla="*/ 283 w 633"/>
                <a:gd name="T19" fmla="*/ 14 h 353"/>
                <a:gd name="T20" fmla="*/ 283 w 633"/>
                <a:gd name="T21" fmla="*/ 32 h 353"/>
                <a:gd name="T22" fmla="*/ 268 w 633"/>
                <a:gd name="T23" fmla="*/ 35 h 353"/>
                <a:gd name="T24" fmla="*/ 294 w 633"/>
                <a:gd name="T25" fmla="*/ 120 h 353"/>
                <a:gd name="T26" fmla="*/ 151 w 633"/>
                <a:gd name="T27" fmla="*/ 135 h 353"/>
                <a:gd name="T28" fmla="*/ 159 w 633"/>
                <a:gd name="T29" fmla="*/ 120 h 353"/>
                <a:gd name="T30" fmla="*/ 56 w 633"/>
                <a:gd name="T31" fmla="*/ 157 h 353"/>
                <a:gd name="T32" fmla="*/ 43 w 633"/>
                <a:gd name="T33" fmla="*/ 159 h 353"/>
                <a:gd name="T34" fmla="*/ 51 w 633"/>
                <a:gd name="T35" fmla="*/ 223 h 353"/>
                <a:gd name="T36" fmla="*/ 0 w 633"/>
                <a:gd name="T37" fmla="*/ 331 h 353"/>
                <a:gd name="T38" fmla="*/ 630 w 633"/>
                <a:gd name="T39" fmla="*/ 268 h 353"/>
                <a:gd name="T40" fmla="*/ 633 w 633"/>
                <a:gd name="T41" fmla="*/ 265 h 353"/>
                <a:gd name="T42" fmla="*/ 223 w 633"/>
                <a:gd name="T43" fmla="*/ 11 h 353"/>
                <a:gd name="T44" fmla="*/ 220 w 633"/>
                <a:gd name="T45" fmla="*/ 11 h 353"/>
                <a:gd name="T46" fmla="*/ 209 w 633"/>
                <a:gd name="T47" fmla="*/ 38 h 353"/>
                <a:gd name="T48" fmla="*/ 223 w 633"/>
                <a:gd name="T49" fmla="*/ 1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353">
                  <a:moveTo>
                    <a:pt x="633" y="265"/>
                  </a:moveTo>
                  <a:cubicBezTo>
                    <a:pt x="575" y="186"/>
                    <a:pt x="630" y="114"/>
                    <a:pt x="614" y="88"/>
                  </a:cubicBezTo>
                  <a:cubicBezTo>
                    <a:pt x="606" y="77"/>
                    <a:pt x="596" y="69"/>
                    <a:pt x="585" y="64"/>
                  </a:cubicBezTo>
                  <a:cubicBezTo>
                    <a:pt x="580" y="61"/>
                    <a:pt x="572" y="69"/>
                    <a:pt x="569" y="67"/>
                  </a:cubicBezTo>
                  <a:cubicBezTo>
                    <a:pt x="559" y="59"/>
                    <a:pt x="564" y="38"/>
                    <a:pt x="553" y="35"/>
                  </a:cubicBezTo>
                  <a:cubicBezTo>
                    <a:pt x="516" y="24"/>
                    <a:pt x="479" y="59"/>
                    <a:pt x="440" y="59"/>
                  </a:cubicBezTo>
                  <a:cubicBezTo>
                    <a:pt x="434" y="59"/>
                    <a:pt x="442" y="51"/>
                    <a:pt x="437" y="48"/>
                  </a:cubicBezTo>
                  <a:cubicBezTo>
                    <a:pt x="403" y="38"/>
                    <a:pt x="350" y="40"/>
                    <a:pt x="318" y="22"/>
                  </a:cubicBezTo>
                  <a:cubicBezTo>
                    <a:pt x="310" y="16"/>
                    <a:pt x="310" y="3"/>
                    <a:pt x="302" y="0"/>
                  </a:cubicBezTo>
                  <a:cubicBezTo>
                    <a:pt x="294" y="0"/>
                    <a:pt x="291" y="11"/>
                    <a:pt x="283" y="14"/>
                  </a:cubicBezTo>
                  <a:cubicBezTo>
                    <a:pt x="286" y="22"/>
                    <a:pt x="286" y="27"/>
                    <a:pt x="283" y="32"/>
                  </a:cubicBezTo>
                  <a:cubicBezTo>
                    <a:pt x="281" y="38"/>
                    <a:pt x="268" y="30"/>
                    <a:pt x="268" y="35"/>
                  </a:cubicBezTo>
                  <a:cubicBezTo>
                    <a:pt x="265" y="64"/>
                    <a:pt x="302" y="90"/>
                    <a:pt x="294" y="120"/>
                  </a:cubicBezTo>
                  <a:cubicBezTo>
                    <a:pt x="286" y="154"/>
                    <a:pt x="146" y="151"/>
                    <a:pt x="151" y="135"/>
                  </a:cubicBezTo>
                  <a:lnTo>
                    <a:pt x="159" y="120"/>
                  </a:lnTo>
                  <a:cubicBezTo>
                    <a:pt x="130" y="151"/>
                    <a:pt x="98" y="146"/>
                    <a:pt x="56" y="157"/>
                  </a:cubicBezTo>
                  <a:cubicBezTo>
                    <a:pt x="51" y="157"/>
                    <a:pt x="43" y="154"/>
                    <a:pt x="43" y="159"/>
                  </a:cubicBezTo>
                  <a:cubicBezTo>
                    <a:pt x="40" y="180"/>
                    <a:pt x="51" y="202"/>
                    <a:pt x="51" y="223"/>
                  </a:cubicBezTo>
                  <a:cubicBezTo>
                    <a:pt x="51" y="260"/>
                    <a:pt x="32" y="300"/>
                    <a:pt x="0" y="331"/>
                  </a:cubicBezTo>
                  <a:cubicBezTo>
                    <a:pt x="151" y="353"/>
                    <a:pt x="508" y="339"/>
                    <a:pt x="630" y="268"/>
                  </a:cubicBezTo>
                  <a:lnTo>
                    <a:pt x="633" y="265"/>
                  </a:lnTo>
                  <a:close/>
                  <a:moveTo>
                    <a:pt x="223" y="11"/>
                  </a:moveTo>
                  <a:lnTo>
                    <a:pt x="220" y="11"/>
                  </a:lnTo>
                  <a:cubicBezTo>
                    <a:pt x="217" y="19"/>
                    <a:pt x="212" y="30"/>
                    <a:pt x="209" y="38"/>
                  </a:cubicBezTo>
                  <a:cubicBezTo>
                    <a:pt x="215" y="30"/>
                    <a:pt x="220" y="19"/>
                    <a:pt x="223" y="11"/>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3" name="Romania"/>
            <p:cNvSpPr>
              <a:spLocks/>
            </p:cNvSpPr>
            <p:nvPr/>
          </p:nvSpPr>
          <p:spPr bwMode="auto">
            <a:xfrm>
              <a:off x="4949284" y="4381851"/>
              <a:ext cx="835025" cy="627063"/>
            </a:xfrm>
            <a:custGeom>
              <a:avLst/>
              <a:gdLst>
                <a:gd name="T0" fmla="*/ 2012 w 2319"/>
                <a:gd name="T1" fmla="*/ 1435 h 1742"/>
                <a:gd name="T2" fmla="*/ 1959 w 2319"/>
                <a:gd name="T3" fmla="*/ 1411 h 1742"/>
                <a:gd name="T4" fmla="*/ 1853 w 2319"/>
                <a:gd name="T5" fmla="*/ 1422 h 1742"/>
                <a:gd name="T6" fmla="*/ 1544 w 2319"/>
                <a:gd name="T7" fmla="*/ 1512 h 1742"/>
                <a:gd name="T8" fmla="*/ 1287 w 2319"/>
                <a:gd name="T9" fmla="*/ 1657 h 1742"/>
                <a:gd name="T10" fmla="*/ 1123 w 2319"/>
                <a:gd name="T11" fmla="*/ 1697 h 1742"/>
                <a:gd name="T12" fmla="*/ 747 w 2319"/>
                <a:gd name="T13" fmla="*/ 1716 h 1742"/>
                <a:gd name="T14" fmla="*/ 617 w 2319"/>
                <a:gd name="T15" fmla="*/ 1515 h 1742"/>
                <a:gd name="T16" fmla="*/ 538 w 2319"/>
                <a:gd name="T17" fmla="*/ 1528 h 1742"/>
                <a:gd name="T18" fmla="*/ 445 w 2319"/>
                <a:gd name="T19" fmla="*/ 1485 h 1742"/>
                <a:gd name="T20" fmla="*/ 389 w 2319"/>
                <a:gd name="T21" fmla="*/ 1459 h 1742"/>
                <a:gd name="T22" fmla="*/ 368 w 2319"/>
                <a:gd name="T23" fmla="*/ 1398 h 1742"/>
                <a:gd name="T24" fmla="*/ 339 w 2319"/>
                <a:gd name="T25" fmla="*/ 1316 h 1742"/>
                <a:gd name="T26" fmla="*/ 146 w 2319"/>
                <a:gd name="T27" fmla="*/ 1147 h 1742"/>
                <a:gd name="T28" fmla="*/ 127 w 2319"/>
                <a:gd name="T29" fmla="*/ 1154 h 1742"/>
                <a:gd name="T30" fmla="*/ 35 w 2319"/>
                <a:gd name="T31" fmla="*/ 1080 h 1742"/>
                <a:gd name="T32" fmla="*/ 13 w 2319"/>
                <a:gd name="T33" fmla="*/ 1025 h 1742"/>
                <a:gd name="T34" fmla="*/ 127 w 2319"/>
                <a:gd name="T35" fmla="*/ 961 h 1742"/>
                <a:gd name="T36" fmla="*/ 228 w 2319"/>
                <a:gd name="T37" fmla="*/ 829 h 1742"/>
                <a:gd name="T38" fmla="*/ 281 w 2319"/>
                <a:gd name="T39" fmla="*/ 720 h 1742"/>
                <a:gd name="T40" fmla="*/ 281 w 2319"/>
                <a:gd name="T41" fmla="*/ 673 h 1742"/>
                <a:gd name="T42" fmla="*/ 344 w 2319"/>
                <a:gd name="T43" fmla="*/ 546 h 1742"/>
                <a:gd name="T44" fmla="*/ 466 w 2319"/>
                <a:gd name="T45" fmla="*/ 384 h 1742"/>
                <a:gd name="T46" fmla="*/ 561 w 2319"/>
                <a:gd name="T47" fmla="*/ 254 h 1742"/>
                <a:gd name="T48" fmla="*/ 651 w 2319"/>
                <a:gd name="T49" fmla="*/ 273 h 1742"/>
                <a:gd name="T50" fmla="*/ 829 w 2319"/>
                <a:gd name="T51" fmla="*/ 268 h 1742"/>
                <a:gd name="T52" fmla="*/ 993 w 2319"/>
                <a:gd name="T53" fmla="*/ 297 h 1742"/>
                <a:gd name="T54" fmla="*/ 1263 w 2319"/>
                <a:gd name="T55" fmla="*/ 143 h 1742"/>
                <a:gd name="T56" fmla="*/ 1337 w 2319"/>
                <a:gd name="T57" fmla="*/ 32 h 1742"/>
                <a:gd name="T58" fmla="*/ 1350 w 2319"/>
                <a:gd name="T59" fmla="*/ 0 h 1742"/>
                <a:gd name="T60" fmla="*/ 1348 w 2319"/>
                <a:gd name="T61" fmla="*/ 21 h 1742"/>
                <a:gd name="T62" fmla="*/ 1549 w 2319"/>
                <a:gd name="T63" fmla="*/ 194 h 1742"/>
                <a:gd name="T64" fmla="*/ 1859 w 2319"/>
                <a:gd name="T65" fmla="*/ 702 h 1742"/>
                <a:gd name="T66" fmla="*/ 1890 w 2319"/>
                <a:gd name="T67" fmla="*/ 850 h 1742"/>
                <a:gd name="T68" fmla="*/ 1935 w 2319"/>
                <a:gd name="T69" fmla="*/ 884 h 1742"/>
                <a:gd name="T70" fmla="*/ 1970 w 2319"/>
                <a:gd name="T71" fmla="*/ 919 h 1742"/>
                <a:gd name="T72" fmla="*/ 2081 w 2319"/>
                <a:gd name="T73" fmla="*/ 895 h 1742"/>
                <a:gd name="T74" fmla="*/ 2197 w 2319"/>
                <a:gd name="T75" fmla="*/ 821 h 1742"/>
                <a:gd name="T76" fmla="*/ 2287 w 2319"/>
                <a:gd name="T77" fmla="*/ 874 h 1742"/>
                <a:gd name="T78" fmla="*/ 2311 w 2319"/>
                <a:gd name="T79" fmla="*/ 887 h 1742"/>
                <a:gd name="T80" fmla="*/ 2216 w 2319"/>
                <a:gd name="T81" fmla="*/ 1051 h 1742"/>
                <a:gd name="T82" fmla="*/ 2168 w 2319"/>
                <a:gd name="T83" fmla="*/ 985 h 1742"/>
                <a:gd name="T84" fmla="*/ 2166 w 2319"/>
                <a:gd name="T85" fmla="*/ 1070 h 1742"/>
                <a:gd name="T86" fmla="*/ 2187 w 2319"/>
                <a:gd name="T87" fmla="*/ 1096 h 1742"/>
                <a:gd name="T88" fmla="*/ 2168 w 2319"/>
                <a:gd name="T89" fmla="*/ 1123 h 1742"/>
                <a:gd name="T90" fmla="*/ 2129 w 2319"/>
                <a:gd name="T91" fmla="*/ 1242 h 1742"/>
                <a:gd name="T92" fmla="*/ 2163 w 2319"/>
                <a:gd name="T93" fmla="*/ 1438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9" h="1742">
                  <a:moveTo>
                    <a:pt x="2163" y="1438"/>
                  </a:moveTo>
                  <a:cubicBezTo>
                    <a:pt x="2121" y="1446"/>
                    <a:pt x="2052" y="1470"/>
                    <a:pt x="2012" y="1435"/>
                  </a:cubicBezTo>
                  <a:cubicBezTo>
                    <a:pt x="1999" y="1425"/>
                    <a:pt x="1996" y="1387"/>
                    <a:pt x="1980" y="1395"/>
                  </a:cubicBezTo>
                  <a:cubicBezTo>
                    <a:pt x="1972" y="1398"/>
                    <a:pt x="1967" y="1409"/>
                    <a:pt x="1959" y="1411"/>
                  </a:cubicBezTo>
                  <a:cubicBezTo>
                    <a:pt x="1896" y="1446"/>
                    <a:pt x="1980" y="1393"/>
                    <a:pt x="1912" y="1395"/>
                  </a:cubicBezTo>
                  <a:cubicBezTo>
                    <a:pt x="1890" y="1395"/>
                    <a:pt x="1875" y="1419"/>
                    <a:pt x="1853" y="1422"/>
                  </a:cubicBezTo>
                  <a:cubicBezTo>
                    <a:pt x="1808" y="1427"/>
                    <a:pt x="1845" y="1364"/>
                    <a:pt x="1726" y="1409"/>
                  </a:cubicBezTo>
                  <a:cubicBezTo>
                    <a:pt x="1676" y="1430"/>
                    <a:pt x="1583" y="1472"/>
                    <a:pt x="1544" y="1512"/>
                  </a:cubicBezTo>
                  <a:cubicBezTo>
                    <a:pt x="1499" y="1557"/>
                    <a:pt x="1491" y="1612"/>
                    <a:pt x="1432" y="1650"/>
                  </a:cubicBezTo>
                  <a:cubicBezTo>
                    <a:pt x="1379" y="1681"/>
                    <a:pt x="1340" y="1660"/>
                    <a:pt x="1287" y="1657"/>
                  </a:cubicBezTo>
                  <a:cubicBezTo>
                    <a:pt x="1244" y="1655"/>
                    <a:pt x="1199" y="1652"/>
                    <a:pt x="1160" y="1665"/>
                  </a:cubicBezTo>
                  <a:cubicBezTo>
                    <a:pt x="1144" y="1671"/>
                    <a:pt x="1139" y="1692"/>
                    <a:pt x="1123" y="1697"/>
                  </a:cubicBezTo>
                  <a:cubicBezTo>
                    <a:pt x="1049" y="1724"/>
                    <a:pt x="961" y="1681"/>
                    <a:pt x="887" y="1689"/>
                  </a:cubicBezTo>
                  <a:cubicBezTo>
                    <a:pt x="829" y="1695"/>
                    <a:pt x="810" y="1742"/>
                    <a:pt x="747" y="1716"/>
                  </a:cubicBezTo>
                  <a:cubicBezTo>
                    <a:pt x="702" y="1697"/>
                    <a:pt x="802" y="1639"/>
                    <a:pt x="779" y="1628"/>
                  </a:cubicBezTo>
                  <a:cubicBezTo>
                    <a:pt x="736" y="1610"/>
                    <a:pt x="609" y="1583"/>
                    <a:pt x="617" y="1515"/>
                  </a:cubicBezTo>
                  <a:cubicBezTo>
                    <a:pt x="620" y="1491"/>
                    <a:pt x="707" y="1488"/>
                    <a:pt x="681" y="1475"/>
                  </a:cubicBezTo>
                  <a:cubicBezTo>
                    <a:pt x="400" y="1335"/>
                    <a:pt x="651" y="1462"/>
                    <a:pt x="538" y="1528"/>
                  </a:cubicBezTo>
                  <a:cubicBezTo>
                    <a:pt x="519" y="1541"/>
                    <a:pt x="509" y="1493"/>
                    <a:pt x="490" y="1485"/>
                  </a:cubicBezTo>
                  <a:cubicBezTo>
                    <a:pt x="477" y="1477"/>
                    <a:pt x="458" y="1485"/>
                    <a:pt x="445" y="1485"/>
                  </a:cubicBezTo>
                  <a:cubicBezTo>
                    <a:pt x="429" y="1485"/>
                    <a:pt x="413" y="1493"/>
                    <a:pt x="397" y="1488"/>
                  </a:cubicBezTo>
                  <a:cubicBezTo>
                    <a:pt x="389" y="1483"/>
                    <a:pt x="395" y="1470"/>
                    <a:pt x="389" y="1459"/>
                  </a:cubicBezTo>
                  <a:cubicBezTo>
                    <a:pt x="376" y="1432"/>
                    <a:pt x="262" y="1475"/>
                    <a:pt x="326" y="1430"/>
                  </a:cubicBezTo>
                  <a:cubicBezTo>
                    <a:pt x="342" y="1419"/>
                    <a:pt x="381" y="1409"/>
                    <a:pt x="368" y="1398"/>
                  </a:cubicBezTo>
                  <a:cubicBezTo>
                    <a:pt x="355" y="1390"/>
                    <a:pt x="329" y="1398"/>
                    <a:pt x="323" y="1382"/>
                  </a:cubicBezTo>
                  <a:cubicBezTo>
                    <a:pt x="321" y="1366"/>
                    <a:pt x="376" y="1337"/>
                    <a:pt x="339" y="1316"/>
                  </a:cubicBezTo>
                  <a:cubicBezTo>
                    <a:pt x="289" y="1287"/>
                    <a:pt x="188" y="1300"/>
                    <a:pt x="154" y="1239"/>
                  </a:cubicBezTo>
                  <a:cubicBezTo>
                    <a:pt x="146" y="1226"/>
                    <a:pt x="146" y="1162"/>
                    <a:pt x="146" y="1147"/>
                  </a:cubicBezTo>
                  <a:lnTo>
                    <a:pt x="146" y="1141"/>
                  </a:lnTo>
                  <a:cubicBezTo>
                    <a:pt x="138" y="1144"/>
                    <a:pt x="133" y="1160"/>
                    <a:pt x="127" y="1154"/>
                  </a:cubicBezTo>
                  <a:cubicBezTo>
                    <a:pt x="109" y="1144"/>
                    <a:pt x="106" y="1115"/>
                    <a:pt x="90" y="1102"/>
                  </a:cubicBezTo>
                  <a:cubicBezTo>
                    <a:pt x="74" y="1091"/>
                    <a:pt x="51" y="1094"/>
                    <a:pt x="35" y="1080"/>
                  </a:cubicBezTo>
                  <a:cubicBezTo>
                    <a:pt x="19" y="1072"/>
                    <a:pt x="11" y="1054"/>
                    <a:pt x="0" y="1041"/>
                  </a:cubicBezTo>
                  <a:cubicBezTo>
                    <a:pt x="6" y="1038"/>
                    <a:pt x="8" y="1027"/>
                    <a:pt x="13" y="1025"/>
                  </a:cubicBezTo>
                  <a:cubicBezTo>
                    <a:pt x="29" y="1019"/>
                    <a:pt x="109" y="1012"/>
                    <a:pt x="114" y="993"/>
                  </a:cubicBezTo>
                  <a:cubicBezTo>
                    <a:pt x="119" y="982"/>
                    <a:pt x="80" y="969"/>
                    <a:pt x="127" y="961"/>
                  </a:cubicBezTo>
                  <a:cubicBezTo>
                    <a:pt x="146" y="959"/>
                    <a:pt x="164" y="977"/>
                    <a:pt x="180" y="972"/>
                  </a:cubicBezTo>
                  <a:cubicBezTo>
                    <a:pt x="231" y="953"/>
                    <a:pt x="215" y="858"/>
                    <a:pt x="228" y="829"/>
                  </a:cubicBezTo>
                  <a:cubicBezTo>
                    <a:pt x="233" y="821"/>
                    <a:pt x="246" y="821"/>
                    <a:pt x="252" y="813"/>
                  </a:cubicBezTo>
                  <a:lnTo>
                    <a:pt x="281" y="720"/>
                  </a:lnTo>
                  <a:cubicBezTo>
                    <a:pt x="286" y="707"/>
                    <a:pt x="294" y="697"/>
                    <a:pt x="294" y="683"/>
                  </a:cubicBezTo>
                  <a:cubicBezTo>
                    <a:pt x="294" y="678"/>
                    <a:pt x="281" y="678"/>
                    <a:pt x="281" y="673"/>
                  </a:cubicBezTo>
                  <a:cubicBezTo>
                    <a:pt x="284" y="649"/>
                    <a:pt x="313" y="575"/>
                    <a:pt x="326" y="554"/>
                  </a:cubicBezTo>
                  <a:cubicBezTo>
                    <a:pt x="331" y="548"/>
                    <a:pt x="344" y="554"/>
                    <a:pt x="344" y="546"/>
                  </a:cubicBezTo>
                  <a:cubicBezTo>
                    <a:pt x="358" y="495"/>
                    <a:pt x="339" y="458"/>
                    <a:pt x="397" y="403"/>
                  </a:cubicBezTo>
                  <a:cubicBezTo>
                    <a:pt x="416" y="381"/>
                    <a:pt x="437" y="395"/>
                    <a:pt x="466" y="384"/>
                  </a:cubicBezTo>
                  <a:cubicBezTo>
                    <a:pt x="495" y="371"/>
                    <a:pt x="498" y="331"/>
                    <a:pt x="519" y="310"/>
                  </a:cubicBezTo>
                  <a:cubicBezTo>
                    <a:pt x="527" y="315"/>
                    <a:pt x="543" y="305"/>
                    <a:pt x="561" y="254"/>
                  </a:cubicBezTo>
                  <a:cubicBezTo>
                    <a:pt x="564" y="249"/>
                    <a:pt x="564" y="241"/>
                    <a:pt x="569" y="241"/>
                  </a:cubicBezTo>
                  <a:cubicBezTo>
                    <a:pt x="577" y="241"/>
                    <a:pt x="644" y="273"/>
                    <a:pt x="651" y="273"/>
                  </a:cubicBezTo>
                  <a:cubicBezTo>
                    <a:pt x="657" y="273"/>
                    <a:pt x="659" y="260"/>
                    <a:pt x="665" y="257"/>
                  </a:cubicBezTo>
                  <a:cubicBezTo>
                    <a:pt x="699" y="244"/>
                    <a:pt x="786" y="278"/>
                    <a:pt x="829" y="268"/>
                  </a:cubicBezTo>
                  <a:cubicBezTo>
                    <a:pt x="853" y="260"/>
                    <a:pt x="869" y="239"/>
                    <a:pt x="892" y="236"/>
                  </a:cubicBezTo>
                  <a:cubicBezTo>
                    <a:pt x="935" y="233"/>
                    <a:pt x="964" y="289"/>
                    <a:pt x="993" y="297"/>
                  </a:cubicBezTo>
                  <a:cubicBezTo>
                    <a:pt x="1033" y="310"/>
                    <a:pt x="1046" y="236"/>
                    <a:pt x="1057" y="225"/>
                  </a:cubicBezTo>
                  <a:cubicBezTo>
                    <a:pt x="1104" y="175"/>
                    <a:pt x="1226" y="180"/>
                    <a:pt x="1263" y="143"/>
                  </a:cubicBezTo>
                  <a:cubicBezTo>
                    <a:pt x="1334" y="74"/>
                    <a:pt x="1231" y="133"/>
                    <a:pt x="1282" y="66"/>
                  </a:cubicBezTo>
                  <a:cubicBezTo>
                    <a:pt x="1295" y="51"/>
                    <a:pt x="1316" y="37"/>
                    <a:pt x="1337" y="32"/>
                  </a:cubicBezTo>
                  <a:lnTo>
                    <a:pt x="1340" y="24"/>
                  </a:lnTo>
                  <a:lnTo>
                    <a:pt x="1350" y="0"/>
                  </a:lnTo>
                  <a:lnTo>
                    <a:pt x="1350" y="0"/>
                  </a:lnTo>
                  <a:cubicBezTo>
                    <a:pt x="1348" y="6"/>
                    <a:pt x="1348" y="16"/>
                    <a:pt x="1348" y="21"/>
                  </a:cubicBezTo>
                  <a:cubicBezTo>
                    <a:pt x="1385" y="3"/>
                    <a:pt x="1409" y="19"/>
                    <a:pt x="1438" y="43"/>
                  </a:cubicBezTo>
                  <a:cubicBezTo>
                    <a:pt x="1493" y="82"/>
                    <a:pt x="1504" y="149"/>
                    <a:pt x="1549" y="194"/>
                  </a:cubicBezTo>
                  <a:cubicBezTo>
                    <a:pt x="1623" y="265"/>
                    <a:pt x="1824" y="392"/>
                    <a:pt x="1848" y="495"/>
                  </a:cubicBezTo>
                  <a:cubicBezTo>
                    <a:pt x="1867" y="562"/>
                    <a:pt x="1843" y="636"/>
                    <a:pt x="1859" y="702"/>
                  </a:cubicBezTo>
                  <a:cubicBezTo>
                    <a:pt x="1864" y="731"/>
                    <a:pt x="1912" y="797"/>
                    <a:pt x="1909" y="826"/>
                  </a:cubicBezTo>
                  <a:cubicBezTo>
                    <a:pt x="1909" y="837"/>
                    <a:pt x="1888" y="839"/>
                    <a:pt x="1890" y="850"/>
                  </a:cubicBezTo>
                  <a:cubicBezTo>
                    <a:pt x="1893" y="861"/>
                    <a:pt x="1909" y="855"/>
                    <a:pt x="1917" y="861"/>
                  </a:cubicBezTo>
                  <a:cubicBezTo>
                    <a:pt x="1925" y="866"/>
                    <a:pt x="1925" y="884"/>
                    <a:pt x="1935" y="884"/>
                  </a:cubicBezTo>
                  <a:cubicBezTo>
                    <a:pt x="1941" y="887"/>
                    <a:pt x="1949" y="882"/>
                    <a:pt x="1954" y="887"/>
                  </a:cubicBezTo>
                  <a:cubicBezTo>
                    <a:pt x="1962" y="895"/>
                    <a:pt x="1959" y="911"/>
                    <a:pt x="1970" y="919"/>
                  </a:cubicBezTo>
                  <a:cubicBezTo>
                    <a:pt x="1980" y="929"/>
                    <a:pt x="2094" y="935"/>
                    <a:pt x="2092" y="922"/>
                  </a:cubicBezTo>
                  <a:cubicBezTo>
                    <a:pt x="2092" y="919"/>
                    <a:pt x="2055" y="911"/>
                    <a:pt x="2081" y="895"/>
                  </a:cubicBezTo>
                  <a:cubicBezTo>
                    <a:pt x="2097" y="887"/>
                    <a:pt x="2115" y="890"/>
                    <a:pt x="2131" y="882"/>
                  </a:cubicBezTo>
                  <a:cubicBezTo>
                    <a:pt x="2158" y="869"/>
                    <a:pt x="2168" y="832"/>
                    <a:pt x="2197" y="821"/>
                  </a:cubicBezTo>
                  <a:cubicBezTo>
                    <a:pt x="2256" y="800"/>
                    <a:pt x="2285" y="821"/>
                    <a:pt x="2298" y="871"/>
                  </a:cubicBezTo>
                  <a:cubicBezTo>
                    <a:pt x="2295" y="874"/>
                    <a:pt x="2287" y="871"/>
                    <a:pt x="2287" y="874"/>
                  </a:cubicBezTo>
                  <a:cubicBezTo>
                    <a:pt x="2287" y="882"/>
                    <a:pt x="2293" y="887"/>
                    <a:pt x="2298" y="890"/>
                  </a:cubicBezTo>
                  <a:cubicBezTo>
                    <a:pt x="2303" y="892"/>
                    <a:pt x="2309" y="882"/>
                    <a:pt x="2311" y="887"/>
                  </a:cubicBezTo>
                  <a:cubicBezTo>
                    <a:pt x="2317" y="898"/>
                    <a:pt x="2319" y="988"/>
                    <a:pt x="2319" y="998"/>
                  </a:cubicBezTo>
                  <a:cubicBezTo>
                    <a:pt x="2317" y="1033"/>
                    <a:pt x="2237" y="1035"/>
                    <a:pt x="2216" y="1051"/>
                  </a:cubicBezTo>
                  <a:cubicBezTo>
                    <a:pt x="2203" y="1062"/>
                    <a:pt x="2203" y="1099"/>
                    <a:pt x="2187" y="1096"/>
                  </a:cubicBezTo>
                  <a:cubicBezTo>
                    <a:pt x="2184" y="1094"/>
                    <a:pt x="2205" y="1006"/>
                    <a:pt x="2168" y="985"/>
                  </a:cubicBezTo>
                  <a:cubicBezTo>
                    <a:pt x="2155" y="980"/>
                    <a:pt x="2139" y="1001"/>
                    <a:pt x="2131" y="1014"/>
                  </a:cubicBezTo>
                  <a:cubicBezTo>
                    <a:pt x="2121" y="1033"/>
                    <a:pt x="2168" y="1049"/>
                    <a:pt x="2166" y="1070"/>
                  </a:cubicBezTo>
                  <a:cubicBezTo>
                    <a:pt x="2166" y="1091"/>
                    <a:pt x="2126" y="1104"/>
                    <a:pt x="2137" y="1120"/>
                  </a:cubicBezTo>
                  <a:cubicBezTo>
                    <a:pt x="2147" y="1136"/>
                    <a:pt x="2168" y="1096"/>
                    <a:pt x="2187" y="1096"/>
                  </a:cubicBezTo>
                  <a:cubicBezTo>
                    <a:pt x="2192" y="1094"/>
                    <a:pt x="2184" y="1109"/>
                    <a:pt x="2179" y="1115"/>
                  </a:cubicBezTo>
                  <a:cubicBezTo>
                    <a:pt x="2176" y="1117"/>
                    <a:pt x="2174" y="1120"/>
                    <a:pt x="2168" y="1123"/>
                  </a:cubicBezTo>
                  <a:cubicBezTo>
                    <a:pt x="2171" y="1120"/>
                    <a:pt x="2174" y="1120"/>
                    <a:pt x="2176" y="1123"/>
                  </a:cubicBezTo>
                  <a:cubicBezTo>
                    <a:pt x="2192" y="1136"/>
                    <a:pt x="2129" y="1239"/>
                    <a:pt x="2129" y="1242"/>
                  </a:cubicBezTo>
                  <a:cubicBezTo>
                    <a:pt x="2131" y="1260"/>
                    <a:pt x="2155" y="1353"/>
                    <a:pt x="2168" y="1438"/>
                  </a:cubicBezTo>
                  <a:lnTo>
                    <a:pt x="2163" y="143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4" name="Portugal"/>
            <p:cNvSpPr>
              <a:spLocks/>
            </p:cNvSpPr>
            <p:nvPr/>
          </p:nvSpPr>
          <p:spPr bwMode="auto">
            <a:xfrm>
              <a:off x="2152109" y="5099401"/>
              <a:ext cx="395288" cy="641350"/>
            </a:xfrm>
            <a:custGeom>
              <a:avLst/>
              <a:gdLst>
                <a:gd name="T0" fmla="*/ 516 w 1096"/>
                <a:gd name="T1" fmla="*/ 1530 h 1782"/>
                <a:gd name="T2" fmla="*/ 648 w 1096"/>
                <a:gd name="T3" fmla="*/ 1422 h 1782"/>
                <a:gd name="T4" fmla="*/ 585 w 1096"/>
                <a:gd name="T5" fmla="*/ 1374 h 1782"/>
                <a:gd name="T6" fmla="*/ 550 w 1096"/>
                <a:gd name="T7" fmla="*/ 1321 h 1782"/>
                <a:gd name="T8" fmla="*/ 601 w 1096"/>
                <a:gd name="T9" fmla="*/ 1226 h 1782"/>
                <a:gd name="T10" fmla="*/ 638 w 1096"/>
                <a:gd name="T11" fmla="*/ 1070 h 1782"/>
                <a:gd name="T12" fmla="*/ 595 w 1096"/>
                <a:gd name="T13" fmla="*/ 887 h 1782"/>
                <a:gd name="T14" fmla="*/ 672 w 1096"/>
                <a:gd name="T15" fmla="*/ 905 h 1782"/>
                <a:gd name="T16" fmla="*/ 768 w 1096"/>
                <a:gd name="T17" fmla="*/ 762 h 1782"/>
                <a:gd name="T18" fmla="*/ 834 w 1096"/>
                <a:gd name="T19" fmla="*/ 664 h 1782"/>
                <a:gd name="T20" fmla="*/ 860 w 1096"/>
                <a:gd name="T21" fmla="*/ 596 h 1782"/>
                <a:gd name="T22" fmla="*/ 852 w 1096"/>
                <a:gd name="T23" fmla="*/ 469 h 1782"/>
                <a:gd name="T24" fmla="*/ 945 w 1096"/>
                <a:gd name="T25" fmla="*/ 413 h 1782"/>
                <a:gd name="T26" fmla="*/ 1008 w 1096"/>
                <a:gd name="T27" fmla="*/ 281 h 1782"/>
                <a:gd name="T28" fmla="*/ 887 w 1096"/>
                <a:gd name="T29" fmla="*/ 146 h 1782"/>
                <a:gd name="T30" fmla="*/ 855 w 1096"/>
                <a:gd name="T31" fmla="*/ 154 h 1782"/>
                <a:gd name="T32" fmla="*/ 736 w 1096"/>
                <a:gd name="T33" fmla="*/ 148 h 1782"/>
                <a:gd name="T34" fmla="*/ 720 w 1096"/>
                <a:gd name="T35" fmla="*/ 122 h 1782"/>
                <a:gd name="T36" fmla="*/ 672 w 1096"/>
                <a:gd name="T37" fmla="*/ 109 h 1782"/>
                <a:gd name="T38" fmla="*/ 603 w 1096"/>
                <a:gd name="T39" fmla="*/ 122 h 1782"/>
                <a:gd name="T40" fmla="*/ 611 w 1096"/>
                <a:gd name="T41" fmla="*/ 29 h 1782"/>
                <a:gd name="T42" fmla="*/ 463 w 1096"/>
                <a:gd name="T43" fmla="*/ 37 h 1782"/>
                <a:gd name="T44" fmla="*/ 455 w 1096"/>
                <a:gd name="T45" fmla="*/ 124 h 1782"/>
                <a:gd name="T46" fmla="*/ 410 w 1096"/>
                <a:gd name="T47" fmla="*/ 299 h 1782"/>
                <a:gd name="T48" fmla="*/ 384 w 1096"/>
                <a:gd name="T49" fmla="*/ 429 h 1782"/>
                <a:gd name="T50" fmla="*/ 397 w 1096"/>
                <a:gd name="T51" fmla="*/ 426 h 1782"/>
                <a:gd name="T52" fmla="*/ 349 w 1096"/>
                <a:gd name="T53" fmla="*/ 492 h 1782"/>
                <a:gd name="T54" fmla="*/ 278 w 1096"/>
                <a:gd name="T55" fmla="*/ 627 h 1782"/>
                <a:gd name="T56" fmla="*/ 286 w 1096"/>
                <a:gd name="T57" fmla="*/ 649 h 1782"/>
                <a:gd name="T58" fmla="*/ 169 w 1096"/>
                <a:gd name="T59" fmla="*/ 826 h 1782"/>
                <a:gd name="T60" fmla="*/ 143 w 1096"/>
                <a:gd name="T61" fmla="*/ 866 h 1782"/>
                <a:gd name="T62" fmla="*/ 87 w 1096"/>
                <a:gd name="T63" fmla="*/ 916 h 1782"/>
                <a:gd name="T64" fmla="*/ 37 w 1096"/>
                <a:gd name="T65" fmla="*/ 1133 h 1782"/>
                <a:gd name="T66" fmla="*/ 119 w 1096"/>
                <a:gd name="T67" fmla="*/ 1199 h 1782"/>
                <a:gd name="T68" fmla="*/ 175 w 1096"/>
                <a:gd name="T69" fmla="*/ 1207 h 1782"/>
                <a:gd name="T70" fmla="*/ 188 w 1096"/>
                <a:gd name="T71" fmla="*/ 1223 h 1782"/>
                <a:gd name="T72" fmla="*/ 135 w 1096"/>
                <a:gd name="T73" fmla="*/ 1197 h 1782"/>
                <a:gd name="T74" fmla="*/ 156 w 1096"/>
                <a:gd name="T75" fmla="*/ 1287 h 1782"/>
                <a:gd name="T76" fmla="*/ 122 w 1096"/>
                <a:gd name="T77" fmla="*/ 1408 h 1782"/>
                <a:gd name="T78" fmla="*/ 132 w 1096"/>
                <a:gd name="T79" fmla="*/ 1464 h 1782"/>
                <a:gd name="T80" fmla="*/ 87 w 1096"/>
                <a:gd name="T81" fmla="*/ 1559 h 1782"/>
                <a:gd name="T82" fmla="*/ 50 w 1096"/>
                <a:gd name="T83" fmla="*/ 1686 h 1782"/>
                <a:gd name="T84" fmla="*/ 122 w 1096"/>
                <a:gd name="T85" fmla="*/ 1681 h 1782"/>
                <a:gd name="T86" fmla="*/ 415 w 1096"/>
                <a:gd name="T87" fmla="*/ 173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6" h="1782">
                  <a:moveTo>
                    <a:pt x="450" y="1737"/>
                  </a:moveTo>
                  <a:cubicBezTo>
                    <a:pt x="455" y="1625"/>
                    <a:pt x="429" y="1607"/>
                    <a:pt x="516" y="1530"/>
                  </a:cubicBezTo>
                  <a:cubicBezTo>
                    <a:pt x="532" y="1517"/>
                    <a:pt x="529" y="1488"/>
                    <a:pt x="545" y="1480"/>
                  </a:cubicBezTo>
                  <a:cubicBezTo>
                    <a:pt x="550" y="1477"/>
                    <a:pt x="680" y="1475"/>
                    <a:pt x="648" y="1422"/>
                  </a:cubicBezTo>
                  <a:cubicBezTo>
                    <a:pt x="640" y="1408"/>
                    <a:pt x="614" y="1430"/>
                    <a:pt x="601" y="1422"/>
                  </a:cubicBezTo>
                  <a:cubicBezTo>
                    <a:pt x="588" y="1411"/>
                    <a:pt x="590" y="1390"/>
                    <a:pt x="585" y="1374"/>
                  </a:cubicBezTo>
                  <a:cubicBezTo>
                    <a:pt x="580" y="1358"/>
                    <a:pt x="580" y="1340"/>
                    <a:pt x="569" y="1326"/>
                  </a:cubicBezTo>
                  <a:cubicBezTo>
                    <a:pt x="566" y="1321"/>
                    <a:pt x="550" y="1326"/>
                    <a:pt x="550" y="1321"/>
                  </a:cubicBezTo>
                  <a:cubicBezTo>
                    <a:pt x="558" y="1302"/>
                    <a:pt x="577" y="1289"/>
                    <a:pt x="585" y="1271"/>
                  </a:cubicBezTo>
                  <a:cubicBezTo>
                    <a:pt x="601" y="1239"/>
                    <a:pt x="556" y="1263"/>
                    <a:pt x="601" y="1226"/>
                  </a:cubicBezTo>
                  <a:cubicBezTo>
                    <a:pt x="640" y="1194"/>
                    <a:pt x="693" y="1199"/>
                    <a:pt x="699" y="1130"/>
                  </a:cubicBezTo>
                  <a:cubicBezTo>
                    <a:pt x="699" y="1125"/>
                    <a:pt x="648" y="1091"/>
                    <a:pt x="638" y="1070"/>
                  </a:cubicBezTo>
                  <a:cubicBezTo>
                    <a:pt x="622" y="1035"/>
                    <a:pt x="640" y="980"/>
                    <a:pt x="640" y="974"/>
                  </a:cubicBezTo>
                  <a:cubicBezTo>
                    <a:pt x="638" y="972"/>
                    <a:pt x="595" y="890"/>
                    <a:pt x="595" y="887"/>
                  </a:cubicBezTo>
                  <a:cubicBezTo>
                    <a:pt x="593" y="882"/>
                    <a:pt x="603" y="890"/>
                    <a:pt x="609" y="890"/>
                  </a:cubicBezTo>
                  <a:cubicBezTo>
                    <a:pt x="633" y="897"/>
                    <a:pt x="648" y="900"/>
                    <a:pt x="672" y="905"/>
                  </a:cubicBezTo>
                  <a:cubicBezTo>
                    <a:pt x="733" y="921"/>
                    <a:pt x="746" y="927"/>
                    <a:pt x="778" y="866"/>
                  </a:cubicBezTo>
                  <a:cubicBezTo>
                    <a:pt x="815" y="792"/>
                    <a:pt x="775" y="818"/>
                    <a:pt x="768" y="762"/>
                  </a:cubicBezTo>
                  <a:cubicBezTo>
                    <a:pt x="760" y="712"/>
                    <a:pt x="842" y="736"/>
                    <a:pt x="844" y="699"/>
                  </a:cubicBezTo>
                  <a:cubicBezTo>
                    <a:pt x="847" y="672"/>
                    <a:pt x="818" y="696"/>
                    <a:pt x="834" y="664"/>
                  </a:cubicBezTo>
                  <a:cubicBezTo>
                    <a:pt x="836" y="659"/>
                    <a:pt x="847" y="659"/>
                    <a:pt x="850" y="651"/>
                  </a:cubicBezTo>
                  <a:cubicBezTo>
                    <a:pt x="858" y="633"/>
                    <a:pt x="858" y="614"/>
                    <a:pt x="860" y="596"/>
                  </a:cubicBezTo>
                  <a:cubicBezTo>
                    <a:pt x="863" y="574"/>
                    <a:pt x="879" y="553"/>
                    <a:pt x="876" y="532"/>
                  </a:cubicBezTo>
                  <a:lnTo>
                    <a:pt x="852" y="469"/>
                  </a:lnTo>
                  <a:cubicBezTo>
                    <a:pt x="860" y="461"/>
                    <a:pt x="879" y="477"/>
                    <a:pt x="889" y="471"/>
                  </a:cubicBezTo>
                  <a:lnTo>
                    <a:pt x="945" y="413"/>
                  </a:lnTo>
                  <a:cubicBezTo>
                    <a:pt x="985" y="392"/>
                    <a:pt x="1059" y="389"/>
                    <a:pt x="1080" y="331"/>
                  </a:cubicBezTo>
                  <a:cubicBezTo>
                    <a:pt x="1096" y="278"/>
                    <a:pt x="1027" y="283"/>
                    <a:pt x="1008" y="281"/>
                  </a:cubicBezTo>
                  <a:cubicBezTo>
                    <a:pt x="995" y="278"/>
                    <a:pt x="1019" y="177"/>
                    <a:pt x="1008" y="172"/>
                  </a:cubicBezTo>
                  <a:cubicBezTo>
                    <a:pt x="958" y="146"/>
                    <a:pt x="948" y="169"/>
                    <a:pt x="887" y="146"/>
                  </a:cubicBezTo>
                  <a:cubicBezTo>
                    <a:pt x="876" y="140"/>
                    <a:pt x="879" y="114"/>
                    <a:pt x="855" y="130"/>
                  </a:cubicBezTo>
                  <a:cubicBezTo>
                    <a:pt x="850" y="135"/>
                    <a:pt x="860" y="148"/>
                    <a:pt x="855" y="154"/>
                  </a:cubicBezTo>
                  <a:cubicBezTo>
                    <a:pt x="818" y="185"/>
                    <a:pt x="778" y="148"/>
                    <a:pt x="768" y="146"/>
                  </a:cubicBezTo>
                  <a:cubicBezTo>
                    <a:pt x="757" y="140"/>
                    <a:pt x="744" y="154"/>
                    <a:pt x="736" y="148"/>
                  </a:cubicBezTo>
                  <a:cubicBezTo>
                    <a:pt x="730" y="146"/>
                    <a:pt x="752" y="140"/>
                    <a:pt x="746" y="135"/>
                  </a:cubicBezTo>
                  <a:cubicBezTo>
                    <a:pt x="744" y="124"/>
                    <a:pt x="730" y="122"/>
                    <a:pt x="720" y="122"/>
                  </a:cubicBezTo>
                  <a:cubicBezTo>
                    <a:pt x="704" y="119"/>
                    <a:pt x="685" y="124"/>
                    <a:pt x="670" y="122"/>
                  </a:cubicBezTo>
                  <a:cubicBezTo>
                    <a:pt x="667" y="119"/>
                    <a:pt x="672" y="114"/>
                    <a:pt x="672" y="109"/>
                  </a:cubicBezTo>
                  <a:cubicBezTo>
                    <a:pt x="672" y="106"/>
                    <a:pt x="675" y="95"/>
                    <a:pt x="672" y="98"/>
                  </a:cubicBezTo>
                  <a:cubicBezTo>
                    <a:pt x="659" y="101"/>
                    <a:pt x="627" y="138"/>
                    <a:pt x="603" y="122"/>
                  </a:cubicBezTo>
                  <a:cubicBezTo>
                    <a:pt x="540" y="77"/>
                    <a:pt x="664" y="66"/>
                    <a:pt x="633" y="34"/>
                  </a:cubicBezTo>
                  <a:cubicBezTo>
                    <a:pt x="627" y="29"/>
                    <a:pt x="617" y="34"/>
                    <a:pt x="611" y="29"/>
                  </a:cubicBezTo>
                  <a:cubicBezTo>
                    <a:pt x="609" y="24"/>
                    <a:pt x="622" y="13"/>
                    <a:pt x="617" y="11"/>
                  </a:cubicBezTo>
                  <a:cubicBezTo>
                    <a:pt x="569" y="0"/>
                    <a:pt x="503" y="16"/>
                    <a:pt x="463" y="37"/>
                  </a:cubicBezTo>
                  <a:cubicBezTo>
                    <a:pt x="458" y="64"/>
                    <a:pt x="392" y="77"/>
                    <a:pt x="408" y="101"/>
                  </a:cubicBezTo>
                  <a:cubicBezTo>
                    <a:pt x="418" y="114"/>
                    <a:pt x="450" y="109"/>
                    <a:pt x="455" y="124"/>
                  </a:cubicBezTo>
                  <a:cubicBezTo>
                    <a:pt x="460" y="138"/>
                    <a:pt x="426" y="122"/>
                    <a:pt x="418" y="132"/>
                  </a:cubicBezTo>
                  <a:cubicBezTo>
                    <a:pt x="402" y="156"/>
                    <a:pt x="405" y="270"/>
                    <a:pt x="410" y="299"/>
                  </a:cubicBezTo>
                  <a:cubicBezTo>
                    <a:pt x="410" y="307"/>
                    <a:pt x="423" y="310"/>
                    <a:pt x="423" y="320"/>
                  </a:cubicBezTo>
                  <a:cubicBezTo>
                    <a:pt x="421" y="365"/>
                    <a:pt x="402" y="392"/>
                    <a:pt x="384" y="429"/>
                  </a:cubicBezTo>
                  <a:cubicBezTo>
                    <a:pt x="376" y="445"/>
                    <a:pt x="341" y="479"/>
                    <a:pt x="360" y="477"/>
                  </a:cubicBezTo>
                  <a:cubicBezTo>
                    <a:pt x="378" y="471"/>
                    <a:pt x="378" y="432"/>
                    <a:pt x="397" y="426"/>
                  </a:cubicBezTo>
                  <a:cubicBezTo>
                    <a:pt x="410" y="424"/>
                    <a:pt x="418" y="450"/>
                    <a:pt x="413" y="461"/>
                  </a:cubicBezTo>
                  <a:cubicBezTo>
                    <a:pt x="400" y="479"/>
                    <a:pt x="363" y="471"/>
                    <a:pt x="349" y="492"/>
                  </a:cubicBezTo>
                  <a:cubicBezTo>
                    <a:pt x="331" y="524"/>
                    <a:pt x="320" y="561"/>
                    <a:pt x="299" y="593"/>
                  </a:cubicBezTo>
                  <a:cubicBezTo>
                    <a:pt x="291" y="606"/>
                    <a:pt x="275" y="614"/>
                    <a:pt x="278" y="627"/>
                  </a:cubicBezTo>
                  <a:cubicBezTo>
                    <a:pt x="278" y="641"/>
                    <a:pt x="302" y="646"/>
                    <a:pt x="307" y="659"/>
                  </a:cubicBezTo>
                  <a:cubicBezTo>
                    <a:pt x="310" y="664"/>
                    <a:pt x="294" y="643"/>
                    <a:pt x="286" y="649"/>
                  </a:cubicBezTo>
                  <a:cubicBezTo>
                    <a:pt x="272" y="657"/>
                    <a:pt x="267" y="678"/>
                    <a:pt x="257" y="694"/>
                  </a:cubicBezTo>
                  <a:cubicBezTo>
                    <a:pt x="230" y="736"/>
                    <a:pt x="201" y="789"/>
                    <a:pt x="169" y="826"/>
                  </a:cubicBezTo>
                  <a:cubicBezTo>
                    <a:pt x="161" y="837"/>
                    <a:pt x="145" y="839"/>
                    <a:pt x="135" y="852"/>
                  </a:cubicBezTo>
                  <a:cubicBezTo>
                    <a:pt x="132" y="855"/>
                    <a:pt x="148" y="863"/>
                    <a:pt x="143" y="866"/>
                  </a:cubicBezTo>
                  <a:cubicBezTo>
                    <a:pt x="122" y="871"/>
                    <a:pt x="95" y="852"/>
                    <a:pt x="82" y="866"/>
                  </a:cubicBezTo>
                  <a:cubicBezTo>
                    <a:pt x="69" y="879"/>
                    <a:pt x="92" y="900"/>
                    <a:pt x="87" y="916"/>
                  </a:cubicBezTo>
                  <a:cubicBezTo>
                    <a:pt x="79" y="942"/>
                    <a:pt x="0" y="1054"/>
                    <a:pt x="8" y="1080"/>
                  </a:cubicBezTo>
                  <a:cubicBezTo>
                    <a:pt x="13" y="1099"/>
                    <a:pt x="26" y="1115"/>
                    <a:pt x="37" y="1133"/>
                  </a:cubicBezTo>
                  <a:cubicBezTo>
                    <a:pt x="63" y="1178"/>
                    <a:pt x="53" y="1199"/>
                    <a:pt x="53" y="1199"/>
                  </a:cubicBezTo>
                  <a:cubicBezTo>
                    <a:pt x="74" y="1205"/>
                    <a:pt x="98" y="1202"/>
                    <a:pt x="119" y="1199"/>
                  </a:cubicBezTo>
                  <a:cubicBezTo>
                    <a:pt x="130" y="1199"/>
                    <a:pt x="135" y="1186"/>
                    <a:pt x="145" y="1189"/>
                  </a:cubicBezTo>
                  <a:cubicBezTo>
                    <a:pt x="156" y="1189"/>
                    <a:pt x="161" y="1205"/>
                    <a:pt x="175" y="1207"/>
                  </a:cubicBezTo>
                  <a:cubicBezTo>
                    <a:pt x="182" y="1210"/>
                    <a:pt x="182" y="1173"/>
                    <a:pt x="188" y="1181"/>
                  </a:cubicBezTo>
                  <a:cubicBezTo>
                    <a:pt x="196" y="1194"/>
                    <a:pt x="182" y="1212"/>
                    <a:pt x="188" y="1223"/>
                  </a:cubicBezTo>
                  <a:cubicBezTo>
                    <a:pt x="196" y="1234"/>
                    <a:pt x="233" y="1239"/>
                    <a:pt x="222" y="1244"/>
                  </a:cubicBezTo>
                  <a:cubicBezTo>
                    <a:pt x="151" y="1279"/>
                    <a:pt x="193" y="1189"/>
                    <a:pt x="135" y="1197"/>
                  </a:cubicBezTo>
                  <a:cubicBezTo>
                    <a:pt x="119" y="1199"/>
                    <a:pt x="153" y="1220"/>
                    <a:pt x="159" y="1234"/>
                  </a:cubicBezTo>
                  <a:cubicBezTo>
                    <a:pt x="161" y="1250"/>
                    <a:pt x="159" y="1268"/>
                    <a:pt x="156" y="1287"/>
                  </a:cubicBezTo>
                  <a:cubicBezTo>
                    <a:pt x="151" y="1321"/>
                    <a:pt x="106" y="1353"/>
                    <a:pt x="106" y="1379"/>
                  </a:cubicBezTo>
                  <a:cubicBezTo>
                    <a:pt x="106" y="1390"/>
                    <a:pt x="122" y="1398"/>
                    <a:pt x="122" y="1408"/>
                  </a:cubicBezTo>
                  <a:cubicBezTo>
                    <a:pt x="124" y="1427"/>
                    <a:pt x="95" y="1461"/>
                    <a:pt x="114" y="1467"/>
                  </a:cubicBezTo>
                  <a:cubicBezTo>
                    <a:pt x="119" y="1467"/>
                    <a:pt x="137" y="1459"/>
                    <a:pt x="132" y="1464"/>
                  </a:cubicBezTo>
                  <a:cubicBezTo>
                    <a:pt x="127" y="1472"/>
                    <a:pt x="111" y="1467"/>
                    <a:pt x="106" y="1475"/>
                  </a:cubicBezTo>
                  <a:cubicBezTo>
                    <a:pt x="92" y="1501"/>
                    <a:pt x="100" y="1533"/>
                    <a:pt x="87" y="1559"/>
                  </a:cubicBezTo>
                  <a:cubicBezTo>
                    <a:pt x="77" y="1580"/>
                    <a:pt x="13" y="1668"/>
                    <a:pt x="18" y="1697"/>
                  </a:cubicBezTo>
                  <a:cubicBezTo>
                    <a:pt x="21" y="1708"/>
                    <a:pt x="40" y="1686"/>
                    <a:pt x="50" y="1686"/>
                  </a:cubicBezTo>
                  <a:cubicBezTo>
                    <a:pt x="66" y="1684"/>
                    <a:pt x="82" y="1689"/>
                    <a:pt x="98" y="1686"/>
                  </a:cubicBezTo>
                  <a:cubicBezTo>
                    <a:pt x="106" y="1686"/>
                    <a:pt x="114" y="1678"/>
                    <a:pt x="122" y="1681"/>
                  </a:cubicBezTo>
                  <a:cubicBezTo>
                    <a:pt x="164" y="1692"/>
                    <a:pt x="302" y="1782"/>
                    <a:pt x="320" y="1779"/>
                  </a:cubicBezTo>
                  <a:cubicBezTo>
                    <a:pt x="328" y="1779"/>
                    <a:pt x="410" y="1739"/>
                    <a:pt x="415" y="1737"/>
                  </a:cubicBezTo>
                  <a:lnTo>
                    <a:pt x="450" y="1737"/>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5" name="Poland"/>
            <p:cNvSpPr>
              <a:spLocks noEditPoints="1"/>
            </p:cNvSpPr>
            <p:nvPr/>
          </p:nvSpPr>
          <p:spPr bwMode="auto">
            <a:xfrm>
              <a:off x="4347621" y="3686526"/>
              <a:ext cx="828675" cy="695325"/>
            </a:xfrm>
            <a:custGeom>
              <a:avLst/>
              <a:gdLst>
                <a:gd name="T0" fmla="*/ 363 w 2300"/>
                <a:gd name="T1" fmla="*/ 1451 h 1930"/>
                <a:gd name="T2" fmla="*/ 498 w 2300"/>
                <a:gd name="T3" fmla="*/ 1507 h 1930"/>
                <a:gd name="T4" fmla="*/ 595 w 2300"/>
                <a:gd name="T5" fmla="*/ 1509 h 1930"/>
                <a:gd name="T6" fmla="*/ 696 w 2300"/>
                <a:gd name="T7" fmla="*/ 1692 h 1930"/>
                <a:gd name="T8" fmla="*/ 720 w 2300"/>
                <a:gd name="T9" fmla="*/ 1573 h 1930"/>
                <a:gd name="T10" fmla="*/ 897 w 2300"/>
                <a:gd name="T11" fmla="*/ 1613 h 1930"/>
                <a:gd name="T12" fmla="*/ 887 w 2300"/>
                <a:gd name="T13" fmla="*/ 1650 h 1930"/>
                <a:gd name="T14" fmla="*/ 955 w 2300"/>
                <a:gd name="T15" fmla="*/ 1705 h 1930"/>
                <a:gd name="T16" fmla="*/ 1053 w 2300"/>
                <a:gd name="T17" fmla="*/ 1703 h 1930"/>
                <a:gd name="T18" fmla="*/ 1178 w 2300"/>
                <a:gd name="T19" fmla="*/ 1790 h 1930"/>
                <a:gd name="T20" fmla="*/ 1226 w 2300"/>
                <a:gd name="T21" fmla="*/ 1877 h 1930"/>
                <a:gd name="T22" fmla="*/ 1374 w 2300"/>
                <a:gd name="T23" fmla="*/ 1840 h 1930"/>
                <a:gd name="T24" fmla="*/ 1411 w 2300"/>
                <a:gd name="T25" fmla="*/ 1917 h 1930"/>
                <a:gd name="T26" fmla="*/ 1551 w 2300"/>
                <a:gd name="T27" fmla="*/ 1827 h 1930"/>
                <a:gd name="T28" fmla="*/ 1665 w 2300"/>
                <a:gd name="T29" fmla="*/ 1851 h 1930"/>
                <a:gd name="T30" fmla="*/ 1723 w 2300"/>
                <a:gd name="T31" fmla="*/ 1806 h 1930"/>
                <a:gd name="T32" fmla="*/ 1919 w 2300"/>
                <a:gd name="T33" fmla="*/ 1838 h 1930"/>
                <a:gd name="T34" fmla="*/ 2110 w 2300"/>
                <a:gd name="T35" fmla="*/ 1869 h 1930"/>
                <a:gd name="T36" fmla="*/ 2081 w 2300"/>
                <a:gd name="T37" fmla="*/ 1787 h 1930"/>
                <a:gd name="T38" fmla="*/ 2300 w 2300"/>
                <a:gd name="T39" fmla="*/ 1295 h 1930"/>
                <a:gd name="T40" fmla="*/ 2141 w 2300"/>
                <a:gd name="T41" fmla="*/ 1059 h 1930"/>
                <a:gd name="T42" fmla="*/ 2083 w 2300"/>
                <a:gd name="T43" fmla="*/ 781 h 1930"/>
                <a:gd name="T44" fmla="*/ 2104 w 2300"/>
                <a:gd name="T45" fmla="*/ 575 h 1930"/>
                <a:gd name="T46" fmla="*/ 1924 w 2300"/>
                <a:gd name="T47" fmla="*/ 96 h 1930"/>
                <a:gd name="T48" fmla="*/ 1768 w 2300"/>
                <a:gd name="T49" fmla="*/ 43 h 1930"/>
                <a:gd name="T50" fmla="*/ 897 w 2300"/>
                <a:gd name="T51" fmla="*/ 59 h 1930"/>
                <a:gd name="T52" fmla="*/ 860 w 2300"/>
                <a:gd name="T53" fmla="*/ 16 h 1930"/>
                <a:gd name="T54" fmla="*/ 447 w 2300"/>
                <a:gd name="T55" fmla="*/ 257 h 1930"/>
                <a:gd name="T56" fmla="*/ 61 w 2300"/>
                <a:gd name="T57" fmla="*/ 403 h 1930"/>
                <a:gd name="T58" fmla="*/ 63 w 2300"/>
                <a:gd name="T59" fmla="*/ 787 h 1930"/>
                <a:gd name="T60" fmla="*/ 198 w 2300"/>
                <a:gd name="T61" fmla="*/ 988 h 1930"/>
                <a:gd name="T62" fmla="*/ 188 w 2300"/>
                <a:gd name="T63" fmla="*/ 1123 h 1930"/>
                <a:gd name="T64" fmla="*/ 259 w 2300"/>
                <a:gd name="T65" fmla="*/ 1245 h 1930"/>
                <a:gd name="T66" fmla="*/ 2 w 2300"/>
                <a:gd name="T67" fmla="*/ 461 h 1930"/>
                <a:gd name="T68" fmla="*/ 2 w 2300"/>
                <a:gd name="T69" fmla="*/ 461 h 1930"/>
                <a:gd name="T70" fmla="*/ 16 w 2300"/>
                <a:gd name="T71" fmla="*/ 466 h 1930"/>
                <a:gd name="T72" fmla="*/ 16 w 2300"/>
                <a:gd name="T73" fmla="*/ 469 h 1930"/>
                <a:gd name="T74" fmla="*/ 18 w 2300"/>
                <a:gd name="T75" fmla="*/ 469 h 1930"/>
                <a:gd name="T76" fmla="*/ 24 w 2300"/>
                <a:gd name="T77" fmla="*/ 469 h 1930"/>
                <a:gd name="T78" fmla="*/ 26 w 2300"/>
                <a:gd name="T79" fmla="*/ 472 h 1930"/>
                <a:gd name="T80" fmla="*/ 29 w 2300"/>
                <a:gd name="T81" fmla="*/ 472 h 1930"/>
                <a:gd name="T82" fmla="*/ 29 w 2300"/>
                <a:gd name="T83" fmla="*/ 472 h 1930"/>
                <a:gd name="T84" fmla="*/ 34 w 2300"/>
                <a:gd name="T85" fmla="*/ 474 h 1930"/>
                <a:gd name="T86" fmla="*/ 58 w 2300"/>
                <a:gd name="T87" fmla="*/ 480 h 1930"/>
                <a:gd name="T88" fmla="*/ 58 w 2300"/>
                <a:gd name="T89" fmla="*/ 480 h 1930"/>
                <a:gd name="T90" fmla="*/ 940 w 2300"/>
                <a:gd name="T91" fmla="*/ 53 h 1930"/>
                <a:gd name="T92" fmla="*/ 940 w 2300"/>
                <a:gd name="T93" fmla="*/ 53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0" h="1930">
                  <a:moveTo>
                    <a:pt x="265" y="1459"/>
                  </a:moveTo>
                  <a:cubicBezTo>
                    <a:pt x="336" y="1448"/>
                    <a:pt x="251" y="1390"/>
                    <a:pt x="325" y="1403"/>
                  </a:cubicBezTo>
                  <a:cubicBezTo>
                    <a:pt x="373" y="1409"/>
                    <a:pt x="333" y="1430"/>
                    <a:pt x="363" y="1451"/>
                  </a:cubicBezTo>
                  <a:cubicBezTo>
                    <a:pt x="405" y="1486"/>
                    <a:pt x="439" y="1462"/>
                    <a:pt x="474" y="1483"/>
                  </a:cubicBezTo>
                  <a:cubicBezTo>
                    <a:pt x="484" y="1491"/>
                    <a:pt x="482" y="1504"/>
                    <a:pt x="487" y="1512"/>
                  </a:cubicBezTo>
                  <a:cubicBezTo>
                    <a:pt x="492" y="1515"/>
                    <a:pt x="495" y="1507"/>
                    <a:pt x="498" y="1507"/>
                  </a:cubicBezTo>
                  <a:cubicBezTo>
                    <a:pt x="505" y="1504"/>
                    <a:pt x="513" y="1499"/>
                    <a:pt x="516" y="1504"/>
                  </a:cubicBezTo>
                  <a:cubicBezTo>
                    <a:pt x="524" y="1512"/>
                    <a:pt x="516" y="1525"/>
                    <a:pt x="524" y="1533"/>
                  </a:cubicBezTo>
                  <a:cubicBezTo>
                    <a:pt x="524" y="1533"/>
                    <a:pt x="582" y="1501"/>
                    <a:pt x="595" y="1509"/>
                  </a:cubicBezTo>
                  <a:cubicBezTo>
                    <a:pt x="667" y="1544"/>
                    <a:pt x="566" y="1557"/>
                    <a:pt x="572" y="1591"/>
                  </a:cubicBezTo>
                  <a:lnTo>
                    <a:pt x="633" y="1628"/>
                  </a:lnTo>
                  <a:cubicBezTo>
                    <a:pt x="640" y="1639"/>
                    <a:pt x="656" y="1708"/>
                    <a:pt x="696" y="1692"/>
                  </a:cubicBezTo>
                  <a:cubicBezTo>
                    <a:pt x="707" y="1687"/>
                    <a:pt x="704" y="1668"/>
                    <a:pt x="712" y="1660"/>
                  </a:cubicBezTo>
                  <a:cubicBezTo>
                    <a:pt x="725" y="1650"/>
                    <a:pt x="752" y="1655"/>
                    <a:pt x="760" y="1639"/>
                  </a:cubicBezTo>
                  <a:cubicBezTo>
                    <a:pt x="762" y="1634"/>
                    <a:pt x="704" y="1576"/>
                    <a:pt x="720" y="1573"/>
                  </a:cubicBezTo>
                  <a:cubicBezTo>
                    <a:pt x="760" y="1568"/>
                    <a:pt x="805" y="1607"/>
                    <a:pt x="828" y="1615"/>
                  </a:cubicBezTo>
                  <a:cubicBezTo>
                    <a:pt x="839" y="1618"/>
                    <a:pt x="852" y="1613"/>
                    <a:pt x="863" y="1613"/>
                  </a:cubicBezTo>
                  <a:cubicBezTo>
                    <a:pt x="873" y="1613"/>
                    <a:pt x="887" y="1618"/>
                    <a:pt x="897" y="1613"/>
                  </a:cubicBezTo>
                  <a:cubicBezTo>
                    <a:pt x="903" y="1610"/>
                    <a:pt x="900" y="1599"/>
                    <a:pt x="903" y="1594"/>
                  </a:cubicBezTo>
                  <a:cubicBezTo>
                    <a:pt x="905" y="1591"/>
                    <a:pt x="910" y="1591"/>
                    <a:pt x="910" y="1594"/>
                  </a:cubicBezTo>
                  <a:cubicBezTo>
                    <a:pt x="942" y="1658"/>
                    <a:pt x="921" y="1618"/>
                    <a:pt x="887" y="1650"/>
                  </a:cubicBezTo>
                  <a:cubicBezTo>
                    <a:pt x="876" y="1658"/>
                    <a:pt x="913" y="1660"/>
                    <a:pt x="924" y="1668"/>
                  </a:cubicBezTo>
                  <a:cubicBezTo>
                    <a:pt x="932" y="1676"/>
                    <a:pt x="929" y="1689"/>
                    <a:pt x="937" y="1697"/>
                  </a:cubicBezTo>
                  <a:cubicBezTo>
                    <a:pt x="942" y="1703"/>
                    <a:pt x="950" y="1705"/>
                    <a:pt x="955" y="1705"/>
                  </a:cubicBezTo>
                  <a:cubicBezTo>
                    <a:pt x="1032" y="1697"/>
                    <a:pt x="945" y="1692"/>
                    <a:pt x="990" y="1673"/>
                  </a:cubicBezTo>
                  <a:cubicBezTo>
                    <a:pt x="995" y="1671"/>
                    <a:pt x="995" y="1681"/>
                    <a:pt x="1000" y="1684"/>
                  </a:cubicBezTo>
                  <a:cubicBezTo>
                    <a:pt x="1011" y="1692"/>
                    <a:pt x="1040" y="1700"/>
                    <a:pt x="1053" y="1703"/>
                  </a:cubicBezTo>
                  <a:cubicBezTo>
                    <a:pt x="1069" y="1708"/>
                    <a:pt x="1093" y="1700"/>
                    <a:pt x="1106" y="1711"/>
                  </a:cubicBezTo>
                  <a:cubicBezTo>
                    <a:pt x="1109" y="1713"/>
                    <a:pt x="1133" y="1777"/>
                    <a:pt x="1136" y="1779"/>
                  </a:cubicBezTo>
                  <a:cubicBezTo>
                    <a:pt x="1146" y="1787"/>
                    <a:pt x="1167" y="1779"/>
                    <a:pt x="1178" y="1790"/>
                  </a:cubicBezTo>
                  <a:cubicBezTo>
                    <a:pt x="1188" y="1803"/>
                    <a:pt x="1181" y="1827"/>
                    <a:pt x="1191" y="1840"/>
                  </a:cubicBezTo>
                  <a:cubicBezTo>
                    <a:pt x="1196" y="1848"/>
                    <a:pt x="1215" y="1835"/>
                    <a:pt x="1223" y="1843"/>
                  </a:cubicBezTo>
                  <a:cubicBezTo>
                    <a:pt x="1231" y="1851"/>
                    <a:pt x="1218" y="1869"/>
                    <a:pt x="1226" y="1877"/>
                  </a:cubicBezTo>
                  <a:cubicBezTo>
                    <a:pt x="1268" y="1912"/>
                    <a:pt x="1302" y="1777"/>
                    <a:pt x="1329" y="1795"/>
                  </a:cubicBezTo>
                  <a:cubicBezTo>
                    <a:pt x="1345" y="1806"/>
                    <a:pt x="1345" y="1830"/>
                    <a:pt x="1358" y="1843"/>
                  </a:cubicBezTo>
                  <a:cubicBezTo>
                    <a:pt x="1361" y="1846"/>
                    <a:pt x="1371" y="1838"/>
                    <a:pt x="1374" y="1840"/>
                  </a:cubicBezTo>
                  <a:cubicBezTo>
                    <a:pt x="1376" y="1846"/>
                    <a:pt x="1366" y="1856"/>
                    <a:pt x="1371" y="1859"/>
                  </a:cubicBezTo>
                  <a:cubicBezTo>
                    <a:pt x="1384" y="1861"/>
                    <a:pt x="1398" y="1848"/>
                    <a:pt x="1408" y="1854"/>
                  </a:cubicBezTo>
                  <a:cubicBezTo>
                    <a:pt x="1427" y="1861"/>
                    <a:pt x="1411" y="1912"/>
                    <a:pt x="1411" y="1917"/>
                  </a:cubicBezTo>
                  <a:cubicBezTo>
                    <a:pt x="1411" y="1930"/>
                    <a:pt x="1435" y="1909"/>
                    <a:pt x="1448" y="1906"/>
                  </a:cubicBezTo>
                  <a:cubicBezTo>
                    <a:pt x="1458" y="1904"/>
                    <a:pt x="1469" y="1925"/>
                    <a:pt x="1480" y="1920"/>
                  </a:cubicBezTo>
                  <a:cubicBezTo>
                    <a:pt x="1482" y="1917"/>
                    <a:pt x="1514" y="1835"/>
                    <a:pt x="1551" y="1827"/>
                  </a:cubicBezTo>
                  <a:cubicBezTo>
                    <a:pt x="1562" y="1824"/>
                    <a:pt x="1572" y="1835"/>
                    <a:pt x="1583" y="1835"/>
                  </a:cubicBezTo>
                  <a:cubicBezTo>
                    <a:pt x="1593" y="1832"/>
                    <a:pt x="1599" y="1816"/>
                    <a:pt x="1609" y="1819"/>
                  </a:cubicBezTo>
                  <a:cubicBezTo>
                    <a:pt x="1631" y="1822"/>
                    <a:pt x="1644" y="1851"/>
                    <a:pt x="1665" y="1851"/>
                  </a:cubicBezTo>
                  <a:cubicBezTo>
                    <a:pt x="1681" y="1851"/>
                    <a:pt x="1694" y="1835"/>
                    <a:pt x="1702" y="1822"/>
                  </a:cubicBezTo>
                  <a:cubicBezTo>
                    <a:pt x="1705" y="1816"/>
                    <a:pt x="1689" y="1816"/>
                    <a:pt x="1689" y="1811"/>
                  </a:cubicBezTo>
                  <a:cubicBezTo>
                    <a:pt x="1697" y="1774"/>
                    <a:pt x="1713" y="1811"/>
                    <a:pt x="1723" y="1806"/>
                  </a:cubicBezTo>
                  <a:cubicBezTo>
                    <a:pt x="1731" y="1803"/>
                    <a:pt x="1731" y="1787"/>
                    <a:pt x="1739" y="1787"/>
                  </a:cubicBezTo>
                  <a:cubicBezTo>
                    <a:pt x="1779" y="1777"/>
                    <a:pt x="1869" y="1779"/>
                    <a:pt x="1903" y="1806"/>
                  </a:cubicBezTo>
                  <a:cubicBezTo>
                    <a:pt x="1911" y="1814"/>
                    <a:pt x="1909" y="1832"/>
                    <a:pt x="1919" y="1838"/>
                  </a:cubicBezTo>
                  <a:cubicBezTo>
                    <a:pt x="1935" y="1848"/>
                    <a:pt x="1954" y="1848"/>
                    <a:pt x="1972" y="1854"/>
                  </a:cubicBezTo>
                  <a:cubicBezTo>
                    <a:pt x="2006" y="1864"/>
                    <a:pt x="2038" y="1867"/>
                    <a:pt x="2070" y="1872"/>
                  </a:cubicBezTo>
                  <a:cubicBezTo>
                    <a:pt x="2083" y="1872"/>
                    <a:pt x="2096" y="1867"/>
                    <a:pt x="2110" y="1869"/>
                  </a:cubicBezTo>
                  <a:cubicBezTo>
                    <a:pt x="2115" y="1872"/>
                    <a:pt x="2126" y="1885"/>
                    <a:pt x="2123" y="1880"/>
                  </a:cubicBezTo>
                  <a:cubicBezTo>
                    <a:pt x="2091" y="1779"/>
                    <a:pt x="2118" y="1885"/>
                    <a:pt x="2073" y="1830"/>
                  </a:cubicBezTo>
                  <a:cubicBezTo>
                    <a:pt x="2062" y="1819"/>
                    <a:pt x="2083" y="1801"/>
                    <a:pt x="2081" y="1787"/>
                  </a:cubicBezTo>
                  <a:cubicBezTo>
                    <a:pt x="2073" y="1761"/>
                    <a:pt x="2046" y="1740"/>
                    <a:pt x="2041" y="1711"/>
                  </a:cubicBezTo>
                  <a:cubicBezTo>
                    <a:pt x="2033" y="1689"/>
                    <a:pt x="2194" y="1390"/>
                    <a:pt x="2216" y="1372"/>
                  </a:cubicBezTo>
                  <a:cubicBezTo>
                    <a:pt x="2263" y="1332"/>
                    <a:pt x="2292" y="1390"/>
                    <a:pt x="2300" y="1295"/>
                  </a:cubicBezTo>
                  <a:cubicBezTo>
                    <a:pt x="2300" y="1274"/>
                    <a:pt x="2247" y="1226"/>
                    <a:pt x="2245" y="1223"/>
                  </a:cubicBezTo>
                  <a:cubicBezTo>
                    <a:pt x="2231" y="1197"/>
                    <a:pt x="2292" y="1200"/>
                    <a:pt x="2284" y="1192"/>
                  </a:cubicBezTo>
                  <a:cubicBezTo>
                    <a:pt x="2242" y="1160"/>
                    <a:pt x="2165" y="1110"/>
                    <a:pt x="2141" y="1059"/>
                  </a:cubicBezTo>
                  <a:cubicBezTo>
                    <a:pt x="2136" y="1046"/>
                    <a:pt x="2147" y="1028"/>
                    <a:pt x="2141" y="1012"/>
                  </a:cubicBezTo>
                  <a:cubicBezTo>
                    <a:pt x="2134" y="993"/>
                    <a:pt x="2110" y="980"/>
                    <a:pt x="2102" y="961"/>
                  </a:cubicBezTo>
                  <a:cubicBezTo>
                    <a:pt x="2081" y="914"/>
                    <a:pt x="2136" y="824"/>
                    <a:pt x="2083" y="781"/>
                  </a:cubicBezTo>
                  <a:cubicBezTo>
                    <a:pt x="2062" y="765"/>
                    <a:pt x="2036" y="758"/>
                    <a:pt x="2012" y="755"/>
                  </a:cubicBezTo>
                  <a:cubicBezTo>
                    <a:pt x="2006" y="752"/>
                    <a:pt x="2001" y="765"/>
                    <a:pt x="1996" y="763"/>
                  </a:cubicBezTo>
                  <a:cubicBezTo>
                    <a:pt x="1919" y="734"/>
                    <a:pt x="2086" y="593"/>
                    <a:pt x="2104" y="575"/>
                  </a:cubicBezTo>
                  <a:cubicBezTo>
                    <a:pt x="2107" y="572"/>
                    <a:pt x="2112" y="567"/>
                    <a:pt x="2112" y="562"/>
                  </a:cubicBezTo>
                  <a:cubicBezTo>
                    <a:pt x="2104" y="416"/>
                    <a:pt x="1988" y="292"/>
                    <a:pt x="1940" y="157"/>
                  </a:cubicBezTo>
                  <a:cubicBezTo>
                    <a:pt x="1924" y="146"/>
                    <a:pt x="1940" y="117"/>
                    <a:pt x="1924" y="96"/>
                  </a:cubicBezTo>
                  <a:cubicBezTo>
                    <a:pt x="1877" y="27"/>
                    <a:pt x="1906" y="85"/>
                    <a:pt x="1832" y="53"/>
                  </a:cubicBezTo>
                  <a:cubicBezTo>
                    <a:pt x="1805" y="43"/>
                    <a:pt x="1824" y="8"/>
                    <a:pt x="1784" y="22"/>
                  </a:cubicBezTo>
                  <a:cubicBezTo>
                    <a:pt x="1776" y="24"/>
                    <a:pt x="1776" y="37"/>
                    <a:pt x="1768" y="43"/>
                  </a:cubicBezTo>
                  <a:cubicBezTo>
                    <a:pt x="1646" y="114"/>
                    <a:pt x="1289" y="127"/>
                    <a:pt x="1138" y="106"/>
                  </a:cubicBezTo>
                  <a:cubicBezTo>
                    <a:pt x="1091" y="157"/>
                    <a:pt x="1016" y="186"/>
                    <a:pt x="955" y="162"/>
                  </a:cubicBezTo>
                  <a:cubicBezTo>
                    <a:pt x="903" y="141"/>
                    <a:pt x="913" y="90"/>
                    <a:pt x="897" y="59"/>
                  </a:cubicBezTo>
                  <a:cubicBezTo>
                    <a:pt x="892" y="51"/>
                    <a:pt x="873" y="30"/>
                    <a:pt x="884" y="32"/>
                  </a:cubicBezTo>
                  <a:cubicBezTo>
                    <a:pt x="892" y="32"/>
                    <a:pt x="900" y="32"/>
                    <a:pt x="905" y="35"/>
                  </a:cubicBezTo>
                  <a:cubicBezTo>
                    <a:pt x="892" y="27"/>
                    <a:pt x="876" y="19"/>
                    <a:pt x="860" y="16"/>
                  </a:cubicBezTo>
                  <a:cubicBezTo>
                    <a:pt x="765" y="0"/>
                    <a:pt x="659" y="85"/>
                    <a:pt x="588" y="127"/>
                  </a:cubicBezTo>
                  <a:cubicBezTo>
                    <a:pt x="564" y="141"/>
                    <a:pt x="535" y="135"/>
                    <a:pt x="516" y="151"/>
                  </a:cubicBezTo>
                  <a:cubicBezTo>
                    <a:pt x="471" y="191"/>
                    <a:pt x="460" y="255"/>
                    <a:pt x="447" y="257"/>
                  </a:cubicBezTo>
                  <a:cubicBezTo>
                    <a:pt x="349" y="281"/>
                    <a:pt x="257" y="323"/>
                    <a:pt x="164" y="360"/>
                  </a:cubicBezTo>
                  <a:cubicBezTo>
                    <a:pt x="140" y="371"/>
                    <a:pt x="124" y="400"/>
                    <a:pt x="100" y="405"/>
                  </a:cubicBezTo>
                  <a:cubicBezTo>
                    <a:pt x="87" y="411"/>
                    <a:pt x="74" y="398"/>
                    <a:pt x="61" y="403"/>
                  </a:cubicBezTo>
                  <a:cubicBezTo>
                    <a:pt x="37" y="416"/>
                    <a:pt x="92" y="474"/>
                    <a:pt x="69" y="480"/>
                  </a:cubicBezTo>
                  <a:cubicBezTo>
                    <a:pt x="74" y="522"/>
                    <a:pt x="116" y="604"/>
                    <a:pt x="122" y="630"/>
                  </a:cubicBezTo>
                  <a:cubicBezTo>
                    <a:pt x="130" y="694"/>
                    <a:pt x="45" y="736"/>
                    <a:pt x="63" y="787"/>
                  </a:cubicBezTo>
                  <a:cubicBezTo>
                    <a:pt x="74" y="818"/>
                    <a:pt x="175" y="832"/>
                    <a:pt x="175" y="871"/>
                  </a:cubicBezTo>
                  <a:cubicBezTo>
                    <a:pt x="175" y="911"/>
                    <a:pt x="143" y="924"/>
                    <a:pt x="167" y="953"/>
                  </a:cubicBezTo>
                  <a:cubicBezTo>
                    <a:pt x="175" y="967"/>
                    <a:pt x="193" y="972"/>
                    <a:pt x="198" y="988"/>
                  </a:cubicBezTo>
                  <a:cubicBezTo>
                    <a:pt x="206" y="1001"/>
                    <a:pt x="196" y="1020"/>
                    <a:pt x="198" y="1033"/>
                  </a:cubicBezTo>
                  <a:cubicBezTo>
                    <a:pt x="201" y="1041"/>
                    <a:pt x="212" y="1038"/>
                    <a:pt x="214" y="1043"/>
                  </a:cubicBezTo>
                  <a:cubicBezTo>
                    <a:pt x="227" y="1062"/>
                    <a:pt x="196" y="1107"/>
                    <a:pt x="188" y="1123"/>
                  </a:cubicBezTo>
                  <a:cubicBezTo>
                    <a:pt x="172" y="1147"/>
                    <a:pt x="212" y="1160"/>
                    <a:pt x="220" y="1184"/>
                  </a:cubicBezTo>
                  <a:cubicBezTo>
                    <a:pt x="225" y="1197"/>
                    <a:pt x="206" y="1213"/>
                    <a:pt x="214" y="1223"/>
                  </a:cubicBezTo>
                  <a:cubicBezTo>
                    <a:pt x="225" y="1239"/>
                    <a:pt x="249" y="1234"/>
                    <a:pt x="259" y="1245"/>
                  </a:cubicBezTo>
                  <a:cubicBezTo>
                    <a:pt x="291" y="1274"/>
                    <a:pt x="286" y="1409"/>
                    <a:pt x="265" y="1459"/>
                  </a:cubicBezTo>
                  <a:close/>
                  <a:moveTo>
                    <a:pt x="0" y="461"/>
                  </a:moveTo>
                  <a:lnTo>
                    <a:pt x="2" y="461"/>
                  </a:lnTo>
                  <a:moveTo>
                    <a:pt x="2" y="461"/>
                  </a:moveTo>
                  <a:cubicBezTo>
                    <a:pt x="5" y="464"/>
                    <a:pt x="8" y="464"/>
                    <a:pt x="10" y="466"/>
                  </a:cubicBezTo>
                  <a:cubicBezTo>
                    <a:pt x="8" y="464"/>
                    <a:pt x="5" y="464"/>
                    <a:pt x="2" y="461"/>
                  </a:cubicBezTo>
                  <a:close/>
                  <a:moveTo>
                    <a:pt x="16" y="466"/>
                  </a:moveTo>
                  <a:lnTo>
                    <a:pt x="16" y="466"/>
                  </a:lnTo>
                  <a:lnTo>
                    <a:pt x="16" y="466"/>
                  </a:lnTo>
                  <a:lnTo>
                    <a:pt x="16" y="466"/>
                  </a:lnTo>
                  <a:lnTo>
                    <a:pt x="16" y="466"/>
                  </a:lnTo>
                  <a:lnTo>
                    <a:pt x="16" y="469"/>
                  </a:lnTo>
                  <a:lnTo>
                    <a:pt x="16" y="469"/>
                  </a:lnTo>
                  <a:lnTo>
                    <a:pt x="18" y="469"/>
                  </a:lnTo>
                  <a:moveTo>
                    <a:pt x="18" y="469"/>
                  </a:moveTo>
                  <a:lnTo>
                    <a:pt x="21" y="469"/>
                  </a:lnTo>
                  <a:lnTo>
                    <a:pt x="18" y="469"/>
                  </a:lnTo>
                  <a:close/>
                  <a:moveTo>
                    <a:pt x="24" y="469"/>
                  </a:moveTo>
                  <a:cubicBezTo>
                    <a:pt x="24" y="469"/>
                    <a:pt x="24" y="472"/>
                    <a:pt x="26" y="472"/>
                  </a:cubicBezTo>
                  <a:cubicBezTo>
                    <a:pt x="24" y="472"/>
                    <a:pt x="24" y="469"/>
                    <a:pt x="24" y="469"/>
                  </a:cubicBezTo>
                  <a:close/>
                  <a:moveTo>
                    <a:pt x="26" y="472"/>
                  </a:moveTo>
                  <a:lnTo>
                    <a:pt x="26" y="472"/>
                  </a:lnTo>
                  <a:lnTo>
                    <a:pt x="29" y="472"/>
                  </a:lnTo>
                  <a:lnTo>
                    <a:pt x="29" y="472"/>
                  </a:lnTo>
                  <a:moveTo>
                    <a:pt x="29" y="472"/>
                  </a:moveTo>
                  <a:cubicBezTo>
                    <a:pt x="32" y="472"/>
                    <a:pt x="32" y="472"/>
                    <a:pt x="32" y="474"/>
                  </a:cubicBezTo>
                  <a:cubicBezTo>
                    <a:pt x="32" y="472"/>
                    <a:pt x="32" y="472"/>
                    <a:pt x="29" y="472"/>
                  </a:cubicBezTo>
                  <a:close/>
                  <a:moveTo>
                    <a:pt x="32" y="474"/>
                  </a:moveTo>
                  <a:lnTo>
                    <a:pt x="34" y="474"/>
                  </a:lnTo>
                  <a:moveTo>
                    <a:pt x="34" y="474"/>
                  </a:moveTo>
                  <a:lnTo>
                    <a:pt x="37" y="474"/>
                  </a:lnTo>
                  <a:lnTo>
                    <a:pt x="34" y="474"/>
                  </a:lnTo>
                  <a:close/>
                  <a:moveTo>
                    <a:pt x="58" y="480"/>
                  </a:moveTo>
                  <a:lnTo>
                    <a:pt x="58" y="480"/>
                  </a:lnTo>
                  <a:lnTo>
                    <a:pt x="58" y="480"/>
                  </a:lnTo>
                  <a:close/>
                  <a:moveTo>
                    <a:pt x="58" y="480"/>
                  </a:moveTo>
                  <a:lnTo>
                    <a:pt x="61" y="480"/>
                  </a:lnTo>
                  <a:lnTo>
                    <a:pt x="58" y="480"/>
                  </a:lnTo>
                  <a:close/>
                  <a:moveTo>
                    <a:pt x="940" y="53"/>
                  </a:moveTo>
                  <a:cubicBezTo>
                    <a:pt x="950" y="59"/>
                    <a:pt x="961" y="64"/>
                    <a:pt x="969" y="75"/>
                  </a:cubicBezTo>
                  <a:cubicBezTo>
                    <a:pt x="971" y="77"/>
                    <a:pt x="971" y="88"/>
                    <a:pt x="966" y="85"/>
                  </a:cubicBezTo>
                  <a:cubicBezTo>
                    <a:pt x="948" y="72"/>
                    <a:pt x="942" y="61"/>
                    <a:pt x="940" y="53"/>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6" name="Norway"/>
            <p:cNvSpPr>
              <a:spLocks noEditPoints="1"/>
            </p:cNvSpPr>
            <p:nvPr/>
          </p:nvSpPr>
          <p:spPr bwMode="auto">
            <a:xfrm>
              <a:off x="3740015" y="936975"/>
              <a:ext cx="1231900" cy="2449513"/>
            </a:xfrm>
            <a:custGeom>
              <a:avLst/>
              <a:gdLst>
                <a:gd name="T0" fmla="*/ 1406 w 3420"/>
                <a:gd name="T1" fmla="*/ 345 h 6796"/>
                <a:gd name="T2" fmla="*/ 1265 w 3420"/>
                <a:gd name="T3" fmla="*/ 14 h 6796"/>
                <a:gd name="T4" fmla="*/ 2668 w 3420"/>
                <a:gd name="T5" fmla="*/ 3315 h 6796"/>
                <a:gd name="T6" fmla="*/ 2999 w 3420"/>
                <a:gd name="T7" fmla="*/ 2317 h 6796"/>
                <a:gd name="T8" fmla="*/ 2737 w 3420"/>
                <a:gd name="T9" fmla="*/ 2878 h 6796"/>
                <a:gd name="T10" fmla="*/ 2144 w 3420"/>
                <a:gd name="T11" fmla="*/ 2859 h 6796"/>
                <a:gd name="T12" fmla="*/ 1631 w 3420"/>
                <a:gd name="T13" fmla="*/ 3812 h 6796"/>
                <a:gd name="T14" fmla="*/ 1226 w 3420"/>
                <a:gd name="T15" fmla="*/ 4877 h 6796"/>
                <a:gd name="T16" fmla="*/ 1316 w 3420"/>
                <a:gd name="T17" fmla="*/ 6057 h 6796"/>
                <a:gd name="T18" fmla="*/ 1001 w 3420"/>
                <a:gd name="T19" fmla="*/ 6272 h 6796"/>
                <a:gd name="T20" fmla="*/ 948 w 3420"/>
                <a:gd name="T21" fmla="*/ 6349 h 6796"/>
                <a:gd name="T22" fmla="*/ 693 w 3420"/>
                <a:gd name="T23" fmla="*/ 6595 h 6796"/>
                <a:gd name="T24" fmla="*/ 257 w 3420"/>
                <a:gd name="T25" fmla="*/ 6751 h 6796"/>
                <a:gd name="T26" fmla="*/ 156 w 3420"/>
                <a:gd name="T27" fmla="*/ 6436 h 6796"/>
                <a:gd name="T28" fmla="*/ 48 w 3420"/>
                <a:gd name="T29" fmla="*/ 6256 h 6796"/>
                <a:gd name="T30" fmla="*/ 122 w 3420"/>
                <a:gd name="T31" fmla="*/ 6121 h 6796"/>
                <a:gd name="T32" fmla="*/ 135 w 3420"/>
                <a:gd name="T33" fmla="*/ 6047 h 6796"/>
                <a:gd name="T34" fmla="*/ 106 w 3420"/>
                <a:gd name="T35" fmla="*/ 5848 h 6796"/>
                <a:gd name="T36" fmla="*/ 270 w 3420"/>
                <a:gd name="T37" fmla="*/ 5729 h 6796"/>
                <a:gd name="T38" fmla="*/ 304 w 3420"/>
                <a:gd name="T39" fmla="*/ 5652 h 6796"/>
                <a:gd name="T40" fmla="*/ 77 w 3420"/>
                <a:gd name="T41" fmla="*/ 5538 h 6796"/>
                <a:gd name="T42" fmla="*/ 172 w 3420"/>
                <a:gd name="T43" fmla="*/ 5403 h 6796"/>
                <a:gd name="T44" fmla="*/ 228 w 3420"/>
                <a:gd name="T45" fmla="*/ 5332 h 6796"/>
                <a:gd name="T46" fmla="*/ 400 w 3420"/>
                <a:gd name="T47" fmla="*/ 5295 h 6796"/>
                <a:gd name="T48" fmla="*/ 527 w 3420"/>
                <a:gd name="T49" fmla="*/ 5194 h 6796"/>
                <a:gd name="T50" fmla="*/ 588 w 3420"/>
                <a:gd name="T51" fmla="*/ 5036 h 6796"/>
                <a:gd name="T52" fmla="*/ 715 w 3420"/>
                <a:gd name="T53" fmla="*/ 4980 h 6796"/>
                <a:gd name="T54" fmla="*/ 884 w 3420"/>
                <a:gd name="T55" fmla="*/ 4930 h 6796"/>
                <a:gd name="T56" fmla="*/ 1024 w 3420"/>
                <a:gd name="T57" fmla="*/ 4795 h 6796"/>
                <a:gd name="T58" fmla="*/ 873 w 3420"/>
                <a:gd name="T59" fmla="*/ 4720 h 6796"/>
                <a:gd name="T60" fmla="*/ 1085 w 3420"/>
                <a:gd name="T61" fmla="*/ 4551 h 6796"/>
                <a:gd name="T62" fmla="*/ 1207 w 3420"/>
                <a:gd name="T63" fmla="*/ 4334 h 6796"/>
                <a:gd name="T64" fmla="*/ 1284 w 3420"/>
                <a:gd name="T65" fmla="*/ 4128 h 6796"/>
                <a:gd name="T66" fmla="*/ 1400 w 3420"/>
                <a:gd name="T67" fmla="*/ 3913 h 6796"/>
                <a:gd name="T68" fmla="*/ 1416 w 3420"/>
                <a:gd name="T69" fmla="*/ 3664 h 6796"/>
                <a:gd name="T70" fmla="*/ 1554 w 3420"/>
                <a:gd name="T71" fmla="*/ 3548 h 6796"/>
                <a:gd name="T72" fmla="*/ 1591 w 3420"/>
                <a:gd name="T73" fmla="*/ 3400 h 6796"/>
                <a:gd name="T74" fmla="*/ 1652 w 3420"/>
                <a:gd name="T75" fmla="*/ 3278 h 6796"/>
                <a:gd name="T76" fmla="*/ 1744 w 3420"/>
                <a:gd name="T77" fmla="*/ 3204 h 6796"/>
                <a:gd name="T78" fmla="*/ 1713 w 3420"/>
                <a:gd name="T79" fmla="*/ 3106 h 6796"/>
                <a:gd name="T80" fmla="*/ 1617 w 3420"/>
                <a:gd name="T81" fmla="*/ 3066 h 6796"/>
                <a:gd name="T82" fmla="*/ 1832 w 3420"/>
                <a:gd name="T83" fmla="*/ 2984 h 6796"/>
                <a:gd name="T84" fmla="*/ 1755 w 3420"/>
                <a:gd name="T85" fmla="*/ 2844 h 6796"/>
                <a:gd name="T86" fmla="*/ 1964 w 3420"/>
                <a:gd name="T87" fmla="*/ 2711 h 6796"/>
                <a:gd name="T88" fmla="*/ 2136 w 3420"/>
                <a:gd name="T89" fmla="*/ 2738 h 6796"/>
                <a:gd name="T90" fmla="*/ 2316 w 3420"/>
                <a:gd name="T91" fmla="*/ 2555 h 6796"/>
                <a:gd name="T92" fmla="*/ 2449 w 3420"/>
                <a:gd name="T93" fmla="*/ 2444 h 6796"/>
                <a:gd name="T94" fmla="*/ 2541 w 3420"/>
                <a:gd name="T95" fmla="*/ 2110 h 6796"/>
                <a:gd name="T96" fmla="*/ 2777 w 3420"/>
                <a:gd name="T97" fmla="*/ 2060 h 6796"/>
                <a:gd name="T98" fmla="*/ 2864 w 3420"/>
                <a:gd name="T99" fmla="*/ 1978 h 6796"/>
                <a:gd name="T100" fmla="*/ 3010 w 3420"/>
                <a:gd name="T101" fmla="*/ 2026 h 6796"/>
                <a:gd name="T102" fmla="*/ 3253 w 3420"/>
                <a:gd name="T103" fmla="*/ 2243 h 6796"/>
                <a:gd name="T104" fmla="*/ 3290 w 3420"/>
                <a:gd name="T105" fmla="*/ 2298 h 6796"/>
                <a:gd name="T106" fmla="*/ 2232 w 3420"/>
                <a:gd name="T107" fmla="*/ 2857 h 6796"/>
                <a:gd name="T108" fmla="*/ 2327 w 3420"/>
                <a:gd name="T109" fmla="*/ 2232 h 6796"/>
                <a:gd name="T110" fmla="*/ 2311 w 3420"/>
                <a:gd name="T111" fmla="*/ 2253 h 6796"/>
                <a:gd name="T112" fmla="*/ 2083 w 3420"/>
                <a:gd name="T113" fmla="*/ 2518 h 6796"/>
                <a:gd name="T114" fmla="*/ 1363 w 3420"/>
                <a:gd name="T115" fmla="*/ 3241 h 6796"/>
                <a:gd name="T116" fmla="*/ 257 w 3420"/>
                <a:gd name="T117" fmla="*/ 5245 h 6796"/>
                <a:gd name="T118" fmla="*/ 87 w 3420"/>
                <a:gd name="T119" fmla="*/ 6063 h 6796"/>
                <a:gd name="T120" fmla="*/ 2213 w 3420"/>
                <a:gd name="T121" fmla="*/ 2852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0" h="6796">
                  <a:moveTo>
                    <a:pt x="2213" y="2852"/>
                  </a:moveTo>
                  <a:lnTo>
                    <a:pt x="2213" y="2852"/>
                  </a:lnTo>
                  <a:moveTo>
                    <a:pt x="1519" y="0"/>
                  </a:moveTo>
                  <a:lnTo>
                    <a:pt x="1519" y="11"/>
                  </a:lnTo>
                  <a:cubicBezTo>
                    <a:pt x="1509" y="22"/>
                    <a:pt x="1485" y="6"/>
                    <a:pt x="1477" y="16"/>
                  </a:cubicBezTo>
                  <a:cubicBezTo>
                    <a:pt x="1445" y="53"/>
                    <a:pt x="1472" y="69"/>
                    <a:pt x="1472" y="104"/>
                  </a:cubicBezTo>
                  <a:cubicBezTo>
                    <a:pt x="1472" y="125"/>
                    <a:pt x="1474" y="151"/>
                    <a:pt x="1466" y="172"/>
                  </a:cubicBezTo>
                  <a:cubicBezTo>
                    <a:pt x="1464" y="178"/>
                    <a:pt x="1445" y="167"/>
                    <a:pt x="1445" y="175"/>
                  </a:cubicBezTo>
                  <a:cubicBezTo>
                    <a:pt x="1448" y="186"/>
                    <a:pt x="1466" y="188"/>
                    <a:pt x="1466" y="202"/>
                  </a:cubicBezTo>
                  <a:cubicBezTo>
                    <a:pt x="1469" y="225"/>
                    <a:pt x="1435" y="244"/>
                    <a:pt x="1443" y="268"/>
                  </a:cubicBezTo>
                  <a:cubicBezTo>
                    <a:pt x="1451" y="289"/>
                    <a:pt x="1501" y="292"/>
                    <a:pt x="1456" y="329"/>
                  </a:cubicBezTo>
                  <a:cubicBezTo>
                    <a:pt x="1443" y="339"/>
                    <a:pt x="1421" y="353"/>
                    <a:pt x="1406" y="345"/>
                  </a:cubicBezTo>
                  <a:cubicBezTo>
                    <a:pt x="1392" y="339"/>
                    <a:pt x="1406" y="313"/>
                    <a:pt x="1395" y="300"/>
                  </a:cubicBezTo>
                  <a:cubicBezTo>
                    <a:pt x="1347" y="220"/>
                    <a:pt x="1382" y="400"/>
                    <a:pt x="1326" y="244"/>
                  </a:cubicBezTo>
                  <a:cubicBezTo>
                    <a:pt x="1316" y="215"/>
                    <a:pt x="1376" y="207"/>
                    <a:pt x="1403" y="196"/>
                  </a:cubicBezTo>
                  <a:cubicBezTo>
                    <a:pt x="1411" y="194"/>
                    <a:pt x="1390" y="207"/>
                    <a:pt x="1382" y="204"/>
                  </a:cubicBezTo>
                  <a:cubicBezTo>
                    <a:pt x="1371" y="199"/>
                    <a:pt x="1374" y="172"/>
                    <a:pt x="1361" y="172"/>
                  </a:cubicBezTo>
                  <a:cubicBezTo>
                    <a:pt x="1339" y="172"/>
                    <a:pt x="1329" y="199"/>
                    <a:pt x="1310" y="204"/>
                  </a:cubicBezTo>
                  <a:cubicBezTo>
                    <a:pt x="1289" y="210"/>
                    <a:pt x="1289" y="172"/>
                    <a:pt x="1281" y="167"/>
                  </a:cubicBezTo>
                  <a:cubicBezTo>
                    <a:pt x="1268" y="159"/>
                    <a:pt x="1249" y="162"/>
                    <a:pt x="1236" y="154"/>
                  </a:cubicBezTo>
                  <a:cubicBezTo>
                    <a:pt x="1212" y="138"/>
                    <a:pt x="1186" y="51"/>
                    <a:pt x="1183" y="32"/>
                  </a:cubicBezTo>
                  <a:cubicBezTo>
                    <a:pt x="1181" y="16"/>
                    <a:pt x="1210" y="8"/>
                    <a:pt x="1226" y="11"/>
                  </a:cubicBezTo>
                  <a:cubicBezTo>
                    <a:pt x="1252" y="16"/>
                    <a:pt x="1226" y="35"/>
                    <a:pt x="1231" y="45"/>
                  </a:cubicBezTo>
                  <a:cubicBezTo>
                    <a:pt x="1241" y="59"/>
                    <a:pt x="1247" y="14"/>
                    <a:pt x="1265" y="14"/>
                  </a:cubicBezTo>
                  <a:cubicBezTo>
                    <a:pt x="1316" y="16"/>
                    <a:pt x="1324" y="24"/>
                    <a:pt x="1363" y="51"/>
                  </a:cubicBezTo>
                  <a:cubicBezTo>
                    <a:pt x="1366" y="53"/>
                    <a:pt x="1358" y="43"/>
                    <a:pt x="1361" y="40"/>
                  </a:cubicBezTo>
                  <a:cubicBezTo>
                    <a:pt x="1366" y="27"/>
                    <a:pt x="1347" y="14"/>
                    <a:pt x="1334" y="8"/>
                  </a:cubicBezTo>
                  <a:cubicBezTo>
                    <a:pt x="1321" y="3"/>
                    <a:pt x="1308" y="3"/>
                    <a:pt x="1292" y="0"/>
                  </a:cubicBezTo>
                  <a:moveTo>
                    <a:pt x="1885" y="0"/>
                  </a:moveTo>
                  <a:cubicBezTo>
                    <a:pt x="1874" y="24"/>
                    <a:pt x="1866" y="53"/>
                    <a:pt x="1848" y="45"/>
                  </a:cubicBezTo>
                  <a:cubicBezTo>
                    <a:pt x="1842" y="40"/>
                    <a:pt x="1840" y="22"/>
                    <a:pt x="1842" y="0"/>
                  </a:cubicBezTo>
                  <a:moveTo>
                    <a:pt x="2239" y="2859"/>
                  </a:moveTo>
                  <a:cubicBezTo>
                    <a:pt x="2242" y="2859"/>
                    <a:pt x="2242" y="2859"/>
                    <a:pt x="2242" y="2862"/>
                  </a:cubicBezTo>
                  <a:moveTo>
                    <a:pt x="2671" y="3312"/>
                  </a:moveTo>
                  <a:lnTo>
                    <a:pt x="2668" y="3312"/>
                  </a:lnTo>
                  <a:moveTo>
                    <a:pt x="2668" y="3315"/>
                  </a:moveTo>
                  <a:lnTo>
                    <a:pt x="2668" y="3315"/>
                  </a:lnTo>
                  <a:moveTo>
                    <a:pt x="3367" y="2311"/>
                  </a:moveTo>
                  <a:cubicBezTo>
                    <a:pt x="3383" y="2333"/>
                    <a:pt x="3420" y="2383"/>
                    <a:pt x="3388" y="2394"/>
                  </a:cubicBezTo>
                  <a:cubicBezTo>
                    <a:pt x="3357" y="2404"/>
                    <a:pt x="3275" y="2362"/>
                    <a:pt x="3301" y="2386"/>
                  </a:cubicBezTo>
                  <a:cubicBezTo>
                    <a:pt x="3351" y="2428"/>
                    <a:pt x="3251" y="2489"/>
                    <a:pt x="3237" y="2521"/>
                  </a:cubicBezTo>
                  <a:cubicBezTo>
                    <a:pt x="3237" y="2523"/>
                    <a:pt x="3269" y="2637"/>
                    <a:pt x="3232" y="2624"/>
                  </a:cubicBezTo>
                  <a:cubicBezTo>
                    <a:pt x="3132" y="2584"/>
                    <a:pt x="3251" y="2518"/>
                    <a:pt x="3216" y="2460"/>
                  </a:cubicBezTo>
                  <a:cubicBezTo>
                    <a:pt x="3163" y="2367"/>
                    <a:pt x="3081" y="2401"/>
                    <a:pt x="3012" y="2327"/>
                  </a:cubicBezTo>
                  <a:lnTo>
                    <a:pt x="3010" y="2314"/>
                  </a:lnTo>
                  <a:cubicBezTo>
                    <a:pt x="3007" y="2314"/>
                    <a:pt x="3005" y="2314"/>
                    <a:pt x="3002" y="2317"/>
                  </a:cubicBezTo>
                  <a:cubicBezTo>
                    <a:pt x="3002" y="2314"/>
                    <a:pt x="2999" y="2314"/>
                    <a:pt x="2999" y="2311"/>
                  </a:cubicBezTo>
                  <a:lnTo>
                    <a:pt x="2999" y="2317"/>
                  </a:lnTo>
                  <a:cubicBezTo>
                    <a:pt x="2946" y="2327"/>
                    <a:pt x="2957" y="2388"/>
                    <a:pt x="2912" y="2401"/>
                  </a:cubicBezTo>
                  <a:cubicBezTo>
                    <a:pt x="2872" y="2412"/>
                    <a:pt x="2888" y="2356"/>
                    <a:pt x="2843" y="2407"/>
                  </a:cubicBezTo>
                  <a:cubicBezTo>
                    <a:pt x="2838" y="2415"/>
                    <a:pt x="2843" y="2428"/>
                    <a:pt x="2840" y="2439"/>
                  </a:cubicBezTo>
                  <a:cubicBezTo>
                    <a:pt x="2838" y="2441"/>
                    <a:pt x="2809" y="2497"/>
                    <a:pt x="2809" y="2499"/>
                  </a:cubicBezTo>
                  <a:cubicBezTo>
                    <a:pt x="2801" y="2521"/>
                    <a:pt x="2817" y="2589"/>
                    <a:pt x="2819" y="2608"/>
                  </a:cubicBezTo>
                  <a:cubicBezTo>
                    <a:pt x="2819" y="2616"/>
                    <a:pt x="2814" y="2621"/>
                    <a:pt x="2814" y="2629"/>
                  </a:cubicBezTo>
                  <a:cubicBezTo>
                    <a:pt x="2814" y="2645"/>
                    <a:pt x="2817" y="2658"/>
                    <a:pt x="2819" y="2674"/>
                  </a:cubicBezTo>
                  <a:cubicBezTo>
                    <a:pt x="2827" y="2695"/>
                    <a:pt x="2846" y="2711"/>
                    <a:pt x="2848" y="2732"/>
                  </a:cubicBezTo>
                  <a:cubicBezTo>
                    <a:pt x="2862" y="2825"/>
                    <a:pt x="2838" y="2762"/>
                    <a:pt x="2806" y="2791"/>
                  </a:cubicBezTo>
                  <a:cubicBezTo>
                    <a:pt x="2769" y="2828"/>
                    <a:pt x="2803" y="2838"/>
                    <a:pt x="2793" y="2883"/>
                  </a:cubicBezTo>
                  <a:cubicBezTo>
                    <a:pt x="2790" y="2894"/>
                    <a:pt x="2780" y="2899"/>
                    <a:pt x="2777" y="2910"/>
                  </a:cubicBezTo>
                  <a:cubicBezTo>
                    <a:pt x="2777" y="2912"/>
                    <a:pt x="2742" y="2881"/>
                    <a:pt x="2737" y="2878"/>
                  </a:cubicBezTo>
                  <a:cubicBezTo>
                    <a:pt x="2729" y="2873"/>
                    <a:pt x="2631" y="2838"/>
                    <a:pt x="2623" y="2849"/>
                  </a:cubicBezTo>
                  <a:cubicBezTo>
                    <a:pt x="2613" y="2859"/>
                    <a:pt x="2621" y="2881"/>
                    <a:pt x="2613" y="2891"/>
                  </a:cubicBezTo>
                  <a:cubicBezTo>
                    <a:pt x="2581" y="2947"/>
                    <a:pt x="2539" y="2912"/>
                    <a:pt x="2494" y="2920"/>
                  </a:cubicBezTo>
                  <a:cubicBezTo>
                    <a:pt x="2480" y="2920"/>
                    <a:pt x="2462" y="2934"/>
                    <a:pt x="2451" y="2926"/>
                  </a:cubicBezTo>
                  <a:cubicBezTo>
                    <a:pt x="2438" y="2915"/>
                    <a:pt x="2443" y="2894"/>
                    <a:pt x="2435" y="2881"/>
                  </a:cubicBezTo>
                  <a:cubicBezTo>
                    <a:pt x="2417" y="2849"/>
                    <a:pt x="2356" y="2767"/>
                    <a:pt x="2324" y="2748"/>
                  </a:cubicBezTo>
                  <a:cubicBezTo>
                    <a:pt x="2218" y="2687"/>
                    <a:pt x="2266" y="2846"/>
                    <a:pt x="2266" y="2846"/>
                  </a:cubicBezTo>
                  <a:cubicBezTo>
                    <a:pt x="2250" y="2849"/>
                    <a:pt x="2237" y="2830"/>
                    <a:pt x="2221" y="2830"/>
                  </a:cubicBezTo>
                  <a:cubicBezTo>
                    <a:pt x="2213" y="2830"/>
                    <a:pt x="2200" y="2838"/>
                    <a:pt x="2202" y="2844"/>
                  </a:cubicBezTo>
                  <a:cubicBezTo>
                    <a:pt x="2205" y="2846"/>
                    <a:pt x="2208" y="2849"/>
                    <a:pt x="2210" y="2849"/>
                  </a:cubicBezTo>
                  <a:lnTo>
                    <a:pt x="2205" y="2849"/>
                  </a:lnTo>
                  <a:cubicBezTo>
                    <a:pt x="2184" y="2854"/>
                    <a:pt x="2155" y="2841"/>
                    <a:pt x="2144" y="2859"/>
                  </a:cubicBezTo>
                  <a:cubicBezTo>
                    <a:pt x="2136" y="2873"/>
                    <a:pt x="2171" y="2881"/>
                    <a:pt x="2179" y="2894"/>
                  </a:cubicBezTo>
                  <a:cubicBezTo>
                    <a:pt x="2187" y="2910"/>
                    <a:pt x="2192" y="2928"/>
                    <a:pt x="2192" y="2947"/>
                  </a:cubicBezTo>
                  <a:cubicBezTo>
                    <a:pt x="2192" y="2979"/>
                    <a:pt x="2147" y="3002"/>
                    <a:pt x="2155" y="3034"/>
                  </a:cubicBezTo>
                  <a:cubicBezTo>
                    <a:pt x="2157" y="3058"/>
                    <a:pt x="2250" y="3053"/>
                    <a:pt x="2163" y="3108"/>
                  </a:cubicBezTo>
                  <a:cubicBezTo>
                    <a:pt x="2139" y="3124"/>
                    <a:pt x="1956" y="3034"/>
                    <a:pt x="1919" y="3082"/>
                  </a:cubicBezTo>
                  <a:cubicBezTo>
                    <a:pt x="1903" y="3103"/>
                    <a:pt x="1969" y="3254"/>
                    <a:pt x="1916" y="3275"/>
                  </a:cubicBezTo>
                  <a:lnTo>
                    <a:pt x="1832" y="3238"/>
                  </a:lnTo>
                  <a:cubicBezTo>
                    <a:pt x="1816" y="3238"/>
                    <a:pt x="1766" y="3331"/>
                    <a:pt x="1763" y="3352"/>
                  </a:cubicBezTo>
                  <a:cubicBezTo>
                    <a:pt x="1758" y="3381"/>
                    <a:pt x="1758" y="3418"/>
                    <a:pt x="1736" y="3445"/>
                  </a:cubicBezTo>
                  <a:cubicBezTo>
                    <a:pt x="1721" y="3463"/>
                    <a:pt x="1691" y="3434"/>
                    <a:pt x="1699" y="3482"/>
                  </a:cubicBezTo>
                  <a:cubicBezTo>
                    <a:pt x="1710" y="3540"/>
                    <a:pt x="1779" y="3545"/>
                    <a:pt x="1750" y="3617"/>
                  </a:cubicBezTo>
                  <a:cubicBezTo>
                    <a:pt x="1734" y="3662"/>
                    <a:pt x="1646" y="3765"/>
                    <a:pt x="1631" y="3812"/>
                  </a:cubicBezTo>
                  <a:cubicBezTo>
                    <a:pt x="1625" y="3836"/>
                    <a:pt x="1660" y="3857"/>
                    <a:pt x="1652" y="3881"/>
                  </a:cubicBezTo>
                  <a:lnTo>
                    <a:pt x="1594" y="3932"/>
                  </a:lnTo>
                  <a:cubicBezTo>
                    <a:pt x="1572" y="3942"/>
                    <a:pt x="1530" y="3918"/>
                    <a:pt x="1519" y="3942"/>
                  </a:cubicBezTo>
                  <a:lnTo>
                    <a:pt x="1546" y="4045"/>
                  </a:lnTo>
                  <a:cubicBezTo>
                    <a:pt x="1546" y="4045"/>
                    <a:pt x="1533" y="4125"/>
                    <a:pt x="1533" y="4128"/>
                  </a:cubicBezTo>
                  <a:lnTo>
                    <a:pt x="1541" y="4225"/>
                  </a:lnTo>
                  <a:cubicBezTo>
                    <a:pt x="1538" y="4236"/>
                    <a:pt x="1525" y="4239"/>
                    <a:pt x="1522" y="4249"/>
                  </a:cubicBezTo>
                  <a:cubicBezTo>
                    <a:pt x="1498" y="4321"/>
                    <a:pt x="1461" y="4395"/>
                    <a:pt x="1437" y="4469"/>
                  </a:cubicBezTo>
                  <a:cubicBezTo>
                    <a:pt x="1421" y="4517"/>
                    <a:pt x="1533" y="4490"/>
                    <a:pt x="1514" y="4620"/>
                  </a:cubicBezTo>
                  <a:cubicBezTo>
                    <a:pt x="1496" y="4744"/>
                    <a:pt x="1424" y="4620"/>
                    <a:pt x="1316" y="4689"/>
                  </a:cubicBezTo>
                  <a:cubicBezTo>
                    <a:pt x="1281" y="4710"/>
                    <a:pt x="1223" y="4800"/>
                    <a:pt x="1215" y="4842"/>
                  </a:cubicBezTo>
                  <a:cubicBezTo>
                    <a:pt x="1212" y="4855"/>
                    <a:pt x="1228" y="4866"/>
                    <a:pt x="1226" y="4877"/>
                  </a:cubicBezTo>
                  <a:cubicBezTo>
                    <a:pt x="1223" y="4906"/>
                    <a:pt x="1186" y="4924"/>
                    <a:pt x="1186" y="4953"/>
                  </a:cubicBezTo>
                  <a:cubicBezTo>
                    <a:pt x="1186" y="5274"/>
                    <a:pt x="1226" y="4718"/>
                    <a:pt x="1226" y="5038"/>
                  </a:cubicBezTo>
                  <a:cubicBezTo>
                    <a:pt x="1226" y="5054"/>
                    <a:pt x="1207" y="5065"/>
                    <a:pt x="1207" y="5081"/>
                  </a:cubicBezTo>
                  <a:cubicBezTo>
                    <a:pt x="1204" y="5099"/>
                    <a:pt x="1215" y="5115"/>
                    <a:pt x="1218" y="5133"/>
                  </a:cubicBezTo>
                  <a:cubicBezTo>
                    <a:pt x="1218" y="5149"/>
                    <a:pt x="1204" y="5168"/>
                    <a:pt x="1207" y="5184"/>
                  </a:cubicBezTo>
                  <a:cubicBezTo>
                    <a:pt x="1210" y="5223"/>
                    <a:pt x="1252" y="5258"/>
                    <a:pt x="1257" y="5298"/>
                  </a:cubicBezTo>
                  <a:cubicBezTo>
                    <a:pt x="1263" y="5356"/>
                    <a:pt x="1220" y="5430"/>
                    <a:pt x="1234" y="5486"/>
                  </a:cubicBezTo>
                  <a:cubicBezTo>
                    <a:pt x="1249" y="5546"/>
                    <a:pt x="1350" y="5541"/>
                    <a:pt x="1361" y="5607"/>
                  </a:cubicBezTo>
                  <a:lnTo>
                    <a:pt x="1331" y="5713"/>
                  </a:lnTo>
                  <a:cubicBezTo>
                    <a:pt x="1310" y="5732"/>
                    <a:pt x="1257" y="5719"/>
                    <a:pt x="1260" y="5745"/>
                  </a:cubicBezTo>
                  <a:cubicBezTo>
                    <a:pt x="1273" y="5859"/>
                    <a:pt x="1342" y="5830"/>
                    <a:pt x="1313" y="5981"/>
                  </a:cubicBezTo>
                  <a:lnTo>
                    <a:pt x="1316" y="6057"/>
                  </a:lnTo>
                  <a:cubicBezTo>
                    <a:pt x="1292" y="6118"/>
                    <a:pt x="1207" y="6124"/>
                    <a:pt x="1202" y="6142"/>
                  </a:cubicBezTo>
                  <a:cubicBezTo>
                    <a:pt x="1199" y="6147"/>
                    <a:pt x="1212" y="6150"/>
                    <a:pt x="1212" y="6158"/>
                  </a:cubicBezTo>
                  <a:cubicBezTo>
                    <a:pt x="1218" y="6169"/>
                    <a:pt x="1223" y="6182"/>
                    <a:pt x="1218" y="6192"/>
                  </a:cubicBezTo>
                  <a:cubicBezTo>
                    <a:pt x="1210" y="6208"/>
                    <a:pt x="1183" y="6211"/>
                    <a:pt x="1178" y="6229"/>
                  </a:cubicBezTo>
                  <a:cubicBezTo>
                    <a:pt x="1162" y="6277"/>
                    <a:pt x="1236" y="6383"/>
                    <a:pt x="1178" y="6465"/>
                  </a:cubicBezTo>
                  <a:cubicBezTo>
                    <a:pt x="1154" y="6499"/>
                    <a:pt x="1143" y="6473"/>
                    <a:pt x="1136" y="6447"/>
                  </a:cubicBezTo>
                  <a:cubicBezTo>
                    <a:pt x="1138" y="6447"/>
                    <a:pt x="1138" y="6447"/>
                    <a:pt x="1141" y="6444"/>
                  </a:cubicBezTo>
                  <a:cubicBezTo>
                    <a:pt x="1151" y="6436"/>
                    <a:pt x="1136" y="6415"/>
                    <a:pt x="1128" y="6404"/>
                  </a:cubicBezTo>
                  <a:cubicBezTo>
                    <a:pt x="1072" y="6317"/>
                    <a:pt x="1101" y="6447"/>
                    <a:pt x="1014" y="6364"/>
                  </a:cubicBezTo>
                  <a:cubicBezTo>
                    <a:pt x="1006" y="6356"/>
                    <a:pt x="1022" y="6341"/>
                    <a:pt x="1022" y="6330"/>
                  </a:cubicBezTo>
                  <a:cubicBezTo>
                    <a:pt x="1022" y="6314"/>
                    <a:pt x="1006" y="6330"/>
                    <a:pt x="1006" y="6330"/>
                  </a:cubicBezTo>
                  <a:cubicBezTo>
                    <a:pt x="990" y="6306"/>
                    <a:pt x="995" y="6266"/>
                    <a:pt x="1001" y="6272"/>
                  </a:cubicBezTo>
                  <a:cubicBezTo>
                    <a:pt x="1001" y="6266"/>
                    <a:pt x="998" y="6264"/>
                    <a:pt x="998" y="6261"/>
                  </a:cubicBezTo>
                  <a:cubicBezTo>
                    <a:pt x="993" y="6235"/>
                    <a:pt x="985" y="6211"/>
                    <a:pt x="979" y="6184"/>
                  </a:cubicBezTo>
                  <a:cubicBezTo>
                    <a:pt x="977" y="6169"/>
                    <a:pt x="1001" y="6134"/>
                    <a:pt x="982" y="6134"/>
                  </a:cubicBezTo>
                  <a:cubicBezTo>
                    <a:pt x="916" y="6134"/>
                    <a:pt x="1030" y="6216"/>
                    <a:pt x="963" y="6261"/>
                  </a:cubicBezTo>
                  <a:cubicBezTo>
                    <a:pt x="961" y="6261"/>
                    <a:pt x="958" y="6259"/>
                    <a:pt x="958" y="6256"/>
                  </a:cubicBezTo>
                  <a:cubicBezTo>
                    <a:pt x="956" y="6240"/>
                    <a:pt x="963" y="6221"/>
                    <a:pt x="958" y="6208"/>
                  </a:cubicBezTo>
                  <a:cubicBezTo>
                    <a:pt x="950" y="6195"/>
                    <a:pt x="924" y="6171"/>
                    <a:pt x="921" y="6184"/>
                  </a:cubicBezTo>
                  <a:cubicBezTo>
                    <a:pt x="918" y="6206"/>
                    <a:pt x="945" y="6219"/>
                    <a:pt x="953" y="6237"/>
                  </a:cubicBezTo>
                  <a:cubicBezTo>
                    <a:pt x="958" y="6248"/>
                    <a:pt x="942" y="6272"/>
                    <a:pt x="948" y="6285"/>
                  </a:cubicBezTo>
                  <a:cubicBezTo>
                    <a:pt x="969" y="6341"/>
                    <a:pt x="985" y="6311"/>
                    <a:pt x="969" y="6349"/>
                  </a:cubicBezTo>
                  <a:cubicBezTo>
                    <a:pt x="969" y="6351"/>
                    <a:pt x="969" y="6359"/>
                    <a:pt x="963" y="6359"/>
                  </a:cubicBezTo>
                  <a:cubicBezTo>
                    <a:pt x="958" y="6359"/>
                    <a:pt x="953" y="6343"/>
                    <a:pt x="948" y="6349"/>
                  </a:cubicBezTo>
                  <a:cubicBezTo>
                    <a:pt x="929" y="6383"/>
                    <a:pt x="953" y="6428"/>
                    <a:pt x="932" y="6428"/>
                  </a:cubicBezTo>
                  <a:cubicBezTo>
                    <a:pt x="921" y="6428"/>
                    <a:pt x="934" y="6394"/>
                    <a:pt x="926" y="6399"/>
                  </a:cubicBezTo>
                  <a:cubicBezTo>
                    <a:pt x="881" y="6428"/>
                    <a:pt x="966" y="6457"/>
                    <a:pt x="855" y="6457"/>
                  </a:cubicBezTo>
                  <a:cubicBezTo>
                    <a:pt x="842" y="6457"/>
                    <a:pt x="855" y="6431"/>
                    <a:pt x="844" y="6423"/>
                  </a:cubicBezTo>
                  <a:cubicBezTo>
                    <a:pt x="831" y="6415"/>
                    <a:pt x="807" y="6386"/>
                    <a:pt x="799" y="6399"/>
                  </a:cubicBezTo>
                  <a:cubicBezTo>
                    <a:pt x="791" y="6417"/>
                    <a:pt x="826" y="6428"/>
                    <a:pt x="834" y="6447"/>
                  </a:cubicBezTo>
                  <a:cubicBezTo>
                    <a:pt x="836" y="6454"/>
                    <a:pt x="765" y="6460"/>
                    <a:pt x="757" y="6486"/>
                  </a:cubicBezTo>
                  <a:cubicBezTo>
                    <a:pt x="754" y="6497"/>
                    <a:pt x="783" y="6507"/>
                    <a:pt x="776" y="6515"/>
                  </a:cubicBezTo>
                  <a:cubicBezTo>
                    <a:pt x="762" y="6531"/>
                    <a:pt x="728" y="6518"/>
                    <a:pt x="715" y="6531"/>
                  </a:cubicBezTo>
                  <a:cubicBezTo>
                    <a:pt x="707" y="6542"/>
                    <a:pt x="741" y="6544"/>
                    <a:pt x="738" y="6555"/>
                  </a:cubicBezTo>
                  <a:cubicBezTo>
                    <a:pt x="723" y="6664"/>
                    <a:pt x="701" y="6523"/>
                    <a:pt x="688" y="6579"/>
                  </a:cubicBezTo>
                  <a:cubicBezTo>
                    <a:pt x="686" y="6584"/>
                    <a:pt x="696" y="6589"/>
                    <a:pt x="693" y="6595"/>
                  </a:cubicBezTo>
                  <a:cubicBezTo>
                    <a:pt x="680" y="6613"/>
                    <a:pt x="611" y="6695"/>
                    <a:pt x="609" y="6698"/>
                  </a:cubicBezTo>
                  <a:cubicBezTo>
                    <a:pt x="603" y="6703"/>
                    <a:pt x="596" y="6687"/>
                    <a:pt x="590" y="6693"/>
                  </a:cubicBezTo>
                  <a:cubicBezTo>
                    <a:pt x="574" y="6706"/>
                    <a:pt x="577" y="6740"/>
                    <a:pt x="556" y="6743"/>
                  </a:cubicBezTo>
                  <a:cubicBezTo>
                    <a:pt x="540" y="6748"/>
                    <a:pt x="537" y="6703"/>
                    <a:pt x="519" y="6709"/>
                  </a:cubicBezTo>
                  <a:cubicBezTo>
                    <a:pt x="500" y="6714"/>
                    <a:pt x="508" y="6748"/>
                    <a:pt x="495" y="6759"/>
                  </a:cubicBezTo>
                  <a:cubicBezTo>
                    <a:pt x="484" y="6767"/>
                    <a:pt x="466" y="6754"/>
                    <a:pt x="455" y="6759"/>
                  </a:cubicBezTo>
                  <a:cubicBezTo>
                    <a:pt x="447" y="6762"/>
                    <a:pt x="445" y="6772"/>
                    <a:pt x="437" y="6775"/>
                  </a:cubicBezTo>
                  <a:cubicBezTo>
                    <a:pt x="410" y="6791"/>
                    <a:pt x="418" y="6767"/>
                    <a:pt x="381" y="6767"/>
                  </a:cubicBezTo>
                  <a:cubicBezTo>
                    <a:pt x="363" y="6767"/>
                    <a:pt x="341" y="6796"/>
                    <a:pt x="331" y="6783"/>
                  </a:cubicBezTo>
                  <a:cubicBezTo>
                    <a:pt x="320" y="6769"/>
                    <a:pt x="365" y="6759"/>
                    <a:pt x="360" y="6743"/>
                  </a:cubicBezTo>
                  <a:cubicBezTo>
                    <a:pt x="352" y="6730"/>
                    <a:pt x="336" y="6764"/>
                    <a:pt x="320" y="6764"/>
                  </a:cubicBezTo>
                  <a:cubicBezTo>
                    <a:pt x="299" y="6767"/>
                    <a:pt x="278" y="6759"/>
                    <a:pt x="257" y="6751"/>
                  </a:cubicBezTo>
                  <a:cubicBezTo>
                    <a:pt x="212" y="6730"/>
                    <a:pt x="299" y="6701"/>
                    <a:pt x="307" y="6682"/>
                  </a:cubicBezTo>
                  <a:cubicBezTo>
                    <a:pt x="310" y="6672"/>
                    <a:pt x="291" y="6661"/>
                    <a:pt x="280" y="6664"/>
                  </a:cubicBezTo>
                  <a:cubicBezTo>
                    <a:pt x="270" y="6666"/>
                    <a:pt x="273" y="6690"/>
                    <a:pt x="259" y="6693"/>
                  </a:cubicBezTo>
                  <a:cubicBezTo>
                    <a:pt x="243" y="6695"/>
                    <a:pt x="228" y="6685"/>
                    <a:pt x="212" y="6677"/>
                  </a:cubicBezTo>
                  <a:cubicBezTo>
                    <a:pt x="180" y="6664"/>
                    <a:pt x="161" y="6616"/>
                    <a:pt x="145" y="6605"/>
                  </a:cubicBezTo>
                  <a:cubicBezTo>
                    <a:pt x="138" y="6597"/>
                    <a:pt x="122" y="6603"/>
                    <a:pt x="111" y="6597"/>
                  </a:cubicBezTo>
                  <a:cubicBezTo>
                    <a:pt x="93" y="6587"/>
                    <a:pt x="61" y="6518"/>
                    <a:pt x="63" y="6499"/>
                  </a:cubicBezTo>
                  <a:cubicBezTo>
                    <a:pt x="63" y="6484"/>
                    <a:pt x="82" y="6473"/>
                    <a:pt x="87" y="6454"/>
                  </a:cubicBezTo>
                  <a:cubicBezTo>
                    <a:pt x="90" y="6439"/>
                    <a:pt x="69" y="6399"/>
                    <a:pt x="87" y="6404"/>
                  </a:cubicBezTo>
                  <a:cubicBezTo>
                    <a:pt x="108" y="6409"/>
                    <a:pt x="93" y="6454"/>
                    <a:pt x="114" y="6462"/>
                  </a:cubicBezTo>
                  <a:cubicBezTo>
                    <a:pt x="124" y="6470"/>
                    <a:pt x="127" y="6436"/>
                    <a:pt x="140" y="6431"/>
                  </a:cubicBezTo>
                  <a:cubicBezTo>
                    <a:pt x="145" y="6425"/>
                    <a:pt x="151" y="6431"/>
                    <a:pt x="156" y="6436"/>
                  </a:cubicBezTo>
                  <a:cubicBezTo>
                    <a:pt x="151" y="6423"/>
                    <a:pt x="148" y="6409"/>
                    <a:pt x="143" y="6396"/>
                  </a:cubicBezTo>
                  <a:cubicBezTo>
                    <a:pt x="140" y="6378"/>
                    <a:pt x="180" y="6383"/>
                    <a:pt x="190" y="6370"/>
                  </a:cubicBezTo>
                  <a:cubicBezTo>
                    <a:pt x="196" y="6364"/>
                    <a:pt x="167" y="6370"/>
                    <a:pt x="169" y="6362"/>
                  </a:cubicBezTo>
                  <a:cubicBezTo>
                    <a:pt x="175" y="6349"/>
                    <a:pt x="188" y="6341"/>
                    <a:pt x="201" y="6335"/>
                  </a:cubicBezTo>
                  <a:cubicBezTo>
                    <a:pt x="217" y="6325"/>
                    <a:pt x="249" y="6333"/>
                    <a:pt x="257" y="6314"/>
                  </a:cubicBezTo>
                  <a:cubicBezTo>
                    <a:pt x="267" y="6290"/>
                    <a:pt x="193" y="6325"/>
                    <a:pt x="177" y="6309"/>
                  </a:cubicBezTo>
                  <a:cubicBezTo>
                    <a:pt x="167" y="6322"/>
                    <a:pt x="161" y="6322"/>
                    <a:pt x="161" y="6298"/>
                  </a:cubicBezTo>
                  <a:cubicBezTo>
                    <a:pt x="164" y="6277"/>
                    <a:pt x="209" y="6272"/>
                    <a:pt x="204" y="6253"/>
                  </a:cubicBezTo>
                  <a:cubicBezTo>
                    <a:pt x="196" y="6232"/>
                    <a:pt x="164" y="6227"/>
                    <a:pt x="143" y="6232"/>
                  </a:cubicBezTo>
                  <a:cubicBezTo>
                    <a:pt x="108" y="6243"/>
                    <a:pt x="122" y="6325"/>
                    <a:pt x="87" y="6322"/>
                  </a:cubicBezTo>
                  <a:cubicBezTo>
                    <a:pt x="69" y="6322"/>
                    <a:pt x="82" y="6288"/>
                    <a:pt x="74" y="6274"/>
                  </a:cubicBezTo>
                  <a:cubicBezTo>
                    <a:pt x="69" y="6266"/>
                    <a:pt x="58" y="6261"/>
                    <a:pt x="48" y="6256"/>
                  </a:cubicBezTo>
                  <a:cubicBezTo>
                    <a:pt x="48" y="6256"/>
                    <a:pt x="48" y="6259"/>
                    <a:pt x="50" y="6259"/>
                  </a:cubicBezTo>
                  <a:cubicBezTo>
                    <a:pt x="48" y="6259"/>
                    <a:pt x="48" y="6259"/>
                    <a:pt x="45" y="6261"/>
                  </a:cubicBezTo>
                  <a:cubicBezTo>
                    <a:pt x="45" y="6259"/>
                    <a:pt x="48" y="6256"/>
                    <a:pt x="48" y="6256"/>
                  </a:cubicBezTo>
                  <a:cubicBezTo>
                    <a:pt x="40" y="6251"/>
                    <a:pt x="32" y="6245"/>
                    <a:pt x="32" y="6237"/>
                  </a:cubicBezTo>
                  <a:cubicBezTo>
                    <a:pt x="32" y="6224"/>
                    <a:pt x="63" y="6248"/>
                    <a:pt x="74" y="6240"/>
                  </a:cubicBezTo>
                  <a:cubicBezTo>
                    <a:pt x="90" y="6227"/>
                    <a:pt x="85" y="6192"/>
                    <a:pt x="103" y="6184"/>
                  </a:cubicBezTo>
                  <a:cubicBezTo>
                    <a:pt x="116" y="6176"/>
                    <a:pt x="124" y="6206"/>
                    <a:pt x="138" y="6208"/>
                  </a:cubicBezTo>
                  <a:cubicBezTo>
                    <a:pt x="143" y="6211"/>
                    <a:pt x="135" y="6195"/>
                    <a:pt x="140" y="6192"/>
                  </a:cubicBezTo>
                  <a:cubicBezTo>
                    <a:pt x="145" y="6187"/>
                    <a:pt x="153" y="6195"/>
                    <a:pt x="159" y="6192"/>
                  </a:cubicBezTo>
                  <a:cubicBezTo>
                    <a:pt x="169" y="6190"/>
                    <a:pt x="132" y="6190"/>
                    <a:pt x="135" y="6179"/>
                  </a:cubicBezTo>
                  <a:cubicBezTo>
                    <a:pt x="135" y="6176"/>
                    <a:pt x="243" y="6129"/>
                    <a:pt x="235" y="6129"/>
                  </a:cubicBezTo>
                  <a:cubicBezTo>
                    <a:pt x="151" y="6124"/>
                    <a:pt x="204" y="6195"/>
                    <a:pt x="122" y="6121"/>
                  </a:cubicBezTo>
                  <a:cubicBezTo>
                    <a:pt x="119" y="6118"/>
                    <a:pt x="135" y="6121"/>
                    <a:pt x="138" y="6116"/>
                  </a:cubicBezTo>
                  <a:cubicBezTo>
                    <a:pt x="143" y="6110"/>
                    <a:pt x="138" y="6097"/>
                    <a:pt x="145" y="6094"/>
                  </a:cubicBezTo>
                  <a:cubicBezTo>
                    <a:pt x="156" y="6086"/>
                    <a:pt x="169" y="6097"/>
                    <a:pt x="180" y="6089"/>
                  </a:cubicBezTo>
                  <a:cubicBezTo>
                    <a:pt x="185" y="6086"/>
                    <a:pt x="177" y="6079"/>
                    <a:pt x="177" y="6073"/>
                  </a:cubicBezTo>
                  <a:cubicBezTo>
                    <a:pt x="183" y="6063"/>
                    <a:pt x="188" y="6055"/>
                    <a:pt x="193" y="6049"/>
                  </a:cubicBezTo>
                  <a:cubicBezTo>
                    <a:pt x="206" y="6041"/>
                    <a:pt x="235" y="6049"/>
                    <a:pt x="238" y="6036"/>
                  </a:cubicBezTo>
                  <a:cubicBezTo>
                    <a:pt x="241" y="6020"/>
                    <a:pt x="204" y="6023"/>
                    <a:pt x="204" y="6010"/>
                  </a:cubicBezTo>
                  <a:cubicBezTo>
                    <a:pt x="201" y="6004"/>
                    <a:pt x="206" y="5996"/>
                    <a:pt x="212" y="5989"/>
                  </a:cubicBezTo>
                  <a:cubicBezTo>
                    <a:pt x="206" y="5989"/>
                    <a:pt x="198" y="5975"/>
                    <a:pt x="193" y="5981"/>
                  </a:cubicBezTo>
                  <a:cubicBezTo>
                    <a:pt x="180" y="5989"/>
                    <a:pt x="172" y="6002"/>
                    <a:pt x="164" y="6012"/>
                  </a:cubicBezTo>
                  <a:cubicBezTo>
                    <a:pt x="153" y="6034"/>
                    <a:pt x="159" y="6060"/>
                    <a:pt x="143" y="6076"/>
                  </a:cubicBezTo>
                  <a:cubicBezTo>
                    <a:pt x="135" y="6084"/>
                    <a:pt x="138" y="6055"/>
                    <a:pt x="135" y="6047"/>
                  </a:cubicBezTo>
                  <a:cubicBezTo>
                    <a:pt x="119" y="6018"/>
                    <a:pt x="106" y="6026"/>
                    <a:pt x="116" y="5999"/>
                  </a:cubicBezTo>
                  <a:cubicBezTo>
                    <a:pt x="127" y="5978"/>
                    <a:pt x="169" y="5930"/>
                    <a:pt x="145" y="5936"/>
                  </a:cubicBezTo>
                  <a:cubicBezTo>
                    <a:pt x="119" y="5944"/>
                    <a:pt x="100" y="6060"/>
                    <a:pt x="69" y="6002"/>
                  </a:cubicBezTo>
                  <a:cubicBezTo>
                    <a:pt x="61" y="5983"/>
                    <a:pt x="53" y="5962"/>
                    <a:pt x="48" y="5941"/>
                  </a:cubicBezTo>
                  <a:cubicBezTo>
                    <a:pt x="45" y="5920"/>
                    <a:pt x="85" y="5941"/>
                    <a:pt x="132" y="5925"/>
                  </a:cubicBezTo>
                  <a:cubicBezTo>
                    <a:pt x="143" y="5922"/>
                    <a:pt x="148" y="5912"/>
                    <a:pt x="151" y="5899"/>
                  </a:cubicBezTo>
                  <a:cubicBezTo>
                    <a:pt x="132" y="5917"/>
                    <a:pt x="98" y="5877"/>
                    <a:pt x="98" y="5867"/>
                  </a:cubicBezTo>
                  <a:cubicBezTo>
                    <a:pt x="98" y="5843"/>
                    <a:pt x="135" y="5838"/>
                    <a:pt x="156" y="5827"/>
                  </a:cubicBezTo>
                  <a:cubicBezTo>
                    <a:pt x="151" y="5798"/>
                    <a:pt x="127" y="5824"/>
                    <a:pt x="106" y="5848"/>
                  </a:cubicBezTo>
                  <a:cubicBezTo>
                    <a:pt x="106" y="5848"/>
                    <a:pt x="103" y="5848"/>
                    <a:pt x="103" y="5846"/>
                  </a:cubicBezTo>
                  <a:cubicBezTo>
                    <a:pt x="100" y="5843"/>
                    <a:pt x="98" y="5838"/>
                    <a:pt x="93" y="5832"/>
                  </a:cubicBezTo>
                  <a:cubicBezTo>
                    <a:pt x="100" y="5840"/>
                    <a:pt x="103" y="5851"/>
                    <a:pt x="106" y="5848"/>
                  </a:cubicBezTo>
                  <a:cubicBezTo>
                    <a:pt x="93" y="5861"/>
                    <a:pt x="82" y="5872"/>
                    <a:pt x="74" y="5875"/>
                  </a:cubicBezTo>
                  <a:cubicBezTo>
                    <a:pt x="61" y="5875"/>
                    <a:pt x="66" y="5848"/>
                    <a:pt x="61" y="5838"/>
                  </a:cubicBezTo>
                  <a:cubicBezTo>
                    <a:pt x="58" y="5832"/>
                    <a:pt x="10" y="5785"/>
                    <a:pt x="24" y="5782"/>
                  </a:cubicBezTo>
                  <a:cubicBezTo>
                    <a:pt x="42" y="5782"/>
                    <a:pt x="58" y="5798"/>
                    <a:pt x="74" y="5811"/>
                  </a:cubicBezTo>
                  <a:cubicBezTo>
                    <a:pt x="74" y="5809"/>
                    <a:pt x="71" y="5803"/>
                    <a:pt x="74" y="5798"/>
                  </a:cubicBezTo>
                  <a:cubicBezTo>
                    <a:pt x="79" y="5779"/>
                    <a:pt x="111" y="5779"/>
                    <a:pt x="127" y="5766"/>
                  </a:cubicBezTo>
                  <a:cubicBezTo>
                    <a:pt x="130" y="5764"/>
                    <a:pt x="124" y="5753"/>
                    <a:pt x="119" y="5756"/>
                  </a:cubicBezTo>
                  <a:cubicBezTo>
                    <a:pt x="98" y="5758"/>
                    <a:pt x="63" y="5785"/>
                    <a:pt x="45" y="5774"/>
                  </a:cubicBezTo>
                  <a:cubicBezTo>
                    <a:pt x="21" y="5761"/>
                    <a:pt x="40" y="5700"/>
                    <a:pt x="53" y="5692"/>
                  </a:cubicBezTo>
                  <a:cubicBezTo>
                    <a:pt x="71" y="5679"/>
                    <a:pt x="93" y="5719"/>
                    <a:pt x="116" y="5719"/>
                  </a:cubicBezTo>
                  <a:cubicBezTo>
                    <a:pt x="119" y="5721"/>
                    <a:pt x="172" y="5658"/>
                    <a:pt x="230" y="5687"/>
                  </a:cubicBezTo>
                  <a:cubicBezTo>
                    <a:pt x="249" y="5695"/>
                    <a:pt x="251" y="5721"/>
                    <a:pt x="270" y="5729"/>
                  </a:cubicBezTo>
                  <a:cubicBezTo>
                    <a:pt x="288" y="5737"/>
                    <a:pt x="254" y="5689"/>
                    <a:pt x="315" y="5674"/>
                  </a:cubicBezTo>
                  <a:cubicBezTo>
                    <a:pt x="392" y="5652"/>
                    <a:pt x="312" y="5787"/>
                    <a:pt x="394" y="5782"/>
                  </a:cubicBezTo>
                  <a:cubicBezTo>
                    <a:pt x="445" y="5777"/>
                    <a:pt x="376" y="5734"/>
                    <a:pt x="378" y="5700"/>
                  </a:cubicBezTo>
                  <a:cubicBezTo>
                    <a:pt x="381" y="5663"/>
                    <a:pt x="516" y="5750"/>
                    <a:pt x="498" y="5658"/>
                  </a:cubicBezTo>
                  <a:cubicBezTo>
                    <a:pt x="495" y="5639"/>
                    <a:pt x="460" y="5674"/>
                    <a:pt x="445" y="5668"/>
                  </a:cubicBezTo>
                  <a:cubicBezTo>
                    <a:pt x="434" y="5666"/>
                    <a:pt x="431" y="5650"/>
                    <a:pt x="431" y="5639"/>
                  </a:cubicBezTo>
                  <a:cubicBezTo>
                    <a:pt x="431" y="5610"/>
                    <a:pt x="506" y="5581"/>
                    <a:pt x="479" y="5570"/>
                  </a:cubicBezTo>
                  <a:cubicBezTo>
                    <a:pt x="413" y="5544"/>
                    <a:pt x="434" y="5666"/>
                    <a:pt x="429" y="5679"/>
                  </a:cubicBezTo>
                  <a:cubicBezTo>
                    <a:pt x="429" y="5681"/>
                    <a:pt x="397" y="5689"/>
                    <a:pt x="370" y="5692"/>
                  </a:cubicBezTo>
                  <a:cubicBezTo>
                    <a:pt x="365" y="5695"/>
                    <a:pt x="368" y="5684"/>
                    <a:pt x="365" y="5681"/>
                  </a:cubicBezTo>
                  <a:cubicBezTo>
                    <a:pt x="347" y="5671"/>
                    <a:pt x="325" y="5666"/>
                    <a:pt x="307" y="5655"/>
                  </a:cubicBezTo>
                  <a:lnTo>
                    <a:pt x="304" y="5652"/>
                  </a:lnTo>
                  <a:cubicBezTo>
                    <a:pt x="296" y="5671"/>
                    <a:pt x="288" y="5684"/>
                    <a:pt x="283" y="5689"/>
                  </a:cubicBezTo>
                  <a:cubicBezTo>
                    <a:pt x="280" y="5692"/>
                    <a:pt x="198" y="5655"/>
                    <a:pt x="177" y="5655"/>
                  </a:cubicBezTo>
                  <a:cubicBezTo>
                    <a:pt x="169" y="5652"/>
                    <a:pt x="175" y="5668"/>
                    <a:pt x="169" y="5671"/>
                  </a:cubicBezTo>
                  <a:cubicBezTo>
                    <a:pt x="140" y="5684"/>
                    <a:pt x="106" y="5689"/>
                    <a:pt x="77" y="5681"/>
                  </a:cubicBezTo>
                  <a:cubicBezTo>
                    <a:pt x="71" y="5681"/>
                    <a:pt x="32" y="5636"/>
                    <a:pt x="37" y="5628"/>
                  </a:cubicBezTo>
                  <a:cubicBezTo>
                    <a:pt x="50" y="5610"/>
                    <a:pt x="74" y="5602"/>
                    <a:pt x="93" y="5597"/>
                  </a:cubicBezTo>
                  <a:cubicBezTo>
                    <a:pt x="114" y="5591"/>
                    <a:pt x="153" y="5615"/>
                    <a:pt x="153" y="5594"/>
                  </a:cubicBezTo>
                  <a:cubicBezTo>
                    <a:pt x="156" y="5576"/>
                    <a:pt x="114" y="5589"/>
                    <a:pt x="93" y="5591"/>
                  </a:cubicBezTo>
                  <a:cubicBezTo>
                    <a:pt x="79" y="5591"/>
                    <a:pt x="69" y="5610"/>
                    <a:pt x="55" y="5605"/>
                  </a:cubicBezTo>
                  <a:cubicBezTo>
                    <a:pt x="0" y="5583"/>
                    <a:pt x="66" y="5554"/>
                    <a:pt x="82" y="5554"/>
                  </a:cubicBezTo>
                  <a:cubicBezTo>
                    <a:pt x="108" y="5557"/>
                    <a:pt x="153" y="5589"/>
                    <a:pt x="185" y="5568"/>
                  </a:cubicBezTo>
                  <a:cubicBezTo>
                    <a:pt x="217" y="5544"/>
                    <a:pt x="93" y="5576"/>
                    <a:pt x="77" y="5538"/>
                  </a:cubicBezTo>
                  <a:cubicBezTo>
                    <a:pt x="71" y="5523"/>
                    <a:pt x="138" y="5525"/>
                    <a:pt x="124" y="5517"/>
                  </a:cubicBezTo>
                  <a:cubicBezTo>
                    <a:pt x="108" y="5509"/>
                    <a:pt x="85" y="5520"/>
                    <a:pt x="71" y="5507"/>
                  </a:cubicBezTo>
                  <a:cubicBezTo>
                    <a:pt x="29" y="5472"/>
                    <a:pt x="93" y="5403"/>
                    <a:pt x="132" y="5401"/>
                  </a:cubicBezTo>
                  <a:cubicBezTo>
                    <a:pt x="161" y="5401"/>
                    <a:pt x="198" y="5406"/>
                    <a:pt x="214" y="5430"/>
                  </a:cubicBezTo>
                  <a:cubicBezTo>
                    <a:pt x="222" y="5441"/>
                    <a:pt x="198" y="5459"/>
                    <a:pt x="206" y="5470"/>
                  </a:cubicBezTo>
                  <a:cubicBezTo>
                    <a:pt x="214" y="5480"/>
                    <a:pt x="209" y="5438"/>
                    <a:pt x="220" y="5435"/>
                  </a:cubicBezTo>
                  <a:cubicBezTo>
                    <a:pt x="233" y="5433"/>
                    <a:pt x="238" y="5459"/>
                    <a:pt x="251" y="5462"/>
                  </a:cubicBezTo>
                  <a:cubicBezTo>
                    <a:pt x="262" y="5462"/>
                    <a:pt x="230" y="5443"/>
                    <a:pt x="235" y="5438"/>
                  </a:cubicBezTo>
                  <a:cubicBezTo>
                    <a:pt x="249" y="5422"/>
                    <a:pt x="312" y="5478"/>
                    <a:pt x="360" y="5433"/>
                  </a:cubicBezTo>
                  <a:cubicBezTo>
                    <a:pt x="368" y="5425"/>
                    <a:pt x="347" y="5419"/>
                    <a:pt x="336" y="5419"/>
                  </a:cubicBezTo>
                  <a:cubicBezTo>
                    <a:pt x="243" y="5414"/>
                    <a:pt x="381" y="5441"/>
                    <a:pt x="304" y="5446"/>
                  </a:cubicBezTo>
                  <a:cubicBezTo>
                    <a:pt x="291" y="5448"/>
                    <a:pt x="209" y="5409"/>
                    <a:pt x="172" y="5403"/>
                  </a:cubicBezTo>
                  <a:cubicBezTo>
                    <a:pt x="159" y="5403"/>
                    <a:pt x="148" y="5396"/>
                    <a:pt x="135" y="5396"/>
                  </a:cubicBezTo>
                  <a:cubicBezTo>
                    <a:pt x="119" y="5396"/>
                    <a:pt x="90" y="5419"/>
                    <a:pt x="87" y="5403"/>
                  </a:cubicBezTo>
                  <a:cubicBezTo>
                    <a:pt x="85" y="5385"/>
                    <a:pt x="127" y="5385"/>
                    <a:pt x="132" y="5366"/>
                  </a:cubicBezTo>
                  <a:cubicBezTo>
                    <a:pt x="138" y="5343"/>
                    <a:pt x="85" y="5332"/>
                    <a:pt x="85" y="5306"/>
                  </a:cubicBezTo>
                  <a:cubicBezTo>
                    <a:pt x="85" y="5295"/>
                    <a:pt x="111" y="5306"/>
                    <a:pt x="116" y="5313"/>
                  </a:cubicBezTo>
                  <a:cubicBezTo>
                    <a:pt x="124" y="5327"/>
                    <a:pt x="124" y="5358"/>
                    <a:pt x="140" y="5356"/>
                  </a:cubicBezTo>
                  <a:cubicBezTo>
                    <a:pt x="156" y="5353"/>
                    <a:pt x="122" y="5311"/>
                    <a:pt x="138" y="5308"/>
                  </a:cubicBezTo>
                  <a:cubicBezTo>
                    <a:pt x="159" y="5306"/>
                    <a:pt x="169" y="5348"/>
                    <a:pt x="190" y="5348"/>
                  </a:cubicBezTo>
                  <a:cubicBezTo>
                    <a:pt x="206" y="5348"/>
                    <a:pt x="201" y="5298"/>
                    <a:pt x="212" y="5308"/>
                  </a:cubicBezTo>
                  <a:cubicBezTo>
                    <a:pt x="225" y="5319"/>
                    <a:pt x="206" y="5343"/>
                    <a:pt x="206" y="5361"/>
                  </a:cubicBezTo>
                  <a:cubicBezTo>
                    <a:pt x="206" y="5364"/>
                    <a:pt x="201" y="5372"/>
                    <a:pt x="204" y="5372"/>
                  </a:cubicBezTo>
                  <a:cubicBezTo>
                    <a:pt x="220" y="5366"/>
                    <a:pt x="212" y="5332"/>
                    <a:pt x="228" y="5332"/>
                  </a:cubicBezTo>
                  <a:cubicBezTo>
                    <a:pt x="235" y="5332"/>
                    <a:pt x="230" y="5351"/>
                    <a:pt x="238" y="5356"/>
                  </a:cubicBezTo>
                  <a:cubicBezTo>
                    <a:pt x="254" y="5364"/>
                    <a:pt x="280" y="5380"/>
                    <a:pt x="288" y="5364"/>
                  </a:cubicBezTo>
                  <a:cubicBezTo>
                    <a:pt x="294" y="5351"/>
                    <a:pt x="254" y="5356"/>
                    <a:pt x="246" y="5345"/>
                  </a:cubicBezTo>
                  <a:cubicBezTo>
                    <a:pt x="233" y="5329"/>
                    <a:pt x="228" y="5311"/>
                    <a:pt x="228" y="5292"/>
                  </a:cubicBezTo>
                  <a:cubicBezTo>
                    <a:pt x="225" y="5268"/>
                    <a:pt x="265" y="5250"/>
                    <a:pt x="288" y="5255"/>
                  </a:cubicBezTo>
                  <a:cubicBezTo>
                    <a:pt x="299" y="5258"/>
                    <a:pt x="294" y="5279"/>
                    <a:pt x="299" y="5290"/>
                  </a:cubicBezTo>
                  <a:cubicBezTo>
                    <a:pt x="307" y="5306"/>
                    <a:pt x="320" y="5316"/>
                    <a:pt x="325" y="5332"/>
                  </a:cubicBezTo>
                  <a:cubicBezTo>
                    <a:pt x="325" y="5337"/>
                    <a:pt x="312" y="5348"/>
                    <a:pt x="318" y="5348"/>
                  </a:cubicBezTo>
                  <a:cubicBezTo>
                    <a:pt x="325" y="5348"/>
                    <a:pt x="328" y="5337"/>
                    <a:pt x="328" y="5332"/>
                  </a:cubicBezTo>
                  <a:cubicBezTo>
                    <a:pt x="318" y="5279"/>
                    <a:pt x="259" y="5245"/>
                    <a:pt x="352" y="5229"/>
                  </a:cubicBezTo>
                  <a:cubicBezTo>
                    <a:pt x="384" y="5223"/>
                    <a:pt x="389" y="5268"/>
                    <a:pt x="389" y="5311"/>
                  </a:cubicBezTo>
                  <a:cubicBezTo>
                    <a:pt x="392" y="5306"/>
                    <a:pt x="394" y="5298"/>
                    <a:pt x="400" y="5295"/>
                  </a:cubicBezTo>
                  <a:cubicBezTo>
                    <a:pt x="415" y="5282"/>
                    <a:pt x="460" y="5311"/>
                    <a:pt x="455" y="5292"/>
                  </a:cubicBezTo>
                  <a:cubicBezTo>
                    <a:pt x="450" y="5271"/>
                    <a:pt x="413" y="5290"/>
                    <a:pt x="394" y="5276"/>
                  </a:cubicBezTo>
                  <a:cubicBezTo>
                    <a:pt x="381" y="5266"/>
                    <a:pt x="386" y="5242"/>
                    <a:pt x="376" y="5229"/>
                  </a:cubicBezTo>
                  <a:cubicBezTo>
                    <a:pt x="363" y="5210"/>
                    <a:pt x="291" y="5186"/>
                    <a:pt x="280" y="5178"/>
                  </a:cubicBezTo>
                  <a:cubicBezTo>
                    <a:pt x="278" y="5176"/>
                    <a:pt x="288" y="5168"/>
                    <a:pt x="296" y="5168"/>
                  </a:cubicBezTo>
                  <a:cubicBezTo>
                    <a:pt x="307" y="5165"/>
                    <a:pt x="320" y="5165"/>
                    <a:pt x="331" y="5171"/>
                  </a:cubicBezTo>
                  <a:cubicBezTo>
                    <a:pt x="336" y="5173"/>
                    <a:pt x="333" y="5186"/>
                    <a:pt x="339" y="5186"/>
                  </a:cubicBezTo>
                  <a:cubicBezTo>
                    <a:pt x="347" y="5189"/>
                    <a:pt x="378" y="5133"/>
                    <a:pt x="415" y="5163"/>
                  </a:cubicBezTo>
                  <a:cubicBezTo>
                    <a:pt x="426" y="5171"/>
                    <a:pt x="410" y="5197"/>
                    <a:pt x="423" y="5202"/>
                  </a:cubicBezTo>
                  <a:cubicBezTo>
                    <a:pt x="434" y="5208"/>
                    <a:pt x="418" y="5173"/>
                    <a:pt x="429" y="5168"/>
                  </a:cubicBezTo>
                  <a:cubicBezTo>
                    <a:pt x="447" y="5157"/>
                    <a:pt x="487" y="5216"/>
                    <a:pt x="487" y="5218"/>
                  </a:cubicBezTo>
                  <a:cubicBezTo>
                    <a:pt x="503" y="5221"/>
                    <a:pt x="535" y="5208"/>
                    <a:pt x="527" y="5194"/>
                  </a:cubicBezTo>
                  <a:cubicBezTo>
                    <a:pt x="519" y="5178"/>
                    <a:pt x="487" y="5205"/>
                    <a:pt x="474" y="5194"/>
                  </a:cubicBezTo>
                  <a:cubicBezTo>
                    <a:pt x="455" y="5178"/>
                    <a:pt x="492" y="5149"/>
                    <a:pt x="521" y="5139"/>
                  </a:cubicBezTo>
                  <a:cubicBezTo>
                    <a:pt x="500" y="5147"/>
                    <a:pt x="482" y="5152"/>
                    <a:pt x="463" y="5152"/>
                  </a:cubicBezTo>
                  <a:cubicBezTo>
                    <a:pt x="304" y="5155"/>
                    <a:pt x="445" y="5136"/>
                    <a:pt x="439" y="5104"/>
                  </a:cubicBezTo>
                  <a:cubicBezTo>
                    <a:pt x="437" y="5083"/>
                    <a:pt x="402" y="5086"/>
                    <a:pt x="389" y="5067"/>
                  </a:cubicBezTo>
                  <a:cubicBezTo>
                    <a:pt x="370" y="5046"/>
                    <a:pt x="378" y="5028"/>
                    <a:pt x="450" y="5036"/>
                  </a:cubicBezTo>
                  <a:cubicBezTo>
                    <a:pt x="466" y="5038"/>
                    <a:pt x="466" y="5067"/>
                    <a:pt x="482" y="5073"/>
                  </a:cubicBezTo>
                  <a:cubicBezTo>
                    <a:pt x="492" y="5075"/>
                    <a:pt x="500" y="5057"/>
                    <a:pt x="511" y="5057"/>
                  </a:cubicBezTo>
                  <a:cubicBezTo>
                    <a:pt x="527" y="5054"/>
                    <a:pt x="540" y="5054"/>
                    <a:pt x="556" y="5057"/>
                  </a:cubicBezTo>
                  <a:cubicBezTo>
                    <a:pt x="553" y="5054"/>
                    <a:pt x="551" y="5049"/>
                    <a:pt x="548" y="5046"/>
                  </a:cubicBezTo>
                  <a:cubicBezTo>
                    <a:pt x="545" y="5030"/>
                    <a:pt x="566" y="5014"/>
                    <a:pt x="582" y="5012"/>
                  </a:cubicBezTo>
                  <a:cubicBezTo>
                    <a:pt x="590" y="5009"/>
                    <a:pt x="582" y="5028"/>
                    <a:pt x="588" y="5036"/>
                  </a:cubicBezTo>
                  <a:cubicBezTo>
                    <a:pt x="596" y="5046"/>
                    <a:pt x="614" y="5046"/>
                    <a:pt x="619" y="5059"/>
                  </a:cubicBezTo>
                  <a:cubicBezTo>
                    <a:pt x="625" y="5070"/>
                    <a:pt x="609" y="5086"/>
                    <a:pt x="619" y="5094"/>
                  </a:cubicBezTo>
                  <a:cubicBezTo>
                    <a:pt x="633" y="5107"/>
                    <a:pt x="667" y="5131"/>
                    <a:pt x="678" y="5112"/>
                  </a:cubicBezTo>
                  <a:cubicBezTo>
                    <a:pt x="686" y="5094"/>
                    <a:pt x="635" y="5086"/>
                    <a:pt x="633" y="5065"/>
                  </a:cubicBezTo>
                  <a:cubicBezTo>
                    <a:pt x="633" y="5051"/>
                    <a:pt x="662" y="5062"/>
                    <a:pt x="672" y="5054"/>
                  </a:cubicBezTo>
                  <a:cubicBezTo>
                    <a:pt x="678" y="5049"/>
                    <a:pt x="654" y="5059"/>
                    <a:pt x="648" y="5054"/>
                  </a:cubicBezTo>
                  <a:cubicBezTo>
                    <a:pt x="646" y="5051"/>
                    <a:pt x="664" y="5041"/>
                    <a:pt x="659" y="5043"/>
                  </a:cubicBezTo>
                  <a:cubicBezTo>
                    <a:pt x="646" y="5046"/>
                    <a:pt x="635" y="5065"/>
                    <a:pt x="625" y="5059"/>
                  </a:cubicBezTo>
                  <a:cubicBezTo>
                    <a:pt x="606" y="5049"/>
                    <a:pt x="601" y="5025"/>
                    <a:pt x="596" y="5006"/>
                  </a:cubicBezTo>
                  <a:cubicBezTo>
                    <a:pt x="590" y="4998"/>
                    <a:pt x="609" y="5014"/>
                    <a:pt x="617" y="5017"/>
                  </a:cubicBezTo>
                  <a:cubicBezTo>
                    <a:pt x="625" y="5022"/>
                    <a:pt x="590" y="4991"/>
                    <a:pt x="617" y="4996"/>
                  </a:cubicBezTo>
                  <a:cubicBezTo>
                    <a:pt x="619" y="4996"/>
                    <a:pt x="725" y="5051"/>
                    <a:pt x="715" y="4980"/>
                  </a:cubicBezTo>
                  <a:cubicBezTo>
                    <a:pt x="704" y="4893"/>
                    <a:pt x="630" y="5057"/>
                    <a:pt x="646" y="4943"/>
                  </a:cubicBezTo>
                  <a:cubicBezTo>
                    <a:pt x="648" y="4919"/>
                    <a:pt x="712" y="4877"/>
                    <a:pt x="731" y="4887"/>
                  </a:cubicBezTo>
                  <a:cubicBezTo>
                    <a:pt x="746" y="4895"/>
                    <a:pt x="728" y="4930"/>
                    <a:pt x="741" y="4946"/>
                  </a:cubicBezTo>
                  <a:cubicBezTo>
                    <a:pt x="746" y="4953"/>
                    <a:pt x="754" y="4932"/>
                    <a:pt x="762" y="4927"/>
                  </a:cubicBezTo>
                  <a:cubicBezTo>
                    <a:pt x="776" y="4922"/>
                    <a:pt x="813" y="4922"/>
                    <a:pt x="802" y="4911"/>
                  </a:cubicBezTo>
                  <a:cubicBezTo>
                    <a:pt x="794" y="4901"/>
                    <a:pt x="757" y="4938"/>
                    <a:pt x="760" y="4922"/>
                  </a:cubicBezTo>
                  <a:cubicBezTo>
                    <a:pt x="760" y="4903"/>
                    <a:pt x="789" y="4898"/>
                    <a:pt x="802" y="4882"/>
                  </a:cubicBezTo>
                  <a:cubicBezTo>
                    <a:pt x="818" y="4866"/>
                    <a:pt x="818" y="4834"/>
                    <a:pt x="839" y="4832"/>
                  </a:cubicBezTo>
                  <a:cubicBezTo>
                    <a:pt x="855" y="4826"/>
                    <a:pt x="847" y="4858"/>
                    <a:pt x="855" y="4871"/>
                  </a:cubicBezTo>
                  <a:cubicBezTo>
                    <a:pt x="860" y="4882"/>
                    <a:pt x="879" y="4887"/>
                    <a:pt x="879" y="4901"/>
                  </a:cubicBezTo>
                  <a:cubicBezTo>
                    <a:pt x="879" y="4916"/>
                    <a:pt x="855" y="4924"/>
                    <a:pt x="858" y="4940"/>
                  </a:cubicBezTo>
                  <a:cubicBezTo>
                    <a:pt x="860" y="4951"/>
                    <a:pt x="873" y="4927"/>
                    <a:pt x="884" y="4930"/>
                  </a:cubicBezTo>
                  <a:cubicBezTo>
                    <a:pt x="900" y="4932"/>
                    <a:pt x="918" y="4972"/>
                    <a:pt x="926" y="4959"/>
                  </a:cubicBezTo>
                  <a:cubicBezTo>
                    <a:pt x="934" y="4938"/>
                    <a:pt x="895" y="4922"/>
                    <a:pt x="897" y="4901"/>
                  </a:cubicBezTo>
                  <a:cubicBezTo>
                    <a:pt x="897" y="4879"/>
                    <a:pt x="1006" y="4906"/>
                    <a:pt x="1008" y="4906"/>
                  </a:cubicBezTo>
                  <a:cubicBezTo>
                    <a:pt x="1027" y="4893"/>
                    <a:pt x="1030" y="4863"/>
                    <a:pt x="1027" y="4842"/>
                  </a:cubicBezTo>
                  <a:cubicBezTo>
                    <a:pt x="1024" y="4832"/>
                    <a:pt x="993" y="4853"/>
                    <a:pt x="995" y="4842"/>
                  </a:cubicBezTo>
                  <a:cubicBezTo>
                    <a:pt x="1003" y="4808"/>
                    <a:pt x="1112" y="4803"/>
                    <a:pt x="1106" y="4776"/>
                  </a:cubicBezTo>
                  <a:cubicBezTo>
                    <a:pt x="1104" y="4755"/>
                    <a:pt x="1040" y="4755"/>
                    <a:pt x="1053" y="4736"/>
                  </a:cubicBezTo>
                  <a:cubicBezTo>
                    <a:pt x="1064" y="4718"/>
                    <a:pt x="1112" y="4723"/>
                    <a:pt x="1114" y="4702"/>
                  </a:cubicBezTo>
                  <a:cubicBezTo>
                    <a:pt x="1122" y="4596"/>
                    <a:pt x="1027" y="4726"/>
                    <a:pt x="1006" y="4744"/>
                  </a:cubicBezTo>
                  <a:cubicBezTo>
                    <a:pt x="995" y="4752"/>
                    <a:pt x="963" y="4760"/>
                    <a:pt x="971" y="4773"/>
                  </a:cubicBezTo>
                  <a:cubicBezTo>
                    <a:pt x="982" y="4792"/>
                    <a:pt x="1014" y="4781"/>
                    <a:pt x="1032" y="4789"/>
                  </a:cubicBezTo>
                  <a:cubicBezTo>
                    <a:pt x="1035" y="4789"/>
                    <a:pt x="1027" y="4792"/>
                    <a:pt x="1024" y="4795"/>
                  </a:cubicBezTo>
                  <a:cubicBezTo>
                    <a:pt x="1011" y="4803"/>
                    <a:pt x="995" y="4808"/>
                    <a:pt x="982" y="4818"/>
                  </a:cubicBezTo>
                  <a:cubicBezTo>
                    <a:pt x="969" y="4829"/>
                    <a:pt x="903" y="4887"/>
                    <a:pt x="881" y="4882"/>
                  </a:cubicBezTo>
                  <a:cubicBezTo>
                    <a:pt x="868" y="4879"/>
                    <a:pt x="873" y="4858"/>
                    <a:pt x="868" y="4848"/>
                  </a:cubicBezTo>
                  <a:cubicBezTo>
                    <a:pt x="863" y="4837"/>
                    <a:pt x="844" y="4829"/>
                    <a:pt x="850" y="4818"/>
                  </a:cubicBezTo>
                  <a:cubicBezTo>
                    <a:pt x="858" y="4800"/>
                    <a:pt x="884" y="4797"/>
                    <a:pt x="900" y="4784"/>
                  </a:cubicBezTo>
                  <a:cubicBezTo>
                    <a:pt x="903" y="4781"/>
                    <a:pt x="889" y="4792"/>
                    <a:pt x="884" y="4789"/>
                  </a:cubicBezTo>
                  <a:cubicBezTo>
                    <a:pt x="879" y="4789"/>
                    <a:pt x="892" y="4776"/>
                    <a:pt x="889" y="4779"/>
                  </a:cubicBezTo>
                  <a:cubicBezTo>
                    <a:pt x="871" y="4787"/>
                    <a:pt x="842" y="4829"/>
                    <a:pt x="815" y="4818"/>
                  </a:cubicBezTo>
                  <a:cubicBezTo>
                    <a:pt x="776" y="4803"/>
                    <a:pt x="834" y="4768"/>
                    <a:pt x="863" y="4750"/>
                  </a:cubicBezTo>
                  <a:cubicBezTo>
                    <a:pt x="879" y="4742"/>
                    <a:pt x="900" y="4742"/>
                    <a:pt x="911" y="4726"/>
                  </a:cubicBezTo>
                  <a:cubicBezTo>
                    <a:pt x="918" y="4718"/>
                    <a:pt x="887" y="4734"/>
                    <a:pt x="876" y="4731"/>
                  </a:cubicBezTo>
                  <a:cubicBezTo>
                    <a:pt x="871" y="4731"/>
                    <a:pt x="873" y="4726"/>
                    <a:pt x="873" y="4720"/>
                  </a:cubicBezTo>
                  <a:cubicBezTo>
                    <a:pt x="876" y="4702"/>
                    <a:pt x="873" y="4683"/>
                    <a:pt x="884" y="4668"/>
                  </a:cubicBezTo>
                  <a:cubicBezTo>
                    <a:pt x="889" y="4660"/>
                    <a:pt x="905" y="4673"/>
                    <a:pt x="913" y="4668"/>
                  </a:cubicBezTo>
                  <a:cubicBezTo>
                    <a:pt x="918" y="4668"/>
                    <a:pt x="903" y="4668"/>
                    <a:pt x="903" y="4662"/>
                  </a:cubicBezTo>
                  <a:cubicBezTo>
                    <a:pt x="903" y="4654"/>
                    <a:pt x="905" y="4646"/>
                    <a:pt x="908" y="4638"/>
                  </a:cubicBezTo>
                  <a:cubicBezTo>
                    <a:pt x="916" y="4630"/>
                    <a:pt x="934" y="4649"/>
                    <a:pt x="940" y="4638"/>
                  </a:cubicBezTo>
                  <a:cubicBezTo>
                    <a:pt x="945" y="4630"/>
                    <a:pt x="937" y="4615"/>
                    <a:pt x="945" y="4604"/>
                  </a:cubicBezTo>
                  <a:cubicBezTo>
                    <a:pt x="953" y="4593"/>
                    <a:pt x="977" y="4596"/>
                    <a:pt x="982" y="4580"/>
                  </a:cubicBezTo>
                  <a:cubicBezTo>
                    <a:pt x="985" y="4570"/>
                    <a:pt x="948" y="4556"/>
                    <a:pt x="958" y="4554"/>
                  </a:cubicBezTo>
                  <a:cubicBezTo>
                    <a:pt x="977" y="4548"/>
                    <a:pt x="993" y="4580"/>
                    <a:pt x="1011" y="4575"/>
                  </a:cubicBezTo>
                  <a:cubicBezTo>
                    <a:pt x="1024" y="4572"/>
                    <a:pt x="990" y="4559"/>
                    <a:pt x="982" y="4546"/>
                  </a:cubicBezTo>
                  <a:cubicBezTo>
                    <a:pt x="969" y="4527"/>
                    <a:pt x="1008" y="4506"/>
                    <a:pt x="1030" y="4493"/>
                  </a:cubicBezTo>
                  <a:cubicBezTo>
                    <a:pt x="1051" y="4480"/>
                    <a:pt x="1059" y="4540"/>
                    <a:pt x="1085" y="4551"/>
                  </a:cubicBezTo>
                  <a:cubicBezTo>
                    <a:pt x="1101" y="4556"/>
                    <a:pt x="1122" y="4551"/>
                    <a:pt x="1133" y="4538"/>
                  </a:cubicBezTo>
                  <a:cubicBezTo>
                    <a:pt x="1138" y="4530"/>
                    <a:pt x="1096" y="4538"/>
                    <a:pt x="1101" y="4527"/>
                  </a:cubicBezTo>
                  <a:cubicBezTo>
                    <a:pt x="1109" y="4511"/>
                    <a:pt x="1143" y="4514"/>
                    <a:pt x="1151" y="4498"/>
                  </a:cubicBezTo>
                  <a:cubicBezTo>
                    <a:pt x="1165" y="4461"/>
                    <a:pt x="1069" y="4559"/>
                    <a:pt x="1093" y="4458"/>
                  </a:cubicBezTo>
                  <a:cubicBezTo>
                    <a:pt x="1096" y="4443"/>
                    <a:pt x="1101" y="4432"/>
                    <a:pt x="1104" y="4427"/>
                  </a:cubicBezTo>
                  <a:cubicBezTo>
                    <a:pt x="1093" y="4435"/>
                    <a:pt x="1083" y="4443"/>
                    <a:pt x="1069" y="4448"/>
                  </a:cubicBezTo>
                  <a:cubicBezTo>
                    <a:pt x="1030" y="4466"/>
                    <a:pt x="1143" y="4398"/>
                    <a:pt x="1136" y="4387"/>
                  </a:cubicBezTo>
                  <a:cubicBezTo>
                    <a:pt x="1133" y="4382"/>
                    <a:pt x="1128" y="4382"/>
                    <a:pt x="1120" y="4384"/>
                  </a:cubicBezTo>
                  <a:lnTo>
                    <a:pt x="1120" y="4382"/>
                  </a:lnTo>
                  <a:cubicBezTo>
                    <a:pt x="1120" y="4376"/>
                    <a:pt x="1101" y="4382"/>
                    <a:pt x="1104" y="4376"/>
                  </a:cubicBezTo>
                  <a:cubicBezTo>
                    <a:pt x="1112" y="4358"/>
                    <a:pt x="1194" y="4363"/>
                    <a:pt x="1207" y="4358"/>
                  </a:cubicBezTo>
                  <a:cubicBezTo>
                    <a:pt x="1212" y="4353"/>
                    <a:pt x="1202" y="4339"/>
                    <a:pt x="1207" y="4334"/>
                  </a:cubicBezTo>
                  <a:cubicBezTo>
                    <a:pt x="1247" y="4297"/>
                    <a:pt x="1300" y="4321"/>
                    <a:pt x="1313" y="4244"/>
                  </a:cubicBezTo>
                  <a:cubicBezTo>
                    <a:pt x="1313" y="4231"/>
                    <a:pt x="1292" y="4257"/>
                    <a:pt x="1281" y="4263"/>
                  </a:cubicBezTo>
                  <a:cubicBezTo>
                    <a:pt x="1268" y="4265"/>
                    <a:pt x="1255" y="4263"/>
                    <a:pt x="1241" y="4263"/>
                  </a:cubicBezTo>
                  <a:cubicBezTo>
                    <a:pt x="1231" y="4265"/>
                    <a:pt x="1212" y="4281"/>
                    <a:pt x="1212" y="4270"/>
                  </a:cubicBezTo>
                  <a:cubicBezTo>
                    <a:pt x="1218" y="4236"/>
                    <a:pt x="1313" y="4236"/>
                    <a:pt x="1286" y="4191"/>
                  </a:cubicBezTo>
                  <a:cubicBezTo>
                    <a:pt x="1284" y="4183"/>
                    <a:pt x="1260" y="4188"/>
                    <a:pt x="1241" y="4188"/>
                  </a:cubicBezTo>
                  <a:cubicBezTo>
                    <a:pt x="1244" y="4194"/>
                    <a:pt x="1249" y="4199"/>
                    <a:pt x="1255" y="4210"/>
                  </a:cubicBezTo>
                  <a:cubicBezTo>
                    <a:pt x="1241" y="4223"/>
                    <a:pt x="1231" y="4239"/>
                    <a:pt x="1218" y="4252"/>
                  </a:cubicBezTo>
                  <a:cubicBezTo>
                    <a:pt x="1212" y="4255"/>
                    <a:pt x="1202" y="4270"/>
                    <a:pt x="1199" y="4263"/>
                  </a:cubicBezTo>
                  <a:cubicBezTo>
                    <a:pt x="1196" y="4249"/>
                    <a:pt x="1196" y="4175"/>
                    <a:pt x="1218" y="4173"/>
                  </a:cubicBezTo>
                  <a:cubicBezTo>
                    <a:pt x="1218" y="4165"/>
                    <a:pt x="1218" y="4159"/>
                    <a:pt x="1223" y="4149"/>
                  </a:cubicBezTo>
                  <a:cubicBezTo>
                    <a:pt x="1231" y="4128"/>
                    <a:pt x="1265" y="4138"/>
                    <a:pt x="1284" y="4128"/>
                  </a:cubicBezTo>
                  <a:cubicBezTo>
                    <a:pt x="1289" y="4125"/>
                    <a:pt x="1271" y="4128"/>
                    <a:pt x="1268" y="4125"/>
                  </a:cubicBezTo>
                  <a:cubicBezTo>
                    <a:pt x="1260" y="4114"/>
                    <a:pt x="1252" y="4101"/>
                    <a:pt x="1249" y="4090"/>
                  </a:cubicBezTo>
                  <a:cubicBezTo>
                    <a:pt x="1247" y="4075"/>
                    <a:pt x="1271" y="4014"/>
                    <a:pt x="1286" y="4014"/>
                  </a:cubicBezTo>
                  <a:cubicBezTo>
                    <a:pt x="1308" y="4011"/>
                    <a:pt x="1318" y="4045"/>
                    <a:pt x="1339" y="4051"/>
                  </a:cubicBezTo>
                  <a:cubicBezTo>
                    <a:pt x="1347" y="4053"/>
                    <a:pt x="1331" y="4032"/>
                    <a:pt x="1329" y="4022"/>
                  </a:cubicBezTo>
                  <a:cubicBezTo>
                    <a:pt x="1324" y="4008"/>
                    <a:pt x="1326" y="3985"/>
                    <a:pt x="1313" y="3977"/>
                  </a:cubicBezTo>
                  <a:cubicBezTo>
                    <a:pt x="1300" y="3969"/>
                    <a:pt x="1276" y="3990"/>
                    <a:pt x="1263" y="3979"/>
                  </a:cubicBezTo>
                  <a:cubicBezTo>
                    <a:pt x="1220" y="3945"/>
                    <a:pt x="1308" y="3958"/>
                    <a:pt x="1321" y="3953"/>
                  </a:cubicBezTo>
                  <a:cubicBezTo>
                    <a:pt x="1345" y="3942"/>
                    <a:pt x="1347" y="3908"/>
                    <a:pt x="1384" y="3916"/>
                  </a:cubicBezTo>
                  <a:cubicBezTo>
                    <a:pt x="1400" y="3921"/>
                    <a:pt x="1408" y="3942"/>
                    <a:pt x="1424" y="3942"/>
                  </a:cubicBezTo>
                  <a:cubicBezTo>
                    <a:pt x="1437" y="3942"/>
                    <a:pt x="1403" y="3926"/>
                    <a:pt x="1400" y="3916"/>
                  </a:cubicBezTo>
                  <a:lnTo>
                    <a:pt x="1400" y="3913"/>
                  </a:lnTo>
                  <a:cubicBezTo>
                    <a:pt x="1398" y="3913"/>
                    <a:pt x="1395" y="3916"/>
                    <a:pt x="1392" y="3916"/>
                  </a:cubicBezTo>
                  <a:cubicBezTo>
                    <a:pt x="1387" y="3916"/>
                    <a:pt x="1392" y="3900"/>
                    <a:pt x="1387" y="3897"/>
                  </a:cubicBezTo>
                  <a:cubicBezTo>
                    <a:pt x="1361" y="3892"/>
                    <a:pt x="1342" y="3940"/>
                    <a:pt x="1313" y="3937"/>
                  </a:cubicBezTo>
                  <a:cubicBezTo>
                    <a:pt x="1220" y="3924"/>
                    <a:pt x="1363" y="3905"/>
                    <a:pt x="1379" y="3892"/>
                  </a:cubicBezTo>
                  <a:cubicBezTo>
                    <a:pt x="1384" y="3889"/>
                    <a:pt x="1369" y="3889"/>
                    <a:pt x="1361" y="3889"/>
                  </a:cubicBezTo>
                  <a:cubicBezTo>
                    <a:pt x="1342" y="3887"/>
                    <a:pt x="1326" y="3895"/>
                    <a:pt x="1308" y="3892"/>
                  </a:cubicBezTo>
                  <a:cubicBezTo>
                    <a:pt x="1284" y="3887"/>
                    <a:pt x="1292" y="3844"/>
                    <a:pt x="1297" y="3823"/>
                  </a:cubicBezTo>
                  <a:cubicBezTo>
                    <a:pt x="1316" y="3725"/>
                    <a:pt x="1355" y="3767"/>
                    <a:pt x="1421" y="3741"/>
                  </a:cubicBezTo>
                  <a:cubicBezTo>
                    <a:pt x="1459" y="3725"/>
                    <a:pt x="1379" y="3699"/>
                    <a:pt x="1369" y="3680"/>
                  </a:cubicBezTo>
                  <a:cubicBezTo>
                    <a:pt x="1363" y="3670"/>
                    <a:pt x="1392" y="3677"/>
                    <a:pt x="1403" y="3672"/>
                  </a:cubicBezTo>
                  <a:cubicBezTo>
                    <a:pt x="1414" y="3667"/>
                    <a:pt x="1358" y="3627"/>
                    <a:pt x="1424" y="3648"/>
                  </a:cubicBezTo>
                  <a:cubicBezTo>
                    <a:pt x="1429" y="3648"/>
                    <a:pt x="1416" y="3659"/>
                    <a:pt x="1416" y="3664"/>
                  </a:cubicBezTo>
                  <a:cubicBezTo>
                    <a:pt x="1419" y="3701"/>
                    <a:pt x="1432" y="3646"/>
                    <a:pt x="1432" y="3640"/>
                  </a:cubicBezTo>
                  <a:cubicBezTo>
                    <a:pt x="1432" y="3638"/>
                    <a:pt x="1437" y="3625"/>
                    <a:pt x="1440" y="3630"/>
                  </a:cubicBezTo>
                  <a:cubicBezTo>
                    <a:pt x="1448" y="3638"/>
                    <a:pt x="1437" y="3662"/>
                    <a:pt x="1451" y="3664"/>
                  </a:cubicBezTo>
                  <a:cubicBezTo>
                    <a:pt x="1472" y="3667"/>
                    <a:pt x="1501" y="3656"/>
                    <a:pt x="1506" y="3638"/>
                  </a:cubicBezTo>
                  <a:cubicBezTo>
                    <a:pt x="1514" y="3619"/>
                    <a:pt x="1477" y="3611"/>
                    <a:pt x="1474" y="3593"/>
                  </a:cubicBezTo>
                  <a:cubicBezTo>
                    <a:pt x="1474" y="3590"/>
                    <a:pt x="1538" y="3553"/>
                    <a:pt x="1559" y="3564"/>
                  </a:cubicBezTo>
                  <a:cubicBezTo>
                    <a:pt x="1572" y="3569"/>
                    <a:pt x="1546" y="3611"/>
                    <a:pt x="1562" y="3609"/>
                  </a:cubicBezTo>
                  <a:cubicBezTo>
                    <a:pt x="1578" y="3609"/>
                    <a:pt x="1559" y="3572"/>
                    <a:pt x="1572" y="3564"/>
                  </a:cubicBezTo>
                  <a:lnTo>
                    <a:pt x="1578" y="3558"/>
                  </a:lnTo>
                  <a:lnTo>
                    <a:pt x="1570" y="3550"/>
                  </a:lnTo>
                  <a:cubicBezTo>
                    <a:pt x="1562" y="3545"/>
                    <a:pt x="1586" y="3529"/>
                    <a:pt x="1578" y="3527"/>
                  </a:cubicBezTo>
                  <a:cubicBezTo>
                    <a:pt x="1570" y="3524"/>
                    <a:pt x="1564" y="3542"/>
                    <a:pt x="1554" y="3548"/>
                  </a:cubicBezTo>
                  <a:cubicBezTo>
                    <a:pt x="1527" y="3558"/>
                    <a:pt x="1496" y="3580"/>
                    <a:pt x="1469" y="3564"/>
                  </a:cubicBezTo>
                  <a:cubicBezTo>
                    <a:pt x="1459" y="3556"/>
                    <a:pt x="1490" y="3540"/>
                    <a:pt x="1498" y="3527"/>
                  </a:cubicBezTo>
                  <a:cubicBezTo>
                    <a:pt x="1514" y="3492"/>
                    <a:pt x="1519" y="3413"/>
                    <a:pt x="1559" y="3442"/>
                  </a:cubicBezTo>
                  <a:cubicBezTo>
                    <a:pt x="1572" y="3452"/>
                    <a:pt x="1519" y="3468"/>
                    <a:pt x="1533" y="3479"/>
                  </a:cubicBezTo>
                  <a:cubicBezTo>
                    <a:pt x="1543" y="3490"/>
                    <a:pt x="1559" y="3460"/>
                    <a:pt x="1578" y="3458"/>
                  </a:cubicBezTo>
                  <a:cubicBezTo>
                    <a:pt x="1591" y="3458"/>
                    <a:pt x="1604" y="3463"/>
                    <a:pt x="1615" y="3474"/>
                  </a:cubicBezTo>
                  <a:cubicBezTo>
                    <a:pt x="1631" y="3490"/>
                    <a:pt x="1660" y="3548"/>
                    <a:pt x="1652" y="3527"/>
                  </a:cubicBezTo>
                  <a:cubicBezTo>
                    <a:pt x="1646" y="3508"/>
                    <a:pt x="1620" y="3492"/>
                    <a:pt x="1625" y="3471"/>
                  </a:cubicBezTo>
                  <a:cubicBezTo>
                    <a:pt x="1628" y="3452"/>
                    <a:pt x="1660" y="3450"/>
                    <a:pt x="1670" y="3434"/>
                  </a:cubicBezTo>
                  <a:cubicBezTo>
                    <a:pt x="1676" y="3426"/>
                    <a:pt x="1654" y="3439"/>
                    <a:pt x="1646" y="3442"/>
                  </a:cubicBezTo>
                  <a:cubicBezTo>
                    <a:pt x="1607" y="3455"/>
                    <a:pt x="1594" y="3474"/>
                    <a:pt x="1575" y="3423"/>
                  </a:cubicBezTo>
                  <a:cubicBezTo>
                    <a:pt x="1564" y="3397"/>
                    <a:pt x="1588" y="3413"/>
                    <a:pt x="1591" y="3400"/>
                  </a:cubicBezTo>
                  <a:cubicBezTo>
                    <a:pt x="1594" y="3397"/>
                    <a:pt x="1583" y="3402"/>
                    <a:pt x="1583" y="3400"/>
                  </a:cubicBezTo>
                  <a:cubicBezTo>
                    <a:pt x="1575" y="3376"/>
                    <a:pt x="1649" y="3413"/>
                    <a:pt x="1660" y="3400"/>
                  </a:cubicBezTo>
                  <a:cubicBezTo>
                    <a:pt x="1678" y="3368"/>
                    <a:pt x="1596" y="3341"/>
                    <a:pt x="1591" y="3341"/>
                  </a:cubicBezTo>
                  <a:cubicBezTo>
                    <a:pt x="1586" y="3341"/>
                    <a:pt x="1596" y="3352"/>
                    <a:pt x="1594" y="3357"/>
                  </a:cubicBezTo>
                  <a:cubicBezTo>
                    <a:pt x="1586" y="3373"/>
                    <a:pt x="1541" y="3429"/>
                    <a:pt x="1525" y="3421"/>
                  </a:cubicBezTo>
                  <a:cubicBezTo>
                    <a:pt x="1506" y="3413"/>
                    <a:pt x="1504" y="3384"/>
                    <a:pt x="1511" y="3365"/>
                  </a:cubicBezTo>
                  <a:cubicBezTo>
                    <a:pt x="1517" y="3349"/>
                    <a:pt x="1543" y="3360"/>
                    <a:pt x="1554" y="3349"/>
                  </a:cubicBezTo>
                  <a:cubicBezTo>
                    <a:pt x="1562" y="3341"/>
                    <a:pt x="1530" y="3360"/>
                    <a:pt x="1525" y="3352"/>
                  </a:cubicBezTo>
                  <a:cubicBezTo>
                    <a:pt x="1514" y="3336"/>
                    <a:pt x="1559" y="3325"/>
                    <a:pt x="1572" y="3336"/>
                  </a:cubicBezTo>
                  <a:cubicBezTo>
                    <a:pt x="1578" y="3339"/>
                    <a:pt x="1567" y="3352"/>
                    <a:pt x="1570" y="3349"/>
                  </a:cubicBezTo>
                  <a:cubicBezTo>
                    <a:pt x="1612" y="3307"/>
                    <a:pt x="1681" y="3333"/>
                    <a:pt x="1676" y="3275"/>
                  </a:cubicBezTo>
                  <a:cubicBezTo>
                    <a:pt x="1676" y="3267"/>
                    <a:pt x="1660" y="3283"/>
                    <a:pt x="1652" y="3278"/>
                  </a:cubicBezTo>
                  <a:cubicBezTo>
                    <a:pt x="1646" y="3275"/>
                    <a:pt x="1654" y="3264"/>
                    <a:pt x="1649" y="3262"/>
                  </a:cubicBezTo>
                  <a:cubicBezTo>
                    <a:pt x="1646" y="3259"/>
                    <a:pt x="1646" y="3272"/>
                    <a:pt x="1644" y="3272"/>
                  </a:cubicBezTo>
                  <a:cubicBezTo>
                    <a:pt x="1633" y="3278"/>
                    <a:pt x="1625" y="3275"/>
                    <a:pt x="1617" y="3275"/>
                  </a:cubicBezTo>
                  <a:cubicBezTo>
                    <a:pt x="1601" y="3278"/>
                    <a:pt x="1580" y="3291"/>
                    <a:pt x="1575" y="3278"/>
                  </a:cubicBezTo>
                  <a:cubicBezTo>
                    <a:pt x="1541" y="3209"/>
                    <a:pt x="1644" y="3257"/>
                    <a:pt x="1646" y="3257"/>
                  </a:cubicBezTo>
                  <a:cubicBezTo>
                    <a:pt x="1662" y="3243"/>
                    <a:pt x="1649" y="3214"/>
                    <a:pt x="1657" y="3196"/>
                  </a:cubicBezTo>
                  <a:cubicBezTo>
                    <a:pt x="1660" y="3188"/>
                    <a:pt x="1665" y="3214"/>
                    <a:pt x="1668" y="3225"/>
                  </a:cubicBezTo>
                  <a:cubicBezTo>
                    <a:pt x="1670" y="3227"/>
                    <a:pt x="1678" y="3222"/>
                    <a:pt x="1678" y="3225"/>
                  </a:cubicBezTo>
                  <a:cubicBezTo>
                    <a:pt x="1678" y="3241"/>
                    <a:pt x="1668" y="3257"/>
                    <a:pt x="1673" y="3270"/>
                  </a:cubicBezTo>
                  <a:cubicBezTo>
                    <a:pt x="1673" y="3275"/>
                    <a:pt x="1731" y="3360"/>
                    <a:pt x="1744" y="3344"/>
                  </a:cubicBezTo>
                  <a:cubicBezTo>
                    <a:pt x="1776" y="3307"/>
                    <a:pt x="1644" y="3190"/>
                    <a:pt x="1684" y="3172"/>
                  </a:cubicBezTo>
                  <a:cubicBezTo>
                    <a:pt x="1697" y="3164"/>
                    <a:pt x="1723" y="3185"/>
                    <a:pt x="1744" y="3204"/>
                  </a:cubicBezTo>
                  <a:cubicBezTo>
                    <a:pt x="1742" y="3196"/>
                    <a:pt x="1742" y="3188"/>
                    <a:pt x="1736" y="3182"/>
                  </a:cubicBezTo>
                  <a:cubicBezTo>
                    <a:pt x="1723" y="3172"/>
                    <a:pt x="1684" y="3177"/>
                    <a:pt x="1689" y="3159"/>
                  </a:cubicBezTo>
                  <a:cubicBezTo>
                    <a:pt x="1691" y="3137"/>
                    <a:pt x="1726" y="3140"/>
                    <a:pt x="1747" y="3137"/>
                  </a:cubicBezTo>
                  <a:cubicBezTo>
                    <a:pt x="1861" y="3119"/>
                    <a:pt x="1766" y="3174"/>
                    <a:pt x="1837" y="3209"/>
                  </a:cubicBezTo>
                  <a:cubicBezTo>
                    <a:pt x="1887" y="3233"/>
                    <a:pt x="1779" y="3127"/>
                    <a:pt x="1826" y="3127"/>
                  </a:cubicBezTo>
                  <a:cubicBezTo>
                    <a:pt x="1840" y="3127"/>
                    <a:pt x="1848" y="3143"/>
                    <a:pt x="1858" y="3143"/>
                  </a:cubicBezTo>
                  <a:cubicBezTo>
                    <a:pt x="1874" y="3140"/>
                    <a:pt x="1898" y="3140"/>
                    <a:pt x="1895" y="3127"/>
                  </a:cubicBezTo>
                  <a:cubicBezTo>
                    <a:pt x="1879" y="3016"/>
                    <a:pt x="1813" y="3127"/>
                    <a:pt x="1787" y="3122"/>
                  </a:cubicBezTo>
                  <a:cubicBezTo>
                    <a:pt x="1781" y="3119"/>
                    <a:pt x="1797" y="3114"/>
                    <a:pt x="1795" y="3108"/>
                  </a:cubicBezTo>
                  <a:cubicBezTo>
                    <a:pt x="1795" y="3103"/>
                    <a:pt x="1787" y="3095"/>
                    <a:pt x="1781" y="3098"/>
                  </a:cubicBezTo>
                  <a:cubicBezTo>
                    <a:pt x="1774" y="3100"/>
                    <a:pt x="1774" y="3116"/>
                    <a:pt x="1763" y="3116"/>
                  </a:cubicBezTo>
                  <a:cubicBezTo>
                    <a:pt x="1747" y="3119"/>
                    <a:pt x="1721" y="3122"/>
                    <a:pt x="1713" y="3106"/>
                  </a:cubicBezTo>
                  <a:cubicBezTo>
                    <a:pt x="1707" y="3095"/>
                    <a:pt x="1710" y="3082"/>
                    <a:pt x="1715" y="3071"/>
                  </a:cubicBezTo>
                  <a:cubicBezTo>
                    <a:pt x="1702" y="3074"/>
                    <a:pt x="1686" y="3077"/>
                    <a:pt x="1678" y="3084"/>
                  </a:cubicBezTo>
                  <a:cubicBezTo>
                    <a:pt x="1665" y="3098"/>
                    <a:pt x="1678" y="3132"/>
                    <a:pt x="1662" y="3143"/>
                  </a:cubicBezTo>
                  <a:cubicBezTo>
                    <a:pt x="1652" y="3151"/>
                    <a:pt x="1662" y="3111"/>
                    <a:pt x="1652" y="3103"/>
                  </a:cubicBezTo>
                  <a:cubicBezTo>
                    <a:pt x="1639" y="3095"/>
                    <a:pt x="1623" y="3098"/>
                    <a:pt x="1609" y="3100"/>
                  </a:cubicBezTo>
                  <a:cubicBezTo>
                    <a:pt x="1599" y="3103"/>
                    <a:pt x="1604" y="3124"/>
                    <a:pt x="1596" y="3132"/>
                  </a:cubicBezTo>
                  <a:cubicBezTo>
                    <a:pt x="1588" y="3140"/>
                    <a:pt x="1578" y="3148"/>
                    <a:pt x="1570" y="3156"/>
                  </a:cubicBezTo>
                  <a:cubicBezTo>
                    <a:pt x="1559" y="3167"/>
                    <a:pt x="1551" y="3177"/>
                    <a:pt x="1543" y="3188"/>
                  </a:cubicBezTo>
                  <a:lnTo>
                    <a:pt x="1543" y="3177"/>
                  </a:lnTo>
                  <a:cubicBezTo>
                    <a:pt x="1551" y="3159"/>
                    <a:pt x="1567" y="3140"/>
                    <a:pt x="1570" y="3122"/>
                  </a:cubicBezTo>
                  <a:cubicBezTo>
                    <a:pt x="1572" y="3111"/>
                    <a:pt x="1559" y="3098"/>
                    <a:pt x="1564" y="3087"/>
                  </a:cubicBezTo>
                  <a:cubicBezTo>
                    <a:pt x="1578" y="3074"/>
                    <a:pt x="1604" y="3079"/>
                    <a:pt x="1617" y="3066"/>
                  </a:cubicBezTo>
                  <a:cubicBezTo>
                    <a:pt x="1673" y="3013"/>
                    <a:pt x="1530" y="3029"/>
                    <a:pt x="1607" y="2947"/>
                  </a:cubicBezTo>
                  <a:cubicBezTo>
                    <a:pt x="1662" y="2883"/>
                    <a:pt x="1652" y="3002"/>
                    <a:pt x="1639" y="3061"/>
                  </a:cubicBezTo>
                  <a:cubicBezTo>
                    <a:pt x="1644" y="3050"/>
                    <a:pt x="1652" y="3042"/>
                    <a:pt x="1660" y="3039"/>
                  </a:cubicBezTo>
                  <a:cubicBezTo>
                    <a:pt x="1665" y="3037"/>
                    <a:pt x="1670" y="3055"/>
                    <a:pt x="1673" y="3050"/>
                  </a:cubicBezTo>
                  <a:cubicBezTo>
                    <a:pt x="1681" y="3037"/>
                    <a:pt x="1668" y="2910"/>
                    <a:pt x="1713" y="2971"/>
                  </a:cubicBezTo>
                  <a:cubicBezTo>
                    <a:pt x="1736" y="3002"/>
                    <a:pt x="1744" y="3026"/>
                    <a:pt x="1744" y="3039"/>
                  </a:cubicBezTo>
                  <a:cubicBezTo>
                    <a:pt x="1755" y="3034"/>
                    <a:pt x="1763" y="3029"/>
                    <a:pt x="1771" y="3029"/>
                  </a:cubicBezTo>
                  <a:cubicBezTo>
                    <a:pt x="1781" y="3029"/>
                    <a:pt x="1787" y="3050"/>
                    <a:pt x="1797" y="3050"/>
                  </a:cubicBezTo>
                  <a:cubicBezTo>
                    <a:pt x="1819" y="3053"/>
                    <a:pt x="1842" y="3047"/>
                    <a:pt x="1861" y="3037"/>
                  </a:cubicBezTo>
                  <a:cubicBezTo>
                    <a:pt x="1887" y="3021"/>
                    <a:pt x="1805" y="3042"/>
                    <a:pt x="1800" y="3008"/>
                  </a:cubicBezTo>
                  <a:cubicBezTo>
                    <a:pt x="1800" y="2997"/>
                    <a:pt x="1813" y="2984"/>
                    <a:pt x="1826" y="2984"/>
                  </a:cubicBezTo>
                  <a:lnTo>
                    <a:pt x="1832" y="2984"/>
                  </a:lnTo>
                  <a:cubicBezTo>
                    <a:pt x="1829" y="2981"/>
                    <a:pt x="1826" y="2981"/>
                    <a:pt x="1826" y="2976"/>
                  </a:cubicBezTo>
                  <a:cubicBezTo>
                    <a:pt x="1826" y="2960"/>
                    <a:pt x="1858" y="2965"/>
                    <a:pt x="1871" y="2955"/>
                  </a:cubicBezTo>
                  <a:cubicBezTo>
                    <a:pt x="1874" y="2952"/>
                    <a:pt x="1861" y="2952"/>
                    <a:pt x="1858" y="2949"/>
                  </a:cubicBezTo>
                  <a:cubicBezTo>
                    <a:pt x="1840" y="2936"/>
                    <a:pt x="1832" y="2907"/>
                    <a:pt x="1837" y="2883"/>
                  </a:cubicBezTo>
                  <a:cubicBezTo>
                    <a:pt x="1840" y="2862"/>
                    <a:pt x="1893" y="2881"/>
                    <a:pt x="1898" y="2859"/>
                  </a:cubicBezTo>
                  <a:cubicBezTo>
                    <a:pt x="1903" y="2844"/>
                    <a:pt x="1890" y="2828"/>
                    <a:pt x="1885" y="2812"/>
                  </a:cubicBezTo>
                  <a:cubicBezTo>
                    <a:pt x="1885" y="2830"/>
                    <a:pt x="1882" y="2841"/>
                    <a:pt x="1879" y="2844"/>
                  </a:cubicBezTo>
                  <a:cubicBezTo>
                    <a:pt x="1861" y="2844"/>
                    <a:pt x="1842" y="2828"/>
                    <a:pt x="1826" y="2838"/>
                  </a:cubicBezTo>
                  <a:cubicBezTo>
                    <a:pt x="1800" y="2849"/>
                    <a:pt x="1795" y="2883"/>
                    <a:pt x="1779" y="2907"/>
                  </a:cubicBezTo>
                  <a:cubicBezTo>
                    <a:pt x="1766" y="2899"/>
                    <a:pt x="1742" y="2899"/>
                    <a:pt x="1742" y="2886"/>
                  </a:cubicBezTo>
                  <a:cubicBezTo>
                    <a:pt x="1747" y="2865"/>
                    <a:pt x="1781" y="2862"/>
                    <a:pt x="1787" y="2841"/>
                  </a:cubicBezTo>
                  <a:cubicBezTo>
                    <a:pt x="1792" y="2830"/>
                    <a:pt x="1758" y="2854"/>
                    <a:pt x="1755" y="2844"/>
                  </a:cubicBezTo>
                  <a:cubicBezTo>
                    <a:pt x="1750" y="2828"/>
                    <a:pt x="1779" y="2814"/>
                    <a:pt x="1776" y="2796"/>
                  </a:cubicBezTo>
                  <a:cubicBezTo>
                    <a:pt x="1776" y="2785"/>
                    <a:pt x="1739" y="2799"/>
                    <a:pt x="1747" y="2793"/>
                  </a:cubicBezTo>
                  <a:cubicBezTo>
                    <a:pt x="1784" y="2775"/>
                    <a:pt x="1845" y="2791"/>
                    <a:pt x="1819" y="2756"/>
                  </a:cubicBezTo>
                  <a:cubicBezTo>
                    <a:pt x="1808" y="2746"/>
                    <a:pt x="1768" y="2751"/>
                    <a:pt x="1779" y="2743"/>
                  </a:cubicBezTo>
                  <a:cubicBezTo>
                    <a:pt x="1792" y="2735"/>
                    <a:pt x="1813" y="2759"/>
                    <a:pt x="1829" y="2751"/>
                  </a:cubicBezTo>
                  <a:cubicBezTo>
                    <a:pt x="1845" y="2740"/>
                    <a:pt x="1837" y="2706"/>
                    <a:pt x="1853" y="2701"/>
                  </a:cubicBezTo>
                  <a:cubicBezTo>
                    <a:pt x="1879" y="2693"/>
                    <a:pt x="1885" y="2743"/>
                    <a:pt x="1887" y="2785"/>
                  </a:cubicBezTo>
                  <a:cubicBezTo>
                    <a:pt x="1887" y="2769"/>
                    <a:pt x="1893" y="2756"/>
                    <a:pt x="1898" y="2743"/>
                  </a:cubicBezTo>
                  <a:cubicBezTo>
                    <a:pt x="1911" y="2722"/>
                    <a:pt x="1916" y="2796"/>
                    <a:pt x="1935" y="2807"/>
                  </a:cubicBezTo>
                  <a:cubicBezTo>
                    <a:pt x="1954" y="2817"/>
                    <a:pt x="1977" y="2807"/>
                    <a:pt x="1996" y="2799"/>
                  </a:cubicBezTo>
                  <a:cubicBezTo>
                    <a:pt x="1999" y="2799"/>
                    <a:pt x="1916" y="2769"/>
                    <a:pt x="1922" y="2751"/>
                  </a:cubicBezTo>
                  <a:cubicBezTo>
                    <a:pt x="1927" y="2732"/>
                    <a:pt x="1946" y="2709"/>
                    <a:pt x="1964" y="2711"/>
                  </a:cubicBezTo>
                  <a:cubicBezTo>
                    <a:pt x="1983" y="2711"/>
                    <a:pt x="1980" y="2746"/>
                    <a:pt x="1993" y="2759"/>
                  </a:cubicBezTo>
                  <a:cubicBezTo>
                    <a:pt x="2007" y="2772"/>
                    <a:pt x="2025" y="2769"/>
                    <a:pt x="2041" y="2783"/>
                  </a:cubicBezTo>
                  <a:cubicBezTo>
                    <a:pt x="2049" y="2791"/>
                    <a:pt x="2057" y="2825"/>
                    <a:pt x="2062" y="2814"/>
                  </a:cubicBezTo>
                  <a:cubicBezTo>
                    <a:pt x="2083" y="2751"/>
                    <a:pt x="1927" y="2767"/>
                    <a:pt x="1985" y="2642"/>
                  </a:cubicBezTo>
                  <a:cubicBezTo>
                    <a:pt x="1996" y="2621"/>
                    <a:pt x="2041" y="2595"/>
                    <a:pt x="2062" y="2611"/>
                  </a:cubicBezTo>
                  <a:cubicBezTo>
                    <a:pt x="2081" y="2621"/>
                    <a:pt x="2057" y="2746"/>
                    <a:pt x="2057" y="2751"/>
                  </a:cubicBezTo>
                  <a:cubicBezTo>
                    <a:pt x="2062" y="2756"/>
                    <a:pt x="2070" y="2743"/>
                    <a:pt x="2073" y="2735"/>
                  </a:cubicBezTo>
                  <a:cubicBezTo>
                    <a:pt x="2075" y="2719"/>
                    <a:pt x="2062" y="2698"/>
                    <a:pt x="2073" y="2685"/>
                  </a:cubicBezTo>
                  <a:cubicBezTo>
                    <a:pt x="2081" y="2672"/>
                    <a:pt x="2115" y="2693"/>
                    <a:pt x="2118" y="2677"/>
                  </a:cubicBezTo>
                  <a:cubicBezTo>
                    <a:pt x="2118" y="2661"/>
                    <a:pt x="2081" y="2664"/>
                    <a:pt x="2075" y="2648"/>
                  </a:cubicBezTo>
                  <a:cubicBezTo>
                    <a:pt x="2070" y="2634"/>
                    <a:pt x="2097" y="2521"/>
                    <a:pt x="2136" y="2568"/>
                  </a:cubicBezTo>
                  <a:cubicBezTo>
                    <a:pt x="2147" y="2584"/>
                    <a:pt x="2136" y="2732"/>
                    <a:pt x="2136" y="2738"/>
                  </a:cubicBezTo>
                  <a:cubicBezTo>
                    <a:pt x="2131" y="2756"/>
                    <a:pt x="2097" y="2788"/>
                    <a:pt x="2115" y="2793"/>
                  </a:cubicBezTo>
                  <a:cubicBezTo>
                    <a:pt x="2163" y="2809"/>
                    <a:pt x="2139" y="2717"/>
                    <a:pt x="2155" y="2706"/>
                  </a:cubicBezTo>
                  <a:cubicBezTo>
                    <a:pt x="2171" y="2695"/>
                    <a:pt x="2194" y="2706"/>
                    <a:pt x="2210" y="2698"/>
                  </a:cubicBezTo>
                  <a:cubicBezTo>
                    <a:pt x="2218" y="2693"/>
                    <a:pt x="2197" y="2687"/>
                    <a:pt x="2192" y="2682"/>
                  </a:cubicBezTo>
                  <a:cubicBezTo>
                    <a:pt x="2173" y="2666"/>
                    <a:pt x="2134" y="2645"/>
                    <a:pt x="2149" y="2608"/>
                  </a:cubicBezTo>
                  <a:cubicBezTo>
                    <a:pt x="2218" y="2454"/>
                    <a:pt x="2149" y="2629"/>
                    <a:pt x="2229" y="2576"/>
                  </a:cubicBezTo>
                  <a:cubicBezTo>
                    <a:pt x="2250" y="2563"/>
                    <a:pt x="2229" y="2523"/>
                    <a:pt x="2245" y="2505"/>
                  </a:cubicBezTo>
                  <a:cubicBezTo>
                    <a:pt x="2250" y="2499"/>
                    <a:pt x="2258" y="2507"/>
                    <a:pt x="2263" y="2513"/>
                  </a:cubicBezTo>
                  <a:cubicBezTo>
                    <a:pt x="2269" y="2518"/>
                    <a:pt x="2266" y="2529"/>
                    <a:pt x="2271" y="2534"/>
                  </a:cubicBezTo>
                  <a:cubicBezTo>
                    <a:pt x="2284" y="2544"/>
                    <a:pt x="2300" y="2547"/>
                    <a:pt x="2314" y="2558"/>
                  </a:cubicBezTo>
                  <a:cubicBezTo>
                    <a:pt x="2324" y="2566"/>
                    <a:pt x="2332" y="2581"/>
                    <a:pt x="2345" y="2587"/>
                  </a:cubicBezTo>
                  <a:cubicBezTo>
                    <a:pt x="2359" y="2589"/>
                    <a:pt x="2322" y="2568"/>
                    <a:pt x="2316" y="2555"/>
                  </a:cubicBezTo>
                  <a:cubicBezTo>
                    <a:pt x="2316" y="2552"/>
                    <a:pt x="2327" y="2552"/>
                    <a:pt x="2327" y="2547"/>
                  </a:cubicBezTo>
                  <a:cubicBezTo>
                    <a:pt x="2332" y="2510"/>
                    <a:pt x="2324" y="2454"/>
                    <a:pt x="2319" y="2457"/>
                  </a:cubicBezTo>
                  <a:cubicBezTo>
                    <a:pt x="2306" y="2457"/>
                    <a:pt x="2229" y="2523"/>
                    <a:pt x="2208" y="2446"/>
                  </a:cubicBezTo>
                  <a:cubicBezTo>
                    <a:pt x="2197" y="2404"/>
                    <a:pt x="2274" y="2386"/>
                    <a:pt x="2295" y="2391"/>
                  </a:cubicBezTo>
                  <a:cubicBezTo>
                    <a:pt x="2314" y="2394"/>
                    <a:pt x="2324" y="2417"/>
                    <a:pt x="2343" y="2423"/>
                  </a:cubicBezTo>
                  <a:cubicBezTo>
                    <a:pt x="2348" y="2423"/>
                    <a:pt x="2340" y="2407"/>
                    <a:pt x="2345" y="2404"/>
                  </a:cubicBezTo>
                  <a:cubicBezTo>
                    <a:pt x="2351" y="2399"/>
                    <a:pt x="2361" y="2404"/>
                    <a:pt x="2367" y="2407"/>
                  </a:cubicBezTo>
                  <a:cubicBezTo>
                    <a:pt x="2382" y="2407"/>
                    <a:pt x="2401" y="2404"/>
                    <a:pt x="2414" y="2409"/>
                  </a:cubicBezTo>
                  <a:cubicBezTo>
                    <a:pt x="2449" y="2420"/>
                    <a:pt x="2404" y="2497"/>
                    <a:pt x="2475" y="2491"/>
                  </a:cubicBezTo>
                  <a:cubicBezTo>
                    <a:pt x="2488" y="2489"/>
                    <a:pt x="2496" y="2470"/>
                    <a:pt x="2494" y="2457"/>
                  </a:cubicBezTo>
                  <a:cubicBezTo>
                    <a:pt x="2494" y="2449"/>
                    <a:pt x="2478" y="2460"/>
                    <a:pt x="2470" y="2457"/>
                  </a:cubicBezTo>
                  <a:cubicBezTo>
                    <a:pt x="2462" y="2454"/>
                    <a:pt x="2449" y="2452"/>
                    <a:pt x="2449" y="2444"/>
                  </a:cubicBezTo>
                  <a:cubicBezTo>
                    <a:pt x="2449" y="2433"/>
                    <a:pt x="2480" y="2439"/>
                    <a:pt x="2470" y="2420"/>
                  </a:cubicBezTo>
                  <a:cubicBezTo>
                    <a:pt x="2459" y="2404"/>
                    <a:pt x="2457" y="2388"/>
                    <a:pt x="2467" y="2338"/>
                  </a:cubicBezTo>
                  <a:lnTo>
                    <a:pt x="2467" y="2333"/>
                  </a:lnTo>
                  <a:cubicBezTo>
                    <a:pt x="2462" y="2343"/>
                    <a:pt x="2454" y="2354"/>
                    <a:pt x="2446" y="2367"/>
                  </a:cubicBezTo>
                  <a:cubicBezTo>
                    <a:pt x="2433" y="2354"/>
                    <a:pt x="2409" y="2346"/>
                    <a:pt x="2404" y="2330"/>
                  </a:cubicBezTo>
                  <a:cubicBezTo>
                    <a:pt x="2390" y="2282"/>
                    <a:pt x="2549" y="2169"/>
                    <a:pt x="2488" y="2296"/>
                  </a:cubicBezTo>
                  <a:cubicBezTo>
                    <a:pt x="2512" y="2274"/>
                    <a:pt x="2547" y="2298"/>
                    <a:pt x="2554" y="2290"/>
                  </a:cubicBezTo>
                  <a:cubicBezTo>
                    <a:pt x="2568" y="2282"/>
                    <a:pt x="2525" y="2282"/>
                    <a:pt x="2520" y="2269"/>
                  </a:cubicBezTo>
                  <a:cubicBezTo>
                    <a:pt x="2502" y="2224"/>
                    <a:pt x="2581" y="2232"/>
                    <a:pt x="2586" y="2224"/>
                  </a:cubicBezTo>
                  <a:cubicBezTo>
                    <a:pt x="2597" y="2200"/>
                    <a:pt x="2515" y="2171"/>
                    <a:pt x="2515" y="2163"/>
                  </a:cubicBezTo>
                  <a:cubicBezTo>
                    <a:pt x="2517" y="2147"/>
                    <a:pt x="2554" y="2184"/>
                    <a:pt x="2560" y="2171"/>
                  </a:cubicBezTo>
                  <a:cubicBezTo>
                    <a:pt x="2570" y="2153"/>
                    <a:pt x="2536" y="2131"/>
                    <a:pt x="2541" y="2110"/>
                  </a:cubicBezTo>
                  <a:cubicBezTo>
                    <a:pt x="2549" y="2089"/>
                    <a:pt x="2695" y="2102"/>
                    <a:pt x="2697" y="2110"/>
                  </a:cubicBezTo>
                  <a:cubicBezTo>
                    <a:pt x="2703" y="2118"/>
                    <a:pt x="2631" y="2248"/>
                    <a:pt x="2634" y="2256"/>
                  </a:cubicBezTo>
                  <a:cubicBezTo>
                    <a:pt x="2634" y="2259"/>
                    <a:pt x="2637" y="2259"/>
                    <a:pt x="2639" y="2259"/>
                  </a:cubicBezTo>
                  <a:cubicBezTo>
                    <a:pt x="2634" y="2259"/>
                    <a:pt x="2631" y="2259"/>
                    <a:pt x="2631" y="2261"/>
                  </a:cubicBezTo>
                  <a:cubicBezTo>
                    <a:pt x="2637" y="2269"/>
                    <a:pt x="2652" y="2256"/>
                    <a:pt x="2660" y="2261"/>
                  </a:cubicBezTo>
                  <a:cubicBezTo>
                    <a:pt x="2695" y="2285"/>
                    <a:pt x="2615" y="2296"/>
                    <a:pt x="2660" y="2309"/>
                  </a:cubicBezTo>
                  <a:cubicBezTo>
                    <a:pt x="2676" y="2314"/>
                    <a:pt x="2650" y="2338"/>
                    <a:pt x="2647" y="2354"/>
                  </a:cubicBezTo>
                  <a:cubicBezTo>
                    <a:pt x="2647" y="2359"/>
                    <a:pt x="2642" y="2436"/>
                    <a:pt x="2687" y="2391"/>
                  </a:cubicBezTo>
                  <a:cubicBezTo>
                    <a:pt x="2695" y="2383"/>
                    <a:pt x="2687" y="2367"/>
                    <a:pt x="2689" y="2356"/>
                  </a:cubicBezTo>
                  <a:cubicBezTo>
                    <a:pt x="2692" y="2341"/>
                    <a:pt x="2700" y="2330"/>
                    <a:pt x="2705" y="2317"/>
                  </a:cubicBezTo>
                  <a:cubicBezTo>
                    <a:pt x="2711" y="2301"/>
                    <a:pt x="2682" y="2319"/>
                    <a:pt x="2689" y="2296"/>
                  </a:cubicBezTo>
                  <a:cubicBezTo>
                    <a:pt x="2705" y="2251"/>
                    <a:pt x="2748" y="2076"/>
                    <a:pt x="2777" y="2060"/>
                  </a:cubicBezTo>
                  <a:cubicBezTo>
                    <a:pt x="2777" y="2060"/>
                    <a:pt x="2795" y="2129"/>
                    <a:pt x="2795" y="2134"/>
                  </a:cubicBezTo>
                  <a:cubicBezTo>
                    <a:pt x="2790" y="2150"/>
                    <a:pt x="2764" y="2158"/>
                    <a:pt x="2766" y="2176"/>
                  </a:cubicBezTo>
                  <a:cubicBezTo>
                    <a:pt x="2769" y="2187"/>
                    <a:pt x="2793" y="2158"/>
                    <a:pt x="2801" y="2169"/>
                  </a:cubicBezTo>
                  <a:cubicBezTo>
                    <a:pt x="2811" y="2182"/>
                    <a:pt x="2790" y="2216"/>
                    <a:pt x="2806" y="2224"/>
                  </a:cubicBezTo>
                  <a:cubicBezTo>
                    <a:pt x="2825" y="2237"/>
                    <a:pt x="2851" y="2224"/>
                    <a:pt x="2867" y="2211"/>
                  </a:cubicBezTo>
                  <a:cubicBezTo>
                    <a:pt x="2877" y="2200"/>
                    <a:pt x="2843" y="2192"/>
                    <a:pt x="2843" y="2179"/>
                  </a:cubicBezTo>
                  <a:cubicBezTo>
                    <a:pt x="2843" y="2161"/>
                    <a:pt x="2835" y="2137"/>
                    <a:pt x="2846" y="2121"/>
                  </a:cubicBezTo>
                  <a:cubicBezTo>
                    <a:pt x="2854" y="2102"/>
                    <a:pt x="2880" y="2100"/>
                    <a:pt x="2893" y="2084"/>
                  </a:cubicBezTo>
                  <a:cubicBezTo>
                    <a:pt x="2899" y="2079"/>
                    <a:pt x="2880" y="2084"/>
                    <a:pt x="2875" y="2081"/>
                  </a:cubicBezTo>
                  <a:cubicBezTo>
                    <a:pt x="2856" y="2073"/>
                    <a:pt x="2825" y="2068"/>
                    <a:pt x="2825" y="2047"/>
                  </a:cubicBezTo>
                  <a:cubicBezTo>
                    <a:pt x="2822" y="2031"/>
                    <a:pt x="2864" y="2049"/>
                    <a:pt x="2872" y="2036"/>
                  </a:cubicBezTo>
                  <a:cubicBezTo>
                    <a:pt x="2883" y="2018"/>
                    <a:pt x="2859" y="1996"/>
                    <a:pt x="2864" y="1978"/>
                  </a:cubicBezTo>
                  <a:cubicBezTo>
                    <a:pt x="2867" y="1965"/>
                    <a:pt x="2885" y="2004"/>
                    <a:pt x="2899" y="1996"/>
                  </a:cubicBezTo>
                  <a:cubicBezTo>
                    <a:pt x="2920" y="1989"/>
                    <a:pt x="2936" y="1970"/>
                    <a:pt x="2978" y="1999"/>
                  </a:cubicBezTo>
                  <a:cubicBezTo>
                    <a:pt x="3010" y="2020"/>
                    <a:pt x="2922" y="2134"/>
                    <a:pt x="2915" y="2150"/>
                  </a:cubicBezTo>
                  <a:cubicBezTo>
                    <a:pt x="2912" y="2155"/>
                    <a:pt x="2930" y="2142"/>
                    <a:pt x="2933" y="2137"/>
                  </a:cubicBezTo>
                  <a:cubicBezTo>
                    <a:pt x="2949" y="2124"/>
                    <a:pt x="2957" y="2094"/>
                    <a:pt x="2975" y="2089"/>
                  </a:cubicBezTo>
                  <a:cubicBezTo>
                    <a:pt x="2989" y="2086"/>
                    <a:pt x="2981" y="2113"/>
                    <a:pt x="2978" y="2126"/>
                  </a:cubicBezTo>
                  <a:cubicBezTo>
                    <a:pt x="2970" y="2145"/>
                    <a:pt x="2938" y="2163"/>
                    <a:pt x="2949" y="2182"/>
                  </a:cubicBezTo>
                  <a:cubicBezTo>
                    <a:pt x="2960" y="2198"/>
                    <a:pt x="2986" y="2150"/>
                    <a:pt x="3002" y="2161"/>
                  </a:cubicBezTo>
                  <a:cubicBezTo>
                    <a:pt x="3005" y="2163"/>
                    <a:pt x="3007" y="2166"/>
                    <a:pt x="3007" y="2169"/>
                  </a:cubicBezTo>
                  <a:cubicBezTo>
                    <a:pt x="3012" y="2166"/>
                    <a:pt x="3023" y="2174"/>
                    <a:pt x="3028" y="2171"/>
                  </a:cubicBezTo>
                  <a:cubicBezTo>
                    <a:pt x="3044" y="2155"/>
                    <a:pt x="3005" y="2142"/>
                    <a:pt x="3005" y="2142"/>
                  </a:cubicBezTo>
                  <a:cubicBezTo>
                    <a:pt x="3002" y="2131"/>
                    <a:pt x="2999" y="2041"/>
                    <a:pt x="3010" y="2026"/>
                  </a:cubicBezTo>
                  <a:cubicBezTo>
                    <a:pt x="3057" y="1965"/>
                    <a:pt x="3089" y="2081"/>
                    <a:pt x="3092" y="2081"/>
                  </a:cubicBezTo>
                  <a:cubicBezTo>
                    <a:pt x="3264" y="2089"/>
                    <a:pt x="3005" y="1978"/>
                    <a:pt x="3174" y="2031"/>
                  </a:cubicBezTo>
                  <a:cubicBezTo>
                    <a:pt x="3261" y="2057"/>
                    <a:pt x="3198" y="2060"/>
                    <a:pt x="3185" y="2094"/>
                  </a:cubicBezTo>
                  <a:cubicBezTo>
                    <a:pt x="3182" y="2100"/>
                    <a:pt x="3198" y="2097"/>
                    <a:pt x="3203" y="2094"/>
                  </a:cubicBezTo>
                  <a:cubicBezTo>
                    <a:pt x="3219" y="2089"/>
                    <a:pt x="3232" y="2076"/>
                    <a:pt x="3248" y="2073"/>
                  </a:cubicBezTo>
                  <a:cubicBezTo>
                    <a:pt x="3253" y="2073"/>
                    <a:pt x="3248" y="2084"/>
                    <a:pt x="3251" y="2086"/>
                  </a:cubicBezTo>
                  <a:cubicBezTo>
                    <a:pt x="3259" y="2092"/>
                    <a:pt x="3269" y="2092"/>
                    <a:pt x="3277" y="2094"/>
                  </a:cubicBezTo>
                  <a:cubicBezTo>
                    <a:pt x="3280" y="2097"/>
                    <a:pt x="3282" y="2102"/>
                    <a:pt x="3288" y="2105"/>
                  </a:cubicBezTo>
                  <a:cubicBezTo>
                    <a:pt x="3301" y="2116"/>
                    <a:pt x="3322" y="2124"/>
                    <a:pt x="3333" y="2139"/>
                  </a:cubicBezTo>
                  <a:cubicBezTo>
                    <a:pt x="3335" y="2145"/>
                    <a:pt x="3322" y="2145"/>
                    <a:pt x="3317" y="2150"/>
                  </a:cubicBezTo>
                  <a:cubicBezTo>
                    <a:pt x="3304" y="2158"/>
                    <a:pt x="3285" y="2161"/>
                    <a:pt x="3277" y="2174"/>
                  </a:cubicBezTo>
                  <a:cubicBezTo>
                    <a:pt x="3261" y="2195"/>
                    <a:pt x="3275" y="2232"/>
                    <a:pt x="3253" y="2243"/>
                  </a:cubicBezTo>
                  <a:cubicBezTo>
                    <a:pt x="3195" y="2272"/>
                    <a:pt x="3124" y="2232"/>
                    <a:pt x="3076" y="2285"/>
                  </a:cubicBezTo>
                  <a:cubicBezTo>
                    <a:pt x="3068" y="2290"/>
                    <a:pt x="3092" y="2277"/>
                    <a:pt x="3102" y="2277"/>
                  </a:cubicBezTo>
                  <a:cubicBezTo>
                    <a:pt x="3116" y="2277"/>
                    <a:pt x="3126" y="2280"/>
                    <a:pt x="3140" y="2282"/>
                  </a:cubicBezTo>
                  <a:cubicBezTo>
                    <a:pt x="3142" y="2285"/>
                    <a:pt x="3145" y="2288"/>
                    <a:pt x="3147" y="2288"/>
                  </a:cubicBezTo>
                  <a:cubicBezTo>
                    <a:pt x="3169" y="2290"/>
                    <a:pt x="3198" y="2274"/>
                    <a:pt x="3211" y="2293"/>
                  </a:cubicBezTo>
                  <a:cubicBezTo>
                    <a:pt x="3222" y="2306"/>
                    <a:pt x="3179" y="2325"/>
                    <a:pt x="3187" y="2341"/>
                  </a:cubicBezTo>
                  <a:cubicBezTo>
                    <a:pt x="3195" y="2354"/>
                    <a:pt x="3206" y="2304"/>
                    <a:pt x="3222" y="2306"/>
                  </a:cubicBezTo>
                  <a:cubicBezTo>
                    <a:pt x="3240" y="2311"/>
                    <a:pt x="3235" y="2354"/>
                    <a:pt x="3227" y="2380"/>
                  </a:cubicBezTo>
                  <a:cubicBezTo>
                    <a:pt x="3230" y="2375"/>
                    <a:pt x="3232" y="2372"/>
                    <a:pt x="3235" y="2370"/>
                  </a:cubicBezTo>
                  <a:cubicBezTo>
                    <a:pt x="3253" y="2362"/>
                    <a:pt x="3280" y="2375"/>
                    <a:pt x="3301" y="2367"/>
                  </a:cubicBezTo>
                  <a:cubicBezTo>
                    <a:pt x="3306" y="2364"/>
                    <a:pt x="3285" y="2356"/>
                    <a:pt x="3285" y="2349"/>
                  </a:cubicBezTo>
                  <a:cubicBezTo>
                    <a:pt x="3282" y="2330"/>
                    <a:pt x="3285" y="2314"/>
                    <a:pt x="3290" y="2298"/>
                  </a:cubicBezTo>
                  <a:cubicBezTo>
                    <a:pt x="3293" y="2293"/>
                    <a:pt x="3288" y="2314"/>
                    <a:pt x="3296" y="2314"/>
                  </a:cubicBezTo>
                  <a:cubicBezTo>
                    <a:pt x="3317" y="2319"/>
                    <a:pt x="3338" y="2314"/>
                    <a:pt x="3359" y="2311"/>
                  </a:cubicBezTo>
                  <a:lnTo>
                    <a:pt x="3367" y="2311"/>
                  </a:lnTo>
                  <a:close/>
                  <a:moveTo>
                    <a:pt x="2224" y="2854"/>
                  </a:moveTo>
                  <a:lnTo>
                    <a:pt x="2224" y="2854"/>
                  </a:lnTo>
                  <a:lnTo>
                    <a:pt x="2224" y="2854"/>
                  </a:lnTo>
                  <a:close/>
                  <a:moveTo>
                    <a:pt x="2229" y="2857"/>
                  </a:moveTo>
                  <a:lnTo>
                    <a:pt x="2229" y="2857"/>
                  </a:lnTo>
                  <a:lnTo>
                    <a:pt x="2229" y="2857"/>
                  </a:lnTo>
                  <a:close/>
                  <a:moveTo>
                    <a:pt x="2232" y="2857"/>
                  </a:moveTo>
                  <a:lnTo>
                    <a:pt x="2234" y="2857"/>
                  </a:lnTo>
                  <a:lnTo>
                    <a:pt x="2232" y="2857"/>
                  </a:lnTo>
                  <a:close/>
                  <a:moveTo>
                    <a:pt x="2237" y="2859"/>
                  </a:moveTo>
                  <a:lnTo>
                    <a:pt x="2237" y="2859"/>
                  </a:lnTo>
                  <a:lnTo>
                    <a:pt x="2237" y="2859"/>
                  </a:lnTo>
                  <a:close/>
                  <a:moveTo>
                    <a:pt x="2239" y="2859"/>
                  </a:moveTo>
                  <a:lnTo>
                    <a:pt x="2239" y="2859"/>
                  </a:lnTo>
                  <a:lnTo>
                    <a:pt x="2239" y="2859"/>
                  </a:lnTo>
                  <a:close/>
                  <a:moveTo>
                    <a:pt x="2713" y="2047"/>
                  </a:moveTo>
                  <a:cubicBezTo>
                    <a:pt x="2716" y="2068"/>
                    <a:pt x="2679" y="2073"/>
                    <a:pt x="2666" y="2089"/>
                  </a:cubicBezTo>
                  <a:cubicBezTo>
                    <a:pt x="2560" y="1986"/>
                    <a:pt x="2703" y="1986"/>
                    <a:pt x="2713" y="2047"/>
                  </a:cubicBezTo>
                  <a:close/>
                  <a:moveTo>
                    <a:pt x="2311" y="2253"/>
                  </a:moveTo>
                  <a:cubicBezTo>
                    <a:pt x="2322" y="2253"/>
                    <a:pt x="2327" y="2272"/>
                    <a:pt x="2335" y="2266"/>
                  </a:cubicBezTo>
                  <a:cubicBezTo>
                    <a:pt x="2345" y="2259"/>
                    <a:pt x="2316" y="2229"/>
                    <a:pt x="2327" y="2232"/>
                  </a:cubicBezTo>
                  <a:cubicBezTo>
                    <a:pt x="2332" y="2235"/>
                    <a:pt x="2332" y="2248"/>
                    <a:pt x="2340" y="2248"/>
                  </a:cubicBezTo>
                  <a:cubicBezTo>
                    <a:pt x="2345" y="2245"/>
                    <a:pt x="2335" y="2232"/>
                    <a:pt x="2340" y="2229"/>
                  </a:cubicBezTo>
                  <a:cubicBezTo>
                    <a:pt x="2364" y="2219"/>
                    <a:pt x="2353" y="2285"/>
                    <a:pt x="2377" y="2251"/>
                  </a:cubicBezTo>
                  <a:cubicBezTo>
                    <a:pt x="2382" y="2245"/>
                    <a:pt x="2364" y="2235"/>
                    <a:pt x="2369" y="2229"/>
                  </a:cubicBezTo>
                  <a:cubicBezTo>
                    <a:pt x="2385" y="2208"/>
                    <a:pt x="2412" y="2200"/>
                    <a:pt x="2435" y="2184"/>
                  </a:cubicBezTo>
                  <a:cubicBezTo>
                    <a:pt x="2435" y="2187"/>
                    <a:pt x="2433" y="2187"/>
                    <a:pt x="2433" y="2187"/>
                  </a:cubicBezTo>
                  <a:cubicBezTo>
                    <a:pt x="2433" y="2190"/>
                    <a:pt x="2443" y="2190"/>
                    <a:pt x="2443" y="2192"/>
                  </a:cubicBezTo>
                  <a:cubicBezTo>
                    <a:pt x="2441" y="2203"/>
                    <a:pt x="2430" y="2214"/>
                    <a:pt x="2425" y="2224"/>
                  </a:cubicBezTo>
                  <a:cubicBezTo>
                    <a:pt x="2404" y="2282"/>
                    <a:pt x="2374" y="2306"/>
                    <a:pt x="2311" y="2317"/>
                  </a:cubicBezTo>
                  <a:cubicBezTo>
                    <a:pt x="2316" y="2301"/>
                    <a:pt x="2335" y="2282"/>
                    <a:pt x="2327" y="2266"/>
                  </a:cubicBezTo>
                  <a:cubicBezTo>
                    <a:pt x="2324" y="2264"/>
                    <a:pt x="2319" y="2261"/>
                    <a:pt x="2314" y="2261"/>
                  </a:cubicBezTo>
                  <a:cubicBezTo>
                    <a:pt x="2314" y="2259"/>
                    <a:pt x="2308" y="2253"/>
                    <a:pt x="2311" y="2253"/>
                  </a:cubicBezTo>
                  <a:close/>
                  <a:moveTo>
                    <a:pt x="2292" y="2264"/>
                  </a:moveTo>
                  <a:lnTo>
                    <a:pt x="2282" y="2264"/>
                  </a:lnTo>
                  <a:cubicBezTo>
                    <a:pt x="2277" y="2261"/>
                    <a:pt x="2282" y="2264"/>
                    <a:pt x="2292" y="2264"/>
                  </a:cubicBezTo>
                  <a:close/>
                  <a:moveTo>
                    <a:pt x="2134" y="2452"/>
                  </a:moveTo>
                  <a:cubicBezTo>
                    <a:pt x="2139" y="2441"/>
                    <a:pt x="2155" y="2436"/>
                    <a:pt x="2168" y="2431"/>
                  </a:cubicBezTo>
                  <a:cubicBezTo>
                    <a:pt x="2171" y="2428"/>
                    <a:pt x="2179" y="2431"/>
                    <a:pt x="2176" y="2433"/>
                  </a:cubicBezTo>
                  <a:cubicBezTo>
                    <a:pt x="2168" y="2454"/>
                    <a:pt x="2155" y="2473"/>
                    <a:pt x="2144" y="2491"/>
                  </a:cubicBezTo>
                  <a:cubicBezTo>
                    <a:pt x="2142" y="2478"/>
                    <a:pt x="2128" y="2465"/>
                    <a:pt x="2134" y="2452"/>
                  </a:cubicBezTo>
                  <a:close/>
                  <a:moveTo>
                    <a:pt x="2083" y="2518"/>
                  </a:moveTo>
                  <a:lnTo>
                    <a:pt x="2086" y="2523"/>
                  </a:lnTo>
                  <a:cubicBezTo>
                    <a:pt x="2086" y="2526"/>
                    <a:pt x="2083" y="2529"/>
                    <a:pt x="2083" y="2531"/>
                  </a:cubicBezTo>
                  <a:cubicBezTo>
                    <a:pt x="2083" y="2526"/>
                    <a:pt x="2081" y="2523"/>
                    <a:pt x="2083" y="2518"/>
                  </a:cubicBezTo>
                  <a:close/>
                  <a:moveTo>
                    <a:pt x="1943" y="2568"/>
                  </a:moveTo>
                  <a:cubicBezTo>
                    <a:pt x="1964" y="2510"/>
                    <a:pt x="2176" y="2523"/>
                    <a:pt x="1993" y="2608"/>
                  </a:cubicBezTo>
                  <a:cubicBezTo>
                    <a:pt x="1980" y="2592"/>
                    <a:pt x="1938" y="2587"/>
                    <a:pt x="1943" y="2568"/>
                  </a:cubicBezTo>
                  <a:close/>
                  <a:moveTo>
                    <a:pt x="1575" y="3000"/>
                  </a:moveTo>
                  <a:cubicBezTo>
                    <a:pt x="1580" y="3005"/>
                    <a:pt x="1564" y="3010"/>
                    <a:pt x="1567" y="3018"/>
                  </a:cubicBezTo>
                  <a:cubicBezTo>
                    <a:pt x="1572" y="3047"/>
                    <a:pt x="1641" y="3045"/>
                    <a:pt x="1546" y="3084"/>
                  </a:cubicBezTo>
                  <a:cubicBezTo>
                    <a:pt x="1535" y="3087"/>
                    <a:pt x="1525" y="3074"/>
                    <a:pt x="1511" y="3069"/>
                  </a:cubicBezTo>
                  <a:cubicBezTo>
                    <a:pt x="1580" y="3013"/>
                    <a:pt x="1541" y="3005"/>
                    <a:pt x="1541" y="3021"/>
                  </a:cubicBezTo>
                  <a:cubicBezTo>
                    <a:pt x="1543" y="3053"/>
                    <a:pt x="1509" y="3032"/>
                    <a:pt x="1493" y="3042"/>
                  </a:cubicBezTo>
                  <a:cubicBezTo>
                    <a:pt x="1480" y="3047"/>
                    <a:pt x="1469" y="3092"/>
                    <a:pt x="1466" y="3077"/>
                  </a:cubicBezTo>
                  <a:cubicBezTo>
                    <a:pt x="1459" y="3032"/>
                    <a:pt x="1527" y="2955"/>
                    <a:pt x="1575" y="3000"/>
                  </a:cubicBezTo>
                  <a:close/>
                  <a:moveTo>
                    <a:pt x="1363" y="3241"/>
                  </a:moveTo>
                  <a:cubicBezTo>
                    <a:pt x="1369" y="3225"/>
                    <a:pt x="1358" y="3196"/>
                    <a:pt x="1374" y="3193"/>
                  </a:cubicBezTo>
                  <a:cubicBezTo>
                    <a:pt x="1472" y="3174"/>
                    <a:pt x="1384" y="3267"/>
                    <a:pt x="1353" y="3275"/>
                  </a:cubicBezTo>
                  <a:cubicBezTo>
                    <a:pt x="1353" y="3272"/>
                    <a:pt x="1347" y="3272"/>
                    <a:pt x="1347" y="3270"/>
                  </a:cubicBezTo>
                  <a:cubicBezTo>
                    <a:pt x="1353" y="3259"/>
                    <a:pt x="1361" y="3251"/>
                    <a:pt x="1363" y="3241"/>
                  </a:cubicBezTo>
                  <a:close/>
                  <a:moveTo>
                    <a:pt x="709" y="4752"/>
                  </a:moveTo>
                  <a:cubicBezTo>
                    <a:pt x="723" y="4755"/>
                    <a:pt x="715" y="4773"/>
                    <a:pt x="717" y="4787"/>
                  </a:cubicBezTo>
                  <a:cubicBezTo>
                    <a:pt x="715" y="4789"/>
                    <a:pt x="709" y="4792"/>
                    <a:pt x="707" y="4792"/>
                  </a:cubicBezTo>
                  <a:cubicBezTo>
                    <a:pt x="696" y="4795"/>
                    <a:pt x="683" y="4795"/>
                    <a:pt x="672" y="4797"/>
                  </a:cubicBezTo>
                  <a:cubicBezTo>
                    <a:pt x="561" y="4813"/>
                    <a:pt x="707" y="4750"/>
                    <a:pt x="709" y="4752"/>
                  </a:cubicBezTo>
                  <a:close/>
                  <a:moveTo>
                    <a:pt x="217" y="5247"/>
                  </a:moveTo>
                  <a:cubicBezTo>
                    <a:pt x="228" y="5242"/>
                    <a:pt x="241" y="5247"/>
                    <a:pt x="254" y="5250"/>
                  </a:cubicBezTo>
                  <a:cubicBezTo>
                    <a:pt x="254" y="5247"/>
                    <a:pt x="254" y="5245"/>
                    <a:pt x="257" y="5245"/>
                  </a:cubicBezTo>
                  <a:cubicBezTo>
                    <a:pt x="257" y="5242"/>
                    <a:pt x="259" y="5247"/>
                    <a:pt x="259" y="5250"/>
                  </a:cubicBezTo>
                  <a:cubicBezTo>
                    <a:pt x="257" y="5253"/>
                    <a:pt x="254" y="5253"/>
                    <a:pt x="251" y="5255"/>
                  </a:cubicBezTo>
                  <a:lnTo>
                    <a:pt x="254" y="5253"/>
                  </a:lnTo>
                  <a:cubicBezTo>
                    <a:pt x="243" y="5258"/>
                    <a:pt x="233" y="5271"/>
                    <a:pt x="222" y="5271"/>
                  </a:cubicBezTo>
                  <a:cubicBezTo>
                    <a:pt x="214" y="5271"/>
                    <a:pt x="212" y="5253"/>
                    <a:pt x="217" y="5247"/>
                  </a:cubicBezTo>
                  <a:close/>
                  <a:moveTo>
                    <a:pt x="45" y="6264"/>
                  </a:moveTo>
                  <a:lnTo>
                    <a:pt x="50" y="6259"/>
                  </a:lnTo>
                  <a:cubicBezTo>
                    <a:pt x="55" y="6285"/>
                    <a:pt x="66" y="6314"/>
                    <a:pt x="53" y="6341"/>
                  </a:cubicBezTo>
                  <a:cubicBezTo>
                    <a:pt x="24" y="6394"/>
                    <a:pt x="40" y="6296"/>
                    <a:pt x="45" y="6264"/>
                  </a:cubicBezTo>
                  <a:close/>
                  <a:moveTo>
                    <a:pt x="87" y="6068"/>
                  </a:moveTo>
                  <a:lnTo>
                    <a:pt x="87" y="6065"/>
                  </a:lnTo>
                  <a:lnTo>
                    <a:pt x="87" y="6063"/>
                  </a:lnTo>
                  <a:cubicBezTo>
                    <a:pt x="93" y="6068"/>
                    <a:pt x="100" y="6071"/>
                    <a:pt x="100" y="6076"/>
                  </a:cubicBezTo>
                  <a:cubicBezTo>
                    <a:pt x="116" y="6190"/>
                    <a:pt x="58" y="6108"/>
                    <a:pt x="82" y="6071"/>
                  </a:cubicBezTo>
                  <a:cubicBezTo>
                    <a:pt x="82" y="6071"/>
                    <a:pt x="82" y="6073"/>
                    <a:pt x="79" y="6076"/>
                  </a:cubicBezTo>
                  <a:cubicBezTo>
                    <a:pt x="82" y="6073"/>
                    <a:pt x="87" y="6071"/>
                    <a:pt x="87" y="6068"/>
                  </a:cubicBezTo>
                  <a:close/>
                  <a:moveTo>
                    <a:pt x="1104" y="4390"/>
                  </a:moveTo>
                  <a:cubicBezTo>
                    <a:pt x="1093" y="4392"/>
                    <a:pt x="1085" y="4395"/>
                    <a:pt x="1077" y="4395"/>
                  </a:cubicBezTo>
                  <a:cubicBezTo>
                    <a:pt x="1059" y="4392"/>
                    <a:pt x="1083" y="4392"/>
                    <a:pt x="1104" y="4390"/>
                  </a:cubicBezTo>
                  <a:close/>
                  <a:moveTo>
                    <a:pt x="2658" y="2256"/>
                  </a:moveTo>
                  <a:cubicBezTo>
                    <a:pt x="2652" y="2259"/>
                    <a:pt x="2644" y="2259"/>
                    <a:pt x="2639" y="2259"/>
                  </a:cubicBezTo>
                  <a:cubicBezTo>
                    <a:pt x="2647" y="2259"/>
                    <a:pt x="2663" y="2253"/>
                    <a:pt x="2658" y="2256"/>
                  </a:cubicBezTo>
                  <a:close/>
                  <a:moveTo>
                    <a:pt x="2210" y="2852"/>
                  </a:moveTo>
                  <a:lnTo>
                    <a:pt x="2213" y="2852"/>
                  </a:lnTo>
                  <a:lnTo>
                    <a:pt x="2210" y="2852"/>
                  </a:lnTo>
                  <a:close/>
                  <a:moveTo>
                    <a:pt x="2218" y="2854"/>
                  </a:moveTo>
                  <a:lnTo>
                    <a:pt x="2224" y="2854"/>
                  </a:lnTo>
                  <a:lnTo>
                    <a:pt x="2218" y="2854"/>
                  </a:lnTo>
                  <a:close/>
                  <a:moveTo>
                    <a:pt x="2226" y="2854"/>
                  </a:moveTo>
                  <a:cubicBezTo>
                    <a:pt x="2226" y="2857"/>
                    <a:pt x="2226" y="2857"/>
                    <a:pt x="2229" y="2857"/>
                  </a:cubicBezTo>
                  <a:cubicBezTo>
                    <a:pt x="2226" y="2857"/>
                    <a:pt x="2226" y="2857"/>
                    <a:pt x="2226" y="2854"/>
                  </a:cubicBezTo>
                  <a:close/>
                  <a:moveTo>
                    <a:pt x="2229" y="2857"/>
                  </a:moveTo>
                  <a:lnTo>
                    <a:pt x="2229" y="2857"/>
                  </a:lnTo>
                  <a:lnTo>
                    <a:pt x="2229" y="2857"/>
                  </a:lnTo>
                  <a:close/>
                </a:path>
              </a:pathLst>
            </a:custGeom>
            <a:pattFill prst="pct10">
              <a:fgClr>
                <a:srgbClr val="CC0066"/>
              </a:fgClr>
              <a:bgClr>
                <a:srgbClr val="FF9933"/>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7" name="Morroco"/>
            <p:cNvSpPr>
              <a:spLocks/>
            </p:cNvSpPr>
            <p:nvPr/>
          </p:nvSpPr>
          <p:spPr bwMode="auto">
            <a:xfrm>
              <a:off x="2082259" y="5929663"/>
              <a:ext cx="754063" cy="242888"/>
            </a:xfrm>
            <a:custGeom>
              <a:avLst/>
              <a:gdLst>
                <a:gd name="T0" fmla="*/ 2089 w 2089"/>
                <a:gd name="T1" fmla="*/ 673 h 673"/>
                <a:gd name="T2" fmla="*/ 2089 w 2089"/>
                <a:gd name="T3" fmla="*/ 670 h 673"/>
                <a:gd name="T4" fmla="*/ 2047 w 2089"/>
                <a:gd name="T5" fmla="*/ 622 h 673"/>
                <a:gd name="T6" fmla="*/ 2081 w 2089"/>
                <a:gd name="T7" fmla="*/ 577 h 673"/>
                <a:gd name="T8" fmla="*/ 1964 w 2089"/>
                <a:gd name="T9" fmla="*/ 442 h 673"/>
                <a:gd name="T10" fmla="*/ 1946 w 2089"/>
                <a:gd name="T11" fmla="*/ 421 h 673"/>
                <a:gd name="T12" fmla="*/ 1909 w 2089"/>
                <a:gd name="T13" fmla="*/ 410 h 673"/>
                <a:gd name="T14" fmla="*/ 1888 w 2089"/>
                <a:gd name="T15" fmla="*/ 424 h 673"/>
                <a:gd name="T16" fmla="*/ 1845 w 2089"/>
                <a:gd name="T17" fmla="*/ 416 h 673"/>
                <a:gd name="T18" fmla="*/ 1787 w 2089"/>
                <a:gd name="T19" fmla="*/ 347 h 673"/>
                <a:gd name="T20" fmla="*/ 1782 w 2089"/>
                <a:gd name="T21" fmla="*/ 355 h 673"/>
                <a:gd name="T22" fmla="*/ 1814 w 2089"/>
                <a:gd name="T23" fmla="*/ 405 h 673"/>
                <a:gd name="T24" fmla="*/ 1782 w 2089"/>
                <a:gd name="T25" fmla="*/ 395 h 673"/>
                <a:gd name="T26" fmla="*/ 1771 w 2089"/>
                <a:gd name="T27" fmla="*/ 360 h 673"/>
                <a:gd name="T28" fmla="*/ 1732 w 2089"/>
                <a:gd name="T29" fmla="*/ 334 h 673"/>
                <a:gd name="T30" fmla="*/ 1652 w 2089"/>
                <a:gd name="T31" fmla="*/ 352 h 673"/>
                <a:gd name="T32" fmla="*/ 1562 w 2089"/>
                <a:gd name="T33" fmla="*/ 302 h 673"/>
                <a:gd name="T34" fmla="*/ 1514 w 2089"/>
                <a:gd name="T35" fmla="*/ 323 h 673"/>
                <a:gd name="T36" fmla="*/ 1493 w 2089"/>
                <a:gd name="T37" fmla="*/ 313 h 673"/>
                <a:gd name="T38" fmla="*/ 1491 w 2089"/>
                <a:gd name="T39" fmla="*/ 294 h 673"/>
                <a:gd name="T40" fmla="*/ 1361 w 2089"/>
                <a:gd name="T41" fmla="*/ 310 h 673"/>
                <a:gd name="T42" fmla="*/ 1125 w 2089"/>
                <a:gd name="T43" fmla="*/ 90 h 673"/>
                <a:gd name="T44" fmla="*/ 1067 w 2089"/>
                <a:gd name="T45" fmla="*/ 90 h 673"/>
                <a:gd name="T46" fmla="*/ 1049 w 2089"/>
                <a:gd name="T47" fmla="*/ 13 h 673"/>
                <a:gd name="T48" fmla="*/ 959 w 2089"/>
                <a:gd name="T49" fmla="*/ 5 h 673"/>
                <a:gd name="T50" fmla="*/ 853 w 2089"/>
                <a:gd name="T51" fmla="*/ 185 h 673"/>
                <a:gd name="T52" fmla="*/ 596 w 2089"/>
                <a:gd name="T53" fmla="*/ 532 h 673"/>
                <a:gd name="T54" fmla="*/ 122 w 2089"/>
                <a:gd name="T55" fmla="*/ 654 h 673"/>
                <a:gd name="T56" fmla="*/ 106 w 2089"/>
                <a:gd name="T57" fmla="*/ 662 h 673"/>
                <a:gd name="T58" fmla="*/ 11 w 2089"/>
                <a:gd name="T59" fmla="*/ 662 h 673"/>
                <a:gd name="T60" fmla="*/ 0 w 2089"/>
                <a:gd name="T61" fmla="*/ 673 h 673"/>
                <a:gd name="T62" fmla="*/ 2089 w 2089"/>
                <a:gd name="T6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9" h="673">
                  <a:moveTo>
                    <a:pt x="2089" y="673"/>
                  </a:moveTo>
                  <a:lnTo>
                    <a:pt x="2089" y="670"/>
                  </a:lnTo>
                  <a:cubicBezTo>
                    <a:pt x="2086" y="649"/>
                    <a:pt x="2047" y="643"/>
                    <a:pt x="2047" y="622"/>
                  </a:cubicBezTo>
                  <a:cubicBezTo>
                    <a:pt x="2044" y="604"/>
                    <a:pt x="2078" y="596"/>
                    <a:pt x="2081" y="577"/>
                  </a:cubicBezTo>
                  <a:cubicBezTo>
                    <a:pt x="2081" y="567"/>
                    <a:pt x="1972" y="471"/>
                    <a:pt x="1964" y="442"/>
                  </a:cubicBezTo>
                  <a:lnTo>
                    <a:pt x="1946" y="421"/>
                  </a:lnTo>
                  <a:cubicBezTo>
                    <a:pt x="1935" y="416"/>
                    <a:pt x="1925" y="413"/>
                    <a:pt x="1909" y="410"/>
                  </a:cubicBezTo>
                  <a:cubicBezTo>
                    <a:pt x="1901" y="408"/>
                    <a:pt x="1896" y="424"/>
                    <a:pt x="1888" y="424"/>
                  </a:cubicBezTo>
                  <a:cubicBezTo>
                    <a:pt x="1874" y="426"/>
                    <a:pt x="1859" y="421"/>
                    <a:pt x="1845" y="416"/>
                  </a:cubicBezTo>
                  <a:cubicBezTo>
                    <a:pt x="1822" y="408"/>
                    <a:pt x="1798" y="350"/>
                    <a:pt x="1787" y="347"/>
                  </a:cubicBezTo>
                  <a:lnTo>
                    <a:pt x="1782" y="355"/>
                  </a:lnTo>
                  <a:cubicBezTo>
                    <a:pt x="1782" y="373"/>
                    <a:pt x="1814" y="387"/>
                    <a:pt x="1814" y="405"/>
                  </a:cubicBezTo>
                  <a:cubicBezTo>
                    <a:pt x="1814" y="416"/>
                    <a:pt x="1787" y="403"/>
                    <a:pt x="1782" y="395"/>
                  </a:cubicBezTo>
                  <a:cubicBezTo>
                    <a:pt x="1774" y="384"/>
                    <a:pt x="1774" y="373"/>
                    <a:pt x="1771" y="360"/>
                  </a:cubicBezTo>
                  <a:lnTo>
                    <a:pt x="1732" y="334"/>
                  </a:lnTo>
                  <a:cubicBezTo>
                    <a:pt x="1726" y="336"/>
                    <a:pt x="1655" y="352"/>
                    <a:pt x="1652" y="352"/>
                  </a:cubicBezTo>
                  <a:cubicBezTo>
                    <a:pt x="1628" y="352"/>
                    <a:pt x="1573" y="302"/>
                    <a:pt x="1562" y="302"/>
                  </a:cubicBezTo>
                  <a:cubicBezTo>
                    <a:pt x="1546" y="302"/>
                    <a:pt x="1533" y="320"/>
                    <a:pt x="1514" y="323"/>
                  </a:cubicBezTo>
                  <a:cubicBezTo>
                    <a:pt x="1507" y="323"/>
                    <a:pt x="1499" y="318"/>
                    <a:pt x="1493" y="313"/>
                  </a:cubicBezTo>
                  <a:cubicBezTo>
                    <a:pt x="1488" y="307"/>
                    <a:pt x="1496" y="294"/>
                    <a:pt x="1491" y="294"/>
                  </a:cubicBezTo>
                  <a:cubicBezTo>
                    <a:pt x="1456" y="291"/>
                    <a:pt x="1398" y="318"/>
                    <a:pt x="1361" y="310"/>
                  </a:cubicBezTo>
                  <a:cubicBezTo>
                    <a:pt x="1266" y="291"/>
                    <a:pt x="1152" y="188"/>
                    <a:pt x="1125" y="90"/>
                  </a:cubicBezTo>
                  <a:lnTo>
                    <a:pt x="1067" y="90"/>
                  </a:lnTo>
                  <a:lnTo>
                    <a:pt x="1049" y="13"/>
                  </a:lnTo>
                  <a:cubicBezTo>
                    <a:pt x="1033" y="13"/>
                    <a:pt x="966" y="0"/>
                    <a:pt x="959" y="5"/>
                  </a:cubicBezTo>
                  <a:cubicBezTo>
                    <a:pt x="951" y="8"/>
                    <a:pt x="863" y="170"/>
                    <a:pt x="853" y="185"/>
                  </a:cubicBezTo>
                  <a:cubicBezTo>
                    <a:pt x="786" y="305"/>
                    <a:pt x="699" y="442"/>
                    <a:pt x="596" y="532"/>
                  </a:cubicBezTo>
                  <a:cubicBezTo>
                    <a:pt x="482" y="638"/>
                    <a:pt x="265" y="614"/>
                    <a:pt x="122" y="654"/>
                  </a:cubicBezTo>
                  <a:cubicBezTo>
                    <a:pt x="117" y="657"/>
                    <a:pt x="111" y="657"/>
                    <a:pt x="106" y="662"/>
                  </a:cubicBezTo>
                  <a:lnTo>
                    <a:pt x="11" y="662"/>
                  </a:lnTo>
                  <a:lnTo>
                    <a:pt x="0" y="673"/>
                  </a:lnTo>
                  <a:lnTo>
                    <a:pt x="2089" y="673"/>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8" name="Montenegro"/>
            <p:cNvSpPr>
              <a:spLocks/>
            </p:cNvSpPr>
            <p:nvPr/>
          </p:nvSpPr>
          <p:spPr bwMode="auto">
            <a:xfrm>
              <a:off x="4833396" y="5075588"/>
              <a:ext cx="182563" cy="220663"/>
            </a:xfrm>
            <a:custGeom>
              <a:avLst/>
              <a:gdLst>
                <a:gd name="T0" fmla="*/ 27 w 509"/>
                <a:gd name="T1" fmla="*/ 416 h 614"/>
                <a:gd name="T2" fmla="*/ 32 w 509"/>
                <a:gd name="T3" fmla="*/ 434 h 614"/>
                <a:gd name="T4" fmla="*/ 69 w 509"/>
                <a:gd name="T5" fmla="*/ 437 h 614"/>
                <a:gd name="T6" fmla="*/ 61 w 509"/>
                <a:gd name="T7" fmla="*/ 455 h 614"/>
                <a:gd name="T8" fmla="*/ 143 w 509"/>
                <a:gd name="T9" fmla="*/ 479 h 614"/>
                <a:gd name="T10" fmla="*/ 151 w 509"/>
                <a:gd name="T11" fmla="*/ 503 h 614"/>
                <a:gd name="T12" fmla="*/ 217 w 509"/>
                <a:gd name="T13" fmla="*/ 553 h 614"/>
                <a:gd name="T14" fmla="*/ 225 w 509"/>
                <a:gd name="T15" fmla="*/ 585 h 614"/>
                <a:gd name="T16" fmla="*/ 284 w 509"/>
                <a:gd name="T17" fmla="*/ 614 h 614"/>
                <a:gd name="T18" fmla="*/ 284 w 509"/>
                <a:gd name="T19" fmla="*/ 561 h 614"/>
                <a:gd name="T20" fmla="*/ 284 w 509"/>
                <a:gd name="T21" fmla="*/ 527 h 614"/>
                <a:gd name="T22" fmla="*/ 249 w 509"/>
                <a:gd name="T23" fmla="*/ 500 h 614"/>
                <a:gd name="T24" fmla="*/ 342 w 509"/>
                <a:gd name="T25" fmla="*/ 320 h 614"/>
                <a:gd name="T26" fmla="*/ 379 w 509"/>
                <a:gd name="T27" fmla="*/ 386 h 614"/>
                <a:gd name="T28" fmla="*/ 440 w 509"/>
                <a:gd name="T29" fmla="*/ 340 h 614"/>
                <a:gd name="T30" fmla="*/ 440 w 509"/>
                <a:gd name="T31" fmla="*/ 285 h 614"/>
                <a:gd name="T32" fmla="*/ 460 w 509"/>
                <a:gd name="T33" fmla="*/ 267 h 614"/>
                <a:gd name="T34" fmla="*/ 468 w 509"/>
                <a:gd name="T35" fmla="*/ 243 h 614"/>
                <a:gd name="T36" fmla="*/ 494 w 509"/>
                <a:gd name="T37" fmla="*/ 223 h 614"/>
                <a:gd name="T38" fmla="*/ 402 w 509"/>
                <a:gd name="T39" fmla="*/ 150 h 614"/>
                <a:gd name="T40" fmla="*/ 389 w 509"/>
                <a:gd name="T41" fmla="*/ 88 h 614"/>
                <a:gd name="T42" fmla="*/ 249 w 509"/>
                <a:gd name="T43" fmla="*/ 19 h 614"/>
                <a:gd name="T44" fmla="*/ 212 w 509"/>
                <a:gd name="T45" fmla="*/ 6 h 614"/>
                <a:gd name="T46" fmla="*/ 183 w 509"/>
                <a:gd name="T47" fmla="*/ 45 h 614"/>
                <a:gd name="T48" fmla="*/ 111 w 509"/>
                <a:gd name="T49" fmla="*/ 53 h 614"/>
                <a:gd name="T50" fmla="*/ 149 w 509"/>
                <a:gd name="T51" fmla="*/ 148 h 614"/>
                <a:gd name="T52" fmla="*/ 138 w 509"/>
                <a:gd name="T53" fmla="*/ 148 h 614"/>
                <a:gd name="T54" fmla="*/ 149 w 509"/>
                <a:gd name="T55" fmla="*/ 148 h 614"/>
                <a:gd name="T56" fmla="*/ 93 w 509"/>
                <a:gd name="T57" fmla="*/ 114 h 614"/>
                <a:gd name="T58" fmla="*/ 98 w 509"/>
                <a:gd name="T59" fmla="*/ 106 h 614"/>
                <a:gd name="T60" fmla="*/ 93 w 509"/>
                <a:gd name="T61" fmla="*/ 114 h 614"/>
                <a:gd name="T62" fmla="*/ 51 w 509"/>
                <a:gd name="T63" fmla="*/ 230 h 614"/>
                <a:gd name="T64" fmla="*/ 14 w 509"/>
                <a:gd name="T65" fmla="*/ 257 h 614"/>
                <a:gd name="T66" fmla="*/ 21 w 509"/>
                <a:gd name="T67" fmla="*/ 394 h 614"/>
                <a:gd name="T68" fmla="*/ 35 w 509"/>
                <a:gd name="T69" fmla="*/ 392 h 614"/>
                <a:gd name="T70" fmla="*/ 37 w 509"/>
                <a:gd name="T71" fmla="*/ 434 h 614"/>
                <a:gd name="T72" fmla="*/ 27 w 509"/>
                <a:gd name="T73" fmla="*/ 41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 h="614">
                  <a:moveTo>
                    <a:pt x="27" y="416"/>
                  </a:moveTo>
                  <a:lnTo>
                    <a:pt x="32" y="434"/>
                  </a:lnTo>
                  <a:cubicBezTo>
                    <a:pt x="45" y="437"/>
                    <a:pt x="56" y="437"/>
                    <a:pt x="69" y="437"/>
                  </a:cubicBezTo>
                  <a:cubicBezTo>
                    <a:pt x="64" y="442"/>
                    <a:pt x="59" y="447"/>
                    <a:pt x="61" y="455"/>
                  </a:cubicBezTo>
                  <a:cubicBezTo>
                    <a:pt x="98" y="537"/>
                    <a:pt x="106" y="461"/>
                    <a:pt x="143" y="479"/>
                  </a:cubicBezTo>
                  <a:cubicBezTo>
                    <a:pt x="151" y="484"/>
                    <a:pt x="146" y="495"/>
                    <a:pt x="151" y="503"/>
                  </a:cubicBezTo>
                  <a:cubicBezTo>
                    <a:pt x="172" y="529"/>
                    <a:pt x="199" y="524"/>
                    <a:pt x="217" y="553"/>
                  </a:cubicBezTo>
                  <a:cubicBezTo>
                    <a:pt x="223" y="561"/>
                    <a:pt x="217" y="577"/>
                    <a:pt x="225" y="585"/>
                  </a:cubicBezTo>
                  <a:cubicBezTo>
                    <a:pt x="241" y="601"/>
                    <a:pt x="262" y="609"/>
                    <a:pt x="284" y="614"/>
                  </a:cubicBezTo>
                  <a:lnTo>
                    <a:pt x="284" y="561"/>
                  </a:lnTo>
                  <a:cubicBezTo>
                    <a:pt x="284" y="551"/>
                    <a:pt x="289" y="537"/>
                    <a:pt x="284" y="527"/>
                  </a:cubicBezTo>
                  <a:cubicBezTo>
                    <a:pt x="276" y="513"/>
                    <a:pt x="252" y="513"/>
                    <a:pt x="249" y="500"/>
                  </a:cubicBezTo>
                  <a:cubicBezTo>
                    <a:pt x="249" y="498"/>
                    <a:pt x="334" y="326"/>
                    <a:pt x="342" y="320"/>
                  </a:cubicBezTo>
                  <a:cubicBezTo>
                    <a:pt x="344" y="318"/>
                    <a:pt x="358" y="384"/>
                    <a:pt x="379" y="386"/>
                  </a:cubicBezTo>
                  <a:lnTo>
                    <a:pt x="440" y="340"/>
                  </a:lnTo>
                  <a:cubicBezTo>
                    <a:pt x="434" y="312"/>
                    <a:pt x="449" y="312"/>
                    <a:pt x="440" y="285"/>
                  </a:cubicBezTo>
                  <a:cubicBezTo>
                    <a:pt x="433" y="267"/>
                    <a:pt x="445" y="279"/>
                    <a:pt x="460" y="267"/>
                  </a:cubicBezTo>
                  <a:cubicBezTo>
                    <a:pt x="466" y="262"/>
                    <a:pt x="477" y="253"/>
                    <a:pt x="468" y="243"/>
                  </a:cubicBezTo>
                  <a:cubicBezTo>
                    <a:pt x="460" y="233"/>
                    <a:pt x="509" y="234"/>
                    <a:pt x="494" y="223"/>
                  </a:cubicBezTo>
                  <a:cubicBezTo>
                    <a:pt x="465" y="201"/>
                    <a:pt x="430" y="163"/>
                    <a:pt x="402" y="150"/>
                  </a:cubicBezTo>
                  <a:cubicBezTo>
                    <a:pt x="383" y="141"/>
                    <a:pt x="406" y="105"/>
                    <a:pt x="389" y="88"/>
                  </a:cubicBezTo>
                  <a:cubicBezTo>
                    <a:pt x="355" y="55"/>
                    <a:pt x="274" y="35"/>
                    <a:pt x="249" y="19"/>
                  </a:cubicBezTo>
                  <a:cubicBezTo>
                    <a:pt x="239" y="27"/>
                    <a:pt x="225" y="0"/>
                    <a:pt x="212" y="6"/>
                  </a:cubicBezTo>
                  <a:cubicBezTo>
                    <a:pt x="196" y="11"/>
                    <a:pt x="194" y="32"/>
                    <a:pt x="183" y="45"/>
                  </a:cubicBezTo>
                  <a:cubicBezTo>
                    <a:pt x="164" y="51"/>
                    <a:pt x="114" y="40"/>
                    <a:pt x="111" y="53"/>
                  </a:cubicBezTo>
                  <a:cubicBezTo>
                    <a:pt x="104" y="90"/>
                    <a:pt x="170" y="93"/>
                    <a:pt x="149" y="148"/>
                  </a:cubicBezTo>
                  <a:lnTo>
                    <a:pt x="138" y="148"/>
                  </a:lnTo>
                  <a:lnTo>
                    <a:pt x="149" y="148"/>
                  </a:lnTo>
                  <a:cubicBezTo>
                    <a:pt x="122" y="130"/>
                    <a:pt x="122" y="111"/>
                    <a:pt x="93" y="114"/>
                  </a:cubicBezTo>
                  <a:lnTo>
                    <a:pt x="98" y="106"/>
                  </a:lnTo>
                  <a:lnTo>
                    <a:pt x="93" y="114"/>
                  </a:lnTo>
                  <a:cubicBezTo>
                    <a:pt x="56" y="156"/>
                    <a:pt x="61" y="217"/>
                    <a:pt x="51" y="230"/>
                  </a:cubicBezTo>
                  <a:cubicBezTo>
                    <a:pt x="29" y="257"/>
                    <a:pt x="21" y="217"/>
                    <a:pt x="14" y="257"/>
                  </a:cubicBezTo>
                  <a:cubicBezTo>
                    <a:pt x="0" y="334"/>
                    <a:pt x="82" y="336"/>
                    <a:pt x="21" y="394"/>
                  </a:cubicBezTo>
                  <a:lnTo>
                    <a:pt x="35" y="392"/>
                  </a:lnTo>
                  <a:lnTo>
                    <a:pt x="37" y="434"/>
                  </a:lnTo>
                  <a:cubicBezTo>
                    <a:pt x="35" y="426"/>
                    <a:pt x="32" y="421"/>
                    <a:pt x="27" y="41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9" name="Monaco"/>
            <p:cNvSpPr>
              <a:spLocks/>
            </p:cNvSpPr>
            <p:nvPr/>
          </p:nvSpPr>
          <p:spPr bwMode="auto">
            <a:xfrm>
              <a:off x="3769771" y="5100988"/>
              <a:ext cx="28575" cy="25400"/>
            </a:xfrm>
            <a:custGeom>
              <a:avLst/>
              <a:gdLst>
                <a:gd name="T0" fmla="*/ 40 w 80"/>
                <a:gd name="T1" fmla="*/ 72 h 72"/>
                <a:gd name="T2" fmla="*/ 80 w 80"/>
                <a:gd name="T3" fmla="*/ 35 h 72"/>
                <a:gd name="T4" fmla="*/ 40 w 80"/>
                <a:gd name="T5" fmla="*/ 0 h 72"/>
                <a:gd name="T6" fmla="*/ 0 w 80"/>
                <a:gd name="T7" fmla="*/ 35 h 72"/>
                <a:gd name="T8" fmla="*/ 40 w 80"/>
                <a:gd name="T9" fmla="*/ 72 h 72"/>
                <a:gd name="T10" fmla="*/ 40 w 80"/>
                <a:gd name="T11" fmla="*/ 72 h 72"/>
              </a:gdLst>
              <a:ahLst/>
              <a:cxnLst>
                <a:cxn ang="0">
                  <a:pos x="T0" y="T1"/>
                </a:cxn>
                <a:cxn ang="0">
                  <a:pos x="T2" y="T3"/>
                </a:cxn>
                <a:cxn ang="0">
                  <a:pos x="T4" y="T5"/>
                </a:cxn>
                <a:cxn ang="0">
                  <a:pos x="T6" y="T7"/>
                </a:cxn>
                <a:cxn ang="0">
                  <a:pos x="T8" y="T9"/>
                </a:cxn>
                <a:cxn ang="0">
                  <a:pos x="T10" y="T11"/>
                </a:cxn>
              </a:cxnLst>
              <a:rect l="0" t="0" r="r" b="b"/>
              <a:pathLst>
                <a:path w="80" h="72">
                  <a:moveTo>
                    <a:pt x="40" y="72"/>
                  </a:moveTo>
                  <a:cubicBezTo>
                    <a:pt x="61" y="72"/>
                    <a:pt x="80" y="53"/>
                    <a:pt x="80" y="35"/>
                  </a:cubicBezTo>
                  <a:cubicBezTo>
                    <a:pt x="80" y="16"/>
                    <a:pt x="61" y="0"/>
                    <a:pt x="40" y="0"/>
                  </a:cubicBezTo>
                  <a:cubicBezTo>
                    <a:pt x="19" y="0"/>
                    <a:pt x="0" y="16"/>
                    <a:pt x="0" y="35"/>
                  </a:cubicBezTo>
                  <a:cubicBezTo>
                    <a:pt x="0" y="53"/>
                    <a:pt x="19" y="72"/>
                    <a:pt x="40" y="72"/>
                  </a:cubicBezTo>
                  <a:cubicBezTo>
                    <a:pt x="61" y="72"/>
                    <a:pt x="19" y="72"/>
                    <a:pt x="40" y="72"/>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0" name="Moldavia"/>
            <p:cNvSpPr>
              <a:spLocks/>
            </p:cNvSpPr>
            <p:nvPr/>
          </p:nvSpPr>
          <p:spPr bwMode="auto">
            <a:xfrm>
              <a:off x="5433471" y="4343751"/>
              <a:ext cx="344488" cy="357188"/>
            </a:xfrm>
            <a:custGeom>
              <a:avLst/>
              <a:gdLst>
                <a:gd name="T0" fmla="*/ 3 w 956"/>
                <a:gd name="T1" fmla="*/ 129 h 995"/>
                <a:gd name="T2" fmla="*/ 93 w 956"/>
                <a:gd name="T3" fmla="*/ 151 h 995"/>
                <a:gd name="T4" fmla="*/ 204 w 956"/>
                <a:gd name="T5" fmla="*/ 302 h 995"/>
                <a:gd name="T6" fmla="*/ 503 w 956"/>
                <a:gd name="T7" fmla="*/ 603 h 995"/>
                <a:gd name="T8" fmla="*/ 514 w 956"/>
                <a:gd name="T9" fmla="*/ 810 h 995"/>
                <a:gd name="T10" fmla="*/ 564 w 956"/>
                <a:gd name="T11" fmla="*/ 934 h 995"/>
                <a:gd name="T12" fmla="*/ 545 w 956"/>
                <a:gd name="T13" fmla="*/ 958 h 995"/>
                <a:gd name="T14" fmla="*/ 572 w 956"/>
                <a:gd name="T15" fmla="*/ 969 h 995"/>
                <a:gd name="T16" fmla="*/ 590 w 956"/>
                <a:gd name="T17" fmla="*/ 992 h 995"/>
                <a:gd name="T18" fmla="*/ 604 w 956"/>
                <a:gd name="T19" fmla="*/ 961 h 995"/>
                <a:gd name="T20" fmla="*/ 649 w 956"/>
                <a:gd name="T21" fmla="*/ 961 h 995"/>
                <a:gd name="T22" fmla="*/ 651 w 956"/>
                <a:gd name="T23" fmla="*/ 863 h 995"/>
                <a:gd name="T24" fmla="*/ 686 w 956"/>
                <a:gd name="T25" fmla="*/ 831 h 995"/>
                <a:gd name="T26" fmla="*/ 686 w 956"/>
                <a:gd name="T27" fmla="*/ 783 h 995"/>
                <a:gd name="T28" fmla="*/ 720 w 956"/>
                <a:gd name="T29" fmla="*/ 762 h 995"/>
                <a:gd name="T30" fmla="*/ 710 w 956"/>
                <a:gd name="T31" fmla="*/ 728 h 995"/>
                <a:gd name="T32" fmla="*/ 720 w 956"/>
                <a:gd name="T33" fmla="*/ 688 h 995"/>
                <a:gd name="T34" fmla="*/ 686 w 956"/>
                <a:gd name="T35" fmla="*/ 603 h 995"/>
                <a:gd name="T36" fmla="*/ 733 w 956"/>
                <a:gd name="T37" fmla="*/ 566 h 995"/>
                <a:gd name="T38" fmla="*/ 747 w 956"/>
                <a:gd name="T39" fmla="*/ 603 h 995"/>
                <a:gd name="T40" fmla="*/ 741 w 956"/>
                <a:gd name="T41" fmla="*/ 617 h 995"/>
                <a:gd name="T42" fmla="*/ 752 w 956"/>
                <a:gd name="T43" fmla="*/ 619 h 995"/>
                <a:gd name="T44" fmla="*/ 770 w 956"/>
                <a:gd name="T45" fmla="*/ 579 h 995"/>
                <a:gd name="T46" fmla="*/ 781 w 956"/>
                <a:gd name="T47" fmla="*/ 593 h 995"/>
                <a:gd name="T48" fmla="*/ 794 w 956"/>
                <a:gd name="T49" fmla="*/ 566 h 995"/>
                <a:gd name="T50" fmla="*/ 839 w 956"/>
                <a:gd name="T51" fmla="*/ 595 h 995"/>
                <a:gd name="T52" fmla="*/ 855 w 956"/>
                <a:gd name="T53" fmla="*/ 548 h 995"/>
                <a:gd name="T54" fmla="*/ 903 w 956"/>
                <a:gd name="T55" fmla="*/ 585 h 995"/>
                <a:gd name="T56" fmla="*/ 908 w 956"/>
                <a:gd name="T57" fmla="*/ 569 h 995"/>
                <a:gd name="T58" fmla="*/ 956 w 956"/>
                <a:gd name="T59" fmla="*/ 545 h 995"/>
                <a:gd name="T60" fmla="*/ 890 w 956"/>
                <a:gd name="T61" fmla="*/ 516 h 995"/>
                <a:gd name="T62" fmla="*/ 903 w 956"/>
                <a:gd name="T63" fmla="*/ 505 h 995"/>
                <a:gd name="T64" fmla="*/ 876 w 956"/>
                <a:gd name="T65" fmla="*/ 423 h 995"/>
                <a:gd name="T66" fmla="*/ 778 w 956"/>
                <a:gd name="T67" fmla="*/ 397 h 995"/>
                <a:gd name="T68" fmla="*/ 762 w 956"/>
                <a:gd name="T69" fmla="*/ 352 h 995"/>
                <a:gd name="T70" fmla="*/ 741 w 956"/>
                <a:gd name="T71" fmla="*/ 272 h 995"/>
                <a:gd name="T72" fmla="*/ 712 w 956"/>
                <a:gd name="T73" fmla="*/ 299 h 995"/>
                <a:gd name="T74" fmla="*/ 627 w 956"/>
                <a:gd name="T75" fmla="*/ 233 h 995"/>
                <a:gd name="T76" fmla="*/ 590 w 956"/>
                <a:gd name="T77" fmla="*/ 79 h 995"/>
                <a:gd name="T78" fmla="*/ 559 w 956"/>
                <a:gd name="T79" fmla="*/ 108 h 995"/>
                <a:gd name="T80" fmla="*/ 445 w 956"/>
                <a:gd name="T81" fmla="*/ 53 h 995"/>
                <a:gd name="T82" fmla="*/ 429 w 956"/>
                <a:gd name="T83" fmla="*/ 92 h 995"/>
                <a:gd name="T84" fmla="*/ 413 w 956"/>
                <a:gd name="T85" fmla="*/ 61 h 995"/>
                <a:gd name="T86" fmla="*/ 389 w 956"/>
                <a:gd name="T87" fmla="*/ 74 h 995"/>
                <a:gd name="T88" fmla="*/ 389 w 956"/>
                <a:gd name="T89" fmla="*/ 39 h 995"/>
                <a:gd name="T90" fmla="*/ 331 w 956"/>
                <a:gd name="T91" fmla="*/ 61 h 995"/>
                <a:gd name="T92" fmla="*/ 323 w 956"/>
                <a:gd name="T93" fmla="*/ 37 h 995"/>
                <a:gd name="T94" fmla="*/ 238 w 956"/>
                <a:gd name="T95" fmla="*/ 5 h 995"/>
                <a:gd name="T96" fmla="*/ 132 w 956"/>
                <a:gd name="T97" fmla="*/ 63 h 995"/>
                <a:gd name="T98" fmla="*/ 27 w 956"/>
                <a:gd name="T99" fmla="*/ 82 h 995"/>
                <a:gd name="T100" fmla="*/ 40 w 956"/>
                <a:gd name="T101" fmla="*/ 108 h 995"/>
                <a:gd name="T102" fmla="*/ 11 w 956"/>
                <a:gd name="T103" fmla="*/ 98 h 995"/>
                <a:gd name="T104" fmla="*/ 3 w 956"/>
                <a:gd name="T105" fmla="*/ 12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995">
                  <a:moveTo>
                    <a:pt x="3" y="129"/>
                  </a:moveTo>
                  <a:cubicBezTo>
                    <a:pt x="40" y="111"/>
                    <a:pt x="64" y="127"/>
                    <a:pt x="93" y="151"/>
                  </a:cubicBezTo>
                  <a:cubicBezTo>
                    <a:pt x="148" y="190"/>
                    <a:pt x="159" y="257"/>
                    <a:pt x="204" y="302"/>
                  </a:cubicBezTo>
                  <a:cubicBezTo>
                    <a:pt x="278" y="373"/>
                    <a:pt x="479" y="500"/>
                    <a:pt x="503" y="603"/>
                  </a:cubicBezTo>
                  <a:cubicBezTo>
                    <a:pt x="522" y="670"/>
                    <a:pt x="498" y="744"/>
                    <a:pt x="514" y="810"/>
                  </a:cubicBezTo>
                  <a:cubicBezTo>
                    <a:pt x="519" y="839"/>
                    <a:pt x="567" y="905"/>
                    <a:pt x="564" y="934"/>
                  </a:cubicBezTo>
                  <a:cubicBezTo>
                    <a:pt x="564" y="945"/>
                    <a:pt x="543" y="947"/>
                    <a:pt x="545" y="958"/>
                  </a:cubicBezTo>
                  <a:cubicBezTo>
                    <a:pt x="548" y="969"/>
                    <a:pt x="564" y="963"/>
                    <a:pt x="572" y="969"/>
                  </a:cubicBezTo>
                  <a:cubicBezTo>
                    <a:pt x="580" y="974"/>
                    <a:pt x="580" y="992"/>
                    <a:pt x="590" y="992"/>
                  </a:cubicBezTo>
                  <a:cubicBezTo>
                    <a:pt x="604" y="995"/>
                    <a:pt x="593" y="963"/>
                    <a:pt x="604" y="961"/>
                  </a:cubicBezTo>
                  <a:cubicBezTo>
                    <a:pt x="620" y="958"/>
                    <a:pt x="635" y="963"/>
                    <a:pt x="649" y="961"/>
                  </a:cubicBezTo>
                  <a:cubicBezTo>
                    <a:pt x="667" y="958"/>
                    <a:pt x="627" y="900"/>
                    <a:pt x="651" y="863"/>
                  </a:cubicBezTo>
                  <a:cubicBezTo>
                    <a:pt x="659" y="852"/>
                    <a:pt x="675" y="844"/>
                    <a:pt x="686" y="831"/>
                  </a:cubicBezTo>
                  <a:cubicBezTo>
                    <a:pt x="699" y="812"/>
                    <a:pt x="662" y="802"/>
                    <a:pt x="686" y="783"/>
                  </a:cubicBezTo>
                  <a:cubicBezTo>
                    <a:pt x="696" y="773"/>
                    <a:pt x="715" y="773"/>
                    <a:pt x="720" y="762"/>
                  </a:cubicBezTo>
                  <a:cubicBezTo>
                    <a:pt x="725" y="752"/>
                    <a:pt x="710" y="741"/>
                    <a:pt x="710" y="728"/>
                  </a:cubicBezTo>
                  <a:cubicBezTo>
                    <a:pt x="710" y="715"/>
                    <a:pt x="723" y="701"/>
                    <a:pt x="720" y="688"/>
                  </a:cubicBezTo>
                  <a:cubicBezTo>
                    <a:pt x="715" y="667"/>
                    <a:pt x="649" y="646"/>
                    <a:pt x="686" y="603"/>
                  </a:cubicBezTo>
                  <a:cubicBezTo>
                    <a:pt x="699" y="587"/>
                    <a:pt x="723" y="548"/>
                    <a:pt x="733" y="566"/>
                  </a:cubicBezTo>
                  <a:cubicBezTo>
                    <a:pt x="739" y="577"/>
                    <a:pt x="744" y="590"/>
                    <a:pt x="747" y="603"/>
                  </a:cubicBezTo>
                  <a:cubicBezTo>
                    <a:pt x="747" y="609"/>
                    <a:pt x="741" y="611"/>
                    <a:pt x="741" y="617"/>
                  </a:cubicBezTo>
                  <a:cubicBezTo>
                    <a:pt x="744" y="619"/>
                    <a:pt x="749" y="622"/>
                    <a:pt x="752" y="619"/>
                  </a:cubicBezTo>
                  <a:cubicBezTo>
                    <a:pt x="760" y="609"/>
                    <a:pt x="757" y="590"/>
                    <a:pt x="770" y="579"/>
                  </a:cubicBezTo>
                  <a:cubicBezTo>
                    <a:pt x="773" y="574"/>
                    <a:pt x="776" y="595"/>
                    <a:pt x="781" y="593"/>
                  </a:cubicBezTo>
                  <a:cubicBezTo>
                    <a:pt x="792" y="590"/>
                    <a:pt x="789" y="574"/>
                    <a:pt x="794" y="566"/>
                  </a:cubicBezTo>
                  <a:cubicBezTo>
                    <a:pt x="794" y="566"/>
                    <a:pt x="829" y="593"/>
                    <a:pt x="839" y="595"/>
                  </a:cubicBezTo>
                  <a:cubicBezTo>
                    <a:pt x="855" y="598"/>
                    <a:pt x="839" y="548"/>
                    <a:pt x="855" y="548"/>
                  </a:cubicBezTo>
                  <a:cubicBezTo>
                    <a:pt x="876" y="548"/>
                    <a:pt x="890" y="598"/>
                    <a:pt x="903" y="585"/>
                  </a:cubicBezTo>
                  <a:cubicBezTo>
                    <a:pt x="905" y="579"/>
                    <a:pt x="903" y="574"/>
                    <a:pt x="908" y="569"/>
                  </a:cubicBezTo>
                  <a:cubicBezTo>
                    <a:pt x="921" y="558"/>
                    <a:pt x="940" y="556"/>
                    <a:pt x="956" y="545"/>
                  </a:cubicBezTo>
                  <a:cubicBezTo>
                    <a:pt x="956" y="542"/>
                    <a:pt x="895" y="534"/>
                    <a:pt x="890" y="516"/>
                  </a:cubicBezTo>
                  <a:cubicBezTo>
                    <a:pt x="887" y="511"/>
                    <a:pt x="903" y="511"/>
                    <a:pt x="903" y="505"/>
                  </a:cubicBezTo>
                  <a:lnTo>
                    <a:pt x="876" y="423"/>
                  </a:lnTo>
                  <a:cubicBezTo>
                    <a:pt x="860" y="410"/>
                    <a:pt x="794" y="407"/>
                    <a:pt x="778" y="397"/>
                  </a:cubicBezTo>
                  <a:cubicBezTo>
                    <a:pt x="768" y="386"/>
                    <a:pt x="776" y="344"/>
                    <a:pt x="762" y="352"/>
                  </a:cubicBezTo>
                  <a:cubicBezTo>
                    <a:pt x="728" y="373"/>
                    <a:pt x="789" y="299"/>
                    <a:pt x="741" y="272"/>
                  </a:cubicBezTo>
                  <a:cubicBezTo>
                    <a:pt x="704" y="251"/>
                    <a:pt x="744" y="309"/>
                    <a:pt x="712" y="299"/>
                  </a:cubicBezTo>
                  <a:cubicBezTo>
                    <a:pt x="696" y="294"/>
                    <a:pt x="630" y="246"/>
                    <a:pt x="627" y="233"/>
                  </a:cubicBezTo>
                  <a:cubicBezTo>
                    <a:pt x="609" y="174"/>
                    <a:pt x="651" y="119"/>
                    <a:pt x="590" y="79"/>
                  </a:cubicBezTo>
                  <a:cubicBezTo>
                    <a:pt x="567" y="66"/>
                    <a:pt x="585" y="119"/>
                    <a:pt x="559" y="108"/>
                  </a:cubicBezTo>
                  <a:cubicBezTo>
                    <a:pt x="495" y="82"/>
                    <a:pt x="535" y="29"/>
                    <a:pt x="445" y="53"/>
                  </a:cubicBezTo>
                  <a:cubicBezTo>
                    <a:pt x="429" y="58"/>
                    <a:pt x="440" y="103"/>
                    <a:pt x="429" y="92"/>
                  </a:cubicBezTo>
                  <a:cubicBezTo>
                    <a:pt x="421" y="84"/>
                    <a:pt x="421" y="71"/>
                    <a:pt x="413" y="61"/>
                  </a:cubicBezTo>
                  <a:cubicBezTo>
                    <a:pt x="408" y="55"/>
                    <a:pt x="395" y="95"/>
                    <a:pt x="389" y="74"/>
                  </a:cubicBezTo>
                  <a:cubicBezTo>
                    <a:pt x="387" y="63"/>
                    <a:pt x="400" y="37"/>
                    <a:pt x="389" y="39"/>
                  </a:cubicBezTo>
                  <a:cubicBezTo>
                    <a:pt x="368" y="42"/>
                    <a:pt x="350" y="61"/>
                    <a:pt x="331" y="61"/>
                  </a:cubicBezTo>
                  <a:cubicBezTo>
                    <a:pt x="323" y="61"/>
                    <a:pt x="331" y="42"/>
                    <a:pt x="323" y="37"/>
                  </a:cubicBezTo>
                  <a:cubicBezTo>
                    <a:pt x="299" y="18"/>
                    <a:pt x="267" y="8"/>
                    <a:pt x="238" y="5"/>
                  </a:cubicBezTo>
                  <a:cubicBezTo>
                    <a:pt x="167" y="0"/>
                    <a:pt x="183" y="39"/>
                    <a:pt x="132" y="63"/>
                  </a:cubicBezTo>
                  <a:cubicBezTo>
                    <a:pt x="127" y="66"/>
                    <a:pt x="27" y="79"/>
                    <a:pt x="27" y="82"/>
                  </a:cubicBezTo>
                  <a:cubicBezTo>
                    <a:pt x="27" y="92"/>
                    <a:pt x="40" y="98"/>
                    <a:pt x="40" y="108"/>
                  </a:cubicBezTo>
                  <a:cubicBezTo>
                    <a:pt x="42" y="119"/>
                    <a:pt x="19" y="92"/>
                    <a:pt x="11" y="98"/>
                  </a:cubicBezTo>
                  <a:cubicBezTo>
                    <a:pt x="0" y="103"/>
                    <a:pt x="5" y="119"/>
                    <a:pt x="3" y="12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1" name="Malta"/>
            <p:cNvSpPr>
              <a:spLocks noEditPoints="1"/>
            </p:cNvSpPr>
            <p:nvPr/>
          </p:nvSpPr>
          <p:spPr bwMode="auto">
            <a:xfrm>
              <a:off x="4485734" y="6061426"/>
              <a:ext cx="34925" cy="28575"/>
            </a:xfrm>
            <a:custGeom>
              <a:avLst/>
              <a:gdLst>
                <a:gd name="T0" fmla="*/ 40 w 96"/>
                <a:gd name="T1" fmla="*/ 6 h 83"/>
                <a:gd name="T2" fmla="*/ 0 w 96"/>
                <a:gd name="T3" fmla="*/ 0 h 83"/>
                <a:gd name="T4" fmla="*/ 40 w 96"/>
                <a:gd name="T5" fmla="*/ 6 h 83"/>
                <a:gd name="T6" fmla="*/ 96 w 96"/>
                <a:gd name="T7" fmla="*/ 83 h 83"/>
                <a:gd name="T8" fmla="*/ 61 w 96"/>
                <a:gd name="T9" fmla="*/ 67 h 83"/>
                <a:gd name="T10" fmla="*/ 96 w 96"/>
                <a:gd name="T11" fmla="*/ 83 h 83"/>
              </a:gdLst>
              <a:ahLst/>
              <a:cxnLst>
                <a:cxn ang="0">
                  <a:pos x="T0" y="T1"/>
                </a:cxn>
                <a:cxn ang="0">
                  <a:pos x="T2" y="T3"/>
                </a:cxn>
                <a:cxn ang="0">
                  <a:pos x="T4" y="T5"/>
                </a:cxn>
                <a:cxn ang="0">
                  <a:pos x="T6" y="T7"/>
                </a:cxn>
                <a:cxn ang="0">
                  <a:pos x="T8" y="T9"/>
                </a:cxn>
                <a:cxn ang="0">
                  <a:pos x="T10" y="T11"/>
                </a:cxn>
              </a:cxnLst>
              <a:rect l="0" t="0" r="r" b="b"/>
              <a:pathLst>
                <a:path w="96" h="83">
                  <a:moveTo>
                    <a:pt x="40" y="6"/>
                  </a:moveTo>
                  <a:cubicBezTo>
                    <a:pt x="27" y="3"/>
                    <a:pt x="0" y="0"/>
                    <a:pt x="0" y="0"/>
                  </a:cubicBezTo>
                  <a:cubicBezTo>
                    <a:pt x="0" y="0"/>
                    <a:pt x="27" y="3"/>
                    <a:pt x="40" y="6"/>
                  </a:cubicBezTo>
                  <a:close/>
                  <a:moveTo>
                    <a:pt x="96" y="83"/>
                  </a:moveTo>
                  <a:cubicBezTo>
                    <a:pt x="85" y="77"/>
                    <a:pt x="61" y="67"/>
                    <a:pt x="61" y="67"/>
                  </a:cubicBezTo>
                  <a:cubicBezTo>
                    <a:pt x="61" y="67"/>
                    <a:pt x="85" y="77"/>
                    <a:pt x="96" y="8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2" name="Mazedonia"/>
            <p:cNvSpPr>
              <a:spLocks/>
            </p:cNvSpPr>
            <p:nvPr/>
          </p:nvSpPr>
          <p:spPr bwMode="auto">
            <a:xfrm>
              <a:off x="5041359" y="5185126"/>
              <a:ext cx="236538" cy="215900"/>
            </a:xfrm>
            <a:custGeom>
              <a:avLst/>
              <a:gdLst>
                <a:gd name="T0" fmla="*/ 11 w 657"/>
                <a:gd name="T1" fmla="*/ 254 h 599"/>
                <a:gd name="T2" fmla="*/ 8 w 657"/>
                <a:gd name="T3" fmla="*/ 307 h 599"/>
                <a:gd name="T4" fmla="*/ 24 w 657"/>
                <a:gd name="T5" fmla="*/ 358 h 599"/>
                <a:gd name="T6" fmla="*/ 3 w 657"/>
                <a:gd name="T7" fmla="*/ 374 h 599"/>
                <a:gd name="T8" fmla="*/ 34 w 657"/>
                <a:gd name="T9" fmla="*/ 421 h 599"/>
                <a:gd name="T10" fmla="*/ 21 w 657"/>
                <a:gd name="T11" fmla="*/ 445 h 599"/>
                <a:gd name="T12" fmla="*/ 101 w 657"/>
                <a:gd name="T13" fmla="*/ 580 h 599"/>
                <a:gd name="T14" fmla="*/ 135 w 657"/>
                <a:gd name="T15" fmla="*/ 569 h 599"/>
                <a:gd name="T16" fmla="*/ 167 w 657"/>
                <a:gd name="T17" fmla="*/ 575 h 599"/>
                <a:gd name="T18" fmla="*/ 169 w 657"/>
                <a:gd name="T19" fmla="*/ 593 h 599"/>
                <a:gd name="T20" fmla="*/ 376 w 657"/>
                <a:gd name="T21" fmla="*/ 532 h 599"/>
                <a:gd name="T22" fmla="*/ 437 w 657"/>
                <a:gd name="T23" fmla="*/ 440 h 599"/>
                <a:gd name="T24" fmla="*/ 574 w 657"/>
                <a:gd name="T25" fmla="*/ 434 h 599"/>
                <a:gd name="T26" fmla="*/ 588 w 657"/>
                <a:gd name="T27" fmla="*/ 408 h 599"/>
                <a:gd name="T28" fmla="*/ 606 w 657"/>
                <a:gd name="T29" fmla="*/ 416 h 599"/>
                <a:gd name="T30" fmla="*/ 651 w 657"/>
                <a:gd name="T31" fmla="*/ 336 h 599"/>
                <a:gd name="T32" fmla="*/ 651 w 657"/>
                <a:gd name="T33" fmla="*/ 336 h 599"/>
                <a:gd name="T34" fmla="*/ 654 w 657"/>
                <a:gd name="T35" fmla="*/ 336 h 599"/>
                <a:gd name="T36" fmla="*/ 649 w 657"/>
                <a:gd name="T37" fmla="*/ 191 h 599"/>
                <a:gd name="T38" fmla="*/ 577 w 657"/>
                <a:gd name="T39" fmla="*/ 104 h 599"/>
                <a:gd name="T40" fmla="*/ 529 w 657"/>
                <a:gd name="T41" fmla="*/ 96 h 599"/>
                <a:gd name="T42" fmla="*/ 453 w 657"/>
                <a:gd name="T43" fmla="*/ 32 h 599"/>
                <a:gd name="T44" fmla="*/ 291 w 657"/>
                <a:gd name="T45" fmla="*/ 90 h 599"/>
                <a:gd name="T46" fmla="*/ 196 w 657"/>
                <a:gd name="T47" fmla="*/ 122 h 599"/>
                <a:gd name="T48" fmla="*/ 201 w 657"/>
                <a:gd name="T49" fmla="*/ 151 h 599"/>
                <a:gd name="T50" fmla="*/ 159 w 657"/>
                <a:gd name="T51" fmla="*/ 133 h 599"/>
                <a:gd name="T52" fmla="*/ 64 w 657"/>
                <a:gd name="T53" fmla="*/ 178 h 599"/>
                <a:gd name="T54" fmla="*/ 19 w 657"/>
                <a:gd name="T55" fmla="*/ 254 h 599"/>
                <a:gd name="T56" fmla="*/ 11 w 657"/>
                <a:gd name="T57" fmla="*/ 25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599">
                  <a:moveTo>
                    <a:pt x="11" y="254"/>
                  </a:moveTo>
                  <a:cubicBezTo>
                    <a:pt x="8" y="273"/>
                    <a:pt x="5" y="291"/>
                    <a:pt x="8" y="307"/>
                  </a:cubicBezTo>
                  <a:cubicBezTo>
                    <a:pt x="8" y="326"/>
                    <a:pt x="24" y="342"/>
                    <a:pt x="24" y="358"/>
                  </a:cubicBezTo>
                  <a:cubicBezTo>
                    <a:pt x="21" y="366"/>
                    <a:pt x="0" y="366"/>
                    <a:pt x="3" y="374"/>
                  </a:cubicBezTo>
                  <a:cubicBezTo>
                    <a:pt x="5" y="392"/>
                    <a:pt x="32" y="403"/>
                    <a:pt x="34" y="421"/>
                  </a:cubicBezTo>
                  <a:cubicBezTo>
                    <a:pt x="37" y="429"/>
                    <a:pt x="21" y="437"/>
                    <a:pt x="21" y="445"/>
                  </a:cubicBezTo>
                  <a:cubicBezTo>
                    <a:pt x="21" y="466"/>
                    <a:pt x="90" y="564"/>
                    <a:pt x="101" y="580"/>
                  </a:cubicBezTo>
                  <a:cubicBezTo>
                    <a:pt x="117" y="599"/>
                    <a:pt x="127" y="569"/>
                    <a:pt x="135" y="569"/>
                  </a:cubicBezTo>
                  <a:cubicBezTo>
                    <a:pt x="146" y="567"/>
                    <a:pt x="159" y="569"/>
                    <a:pt x="167" y="575"/>
                  </a:cubicBezTo>
                  <a:cubicBezTo>
                    <a:pt x="172" y="580"/>
                    <a:pt x="164" y="593"/>
                    <a:pt x="169" y="593"/>
                  </a:cubicBezTo>
                  <a:cubicBezTo>
                    <a:pt x="188" y="596"/>
                    <a:pt x="365" y="540"/>
                    <a:pt x="376" y="532"/>
                  </a:cubicBezTo>
                  <a:cubicBezTo>
                    <a:pt x="405" y="501"/>
                    <a:pt x="384" y="458"/>
                    <a:pt x="437" y="440"/>
                  </a:cubicBezTo>
                  <a:cubicBezTo>
                    <a:pt x="455" y="432"/>
                    <a:pt x="559" y="445"/>
                    <a:pt x="574" y="434"/>
                  </a:cubicBezTo>
                  <a:cubicBezTo>
                    <a:pt x="582" y="429"/>
                    <a:pt x="580" y="413"/>
                    <a:pt x="588" y="408"/>
                  </a:cubicBezTo>
                  <a:cubicBezTo>
                    <a:pt x="593" y="405"/>
                    <a:pt x="601" y="421"/>
                    <a:pt x="606" y="416"/>
                  </a:cubicBezTo>
                  <a:cubicBezTo>
                    <a:pt x="638" y="395"/>
                    <a:pt x="567" y="352"/>
                    <a:pt x="651" y="336"/>
                  </a:cubicBezTo>
                  <a:lnTo>
                    <a:pt x="651" y="336"/>
                  </a:lnTo>
                  <a:lnTo>
                    <a:pt x="654" y="336"/>
                  </a:lnTo>
                  <a:cubicBezTo>
                    <a:pt x="657" y="302"/>
                    <a:pt x="651" y="191"/>
                    <a:pt x="649" y="191"/>
                  </a:cubicBezTo>
                  <a:cubicBezTo>
                    <a:pt x="630" y="172"/>
                    <a:pt x="601" y="119"/>
                    <a:pt x="577" y="104"/>
                  </a:cubicBezTo>
                  <a:cubicBezTo>
                    <a:pt x="564" y="96"/>
                    <a:pt x="545" y="104"/>
                    <a:pt x="529" y="96"/>
                  </a:cubicBezTo>
                  <a:cubicBezTo>
                    <a:pt x="524" y="93"/>
                    <a:pt x="453" y="37"/>
                    <a:pt x="453" y="32"/>
                  </a:cubicBezTo>
                  <a:cubicBezTo>
                    <a:pt x="418" y="0"/>
                    <a:pt x="334" y="82"/>
                    <a:pt x="291" y="90"/>
                  </a:cubicBezTo>
                  <a:cubicBezTo>
                    <a:pt x="241" y="98"/>
                    <a:pt x="220" y="64"/>
                    <a:pt x="196" y="122"/>
                  </a:cubicBezTo>
                  <a:cubicBezTo>
                    <a:pt x="193" y="130"/>
                    <a:pt x="204" y="141"/>
                    <a:pt x="201" y="151"/>
                  </a:cubicBezTo>
                  <a:cubicBezTo>
                    <a:pt x="196" y="164"/>
                    <a:pt x="172" y="133"/>
                    <a:pt x="159" y="133"/>
                  </a:cubicBezTo>
                  <a:cubicBezTo>
                    <a:pt x="124" y="135"/>
                    <a:pt x="93" y="159"/>
                    <a:pt x="64" y="178"/>
                  </a:cubicBezTo>
                  <a:cubicBezTo>
                    <a:pt x="48" y="188"/>
                    <a:pt x="85" y="299"/>
                    <a:pt x="19" y="254"/>
                  </a:cubicBezTo>
                  <a:lnTo>
                    <a:pt x="11" y="254"/>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3" name="Luxembourg"/>
            <p:cNvSpPr>
              <a:spLocks/>
            </p:cNvSpPr>
            <p:nvPr/>
          </p:nvSpPr>
          <p:spPr bwMode="auto">
            <a:xfrm>
              <a:off x="3709446" y="4289776"/>
              <a:ext cx="79375" cy="104775"/>
            </a:xfrm>
            <a:custGeom>
              <a:avLst/>
              <a:gdLst>
                <a:gd name="T0" fmla="*/ 143 w 220"/>
                <a:gd name="T1" fmla="*/ 286 h 289"/>
                <a:gd name="T2" fmla="*/ 98 w 220"/>
                <a:gd name="T3" fmla="*/ 273 h 289"/>
                <a:gd name="T4" fmla="*/ 55 w 220"/>
                <a:gd name="T5" fmla="*/ 286 h 289"/>
                <a:gd name="T6" fmla="*/ 53 w 220"/>
                <a:gd name="T7" fmla="*/ 275 h 289"/>
                <a:gd name="T8" fmla="*/ 18 w 220"/>
                <a:gd name="T9" fmla="*/ 260 h 289"/>
                <a:gd name="T10" fmla="*/ 21 w 220"/>
                <a:gd name="T11" fmla="*/ 249 h 289"/>
                <a:gd name="T12" fmla="*/ 8 w 220"/>
                <a:gd name="T13" fmla="*/ 127 h 289"/>
                <a:gd name="T14" fmla="*/ 100 w 220"/>
                <a:gd name="T15" fmla="*/ 50 h 289"/>
                <a:gd name="T16" fmla="*/ 100 w 220"/>
                <a:gd name="T17" fmla="*/ 98 h 289"/>
                <a:gd name="T18" fmla="*/ 182 w 220"/>
                <a:gd name="T19" fmla="*/ 167 h 289"/>
                <a:gd name="T20" fmla="*/ 143 w 220"/>
                <a:gd name="T21" fmla="*/ 28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89">
                  <a:moveTo>
                    <a:pt x="143" y="286"/>
                  </a:moveTo>
                  <a:cubicBezTo>
                    <a:pt x="130" y="281"/>
                    <a:pt x="114" y="273"/>
                    <a:pt x="98" y="273"/>
                  </a:cubicBezTo>
                  <a:cubicBezTo>
                    <a:pt x="85" y="273"/>
                    <a:pt x="71" y="286"/>
                    <a:pt x="55" y="286"/>
                  </a:cubicBezTo>
                  <a:cubicBezTo>
                    <a:pt x="53" y="289"/>
                    <a:pt x="55" y="278"/>
                    <a:pt x="53" y="275"/>
                  </a:cubicBezTo>
                  <a:cubicBezTo>
                    <a:pt x="42" y="270"/>
                    <a:pt x="32" y="265"/>
                    <a:pt x="18" y="260"/>
                  </a:cubicBezTo>
                  <a:lnTo>
                    <a:pt x="21" y="249"/>
                  </a:lnTo>
                  <a:cubicBezTo>
                    <a:pt x="79" y="254"/>
                    <a:pt x="0" y="151"/>
                    <a:pt x="8" y="127"/>
                  </a:cubicBezTo>
                  <a:cubicBezTo>
                    <a:pt x="18" y="98"/>
                    <a:pt x="71" y="0"/>
                    <a:pt x="100" y="50"/>
                  </a:cubicBezTo>
                  <a:cubicBezTo>
                    <a:pt x="98" y="64"/>
                    <a:pt x="95" y="77"/>
                    <a:pt x="100" y="98"/>
                  </a:cubicBezTo>
                  <a:cubicBezTo>
                    <a:pt x="114" y="154"/>
                    <a:pt x="177" y="159"/>
                    <a:pt x="182" y="167"/>
                  </a:cubicBezTo>
                  <a:cubicBezTo>
                    <a:pt x="220" y="212"/>
                    <a:pt x="114" y="233"/>
                    <a:pt x="143" y="28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4" name="Lithuania"/>
            <p:cNvSpPr>
              <a:spLocks noEditPoints="1"/>
            </p:cNvSpPr>
            <p:nvPr/>
          </p:nvSpPr>
          <p:spPr bwMode="auto">
            <a:xfrm>
              <a:off x="4823871" y="3413476"/>
              <a:ext cx="423863" cy="336550"/>
            </a:xfrm>
            <a:custGeom>
              <a:avLst/>
              <a:gdLst>
                <a:gd name="T0" fmla="*/ 461 w 1178"/>
                <a:gd name="T1" fmla="*/ 779 h 935"/>
                <a:gd name="T2" fmla="*/ 601 w 1178"/>
                <a:gd name="T3" fmla="*/ 853 h 935"/>
                <a:gd name="T4" fmla="*/ 747 w 1178"/>
                <a:gd name="T5" fmla="*/ 882 h 935"/>
                <a:gd name="T6" fmla="*/ 837 w 1178"/>
                <a:gd name="T7" fmla="*/ 853 h 935"/>
                <a:gd name="T8" fmla="*/ 866 w 1178"/>
                <a:gd name="T9" fmla="*/ 805 h 935"/>
                <a:gd name="T10" fmla="*/ 938 w 1178"/>
                <a:gd name="T11" fmla="*/ 736 h 935"/>
                <a:gd name="T12" fmla="*/ 1001 w 1178"/>
                <a:gd name="T13" fmla="*/ 752 h 935"/>
                <a:gd name="T14" fmla="*/ 998 w 1178"/>
                <a:gd name="T15" fmla="*/ 691 h 935"/>
                <a:gd name="T16" fmla="*/ 998 w 1178"/>
                <a:gd name="T17" fmla="*/ 530 h 935"/>
                <a:gd name="T18" fmla="*/ 1067 w 1178"/>
                <a:gd name="T19" fmla="*/ 448 h 935"/>
                <a:gd name="T20" fmla="*/ 1147 w 1178"/>
                <a:gd name="T21" fmla="*/ 376 h 935"/>
                <a:gd name="T22" fmla="*/ 1168 w 1178"/>
                <a:gd name="T23" fmla="*/ 323 h 935"/>
                <a:gd name="T24" fmla="*/ 1099 w 1178"/>
                <a:gd name="T25" fmla="*/ 196 h 935"/>
                <a:gd name="T26" fmla="*/ 1075 w 1178"/>
                <a:gd name="T27" fmla="*/ 196 h 935"/>
                <a:gd name="T28" fmla="*/ 781 w 1178"/>
                <a:gd name="T29" fmla="*/ 85 h 935"/>
                <a:gd name="T30" fmla="*/ 662 w 1178"/>
                <a:gd name="T31" fmla="*/ 74 h 935"/>
                <a:gd name="T32" fmla="*/ 586 w 1178"/>
                <a:gd name="T33" fmla="*/ 96 h 935"/>
                <a:gd name="T34" fmla="*/ 461 w 1178"/>
                <a:gd name="T35" fmla="*/ 98 h 935"/>
                <a:gd name="T36" fmla="*/ 384 w 1178"/>
                <a:gd name="T37" fmla="*/ 125 h 935"/>
                <a:gd name="T38" fmla="*/ 315 w 1178"/>
                <a:gd name="T39" fmla="*/ 114 h 935"/>
                <a:gd name="T40" fmla="*/ 56 w 1178"/>
                <a:gd name="T41" fmla="*/ 207 h 935"/>
                <a:gd name="T42" fmla="*/ 8 w 1178"/>
                <a:gd name="T43" fmla="*/ 268 h 935"/>
                <a:gd name="T44" fmla="*/ 27 w 1178"/>
                <a:gd name="T45" fmla="*/ 371 h 935"/>
                <a:gd name="T46" fmla="*/ 53 w 1178"/>
                <a:gd name="T47" fmla="*/ 413 h 935"/>
                <a:gd name="T48" fmla="*/ 75 w 1178"/>
                <a:gd name="T49" fmla="*/ 522 h 935"/>
                <a:gd name="T50" fmla="*/ 98 w 1178"/>
                <a:gd name="T51" fmla="*/ 535 h 935"/>
                <a:gd name="T52" fmla="*/ 117 w 1178"/>
                <a:gd name="T53" fmla="*/ 532 h 935"/>
                <a:gd name="T54" fmla="*/ 252 w 1178"/>
                <a:gd name="T55" fmla="*/ 580 h 935"/>
                <a:gd name="T56" fmla="*/ 368 w 1178"/>
                <a:gd name="T57" fmla="*/ 567 h 935"/>
                <a:gd name="T58" fmla="*/ 400 w 1178"/>
                <a:gd name="T59" fmla="*/ 596 h 935"/>
                <a:gd name="T60" fmla="*/ 448 w 1178"/>
                <a:gd name="T61" fmla="*/ 797 h 935"/>
                <a:gd name="T62" fmla="*/ 35 w 1178"/>
                <a:gd name="T63" fmla="*/ 392 h 935"/>
                <a:gd name="T64" fmla="*/ 35 w 1178"/>
                <a:gd name="T65" fmla="*/ 543 h 935"/>
                <a:gd name="T66" fmla="*/ 51 w 1178"/>
                <a:gd name="T67" fmla="*/ 490 h 935"/>
                <a:gd name="T68" fmla="*/ 38 w 1178"/>
                <a:gd name="T69" fmla="*/ 38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8" h="935">
                  <a:moveTo>
                    <a:pt x="448" y="797"/>
                  </a:moveTo>
                  <a:cubicBezTo>
                    <a:pt x="453" y="792"/>
                    <a:pt x="453" y="781"/>
                    <a:pt x="461" y="779"/>
                  </a:cubicBezTo>
                  <a:cubicBezTo>
                    <a:pt x="501" y="765"/>
                    <a:pt x="482" y="800"/>
                    <a:pt x="509" y="810"/>
                  </a:cubicBezTo>
                  <a:cubicBezTo>
                    <a:pt x="583" y="842"/>
                    <a:pt x="554" y="784"/>
                    <a:pt x="601" y="853"/>
                  </a:cubicBezTo>
                  <a:cubicBezTo>
                    <a:pt x="617" y="874"/>
                    <a:pt x="601" y="903"/>
                    <a:pt x="617" y="914"/>
                  </a:cubicBezTo>
                  <a:cubicBezTo>
                    <a:pt x="649" y="935"/>
                    <a:pt x="726" y="892"/>
                    <a:pt x="747" y="882"/>
                  </a:cubicBezTo>
                  <a:cubicBezTo>
                    <a:pt x="768" y="874"/>
                    <a:pt x="779" y="922"/>
                    <a:pt x="803" y="900"/>
                  </a:cubicBezTo>
                  <a:cubicBezTo>
                    <a:pt x="818" y="890"/>
                    <a:pt x="821" y="863"/>
                    <a:pt x="837" y="853"/>
                  </a:cubicBezTo>
                  <a:cubicBezTo>
                    <a:pt x="850" y="845"/>
                    <a:pt x="866" y="853"/>
                    <a:pt x="879" y="850"/>
                  </a:cubicBezTo>
                  <a:cubicBezTo>
                    <a:pt x="893" y="845"/>
                    <a:pt x="856" y="816"/>
                    <a:pt x="866" y="805"/>
                  </a:cubicBezTo>
                  <a:cubicBezTo>
                    <a:pt x="879" y="789"/>
                    <a:pt x="906" y="794"/>
                    <a:pt x="924" y="787"/>
                  </a:cubicBezTo>
                  <a:cubicBezTo>
                    <a:pt x="967" y="763"/>
                    <a:pt x="908" y="765"/>
                    <a:pt x="938" y="736"/>
                  </a:cubicBezTo>
                  <a:cubicBezTo>
                    <a:pt x="946" y="726"/>
                    <a:pt x="1006" y="697"/>
                    <a:pt x="1012" y="731"/>
                  </a:cubicBezTo>
                  <a:cubicBezTo>
                    <a:pt x="1014" y="739"/>
                    <a:pt x="1001" y="744"/>
                    <a:pt x="1001" y="752"/>
                  </a:cubicBezTo>
                  <a:cubicBezTo>
                    <a:pt x="998" y="776"/>
                    <a:pt x="1051" y="757"/>
                    <a:pt x="1057" y="744"/>
                  </a:cubicBezTo>
                  <a:cubicBezTo>
                    <a:pt x="1081" y="686"/>
                    <a:pt x="998" y="702"/>
                    <a:pt x="998" y="691"/>
                  </a:cubicBezTo>
                  <a:cubicBezTo>
                    <a:pt x="996" y="681"/>
                    <a:pt x="1022" y="607"/>
                    <a:pt x="1022" y="604"/>
                  </a:cubicBezTo>
                  <a:lnTo>
                    <a:pt x="998" y="530"/>
                  </a:lnTo>
                  <a:cubicBezTo>
                    <a:pt x="998" y="527"/>
                    <a:pt x="1009" y="527"/>
                    <a:pt x="1009" y="522"/>
                  </a:cubicBezTo>
                  <a:cubicBezTo>
                    <a:pt x="1041" y="424"/>
                    <a:pt x="1017" y="527"/>
                    <a:pt x="1067" y="448"/>
                  </a:cubicBezTo>
                  <a:cubicBezTo>
                    <a:pt x="1081" y="432"/>
                    <a:pt x="1067" y="405"/>
                    <a:pt x="1078" y="387"/>
                  </a:cubicBezTo>
                  <a:cubicBezTo>
                    <a:pt x="1091" y="368"/>
                    <a:pt x="1131" y="395"/>
                    <a:pt x="1147" y="376"/>
                  </a:cubicBezTo>
                  <a:cubicBezTo>
                    <a:pt x="1155" y="366"/>
                    <a:pt x="1144" y="350"/>
                    <a:pt x="1147" y="339"/>
                  </a:cubicBezTo>
                  <a:cubicBezTo>
                    <a:pt x="1152" y="331"/>
                    <a:pt x="1165" y="331"/>
                    <a:pt x="1168" y="323"/>
                  </a:cubicBezTo>
                  <a:cubicBezTo>
                    <a:pt x="1178" y="286"/>
                    <a:pt x="1091" y="334"/>
                    <a:pt x="1094" y="310"/>
                  </a:cubicBezTo>
                  <a:cubicBezTo>
                    <a:pt x="1096" y="270"/>
                    <a:pt x="1115" y="236"/>
                    <a:pt x="1099" y="196"/>
                  </a:cubicBezTo>
                  <a:lnTo>
                    <a:pt x="1099" y="194"/>
                  </a:lnTo>
                  <a:cubicBezTo>
                    <a:pt x="1091" y="196"/>
                    <a:pt x="1083" y="196"/>
                    <a:pt x="1075" y="196"/>
                  </a:cubicBezTo>
                  <a:cubicBezTo>
                    <a:pt x="1014" y="186"/>
                    <a:pt x="935" y="88"/>
                    <a:pt x="885" y="74"/>
                  </a:cubicBezTo>
                  <a:cubicBezTo>
                    <a:pt x="850" y="64"/>
                    <a:pt x="816" y="85"/>
                    <a:pt x="781" y="85"/>
                  </a:cubicBezTo>
                  <a:cubicBezTo>
                    <a:pt x="747" y="85"/>
                    <a:pt x="736" y="0"/>
                    <a:pt x="710" y="6"/>
                  </a:cubicBezTo>
                  <a:cubicBezTo>
                    <a:pt x="678" y="11"/>
                    <a:pt x="678" y="56"/>
                    <a:pt x="662" y="74"/>
                  </a:cubicBezTo>
                  <a:cubicBezTo>
                    <a:pt x="641" y="106"/>
                    <a:pt x="641" y="66"/>
                    <a:pt x="617" y="72"/>
                  </a:cubicBezTo>
                  <a:cubicBezTo>
                    <a:pt x="604" y="74"/>
                    <a:pt x="599" y="93"/>
                    <a:pt x="586" y="96"/>
                  </a:cubicBezTo>
                  <a:cubicBezTo>
                    <a:pt x="583" y="98"/>
                    <a:pt x="503" y="77"/>
                    <a:pt x="501" y="80"/>
                  </a:cubicBezTo>
                  <a:cubicBezTo>
                    <a:pt x="485" y="80"/>
                    <a:pt x="477" y="96"/>
                    <a:pt x="461" y="98"/>
                  </a:cubicBezTo>
                  <a:cubicBezTo>
                    <a:pt x="432" y="101"/>
                    <a:pt x="421" y="74"/>
                    <a:pt x="398" y="98"/>
                  </a:cubicBezTo>
                  <a:cubicBezTo>
                    <a:pt x="390" y="106"/>
                    <a:pt x="392" y="119"/>
                    <a:pt x="384" y="125"/>
                  </a:cubicBezTo>
                  <a:cubicBezTo>
                    <a:pt x="374" y="138"/>
                    <a:pt x="363" y="93"/>
                    <a:pt x="345" y="90"/>
                  </a:cubicBezTo>
                  <a:cubicBezTo>
                    <a:pt x="334" y="90"/>
                    <a:pt x="326" y="111"/>
                    <a:pt x="315" y="114"/>
                  </a:cubicBezTo>
                  <a:cubicBezTo>
                    <a:pt x="297" y="119"/>
                    <a:pt x="212" y="114"/>
                    <a:pt x="194" y="119"/>
                  </a:cubicBezTo>
                  <a:cubicBezTo>
                    <a:pt x="162" y="127"/>
                    <a:pt x="77" y="180"/>
                    <a:pt x="56" y="207"/>
                  </a:cubicBezTo>
                  <a:cubicBezTo>
                    <a:pt x="45" y="223"/>
                    <a:pt x="48" y="247"/>
                    <a:pt x="38" y="262"/>
                  </a:cubicBezTo>
                  <a:cubicBezTo>
                    <a:pt x="30" y="270"/>
                    <a:pt x="19" y="268"/>
                    <a:pt x="8" y="268"/>
                  </a:cubicBezTo>
                  <a:cubicBezTo>
                    <a:pt x="11" y="273"/>
                    <a:pt x="11" y="276"/>
                    <a:pt x="14" y="278"/>
                  </a:cubicBezTo>
                  <a:cubicBezTo>
                    <a:pt x="32" y="347"/>
                    <a:pt x="0" y="305"/>
                    <a:pt x="27" y="371"/>
                  </a:cubicBezTo>
                  <a:cubicBezTo>
                    <a:pt x="30" y="376"/>
                    <a:pt x="32" y="382"/>
                    <a:pt x="38" y="387"/>
                  </a:cubicBezTo>
                  <a:cubicBezTo>
                    <a:pt x="43" y="397"/>
                    <a:pt x="48" y="405"/>
                    <a:pt x="53" y="413"/>
                  </a:cubicBezTo>
                  <a:cubicBezTo>
                    <a:pt x="67" y="432"/>
                    <a:pt x="77" y="453"/>
                    <a:pt x="80" y="474"/>
                  </a:cubicBezTo>
                  <a:cubicBezTo>
                    <a:pt x="83" y="490"/>
                    <a:pt x="72" y="506"/>
                    <a:pt x="75" y="522"/>
                  </a:cubicBezTo>
                  <a:cubicBezTo>
                    <a:pt x="77" y="527"/>
                    <a:pt x="80" y="509"/>
                    <a:pt x="85" y="509"/>
                  </a:cubicBezTo>
                  <a:cubicBezTo>
                    <a:pt x="96" y="506"/>
                    <a:pt x="96" y="527"/>
                    <a:pt x="98" y="535"/>
                  </a:cubicBezTo>
                  <a:lnTo>
                    <a:pt x="98" y="546"/>
                  </a:lnTo>
                  <a:cubicBezTo>
                    <a:pt x="106" y="543"/>
                    <a:pt x="109" y="532"/>
                    <a:pt x="117" y="532"/>
                  </a:cubicBezTo>
                  <a:cubicBezTo>
                    <a:pt x="125" y="535"/>
                    <a:pt x="125" y="548"/>
                    <a:pt x="133" y="554"/>
                  </a:cubicBezTo>
                  <a:cubicBezTo>
                    <a:pt x="165" y="572"/>
                    <a:pt x="218" y="569"/>
                    <a:pt x="252" y="580"/>
                  </a:cubicBezTo>
                  <a:cubicBezTo>
                    <a:pt x="257" y="583"/>
                    <a:pt x="249" y="591"/>
                    <a:pt x="255" y="591"/>
                  </a:cubicBezTo>
                  <a:cubicBezTo>
                    <a:pt x="294" y="591"/>
                    <a:pt x="331" y="556"/>
                    <a:pt x="368" y="567"/>
                  </a:cubicBezTo>
                  <a:cubicBezTo>
                    <a:pt x="379" y="569"/>
                    <a:pt x="374" y="591"/>
                    <a:pt x="384" y="599"/>
                  </a:cubicBezTo>
                  <a:cubicBezTo>
                    <a:pt x="387" y="601"/>
                    <a:pt x="395" y="593"/>
                    <a:pt x="400" y="596"/>
                  </a:cubicBezTo>
                  <a:cubicBezTo>
                    <a:pt x="411" y="601"/>
                    <a:pt x="421" y="609"/>
                    <a:pt x="429" y="620"/>
                  </a:cubicBezTo>
                  <a:cubicBezTo>
                    <a:pt x="445" y="646"/>
                    <a:pt x="390" y="718"/>
                    <a:pt x="448" y="797"/>
                  </a:cubicBezTo>
                  <a:close/>
                  <a:moveTo>
                    <a:pt x="38" y="387"/>
                  </a:moveTo>
                  <a:cubicBezTo>
                    <a:pt x="35" y="389"/>
                    <a:pt x="35" y="392"/>
                    <a:pt x="35" y="392"/>
                  </a:cubicBezTo>
                  <a:cubicBezTo>
                    <a:pt x="27" y="413"/>
                    <a:pt x="45" y="434"/>
                    <a:pt x="48" y="456"/>
                  </a:cubicBezTo>
                  <a:cubicBezTo>
                    <a:pt x="51" y="482"/>
                    <a:pt x="45" y="511"/>
                    <a:pt x="35" y="543"/>
                  </a:cubicBezTo>
                  <a:lnTo>
                    <a:pt x="38" y="543"/>
                  </a:lnTo>
                  <a:cubicBezTo>
                    <a:pt x="45" y="527"/>
                    <a:pt x="48" y="511"/>
                    <a:pt x="51" y="490"/>
                  </a:cubicBezTo>
                  <a:cubicBezTo>
                    <a:pt x="51" y="479"/>
                    <a:pt x="53" y="442"/>
                    <a:pt x="53" y="413"/>
                  </a:cubicBezTo>
                  <a:cubicBezTo>
                    <a:pt x="53" y="379"/>
                    <a:pt x="51" y="355"/>
                    <a:pt x="38" y="38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5" name="Liechtenstein"/>
            <p:cNvSpPr>
              <a:spLocks/>
            </p:cNvSpPr>
            <p:nvPr/>
          </p:nvSpPr>
          <p:spPr bwMode="auto">
            <a:xfrm>
              <a:off x="4011071" y="4681888"/>
              <a:ext cx="9525" cy="22225"/>
            </a:xfrm>
            <a:custGeom>
              <a:avLst/>
              <a:gdLst>
                <a:gd name="T0" fmla="*/ 13 w 26"/>
                <a:gd name="T1" fmla="*/ 0 h 61"/>
                <a:gd name="T2" fmla="*/ 26 w 26"/>
                <a:gd name="T3" fmla="*/ 29 h 61"/>
                <a:gd name="T4" fmla="*/ 26 w 26"/>
                <a:gd name="T5" fmla="*/ 61 h 61"/>
                <a:gd name="T6" fmla="*/ 3 w 26"/>
                <a:gd name="T7" fmla="*/ 58 h 61"/>
                <a:gd name="T8" fmla="*/ 13 w 26"/>
                <a:gd name="T9" fmla="*/ 0 h 61"/>
              </a:gdLst>
              <a:ahLst/>
              <a:cxnLst>
                <a:cxn ang="0">
                  <a:pos x="T0" y="T1"/>
                </a:cxn>
                <a:cxn ang="0">
                  <a:pos x="T2" y="T3"/>
                </a:cxn>
                <a:cxn ang="0">
                  <a:pos x="T4" y="T5"/>
                </a:cxn>
                <a:cxn ang="0">
                  <a:pos x="T6" y="T7"/>
                </a:cxn>
                <a:cxn ang="0">
                  <a:pos x="T8" y="T9"/>
                </a:cxn>
              </a:cxnLst>
              <a:rect l="0" t="0" r="r" b="b"/>
              <a:pathLst>
                <a:path w="26" h="61">
                  <a:moveTo>
                    <a:pt x="13" y="0"/>
                  </a:moveTo>
                  <a:lnTo>
                    <a:pt x="26" y="29"/>
                  </a:lnTo>
                  <a:lnTo>
                    <a:pt x="26" y="61"/>
                  </a:lnTo>
                  <a:cubicBezTo>
                    <a:pt x="13" y="61"/>
                    <a:pt x="5" y="58"/>
                    <a:pt x="3" y="58"/>
                  </a:cubicBezTo>
                  <a:cubicBezTo>
                    <a:pt x="0" y="56"/>
                    <a:pt x="8" y="29"/>
                    <a:pt x="13"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6" name="Lebanon"/>
            <p:cNvSpPr>
              <a:spLocks/>
            </p:cNvSpPr>
            <p:nvPr/>
          </p:nvSpPr>
          <p:spPr bwMode="auto">
            <a:xfrm>
              <a:off x="6689184" y="5756626"/>
              <a:ext cx="112713" cy="233363"/>
            </a:xfrm>
            <a:custGeom>
              <a:avLst/>
              <a:gdLst>
                <a:gd name="T0" fmla="*/ 0 w 315"/>
                <a:gd name="T1" fmla="*/ 649 h 649"/>
                <a:gd name="T2" fmla="*/ 111 w 315"/>
                <a:gd name="T3" fmla="*/ 609 h 649"/>
                <a:gd name="T4" fmla="*/ 114 w 315"/>
                <a:gd name="T5" fmla="*/ 540 h 649"/>
                <a:gd name="T6" fmla="*/ 130 w 315"/>
                <a:gd name="T7" fmla="*/ 548 h 649"/>
                <a:gd name="T8" fmla="*/ 220 w 315"/>
                <a:gd name="T9" fmla="*/ 392 h 649"/>
                <a:gd name="T10" fmla="*/ 180 w 315"/>
                <a:gd name="T11" fmla="*/ 357 h 649"/>
                <a:gd name="T12" fmla="*/ 209 w 315"/>
                <a:gd name="T13" fmla="*/ 304 h 649"/>
                <a:gd name="T14" fmla="*/ 283 w 315"/>
                <a:gd name="T15" fmla="*/ 278 h 649"/>
                <a:gd name="T16" fmla="*/ 246 w 315"/>
                <a:gd name="T17" fmla="*/ 259 h 649"/>
                <a:gd name="T18" fmla="*/ 312 w 315"/>
                <a:gd name="T19" fmla="*/ 132 h 649"/>
                <a:gd name="T20" fmla="*/ 296 w 315"/>
                <a:gd name="T21" fmla="*/ 127 h 649"/>
                <a:gd name="T22" fmla="*/ 267 w 315"/>
                <a:gd name="T23" fmla="*/ 64 h 649"/>
                <a:gd name="T24" fmla="*/ 198 w 315"/>
                <a:gd name="T25" fmla="*/ 58 h 649"/>
                <a:gd name="T26" fmla="*/ 217 w 315"/>
                <a:gd name="T27" fmla="*/ 21 h 649"/>
                <a:gd name="T28" fmla="*/ 185 w 315"/>
                <a:gd name="T29" fmla="*/ 3 h 649"/>
                <a:gd name="T30" fmla="*/ 87 w 315"/>
                <a:gd name="T31" fmla="*/ 50 h 649"/>
                <a:gd name="T32" fmla="*/ 100 w 315"/>
                <a:gd name="T33" fmla="*/ 87 h 649"/>
                <a:gd name="T34" fmla="*/ 58 w 315"/>
                <a:gd name="T35" fmla="*/ 130 h 649"/>
                <a:gd name="T36" fmla="*/ 69 w 315"/>
                <a:gd name="T37" fmla="*/ 143 h 649"/>
                <a:gd name="T38" fmla="*/ 50 w 315"/>
                <a:gd name="T39" fmla="*/ 185 h 649"/>
                <a:gd name="T40" fmla="*/ 37 w 315"/>
                <a:gd name="T41" fmla="*/ 204 h 649"/>
                <a:gd name="T42" fmla="*/ 61 w 315"/>
                <a:gd name="T43" fmla="*/ 299 h 649"/>
                <a:gd name="T44" fmla="*/ 24 w 315"/>
                <a:gd name="T45" fmla="*/ 349 h 649"/>
                <a:gd name="T46" fmla="*/ 40 w 315"/>
                <a:gd name="T47" fmla="*/ 379 h 649"/>
                <a:gd name="T48" fmla="*/ 13 w 315"/>
                <a:gd name="T49" fmla="*/ 516 h 649"/>
                <a:gd name="T50" fmla="*/ 16 w 315"/>
                <a:gd name="T51" fmla="*/ 601 h 649"/>
                <a:gd name="T52" fmla="*/ 0 w 315"/>
                <a:gd name="T5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5" h="649">
                  <a:moveTo>
                    <a:pt x="0" y="649"/>
                  </a:moveTo>
                  <a:cubicBezTo>
                    <a:pt x="24" y="641"/>
                    <a:pt x="95" y="633"/>
                    <a:pt x="111" y="609"/>
                  </a:cubicBezTo>
                  <a:cubicBezTo>
                    <a:pt x="114" y="606"/>
                    <a:pt x="111" y="543"/>
                    <a:pt x="114" y="540"/>
                  </a:cubicBezTo>
                  <a:cubicBezTo>
                    <a:pt x="116" y="537"/>
                    <a:pt x="124" y="551"/>
                    <a:pt x="130" y="548"/>
                  </a:cubicBezTo>
                  <a:cubicBezTo>
                    <a:pt x="164" y="527"/>
                    <a:pt x="206" y="426"/>
                    <a:pt x="220" y="392"/>
                  </a:cubicBezTo>
                  <a:cubicBezTo>
                    <a:pt x="225" y="384"/>
                    <a:pt x="161" y="405"/>
                    <a:pt x="180" y="357"/>
                  </a:cubicBezTo>
                  <a:cubicBezTo>
                    <a:pt x="188" y="339"/>
                    <a:pt x="196" y="320"/>
                    <a:pt x="209" y="304"/>
                  </a:cubicBezTo>
                  <a:lnTo>
                    <a:pt x="283" y="278"/>
                  </a:lnTo>
                  <a:cubicBezTo>
                    <a:pt x="283" y="265"/>
                    <a:pt x="249" y="273"/>
                    <a:pt x="246" y="259"/>
                  </a:cubicBezTo>
                  <a:cubicBezTo>
                    <a:pt x="238" y="209"/>
                    <a:pt x="307" y="175"/>
                    <a:pt x="312" y="132"/>
                  </a:cubicBezTo>
                  <a:cubicBezTo>
                    <a:pt x="315" y="124"/>
                    <a:pt x="299" y="130"/>
                    <a:pt x="296" y="127"/>
                  </a:cubicBezTo>
                  <a:cubicBezTo>
                    <a:pt x="280" y="101"/>
                    <a:pt x="296" y="87"/>
                    <a:pt x="267" y="64"/>
                  </a:cubicBezTo>
                  <a:cubicBezTo>
                    <a:pt x="233" y="37"/>
                    <a:pt x="201" y="71"/>
                    <a:pt x="198" y="58"/>
                  </a:cubicBezTo>
                  <a:cubicBezTo>
                    <a:pt x="196" y="45"/>
                    <a:pt x="217" y="34"/>
                    <a:pt x="217" y="21"/>
                  </a:cubicBezTo>
                  <a:cubicBezTo>
                    <a:pt x="217" y="8"/>
                    <a:pt x="196" y="5"/>
                    <a:pt x="185" y="3"/>
                  </a:cubicBezTo>
                  <a:cubicBezTo>
                    <a:pt x="185" y="0"/>
                    <a:pt x="130" y="40"/>
                    <a:pt x="87" y="50"/>
                  </a:cubicBezTo>
                  <a:cubicBezTo>
                    <a:pt x="95" y="64"/>
                    <a:pt x="100" y="74"/>
                    <a:pt x="100" y="87"/>
                  </a:cubicBezTo>
                  <a:cubicBezTo>
                    <a:pt x="103" y="143"/>
                    <a:pt x="79" y="101"/>
                    <a:pt x="58" y="130"/>
                  </a:cubicBezTo>
                  <a:cubicBezTo>
                    <a:pt x="55" y="132"/>
                    <a:pt x="69" y="138"/>
                    <a:pt x="69" y="143"/>
                  </a:cubicBezTo>
                  <a:cubicBezTo>
                    <a:pt x="63" y="159"/>
                    <a:pt x="55" y="172"/>
                    <a:pt x="50" y="185"/>
                  </a:cubicBezTo>
                  <a:cubicBezTo>
                    <a:pt x="48" y="193"/>
                    <a:pt x="34" y="196"/>
                    <a:pt x="37" y="204"/>
                  </a:cubicBezTo>
                  <a:cubicBezTo>
                    <a:pt x="37" y="217"/>
                    <a:pt x="66" y="286"/>
                    <a:pt x="61" y="299"/>
                  </a:cubicBezTo>
                  <a:cubicBezTo>
                    <a:pt x="50" y="318"/>
                    <a:pt x="29" y="328"/>
                    <a:pt x="24" y="349"/>
                  </a:cubicBezTo>
                  <a:cubicBezTo>
                    <a:pt x="21" y="360"/>
                    <a:pt x="37" y="368"/>
                    <a:pt x="40" y="379"/>
                  </a:cubicBezTo>
                  <a:cubicBezTo>
                    <a:pt x="42" y="429"/>
                    <a:pt x="18" y="471"/>
                    <a:pt x="13" y="516"/>
                  </a:cubicBezTo>
                  <a:cubicBezTo>
                    <a:pt x="10" y="545"/>
                    <a:pt x="18" y="574"/>
                    <a:pt x="16" y="601"/>
                  </a:cubicBezTo>
                  <a:cubicBezTo>
                    <a:pt x="16" y="617"/>
                    <a:pt x="0" y="630"/>
                    <a:pt x="0" y="64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7" name="Latvia"/>
            <p:cNvSpPr>
              <a:spLocks/>
            </p:cNvSpPr>
            <p:nvPr/>
          </p:nvSpPr>
          <p:spPr bwMode="auto">
            <a:xfrm>
              <a:off x="4806409" y="3208688"/>
              <a:ext cx="511175" cy="301625"/>
            </a:xfrm>
            <a:custGeom>
              <a:avLst/>
              <a:gdLst>
                <a:gd name="T0" fmla="*/ 88 w 1419"/>
                <a:gd name="T1" fmla="*/ 831 h 839"/>
                <a:gd name="T2" fmla="*/ 244 w 1419"/>
                <a:gd name="T3" fmla="*/ 688 h 839"/>
                <a:gd name="T4" fmla="*/ 395 w 1419"/>
                <a:gd name="T5" fmla="*/ 659 h 839"/>
                <a:gd name="T6" fmla="*/ 448 w 1419"/>
                <a:gd name="T7" fmla="*/ 667 h 839"/>
                <a:gd name="T8" fmla="*/ 551 w 1419"/>
                <a:gd name="T9" fmla="*/ 649 h 839"/>
                <a:gd name="T10" fmla="*/ 667 w 1419"/>
                <a:gd name="T11" fmla="*/ 641 h 839"/>
                <a:gd name="T12" fmla="*/ 760 w 1419"/>
                <a:gd name="T13" fmla="*/ 575 h 839"/>
                <a:gd name="T14" fmla="*/ 935 w 1419"/>
                <a:gd name="T15" fmla="*/ 643 h 839"/>
                <a:gd name="T16" fmla="*/ 1234 w 1419"/>
                <a:gd name="T17" fmla="*/ 678 h 839"/>
                <a:gd name="T18" fmla="*/ 1273 w 1419"/>
                <a:gd name="T19" fmla="*/ 673 h 839"/>
                <a:gd name="T20" fmla="*/ 1342 w 1419"/>
                <a:gd name="T21" fmla="*/ 585 h 839"/>
                <a:gd name="T22" fmla="*/ 1297 w 1419"/>
                <a:gd name="T23" fmla="*/ 342 h 839"/>
                <a:gd name="T24" fmla="*/ 1242 w 1419"/>
                <a:gd name="T25" fmla="*/ 315 h 839"/>
                <a:gd name="T26" fmla="*/ 1244 w 1419"/>
                <a:gd name="T27" fmla="*/ 291 h 839"/>
                <a:gd name="T28" fmla="*/ 1226 w 1419"/>
                <a:gd name="T29" fmla="*/ 223 h 839"/>
                <a:gd name="T30" fmla="*/ 1168 w 1419"/>
                <a:gd name="T31" fmla="*/ 125 h 839"/>
                <a:gd name="T32" fmla="*/ 1128 w 1419"/>
                <a:gd name="T33" fmla="*/ 98 h 839"/>
                <a:gd name="T34" fmla="*/ 982 w 1419"/>
                <a:gd name="T35" fmla="*/ 140 h 839"/>
                <a:gd name="T36" fmla="*/ 866 w 1419"/>
                <a:gd name="T37" fmla="*/ 48 h 839"/>
                <a:gd name="T38" fmla="*/ 805 w 1419"/>
                <a:gd name="T39" fmla="*/ 32 h 839"/>
                <a:gd name="T40" fmla="*/ 712 w 1419"/>
                <a:gd name="T41" fmla="*/ 0 h 839"/>
                <a:gd name="T42" fmla="*/ 715 w 1419"/>
                <a:gd name="T43" fmla="*/ 19 h 839"/>
                <a:gd name="T44" fmla="*/ 551 w 1419"/>
                <a:gd name="T45" fmla="*/ 114 h 839"/>
                <a:gd name="T46" fmla="*/ 548 w 1419"/>
                <a:gd name="T47" fmla="*/ 133 h 839"/>
                <a:gd name="T48" fmla="*/ 500 w 1419"/>
                <a:gd name="T49" fmla="*/ 445 h 839"/>
                <a:gd name="T50" fmla="*/ 413 w 1419"/>
                <a:gd name="T51" fmla="*/ 413 h 839"/>
                <a:gd name="T52" fmla="*/ 265 w 1419"/>
                <a:gd name="T53" fmla="*/ 270 h 839"/>
                <a:gd name="T54" fmla="*/ 185 w 1419"/>
                <a:gd name="T55" fmla="*/ 254 h 839"/>
                <a:gd name="T56" fmla="*/ 66 w 1419"/>
                <a:gd name="T57" fmla="*/ 516 h 839"/>
                <a:gd name="T58" fmla="*/ 24 w 1419"/>
                <a:gd name="T59" fmla="*/ 630 h 839"/>
                <a:gd name="T60" fmla="*/ 27 w 1419"/>
                <a:gd name="T61" fmla="*/ 688 h 839"/>
                <a:gd name="T62" fmla="*/ 58 w 1419"/>
                <a:gd name="T63" fmla="*/ 83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9" h="839">
                  <a:moveTo>
                    <a:pt x="58" y="837"/>
                  </a:moveTo>
                  <a:cubicBezTo>
                    <a:pt x="69" y="837"/>
                    <a:pt x="80" y="839"/>
                    <a:pt x="88" y="831"/>
                  </a:cubicBezTo>
                  <a:cubicBezTo>
                    <a:pt x="98" y="816"/>
                    <a:pt x="95" y="792"/>
                    <a:pt x="106" y="776"/>
                  </a:cubicBezTo>
                  <a:cubicBezTo>
                    <a:pt x="127" y="749"/>
                    <a:pt x="212" y="696"/>
                    <a:pt x="244" y="688"/>
                  </a:cubicBezTo>
                  <a:cubicBezTo>
                    <a:pt x="262" y="683"/>
                    <a:pt x="347" y="688"/>
                    <a:pt x="365" y="683"/>
                  </a:cubicBezTo>
                  <a:cubicBezTo>
                    <a:pt x="376" y="680"/>
                    <a:pt x="384" y="659"/>
                    <a:pt x="395" y="659"/>
                  </a:cubicBezTo>
                  <a:cubicBezTo>
                    <a:pt x="413" y="662"/>
                    <a:pt x="424" y="707"/>
                    <a:pt x="434" y="694"/>
                  </a:cubicBezTo>
                  <a:cubicBezTo>
                    <a:pt x="442" y="688"/>
                    <a:pt x="440" y="675"/>
                    <a:pt x="448" y="667"/>
                  </a:cubicBezTo>
                  <a:cubicBezTo>
                    <a:pt x="471" y="643"/>
                    <a:pt x="482" y="670"/>
                    <a:pt x="511" y="667"/>
                  </a:cubicBezTo>
                  <a:cubicBezTo>
                    <a:pt x="527" y="665"/>
                    <a:pt x="535" y="649"/>
                    <a:pt x="551" y="649"/>
                  </a:cubicBezTo>
                  <a:cubicBezTo>
                    <a:pt x="553" y="646"/>
                    <a:pt x="633" y="667"/>
                    <a:pt x="636" y="665"/>
                  </a:cubicBezTo>
                  <a:cubicBezTo>
                    <a:pt x="649" y="662"/>
                    <a:pt x="654" y="643"/>
                    <a:pt x="667" y="641"/>
                  </a:cubicBezTo>
                  <a:cubicBezTo>
                    <a:pt x="691" y="635"/>
                    <a:pt x="691" y="675"/>
                    <a:pt x="712" y="643"/>
                  </a:cubicBezTo>
                  <a:cubicBezTo>
                    <a:pt x="728" y="625"/>
                    <a:pt x="728" y="580"/>
                    <a:pt x="760" y="575"/>
                  </a:cubicBezTo>
                  <a:cubicBezTo>
                    <a:pt x="786" y="569"/>
                    <a:pt x="797" y="654"/>
                    <a:pt x="831" y="654"/>
                  </a:cubicBezTo>
                  <a:cubicBezTo>
                    <a:pt x="866" y="654"/>
                    <a:pt x="900" y="633"/>
                    <a:pt x="935" y="643"/>
                  </a:cubicBezTo>
                  <a:cubicBezTo>
                    <a:pt x="985" y="657"/>
                    <a:pt x="1064" y="755"/>
                    <a:pt x="1125" y="765"/>
                  </a:cubicBezTo>
                  <a:cubicBezTo>
                    <a:pt x="1191" y="776"/>
                    <a:pt x="1194" y="675"/>
                    <a:pt x="1234" y="678"/>
                  </a:cubicBezTo>
                  <a:cubicBezTo>
                    <a:pt x="1247" y="678"/>
                    <a:pt x="1255" y="694"/>
                    <a:pt x="1266" y="694"/>
                  </a:cubicBezTo>
                  <a:cubicBezTo>
                    <a:pt x="1273" y="694"/>
                    <a:pt x="1268" y="675"/>
                    <a:pt x="1273" y="673"/>
                  </a:cubicBezTo>
                  <a:cubicBezTo>
                    <a:pt x="1289" y="667"/>
                    <a:pt x="1311" y="683"/>
                    <a:pt x="1324" y="673"/>
                  </a:cubicBezTo>
                  <a:cubicBezTo>
                    <a:pt x="1324" y="673"/>
                    <a:pt x="1337" y="593"/>
                    <a:pt x="1342" y="585"/>
                  </a:cubicBezTo>
                  <a:cubicBezTo>
                    <a:pt x="1348" y="569"/>
                    <a:pt x="1398" y="530"/>
                    <a:pt x="1398" y="527"/>
                  </a:cubicBezTo>
                  <a:cubicBezTo>
                    <a:pt x="1419" y="450"/>
                    <a:pt x="1342" y="379"/>
                    <a:pt x="1297" y="342"/>
                  </a:cubicBezTo>
                  <a:cubicBezTo>
                    <a:pt x="1279" y="328"/>
                    <a:pt x="1316" y="305"/>
                    <a:pt x="1279" y="299"/>
                  </a:cubicBezTo>
                  <a:cubicBezTo>
                    <a:pt x="1266" y="297"/>
                    <a:pt x="1255" y="318"/>
                    <a:pt x="1242" y="315"/>
                  </a:cubicBezTo>
                  <a:cubicBezTo>
                    <a:pt x="1236" y="315"/>
                    <a:pt x="1242" y="307"/>
                    <a:pt x="1242" y="302"/>
                  </a:cubicBezTo>
                  <a:cubicBezTo>
                    <a:pt x="1242" y="299"/>
                    <a:pt x="1244" y="294"/>
                    <a:pt x="1244" y="291"/>
                  </a:cubicBezTo>
                  <a:cubicBezTo>
                    <a:pt x="1244" y="273"/>
                    <a:pt x="1250" y="254"/>
                    <a:pt x="1247" y="236"/>
                  </a:cubicBezTo>
                  <a:cubicBezTo>
                    <a:pt x="1244" y="228"/>
                    <a:pt x="1226" y="230"/>
                    <a:pt x="1226" y="223"/>
                  </a:cubicBezTo>
                  <a:cubicBezTo>
                    <a:pt x="1226" y="188"/>
                    <a:pt x="1289" y="167"/>
                    <a:pt x="1202" y="135"/>
                  </a:cubicBezTo>
                  <a:cubicBezTo>
                    <a:pt x="1191" y="133"/>
                    <a:pt x="1176" y="133"/>
                    <a:pt x="1168" y="125"/>
                  </a:cubicBezTo>
                  <a:cubicBezTo>
                    <a:pt x="1160" y="114"/>
                    <a:pt x="1173" y="95"/>
                    <a:pt x="1162" y="90"/>
                  </a:cubicBezTo>
                  <a:cubicBezTo>
                    <a:pt x="1152" y="82"/>
                    <a:pt x="1141" y="95"/>
                    <a:pt x="1128" y="98"/>
                  </a:cubicBezTo>
                  <a:cubicBezTo>
                    <a:pt x="1125" y="111"/>
                    <a:pt x="1046" y="82"/>
                    <a:pt x="1035" y="85"/>
                  </a:cubicBezTo>
                  <a:cubicBezTo>
                    <a:pt x="1035" y="85"/>
                    <a:pt x="985" y="140"/>
                    <a:pt x="982" y="140"/>
                  </a:cubicBezTo>
                  <a:cubicBezTo>
                    <a:pt x="964" y="143"/>
                    <a:pt x="879" y="88"/>
                    <a:pt x="868" y="72"/>
                  </a:cubicBezTo>
                  <a:cubicBezTo>
                    <a:pt x="863" y="66"/>
                    <a:pt x="874" y="50"/>
                    <a:pt x="866" y="48"/>
                  </a:cubicBezTo>
                  <a:cubicBezTo>
                    <a:pt x="850" y="43"/>
                    <a:pt x="834" y="58"/>
                    <a:pt x="818" y="53"/>
                  </a:cubicBezTo>
                  <a:cubicBezTo>
                    <a:pt x="810" y="50"/>
                    <a:pt x="813" y="35"/>
                    <a:pt x="805" y="32"/>
                  </a:cubicBezTo>
                  <a:cubicBezTo>
                    <a:pt x="797" y="32"/>
                    <a:pt x="789" y="48"/>
                    <a:pt x="781" y="45"/>
                  </a:cubicBezTo>
                  <a:cubicBezTo>
                    <a:pt x="765" y="40"/>
                    <a:pt x="736" y="0"/>
                    <a:pt x="712" y="0"/>
                  </a:cubicBezTo>
                  <a:cubicBezTo>
                    <a:pt x="707" y="0"/>
                    <a:pt x="712" y="8"/>
                    <a:pt x="712" y="13"/>
                  </a:cubicBezTo>
                  <a:cubicBezTo>
                    <a:pt x="712" y="16"/>
                    <a:pt x="715" y="16"/>
                    <a:pt x="715" y="19"/>
                  </a:cubicBezTo>
                  <a:cubicBezTo>
                    <a:pt x="723" y="53"/>
                    <a:pt x="694" y="3"/>
                    <a:pt x="678" y="13"/>
                  </a:cubicBezTo>
                  <a:cubicBezTo>
                    <a:pt x="654" y="32"/>
                    <a:pt x="572" y="109"/>
                    <a:pt x="551" y="114"/>
                  </a:cubicBezTo>
                  <a:lnTo>
                    <a:pt x="545" y="111"/>
                  </a:lnTo>
                  <a:cubicBezTo>
                    <a:pt x="548" y="117"/>
                    <a:pt x="548" y="125"/>
                    <a:pt x="548" y="133"/>
                  </a:cubicBezTo>
                  <a:cubicBezTo>
                    <a:pt x="559" y="188"/>
                    <a:pt x="628" y="265"/>
                    <a:pt x="612" y="326"/>
                  </a:cubicBezTo>
                  <a:cubicBezTo>
                    <a:pt x="604" y="363"/>
                    <a:pt x="540" y="440"/>
                    <a:pt x="500" y="445"/>
                  </a:cubicBezTo>
                  <a:cubicBezTo>
                    <a:pt x="485" y="448"/>
                    <a:pt x="474" y="432"/>
                    <a:pt x="461" y="429"/>
                  </a:cubicBezTo>
                  <a:cubicBezTo>
                    <a:pt x="434" y="421"/>
                    <a:pt x="429" y="440"/>
                    <a:pt x="413" y="413"/>
                  </a:cubicBezTo>
                  <a:cubicBezTo>
                    <a:pt x="395" y="387"/>
                    <a:pt x="395" y="350"/>
                    <a:pt x="371" y="328"/>
                  </a:cubicBezTo>
                  <a:cubicBezTo>
                    <a:pt x="347" y="305"/>
                    <a:pt x="291" y="294"/>
                    <a:pt x="265" y="270"/>
                  </a:cubicBezTo>
                  <a:cubicBezTo>
                    <a:pt x="249" y="257"/>
                    <a:pt x="265" y="223"/>
                    <a:pt x="249" y="215"/>
                  </a:cubicBezTo>
                  <a:cubicBezTo>
                    <a:pt x="225" y="204"/>
                    <a:pt x="207" y="241"/>
                    <a:pt x="185" y="254"/>
                  </a:cubicBezTo>
                  <a:cubicBezTo>
                    <a:pt x="159" y="275"/>
                    <a:pt x="122" y="281"/>
                    <a:pt x="98" y="307"/>
                  </a:cubicBezTo>
                  <a:cubicBezTo>
                    <a:pt x="35" y="373"/>
                    <a:pt x="90" y="450"/>
                    <a:pt x="66" y="516"/>
                  </a:cubicBezTo>
                  <a:cubicBezTo>
                    <a:pt x="58" y="543"/>
                    <a:pt x="24" y="553"/>
                    <a:pt x="16" y="580"/>
                  </a:cubicBezTo>
                  <a:cubicBezTo>
                    <a:pt x="11" y="596"/>
                    <a:pt x="24" y="612"/>
                    <a:pt x="24" y="630"/>
                  </a:cubicBezTo>
                  <a:cubicBezTo>
                    <a:pt x="24" y="649"/>
                    <a:pt x="16" y="667"/>
                    <a:pt x="21" y="683"/>
                  </a:cubicBezTo>
                  <a:cubicBezTo>
                    <a:pt x="21" y="686"/>
                    <a:pt x="24" y="688"/>
                    <a:pt x="27" y="688"/>
                  </a:cubicBezTo>
                  <a:lnTo>
                    <a:pt x="27" y="688"/>
                  </a:lnTo>
                  <a:cubicBezTo>
                    <a:pt x="0" y="720"/>
                    <a:pt x="43" y="800"/>
                    <a:pt x="58" y="83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8" name="Kosovo"/>
            <p:cNvSpPr>
              <a:spLocks/>
            </p:cNvSpPr>
            <p:nvPr/>
          </p:nvSpPr>
          <p:spPr bwMode="auto">
            <a:xfrm>
              <a:off x="4987384" y="5102576"/>
              <a:ext cx="166688" cy="177800"/>
            </a:xfrm>
            <a:custGeom>
              <a:avLst/>
              <a:gdLst>
                <a:gd name="T0" fmla="*/ 125 w 464"/>
                <a:gd name="T1" fmla="*/ 356 h 492"/>
                <a:gd name="T2" fmla="*/ 150 w 464"/>
                <a:gd name="T3" fmla="*/ 372 h 492"/>
                <a:gd name="T4" fmla="*/ 163 w 464"/>
                <a:gd name="T5" fmla="*/ 397 h 492"/>
                <a:gd name="T6" fmla="*/ 171 w 464"/>
                <a:gd name="T7" fmla="*/ 421 h 492"/>
                <a:gd name="T8" fmla="*/ 169 w 464"/>
                <a:gd name="T9" fmla="*/ 476 h 492"/>
                <a:gd name="T10" fmla="*/ 213 w 464"/>
                <a:gd name="T11" fmla="*/ 483 h 492"/>
                <a:gd name="T12" fmla="*/ 222 w 464"/>
                <a:gd name="T13" fmla="*/ 397 h 492"/>
                <a:gd name="T14" fmla="*/ 286 w 464"/>
                <a:gd name="T15" fmla="*/ 363 h 492"/>
                <a:gd name="T16" fmla="*/ 327 w 464"/>
                <a:gd name="T17" fmla="*/ 363 h 492"/>
                <a:gd name="T18" fmla="*/ 345 w 464"/>
                <a:gd name="T19" fmla="*/ 373 h 492"/>
                <a:gd name="T20" fmla="*/ 364 w 464"/>
                <a:gd name="T21" fmla="*/ 317 h 492"/>
                <a:gd name="T22" fmla="*/ 440 w 464"/>
                <a:gd name="T23" fmla="*/ 313 h 492"/>
                <a:gd name="T24" fmla="*/ 463 w 464"/>
                <a:gd name="T25" fmla="*/ 300 h 492"/>
                <a:gd name="T26" fmla="*/ 425 w 464"/>
                <a:gd name="T27" fmla="*/ 312 h 492"/>
                <a:gd name="T28" fmla="*/ 454 w 464"/>
                <a:gd name="T29" fmla="*/ 230 h 492"/>
                <a:gd name="T30" fmla="*/ 460 w 464"/>
                <a:gd name="T31" fmla="*/ 199 h 492"/>
                <a:gd name="T32" fmla="*/ 418 w 464"/>
                <a:gd name="T33" fmla="*/ 196 h 492"/>
                <a:gd name="T34" fmla="*/ 383 w 464"/>
                <a:gd name="T35" fmla="*/ 180 h 492"/>
                <a:gd name="T36" fmla="*/ 384 w 464"/>
                <a:gd name="T37" fmla="*/ 157 h 492"/>
                <a:gd name="T38" fmla="*/ 339 w 464"/>
                <a:gd name="T39" fmla="*/ 117 h 492"/>
                <a:gd name="T40" fmla="*/ 287 w 464"/>
                <a:gd name="T41" fmla="*/ 50 h 492"/>
                <a:gd name="T42" fmla="*/ 231 w 464"/>
                <a:gd name="T43" fmla="*/ 18 h 492"/>
                <a:gd name="T44" fmla="*/ 169 w 464"/>
                <a:gd name="T45" fmla="*/ 28 h 492"/>
                <a:gd name="T46" fmla="*/ 170 w 464"/>
                <a:gd name="T47" fmla="*/ 87 h 492"/>
                <a:gd name="T48" fmla="*/ 120 w 464"/>
                <a:gd name="T49" fmla="*/ 143 h 492"/>
                <a:gd name="T50" fmla="*/ 71 w 464"/>
                <a:gd name="T51" fmla="*/ 149 h 492"/>
                <a:gd name="T52" fmla="*/ 14 w 464"/>
                <a:gd name="T53" fmla="*/ 215 h 492"/>
                <a:gd name="T54" fmla="*/ 38 w 464"/>
                <a:gd name="T55" fmla="*/ 296 h 492"/>
                <a:gd name="T56" fmla="*/ 65 w 464"/>
                <a:gd name="T57" fmla="*/ 338 h 492"/>
                <a:gd name="T58" fmla="*/ 125 w 464"/>
                <a:gd name="T59" fmla="*/ 3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92">
                  <a:moveTo>
                    <a:pt x="125" y="356"/>
                  </a:moveTo>
                  <a:lnTo>
                    <a:pt x="150" y="372"/>
                  </a:lnTo>
                  <a:cubicBezTo>
                    <a:pt x="163" y="375"/>
                    <a:pt x="126" y="379"/>
                    <a:pt x="163" y="397"/>
                  </a:cubicBezTo>
                  <a:cubicBezTo>
                    <a:pt x="171" y="403"/>
                    <a:pt x="166" y="413"/>
                    <a:pt x="171" y="421"/>
                  </a:cubicBezTo>
                  <a:cubicBezTo>
                    <a:pt x="172" y="432"/>
                    <a:pt x="151" y="447"/>
                    <a:pt x="169" y="476"/>
                  </a:cubicBezTo>
                  <a:cubicBezTo>
                    <a:pt x="188" y="492"/>
                    <a:pt x="192" y="478"/>
                    <a:pt x="213" y="483"/>
                  </a:cubicBezTo>
                  <a:cubicBezTo>
                    <a:pt x="213" y="464"/>
                    <a:pt x="207" y="401"/>
                    <a:pt x="222" y="397"/>
                  </a:cubicBezTo>
                  <a:cubicBezTo>
                    <a:pt x="266" y="387"/>
                    <a:pt x="253" y="366"/>
                    <a:pt x="286" y="363"/>
                  </a:cubicBezTo>
                  <a:cubicBezTo>
                    <a:pt x="286" y="361"/>
                    <a:pt x="303" y="366"/>
                    <a:pt x="327" y="363"/>
                  </a:cubicBezTo>
                  <a:cubicBezTo>
                    <a:pt x="359" y="380"/>
                    <a:pt x="329" y="381"/>
                    <a:pt x="345" y="373"/>
                  </a:cubicBezTo>
                  <a:cubicBezTo>
                    <a:pt x="357" y="368"/>
                    <a:pt x="353" y="324"/>
                    <a:pt x="364" y="317"/>
                  </a:cubicBezTo>
                  <a:cubicBezTo>
                    <a:pt x="385" y="304"/>
                    <a:pt x="429" y="312"/>
                    <a:pt x="440" y="313"/>
                  </a:cubicBezTo>
                  <a:lnTo>
                    <a:pt x="463" y="300"/>
                  </a:lnTo>
                  <a:cubicBezTo>
                    <a:pt x="462" y="293"/>
                    <a:pt x="436" y="328"/>
                    <a:pt x="425" y="312"/>
                  </a:cubicBezTo>
                  <a:cubicBezTo>
                    <a:pt x="422" y="308"/>
                    <a:pt x="458" y="237"/>
                    <a:pt x="454" y="230"/>
                  </a:cubicBezTo>
                  <a:cubicBezTo>
                    <a:pt x="451" y="223"/>
                    <a:pt x="464" y="207"/>
                    <a:pt x="460" y="199"/>
                  </a:cubicBezTo>
                  <a:cubicBezTo>
                    <a:pt x="455" y="191"/>
                    <a:pt x="422" y="203"/>
                    <a:pt x="418" y="196"/>
                  </a:cubicBezTo>
                  <a:cubicBezTo>
                    <a:pt x="413" y="188"/>
                    <a:pt x="396" y="193"/>
                    <a:pt x="383" y="180"/>
                  </a:cubicBezTo>
                  <a:cubicBezTo>
                    <a:pt x="370" y="166"/>
                    <a:pt x="387" y="160"/>
                    <a:pt x="384" y="157"/>
                  </a:cubicBezTo>
                  <a:cubicBezTo>
                    <a:pt x="369" y="146"/>
                    <a:pt x="360" y="128"/>
                    <a:pt x="339" y="117"/>
                  </a:cubicBezTo>
                  <a:cubicBezTo>
                    <a:pt x="318" y="106"/>
                    <a:pt x="301" y="56"/>
                    <a:pt x="287" y="50"/>
                  </a:cubicBezTo>
                  <a:cubicBezTo>
                    <a:pt x="269" y="41"/>
                    <a:pt x="246" y="9"/>
                    <a:pt x="231" y="18"/>
                  </a:cubicBezTo>
                  <a:cubicBezTo>
                    <a:pt x="224" y="23"/>
                    <a:pt x="200" y="0"/>
                    <a:pt x="169" y="28"/>
                  </a:cubicBezTo>
                  <a:cubicBezTo>
                    <a:pt x="137" y="55"/>
                    <a:pt x="181" y="59"/>
                    <a:pt x="170" y="87"/>
                  </a:cubicBezTo>
                  <a:lnTo>
                    <a:pt x="120" y="143"/>
                  </a:lnTo>
                  <a:cubicBezTo>
                    <a:pt x="97" y="162"/>
                    <a:pt x="81" y="135"/>
                    <a:pt x="71" y="149"/>
                  </a:cubicBezTo>
                  <a:cubicBezTo>
                    <a:pt x="49" y="175"/>
                    <a:pt x="21" y="175"/>
                    <a:pt x="14" y="215"/>
                  </a:cubicBezTo>
                  <a:cubicBezTo>
                    <a:pt x="0" y="292"/>
                    <a:pt x="42" y="247"/>
                    <a:pt x="38" y="296"/>
                  </a:cubicBezTo>
                  <a:cubicBezTo>
                    <a:pt x="38" y="296"/>
                    <a:pt x="47" y="331"/>
                    <a:pt x="65" y="338"/>
                  </a:cubicBezTo>
                  <a:cubicBezTo>
                    <a:pt x="80" y="344"/>
                    <a:pt x="105" y="344"/>
                    <a:pt x="125" y="35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9" name="Kazakhstan"/>
            <p:cNvSpPr>
              <a:spLocks/>
            </p:cNvSpPr>
            <p:nvPr/>
          </p:nvSpPr>
          <p:spPr bwMode="auto">
            <a:xfrm>
              <a:off x="6892384" y="1865663"/>
              <a:ext cx="1063625" cy="2355850"/>
            </a:xfrm>
            <a:custGeom>
              <a:avLst/>
              <a:gdLst>
                <a:gd name="T0" fmla="*/ 2856 w 2951"/>
                <a:gd name="T1" fmla="*/ 246 h 6539"/>
                <a:gd name="T2" fmla="*/ 2613 w 2951"/>
                <a:gd name="T3" fmla="*/ 92 h 6539"/>
                <a:gd name="T4" fmla="*/ 2464 w 2951"/>
                <a:gd name="T5" fmla="*/ 153 h 6539"/>
                <a:gd name="T6" fmla="*/ 2276 w 2951"/>
                <a:gd name="T7" fmla="*/ 307 h 6539"/>
                <a:gd name="T8" fmla="*/ 2223 w 2951"/>
                <a:gd name="T9" fmla="*/ 460 h 6539"/>
                <a:gd name="T10" fmla="*/ 2123 w 2951"/>
                <a:gd name="T11" fmla="*/ 815 h 6539"/>
                <a:gd name="T12" fmla="*/ 2006 w 2951"/>
                <a:gd name="T13" fmla="*/ 987 h 6539"/>
                <a:gd name="T14" fmla="*/ 1951 w 2951"/>
                <a:gd name="T15" fmla="*/ 1183 h 6539"/>
                <a:gd name="T16" fmla="*/ 1840 w 2951"/>
                <a:gd name="T17" fmla="*/ 1411 h 6539"/>
                <a:gd name="T18" fmla="*/ 1792 w 2951"/>
                <a:gd name="T19" fmla="*/ 1604 h 6539"/>
                <a:gd name="T20" fmla="*/ 1675 w 2951"/>
                <a:gd name="T21" fmla="*/ 1689 h 6539"/>
                <a:gd name="T22" fmla="*/ 1556 w 2951"/>
                <a:gd name="T23" fmla="*/ 1803 h 6539"/>
                <a:gd name="T24" fmla="*/ 1697 w 2951"/>
                <a:gd name="T25" fmla="*/ 1866 h 6539"/>
                <a:gd name="T26" fmla="*/ 1726 w 2951"/>
                <a:gd name="T27" fmla="*/ 1953 h 6539"/>
                <a:gd name="T28" fmla="*/ 1877 w 2951"/>
                <a:gd name="T29" fmla="*/ 1988 h 6539"/>
                <a:gd name="T30" fmla="*/ 1805 w 2951"/>
                <a:gd name="T31" fmla="*/ 2194 h 6539"/>
                <a:gd name="T32" fmla="*/ 1922 w 2951"/>
                <a:gd name="T33" fmla="*/ 2337 h 6539"/>
                <a:gd name="T34" fmla="*/ 1990 w 2951"/>
                <a:gd name="T35" fmla="*/ 2509 h 6539"/>
                <a:gd name="T36" fmla="*/ 2268 w 2951"/>
                <a:gd name="T37" fmla="*/ 2456 h 6539"/>
                <a:gd name="T38" fmla="*/ 2075 w 2951"/>
                <a:gd name="T39" fmla="*/ 2930 h 6539"/>
                <a:gd name="T40" fmla="*/ 1895 w 2951"/>
                <a:gd name="T41" fmla="*/ 2978 h 6539"/>
                <a:gd name="T42" fmla="*/ 1779 w 2951"/>
                <a:gd name="T43" fmla="*/ 2946 h 6539"/>
                <a:gd name="T44" fmla="*/ 1702 w 2951"/>
                <a:gd name="T45" fmla="*/ 3145 h 6539"/>
                <a:gd name="T46" fmla="*/ 1490 w 2951"/>
                <a:gd name="T47" fmla="*/ 3219 h 6539"/>
                <a:gd name="T48" fmla="*/ 1411 w 2951"/>
                <a:gd name="T49" fmla="*/ 3476 h 6539"/>
                <a:gd name="T50" fmla="*/ 1286 w 2951"/>
                <a:gd name="T51" fmla="*/ 3624 h 6539"/>
                <a:gd name="T52" fmla="*/ 1037 w 2951"/>
                <a:gd name="T53" fmla="*/ 3523 h 6539"/>
                <a:gd name="T54" fmla="*/ 646 w 2951"/>
                <a:gd name="T55" fmla="*/ 3568 h 6539"/>
                <a:gd name="T56" fmla="*/ 521 w 2951"/>
                <a:gd name="T57" fmla="*/ 3772 h 6539"/>
                <a:gd name="T58" fmla="*/ 370 w 2951"/>
                <a:gd name="T59" fmla="*/ 3807 h 6539"/>
                <a:gd name="T60" fmla="*/ 259 w 2951"/>
                <a:gd name="T61" fmla="*/ 4098 h 6539"/>
                <a:gd name="T62" fmla="*/ 185 w 2951"/>
                <a:gd name="T63" fmla="*/ 4347 h 6539"/>
                <a:gd name="T64" fmla="*/ 357 w 2951"/>
                <a:gd name="T65" fmla="*/ 4529 h 6539"/>
                <a:gd name="T66" fmla="*/ 13 w 2951"/>
                <a:gd name="T67" fmla="*/ 4768 h 6539"/>
                <a:gd name="T68" fmla="*/ 169 w 2951"/>
                <a:gd name="T69" fmla="*/ 5273 h 6539"/>
                <a:gd name="T70" fmla="*/ 352 w 2951"/>
                <a:gd name="T71" fmla="*/ 5337 h 6539"/>
                <a:gd name="T72" fmla="*/ 450 w 2951"/>
                <a:gd name="T73" fmla="*/ 5339 h 6539"/>
                <a:gd name="T74" fmla="*/ 916 w 2951"/>
                <a:gd name="T75" fmla="*/ 5538 h 6539"/>
                <a:gd name="T76" fmla="*/ 1072 w 2951"/>
                <a:gd name="T77" fmla="*/ 5480 h 6539"/>
                <a:gd name="T78" fmla="*/ 1207 w 2951"/>
                <a:gd name="T79" fmla="*/ 5260 h 6539"/>
                <a:gd name="T80" fmla="*/ 1260 w 2951"/>
                <a:gd name="T81" fmla="*/ 5210 h 6539"/>
                <a:gd name="T82" fmla="*/ 1490 w 2951"/>
                <a:gd name="T83" fmla="*/ 5075 h 6539"/>
                <a:gd name="T84" fmla="*/ 1752 w 2951"/>
                <a:gd name="T85" fmla="*/ 4948 h 6539"/>
                <a:gd name="T86" fmla="*/ 1810 w 2951"/>
                <a:gd name="T87" fmla="*/ 5038 h 6539"/>
                <a:gd name="T88" fmla="*/ 1792 w 2951"/>
                <a:gd name="T89" fmla="*/ 5506 h 6539"/>
                <a:gd name="T90" fmla="*/ 1689 w 2951"/>
                <a:gd name="T91" fmla="*/ 5713 h 6539"/>
                <a:gd name="T92" fmla="*/ 1863 w 2951"/>
                <a:gd name="T93" fmla="*/ 5829 h 6539"/>
                <a:gd name="T94" fmla="*/ 1681 w 2951"/>
                <a:gd name="T95" fmla="*/ 5914 h 6539"/>
                <a:gd name="T96" fmla="*/ 2043 w 2951"/>
                <a:gd name="T97" fmla="*/ 6284 h 6539"/>
                <a:gd name="T98" fmla="*/ 2279 w 2951"/>
                <a:gd name="T99" fmla="*/ 6237 h 6539"/>
                <a:gd name="T100" fmla="*/ 2427 w 2951"/>
                <a:gd name="T101" fmla="*/ 6247 h 6539"/>
                <a:gd name="T102" fmla="*/ 2538 w 2951"/>
                <a:gd name="T103" fmla="*/ 6539 h 6539"/>
                <a:gd name="T104" fmla="*/ 2832 w 2951"/>
                <a:gd name="T105" fmla="*/ 5316 h 6539"/>
                <a:gd name="T106" fmla="*/ 2951 w 2951"/>
                <a:gd name="T107" fmla="*/ 85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1" h="6539">
                  <a:moveTo>
                    <a:pt x="2951" y="85"/>
                  </a:moveTo>
                  <a:cubicBezTo>
                    <a:pt x="2936" y="85"/>
                    <a:pt x="2909" y="71"/>
                    <a:pt x="2883" y="116"/>
                  </a:cubicBezTo>
                  <a:cubicBezTo>
                    <a:pt x="2877" y="127"/>
                    <a:pt x="2914" y="140"/>
                    <a:pt x="2906" y="167"/>
                  </a:cubicBezTo>
                  <a:cubicBezTo>
                    <a:pt x="2888" y="230"/>
                    <a:pt x="2853" y="132"/>
                    <a:pt x="2840" y="193"/>
                  </a:cubicBezTo>
                  <a:cubicBezTo>
                    <a:pt x="2838" y="212"/>
                    <a:pt x="2872" y="238"/>
                    <a:pt x="2856" y="246"/>
                  </a:cubicBezTo>
                  <a:cubicBezTo>
                    <a:pt x="2848" y="249"/>
                    <a:pt x="2769" y="227"/>
                    <a:pt x="2771" y="220"/>
                  </a:cubicBezTo>
                  <a:cubicBezTo>
                    <a:pt x="2774" y="206"/>
                    <a:pt x="2790" y="198"/>
                    <a:pt x="2795" y="185"/>
                  </a:cubicBezTo>
                  <a:cubicBezTo>
                    <a:pt x="2801" y="172"/>
                    <a:pt x="2756" y="182"/>
                    <a:pt x="2718" y="132"/>
                  </a:cubicBezTo>
                  <a:cubicBezTo>
                    <a:pt x="2692" y="98"/>
                    <a:pt x="2750" y="114"/>
                    <a:pt x="2708" y="92"/>
                  </a:cubicBezTo>
                  <a:cubicBezTo>
                    <a:pt x="2676" y="79"/>
                    <a:pt x="2673" y="140"/>
                    <a:pt x="2613" y="92"/>
                  </a:cubicBezTo>
                  <a:cubicBezTo>
                    <a:pt x="2613" y="92"/>
                    <a:pt x="2578" y="47"/>
                    <a:pt x="2560" y="45"/>
                  </a:cubicBezTo>
                  <a:cubicBezTo>
                    <a:pt x="2538" y="40"/>
                    <a:pt x="2517" y="45"/>
                    <a:pt x="2499" y="37"/>
                  </a:cubicBezTo>
                  <a:cubicBezTo>
                    <a:pt x="2493" y="37"/>
                    <a:pt x="2491" y="0"/>
                    <a:pt x="2478" y="24"/>
                  </a:cubicBezTo>
                  <a:cubicBezTo>
                    <a:pt x="2451" y="74"/>
                    <a:pt x="2454" y="82"/>
                    <a:pt x="2456" y="132"/>
                  </a:cubicBezTo>
                  <a:cubicBezTo>
                    <a:pt x="2456" y="140"/>
                    <a:pt x="2470" y="148"/>
                    <a:pt x="2464" y="153"/>
                  </a:cubicBezTo>
                  <a:cubicBezTo>
                    <a:pt x="2425" y="190"/>
                    <a:pt x="2382" y="161"/>
                    <a:pt x="2340" y="188"/>
                  </a:cubicBezTo>
                  <a:cubicBezTo>
                    <a:pt x="2194" y="278"/>
                    <a:pt x="2372" y="185"/>
                    <a:pt x="2282" y="262"/>
                  </a:cubicBezTo>
                  <a:cubicBezTo>
                    <a:pt x="2276" y="267"/>
                    <a:pt x="2271" y="251"/>
                    <a:pt x="2266" y="254"/>
                  </a:cubicBezTo>
                  <a:cubicBezTo>
                    <a:pt x="2253" y="257"/>
                    <a:pt x="2237" y="262"/>
                    <a:pt x="2226" y="272"/>
                  </a:cubicBezTo>
                  <a:cubicBezTo>
                    <a:pt x="2215" y="286"/>
                    <a:pt x="2276" y="299"/>
                    <a:pt x="2276" y="307"/>
                  </a:cubicBezTo>
                  <a:cubicBezTo>
                    <a:pt x="2282" y="315"/>
                    <a:pt x="2255" y="304"/>
                    <a:pt x="2245" y="307"/>
                  </a:cubicBezTo>
                  <a:cubicBezTo>
                    <a:pt x="2234" y="310"/>
                    <a:pt x="2229" y="323"/>
                    <a:pt x="2221" y="328"/>
                  </a:cubicBezTo>
                  <a:cubicBezTo>
                    <a:pt x="2205" y="341"/>
                    <a:pt x="2253" y="362"/>
                    <a:pt x="2253" y="384"/>
                  </a:cubicBezTo>
                  <a:cubicBezTo>
                    <a:pt x="2255" y="410"/>
                    <a:pt x="2208" y="423"/>
                    <a:pt x="2208" y="450"/>
                  </a:cubicBezTo>
                  <a:cubicBezTo>
                    <a:pt x="2208" y="458"/>
                    <a:pt x="2215" y="460"/>
                    <a:pt x="2223" y="460"/>
                  </a:cubicBezTo>
                  <a:cubicBezTo>
                    <a:pt x="2250" y="463"/>
                    <a:pt x="2268" y="458"/>
                    <a:pt x="2263" y="503"/>
                  </a:cubicBezTo>
                  <a:cubicBezTo>
                    <a:pt x="2260" y="550"/>
                    <a:pt x="2218" y="521"/>
                    <a:pt x="2218" y="558"/>
                  </a:cubicBezTo>
                  <a:cubicBezTo>
                    <a:pt x="2221" y="659"/>
                    <a:pt x="2215" y="585"/>
                    <a:pt x="2178" y="662"/>
                  </a:cubicBezTo>
                  <a:cubicBezTo>
                    <a:pt x="2176" y="670"/>
                    <a:pt x="2192" y="678"/>
                    <a:pt x="2189" y="685"/>
                  </a:cubicBezTo>
                  <a:cubicBezTo>
                    <a:pt x="2181" y="725"/>
                    <a:pt x="2141" y="778"/>
                    <a:pt x="2123" y="815"/>
                  </a:cubicBezTo>
                  <a:cubicBezTo>
                    <a:pt x="2110" y="842"/>
                    <a:pt x="2094" y="868"/>
                    <a:pt x="2080" y="895"/>
                  </a:cubicBezTo>
                  <a:cubicBezTo>
                    <a:pt x="2078" y="903"/>
                    <a:pt x="2083" y="918"/>
                    <a:pt x="2075" y="921"/>
                  </a:cubicBezTo>
                  <a:cubicBezTo>
                    <a:pt x="2062" y="921"/>
                    <a:pt x="2059" y="897"/>
                    <a:pt x="2046" y="897"/>
                  </a:cubicBezTo>
                  <a:cubicBezTo>
                    <a:pt x="2025" y="900"/>
                    <a:pt x="2057" y="940"/>
                    <a:pt x="2049" y="958"/>
                  </a:cubicBezTo>
                  <a:cubicBezTo>
                    <a:pt x="2041" y="974"/>
                    <a:pt x="2020" y="977"/>
                    <a:pt x="2006" y="987"/>
                  </a:cubicBezTo>
                  <a:cubicBezTo>
                    <a:pt x="2001" y="993"/>
                    <a:pt x="2022" y="998"/>
                    <a:pt x="2022" y="1006"/>
                  </a:cubicBezTo>
                  <a:cubicBezTo>
                    <a:pt x="2017" y="1027"/>
                    <a:pt x="1980" y="1030"/>
                    <a:pt x="1998" y="1059"/>
                  </a:cubicBezTo>
                  <a:cubicBezTo>
                    <a:pt x="2012" y="1077"/>
                    <a:pt x="2057" y="1085"/>
                    <a:pt x="2049" y="1109"/>
                  </a:cubicBezTo>
                  <a:cubicBezTo>
                    <a:pt x="2038" y="1141"/>
                    <a:pt x="2020" y="1117"/>
                    <a:pt x="1996" y="1122"/>
                  </a:cubicBezTo>
                  <a:cubicBezTo>
                    <a:pt x="1967" y="1128"/>
                    <a:pt x="1996" y="1178"/>
                    <a:pt x="1951" y="1183"/>
                  </a:cubicBezTo>
                  <a:cubicBezTo>
                    <a:pt x="1948" y="1183"/>
                    <a:pt x="1945" y="1175"/>
                    <a:pt x="1945" y="1178"/>
                  </a:cubicBezTo>
                  <a:cubicBezTo>
                    <a:pt x="1932" y="1218"/>
                    <a:pt x="1906" y="1252"/>
                    <a:pt x="1887" y="1292"/>
                  </a:cubicBezTo>
                  <a:cubicBezTo>
                    <a:pt x="1882" y="1305"/>
                    <a:pt x="1948" y="1297"/>
                    <a:pt x="1900" y="1331"/>
                  </a:cubicBezTo>
                  <a:cubicBezTo>
                    <a:pt x="1890" y="1339"/>
                    <a:pt x="1871" y="1329"/>
                    <a:pt x="1861" y="1337"/>
                  </a:cubicBezTo>
                  <a:cubicBezTo>
                    <a:pt x="1842" y="1355"/>
                    <a:pt x="1853" y="1390"/>
                    <a:pt x="1840" y="1411"/>
                  </a:cubicBezTo>
                  <a:cubicBezTo>
                    <a:pt x="1837" y="1416"/>
                    <a:pt x="1829" y="1413"/>
                    <a:pt x="1826" y="1416"/>
                  </a:cubicBezTo>
                  <a:cubicBezTo>
                    <a:pt x="1818" y="1427"/>
                    <a:pt x="1808" y="1437"/>
                    <a:pt x="1803" y="1451"/>
                  </a:cubicBezTo>
                  <a:cubicBezTo>
                    <a:pt x="1800" y="1456"/>
                    <a:pt x="1821" y="1461"/>
                    <a:pt x="1816" y="1469"/>
                  </a:cubicBezTo>
                  <a:cubicBezTo>
                    <a:pt x="1805" y="1496"/>
                    <a:pt x="1736" y="1530"/>
                    <a:pt x="1755" y="1564"/>
                  </a:cubicBezTo>
                  <a:cubicBezTo>
                    <a:pt x="1760" y="1575"/>
                    <a:pt x="1787" y="1591"/>
                    <a:pt x="1792" y="1604"/>
                  </a:cubicBezTo>
                  <a:cubicBezTo>
                    <a:pt x="1797" y="1617"/>
                    <a:pt x="1760" y="1615"/>
                    <a:pt x="1750" y="1607"/>
                  </a:cubicBezTo>
                  <a:cubicBezTo>
                    <a:pt x="1742" y="1601"/>
                    <a:pt x="1747" y="1578"/>
                    <a:pt x="1739" y="1583"/>
                  </a:cubicBezTo>
                  <a:cubicBezTo>
                    <a:pt x="1715" y="1596"/>
                    <a:pt x="1681" y="1615"/>
                    <a:pt x="1678" y="1644"/>
                  </a:cubicBezTo>
                  <a:cubicBezTo>
                    <a:pt x="1678" y="1654"/>
                    <a:pt x="1705" y="1654"/>
                    <a:pt x="1705" y="1668"/>
                  </a:cubicBezTo>
                  <a:cubicBezTo>
                    <a:pt x="1705" y="1681"/>
                    <a:pt x="1686" y="1686"/>
                    <a:pt x="1675" y="1689"/>
                  </a:cubicBezTo>
                  <a:cubicBezTo>
                    <a:pt x="1668" y="1689"/>
                    <a:pt x="1665" y="1676"/>
                    <a:pt x="1660" y="1678"/>
                  </a:cubicBezTo>
                  <a:cubicBezTo>
                    <a:pt x="1638" y="1686"/>
                    <a:pt x="1638" y="1721"/>
                    <a:pt x="1633" y="1721"/>
                  </a:cubicBezTo>
                  <a:cubicBezTo>
                    <a:pt x="1625" y="1723"/>
                    <a:pt x="1596" y="1713"/>
                    <a:pt x="1591" y="1713"/>
                  </a:cubicBezTo>
                  <a:cubicBezTo>
                    <a:pt x="1535" y="1726"/>
                    <a:pt x="1596" y="1787"/>
                    <a:pt x="1588" y="1789"/>
                  </a:cubicBezTo>
                  <a:cubicBezTo>
                    <a:pt x="1562" y="1800"/>
                    <a:pt x="1580" y="1736"/>
                    <a:pt x="1556" y="1803"/>
                  </a:cubicBezTo>
                  <a:cubicBezTo>
                    <a:pt x="1540" y="1850"/>
                    <a:pt x="1615" y="1784"/>
                    <a:pt x="1620" y="1818"/>
                  </a:cubicBezTo>
                  <a:cubicBezTo>
                    <a:pt x="1620" y="1834"/>
                    <a:pt x="1617" y="1850"/>
                    <a:pt x="1620" y="1866"/>
                  </a:cubicBezTo>
                  <a:cubicBezTo>
                    <a:pt x="1622" y="1871"/>
                    <a:pt x="1633" y="1874"/>
                    <a:pt x="1633" y="1879"/>
                  </a:cubicBezTo>
                  <a:cubicBezTo>
                    <a:pt x="1628" y="1890"/>
                    <a:pt x="1604" y="1914"/>
                    <a:pt x="1615" y="1911"/>
                  </a:cubicBezTo>
                  <a:cubicBezTo>
                    <a:pt x="1617" y="1911"/>
                    <a:pt x="1697" y="1866"/>
                    <a:pt x="1697" y="1866"/>
                  </a:cubicBezTo>
                  <a:cubicBezTo>
                    <a:pt x="1702" y="1861"/>
                    <a:pt x="1689" y="1853"/>
                    <a:pt x="1691" y="1845"/>
                  </a:cubicBezTo>
                  <a:cubicBezTo>
                    <a:pt x="1697" y="1832"/>
                    <a:pt x="1728" y="1805"/>
                    <a:pt x="1739" y="1842"/>
                  </a:cubicBezTo>
                  <a:cubicBezTo>
                    <a:pt x="1742" y="1856"/>
                    <a:pt x="1739" y="1874"/>
                    <a:pt x="1728" y="1885"/>
                  </a:cubicBezTo>
                  <a:cubicBezTo>
                    <a:pt x="1720" y="1893"/>
                    <a:pt x="1710" y="1877"/>
                    <a:pt x="1699" y="1879"/>
                  </a:cubicBezTo>
                  <a:cubicBezTo>
                    <a:pt x="1678" y="1885"/>
                    <a:pt x="1705" y="1948"/>
                    <a:pt x="1726" y="1953"/>
                  </a:cubicBezTo>
                  <a:cubicBezTo>
                    <a:pt x="1771" y="1969"/>
                    <a:pt x="1808" y="1903"/>
                    <a:pt x="1816" y="1898"/>
                  </a:cubicBezTo>
                  <a:cubicBezTo>
                    <a:pt x="1829" y="1893"/>
                    <a:pt x="1842" y="1906"/>
                    <a:pt x="1855" y="1901"/>
                  </a:cubicBezTo>
                  <a:cubicBezTo>
                    <a:pt x="1866" y="1898"/>
                    <a:pt x="1906" y="1853"/>
                    <a:pt x="1927" y="1879"/>
                  </a:cubicBezTo>
                  <a:cubicBezTo>
                    <a:pt x="1969" y="1935"/>
                    <a:pt x="1919" y="1935"/>
                    <a:pt x="1903" y="1946"/>
                  </a:cubicBezTo>
                  <a:cubicBezTo>
                    <a:pt x="1890" y="1956"/>
                    <a:pt x="1890" y="1980"/>
                    <a:pt x="1877" y="1988"/>
                  </a:cubicBezTo>
                  <a:cubicBezTo>
                    <a:pt x="1866" y="1996"/>
                    <a:pt x="1848" y="1980"/>
                    <a:pt x="1834" y="1988"/>
                  </a:cubicBezTo>
                  <a:cubicBezTo>
                    <a:pt x="1821" y="1996"/>
                    <a:pt x="1816" y="2014"/>
                    <a:pt x="1808" y="2028"/>
                  </a:cubicBezTo>
                  <a:cubicBezTo>
                    <a:pt x="1797" y="2041"/>
                    <a:pt x="1779" y="2051"/>
                    <a:pt x="1779" y="2067"/>
                  </a:cubicBezTo>
                  <a:cubicBezTo>
                    <a:pt x="1776" y="2075"/>
                    <a:pt x="1797" y="2065"/>
                    <a:pt x="1803" y="2070"/>
                  </a:cubicBezTo>
                  <a:cubicBezTo>
                    <a:pt x="1821" y="2086"/>
                    <a:pt x="1765" y="2192"/>
                    <a:pt x="1805" y="2194"/>
                  </a:cubicBezTo>
                  <a:cubicBezTo>
                    <a:pt x="1816" y="2197"/>
                    <a:pt x="1824" y="2181"/>
                    <a:pt x="1834" y="2186"/>
                  </a:cubicBezTo>
                  <a:cubicBezTo>
                    <a:pt x="1845" y="2189"/>
                    <a:pt x="1845" y="2208"/>
                    <a:pt x="1858" y="2213"/>
                  </a:cubicBezTo>
                  <a:cubicBezTo>
                    <a:pt x="1866" y="2216"/>
                    <a:pt x="1877" y="2200"/>
                    <a:pt x="1885" y="2202"/>
                  </a:cubicBezTo>
                  <a:cubicBezTo>
                    <a:pt x="1906" y="2208"/>
                    <a:pt x="1930" y="2216"/>
                    <a:pt x="1938" y="2234"/>
                  </a:cubicBezTo>
                  <a:cubicBezTo>
                    <a:pt x="1938" y="2234"/>
                    <a:pt x="1924" y="2337"/>
                    <a:pt x="1922" y="2337"/>
                  </a:cubicBezTo>
                  <a:cubicBezTo>
                    <a:pt x="1916" y="2351"/>
                    <a:pt x="1898" y="2356"/>
                    <a:pt x="1890" y="2369"/>
                  </a:cubicBezTo>
                  <a:cubicBezTo>
                    <a:pt x="1879" y="2393"/>
                    <a:pt x="1898" y="2422"/>
                    <a:pt x="1885" y="2446"/>
                  </a:cubicBezTo>
                  <a:cubicBezTo>
                    <a:pt x="1877" y="2464"/>
                    <a:pt x="1837" y="2467"/>
                    <a:pt x="1866" y="2488"/>
                  </a:cubicBezTo>
                  <a:cubicBezTo>
                    <a:pt x="1911" y="2517"/>
                    <a:pt x="1927" y="2470"/>
                    <a:pt x="1969" y="2456"/>
                  </a:cubicBezTo>
                  <a:cubicBezTo>
                    <a:pt x="1993" y="2449"/>
                    <a:pt x="1961" y="2525"/>
                    <a:pt x="1990" y="2509"/>
                  </a:cubicBezTo>
                  <a:cubicBezTo>
                    <a:pt x="2025" y="2491"/>
                    <a:pt x="2049" y="2456"/>
                    <a:pt x="2086" y="2443"/>
                  </a:cubicBezTo>
                  <a:cubicBezTo>
                    <a:pt x="2102" y="2441"/>
                    <a:pt x="2112" y="2475"/>
                    <a:pt x="2128" y="2470"/>
                  </a:cubicBezTo>
                  <a:cubicBezTo>
                    <a:pt x="2215" y="2449"/>
                    <a:pt x="2125" y="2398"/>
                    <a:pt x="2260" y="2435"/>
                  </a:cubicBezTo>
                  <a:cubicBezTo>
                    <a:pt x="2266" y="2435"/>
                    <a:pt x="2276" y="2425"/>
                    <a:pt x="2279" y="2430"/>
                  </a:cubicBezTo>
                  <a:cubicBezTo>
                    <a:pt x="2284" y="2441"/>
                    <a:pt x="2268" y="2449"/>
                    <a:pt x="2268" y="2456"/>
                  </a:cubicBezTo>
                  <a:cubicBezTo>
                    <a:pt x="2276" y="2496"/>
                    <a:pt x="2358" y="2560"/>
                    <a:pt x="2345" y="2597"/>
                  </a:cubicBezTo>
                  <a:cubicBezTo>
                    <a:pt x="2327" y="2660"/>
                    <a:pt x="2268" y="2764"/>
                    <a:pt x="2202" y="2790"/>
                  </a:cubicBezTo>
                  <a:cubicBezTo>
                    <a:pt x="2165" y="2803"/>
                    <a:pt x="2147" y="2758"/>
                    <a:pt x="2123" y="2771"/>
                  </a:cubicBezTo>
                  <a:cubicBezTo>
                    <a:pt x="2091" y="2793"/>
                    <a:pt x="2189" y="2888"/>
                    <a:pt x="2123" y="2959"/>
                  </a:cubicBezTo>
                  <a:cubicBezTo>
                    <a:pt x="2065" y="3018"/>
                    <a:pt x="2149" y="2885"/>
                    <a:pt x="2075" y="2930"/>
                  </a:cubicBezTo>
                  <a:cubicBezTo>
                    <a:pt x="2046" y="2949"/>
                    <a:pt x="2020" y="2981"/>
                    <a:pt x="1977" y="2991"/>
                  </a:cubicBezTo>
                  <a:cubicBezTo>
                    <a:pt x="1967" y="2997"/>
                    <a:pt x="1956" y="2994"/>
                    <a:pt x="1943" y="2991"/>
                  </a:cubicBezTo>
                  <a:cubicBezTo>
                    <a:pt x="1938" y="2989"/>
                    <a:pt x="1935" y="2981"/>
                    <a:pt x="1927" y="2981"/>
                  </a:cubicBezTo>
                  <a:cubicBezTo>
                    <a:pt x="1919" y="2983"/>
                    <a:pt x="1916" y="2999"/>
                    <a:pt x="1908" y="2997"/>
                  </a:cubicBezTo>
                  <a:cubicBezTo>
                    <a:pt x="1900" y="2997"/>
                    <a:pt x="1900" y="2981"/>
                    <a:pt x="1895" y="2978"/>
                  </a:cubicBezTo>
                  <a:cubicBezTo>
                    <a:pt x="1890" y="2978"/>
                    <a:pt x="1887" y="2989"/>
                    <a:pt x="1882" y="2989"/>
                  </a:cubicBezTo>
                  <a:cubicBezTo>
                    <a:pt x="1877" y="2989"/>
                    <a:pt x="1871" y="2986"/>
                    <a:pt x="1866" y="2981"/>
                  </a:cubicBezTo>
                  <a:cubicBezTo>
                    <a:pt x="1858" y="2965"/>
                    <a:pt x="1863" y="2928"/>
                    <a:pt x="1832" y="2941"/>
                  </a:cubicBezTo>
                  <a:cubicBezTo>
                    <a:pt x="1821" y="2944"/>
                    <a:pt x="1813" y="2957"/>
                    <a:pt x="1800" y="2959"/>
                  </a:cubicBezTo>
                  <a:cubicBezTo>
                    <a:pt x="1792" y="2959"/>
                    <a:pt x="1787" y="2944"/>
                    <a:pt x="1779" y="2946"/>
                  </a:cubicBezTo>
                  <a:cubicBezTo>
                    <a:pt x="1739" y="2962"/>
                    <a:pt x="1776" y="2975"/>
                    <a:pt x="1773" y="2989"/>
                  </a:cubicBezTo>
                  <a:cubicBezTo>
                    <a:pt x="1771" y="3007"/>
                    <a:pt x="1707" y="3026"/>
                    <a:pt x="1699" y="3031"/>
                  </a:cubicBezTo>
                  <a:cubicBezTo>
                    <a:pt x="1678" y="3049"/>
                    <a:pt x="1744" y="3092"/>
                    <a:pt x="1734" y="3102"/>
                  </a:cubicBezTo>
                  <a:cubicBezTo>
                    <a:pt x="1726" y="3110"/>
                    <a:pt x="1707" y="3105"/>
                    <a:pt x="1699" y="3116"/>
                  </a:cubicBezTo>
                  <a:cubicBezTo>
                    <a:pt x="1694" y="3124"/>
                    <a:pt x="1705" y="3134"/>
                    <a:pt x="1702" y="3145"/>
                  </a:cubicBezTo>
                  <a:cubicBezTo>
                    <a:pt x="1694" y="3182"/>
                    <a:pt x="1607" y="3118"/>
                    <a:pt x="1604" y="3118"/>
                  </a:cubicBezTo>
                  <a:cubicBezTo>
                    <a:pt x="1591" y="3121"/>
                    <a:pt x="1588" y="3137"/>
                    <a:pt x="1580" y="3147"/>
                  </a:cubicBezTo>
                  <a:cubicBezTo>
                    <a:pt x="1572" y="3155"/>
                    <a:pt x="1522" y="3182"/>
                    <a:pt x="1527" y="3198"/>
                  </a:cubicBezTo>
                  <a:cubicBezTo>
                    <a:pt x="1532" y="3206"/>
                    <a:pt x="1548" y="3206"/>
                    <a:pt x="1551" y="3216"/>
                  </a:cubicBezTo>
                  <a:cubicBezTo>
                    <a:pt x="1556" y="3245"/>
                    <a:pt x="1493" y="3216"/>
                    <a:pt x="1490" y="3219"/>
                  </a:cubicBezTo>
                  <a:cubicBezTo>
                    <a:pt x="1474" y="3248"/>
                    <a:pt x="1530" y="3259"/>
                    <a:pt x="1506" y="3298"/>
                  </a:cubicBezTo>
                  <a:cubicBezTo>
                    <a:pt x="1501" y="3309"/>
                    <a:pt x="1480" y="3301"/>
                    <a:pt x="1474" y="3312"/>
                  </a:cubicBezTo>
                  <a:cubicBezTo>
                    <a:pt x="1464" y="3327"/>
                    <a:pt x="1498" y="3354"/>
                    <a:pt x="1498" y="3367"/>
                  </a:cubicBezTo>
                  <a:cubicBezTo>
                    <a:pt x="1498" y="3367"/>
                    <a:pt x="1472" y="3484"/>
                    <a:pt x="1472" y="3486"/>
                  </a:cubicBezTo>
                  <a:cubicBezTo>
                    <a:pt x="1464" y="3505"/>
                    <a:pt x="1432" y="3473"/>
                    <a:pt x="1411" y="3476"/>
                  </a:cubicBezTo>
                  <a:cubicBezTo>
                    <a:pt x="1400" y="3476"/>
                    <a:pt x="1400" y="3494"/>
                    <a:pt x="1390" y="3497"/>
                  </a:cubicBezTo>
                  <a:cubicBezTo>
                    <a:pt x="1360" y="3505"/>
                    <a:pt x="1186" y="3431"/>
                    <a:pt x="1180" y="3497"/>
                  </a:cubicBezTo>
                  <a:cubicBezTo>
                    <a:pt x="1178" y="3507"/>
                    <a:pt x="1178" y="3523"/>
                    <a:pt x="1188" y="3529"/>
                  </a:cubicBezTo>
                  <a:cubicBezTo>
                    <a:pt x="1196" y="3534"/>
                    <a:pt x="1217" y="3510"/>
                    <a:pt x="1231" y="3526"/>
                  </a:cubicBezTo>
                  <a:cubicBezTo>
                    <a:pt x="1244" y="3544"/>
                    <a:pt x="1294" y="3597"/>
                    <a:pt x="1286" y="3624"/>
                  </a:cubicBezTo>
                  <a:cubicBezTo>
                    <a:pt x="1278" y="3645"/>
                    <a:pt x="1247" y="3656"/>
                    <a:pt x="1231" y="3634"/>
                  </a:cubicBezTo>
                  <a:cubicBezTo>
                    <a:pt x="1220" y="3621"/>
                    <a:pt x="1212" y="3605"/>
                    <a:pt x="1207" y="3587"/>
                  </a:cubicBezTo>
                  <a:cubicBezTo>
                    <a:pt x="1204" y="3576"/>
                    <a:pt x="1212" y="3555"/>
                    <a:pt x="1202" y="3555"/>
                  </a:cubicBezTo>
                  <a:lnTo>
                    <a:pt x="1120" y="3558"/>
                  </a:lnTo>
                  <a:cubicBezTo>
                    <a:pt x="1059" y="3531"/>
                    <a:pt x="1130" y="3505"/>
                    <a:pt x="1037" y="3523"/>
                  </a:cubicBezTo>
                  <a:cubicBezTo>
                    <a:pt x="1016" y="3529"/>
                    <a:pt x="1003" y="3550"/>
                    <a:pt x="985" y="3550"/>
                  </a:cubicBezTo>
                  <a:cubicBezTo>
                    <a:pt x="902" y="3547"/>
                    <a:pt x="979" y="3478"/>
                    <a:pt x="873" y="3513"/>
                  </a:cubicBezTo>
                  <a:cubicBezTo>
                    <a:pt x="842" y="3523"/>
                    <a:pt x="757" y="3634"/>
                    <a:pt x="733" y="3624"/>
                  </a:cubicBezTo>
                  <a:cubicBezTo>
                    <a:pt x="701" y="3605"/>
                    <a:pt x="680" y="3571"/>
                    <a:pt x="646" y="3555"/>
                  </a:cubicBezTo>
                  <a:cubicBezTo>
                    <a:pt x="640" y="3552"/>
                    <a:pt x="648" y="3566"/>
                    <a:pt x="646" y="3568"/>
                  </a:cubicBezTo>
                  <a:cubicBezTo>
                    <a:pt x="640" y="3587"/>
                    <a:pt x="638" y="3605"/>
                    <a:pt x="624" y="3621"/>
                  </a:cubicBezTo>
                  <a:cubicBezTo>
                    <a:pt x="617" y="3632"/>
                    <a:pt x="598" y="3629"/>
                    <a:pt x="590" y="3637"/>
                  </a:cubicBezTo>
                  <a:cubicBezTo>
                    <a:pt x="556" y="3680"/>
                    <a:pt x="619" y="3693"/>
                    <a:pt x="598" y="3735"/>
                  </a:cubicBezTo>
                  <a:cubicBezTo>
                    <a:pt x="587" y="3754"/>
                    <a:pt x="572" y="3693"/>
                    <a:pt x="558" y="3719"/>
                  </a:cubicBezTo>
                  <a:cubicBezTo>
                    <a:pt x="542" y="3751"/>
                    <a:pt x="569" y="3770"/>
                    <a:pt x="521" y="3772"/>
                  </a:cubicBezTo>
                  <a:cubicBezTo>
                    <a:pt x="471" y="3777"/>
                    <a:pt x="542" y="3738"/>
                    <a:pt x="513" y="3722"/>
                  </a:cubicBezTo>
                  <a:cubicBezTo>
                    <a:pt x="455" y="3690"/>
                    <a:pt x="466" y="3746"/>
                    <a:pt x="421" y="3756"/>
                  </a:cubicBezTo>
                  <a:cubicBezTo>
                    <a:pt x="405" y="3759"/>
                    <a:pt x="389" y="3748"/>
                    <a:pt x="373" y="3754"/>
                  </a:cubicBezTo>
                  <a:cubicBezTo>
                    <a:pt x="365" y="3754"/>
                    <a:pt x="415" y="3788"/>
                    <a:pt x="413" y="3796"/>
                  </a:cubicBezTo>
                  <a:cubicBezTo>
                    <a:pt x="394" y="3878"/>
                    <a:pt x="397" y="3756"/>
                    <a:pt x="370" y="3807"/>
                  </a:cubicBezTo>
                  <a:cubicBezTo>
                    <a:pt x="352" y="3836"/>
                    <a:pt x="392" y="3844"/>
                    <a:pt x="392" y="3867"/>
                  </a:cubicBezTo>
                  <a:cubicBezTo>
                    <a:pt x="392" y="3870"/>
                    <a:pt x="376" y="3960"/>
                    <a:pt x="373" y="3965"/>
                  </a:cubicBezTo>
                  <a:cubicBezTo>
                    <a:pt x="362" y="3981"/>
                    <a:pt x="344" y="3989"/>
                    <a:pt x="333" y="4005"/>
                  </a:cubicBezTo>
                  <a:cubicBezTo>
                    <a:pt x="325" y="4024"/>
                    <a:pt x="333" y="4045"/>
                    <a:pt x="323" y="4063"/>
                  </a:cubicBezTo>
                  <a:cubicBezTo>
                    <a:pt x="309" y="4082"/>
                    <a:pt x="267" y="4074"/>
                    <a:pt x="259" y="4098"/>
                  </a:cubicBezTo>
                  <a:cubicBezTo>
                    <a:pt x="238" y="4167"/>
                    <a:pt x="307" y="4167"/>
                    <a:pt x="302" y="4182"/>
                  </a:cubicBezTo>
                  <a:cubicBezTo>
                    <a:pt x="296" y="4196"/>
                    <a:pt x="288" y="4212"/>
                    <a:pt x="278" y="4225"/>
                  </a:cubicBezTo>
                  <a:cubicBezTo>
                    <a:pt x="275" y="4230"/>
                    <a:pt x="267" y="4227"/>
                    <a:pt x="264" y="4233"/>
                  </a:cubicBezTo>
                  <a:cubicBezTo>
                    <a:pt x="264" y="4235"/>
                    <a:pt x="249" y="4317"/>
                    <a:pt x="246" y="4323"/>
                  </a:cubicBezTo>
                  <a:cubicBezTo>
                    <a:pt x="235" y="4344"/>
                    <a:pt x="185" y="4339"/>
                    <a:pt x="185" y="4347"/>
                  </a:cubicBezTo>
                  <a:cubicBezTo>
                    <a:pt x="185" y="4362"/>
                    <a:pt x="212" y="4349"/>
                    <a:pt x="212" y="4349"/>
                  </a:cubicBezTo>
                  <a:cubicBezTo>
                    <a:pt x="230" y="4362"/>
                    <a:pt x="294" y="4439"/>
                    <a:pt x="309" y="4455"/>
                  </a:cubicBezTo>
                  <a:cubicBezTo>
                    <a:pt x="315" y="4463"/>
                    <a:pt x="309" y="4479"/>
                    <a:pt x="317" y="4484"/>
                  </a:cubicBezTo>
                  <a:cubicBezTo>
                    <a:pt x="339" y="4503"/>
                    <a:pt x="341" y="4445"/>
                    <a:pt x="357" y="4495"/>
                  </a:cubicBezTo>
                  <a:cubicBezTo>
                    <a:pt x="360" y="4505"/>
                    <a:pt x="360" y="4519"/>
                    <a:pt x="357" y="4529"/>
                  </a:cubicBezTo>
                  <a:cubicBezTo>
                    <a:pt x="294" y="4683"/>
                    <a:pt x="254" y="4595"/>
                    <a:pt x="161" y="4556"/>
                  </a:cubicBezTo>
                  <a:cubicBezTo>
                    <a:pt x="151" y="4550"/>
                    <a:pt x="42" y="4505"/>
                    <a:pt x="34" y="4521"/>
                  </a:cubicBezTo>
                  <a:cubicBezTo>
                    <a:pt x="24" y="4550"/>
                    <a:pt x="0" y="4603"/>
                    <a:pt x="24" y="4638"/>
                  </a:cubicBezTo>
                  <a:cubicBezTo>
                    <a:pt x="29" y="4643"/>
                    <a:pt x="53" y="4648"/>
                    <a:pt x="53" y="4662"/>
                  </a:cubicBezTo>
                  <a:cubicBezTo>
                    <a:pt x="55" y="4720"/>
                    <a:pt x="13" y="4736"/>
                    <a:pt x="13" y="4768"/>
                  </a:cubicBezTo>
                  <a:cubicBezTo>
                    <a:pt x="10" y="4775"/>
                    <a:pt x="76" y="4955"/>
                    <a:pt x="76" y="4955"/>
                  </a:cubicBezTo>
                  <a:cubicBezTo>
                    <a:pt x="92" y="4969"/>
                    <a:pt x="140" y="4945"/>
                    <a:pt x="156" y="4977"/>
                  </a:cubicBezTo>
                  <a:cubicBezTo>
                    <a:pt x="174" y="5022"/>
                    <a:pt x="145" y="5043"/>
                    <a:pt x="140" y="5080"/>
                  </a:cubicBezTo>
                  <a:cubicBezTo>
                    <a:pt x="135" y="5120"/>
                    <a:pt x="156" y="5186"/>
                    <a:pt x="161" y="5226"/>
                  </a:cubicBezTo>
                  <a:cubicBezTo>
                    <a:pt x="164" y="5241"/>
                    <a:pt x="159" y="5263"/>
                    <a:pt x="169" y="5273"/>
                  </a:cubicBezTo>
                  <a:cubicBezTo>
                    <a:pt x="177" y="5278"/>
                    <a:pt x="304" y="5247"/>
                    <a:pt x="323" y="5252"/>
                  </a:cubicBezTo>
                  <a:cubicBezTo>
                    <a:pt x="341" y="5257"/>
                    <a:pt x="328" y="5292"/>
                    <a:pt x="344" y="5300"/>
                  </a:cubicBezTo>
                  <a:cubicBezTo>
                    <a:pt x="352" y="5305"/>
                    <a:pt x="362" y="5289"/>
                    <a:pt x="368" y="5294"/>
                  </a:cubicBezTo>
                  <a:cubicBezTo>
                    <a:pt x="373" y="5300"/>
                    <a:pt x="368" y="5313"/>
                    <a:pt x="365" y="5323"/>
                  </a:cubicBezTo>
                  <a:cubicBezTo>
                    <a:pt x="362" y="5329"/>
                    <a:pt x="347" y="5331"/>
                    <a:pt x="352" y="5337"/>
                  </a:cubicBezTo>
                  <a:cubicBezTo>
                    <a:pt x="362" y="5353"/>
                    <a:pt x="384" y="5353"/>
                    <a:pt x="397" y="5366"/>
                  </a:cubicBezTo>
                  <a:cubicBezTo>
                    <a:pt x="402" y="5368"/>
                    <a:pt x="394" y="5376"/>
                    <a:pt x="392" y="5382"/>
                  </a:cubicBezTo>
                  <a:cubicBezTo>
                    <a:pt x="392" y="5382"/>
                    <a:pt x="394" y="5384"/>
                    <a:pt x="394" y="5387"/>
                  </a:cubicBezTo>
                  <a:cubicBezTo>
                    <a:pt x="397" y="5387"/>
                    <a:pt x="468" y="5398"/>
                    <a:pt x="468" y="5398"/>
                  </a:cubicBezTo>
                  <a:cubicBezTo>
                    <a:pt x="474" y="5392"/>
                    <a:pt x="447" y="5342"/>
                    <a:pt x="450" y="5339"/>
                  </a:cubicBezTo>
                  <a:cubicBezTo>
                    <a:pt x="468" y="5337"/>
                    <a:pt x="489" y="5345"/>
                    <a:pt x="511" y="5339"/>
                  </a:cubicBezTo>
                  <a:cubicBezTo>
                    <a:pt x="545" y="5329"/>
                    <a:pt x="564" y="5276"/>
                    <a:pt x="606" y="5286"/>
                  </a:cubicBezTo>
                  <a:cubicBezTo>
                    <a:pt x="707" y="5313"/>
                    <a:pt x="752" y="5363"/>
                    <a:pt x="834" y="5416"/>
                  </a:cubicBezTo>
                  <a:cubicBezTo>
                    <a:pt x="871" y="5440"/>
                    <a:pt x="924" y="5440"/>
                    <a:pt x="950" y="5472"/>
                  </a:cubicBezTo>
                  <a:cubicBezTo>
                    <a:pt x="966" y="5493"/>
                    <a:pt x="929" y="5535"/>
                    <a:pt x="916" y="5538"/>
                  </a:cubicBezTo>
                  <a:cubicBezTo>
                    <a:pt x="900" y="5538"/>
                    <a:pt x="868" y="5498"/>
                    <a:pt x="855" y="5546"/>
                  </a:cubicBezTo>
                  <a:cubicBezTo>
                    <a:pt x="836" y="5617"/>
                    <a:pt x="998" y="5586"/>
                    <a:pt x="1053" y="5583"/>
                  </a:cubicBezTo>
                  <a:cubicBezTo>
                    <a:pt x="1043" y="5546"/>
                    <a:pt x="1030" y="5509"/>
                    <a:pt x="1037" y="5501"/>
                  </a:cubicBezTo>
                  <a:cubicBezTo>
                    <a:pt x="1053" y="5488"/>
                    <a:pt x="1077" y="5511"/>
                    <a:pt x="1093" y="5501"/>
                  </a:cubicBezTo>
                  <a:cubicBezTo>
                    <a:pt x="1101" y="5496"/>
                    <a:pt x="1064" y="5485"/>
                    <a:pt x="1072" y="5480"/>
                  </a:cubicBezTo>
                  <a:cubicBezTo>
                    <a:pt x="1082" y="5472"/>
                    <a:pt x="1096" y="5488"/>
                    <a:pt x="1109" y="5490"/>
                  </a:cubicBezTo>
                  <a:cubicBezTo>
                    <a:pt x="1114" y="5490"/>
                    <a:pt x="1170" y="5408"/>
                    <a:pt x="1175" y="5392"/>
                  </a:cubicBezTo>
                  <a:cubicBezTo>
                    <a:pt x="1183" y="5371"/>
                    <a:pt x="1172" y="5316"/>
                    <a:pt x="1191" y="5326"/>
                  </a:cubicBezTo>
                  <a:cubicBezTo>
                    <a:pt x="1196" y="5329"/>
                    <a:pt x="1199" y="5345"/>
                    <a:pt x="1202" y="5339"/>
                  </a:cubicBezTo>
                  <a:cubicBezTo>
                    <a:pt x="1210" y="5313"/>
                    <a:pt x="1199" y="5281"/>
                    <a:pt x="1207" y="5260"/>
                  </a:cubicBezTo>
                  <a:cubicBezTo>
                    <a:pt x="1210" y="5252"/>
                    <a:pt x="1220" y="5263"/>
                    <a:pt x="1225" y="5260"/>
                  </a:cubicBezTo>
                  <a:cubicBezTo>
                    <a:pt x="1233" y="5257"/>
                    <a:pt x="1233" y="5241"/>
                    <a:pt x="1239" y="5244"/>
                  </a:cubicBezTo>
                  <a:cubicBezTo>
                    <a:pt x="1247" y="5247"/>
                    <a:pt x="1239" y="5263"/>
                    <a:pt x="1247" y="5268"/>
                  </a:cubicBezTo>
                  <a:cubicBezTo>
                    <a:pt x="1249" y="5273"/>
                    <a:pt x="1249" y="5257"/>
                    <a:pt x="1249" y="5252"/>
                  </a:cubicBezTo>
                  <a:cubicBezTo>
                    <a:pt x="1247" y="5239"/>
                    <a:pt x="1241" y="5186"/>
                    <a:pt x="1260" y="5210"/>
                  </a:cubicBezTo>
                  <a:cubicBezTo>
                    <a:pt x="1262" y="5212"/>
                    <a:pt x="1273" y="5220"/>
                    <a:pt x="1273" y="5215"/>
                  </a:cubicBezTo>
                  <a:cubicBezTo>
                    <a:pt x="1278" y="5157"/>
                    <a:pt x="1262" y="5141"/>
                    <a:pt x="1318" y="5093"/>
                  </a:cubicBezTo>
                  <a:cubicBezTo>
                    <a:pt x="1368" y="5048"/>
                    <a:pt x="1419" y="5101"/>
                    <a:pt x="1466" y="5083"/>
                  </a:cubicBezTo>
                  <a:cubicBezTo>
                    <a:pt x="1477" y="5080"/>
                    <a:pt x="1477" y="5064"/>
                    <a:pt x="1485" y="5059"/>
                  </a:cubicBezTo>
                  <a:cubicBezTo>
                    <a:pt x="1490" y="5053"/>
                    <a:pt x="1485" y="5075"/>
                    <a:pt x="1490" y="5075"/>
                  </a:cubicBezTo>
                  <a:cubicBezTo>
                    <a:pt x="1517" y="5077"/>
                    <a:pt x="1546" y="5064"/>
                    <a:pt x="1570" y="5056"/>
                  </a:cubicBezTo>
                  <a:cubicBezTo>
                    <a:pt x="1585" y="5048"/>
                    <a:pt x="1577" y="4966"/>
                    <a:pt x="1580" y="4961"/>
                  </a:cubicBezTo>
                  <a:cubicBezTo>
                    <a:pt x="1588" y="4950"/>
                    <a:pt x="1609" y="4961"/>
                    <a:pt x="1622" y="4953"/>
                  </a:cubicBezTo>
                  <a:cubicBezTo>
                    <a:pt x="1646" y="4942"/>
                    <a:pt x="1686" y="4889"/>
                    <a:pt x="1715" y="4910"/>
                  </a:cubicBezTo>
                  <a:cubicBezTo>
                    <a:pt x="1728" y="4918"/>
                    <a:pt x="1736" y="4937"/>
                    <a:pt x="1752" y="4948"/>
                  </a:cubicBezTo>
                  <a:cubicBezTo>
                    <a:pt x="1763" y="4953"/>
                    <a:pt x="1795" y="4945"/>
                    <a:pt x="1795" y="4969"/>
                  </a:cubicBezTo>
                  <a:cubicBezTo>
                    <a:pt x="1795" y="4971"/>
                    <a:pt x="1784" y="4971"/>
                    <a:pt x="1784" y="4974"/>
                  </a:cubicBezTo>
                  <a:cubicBezTo>
                    <a:pt x="1781" y="4995"/>
                    <a:pt x="1781" y="5019"/>
                    <a:pt x="1784" y="5040"/>
                  </a:cubicBezTo>
                  <a:cubicBezTo>
                    <a:pt x="1784" y="5048"/>
                    <a:pt x="1784" y="5024"/>
                    <a:pt x="1789" y="5022"/>
                  </a:cubicBezTo>
                  <a:cubicBezTo>
                    <a:pt x="1797" y="5016"/>
                    <a:pt x="1803" y="5032"/>
                    <a:pt x="1810" y="5038"/>
                  </a:cubicBezTo>
                  <a:cubicBezTo>
                    <a:pt x="1853" y="5072"/>
                    <a:pt x="1879" y="5117"/>
                    <a:pt x="1890" y="5173"/>
                  </a:cubicBezTo>
                  <a:cubicBezTo>
                    <a:pt x="1903" y="5231"/>
                    <a:pt x="1885" y="5300"/>
                    <a:pt x="1906" y="5355"/>
                  </a:cubicBezTo>
                  <a:cubicBezTo>
                    <a:pt x="1916" y="5379"/>
                    <a:pt x="2054" y="5334"/>
                    <a:pt x="2049" y="5347"/>
                  </a:cubicBezTo>
                  <a:cubicBezTo>
                    <a:pt x="2025" y="5406"/>
                    <a:pt x="1938" y="5413"/>
                    <a:pt x="1885" y="5435"/>
                  </a:cubicBezTo>
                  <a:cubicBezTo>
                    <a:pt x="1850" y="5451"/>
                    <a:pt x="1829" y="5493"/>
                    <a:pt x="1792" y="5506"/>
                  </a:cubicBezTo>
                  <a:cubicBezTo>
                    <a:pt x="1773" y="5514"/>
                    <a:pt x="1750" y="5511"/>
                    <a:pt x="1731" y="5522"/>
                  </a:cubicBezTo>
                  <a:cubicBezTo>
                    <a:pt x="1713" y="5530"/>
                    <a:pt x="1731" y="5564"/>
                    <a:pt x="1718" y="5580"/>
                  </a:cubicBezTo>
                  <a:cubicBezTo>
                    <a:pt x="1710" y="5593"/>
                    <a:pt x="1686" y="5596"/>
                    <a:pt x="1681" y="5612"/>
                  </a:cubicBezTo>
                  <a:cubicBezTo>
                    <a:pt x="1644" y="5710"/>
                    <a:pt x="1699" y="5644"/>
                    <a:pt x="1715" y="5715"/>
                  </a:cubicBezTo>
                  <a:cubicBezTo>
                    <a:pt x="1718" y="5723"/>
                    <a:pt x="1697" y="5707"/>
                    <a:pt x="1689" y="5713"/>
                  </a:cubicBezTo>
                  <a:cubicBezTo>
                    <a:pt x="1673" y="5726"/>
                    <a:pt x="1660" y="5747"/>
                    <a:pt x="1657" y="5768"/>
                  </a:cubicBezTo>
                  <a:cubicBezTo>
                    <a:pt x="1646" y="5832"/>
                    <a:pt x="1728" y="5805"/>
                    <a:pt x="1752" y="5811"/>
                  </a:cubicBezTo>
                  <a:cubicBezTo>
                    <a:pt x="1768" y="5816"/>
                    <a:pt x="1776" y="5837"/>
                    <a:pt x="1792" y="5840"/>
                  </a:cubicBezTo>
                  <a:cubicBezTo>
                    <a:pt x="1803" y="5840"/>
                    <a:pt x="1805" y="5821"/>
                    <a:pt x="1813" y="5818"/>
                  </a:cubicBezTo>
                  <a:cubicBezTo>
                    <a:pt x="1829" y="5816"/>
                    <a:pt x="1850" y="5816"/>
                    <a:pt x="1863" y="5829"/>
                  </a:cubicBezTo>
                  <a:cubicBezTo>
                    <a:pt x="1869" y="5834"/>
                    <a:pt x="1842" y="5834"/>
                    <a:pt x="1834" y="5840"/>
                  </a:cubicBezTo>
                  <a:cubicBezTo>
                    <a:pt x="1826" y="5845"/>
                    <a:pt x="1803" y="5848"/>
                    <a:pt x="1797" y="5856"/>
                  </a:cubicBezTo>
                  <a:cubicBezTo>
                    <a:pt x="1795" y="5866"/>
                    <a:pt x="1800" y="5882"/>
                    <a:pt x="1795" y="5887"/>
                  </a:cubicBezTo>
                  <a:cubicBezTo>
                    <a:pt x="1755" y="5927"/>
                    <a:pt x="1736" y="5882"/>
                    <a:pt x="1699" y="5887"/>
                  </a:cubicBezTo>
                  <a:cubicBezTo>
                    <a:pt x="1641" y="5898"/>
                    <a:pt x="1707" y="5895"/>
                    <a:pt x="1681" y="5914"/>
                  </a:cubicBezTo>
                  <a:cubicBezTo>
                    <a:pt x="1644" y="5938"/>
                    <a:pt x="1564" y="5927"/>
                    <a:pt x="1577" y="5996"/>
                  </a:cubicBezTo>
                  <a:cubicBezTo>
                    <a:pt x="1604" y="6139"/>
                    <a:pt x="1718" y="5993"/>
                    <a:pt x="1768" y="6025"/>
                  </a:cubicBezTo>
                  <a:cubicBezTo>
                    <a:pt x="1784" y="6036"/>
                    <a:pt x="1787" y="6059"/>
                    <a:pt x="1800" y="6073"/>
                  </a:cubicBezTo>
                  <a:cubicBezTo>
                    <a:pt x="1840" y="6104"/>
                    <a:pt x="1977" y="6160"/>
                    <a:pt x="2001" y="6186"/>
                  </a:cubicBezTo>
                  <a:cubicBezTo>
                    <a:pt x="2025" y="6210"/>
                    <a:pt x="2009" y="6274"/>
                    <a:pt x="2043" y="6284"/>
                  </a:cubicBezTo>
                  <a:cubicBezTo>
                    <a:pt x="2062" y="6287"/>
                    <a:pt x="2107" y="6229"/>
                    <a:pt x="2131" y="6224"/>
                  </a:cubicBezTo>
                  <a:cubicBezTo>
                    <a:pt x="2136" y="6224"/>
                    <a:pt x="2131" y="6239"/>
                    <a:pt x="2136" y="6242"/>
                  </a:cubicBezTo>
                  <a:cubicBezTo>
                    <a:pt x="2157" y="6255"/>
                    <a:pt x="2181" y="6261"/>
                    <a:pt x="2205" y="6274"/>
                  </a:cubicBezTo>
                  <a:cubicBezTo>
                    <a:pt x="2213" y="6279"/>
                    <a:pt x="2223" y="6284"/>
                    <a:pt x="2237" y="6287"/>
                  </a:cubicBezTo>
                  <a:cubicBezTo>
                    <a:pt x="2258" y="6292"/>
                    <a:pt x="2260" y="6250"/>
                    <a:pt x="2279" y="6237"/>
                  </a:cubicBezTo>
                  <a:cubicBezTo>
                    <a:pt x="2298" y="6224"/>
                    <a:pt x="2305" y="6255"/>
                    <a:pt x="2321" y="6250"/>
                  </a:cubicBezTo>
                  <a:cubicBezTo>
                    <a:pt x="2337" y="6245"/>
                    <a:pt x="2369" y="6165"/>
                    <a:pt x="2427" y="6205"/>
                  </a:cubicBezTo>
                  <a:cubicBezTo>
                    <a:pt x="2441" y="6213"/>
                    <a:pt x="2462" y="6239"/>
                    <a:pt x="2448" y="6247"/>
                  </a:cubicBezTo>
                  <a:cubicBezTo>
                    <a:pt x="2433" y="6258"/>
                    <a:pt x="2411" y="6229"/>
                    <a:pt x="2393" y="6229"/>
                  </a:cubicBezTo>
                  <a:cubicBezTo>
                    <a:pt x="2380" y="6229"/>
                    <a:pt x="2417" y="6239"/>
                    <a:pt x="2427" y="6247"/>
                  </a:cubicBezTo>
                  <a:cubicBezTo>
                    <a:pt x="2456" y="6266"/>
                    <a:pt x="2464" y="6306"/>
                    <a:pt x="2470" y="6340"/>
                  </a:cubicBezTo>
                  <a:cubicBezTo>
                    <a:pt x="2472" y="6361"/>
                    <a:pt x="2475" y="6382"/>
                    <a:pt x="2472" y="6401"/>
                  </a:cubicBezTo>
                  <a:cubicBezTo>
                    <a:pt x="2470" y="6406"/>
                    <a:pt x="2462" y="6404"/>
                    <a:pt x="2462" y="6409"/>
                  </a:cubicBezTo>
                  <a:cubicBezTo>
                    <a:pt x="2456" y="6451"/>
                    <a:pt x="2507" y="6454"/>
                    <a:pt x="2525" y="6486"/>
                  </a:cubicBezTo>
                  <a:cubicBezTo>
                    <a:pt x="2536" y="6501"/>
                    <a:pt x="2525" y="6525"/>
                    <a:pt x="2538" y="6539"/>
                  </a:cubicBezTo>
                  <a:cubicBezTo>
                    <a:pt x="2554" y="6478"/>
                    <a:pt x="2562" y="6401"/>
                    <a:pt x="2589" y="6340"/>
                  </a:cubicBezTo>
                  <a:cubicBezTo>
                    <a:pt x="2613" y="6287"/>
                    <a:pt x="2740" y="6123"/>
                    <a:pt x="2795" y="6107"/>
                  </a:cubicBezTo>
                  <a:cubicBezTo>
                    <a:pt x="2830" y="6096"/>
                    <a:pt x="2896" y="6089"/>
                    <a:pt x="2951" y="6091"/>
                  </a:cubicBezTo>
                  <a:lnTo>
                    <a:pt x="2951" y="5501"/>
                  </a:lnTo>
                  <a:cubicBezTo>
                    <a:pt x="2912" y="5440"/>
                    <a:pt x="2872" y="5376"/>
                    <a:pt x="2832" y="5316"/>
                  </a:cubicBezTo>
                  <a:cubicBezTo>
                    <a:pt x="2811" y="5284"/>
                    <a:pt x="2650" y="5061"/>
                    <a:pt x="2647" y="5045"/>
                  </a:cubicBezTo>
                  <a:cubicBezTo>
                    <a:pt x="2647" y="5019"/>
                    <a:pt x="2711" y="4950"/>
                    <a:pt x="2726" y="4929"/>
                  </a:cubicBezTo>
                  <a:cubicBezTo>
                    <a:pt x="2795" y="4823"/>
                    <a:pt x="2864" y="4715"/>
                    <a:pt x="2933" y="4609"/>
                  </a:cubicBezTo>
                  <a:cubicBezTo>
                    <a:pt x="2938" y="4598"/>
                    <a:pt x="2946" y="4588"/>
                    <a:pt x="2951" y="4572"/>
                  </a:cubicBezTo>
                  <a:lnTo>
                    <a:pt x="2951" y="85"/>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0" name="Jordan"/>
            <p:cNvSpPr>
              <a:spLocks/>
            </p:cNvSpPr>
            <p:nvPr/>
          </p:nvSpPr>
          <p:spPr bwMode="auto">
            <a:xfrm>
              <a:off x="6749509" y="5818538"/>
              <a:ext cx="393700" cy="354013"/>
            </a:xfrm>
            <a:custGeom>
              <a:avLst/>
              <a:gdLst>
                <a:gd name="T0" fmla="*/ 847 w 1094"/>
                <a:gd name="T1" fmla="*/ 980 h 980"/>
                <a:gd name="T2" fmla="*/ 604 w 1094"/>
                <a:gd name="T3" fmla="*/ 847 h 980"/>
                <a:gd name="T4" fmla="*/ 562 w 1094"/>
                <a:gd name="T5" fmla="*/ 823 h 980"/>
                <a:gd name="T6" fmla="*/ 524 w 1094"/>
                <a:gd name="T7" fmla="*/ 805 h 980"/>
                <a:gd name="T8" fmla="*/ 659 w 1094"/>
                <a:gd name="T9" fmla="*/ 704 h 980"/>
                <a:gd name="T10" fmla="*/ 1088 w 1094"/>
                <a:gd name="T11" fmla="*/ 310 h 980"/>
                <a:gd name="T12" fmla="*/ 1012 w 1094"/>
                <a:gd name="T13" fmla="*/ 318 h 980"/>
                <a:gd name="T14" fmla="*/ 972 w 1094"/>
                <a:gd name="T15" fmla="*/ 265 h 980"/>
                <a:gd name="T16" fmla="*/ 998 w 1094"/>
                <a:gd name="T17" fmla="*/ 249 h 980"/>
                <a:gd name="T18" fmla="*/ 824 w 1094"/>
                <a:gd name="T19" fmla="*/ 0 h 980"/>
                <a:gd name="T20" fmla="*/ 691 w 1094"/>
                <a:gd name="T21" fmla="*/ 169 h 980"/>
                <a:gd name="T22" fmla="*/ 395 w 1094"/>
                <a:gd name="T23" fmla="*/ 556 h 980"/>
                <a:gd name="T24" fmla="*/ 162 w 1094"/>
                <a:gd name="T25" fmla="*/ 564 h 980"/>
                <a:gd name="T26" fmla="*/ 104 w 1094"/>
                <a:gd name="T27" fmla="*/ 524 h 980"/>
                <a:gd name="T28" fmla="*/ 21 w 1094"/>
                <a:gd name="T29" fmla="*/ 530 h 980"/>
                <a:gd name="T30" fmla="*/ 14 w 1094"/>
                <a:gd name="T31" fmla="*/ 535 h 980"/>
                <a:gd name="T32" fmla="*/ 14 w 1094"/>
                <a:gd name="T33" fmla="*/ 537 h 980"/>
                <a:gd name="T34" fmla="*/ 8 w 1094"/>
                <a:gd name="T35" fmla="*/ 553 h 980"/>
                <a:gd name="T36" fmla="*/ 21 w 1094"/>
                <a:gd name="T37" fmla="*/ 561 h 980"/>
                <a:gd name="T38" fmla="*/ 6 w 1094"/>
                <a:gd name="T39" fmla="*/ 577 h 980"/>
                <a:gd name="T40" fmla="*/ 27 w 1094"/>
                <a:gd name="T41" fmla="*/ 649 h 980"/>
                <a:gd name="T42" fmla="*/ 27 w 1094"/>
                <a:gd name="T43" fmla="*/ 662 h 980"/>
                <a:gd name="T44" fmla="*/ 21 w 1094"/>
                <a:gd name="T45" fmla="*/ 670 h 980"/>
                <a:gd name="T46" fmla="*/ 27 w 1094"/>
                <a:gd name="T47" fmla="*/ 662 h 980"/>
                <a:gd name="T48" fmla="*/ 93 w 1094"/>
                <a:gd name="T49" fmla="*/ 964 h 980"/>
                <a:gd name="T50" fmla="*/ 93 w 1094"/>
                <a:gd name="T51" fmla="*/ 964 h 980"/>
                <a:gd name="T52" fmla="*/ 96 w 1094"/>
                <a:gd name="T53" fmla="*/ 980 h 980"/>
                <a:gd name="T54" fmla="*/ 847 w 1094"/>
                <a:gd name="T55"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980">
                  <a:moveTo>
                    <a:pt x="847" y="980"/>
                  </a:moveTo>
                  <a:cubicBezTo>
                    <a:pt x="768" y="932"/>
                    <a:pt x="638" y="866"/>
                    <a:pt x="604" y="847"/>
                  </a:cubicBezTo>
                  <a:cubicBezTo>
                    <a:pt x="591" y="839"/>
                    <a:pt x="575" y="831"/>
                    <a:pt x="562" y="823"/>
                  </a:cubicBezTo>
                  <a:cubicBezTo>
                    <a:pt x="548" y="815"/>
                    <a:pt x="524" y="818"/>
                    <a:pt x="524" y="805"/>
                  </a:cubicBezTo>
                  <a:cubicBezTo>
                    <a:pt x="522" y="797"/>
                    <a:pt x="625" y="731"/>
                    <a:pt x="659" y="704"/>
                  </a:cubicBezTo>
                  <a:cubicBezTo>
                    <a:pt x="744" y="641"/>
                    <a:pt x="1094" y="416"/>
                    <a:pt x="1088" y="310"/>
                  </a:cubicBezTo>
                  <a:cubicBezTo>
                    <a:pt x="1083" y="217"/>
                    <a:pt x="1030" y="326"/>
                    <a:pt x="1012" y="318"/>
                  </a:cubicBezTo>
                  <a:cubicBezTo>
                    <a:pt x="990" y="307"/>
                    <a:pt x="977" y="286"/>
                    <a:pt x="972" y="265"/>
                  </a:cubicBezTo>
                  <a:cubicBezTo>
                    <a:pt x="969" y="254"/>
                    <a:pt x="998" y="259"/>
                    <a:pt x="998" y="249"/>
                  </a:cubicBezTo>
                  <a:cubicBezTo>
                    <a:pt x="998" y="236"/>
                    <a:pt x="847" y="29"/>
                    <a:pt x="824" y="0"/>
                  </a:cubicBezTo>
                  <a:cubicBezTo>
                    <a:pt x="779" y="56"/>
                    <a:pt x="736" y="114"/>
                    <a:pt x="691" y="169"/>
                  </a:cubicBezTo>
                  <a:cubicBezTo>
                    <a:pt x="649" y="225"/>
                    <a:pt x="424" y="540"/>
                    <a:pt x="395" y="556"/>
                  </a:cubicBezTo>
                  <a:cubicBezTo>
                    <a:pt x="352" y="580"/>
                    <a:pt x="207" y="577"/>
                    <a:pt x="162" y="564"/>
                  </a:cubicBezTo>
                  <a:cubicBezTo>
                    <a:pt x="159" y="561"/>
                    <a:pt x="106" y="524"/>
                    <a:pt x="104" y="524"/>
                  </a:cubicBezTo>
                  <a:cubicBezTo>
                    <a:pt x="29" y="500"/>
                    <a:pt x="32" y="604"/>
                    <a:pt x="21" y="530"/>
                  </a:cubicBezTo>
                  <a:lnTo>
                    <a:pt x="14" y="535"/>
                  </a:lnTo>
                  <a:lnTo>
                    <a:pt x="14" y="537"/>
                  </a:lnTo>
                  <a:cubicBezTo>
                    <a:pt x="14" y="543"/>
                    <a:pt x="8" y="548"/>
                    <a:pt x="8" y="553"/>
                  </a:cubicBezTo>
                  <a:cubicBezTo>
                    <a:pt x="11" y="556"/>
                    <a:pt x="21" y="556"/>
                    <a:pt x="21" y="561"/>
                  </a:cubicBezTo>
                  <a:cubicBezTo>
                    <a:pt x="21" y="567"/>
                    <a:pt x="6" y="569"/>
                    <a:pt x="6" y="577"/>
                  </a:cubicBezTo>
                  <a:cubicBezTo>
                    <a:pt x="0" y="625"/>
                    <a:pt x="16" y="614"/>
                    <a:pt x="27" y="649"/>
                  </a:cubicBezTo>
                  <a:cubicBezTo>
                    <a:pt x="29" y="654"/>
                    <a:pt x="29" y="659"/>
                    <a:pt x="27" y="662"/>
                  </a:cubicBezTo>
                  <a:lnTo>
                    <a:pt x="21" y="670"/>
                  </a:lnTo>
                  <a:lnTo>
                    <a:pt x="27" y="662"/>
                  </a:lnTo>
                  <a:cubicBezTo>
                    <a:pt x="43" y="728"/>
                    <a:pt x="109" y="903"/>
                    <a:pt x="93" y="964"/>
                  </a:cubicBezTo>
                  <a:lnTo>
                    <a:pt x="93" y="964"/>
                  </a:lnTo>
                  <a:cubicBezTo>
                    <a:pt x="96" y="969"/>
                    <a:pt x="96" y="974"/>
                    <a:pt x="96" y="980"/>
                  </a:cubicBezTo>
                  <a:lnTo>
                    <a:pt x="847" y="98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1" name="Italy"/>
            <p:cNvSpPr>
              <a:spLocks noEditPoints="1"/>
            </p:cNvSpPr>
            <p:nvPr/>
          </p:nvSpPr>
          <p:spPr bwMode="auto">
            <a:xfrm>
              <a:off x="3753896" y="4696176"/>
              <a:ext cx="1128713" cy="1287463"/>
            </a:xfrm>
            <a:custGeom>
              <a:avLst/>
              <a:gdLst>
                <a:gd name="T0" fmla="*/ 2298 w 3132"/>
                <a:gd name="T1" fmla="*/ 3362 h 3571"/>
                <a:gd name="T2" fmla="*/ 2293 w 3132"/>
                <a:gd name="T3" fmla="*/ 3470 h 3571"/>
                <a:gd name="T4" fmla="*/ 2110 w 3132"/>
                <a:gd name="T5" fmla="*/ 3529 h 3571"/>
                <a:gd name="T6" fmla="*/ 1840 w 3132"/>
                <a:gd name="T7" fmla="*/ 3372 h 3571"/>
                <a:gd name="T8" fmla="*/ 1514 w 3132"/>
                <a:gd name="T9" fmla="*/ 3208 h 3571"/>
                <a:gd name="T10" fmla="*/ 1570 w 3132"/>
                <a:gd name="T11" fmla="*/ 3108 h 3571"/>
                <a:gd name="T12" fmla="*/ 1779 w 3132"/>
                <a:gd name="T13" fmla="*/ 3095 h 3571"/>
                <a:gd name="T14" fmla="*/ 1954 w 3132"/>
                <a:gd name="T15" fmla="*/ 3102 h 3571"/>
                <a:gd name="T16" fmla="*/ 2285 w 3132"/>
                <a:gd name="T17" fmla="*/ 3007 h 3571"/>
                <a:gd name="T18" fmla="*/ 752 w 3132"/>
                <a:gd name="T19" fmla="*/ 2115 h 3571"/>
                <a:gd name="T20" fmla="*/ 797 w 3132"/>
                <a:gd name="T21" fmla="*/ 2277 h 3571"/>
                <a:gd name="T22" fmla="*/ 710 w 3132"/>
                <a:gd name="T23" fmla="*/ 2769 h 3571"/>
                <a:gd name="T24" fmla="*/ 575 w 3132"/>
                <a:gd name="T25" fmla="*/ 2758 h 3571"/>
                <a:gd name="T26" fmla="*/ 429 w 3132"/>
                <a:gd name="T27" fmla="*/ 2772 h 3571"/>
                <a:gd name="T28" fmla="*/ 450 w 3132"/>
                <a:gd name="T29" fmla="*/ 2502 h 3571"/>
                <a:gd name="T30" fmla="*/ 434 w 3132"/>
                <a:gd name="T31" fmla="*/ 2427 h 3571"/>
                <a:gd name="T32" fmla="*/ 366 w 3132"/>
                <a:gd name="T33" fmla="*/ 2120 h 3571"/>
                <a:gd name="T34" fmla="*/ 1657 w 3132"/>
                <a:gd name="T35" fmla="*/ 259 h 3571"/>
                <a:gd name="T36" fmla="*/ 1718 w 3132"/>
                <a:gd name="T37" fmla="*/ 426 h 3571"/>
                <a:gd name="T38" fmla="*/ 1679 w 3132"/>
                <a:gd name="T39" fmla="*/ 468 h 3571"/>
                <a:gd name="T40" fmla="*/ 1435 w 3132"/>
                <a:gd name="T41" fmla="*/ 569 h 3571"/>
                <a:gd name="T42" fmla="*/ 1382 w 3132"/>
                <a:gd name="T43" fmla="*/ 617 h 3571"/>
                <a:gd name="T44" fmla="*/ 1409 w 3132"/>
                <a:gd name="T45" fmla="*/ 693 h 3571"/>
                <a:gd name="T46" fmla="*/ 1438 w 3132"/>
                <a:gd name="T47" fmla="*/ 993 h 3571"/>
                <a:gd name="T48" fmla="*/ 2012 w 3132"/>
                <a:gd name="T49" fmla="*/ 1646 h 3571"/>
                <a:gd name="T50" fmla="*/ 2444 w 3132"/>
                <a:gd name="T51" fmla="*/ 1731 h 3571"/>
                <a:gd name="T52" fmla="*/ 2970 w 3132"/>
                <a:gd name="T53" fmla="*/ 2118 h 3571"/>
                <a:gd name="T54" fmla="*/ 3092 w 3132"/>
                <a:gd name="T55" fmla="*/ 2401 h 3571"/>
                <a:gd name="T56" fmla="*/ 2685 w 3132"/>
                <a:gd name="T57" fmla="*/ 2218 h 3571"/>
                <a:gd name="T58" fmla="*/ 2669 w 3132"/>
                <a:gd name="T59" fmla="*/ 2507 h 3571"/>
                <a:gd name="T60" fmla="*/ 2804 w 3132"/>
                <a:gd name="T61" fmla="*/ 2703 h 3571"/>
                <a:gd name="T62" fmla="*/ 2436 w 3132"/>
                <a:gd name="T63" fmla="*/ 3116 h 3571"/>
                <a:gd name="T64" fmla="*/ 2467 w 3132"/>
                <a:gd name="T65" fmla="*/ 2907 h 3571"/>
                <a:gd name="T66" fmla="*/ 2478 w 3132"/>
                <a:gd name="T67" fmla="*/ 2618 h 3571"/>
                <a:gd name="T68" fmla="*/ 2256 w 3132"/>
                <a:gd name="T69" fmla="*/ 2398 h 3571"/>
                <a:gd name="T70" fmla="*/ 2176 w 3132"/>
                <a:gd name="T71" fmla="*/ 2277 h 3571"/>
                <a:gd name="T72" fmla="*/ 1917 w 3132"/>
                <a:gd name="T73" fmla="*/ 2155 h 3571"/>
                <a:gd name="T74" fmla="*/ 1710 w 3132"/>
                <a:gd name="T75" fmla="*/ 1991 h 3571"/>
                <a:gd name="T76" fmla="*/ 1488 w 3132"/>
                <a:gd name="T77" fmla="*/ 1890 h 3571"/>
                <a:gd name="T78" fmla="*/ 1319 w 3132"/>
                <a:gd name="T79" fmla="*/ 1752 h 3571"/>
                <a:gd name="T80" fmla="*/ 1120 w 3132"/>
                <a:gd name="T81" fmla="*/ 1549 h 3571"/>
                <a:gd name="T82" fmla="*/ 1033 w 3132"/>
                <a:gd name="T83" fmla="*/ 1451 h 3571"/>
                <a:gd name="T84" fmla="*/ 866 w 3132"/>
                <a:gd name="T85" fmla="*/ 1072 h 3571"/>
                <a:gd name="T86" fmla="*/ 800 w 3132"/>
                <a:gd name="T87" fmla="*/ 1064 h 3571"/>
                <a:gd name="T88" fmla="*/ 630 w 3132"/>
                <a:gd name="T89" fmla="*/ 966 h 3571"/>
                <a:gd name="T90" fmla="*/ 408 w 3132"/>
                <a:gd name="T91" fmla="*/ 1024 h 3571"/>
                <a:gd name="T92" fmla="*/ 209 w 3132"/>
                <a:gd name="T93" fmla="*/ 1008 h 3571"/>
                <a:gd name="T94" fmla="*/ 56 w 3132"/>
                <a:gd name="T95" fmla="*/ 873 h 3571"/>
                <a:gd name="T96" fmla="*/ 103 w 3132"/>
                <a:gd name="T97" fmla="*/ 768 h 3571"/>
                <a:gd name="T98" fmla="*/ 151 w 3132"/>
                <a:gd name="T99" fmla="*/ 572 h 3571"/>
                <a:gd name="T100" fmla="*/ 254 w 3132"/>
                <a:gd name="T101" fmla="*/ 378 h 3571"/>
                <a:gd name="T102" fmla="*/ 418 w 3132"/>
                <a:gd name="T103" fmla="*/ 254 h 3571"/>
                <a:gd name="T104" fmla="*/ 466 w 3132"/>
                <a:gd name="T105" fmla="*/ 294 h 3571"/>
                <a:gd name="T106" fmla="*/ 575 w 3132"/>
                <a:gd name="T107" fmla="*/ 400 h 3571"/>
                <a:gd name="T108" fmla="*/ 689 w 3132"/>
                <a:gd name="T109" fmla="*/ 204 h 3571"/>
                <a:gd name="T110" fmla="*/ 887 w 3132"/>
                <a:gd name="T111" fmla="*/ 291 h 3571"/>
                <a:gd name="T112" fmla="*/ 951 w 3132"/>
                <a:gd name="T113" fmla="*/ 198 h 3571"/>
                <a:gd name="T114" fmla="*/ 953 w 3132"/>
                <a:gd name="T115" fmla="*/ 82 h 3571"/>
                <a:gd name="T116" fmla="*/ 1258 w 3132"/>
                <a:gd name="T117" fmla="*/ 37 h 3571"/>
                <a:gd name="T118" fmla="*/ 1387 w 3132"/>
                <a:gd name="T119" fmla="*/ 103 h 3571"/>
                <a:gd name="T120" fmla="*/ 1446 w 3132"/>
                <a:gd name="T121" fmla="*/ 1096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2" h="3571">
                  <a:moveTo>
                    <a:pt x="2391" y="3005"/>
                  </a:moveTo>
                  <a:cubicBezTo>
                    <a:pt x="2356" y="3023"/>
                    <a:pt x="2242" y="3298"/>
                    <a:pt x="2269" y="3335"/>
                  </a:cubicBezTo>
                  <a:cubicBezTo>
                    <a:pt x="2280" y="3351"/>
                    <a:pt x="2332" y="3351"/>
                    <a:pt x="2317" y="3362"/>
                  </a:cubicBezTo>
                  <a:cubicBezTo>
                    <a:pt x="2303" y="3370"/>
                    <a:pt x="2306" y="3343"/>
                    <a:pt x="2298" y="3362"/>
                  </a:cubicBezTo>
                  <a:cubicBezTo>
                    <a:pt x="2298" y="3367"/>
                    <a:pt x="2293" y="3372"/>
                    <a:pt x="2295" y="3380"/>
                  </a:cubicBezTo>
                  <a:cubicBezTo>
                    <a:pt x="2301" y="3402"/>
                    <a:pt x="2332" y="3412"/>
                    <a:pt x="2340" y="3433"/>
                  </a:cubicBezTo>
                  <a:cubicBezTo>
                    <a:pt x="2343" y="3439"/>
                    <a:pt x="2332" y="3436"/>
                    <a:pt x="2327" y="3441"/>
                  </a:cubicBezTo>
                  <a:cubicBezTo>
                    <a:pt x="2314" y="3449"/>
                    <a:pt x="2301" y="3457"/>
                    <a:pt x="2293" y="3470"/>
                  </a:cubicBezTo>
                  <a:cubicBezTo>
                    <a:pt x="2285" y="3484"/>
                    <a:pt x="2282" y="3500"/>
                    <a:pt x="2280" y="3513"/>
                  </a:cubicBezTo>
                  <a:cubicBezTo>
                    <a:pt x="2277" y="3529"/>
                    <a:pt x="2287" y="3550"/>
                    <a:pt x="2280" y="3563"/>
                  </a:cubicBezTo>
                  <a:cubicBezTo>
                    <a:pt x="2274" y="3571"/>
                    <a:pt x="2266" y="3537"/>
                    <a:pt x="2216" y="3539"/>
                  </a:cubicBezTo>
                  <a:cubicBezTo>
                    <a:pt x="2160" y="3545"/>
                    <a:pt x="2184" y="3563"/>
                    <a:pt x="2110" y="3529"/>
                  </a:cubicBezTo>
                  <a:cubicBezTo>
                    <a:pt x="2078" y="3515"/>
                    <a:pt x="2070" y="3457"/>
                    <a:pt x="2036" y="3436"/>
                  </a:cubicBezTo>
                  <a:cubicBezTo>
                    <a:pt x="1988" y="3407"/>
                    <a:pt x="1946" y="3436"/>
                    <a:pt x="1893" y="3415"/>
                  </a:cubicBezTo>
                  <a:cubicBezTo>
                    <a:pt x="1885" y="3412"/>
                    <a:pt x="1877" y="3410"/>
                    <a:pt x="1869" y="3404"/>
                  </a:cubicBezTo>
                  <a:cubicBezTo>
                    <a:pt x="1859" y="3396"/>
                    <a:pt x="1853" y="3378"/>
                    <a:pt x="1840" y="3372"/>
                  </a:cubicBezTo>
                  <a:cubicBezTo>
                    <a:pt x="1829" y="3365"/>
                    <a:pt x="1816" y="3372"/>
                    <a:pt x="1803" y="3367"/>
                  </a:cubicBezTo>
                  <a:cubicBezTo>
                    <a:pt x="1750" y="3349"/>
                    <a:pt x="1713" y="3298"/>
                    <a:pt x="1655" y="3282"/>
                  </a:cubicBezTo>
                  <a:cubicBezTo>
                    <a:pt x="1631" y="3277"/>
                    <a:pt x="1604" y="3301"/>
                    <a:pt x="1581" y="3290"/>
                  </a:cubicBezTo>
                  <a:cubicBezTo>
                    <a:pt x="1575" y="3288"/>
                    <a:pt x="1512" y="3219"/>
                    <a:pt x="1514" y="3208"/>
                  </a:cubicBezTo>
                  <a:cubicBezTo>
                    <a:pt x="1514" y="3198"/>
                    <a:pt x="1530" y="3192"/>
                    <a:pt x="1530" y="3185"/>
                  </a:cubicBezTo>
                  <a:cubicBezTo>
                    <a:pt x="1533" y="3177"/>
                    <a:pt x="1522" y="3174"/>
                    <a:pt x="1522" y="3166"/>
                  </a:cubicBezTo>
                  <a:cubicBezTo>
                    <a:pt x="1522" y="3155"/>
                    <a:pt x="1528" y="3142"/>
                    <a:pt x="1536" y="3132"/>
                  </a:cubicBezTo>
                  <a:cubicBezTo>
                    <a:pt x="1544" y="3121"/>
                    <a:pt x="1559" y="3118"/>
                    <a:pt x="1570" y="3108"/>
                  </a:cubicBezTo>
                  <a:cubicBezTo>
                    <a:pt x="1583" y="3097"/>
                    <a:pt x="1597" y="3057"/>
                    <a:pt x="1607" y="3071"/>
                  </a:cubicBezTo>
                  <a:cubicBezTo>
                    <a:pt x="1612" y="3079"/>
                    <a:pt x="1620" y="3132"/>
                    <a:pt x="1644" y="3129"/>
                  </a:cubicBezTo>
                  <a:cubicBezTo>
                    <a:pt x="1734" y="3116"/>
                    <a:pt x="1644" y="3050"/>
                    <a:pt x="1758" y="3055"/>
                  </a:cubicBezTo>
                  <a:cubicBezTo>
                    <a:pt x="1787" y="3055"/>
                    <a:pt x="1763" y="3087"/>
                    <a:pt x="1779" y="3095"/>
                  </a:cubicBezTo>
                  <a:cubicBezTo>
                    <a:pt x="1790" y="3100"/>
                    <a:pt x="1806" y="3087"/>
                    <a:pt x="1819" y="3092"/>
                  </a:cubicBezTo>
                  <a:cubicBezTo>
                    <a:pt x="1827" y="3095"/>
                    <a:pt x="1824" y="3110"/>
                    <a:pt x="1829" y="3113"/>
                  </a:cubicBezTo>
                  <a:cubicBezTo>
                    <a:pt x="1845" y="3124"/>
                    <a:pt x="1867" y="3134"/>
                    <a:pt x="1885" y="3134"/>
                  </a:cubicBezTo>
                  <a:cubicBezTo>
                    <a:pt x="1888" y="3134"/>
                    <a:pt x="1954" y="3102"/>
                    <a:pt x="1954" y="3102"/>
                  </a:cubicBezTo>
                  <a:cubicBezTo>
                    <a:pt x="1975" y="3100"/>
                    <a:pt x="2020" y="3116"/>
                    <a:pt x="2052" y="3108"/>
                  </a:cubicBezTo>
                  <a:cubicBezTo>
                    <a:pt x="2118" y="3095"/>
                    <a:pt x="2115" y="3068"/>
                    <a:pt x="2150" y="3050"/>
                  </a:cubicBezTo>
                  <a:cubicBezTo>
                    <a:pt x="2229" y="3007"/>
                    <a:pt x="2171" y="3065"/>
                    <a:pt x="2248" y="3060"/>
                  </a:cubicBezTo>
                  <a:cubicBezTo>
                    <a:pt x="2301" y="3057"/>
                    <a:pt x="2264" y="3028"/>
                    <a:pt x="2285" y="3007"/>
                  </a:cubicBezTo>
                  <a:cubicBezTo>
                    <a:pt x="2293" y="2999"/>
                    <a:pt x="2293" y="3031"/>
                    <a:pt x="2301" y="3028"/>
                  </a:cubicBezTo>
                  <a:cubicBezTo>
                    <a:pt x="2348" y="3018"/>
                    <a:pt x="2348" y="2975"/>
                    <a:pt x="2391" y="3005"/>
                  </a:cubicBezTo>
                  <a:moveTo>
                    <a:pt x="644" y="2028"/>
                  </a:moveTo>
                  <a:cubicBezTo>
                    <a:pt x="651" y="2065"/>
                    <a:pt x="768" y="2057"/>
                    <a:pt x="752" y="2115"/>
                  </a:cubicBezTo>
                  <a:cubicBezTo>
                    <a:pt x="749" y="2131"/>
                    <a:pt x="704" y="2126"/>
                    <a:pt x="710" y="2144"/>
                  </a:cubicBezTo>
                  <a:cubicBezTo>
                    <a:pt x="715" y="2163"/>
                    <a:pt x="752" y="2157"/>
                    <a:pt x="765" y="2173"/>
                  </a:cubicBezTo>
                  <a:cubicBezTo>
                    <a:pt x="771" y="2179"/>
                    <a:pt x="752" y="2181"/>
                    <a:pt x="752" y="2189"/>
                  </a:cubicBezTo>
                  <a:cubicBezTo>
                    <a:pt x="768" y="2284"/>
                    <a:pt x="792" y="2149"/>
                    <a:pt x="797" y="2277"/>
                  </a:cubicBezTo>
                  <a:cubicBezTo>
                    <a:pt x="800" y="2322"/>
                    <a:pt x="752" y="2337"/>
                    <a:pt x="739" y="2374"/>
                  </a:cubicBezTo>
                  <a:cubicBezTo>
                    <a:pt x="726" y="2409"/>
                    <a:pt x="765" y="2409"/>
                    <a:pt x="771" y="2438"/>
                  </a:cubicBezTo>
                  <a:cubicBezTo>
                    <a:pt x="771" y="2449"/>
                    <a:pt x="757" y="2459"/>
                    <a:pt x="757" y="2472"/>
                  </a:cubicBezTo>
                  <a:cubicBezTo>
                    <a:pt x="749" y="2560"/>
                    <a:pt x="760" y="2682"/>
                    <a:pt x="710" y="2769"/>
                  </a:cubicBezTo>
                  <a:cubicBezTo>
                    <a:pt x="707" y="2774"/>
                    <a:pt x="710" y="2761"/>
                    <a:pt x="704" y="2758"/>
                  </a:cubicBezTo>
                  <a:cubicBezTo>
                    <a:pt x="667" y="2745"/>
                    <a:pt x="620" y="2708"/>
                    <a:pt x="575" y="2711"/>
                  </a:cubicBezTo>
                  <a:cubicBezTo>
                    <a:pt x="567" y="2711"/>
                    <a:pt x="593" y="2721"/>
                    <a:pt x="593" y="2729"/>
                  </a:cubicBezTo>
                  <a:cubicBezTo>
                    <a:pt x="591" y="2740"/>
                    <a:pt x="577" y="2745"/>
                    <a:pt x="575" y="2758"/>
                  </a:cubicBezTo>
                  <a:cubicBezTo>
                    <a:pt x="559" y="2819"/>
                    <a:pt x="601" y="2809"/>
                    <a:pt x="527" y="2843"/>
                  </a:cubicBezTo>
                  <a:cubicBezTo>
                    <a:pt x="424" y="2891"/>
                    <a:pt x="487" y="2793"/>
                    <a:pt x="437" y="2772"/>
                  </a:cubicBezTo>
                  <a:cubicBezTo>
                    <a:pt x="424" y="2766"/>
                    <a:pt x="411" y="2787"/>
                    <a:pt x="395" y="2787"/>
                  </a:cubicBezTo>
                  <a:cubicBezTo>
                    <a:pt x="384" y="2787"/>
                    <a:pt x="426" y="2785"/>
                    <a:pt x="429" y="2772"/>
                  </a:cubicBezTo>
                  <a:cubicBezTo>
                    <a:pt x="429" y="2753"/>
                    <a:pt x="403" y="2742"/>
                    <a:pt x="397" y="2727"/>
                  </a:cubicBezTo>
                  <a:cubicBezTo>
                    <a:pt x="381" y="2674"/>
                    <a:pt x="418" y="2639"/>
                    <a:pt x="426" y="2594"/>
                  </a:cubicBezTo>
                  <a:cubicBezTo>
                    <a:pt x="429" y="2576"/>
                    <a:pt x="418" y="2560"/>
                    <a:pt x="424" y="2541"/>
                  </a:cubicBezTo>
                  <a:cubicBezTo>
                    <a:pt x="426" y="2525"/>
                    <a:pt x="456" y="2517"/>
                    <a:pt x="450" y="2502"/>
                  </a:cubicBezTo>
                  <a:cubicBezTo>
                    <a:pt x="448" y="2488"/>
                    <a:pt x="418" y="2502"/>
                    <a:pt x="411" y="2491"/>
                  </a:cubicBezTo>
                  <a:cubicBezTo>
                    <a:pt x="403" y="2478"/>
                    <a:pt x="416" y="2462"/>
                    <a:pt x="416" y="2449"/>
                  </a:cubicBezTo>
                  <a:cubicBezTo>
                    <a:pt x="416" y="2446"/>
                    <a:pt x="405" y="2446"/>
                    <a:pt x="408" y="2443"/>
                  </a:cubicBezTo>
                  <a:cubicBezTo>
                    <a:pt x="413" y="2435"/>
                    <a:pt x="429" y="2438"/>
                    <a:pt x="434" y="2427"/>
                  </a:cubicBezTo>
                  <a:cubicBezTo>
                    <a:pt x="445" y="2401"/>
                    <a:pt x="405" y="2271"/>
                    <a:pt x="389" y="2253"/>
                  </a:cubicBezTo>
                  <a:cubicBezTo>
                    <a:pt x="358" y="2218"/>
                    <a:pt x="336" y="2332"/>
                    <a:pt x="344" y="2200"/>
                  </a:cubicBezTo>
                  <a:cubicBezTo>
                    <a:pt x="347" y="2181"/>
                    <a:pt x="366" y="2168"/>
                    <a:pt x="368" y="2149"/>
                  </a:cubicBezTo>
                  <a:cubicBezTo>
                    <a:pt x="371" y="2139"/>
                    <a:pt x="358" y="2128"/>
                    <a:pt x="366" y="2120"/>
                  </a:cubicBezTo>
                  <a:cubicBezTo>
                    <a:pt x="368" y="2118"/>
                    <a:pt x="387" y="2173"/>
                    <a:pt x="434" y="2173"/>
                  </a:cubicBezTo>
                  <a:cubicBezTo>
                    <a:pt x="474" y="2176"/>
                    <a:pt x="620" y="2057"/>
                    <a:pt x="644" y="2028"/>
                  </a:cubicBezTo>
                  <a:moveTo>
                    <a:pt x="1734" y="175"/>
                  </a:moveTo>
                  <a:cubicBezTo>
                    <a:pt x="1729" y="228"/>
                    <a:pt x="1663" y="217"/>
                    <a:pt x="1657" y="259"/>
                  </a:cubicBezTo>
                  <a:cubicBezTo>
                    <a:pt x="1652" y="291"/>
                    <a:pt x="1713" y="286"/>
                    <a:pt x="1726" y="296"/>
                  </a:cubicBezTo>
                  <a:cubicBezTo>
                    <a:pt x="1745" y="312"/>
                    <a:pt x="1694" y="333"/>
                    <a:pt x="1687" y="357"/>
                  </a:cubicBezTo>
                  <a:cubicBezTo>
                    <a:pt x="1676" y="392"/>
                    <a:pt x="1718" y="355"/>
                    <a:pt x="1724" y="368"/>
                  </a:cubicBezTo>
                  <a:cubicBezTo>
                    <a:pt x="1729" y="381"/>
                    <a:pt x="1700" y="416"/>
                    <a:pt x="1718" y="426"/>
                  </a:cubicBezTo>
                  <a:cubicBezTo>
                    <a:pt x="1745" y="442"/>
                    <a:pt x="1851" y="506"/>
                    <a:pt x="1758" y="500"/>
                  </a:cubicBezTo>
                  <a:cubicBezTo>
                    <a:pt x="1763" y="487"/>
                    <a:pt x="1763" y="476"/>
                    <a:pt x="1753" y="463"/>
                  </a:cubicBezTo>
                  <a:cubicBezTo>
                    <a:pt x="1702" y="416"/>
                    <a:pt x="1705" y="437"/>
                    <a:pt x="1676" y="474"/>
                  </a:cubicBezTo>
                  <a:cubicBezTo>
                    <a:pt x="1679" y="471"/>
                    <a:pt x="1679" y="468"/>
                    <a:pt x="1679" y="468"/>
                  </a:cubicBezTo>
                  <a:cubicBezTo>
                    <a:pt x="1679" y="442"/>
                    <a:pt x="1628" y="437"/>
                    <a:pt x="1604" y="447"/>
                  </a:cubicBezTo>
                  <a:cubicBezTo>
                    <a:pt x="1591" y="455"/>
                    <a:pt x="1604" y="484"/>
                    <a:pt x="1594" y="495"/>
                  </a:cubicBezTo>
                  <a:cubicBezTo>
                    <a:pt x="1583" y="506"/>
                    <a:pt x="1565" y="498"/>
                    <a:pt x="1549" y="503"/>
                  </a:cubicBezTo>
                  <a:cubicBezTo>
                    <a:pt x="1512" y="519"/>
                    <a:pt x="1477" y="561"/>
                    <a:pt x="1435" y="569"/>
                  </a:cubicBezTo>
                  <a:cubicBezTo>
                    <a:pt x="1422" y="572"/>
                    <a:pt x="1409" y="558"/>
                    <a:pt x="1398" y="566"/>
                  </a:cubicBezTo>
                  <a:cubicBezTo>
                    <a:pt x="1387" y="569"/>
                    <a:pt x="1398" y="585"/>
                    <a:pt x="1393" y="596"/>
                  </a:cubicBezTo>
                  <a:cubicBezTo>
                    <a:pt x="1390" y="603"/>
                    <a:pt x="1382" y="614"/>
                    <a:pt x="1377" y="622"/>
                  </a:cubicBezTo>
                  <a:cubicBezTo>
                    <a:pt x="1379" y="619"/>
                    <a:pt x="1379" y="617"/>
                    <a:pt x="1382" y="617"/>
                  </a:cubicBezTo>
                  <a:cubicBezTo>
                    <a:pt x="1395" y="617"/>
                    <a:pt x="1385" y="646"/>
                    <a:pt x="1395" y="651"/>
                  </a:cubicBezTo>
                  <a:cubicBezTo>
                    <a:pt x="1401" y="654"/>
                    <a:pt x="1403" y="635"/>
                    <a:pt x="1409" y="641"/>
                  </a:cubicBezTo>
                  <a:cubicBezTo>
                    <a:pt x="1414" y="651"/>
                    <a:pt x="1424" y="672"/>
                    <a:pt x="1414" y="680"/>
                  </a:cubicBezTo>
                  <a:cubicBezTo>
                    <a:pt x="1409" y="683"/>
                    <a:pt x="1406" y="688"/>
                    <a:pt x="1409" y="693"/>
                  </a:cubicBezTo>
                  <a:cubicBezTo>
                    <a:pt x="1411" y="696"/>
                    <a:pt x="1417" y="691"/>
                    <a:pt x="1422" y="691"/>
                  </a:cubicBezTo>
                  <a:cubicBezTo>
                    <a:pt x="1438" y="704"/>
                    <a:pt x="1464" y="712"/>
                    <a:pt x="1467" y="731"/>
                  </a:cubicBezTo>
                  <a:cubicBezTo>
                    <a:pt x="1483" y="805"/>
                    <a:pt x="1419" y="776"/>
                    <a:pt x="1401" y="821"/>
                  </a:cubicBezTo>
                  <a:cubicBezTo>
                    <a:pt x="1395" y="834"/>
                    <a:pt x="1430" y="977"/>
                    <a:pt x="1438" y="993"/>
                  </a:cubicBezTo>
                  <a:cubicBezTo>
                    <a:pt x="1454" y="1019"/>
                    <a:pt x="1639" y="1151"/>
                    <a:pt x="1676" y="1173"/>
                  </a:cubicBezTo>
                  <a:cubicBezTo>
                    <a:pt x="1713" y="1194"/>
                    <a:pt x="1724" y="1181"/>
                    <a:pt x="1758" y="1210"/>
                  </a:cubicBezTo>
                  <a:cubicBezTo>
                    <a:pt x="1795" y="1241"/>
                    <a:pt x="1845" y="1451"/>
                    <a:pt x="1874" y="1504"/>
                  </a:cubicBezTo>
                  <a:cubicBezTo>
                    <a:pt x="1904" y="1559"/>
                    <a:pt x="1965" y="1609"/>
                    <a:pt x="2012" y="1646"/>
                  </a:cubicBezTo>
                  <a:cubicBezTo>
                    <a:pt x="2028" y="1657"/>
                    <a:pt x="2052" y="1660"/>
                    <a:pt x="2065" y="1673"/>
                  </a:cubicBezTo>
                  <a:cubicBezTo>
                    <a:pt x="2073" y="1678"/>
                    <a:pt x="2065" y="1694"/>
                    <a:pt x="2070" y="1699"/>
                  </a:cubicBezTo>
                  <a:cubicBezTo>
                    <a:pt x="2142" y="1774"/>
                    <a:pt x="2277" y="1750"/>
                    <a:pt x="2362" y="1736"/>
                  </a:cubicBezTo>
                  <a:cubicBezTo>
                    <a:pt x="2380" y="1734"/>
                    <a:pt x="2420" y="1705"/>
                    <a:pt x="2444" y="1731"/>
                  </a:cubicBezTo>
                  <a:cubicBezTo>
                    <a:pt x="2510" y="1805"/>
                    <a:pt x="2311" y="1832"/>
                    <a:pt x="2412" y="1901"/>
                  </a:cubicBezTo>
                  <a:cubicBezTo>
                    <a:pt x="2507" y="1964"/>
                    <a:pt x="2640" y="1959"/>
                    <a:pt x="2738" y="2009"/>
                  </a:cubicBezTo>
                  <a:cubicBezTo>
                    <a:pt x="2772" y="2028"/>
                    <a:pt x="2785" y="2057"/>
                    <a:pt x="2825" y="2070"/>
                  </a:cubicBezTo>
                  <a:cubicBezTo>
                    <a:pt x="2857" y="2083"/>
                    <a:pt x="2944" y="2097"/>
                    <a:pt x="2970" y="2118"/>
                  </a:cubicBezTo>
                  <a:cubicBezTo>
                    <a:pt x="2981" y="2126"/>
                    <a:pt x="2970" y="2144"/>
                    <a:pt x="2978" y="2152"/>
                  </a:cubicBezTo>
                  <a:cubicBezTo>
                    <a:pt x="3010" y="2197"/>
                    <a:pt x="3095" y="2189"/>
                    <a:pt x="3121" y="2282"/>
                  </a:cubicBezTo>
                  <a:cubicBezTo>
                    <a:pt x="3132" y="2316"/>
                    <a:pt x="3108" y="2306"/>
                    <a:pt x="3100" y="2329"/>
                  </a:cubicBezTo>
                  <a:cubicBezTo>
                    <a:pt x="3095" y="2343"/>
                    <a:pt x="3103" y="2396"/>
                    <a:pt x="3092" y="2401"/>
                  </a:cubicBezTo>
                  <a:cubicBezTo>
                    <a:pt x="3082" y="2409"/>
                    <a:pt x="3063" y="2401"/>
                    <a:pt x="3047" y="2393"/>
                  </a:cubicBezTo>
                  <a:cubicBezTo>
                    <a:pt x="2965" y="2361"/>
                    <a:pt x="3000" y="2314"/>
                    <a:pt x="2957" y="2258"/>
                  </a:cubicBezTo>
                  <a:cubicBezTo>
                    <a:pt x="2933" y="2226"/>
                    <a:pt x="2857" y="2258"/>
                    <a:pt x="2817" y="2245"/>
                  </a:cubicBezTo>
                  <a:cubicBezTo>
                    <a:pt x="2764" y="2226"/>
                    <a:pt x="2735" y="2165"/>
                    <a:pt x="2685" y="2218"/>
                  </a:cubicBezTo>
                  <a:cubicBezTo>
                    <a:pt x="2679" y="2226"/>
                    <a:pt x="2613" y="2359"/>
                    <a:pt x="2613" y="2364"/>
                  </a:cubicBezTo>
                  <a:cubicBezTo>
                    <a:pt x="2613" y="2372"/>
                    <a:pt x="2626" y="2380"/>
                    <a:pt x="2624" y="2390"/>
                  </a:cubicBezTo>
                  <a:cubicBezTo>
                    <a:pt x="2613" y="2441"/>
                    <a:pt x="2560" y="2438"/>
                    <a:pt x="2605" y="2496"/>
                  </a:cubicBezTo>
                  <a:cubicBezTo>
                    <a:pt x="2632" y="2528"/>
                    <a:pt x="2640" y="2499"/>
                    <a:pt x="2669" y="2507"/>
                  </a:cubicBezTo>
                  <a:cubicBezTo>
                    <a:pt x="2700" y="2517"/>
                    <a:pt x="2722" y="2549"/>
                    <a:pt x="2751" y="2562"/>
                  </a:cubicBezTo>
                  <a:cubicBezTo>
                    <a:pt x="2761" y="2568"/>
                    <a:pt x="2777" y="2562"/>
                    <a:pt x="2783" y="2573"/>
                  </a:cubicBezTo>
                  <a:cubicBezTo>
                    <a:pt x="2788" y="2581"/>
                    <a:pt x="2772" y="2592"/>
                    <a:pt x="2772" y="2602"/>
                  </a:cubicBezTo>
                  <a:cubicBezTo>
                    <a:pt x="2775" y="2676"/>
                    <a:pt x="2809" y="2607"/>
                    <a:pt x="2804" y="2703"/>
                  </a:cubicBezTo>
                  <a:cubicBezTo>
                    <a:pt x="2801" y="2758"/>
                    <a:pt x="2695" y="2737"/>
                    <a:pt x="2647" y="2793"/>
                  </a:cubicBezTo>
                  <a:cubicBezTo>
                    <a:pt x="2613" y="2832"/>
                    <a:pt x="2658" y="2872"/>
                    <a:pt x="2647" y="2920"/>
                  </a:cubicBezTo>
                  <a:cubicBezTo>
                    <a:pt x="2640" y="2960"/>
                    <a:pt x="2613" y="2949"/>
                    <a:pt x="2587" y="2970"/>
                  </a:cubicBezTo>
                  <a:cubicBezTo>
                    <a:pt x="2523" y="3026"/>
                    <a:pt x="2568" y="3153"/>
                    <a:pt x="2436" y="3116"/>
                  </a:cubicBezTo>
                  <a:cubicBezTo>
                    <a:pt x="2409" y="3108"/>
                    <a:pt x="2380" y="3039"/>
                    <a:pt x="2396" y="3010"/>
                  </a:cubicBezTo>
                  <a:cubicBezTo>
                    <a:pt x="2407" y="2994"/>
                    <a:pt x="2433" y="2997"/>
                    <a:pt x="2446" y="2983"/>
                  </a:cubicBezTo>
                  <a:cubicBezTo>
                    <a:pt x="2454" y="2973"/>
                    <a:pt x="2454" y="2957"/>
                    <a:pt x="2457" y="2944"/>
                  </a:cubicBezTo>
                  <a:cubicBezTo>
                    <a:pt x="2460" y="2930"/>
                    <a:pt x="2470" y="2920"/>
                    <a:pt x="2467" y="2907"/>
                  </a:cubicBezTo>
                  <a:cubicBezTo>
                    <a:pt x="2465" y="2891"/>
                    <a:pt x="2438" y="2883"/>
                    <a:pt x="2441" y="2867"/>
                  </a:cubicBezTo>
                  <a:cubicBezTo>
                    <a:pt x="2452" y="2819"/>
                    <a:pt x="2515" y="2846"/>
                    <a:pt x="2534" y="2819"/>
                  </a:cubicBezTo>
                  <a:cubicBezTo>
                    <a:pt x="2579" y="2766"/>
                    <a:pt x="2526" y="2758"/>
                    <a:pt x="2505" y="2729"/>
                  </a:cubicBezTo>
                  <a:cubicBezTo>
                    <a:pt x="2483" y="2697"/>
                    <a:pt x="2494" y="2652"/>
                    <a:pt x="2478" y="2618"/>
                  </a:cubicBezTo>
                  <a:cubicBezTo>
                    <a:pt x="2470" y="2597"/>
                    <a:pt x="2460" y="2578"/>
                    <a:pt x="2446" y="2562"/>
                  </a:cubicBezTo>
                  <a:cubicBezTo>
                    <a:pt x="2444" y="2557"/>
                    <a:pt x="2433" y="2557"/>
                    <a:pt x="2428" y="2552"/>
                  </a:cubicBezTo>
                  <a:cubicBezTo>
                    <a:pt x="2380" y="2480"/>
                    <a:pt x="2430" y="2523"/>
                    <a:pt x="2399" y="2443"/>
                  </a:cubicBezTo>
                  <a:cubicBezTo>
                    <a:pt x="2359" y="2343"/>
                    <a:pt x="2335" y="2393"/>
                    <a:pt x="2256" y="2398"/>
                  </a:cubicBezTo>
                  <a:cubicBezTo>
                    <a:pt x="2253" y="2398"/>
                    <a:pt x="2258" y="2390"/>
                    <a:pt x="2256" y="2385"/>
                  </a:cubicBezTo>
                  <a:cubicBezTo>
                    <a:pt x="2245" y="2374"/>
                    <a:pt x="2232" y="2361"/>
                    <a:pt x="2216" y="2353"/>
                  </a:cubicBezTo>
                  <a:cubicBezTo>
                    <a:pt x="2200" y="2345"/>
                    <a:pt x="2168" y="2353"/>
                    <a:pt x="2158" y="2335"/>
                  </a:cubicBezTo>
                  <a:cubicBezTo>
                    <a:pt x="2147" y="2316"/>
                    <a:pt x="2179" y="2298"/>
                    <a:pt x="2176" y="2277"/>
                  </a:cubicBezTo>
                  <a:cubicBezTo>
                    <a:pt x="2174" y="2255"/>
                    <a:pt x="2158" y="2237"/>
                    <a:pt x="2147" y="2221"/>
                  </a:cubicBezTo>
                  <a:cubicBezTo>
                    <a:pt x="2084" y="2134"/>
                    <a:pt x="2073" y="2255"/>
                    <a:pt x="1999" y="2229"/>
                  </a:cubicBezTo>
                  <a:cubicBezTo>
                    <a:pt x="1991" y="2226"/>
                    <a:pt x="2049" y="2184"/>
                    <a:pt x="2023" y="2165"/>
                  </a:cubicBezTo>
                  <a:cubicBezTo>
                    <a:pt x="1927" y="2097"/>
                    <a:pt x="2020" y="2168"/>
                    <a:pt x="1917" y="2155"/>
                  </a:cubicBezTo>
                  <a:cubicBezTo>
                    <a:pt x="1909" y="2152"/>
                    <a:pt x="1917" y="2139"/>
                    <a:pt x="1914" y="2131"/>
                  </a:cubicBezTo>
                  <a:cubicBezTo>
                    <a:pt x="1904" y="2099"/>
                    <a:pt x="1848" y="2014"/>
                    <a:pt x="1822" y="2004"/>
                  </a:cubicBezTo>
                  <a:cubicBezTo>
                    <a:pt x="1750" y="1977"/>
                    <a:pt x="1806" y="2028"/>
                    <a:pt x="1782" y="2022"/>
                  </a:cubicBezTo>
                  <a:cubicBezTo>
                    <a:pt x="1758" y="2017"/>
                    <a:pt x="1737" y="1988"/>
                    <a:pt x="1710" y="1991"/>
                  </a:cubicBezTo>
                  <a:cubicBezTo>
                    <a:pt x="1687" y="1996"/>
                    <a:pt x="1668" y="2028"/>
                    <a:pt x="1647" y="2022"/>
                  </a:cubicBezTo>
                  <a:cubicBezTo>
                    <a:pt x="1623" y="2017"/>
                    <a:pt x="1626" y="1983"/>
                    <a:pt x="1610" y="1967"/>
                  </a:cubicBezTo>
                  <a:cubicBezTo>
                    <a:pt x="1591" y="1951"/>
                    <a:pt x="1544" y="1956"/>
                    <a:pt x="1528" y="1946"/>
                  </a:cubicBezTo>
                  <a:lnTo>
                    <a:pt x="1488" y="1890"/>
                  </a:lnTo>
                  <a:cubicBezTo>
                    <a:pt x="1469" y="1874"/>
                    <a:pt x="1440" y="1871"/>
                    <a:pt x="1424" y="1853"/>
                  </a:cubicBezTo>
                  <a:cubicBezTo>
                    <a:pt x="1393" y="1805"/>
                    <a:pt x="1430" y="1813"/>
                    <a:pt x="1393" y="1784"/>
                  </a:cubicBezTo>
                  <a:cubicBezTo>
                    <a:pt x="1377" y="1771"/>
                    <a:pt x="1358" y="1760"/>
                    <a:pt x="1340" y="1750"/>
                  </a:cubicBezTo>
                  <a:cubicBezTo>
                    <a:pt x="1334" y="1747"/>
                    <a:pt x="1324" y="1755"/>
                    <a:pt x="1319" y="1752"/>
                  </a:cubicBezTo>
                  <a:cubicBezTo>
                    <a:pt x="1289" y="1729"/>
                    <a:pt x="1289" y="1684"/>
                    <a:pt x="1260" y="1660"/>
                  </a:cubicBezTo>
                  <a:cubicBezTo>
                    <a:pt x="1210" y="1617"/>
                    <a:pt x="1178" y="1649"/>
                    <a:pt x="1125" y="1628"/>
                  </a:cubicBezTo>
                  <a:cubicBezTo>
                    <a:pt x="1117" y="1625"/>
                    <a:pt x="1139" y="1617"/>
                    <a:pt x="1144" y="1612"/>
                  </a:cubicBezTo>
                  <a:cubicBezTo>
                    <a:pt x="1160" y="1591"/>
                    <a:pt x="1128" y="1556"/>
                    <a:pt x="1120" y="1549"/>
                  </a:cubicBezTo>
                  <a:cubicBezTo>
                    <a:pt x="1115" y="1543"/>
                    <a:pt x="1104" y="1549"/>
                    <a:pt x="1099" y="1543"/>
                  </a:cubicBezTo>
                  <a:cubicBezTo>
                    <a:pt x="1091" y="1533"/>
                    <a:pt x="1091" y="1517"/>
                    <a:pt x="1080" y="1509"/>
                  </a:cubicBezTo>
                  <a:cubicBezTo>
                    <a:pt x="1067" y="1498"/>
                    <a:pt x="1041" y="1506"/>
                    <a:pt x="1030" y="1490"/>
                  </a:cubicBezTo>
                  <a:cubicBezTo>
                    <a:pt x="1022" y="1480"/>
                    <a:pt x="1046" y="1459"/>
                    <a:pt x="1033" y="1451"/>
                  </a:cubicBezTo>
                  <a:cubicBezTo>
                    <a:pt x="1017" y="1437"/>
                    <a:pt x="990" y="1453"/>
                    <a:pt x="969" y="1445"/>
                  </a:cubicBezTo>
                  <a:cubicBezTo>
                    <a:pt x="956" y="1440"/>
                    <a:pt x="977" y="1416"/>
                    <a:pt x="977" y="1400"/>
                  </a:cubicBezTo>
                  <a:cubicBezTo>
                    <a:pt x="985" y="1347"/>
                    <a:pt x="977" y="1329"/>
                    <a:pt x="948" y="1284"/>
                  </a:cubicBezTo>
                  <a:cubicBezTo>
                    <a:pt x="892" y="1204"/>
                    <a:pt x="932" y="1133"/>
                    <a:pt x="866" y="1072"/>
                  </a:cubicBezTo>
                  <a:cubicBezTo>
                    <a:pt x="861" y="1064"/>
                    <a:pt x="850" y="1061"/>
                    <a:pt x="842" y="1059"/>
                  </a:cubicBezTo>
                  <a:cubicBezTo>
                    <a:pt x="839" y="1059"/>
                    <a:pt x="837" y="1067"/>
                    <a:pt x="834" y="1064"/>
                  </a:cubicBezTo>
                  <a:cubicBezTo>
                    <a:pt x="821" y="1059"/>
                    <a:pt x="813" y="1043"/>
                    <a:pt x="800" y="1043"/>
                  </a:cubicBezTo>
                  <a:cubicBezTo>
                    <a:pt x="792" y="1043"/>
                    <a:pt x="808" y="1067"/>
                    <a:pt x="800" y="1064"/>
                  </a:cubicBezTo>
                  <a:cubicBezTo>
                    <a:pt x="779" y="1059"/>
                    <a:pt x="763" y="1043"/>
                    <a:pt x="744" y="1030"/>
                  </a:cubicBezTo>
                  <a:cubicBezTo>
                    <a:pt x="736" y="1024"/>
                    <a:pt x="670" y="956"/>
                    <a:pt x="649" y="956"/>
                  </a:cubicBezTo>
                  <a:cubicBezTo>
                    <a:pt x="644" y="956"/>
                    <a:pt x="651" y="969"/>
                    <a:pt x="646" y="971"/>
                  </a:cubicBezTo>
                  <a:cubicBezTo>
                    <a:pt x="641" y="974"/>
                    <a:pt x="633" y="971"/>
                    <a:pt x="630" y="966"/>
                  </a:cubicBezTo>
                  <a:cubicBezTo>
                    <a:pt x="617" y="950"/>
                    <a:pt x="561" y="924"/>
                    <a:pt x="535" y="924"/>
                  </a:cubicBezTo>
                  <a:cubicBezTo>
                    <a:pt x="524" y="924"/>
                    <a:pt x="456" y="963"/>
                    <a:pt x="450" y="974"/>
                  </a:cubicBezTo>
                  <a:cubicBezTo>
                    <a:pt x="445" y="985"/>
                    <a:pt x="453" y="1001"/>
                    <a:pt x="445" y="1008"/>
                  </a:cubicBezTo>
                  <a:cubicBezTo>
                    <a:pt x="437" y="1019"/>
                    <a:pt x="416" y="1016"/>
                    <a:pt x="408" y="1024"/>
                  </a:cubicBezTo>
                  <a:cubicBezTo>
                    <a:pt x="389" y="1043"/>
                    <a:pt x="376" y="1085"/>
                    <a:pt x="355" y="1104"/>
                  </a:cubicBezTo>
                  <a:cubicBezTo>
                    <a:pt x="321" y="1138"/>
                    <a:pt x="260" y="1136"/>
                    <a:pt x="220" y="1141"/>
                  </a:cubicBezTo>
                  <a:cubicBezTo>
                    <a:pt x="207" y="1093"/>
                    <a:pt x="297" y="1032"/>
                    <a:pt x="257" y="1003"/>
                  </a:cubicBezTo>
                  <a:cubicBezTo>
                    <a:pt x="244" y="995"/>
                    <a:pt x="225" y="1006"/>
                    <a:pt x="209" y="1008"/>
                  </a:cubicBezTo>
                  <a:cubicBezTo>
                    <a:pt x="193" y="1008"/>
                    <a:pt x="175" y="1016"/>
                    <a:pt x="159" y="1011"/>
                  </a:cubicBezTo>
                  <a:cubicBezTo>
                    <a:pt x="130" y="1003"/>
                    <a:pt x="61" y="953"/>
                    <a:pt x="64" y="916"/>
                  </a:cubicBezTo>
                  <a:cubicBezTo>
                    <a:pt x="64" y="911"/>
                    <a:pt x="77" y="911"/>
                    <a:pt x="77" y="905"/>
                  </a:cubicBezTo>
                  <a:cubicBezTo>
                    <a:pt x="74" y="897"/>
                    <a:pt x="48" y="889"/>
                    <a:pt x="56" y="873"/>
                  </a:cubicBezTo>
                  <a:cubicBezTo>
                    <a:pt x="66" y="863"/>
                    <a:pt x="80" y="855"/>
                    <a:pt x="88" y="842"/>
                  </a:cubicBezTo>
                  <a:cubicBezTo>
                    <a:pt x="90" y="839"/>
                    <a:pt x="82" y="834"/>
                    <a:pt x="85" y="828"/>
                  </a:cubicBezTo>
                  <a:cubicBezTo>
                    <a:pt x="88" y="821"/>
                    <a:pt x="111" y="834"/>
                    <a:pt x="114" y="826"/>
                  </a:cubicBezTo>
                  <a:cubicBezTo>
                    <a:pt x="114" y="805"/>
                    <a:pt x="111" y="783"/>
                    <a:pt x="103" y="768"/>
                  </a:cubicBezTo>
                  <a:cubicBezTo>
                    <a:pt x="90" y="746"/>
                    <a:pt x="3" y="712"/>
                    <a:pt x="8" y="670"/>
                  </a:cubicBezTo>
                  <a:cubicBezTo>
                    <a:pt x="8" y="656"/>
                    <a:pt x="32" y="656"/>
                    <a:pt x="45" y="654"/>
                  </a:cubicBezTo>
                  <a:cubicBezTo>
                    <a:pt x="53" y="654"/>
                    <a:pt x="58" y="670"/>
                    <a:pt x="66" y="667"/>
                  </a:cubicBezTo>
                  <a:cubicBezTo>
                    <a:pt x="80" y="664"/>
                    <a:pt x="164" y="596"/>
                    <a:pt x="151" y="572"/>
                  </a:cubicBezTo>
                  <a:cubicBezTo>
                    <a:pt x="143" y="556"/>
                    <a:pt x="117" y="553"/>
                    <a:pt x="109" y="535"/>
                  </a:cubicBezTo>
                  <a:cubicBezTo>
                    <a:pt x="101" y="524"/>
                    <a:pt x="111" y="506"/>
                    <a:pt x="106" y="495"/>
                  </a:cubicBezTo>
                  <a:cubicBezTo>
                    <a:pt x="69" y="431"/>
                    <a:pt x="0" y="463"/>
                    <a:pt x="122" y="392"/>
                  </a:cubicBezTo>
                  <a:cubicBezTo>
                    <a:pt x="148" y="439"/>
                    <a:pt x="220" y="386"/>
                    <a:pt x="254" y="378"/>
                  </a:cubicBezTo>
                  <a:cubicBezTo>
                    <a:pt x="278" y="373"/>
                    <a:pt x="297" y="405"/>
                    <a:pt x="321" y="405"/>
                  </a:cubicBezTo>
                  <a:cubicBezTo>
                    <a:pt x="323" y="405"/>
                    <a:pt x="397" y="328"/>
                    <a:pt x="397" y="315"/>
                  </a:cubicBezTo>
                  <a:cubicBezTo>
                    <a:pt x="400" y="302"/>
                    <a:pt x="376" y="296"/>
                    <a:pt x="379" y="286"/>
                  </a:cubicBezTo>
                  <a:cubicBezTo>
                    <a:pt x="384" y="270"/>
                    <a:pt x="405" y="265"/>
                    <a:pt x="418" y="254"/>
                  </a:cubicBezTo>
                  <a:cubicBezTo>
                    <a:pt x="432" y="243"/>
                    <a:pt x="442" y="233"/>
                    <a:pt x="456" y="222"/>
                  </a:cubicBezTo>
                  <a:cubicBezTo>
                    <a:pt x="461" y="220"/>
                    <a:pt x="466" y="214"/>
                    <a:pt x="469" y="217"/>
                  </a:cubicBezTo>
                  <a:cubicBezTo>
                    <a:pt x="474" y="233"/>
                    <a:pt x="471" y="249"/>
                    <a:pt x="471" y="265"/>
                  </a:cubicBezTo>
                  <a:cubicBezTo>
                    <a:pt x="471" y="273"/>
                    <a:pt x="464" y="283"/>
                    <a:pt x="466" y="294"/>
                  </a:cubicBezTo>
                  <a:cubicBezTo>
                    <a:pt x="485" y="328"/>
                    <a:pt x="527" y="336"/>
                    <a:pt x="556" y="347"/>
                  </a:cubicBezTo>
                  <a:cubicBezTo>
                    <a:pt x="559" y="347"/>
                    <a:pt x="564" y="352"/>
                    <a:pt x="564" y="357"/>
                  </a:cubicBezTo>
                  <a:cubicBezTo>
                    <a:pt x="561" y="368"/>
                    <a:pt x="543" y="376"/>
                    <a:pt x="546" y="386"/>
                  </a:cubicBezTo>
                  <a:cubicBezTo>
                    <a:pt x="548" y="397"/>
                    <a:pt x="567" y="392"/>
                    <a:pt x="575" y="400"/>
                  </a:cubicBezTo>
                  <a:cubicBezTo>
                    <a:pt x="585" y="413"/>
                    <a:pt x="591" y="458"/>
                    <a:pt x="606" y="445"/>
                  </a:cubicBezTo>
                  <a:cubicBezTo>
                    <a:pt x="651" y="410"/>
                    <a:pt x="599" y="421"/>
                    <a:pt x="599" y="394"/>
                  </a:cubicBezTo>
                  <a:cubicBezTo>
                    <a:pt x="599" y="336"/>
                    <a:pt x="662" y="320"/>
                    <a:pt x="673" y="273"/>
                  </a:cubicBezTo>
                  <a:cubicBezTo>
                    <a:pt x="673" y="267"/>
                    <a:pt x="644" y="196"/>
                    <a:pt x="689" y="204"/>
                  </a:cubicBezTo>
                  <a:cubicBezTo>
                    <a:pt x="723" y="209"/>
                    <a:pt x="681" y="262"/>
                    <a:pt x="749" y="278"/>
                  </a:cubicBezTo>
                  <a:cubicBezTo>
                    <a:pt x="792" y="291"/>
                    <a:pt x="757" y="238"/>
                    <a:pt x="829" y="251"/>
                  </a:cubicBezTo>
                  <a:cubicBezTo>
                    <a:pt x="850" y="254"/>
                    <a:pt x="839" y="296"/>
                    <a:pt x="858" y="307"/>
                  </a:cubicBezTo>
                  <a:cubicBezTo>
                    <a:pt x="869" y="312"/>
                    <a:pt x="890" y="302"/>
                    <a:pt x="887" y="291"/>
                  </a:cubicBezTo>
                  <a:cubicBezTo>
                    <a:pt x="882" y="283"/>
                    <a:pt x="871" y="278"/>
                    <a:pt x="869" y="267"/>
                  </a:cubicBezTo>
                  <a:cubicBezTo>
                    <a:pt x="869" y="257"/>
                    <a:pt x="884" y="249"/>
                    <a:pt x="882" y="238"/>
                  </a:cubicBezTo>
                  <a:cubicBezTo>
                    <a:pt x="876" y="225"/>
                    <a:pt x="829" y="196"/>
                    <a:pt x="866" y="169"/>
                  </a:cubicBezTo>
                  <a:cubicBezTo>
                    <a:pt x="914" y="135"/>
                    <a:pt x="895" y="212"/>
                    <a:pt x="951" y="198"/>
                  </a:cubicBezTo>
                  <a:cubicBezTo>
                    <a:pt x="982" y="188"/>
                    <a:pt x="932" y="151"/>
                    <a:pt x="932" y="145"/>
                  </a:cubicBezTo>
                  <a:cubicBezTo>
                    <a:pt x="937" y="135"/>
                    <a:pt x="945" y="127"/>
                    <a:pt x="948" y="116"/>
                  </a:cubicBezTo>
                  <a:cubicBezTo>
                    <a:pt x="953" y="106"/>
                    <a:pt x="951" y="93"/>
                    <a:pt x="953" y="82"/>
                  </a:cubicBezTo>
                  <a:lnTo>
                    <a:pt x="953" y="82"/>
                  </a:lnTo>
                  <a:cubicBezTo>
                    <a:pt x="996" y="103"/>
                    <a:pt x="959" y="77"/>
                    <a:pt x="1001" y="82"/>
                  </a:cubicBezTo>
                  <a:cubicBezTo>
                    <a:pt x="1022" y="85"/>
                    <a:pt x="1043" y="140"/>
                    <a:pt x="1086" y="116"/>
                  </a:cubicBezTo>
                  <a:lnTo>
                    <a:pt x="1120" y="45"/>
                  </a:lnTo>
                  <a:cubicBezTo>
                    <a:pt x="1141" y="29"/>
                    <a:pt x="1234" y="40"/>
                    <a:pt x="1258" y="37"/>
                  </a:cubicBezTo>
                  <a:cubicBezTo>
                    <a:pt x="1297" y="34"/>
                    <a:pt x="1329" y="0"/>
                    <a:pt x="1369" y="0"/>
                  </a:cubicBezTo>
                  <a:cubicBezTo>
                    <a:pt x="1379" y="0"/>
                    <a:pt x="1350" y="13"/>
                    <a:pt x="1348" y="24"/>
                  </a:cubicBezTo>
                  <a:cubicBezTo>
                    <a:pt x="1334" y="79"/>
                    <a:pt x="1369" y="42"/>
                    <a:pt x="1390" y="74"/>
                  </a:cubicBezTo>
                  <a:cubicBezTo>
                    <a:pt x="1395" y="82"/>
                    <a:pt x="1382" y="93"/>
                    <a:pt x="1387" y="103"/>
                  </a:cubicBezTo>
                  <a:cubicBezTo>
                    <a:pt x="1390" y="108"/>
                    <a:pt x="1398" y="98"/>
                    <a:pt x="1403" y="103"/>
                  </a:cubicBezTo>
                  <a:cubicBezTo>
                    <a:pt x="1454" y="140"/>
                    <a:pt x="1467" y="145"/>
                    <a:pt x="1536" y="156"/>
                  </a:cubicBezTo>
                  <a:cubicBezTo>
                    <a:pt x="1602" y="164"/>
                    <a:pt x="1668" y="169"/>
                    <a:pt x="1734" y="175"/>
                  </a:cubicBezTo>
                  <a:close/>
                  <a:moveTo>
                    <a:pt x="1446" y="1096"/>
                  </a:moveTo>
                  <a:cubicBezTo>
                    <a:pt x="1451" y="1088"/>
                    <a:pt x="1451" y="1077"/>
                    <a:pt x="1459" y="1072"/>
                  </a:cubicBezTo>
                  <a:cubicBezTo>
                    <a:pt x="1480" y="1051"/>
                    <a:pt x="1475" y="1133"/>
                    <a:pt x="1446" y="1096"/>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2" name="Israel"/>
            <p:cNvSpPr>
              <a:spLocks/>
            </p:cNvSpPr>
            <p:nvPr/>
          </p:nvSpPr>
          <p:spPr bwMode="auto">
            <a:xfrm>
              <a:off x="6678071" y="5948713"/>
              <a:ext cx="111125" cy="223838"/>
            </a:xfrm>
            <a:custGeom>
              <a:avLst/>
              <a:gdLst>
                <a:gd name="T0" fmla="*/ 291 w 307"/>
                <a:gd name="T1" fmla="*/ 601 h 617"/>
                <a:gd name="T2" fmla="*/ 294 w 307"/>
                <a:gd name="T3" fmla="*/ 617 h 617"/>
                <a:gd name="T4" fmla="*/ 0 w 307"/>
                <a:gd name="T5" fmla="*/ 617 h 617"/>
                <a:gd name="T6" fmla="*/ 18 w 307"/>
                <a:gd name="T7" fmla="*/ 606 h 617"/>
                <a:gd name="T8" fmla="*/ 18 w 307"/>
                <a:gd name="T9" fmla="*/ 603 h 617"/>
                <a:gd name="T10" fmla="*/ 29 w 307"/>
                <a:gd name="T11" fmla="*/ 362 h 617"/>
                <a:gd name="T12" fmla="*/ 16 w 307"/>
                <a:gd name="T13" fmla="*/ 222 h 617"/>
                <a:gd name="T14" fmla="*/ 45 w 307"/>
                <a:gd name="T15" fmla="*/ 198 h 617"/>
                <a:gd name="T16" fmla="*/ 29 w 307"/>
                <a:gd name="T17" fmla="*/ 114 h 617"/>
                <a:gd name="T18" fmla="*/ 140 w 307"/>
                <a:gd name="T19" fmla="*/ 74 h 617"/>
                <a:gd name="T20" fmla="*/ 143 w 307"/>
                <a:gd name="T21" fmla="*/ 5 h 617"/>
                <a:gd name="T22" fmla="*/ 159 w 307"/>
                <a:gd name="T23" fmla="*/ 13 h 617"/>
                <a:gd name="T24" fmla="*/ 174 w 307"/>
                <a:gd name="T25" fmla="*/ 0 h 617"/>
                <a:gd name="T26" fmla="*/ 174 w 307"/>
                <a:gd name="T27" fmla="*/ 0 h 617"/>
                <a:gd name="T28" fmla="*/ 172 w 307"/>
                <a:gd name="T29" fmla="*/ 8 h 617"/>
                <a:gd name="T30" fmla="*/ 219 w 307"/>
                <a:gd name="T31" fmla="*/ 167 h 617"/>
                <a:gd name="T32" fmla="*/ 172 w 307"/>
                <a:gd name="T33" fmla="*/ 8 h 617"/>
                <a:gd name="T34" fmla="*/ 212 w 307"/>
                <a:gd name="T35" fmla="*/ 174 h 617"/>
                <a:gd name="T36" fmla="*/ 206 w 307"/>
                <a:gd name="T37" fmla="*/ 190 h 617"/>
                <a:gd name="T38" fmla="*/ 219 w 307"/>
                <a:gd name="T39" fmla="*/ 198 h 617"/>
                <a:gd name="T40" fmla="*/ 204 w 307"/>
                <a:gd name="T41" fmla="*/ 214 h 617"/>
                <a:gd name="T42" fmla="*/ 225 w 307"/>
                <a:gd name="T43" fmla="*/ 286 h 617"/>
                <a:gd name="T44" fmla="*/ 225 w 307"/>
                <a:gd name="T45" fmla="*/ 299 h 617"/>
                <a:gd name="T46" fmla="*/ 219 w 307"/>
                <a:gd name="T47" fmla="*/ 307 h 617"/>
                <a:gd name="T48" fmla="*/ 225 w 307"/>
                <a:gd name="T49" fmla="*/ 299 h 617"/>
                <a:gd name="T50" fmla="*/ 291 w 307"/>
                <a:gd name="T51" fmla="*/ 601 h 617"/>
                <a:gd name="T52" fmla="*/ 291 w 307"/>
                <a:gd name="T53" fmla="*/ 60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7">
                  <a:moveTo>
                    <a:pt x="291" y="601"/>
                  </a:moveTo>
                  <a:cubicBezTo>
                    <a:pt x="294" y="606"/>
                    <a:pt x="294" y="611"/>
                    <a:pt x="294" y="617"/>
                  </a:cubicBezTo>
                  <a:lnTo>
                    <a:pt x="0" y="617"/>
                  </a:lnTo>
                  <a:lnTo>
                    <a:pt x="18" y="606"/>
                  </a:lnTo>
                  <a:lnTo>
                    <a:pt x="18" y="603"/>
                  </a:lnTo>
                  <a:cubicBezTo>
                    <a:pt x="34" y="524"/>
                    <a:pt x="34" y="439"/>
                    <a:pt x="29" y="362"/>
                  </a:cubicBezTo>
                  <a:cubicBezTo>
                    <a:pt x="26" y="315"/>
                    <a:pt x="10" y="267"/>
                    <a:pt x="16" y="222"/>
                  </a:cubicBezTo>
                  <a:cubicBezTo>
                    <a:pt x="18" y="201"/>
                    <a:pt x="37" y="227"/>
                    <a:pt x="45" y="198"/>
                  </a:cubicBezTo>
                  <a:cubicBezTo>
                    <a:pt x="50" y="169"/>
                    <a:pt x="29" y="143"/>
                    <a:pt x="29" y="114"/>
                  </a:cubicBezTo>
                  <a:cubicBezTo>
                    <a:pt x="53" y="106"/>
                    <a:pt x="124" y="98"/>
                    <a:pt x="140" y="74"/>
                  </a:cubicBezTo>
                  <a:cubicBezTo>
                    <a:pt x="143" y="71"/>
                    <a:pt x="140" y="8"/>
                    <a:pt x="143" y="5"/>
                  </a:cubicBezTo>
                  <a:cubicBezTo>
                    <a:pt x="145" y="2"/>
                    <a:pt x="153" y="16"/>
                    <a:pt x="159" y="13"/>
                  </a:cubicBezTo>
                  <a:cubicBezTo>
                    <a:pt x="164" y="10"/>
                    <a:pt x="169" y="5"/>
                    <a:pt x="174" y="0"/>
                  </a:cubicBezTo>
                  <a:lnTo>
                    <a:pt x="174" y="0"/>
                  </a:lnTo>
                  <a:lnTo>
                    <a:pt x="172" y="8"/>
                  </a:lnTo>
                  <a:cubicBezTo>
                    <a:pt x="174" y="13"/>
                    <a:pt x="219" y="167"/>
                    <a:pt x="219" y="167"/>
                  </a:cubicBezTo>
                  <a:cubicBezTo>
                    <a:pt x="219" y="167"/>
                    <a:pt x="174" y="13"/>
                    <a:pt x="172" y="8"/>
                  </a:cubicBezTo>
                  <a:lnTo>
                    <a:pt x="212" y="174"/>
                  </a:lnTo>
                  <a:cubicBezTo>
                    <a:pt x="212" y="180"/>
                    <a:pt x="206" y="185"/>
                    <a:pt x="206" y="190"/>
                  </a:cubicBezTo>
                  <a:cubicBezTo>
                    <a:pt x="209" y="193"/>
                    <a:pt x="219" y="193"/>
                    <a:pt x="219" y="198"/>
                  </a:cubicBezTo>
                  <a:cubicBezTo>
                    <a:pt x="219" y="204"/>
                    <a:pt x="204" y="206"/>
                    <a:pt x="204" y="214"/>
                  </a:cubicBezTo>
                  <a:cubicBezTo>
                    <a:pt x="198" y="262"/>
                    <a:pt x="214" y="251"/>
                    <a:pt x="225" y="286"/>
                  </a:cubicBezTo>
                  <a:cubicBezTo>
                    <a:pt x="227" y="291"/>
                    <a:pt x="227" y="296"/>
                    <a:pt x="225" y="299"/>
                  </a:cubicBezTo>
                  <a:lnTo>
                    <a:pt x="219" y="307"/>
                  </a:lnTo>
                  <a:lnTo>
                    <a:pt x="225" y="299"/>
                  </a:lnTo>
                  <a:cubicBezTo>
                    <a:pt x="241" y="365"/>
                    <a:pt x="307" y="540"/>
                    <a:pt x="291" y="601"/>
                  </a:cubicBezTo>
                  <a:lnTo>
                    <a:pt x="291" y="601"/>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3" name="Ireland"/>
            <p:cNvSpPr>
              <a:spLocks/>
            </p:cNvSpPr>
            <p:nvPr/>
          </p:nvSpPr>
          <p:spPr bwMode="auto">
            <a:xfrm>
              <a:off x="2501359" y="3516663"/>
              <a:ext cx="382588" cy="430213"/>
            </a:xfrm>
            <a:custGeom>
              <a:avLst/>
              <a:gdLst>
                <a:gd name="T0" fmla="*/ 995 w 1064"/>
                <a:gd name="T1" fmla="*/ 514 h 1194"/>
                <a:gd name="T2" fmla="*/ 1027 w 1064"/>
                <a:gd name="T3" fmla="*/ 649 h 1194"/>
                <a:gd name="T4" fmla="*/ 985 w 1064"/>
                <a:gd name="T5" fmla="*/ 715 h 1194"/>
                <a:gd name="T6" fmla="*/ 998 w 1064"/>
                <a:gd name="T7" fmla="*/ 855 h 1194"/>
                <a:gd name="T8" fmla="*/ 860 w 1064"/>
                <a:gd name="T9" fmla="*/ 1104 h 1194"/>
                <a:gd name="T10" fmla="*/ 794 w 1064"/>
                <a:gd name="T11" fmla="*/ 1078 h 1194"/>
                <a:gd name="T12" fmla="*/ 688 w 1064"/>
                <a:gd name="T13" fmla="*/ 1080 h 1194"/>
                <a:gd name="T14" fmla="*/ 558 w 1064"/>
                <a:gd name="T15" fmla="*/ 1115 h 1194"/>
                <a:gd name="T16" fmla="*/ 418 w 1064"/>
                <a:gd name="T17" fmla="*/ 1101 h 1194"/>
                <a:gd name="T18" fmla="*/ 362 w 1064"/>
                <a:gd name="T19" fmla="*/ 1189 h 1194"/>
                <a:gd name="T20" fmla="*/ 325 w 1064"/>
                <a:gd name="T21" fmla="*/ 1191 h 1194"/>
                <a:gd name="T22" fmla="*/ 167 w 1064"/>
                <a:gd name="T23" fmla="*/ 1157 h 1194"/>
                <a:gd name="T24" fmla="*/ 169 w 1064"/>
                <a:gd name="T25" fmla="*/ 1088 h 1194"/>
                <a:gd name="T26" fmla="*/ 79 w 1064"/>
                <a:gd name="T27" fmla="*/ 1067 h 1194"/>
                <a:gd name="T28" fmla="*/ 169 w 1064"/>
                <a:gd name="T29" fmla="*/ 1038 h 1194"/>
                <a:gd name="T30" fmla="*/ 34 w 1064"/>
                <a:gd name="T31" fmla="*/ 988 h 1194"/>
                <a:gd name="T32" fmla="*/ 156 w 1064"/>
                <a:gd name="T33" fmla="*/ 937 h 1194"/>
                <a:gd name="T34" fmla="*/ 18 w 1064"/>
                <a:gd name="T35" fmla="*/ 879 h 1194"/>
                <a:gd name="T36" fmla="*/ 114 w 1064"/>
                <a:gd name="T37" fmla="*/ 866 h 1194"/>
                <a:gd name="T38" fmla="*/ 204 w 1064"/>
                <a:gd name="T39" fmla="*/ 824 h 1194"/>
                <a:gd name="T40" fmla="*/ 373 w 1064"/>
                <a:gd name="T41" fmla="*/ 800 h 1194"/>
                <a:gd name="T42" fmla="*/ 304 w 1064"/>
                <a:gd name="T43" fmla="*/ 797 h 1194"/>
                <a:gd name="T44" fmla="*/ 251 w 1064"/>
                <a:gd name="T45" fmla="*/ 771 h 1194"/>
                <a:gd name="T46" fmla="*/ 249 w 1064"/>
                <a:gd name="T47" fmla="*/ 747 h 1194"/>
                <a:gd name="T48" fmla="*/ 317 w 1064"/>
                <a:gd name="T49" fmla="*/ 694 h 1194"/>
                <a:gd name="T50" fmla="*/ 354 w 1064"/>
                <a:gd name="T51" fmla="*/ 625 h 1194"/>
                <a:gd name="T52" fmla="*/ 413 w 1064"/>
                <a:gd name="T53" fmla="*/ 617 h 1194"/>
                <a:gd name="T54" fmla="*/ 304 w 1064"/>
                <a:gd name="T55" fmla="*/ 532 h 1194"/>
                <a:gd name="T56" fmla="*/ 241 w 1064"/>
                <a:gd name="T57" fmla="*/ 429 h 1194"/>
                <a:gd name="T58" fmla="*/ 360 w 1064"/>
                <a:gd name="T59" fmla="*/ 389 h 1194"/>
                <a:gd name="T60" fmla="*/ 309 w 1064"/>
                <a:gd name="T61" fmla="*/ 297 h 1194"/>
                <a:gd name="T62" fmla="*/ 299 w 1064"/>
                <a:gd name="T63" fmla="*/ 220 h 1194"/>
                <a:gd name="T64" fmla="*/ 474 w 1064"/>
                <a:gd name="T65" fmla="*/ 289 h 1194"/>
                <a:gd name="T66" fmla="*/ 582 w 1064"/>
                <a:gd name="T67" fmla="*/ 252 h 1194"/>
                <a:gd name="T68" fmla="*/ 677 w 1064"/>
                <a:gd name="T69" fmla="*/ 188 h 1194"/>
                <a:gd name="T70" fmla="*/ 643 w 1064"/>
                <a:gd name="T71" fmla="*/ 172 h 1194"/>
                <a:gd name="T72" fmla="*/ 648 w 1064"/>
                <a:gd name="T73" fmla="*/ 101 h 1194"/>
                <a:gd name="T74" fmla="*/ 696 w 1064"/>
                <a:gd name="T75" fmla="*/ 66 h 1194"/>
                <a:gd name="T76" fmla="*/ 871 w 1064"/>
                <a:gd name="T77" fmla="*/ 40 h 1194"/>
                <a:gd name="T78" fmla="*/ 881 w 1064"/>
                <a:gd name="T79" fmla="*/ 48 h 1194"/>
                <a:gd name="T80" fmla="*/ 834 w 1064"/>
                <a:gd name="T81" fmla="*/ 180 h 1194"/>
                <a:gd name="T82" fmla="*/ 688 w 1064"/>
                <a:gd name="T83" fmla="*/ 246 h 1194"/>
                <a:gd name="T84" fmla="*/ 940 w 1064"/>
                <a:gd name="T85" fmla="*/ 400 h 1194"/>
                <a:gd name="T86" fmla="*/ 1032 w 1064"/>
                <a:gd name="T87" fmla="*/ 45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4" h="1194">
                  <a:moveTo>
                    <a:pt x="1035" y="463"/>
                  </a:moveTo>
                  <a:cubicBezTo>
                    <a:pt x="1040" y="477"/>
                    <a:pt x="1064" y="490"/>
                    <a:pt x="1053" y="501"/>
                  </a:cubicBezTo>
                  <a:cubicBezTo>
                    <a:pt x="1043" y="516"/>
                    <a:pt x="1011" y="503"/>
                    <a:pt x="995" y="514"/>
                  </a:cubicBezTo>
                  <a:cubicBezTo>
                    <a:pt x="987" y="522"/>
                    <a:pt x="1016" y="527"/>
                    <a:pt x="1016" y="538"/>
                  </a:cubicBezTo>
                  <a:cubicBezTo>
                    <a:pt x="1019" y="559"/>
                    <a:pt x="1006" y="580"/>
                    <a:pt x="1006" y="601"/>
                  </a:cubicBezTo>
                  <a:cubicBezTo>
                    <a:pt x="1008" y="620"/>
                    <a:pt x="1027" y="630"/>
                    <a:pt x="1027" y="649"/>
                  </a:cubicBezTo>
                  <a:cubicBezTo>
                    <a:pt x="1027" y="662"/>
                    <a:pt x="1006" y="670"/>
                    <a:pt x="1006" y="686"/>
                  </a:cubicBezTo>
                  <a:cubicBezTo>
                    <a:pt x="1003" y="696"/>
                    <a:pt x="1024" y="707"/>
                    <a:pt x="1019" y="718"/>
                  </a:cubicBezTo>
                  <a:cubicBezTo>
                    <a:pt x="1011" y="728"/>
                    <a:pt x="990" y="704"/>
                    <a:pt x="985" y="715"/>
                  </a:cubicBezTo>
                  <a:cubicBezTo>
                    <a:pt x="977" y="726"/>
                    <a:pt x="998" y="736"/>
                    <a:pt x="1000" y="749"/>
                  </a:cubicBezTo>
                  <a:cubicBezTo>
                    <a:pt x="1000" y="755"/>
                    <a:pt x="995" y="760"/>
                    <a:pt x="995" y="765"/>
                  </a:cubicBezTo>
                  <a:cubicBezTo>
                    <a:pt x="998" y="800"/>
                    <a:pt x="1008" y="821"/>
                    <a:pt x="998" y="855"/>
                  </a:cubicBezTo>
                  <a:cubicBezTo>
                    <a:pt x="990" y="879"/>
                    <a:pt x="897" y="1014"/>
                    <a:pt x="881" y="1027"/>
                  </a:cubicBezTo>
                  <a:cubicBezTo>
                    <a:pt x="876" y="1033"/>
                    <a:pt x="863" y="1035"/>
                    <a:pt x="860" y="1046"/>
                  </a:cubicBezTo>
                  <a:cubicBezTo>
                    <a:pt x="855" y="1064"/>
                    <a:pt x="863" y="1086"/>
                    <a:pt x="860" y="1104"/>
                  </a:cubicBezTo>
                  <a:cubicBezTo>
                    <a:pt x="860" y="1107"/>
                    <a:pt x="855" y="1107"/>
                    <a:pt x="855" y="1104"/>
                  </a:cubicBezTo>
                  <a:cubicBezTo>
                    <a:pt x="847" y="1086"/>
                    <a:pt x="842" y="1109"/>
                    <a:pt x="815" y="1099"/>
                  </a:cubicBezTo>
                  <a:cubicBezTo>
                    <a:pt x="804" y="1096"/>
                    <a:pt x="804" y="1080"/>
                    <a:pt x="794" y="1078"/>
                  </a:cubicBezTo>
                  <a:cubicBezTo>
                    <a:pt x="775" y="1072"/>
                    <a:pt x="717" y="1101"/>
                    <a:pt x="704" y="1086"/>
                  </a:cubicBezTo>
                  <a:cubicBezTo>
                    <a:pt x="701" y="1080"/>
                    <a:pt x="714" y="1080"/>
                    <a:pt x="714" y="1075"/>
                  </a:cubicBezTo>
                  <a:cubicBezTo>
                    <a:pt x="717" y="1067"/>
                    <a:pt x="696" y="1083"/>
                    <a:pt x="688" y="1080"/>
                  </a:cubicBezTo>
                  <a:cubicBezTo>
                    <a:pt x="648" y="1078"/>
                    <a:pt x="635" y="1056"/>
                    <a:pt x="598" y="1070"/>
                  </a:cubicBezTo>
                  <a:cubicBezTo>
                    <a:pt x="593" y="1072"/>
                    <a:pt x="609" y="1083"/>
                    <a:pt x="609" y="1091"/>
                  </a:cubicBezTo>
                  <a:cubicBezTo>
                    <a:pt x="606" y="1104"/>
                    <a:pt x="558" y="1115"/>
                    <a:pt x="558" y="1115"/>
                  </a:cubicBezTo>
                  <a:cubicBezTo>
                    <a:pt x="548" y="1115"/>
                    <a:pt x="542" y="1099"/>
                    <a:pt x="532" y="1101"/>
                  </a:cubicBezTo>
                  <a:cubicBezTo>
                    <a:pt x="513" y="1109"/>
                    <a:pt x="505" y="1133"/>
                    <a:pt x="489" y="1144"/>
                  </a:cubicBezTo>
                  <a:cubicBezTo>
                    <a:pt x="434" y="1173"/>
                    <a:pt x="468" y="1094"/>
                    <a:pt x="418" y="1101"/>
                  </a:cubicBezTo>
                  <a:cubicBezTo>
                    <a:pt x="402" y="1104"/>
                    <a:pt x="431" y="1133"/>
                    <a:pt x="426" y="1146"/>
                  </a:cubicBezTo>
                  <a:cubicBezTo>
                    <a:pt x="418" y="1157"/>
                    <a:pt x="399" y="1157"/>
                    <a:pt x="386" y="1165"/>
                  </a:cubicBezTo>
                  <a:cubicBezTo>
                    <a:pt x="378" y="1170"/>
                    <a:pt x="373" y="1186"/>
                    <a:pt x="362" y="1189"/>
                  </a:cubicBezTo>
                  <a:cubicBezTo>
                    <a:pt x="357" y="1189"/>
                    <a:pt x="360" y="1178"/>
                    <a:pt x="354" y="1176"/>
                  </a:cubicBezTo>
                  <a:cubicBezTo>
                    <a:pt x="349" y="1170"/>
                    <a:pt x="341" y="1165"/>
                    <a:pt x="333" y="1168"/>
                  </a:cubicBezTo>
                  <a:cubicBezTo>
                    <a:pt x="328" y="1173"/>
                    <a:pt x="333" y="1189"/>
                    <a:pt x="325" y="1191"/>
                  </a:cubicBezTo>
                  <a:cubicBezTo>
                    <a:pt x="299" y="1194"/>
                    <a:pt x="251" y="1162"/>
                    <a:pt x="235" y="1165"/>
                  </a:cubicBezTo>
                  <a:cubicBezTo>
                    <a:pt x="214" y="1168"/>
                    <a:pt x="198" y="1184"/>
                    <a:pt x="180" y="1186"/>
                  </a:cubicBezTo>
                  <a:cubicBezTo>
                    <a:pt x="127" y="1191"/>
                    <a:pt x="209" y="1149"/>
                    <a:pt x="167" y="1157"/>
                  </a:cubicBezTo>
                  <a:cubicBezTo>
                    <a:pt x="151" y="1162"/>
                    <a:pt x="87" y="1170"/>
                    <a:pt x="82" y="1165"/>
                  </a:cubicBezTo>
                  <a:cubicBezTo>
                    <a:pt x="71" y="1149"/>
                    <a:pt x="172" y="1120"/>
                    <a:pt x="182" y="1096"/>
                  </a:cubicBezTo>
                  <a:cubicBezTo>
                    <a:pt x="185" y="1091"/>
                    <a:pt x="174" y="1091"/>
                    <a:pt x="169" y="1088"/>
                  </a:cubicBezTo>
                  <a:cubicBezTo>
                    <a:pt x="167" y="1083"/>
                    <a:pt x="106" y="1096"/>
                    <a:pt x="29" y="1088"/>
                  </a:cubicBezTo>
                  <a:cubicBezTo>
                    <a:pt x="26" y="1088"/>
                    <a:pt x="34" y="1086"/>
                    <a:pt x="69" y="1075"/>
                  </a:cubicBezTo>
                  <a:cubicBezTo>
                    <a:pt x="74" y="1075"/>
                    <a:pt x="79" y="1072"/>
                    <a:pt x="79" y="1067"/>
                  </a:cubicBezTo>
                  <a:cubicBezTo>
                    <a:pt x="79" y="1064"/>
                    <a:pt x="71" y="1062"/>
                    <a:pt x="74" y="1059"/>
                  </a:cubicBezTo>
                  <a:cubicBezTo>
                    <a:pt x="98" y="1038"/>
                    <a:pt x="87" y="1072"/>
                    <a:pt x="119" y="1059"/>
                  </a:cubicBezTo>
                  <a:cubicBezTo>
                    <a:pt x="135" y="1054"/>
                    <a:pt x="180" y="1051"/>
                    <a:pt x="169" y="1038"/>
                  </a:cubicBezTo>
                  <a:cubicBezTo>
                    <a:pt x="167" y="1035"/>
                    <a:pt x="47" y="1051"/>
                    <a:pt x="42" y="1051"/>
                  </a:cubicBezTo>
                  <a:cubicBezTo>
                    <a:pt x="18" y="1046"/>
                    <a:pt x="0" y="1009"/>
                    <a:pt x="2" y="982"/>
                  </a:cubicBezTo>
                  <a:cubicBezTo>
                    <a:pt x="5" y="972"/>
                    <a:pt x="26" y="993"/>
                    <a:pt x="34" y="988"/>
                  </a:cubicBezTo>
                  <a:cubicBezTo>
                    <a:pt x="42" y="982"/>
                    <a:pt x="29" y="974"/>
                    <a:pt x="29" y="966"/>
                  </a:cubicBezTo>
                  <a:cubicBezTo>
                    <a:pt x="34" y="943"/>
                    <a:pt x="76" y="956"/>
                    <a:pt x="100" y="951"/>
                  </a:cubicBezTo>
                  <a:cubicBezTo>
                    <a:pt x="119" y="948"/>
                    <a:pt x="143" y="951"/>
                    <a:pt x="156" y="937"/>
                  </a:cubicBezTo>
                  <a:cubicBezTo>
                    <a:pt x="167" y="929"/>
                    <a:pt x="129" y="911"/>
                    <a:pt x="116" y="919"/>
                  </a:cubicBezTo>
                  <a:cubicBezTo>
                    <a:pt x="114" y="924"/>
                    <a:pt x="122" y="935"/>
                    <a:pt x="116" y="937"/>
                  </a:cubicBezTo>
                  <a:cubicBezTo>
                    <a:pt x="114" y="940"/>
                    <a:pt x="34" y="900"/>
                    <a:pt x="18" y="879"/>
                  </a:cubicBezTo>
                  <a:cubicBezTo>
                    <a:pt x="16" y="874"/>
                    <a:pt x="34" y="887"/>
                    <a:pt x="39" y="884"/>
                  </a:cubicBezTo>
                  <a:cubicBezTo>
                    <a:pt x="45" y="882"/>
                    <a:pt x="39" y="871"/>
                    <a:pt x="45" y="869"/>
                  </a:cubicBezTo>
                  <a:cubicBezTo>
                    <a:pt x="58" y="861"/>
                    <a:pt x="95" y="863"/>
                    <a:pt x="114" y="866"/>
                  </a:cubicBezTo>
                  <a:cubicBezTo>
                    <a:pt x="137" y="866"/>
                    <a:pt x="153" y="890"/>
                    <a:pt x="174" y="900"/>
                  </a:cubicBezTo>
                  <a:cubicBezTo>
                    <a:pt x="196" y="911"/>
                    <a:pt x="135" y="858"/>
                    <a:pt x="145" y="837"/>
                  </a:cubicBezTo>
                  <a:cubicBezTo>
                    <a:pt x="153" y="818"/>
                    <a:pt x="185" y="831"/>
                    <a:pt x="204" y="824"/>
                  </a:cubicBezTo>
                  <a:cubicBezTo>
                    <a:pt x="214" y="818"/>
                    <a:pt x="214" y="802"/>
                    <a:pt x="225" y="800"/>
                  </a:cubicBezTo>
                  <a:cubicBezTo>
                    <a:pt x="227" y="800"/>
                    <a:pt x="397" y="829"/>
                    <a:pt x="415" y="818"/>
                  </a:cubicBezTo>
                  <a:cubicBezTo>
                    <a:pt x="429" y="810"/>
                    <a:pt x="381" y="813"/>
                    <a:pt x="373" y="800"/>
                  </a:cubicBezTo>
                  <a:cubicBezTo>
                    <a:pt x="370" y="792"/>
                    <a:pt x="381" y="779"/>
                    <a:pt x="378" y="771"/>
                  </a:cubicBezTo>
                  <a:cubicBezTo>
                    <a:pt x="376" y="765"/>
                    <a:pt x="323" y="818"/>
                    <a:pt x="296" y="816"/>
                  </a:cubicBezTo>
                  <a:cubicBezTo>
                    <a:pt x="291" y="813"/>
                    <a:pt x="312" y="800"/>
                    <a:pt x="304" y="797"/>
                  </a:cubicBezTo>
                  <a:cubicBezTo>
                    <a:pt x="296" y="794"/>
                    <a:pt x="286" y="805"/>
                    <a:pt x="275" y="802"/>
                  </a:cubicBezTo>
                  <a:cubicBezTo>
                    <a:pt x="264" y="800"/>
                    <a:pt x="257" y="792"/>
                    <a:pt x="251" y="784"/>
                  </a:cubicBezTo>
                  <a:cubicBezTo>
                    <a:pt x="249" y="779"/>
                    <a:pt x="254" y="773"/>
                    <a:pt x="251" y="771"/>
                  </a:cubicBezTo>
                  <a:cubicBezTo>
                    <a:pt x="251" y="771"/>
                    <a:pt x="174" y="786"/>
                    <a:pt x="164" y="781"/>
                  </a:cubicBezTo>
                  <a:cubicBezTo>
                    <a:pt x="156" y="779"/>
                    <a:pt x="182" y="781"/>
                    <a:pt x="190" y="779"/>
                  </a:cubicBezTo>
                  <a:cubicBezTo>
                    <a:pt x="212" y="768"/>
                    <a:pt x="227" y="755"/>
                    <a:pt x="249" y="747"/>
                  </a:cubicBezTo>
                  <a:cubicBezTo>
                    <a:pt x="254" y="741"/>
                    <a:pt x="264" y="749"/>
                    <a:pt x="270" y="747"/>
                  </a:cubicBezTo>
                  <a:cubicBezTo>
                    <a:pt x="280" y="736"/>
                    <a:pt x="283" y="718"/>
                    <a:pt x="296" y="704"/>
                  </a:cubicBezTo>
                  <a:cubicBezTo>
                    <a:pt x="302" y="699"/>
                    <a:pt x="309" y="696"/>
                    <a:pt x="317" y="694"/>
                  </a:cubicBezTo>
                  <a:cubicBezTo>
                    <a:pt x="323" y="689"/>
                    <a:pt x="299" y="694"/>
                    <a:pt x="294" y="686"/>
                  </a:cubicBezTo>
                  <a:cubicBezTo>
                    <a:pt x="283" y="673"/>
                    <a:pt x="317" y="662"/>
                    <a:pt x="328" y="651"/>
                  </a:cubicBezTo>
                  <a:cubicBezTo>
                    <a:pt x="336" y="641"/>
                    <a:pt x="341" y="628"/>
                    <a:pt x="354" y="625"/>
                  </a:cubicBezTo>
                  <a:cubicBezTo>
                    <a:pt x="362" y="622"/>
                    <a:pt x="365" y="644"/>
                    <a:pt x="373" y="641"/>
                  </a:cubicBezTo>
                  <a:cubicBezTo>
                    <a:pt x="394" y="641"/>
                    <a:pt x="415" y="633"/>
                    <a:pt x="434" y="622"/>
                  </a:cubicBezTo>
                  <a:cubicBezTo>
                    <a:pt x="439" y="620"/>
                    <a:pt x="413" y="625"/>
                    <a:pt x="413" y="617"/>
                  </a:cubicBezTo>
                  <a:cubicBezTo>
                    <a:pt x="413" y="609"/>
                    <a:pt x="431" y="612"/>
                    <a:pt x="431" y="604"/>
                  </a:cubicBezTo>
                  <a:cubicBezTo>
                    <a:pt x="429" y="596"/>
                    <a:pt x="376" y="606"/>
                    <a:pt x="317" y="591"/>
                  </a:cubicBezTo>
                  <a:cubicBezTo>
                    <a:pt x="262" y="575"/>
                    <a:pt x="317" y="577"/>
                    <a:pt x="304" y="532"/>
                  </a:cubicBezTo>
                  <a:cubicBezTo>
                    <a:pt x="291" y="485"/>
                    <a:pt x="217" y="519"/>
                    <a:pt x="196" y="487"/>
                  </a:cubicBezTo>
                  <a:cubicBezTo>
                    <a:pt x="137" y="411"/>
                    <a:pt x="246" y="442"/>
                    <a:pt x="249" y="442"/>
                  </a:cubicBezTo>
                  <a:cubicBezTo>
                    <a:pt x="251" y="440"/>
                    <a:pt x="238" y="432"/>
                    <a:pt x="241" y="429"/>
                  </a:cubicBezTo>
                  <a:cubicBezTo>
                    <a:pt x="251" y="411"/>
                    <a:pt x="264" y="392"/>
                    <a:pt x="286" y="387"/>
                  </a:cubicBezTo>
                  <a:cubicBezTo>
                    <a:pt x="304" y="381"/>
                    <a:pt x="325" y="397"/>
                    <a:pt x="347" y="397"/>
                  </a:cubicBezTo>
                  <a:cubicBezTo>
                    <a:pt x="352" y="397"/>
                    <a:pt x="357" y="395"/>
                    <a:pt x="360" y="389"/>
                  </a:cubicBezTo>
                  <a:cubicBezTo>
                    <a:pt x="394" y="307"/>
                    <a:pt x="296" y="368"/>
                    <a:pt x="291" y="344"/>
                  </a:cubicBezTo>
                  <a:cubicBezTo>
                    <a:pt x="286" y="334"/>
                    <a:pt x="315" y="344"/>
                    <a:pt x="323" y="336"/>
                  </a:cubicBezTo>
                  <a:cubicBezTo>
                    <a:pt x="339" y="326"/>
                    <a:pt x="312" y="299"/>
                    <a:pt x="309" y="297"/>
                  </a:cubicBezTo>
                  <a:cubicBezTo>
                    <a:pt x="309" y="278"/>
                    <a:pt x="333" y="254"/>
                    <a:pt x="320" y="238"/>
                  </a:cubicBezTo>
                  <a:cubicBezTo>
                    <a:pt x="309" y="228"/>
                    <a:pt x="288" y="268"/>
                    <a:pt x="278" y="257"/>
                  </a:cubicBezTo>
                  <a:cubicBezTo>
                    <a:pt x="267" y="246"/>
                    <a:pt x="294" y="233"/>
                    <a:pt x="299" y="220"/>
                  </a:cubicBezTo>
                  <a:cubicBezTo>
                    <a:pt x="302" y="209"/>
                    <a:pt x="275" y="212"/>
                    <a:pt x="299" y="207"/>
                  </a:cubicBezTo>
                  <a:cubicBezTo>
                    <a:pt x="323" y="201"/>
                    <a:pt x="447" y="201"/>
                    <a:pt x="460" y="236"/>
                  </a:cubicBezTo>
                  <a:cubicBezTo>
                    <a:pt x="468" y="254"/>
                    <a:pt x="458" y="283"/>
                    <a:pt x="474" y="289"/>
                  </a:cubicBezTo>
                  <a:cubicBezTo>
                    <a:pt x="489" y="294"/>
                    <a:pt x="489" y="262"/>
                    <a:pt x="503" y="254"/>
                  </a:cubicBezTo>
                  <a:cubicBezTo>
                    <a:pt x="527" y="241"/>
                    <a:pt x="595" y="321"/>
                    <a:pt x="598" y="313"/>
                  </a:cubicBezTo>
                  <a:cubicBezTo>
                    <a:pt x="606" y="294"/>
                    <a:pt x="579" y="273"/>
                    <a:pt x="582" y="252"/>
                  </a:cubicBezTo>
                  <a:cubicBezTo>
                    <a:pt x="587" y="228"/>
                    <a:pt x="667" y="236"/>
                    <a:pt x="667" y="233"/>
                  </a:cubicBezTo>
                  <a:cubicBezTo>
                    <a:pt x="688" y="225"/>
                    <a:pt x="704" y="209"/>
                    <a:pt x="717" y="193"/>
                  </a:cubicBezTo>
                  <a:cubicBezTo>
                    <a:pt x="725" y="183"/>
                    <a:pt x="677" y="193"/>
                    <a:pt x="677" y="188"/>
                  </a:cubicBezTo>
                  <a:cubicBezTo>
                    <a:pt x="669" y="159"/>
                    <a:pt x="677" y="199"/>
                    <a:pt x="643" y="196"/>
                  </a:cubicBezTo>
                  <a:cubicBezTo>
                    <a:pt x="638" y="196"/>
                    <a:pt x="646" y="186"/>
                    <a:pt x="646" y="180"/>
                  </a:cubicBezTo>
                  <a:cubicBezTo>
                    <a:pt x="646" y="178"/>
                    <a:pt x="646" y="172"/>
                    <a:pt x="643" y="172"/>
                  </a:cubicBezTo>
                  <a:cubicBezTo>
                    <a:pt x="632" y="167"/>
                    <a:pt x="579" y="164"/>
                    <a:pt x="587" y="133"/>
                  </a:cubicBezTo>
                  <a:cubicBezTo>
                    <a:pt x="603" y="80"/>
                    <a:pt x="656" y="138"/>
                    <a:pt x="672" y="133"/>
                  </a:cubicBezTo>
                  <a:cubicBezTo>
                    <a:pt x="683" y="127"/>
                    <a:pt x="640" y="111"/>
                    <a:pt x="648" y="101"/>
                  </a:cubicBezTo>
                  <a:cubicBezTo>
                    <a:pt x="659" y="90"/>
                    <a:pt x="680" y="111"/>
                    <a:pt x="693" y="109"/>
                  </a:cubicBezTo>
                  <a:cubicBezTo>
                    <a:pt x="707" y="106"/>
                    <a:pt x="683" y="88"/>
                    <a:pt x="675" y="80"/>
                  </a:cubicBezTo>
                  <a:cubicBezTo>
                    <a:pt x="669" y="74"/>
                    <a:pt x="693" y="74"/>
                    <a:pt x="696" y="66"/>
                  </a:cubicBezTo>
                  <a:cubicBezTo>
                    <a:pt x="707" y="21"/>
                    <a:pt x="593" y="66"/>
                    <a:pt x="730" y="3"/>
                  </a:cubicBezTo>
                  <a:cubicBezTo>
                    <a:pt x="738" y="0"/>
                    <a:pt x="749" y="8"/>
                    <a:pt x="759" y="11"/>
                  </a:cubicBezTo>
                  <a:cubicBezTo>
                    <a:pt x="797" y="21"/>
                    <a:pt x="839" y="19"/>
                    <a:pt x="871" y="40"/>
                  </a:cubicBezTo>
                  <a:cubicBezTo>
                    <a:pt x="889" y="53"/>
                    <a:pt x="823" y="80"/>
                    <a:pt x="834" y="98"/>
                  </a:cubicBezTo>
                  <a:cubicBezTo>
                    <a:pt x="844" y="109"/>
                    <a:pt x="865" y="90"/>
                    <a:pt x="879" y="77"/>
                  </a:cubicBezTo>
                  <a:cubicBezTo>
                    <a:pt x="884" y="72"/>
                    <a:pt x="871" y="48"/>
                    <a:pt x="881" y="48"/>
                  </a:cubicBezTo>
                  <a:cubicBezTo>
                    <a:pt x="897" y="53"/>
                    <a:pt x="908" y="74"/>
                    <a:pt x="918" y="88"/>
                  </a:cubicBezTo>
                  <a:lnTo>
                    <a:pt x="918" y="88"/>
                  </a:lnTo>
                  <a:cubicBezTo>
                    <a:pt x="860" y="88"/>
                    <a:pt x="876" y="154"/>
                    <a:pt x="834" y="180"/>
                  </a:cubicBezTo>
                  <a:cubicBezTo>
                    <a:pt x="826" y="186"/>
                    <a:pt x="757" y="164"/>
                    <a:pt x="762" y="180"/>
                  </a:cubicBezTo>
                  <a:cubicBezTo>
                    <a:pt x="765" y="196"/>
                    <a:pt x="799" y="204"/>
                    <a:pt x="794" y="220"/>
                  </a:cubicBezTo>
                  <a:cubicBezTo>
                    <a:pt x="794" y="220"/>
                    <a:pt x="691" y="246"/>
                    <a:pt x="688" y="246"/>
                  </a:cubicBezTo>
                  <a:cubicBezTo>
                    <a:pt x="677" y="260"/>
                    <a:pt x="781" y="397"/>
                    <a:pt x="820" y="395"/>
                  </a:cubicBezTo>
                  <a:cubicBezTo>
                    <a:pt x="942" y="384"/>
                    <a:pt x="797" y="331"/>
                    <a:pt x="910" y="315"/>
                  </a:cubicBezTo>
                  <a:cubicBezTo>
                    <a:pt x="940" y="310"/>
                    <a:pt x="926" y="373"/>
                    <a:pt x="940" y="400"/>
                  </a:cubicBezTo>
                  <a:cubicBezTo>
                    <a:pt x="945" y="411"/>
                    <a:pt x="971" y="405"/>
                    <a:pt x="969" y="424"/>
                  </a:cubicBezTo>
                  <a:cubicBezTo>
                    <a:pt x="963" y="437"/>
                    <a:pt x="945" y="461"/>
                    <a:pt x="958" y="463"/>
                  </a:cubicBezTo>
                  <a:cubicBezTo>
                    <a:pt x="1048" y="495"/>
                    <a:pt x="992" y="434"/>
                    <a:pt x="1032" y="458"/>
                  </a:cubicBezTo>
                  <a:lnTo>
                    <a:pt x="1043" y="471"/>
                  </a:lnTo>
                  <a:lnTo>
                    <a:pt x="1035" y="463"/>
                  </a:lnTo>
                  <a:close/>
                </a:path>
              </a:pathLst>
            </a:custGeom>
            <a:solidFill>
              <a:srgbClr val="FF9933"/>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4" name="Iraq"/>
            <p:cNvSpPr>
              <a:spLocks/>
            </p:cNvSpPr>
            <p:nvPr/>
          </p:nvSpPr>
          <p:spPr bwMode="auto">
            <a:xfrm>
              <a:off x="7044784" y="5116863"/>
              <a:ext cx="911225" cy="917575"/>
            </a:xfrm>
            <a:custGeom>
              <a:avLst/>
              <a:gdLst>
                <a:gd name="T0" fmla="*/ 1085 w 2525"/>
                <a:gd name="T1" fmla="*/ 22 h 2544"/>
                <a:gd name="T2" fmla="*/ 1141 w 2525"/>
                <a:gd name="T3" fmla="*/ 101 h 2544"/>
                <a:gd name="T4" fmla="*/ 1228 w 2525"/>
                <a:gd name="T5" fmla="*/ 167 h 2544"/>
                <a:gd name="T6" fmla="*/ 1302 w 2525"/>
                <a:gd name="T7" fmla="*/ 175 h 2544"/>
                <a:gd name="T8" fmla="*/ 1422 w 2525"/>
                <a:gd name="T9" fmla="*/ 268 h 2544"/>
                <a:gd name="T10" fmla="*/ 1662 w 2525"/>
                <a:gd name="T11" fmla="*/ 220 h 2544"/>
                <a:gd name="T12" fmla="*/ 1713 w 2525"/>
                <a:gd name="T13" fmla="*/ 469 h 2544"/>
                <a:gd name="T14" fmla="*/ 1668 w 2525"/>
                <a:gd name="T15" fmla="*/ 567 h 2544"/>
                <a:gd name="T16" fmla="*/ 1652 w 2525"/>
                <a:gd name="T17" fmla="*/ 601 h 2544"/>
                <a:gd name="T18" fmla="*/ 1639 w 2525"/>
                <a:gd name="T19" fmla="*/ 654 h 2544"/>
                <a:gd name="T20" fmla="*/ 1625 w 2525"/>
                <a:gd name="T21" fmla="*/ 720 h 2544"/>
                <a:gd name="T22" fmla="*/ 1623 w 2525"/>
                <a:gd name="T23" fmla="*/ 773 h 2544"/>
                <a:gd name="T24" fmla="*/ 1684 w 2525"/>
                <a:gd name="T25" fmla="*/ 879 h 2544"/>
                <a:gd name="T26" fmla="*/ 1731 w 2525"/>
                <a:gd name="T27" fmla="*/ 937 h 2544"/>
                <a:gd name="T28" fmla="*/ 1856 w 2525"/>
                <a:gd name="T29" fmla="*/ 967 h 2544"/>
                <a:gd name="T30" fmla="*/ 1864 w 2525"/>
                <a:gd name="T31" fmla="*/ 1014 h 2544"/>
                <a:gd name="T32" fmla="*/ 1996 w 2525"/>
                <a:gd name="T33" fmla="*/ 1067 h 2544"/>
                <a:gd name="T34" fmla="*/ 1999 w 2525"/>
                <a:gd name="T35" fmla="*/ 1152 h 2544"/>
                <a:gd name="T36" fmla="*/ 2343 w 2525"/>
                <a:gd name="T37" fmla="*/ 1165 h 2544"/>
                <a:gd name="T38" fmla="*/ 2480 w 2525"/>
                <a:gd name="T39" fmla="*/ 1205 h 2544"/>
                <a:gd name="T40" fmla="*/ 2525 w 2525"/>
                <a:gd name="T41" fmla="*/ 2383 h 2544"/>
                <a:gd name="T42" fmla="*/ 2123 w 2525"/>
                <a:gd name="T43" fmla="*/ 2539 h 2544"/>
                <a:gd name="T44" fmla="*/ 1384 w 2525"/>
                <a:gd name="T45" fmla="*/ 2341 h 2544"/>
                <a:gd name="T46" fmla="*/ 1109 w 2525"/>
                <a:gd name="T47" fmla="*/ 2280 h 2544"/>
                <a:gd name="T48" fmla="*/ 953 w 2525"/>
                <a:gd name="T49" fmla="*/ 2280 h 2544"/>
                <a:gd name="T50" fmla="*/ 257 w 2525"/>
                <a:gd name="T51" fmla="*/ 2293 h 2544"/>
                <a:gd name="T52" fmla="*/ 267 w 2525"/>
                <a:gd name="T53" fmla="*/ 2256 h 2544"/>
                <a:gd name="T54" fmla="*/ 151 w 2525"/>
                <a:gd name="T55" fmla="*/ 2211 h 2544"/>
                <a:gd name="T56" fmla="*/ 3 w 2525"/>
                <a:gd name="T57" fmla="*/ 1946 h 2544"/>
                <a:gd name="T58" fmla="*/ 0 w 2525"/>
                <a:gd name="T59" fmla="*/ 1949 h 2544"/>
                <a:gd name="T60" fmla="*/ 490 w 2525"/>
                <a:gd name="T61" fmla="*/ 1202 h 2544"/>
                <a:gd name="T62" fmla="*/ 397 w 2525"/>
                <a:gd name="T63" fmla="*/ 845 h 2544"/>
                <a:gd name="T64" fmla="*/ 416 w 2525"/>
                <a:gd name="T65" fmla="*/ 546 h 2544"/>
                <a:gd name="T66" fmla="*/ 490 w 2525"/>
                <a:gd name="T67" fmla="*/ 315 h 2544"/>
                <a:gd name="T68" fmla="*/ 535 w 2525"/>
                <a:gd name="T69" fmla="*/ 265 h 2544"/>
                <a:gd name="T70" fmla="*/ 606 w 2525"/>
                <a:gd name="T71" fmla="*/ 180 h 2544"/>
                <a:gd name="T72" fmla="*/ 855 w 2525"/>
                <a:gd name="T73" fmla="*/ 93 h 2544"/>
                <a:gd name="T74" fmla="*/ 974 w 2525"/>
                <a:gd name="T75" fmla="*/ 125 h 2544"/>
                <a:gd name="T76" fmla="*/ 1085 w 2525"/>
                <a:gd name="T77"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5" h="2544">
                  <a:moveTo>
                    <a:pt x="1085" y="0"/>
                  </a:moveTo>
                  <a:cubicBezTo>
                    <a:pt x="1083" y="8"/>
                    <a:pt x="1080" y="16"/>
                    <a:pt x="1085" y="22"/>
                  </a:cubicBezTo>
                  <a:cubicBezTo>
                    <a:pt x="1099" y="29"/>
                    <a:pt x="1122" y="16"/>
                    <a:pt x="1136" y="27"/>
                  </a:cubicBezTo>
                  <a:cubicBezTo>
                    <a:pt x="1178" y="61"/>
                    <a:pt x="1138" y="69"/>
                    <a:pt x="1141" y="101"/>
                  </a:cubicBezTo>
                  <a:cubicBezTo>
                    <a:pt x="1146" y="122"/>
                    <a:pt x="1204" y="80"/>
                    <a:pt x="1220" y="119"/>
                  </a:cubicBezTo>
                  <a:cubicBezTo>
                    <a:pt x="1228" y="133"/>
                    <a:pt x="1218" y="154"/>
                    <a:pt x="1228" y="167"/>
                  </a:cubicBezTo>
                  <a:cubicBezTo>
                    <a:pt x="1236" y="180"/>
                    <a:pt x="1252" y="191"/>
                    <a:pt x="1268" y="191"/>
                  </a:cubicBezTo>
                  <a:cubicBezTo>
                    <a:pt x="1281" y="194"/>
                    <a:pt x="1289" y="170"/>
                    <a:pt x="1302" y="175"/>
                  </a:cubicBezTo>
                  <a:cubicBezTo>
                    <a:pt x="1345" y="191"/>
                    <a:pt x="1363" y="265"/>
                    <a:pt x="1382" y="294"/>
                  </a:cubicBezTo>
                  <a:cubicBezTo>
                    <a:pt x="1390" y="307"/>
                    <a:pt x="1406" y="273"/>
                    <a:pt x="1422" y="268"/>
                  </a:cubicBezTo>
                  <a:cubicBezTo>
                    <a:pt x="1496" y="236"/>
                    <a:pt x="1453" y="331"/>
                    <a:pt x="1588" y="252"/>
                  </a:cubicBezTo>
                  <a:cubicBezTo>
                    <a:pt x="1596" y="249"/>
                    <a:pt x="1657" y="196"/>
                    <a:pt x="1662" y="220"/>
                  </a:cubicBezTo>
                  <a:cubicBezTo>
                    <a:pt x="1673" y="262"/>
                    <a:pt x="1604" y="276"/>
                    <a:pt x="1596" y="302"/>
                  </a:cubicBezTo>
                  <a:cubicBezTo>
                    <a:pt x="1580" y="371"/>
                    <a:pt x="1729" y="408"/>
                    <a:pt x="1713" y="469"/>
                  </a:cubicBezTo>
                  <a:cubicBezTo>
                    <a:pt x="1702" y="514"/>
                    <a:pt x="1654" y="490"/>
                    <a:pt x="1657" y="506"/>
                  </a:cubicBezTo>
                  <a:cubicBezTo>
                    <a:pt x="1657" y="527"/>
                    <a:pt x="1670" y="546"/>
                    <a:pt x="1668" y="567"/>
                  </a:cubicBezTo>
                  <a:cubicBezTo>
                    <a:pt x="1665" y="575"/>
                    <a:pt x="1647" y="572"/>
                    <a:pt x="1641" y="580"/>
                  </a:cubicBezTo>
                  <a:cubicBezTo>
                    <a:pt x="1639" y="588"/>
                    <a:pt x="1652" y="593"/>
                    <a:pt x="1652" y="601"/>
                  </a:cubicBezTo>
                  <a:cubicBezTo>
                    <a:pt x="1652" y="609"/>
                    <a:pt x="1641" y="612"/>
                    <a:pt x="1639" y="620"/>
                  </a:cubicBezTo>
                  <a:cubicBezTo>
                    <a:pt x="1636" y="630"/>
                    <a:pt x="1633" y="644"/>
                    <a:pt x="1639" y="654"/>
                  </a:cubicBezTo>
                  <a:cubicBezTo>
                    <a:pt x="1644" y="662"/>
                    <a:pt x="1707" y="670"/>
                    <a:pt x="1681" y="702"/>
                  </a:cubicBezTo>
                  <a:cubicBezTo>
                    <a:pt x="1668" y="718"/>
                    <a:pt x="1620" y="702"/>
                    <a:pt x="1625" y="720"/>
                  </a:cubicBezTo>
                  <a:cubicBezTo>
                    <a:pt x="1628" y="728"/>
                    <a:pt x="1636" y="736"/>
                    <a:pt x="1636" y="747"/>
                  </a:cubicBezTo>
                  <a:cubicBezTo>
                    <a:pt x="1636" y="755"/>
                    <a:pt x="1620" y="763"/>
                    <a:pt x="1623" y="773"/>
                  </a:cubicBezTo>
                  <a:cubicBezTo>
                    <a:pt x="1647" y="866"/>
                    <a:pt x="1654" y="755"/>
                    <a:pt x="1681" y="800"/>
                  </a:cubicBezTo>
                  <a:cubicBezTo>
                    <a:pt x="1694" y="824"/>
                    <a:pt x="1686" y="858"/>
                    <a:pt x="1684" y="879"/>
                  </a:cubicBezTo>
                  <a:cubicBezTo>
                    <a:pt x="1684" y="898"/>
                    <a:pt x="1670" y="916"/>
                    <a:pt x="1681" y="930"/>
                  </a:cubicBezTo>
                  <a:cubicBezTo>
                    <a:pt x="1692" y="943"/>
                    <a:pt x="1715" y="930"/>
                    <a:pt x="1731" y="937"/>
                  </a:cubicBezTo>
                  <a:lnTo>
                    <a:pt x="1824" y="1004"/>
                  </a:lnTo>
                  <a:cubicBezTo>
                    <a:pt x="1840" y="1004"/>
                    <a:pt x="1840" y="972"/>
                    <a:pt x="1856" y="967"/>
                  </a:cubicBezTo>
                  <a:cubicBezTo>
                    <a:pt x="1866" y="964"/>
                    <a:pt x="1877" y="977"/>
                    <a:pt x="1879" y="988"/>
                  </a:cubicBezTo>
                  <a:cubicBezTo>
                    <a:pt x="1882" y="998"/>
                    <a:pt x="1856" y="1009"/>
                    <a:pt x="1864" y="1014"/>
                  </a:cubicBezTo>
                  <a:cubicBezTo>
                    <a:pt x="1877" y="1020"/>
                    <a:pt x="1887" y="996"/>
                    <a:pt x="1898" y="996"/>
                  </a:cubicBezTo>
                  <a:cubicBezTo>
                    <a:pt x="1911" y="996"/>
                    <a:pt x="1993" y="1065"/>
                    <a:pt x="1996" y="1067"/>
                  </a:cubicBezTo>
                  <a:cubicBezTo>
                    <a:pt x="2012" y="1110"/>
                    <a:pt x="1917" y="1120"/>
                    <a:pt x="1999" y="1112"/>
                  </a:cubicBezTo>
                  <a:cubicBezTo>
                    <a:pt x="2007" y="1112"/>
                    <a:pt x="1985" y="1144"/>
                    <a:pt x="1999" y="1152"/>
                  </a:cubicBezTo>
                  <a:cubicBezTo>
                    <a:pt x="2015" y="1157"/>
                    <a:pt x="2062" y="1117"/>
                    <a:pt x="2086" y="1117"/>
                  </a:cubicBezTo>
                  <a:cubicBezTo>
                    <a:pt x="2139" y="1112"/>
                    <a:pt x="2322" y="1170"/>
                    <a:pt x="2343" y="1165"/>
                  </a:cubicBezTo>
                  <a:cubicBezTo>
                    <a:pt x="2364" y="1157"/>
                    <a:pt x="2377" y="1133"/>
                    <a:pt x="2398" y="1128"/>
                  </a:cubicBezTo>
                  <a:cubicBezTo>
                    <a:pt x="2417" y="1123"/>
                    <a:pt x="2470" y="1194"/>
                    <a:pt x="2480" y="1205"/>
                  </a:cubicBezTo>
                  <a:cubicBezTo>
                    <a:pt x="2494" y="1213"/>
                    <a:pt x="2510" y="1218"/>
                    <a:pt x="2525" y="1223"/>
                  </a:cubicBezTo>
                  <a:lnTo>
                    <a:pt x="2525" y="2383"/>
                  </a:lnTo>
                  <a:cubicBezTo>
                    <a:pt x="2430" y="2428"/>
                    <a:pt x="2306" y="2465"/>
                    <a:pt x="2247" y="2491"/>
                  </a:cubicBezTo>
                  <a:cubicBezTo>
                    <a:pt x="2213" y="2505"/>
                    <a:pt x="2160" y="2539"/>
                    <a:pt x="2123" y="2539"/>
                  </a:cubicBezTo>
                  <a:cubicBezTo>
                    <a:pt x="2044" y="2544"/>
                    <a:pt x="1935" y="2491"/>
                    <a:pt x="1858" y="2470"/>
                  </a:cubicBezTo>
                  <a:cubicBezTo>
                    <a:pt x="1699" y="2428"/>
                    <a:pt x="1543" y="2383"/>
                    <a:pt x="1384" y="2341"/>
                  </a:cubicBezTo>
                  <a:cubicBezTo>
                    <a:pt x="1313" y="2322"/>
                    <a:pt x="1236" y="2288"/>
                    <a:pt x="1162" y="2280"/>
                  </a:cubicBezTo>
                  <a:cubicBezTo>
                    <a:pt x="1144" y="2277"/>
                    <a:pt x="1128" y="2280"/>
                    <a:pt x="1109" y="2280"/>
                  </a:cubicBezTo>
                  <a:lnTo>
                    <a:pt x="1006" y="2280"/>
                  </a:lnTo>
                  <a:cubicBezTo>
                    <a:pt x="987" y="2280"/>
                    <a:pt x="971" y="2282"/>
                    <a:pt x="953" y="2280"/>
                  </a:cubicBezTo>
                  <a:cubicBezTo>
                    <a:pt x="839" y="2272"/>
                    <a:pt x="720" y="2213"/>
                    <a:pt x="606" y="2216"/>
                  </a:cubicBezTo>
                  <a:cubicBezTo>
                    <a:pt x="495" y="2219"/>
                    <a:pt x="368" y="2269"/>
                    <a:pt x="257" y="2293"/>
                  </a:cubicBezTo>
                  <a:lnTo>
                    <a:pt x="257" y="2293"/>
                  </a:lnTo>
                  <a:cubicBezTo>
                    <a:pt x="265" y="2280"/>
                    <a:pt x="267" y="2266"/>
                    <a:pt x="267" y="2256"/>
                  </a:cubicBezTo>
                  <a:cubicBezTo>
                    <a:pt x="262" y="2163"/>
                    <a:pt x="209" y="2272"/>
                    <a:pt x="191" y="2264"/>
                  </a:cubicBezTo>
                  <a:cubicBezTo>
                    <a:pt x="169" y="2253"/>
                    <a:pt x="156" y="2232"/>
                    <a:pt x="151" y="2211"/>
                  </a:cubicBezTo>
                  <a:cubicBezTo>
                    <a:pt x="148" y="2200"/>
                    <a:pt x="177" y="2205"/>
                    <a:pt x="177" y="2195"/>
                  </a:cubicBezTo>
                  <a:cubicBezTo>
                    <a:pt x="177" y="2182"/>
                    <a:pt x="26" y="1975"/>
                    <a:pt x="3" y="1946"/>
                  </a:cubicBezTo>
                  <a:cubicBezTo>
                    <a:pt x="3" y="1946"/>
                    <a:pt x="3" y="1949"/>
                    <a:pt x="0" y="1949"/>
                  </a:cubicBezTo>
                  <a:lnTo>
                    <a:pt x="0" y="1949"/>
                  </a:lnTo>
                  <a:cubicBezTo>
                    <a:pt x="106" y="1814"/>
                    <a:pt x="214" y="1679"/>
                    <a:pt x="320" y="1541"/>
                  </a:cubicBezTo>
                  <a:cubicBezTo>
                    <a:pt x="400" y="1443"/>
                    <a:pt x="508" y="1342"/>
                    <a:pt x="490" y="1202"/>
                  </a:cubicBezTo>
                  <a:cubicBezTo>
                    <a:pt x="482" y="1157"/>
                    <a:pt x="445" y="1115"/>
                    <a:pt x="434" y="1070"/>
                  </a:cubicBezTo>
                  <a:cubicBezTo>
                    <a:pt x="413" y="1001"/>
                    <a:pt x="439" y="900"/>
                    <a:pt x="397" y="845"/>
                  </a:cubicBezTo>
                  <a:cubicBezTo>
                    <a:pt x="352" y="784"/>
                    <a:pt x="320" y="784"/>
                    <a:pt x="307" y="691"/>
                  </a:cubicBezTo>
                  <a:cubicBezTo>
                    <a:pt x="296" y="596"/>
                    <a:pt x="371" y="607"/>
                    <a:pt x="416" y="546"/>
                  </a:cubicBezTo>
                  <a:cubicBezTo>
                    <a:pt x="426" y="532"/>
                    <a:pt x="492" y="344"/>
                    <a:pt x="492" y="331"/>
                  </a:cubicBezTo>
                  <a:cubicBezTo>
                    <a:pt x="492" y="326"/>
                    <a:pt x="490" y="321"/>
                    <a:pt x="490" y="315"/>
                  </a:cubicBezTo>
                  <a:cubicBezTo>
                    <a:pt x="495" y="310"/>
                    <a:pt x="503" y="302"/>
                    <a:pt x="508" y="294"/>
                  </a:cubicBezTo>
                  <a:cubicBezTo>
                    <a:pt x="519" y="284"/>
                    <a:pt x="529" y="278"/>
                    <a:pt x="535" y="265"/>
                  </a:cubicBezTo>
                  <a:cubicBezTo>
                    <a:pt x="540" y="252"/>
                    <a:pt x="537" y="183"/>
                    <a:pt x="553" y="180"/>
                  </a:cubicBezTo>
                  <a:cubicBezTo>
                    <a:pt x="572" y="175"/>
                    <a:pt x="590" y="188"/>
                    <a:pt x="606" y="180"/>
                  </a:cubicBezTo>
                  <a:cubicBezTo>
                    <a:pt x="622" y="172"/>
                    <a:pt x="627" y="143"/>
                    <a:pt x="646" y="135"/>
                  </a:cubicBezTo>
                  <a:cubicBezTo>
                    <a:pt x="686" y="114"/>
                    <a:pt x="818" y="141"/>
                    <a:pt x="855" y="93"/>
                  </a:cubicBezTo>
                  <a:cubicBezTo>
                    <a:pt x="895" y="43"/>
                    <a:pt x="834" y="53"/>
                    <a:pt x="895" y="35"/>
                  </a:cubicBezTo>
                  <a:cubicBezTo>
                    <a:pt x="974" y="11"/>
                    <a:pt x="929" y="93"/>
                    <a:pt x="974" y="125"/>
                  </a:cubicBezTo>
                  <a:cubicBezTo>
                    <a:pt x="993" y="135"/>
                    <a:pt x="1014" y="32"/>
                    <a:pt x="1040" y="11"/>
                  </a:cubicBezTo>
                  <a:cubicBezTo>
                    <a:pt x="1051" y="3"/>
                    <a:pt x="1077" y="6"/>
                    <a:pt x="1085"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5" name="Iran"/>
            <p:cNvSpPr>
              <a:spLocks/>
            </p:cNvSpPr>
            <p:nvPr/>
          </p:nvSpPr>
          <p:spPr bwMode="auto">
            <a:xfrm>
              <a:off x="7251159" y="4672363"/>
              <a:ext cx="704850" cy="885825"/>
            </a:xfrm>
            <a:custGeom>
              <a:avLst/>
              <a:gdLst>
                <a:gd name="T0" fmla="*/ 1262 w 1953"/>
                <a:gd name="T1" fmla="*/ 323 h 2456"/>
                <a:gd name="T2" fmla="*/ 1151 w 1953"/>
                <a:gd name="T3" fmla="*/ 301 h 2456"/>
                <a:gd name="T4" fmla="*/ 1037 w 1953"/>
                <a:gd name="T5" fmla="*/ 267 h 2456"/>
                <a:gd name="T6" fmla="*/ 995 w 1953"/>
                <a:gd name="T7" fmla="*/ 124 h 2456"/>
                <a:gd name="T8" fmla="*/ 1019 w 1953"/>
                <a:gd name="T9" fmla="*/ 42 h 2456"/>
                <a:gd name="T10" fmla="*/ 895 w 1953"/>
                <a:gd name="T11" fmla="*/ 2 h 2456"/>
                <a:gd name="T12" fmla="*/ 754 w 1953"/>
                <a:gd name="T13" fmla="*/ 251 h 2456"/>
                <a:gd name="T14" fmla="*/ 715 w 1953"/>
                <a:gd name="T15" fmla="*/ 336 h 2456"/>
                <a:gd name="T16" fmla="*/ 635 w 1953"/>
                <a:gd name="T17" fmla="*/ 474 h 2456"/>
                <a:gd name="T18" fmla="*/ 405 w 1953"/>
                <a:gd name="T19" fmla="*/ 566 h 2456"/>
                <a:gd name="T20" fmla="*/ 315 w 1953"/>
                <a:gd name="T21" fmla="*/ 529 h 2456"/>
                <a:gd name="T22" fmla="*/ 227 w 1953"/>
                <a:gd name="T23" fmla="*/ 489 h 2456"/>
                <a:gd name="T24" fmla="*/ 151 w 1953"/>
                <a:gd name="T25" fmla="*/ 426 h 2456"/>
                <a:gd name="T26" fmla="*/ 159 w 1953"/>
                <a:gd name="T27" fmla="*/ 439 h 2456"/>
                <a:gd name="T28" fmla="*/ 16 w 1953"/>
                <a:gd name="T29" fmla="*/ 619 h 2456"/>
                <a:gd name="T30" fmla="*/ 100 w 1953"/>
                <a:gd name="T31" fmla="*/ 725 h 2456"/>
                <a:gd name="T32" fmla="*/ 212 w 1953"/>
                <a:gd name="T33" fmla="*/ 889 h 2456"/>
                <a:gd name="T34" fmla="*/ 272 w 1953"/>
                <a:gd name="T35" fmla="*/ 945 h 2456"/>
                <a:gd name="T36" fmla="*/ 302 w 1953"/>
                <a:gd name="T37" fmla="*/ 1059 h 2456"/>
                <a:gd name="T38" fmla="*/ 426 w 1953"/>
                <a:gd name="T39" fmla="*/ 1170 h 2456"/>
                <a:gd name="T40" fmla="*/ 513 w 1953"/>
                <a:gd name="T41" fmla="*/ 1233 h 2456"/>
                <a:gd name="T42" fmla="*/ 564 w 1953"/>
                <a:gd name="T43" fmla="*/ 1260 h 2456"/>
                <a:gd name="T44" fmla="*/ 648 w 1953"/>
                <a:gd name="T45" fmla="*/ 1352 h 2456"/>
                <a:gd name="T46" fmla="*/ 696 w 1953"/>
                <a:gd name="T47" fmla="*/ 1424 h 2456"/>
                <a:gd name="T48" fmla="*/ 810 w 1953"/>
                <a:gd name="T49" fmla="*/ 1527 h 2456"/>
                <a:gd name="T50" fmla="*/ 1016 w 1953"/>
                <a:gd name="T51" fmla="*/ 1485 h 2456"/>
                <a:gd name="T52" fmla="*/ 1024 w 1953"/>
                <a:gd name="T53" fmla="*/ 1535 h 2456"/>
                <a:gd name="T54" fmla="*/ 1085 w 1953"/>
                <a:gd name="T55" fmla="*/ 1739 h 2456"/>
                <a:gd name="T56" fmla="*/ 1069 w 1953"/>
                <a:gd name="T57" fmla="*/ 1813 h 2456"/>
                <a:gd name="T58" fmla="*/ 1067 w 1953"/>
                <a:gd name="T59" fmla="*/ 1853 h 2456"/>
                <a:gd name="T60" fmla="*/ 1109 w 1953"/>
                <a:gd name="T61" fmla="*/ 1935 h 2456"/>
                <a:gd name="T62" fmla="*/ 1064 w 1953"/>
                <a:gd name="T63" fmla="*/ 1980 h 2456"/>
                <a:gd name="T64" fmla="*/ 1109 w 1953"/>
                <a:gd name="T65" fmla="*/ 2033 h 2456"/>
                <a:gd name="T66" fmla="*/ 1109 w 1953"/>
                <a:gd name="T67" fmla="*/ 2163 h 2456"/>
                <a:gd name="T68" fmla="*/ 1252 w 1953"/>
                <a:gd name="T69" fmla="*/ 2237 h 2456"/>
                <a:gd name="T70" fmla="*/ 1307 w 1953"/>
                <a:gd name="T71" fmla="*/ 2221 h 2456"/>
                <a:gd name="T72" fmla="*/ 1326 w 1953"/>
                <a:gd name="T73" fmla="*/ 2229 h 2456"/>
                <a:gd name="T74" fmla="*/ 1427 w 1953"/>
                <a:gd name="T75" fmla="*/ 2345 h 2456"/>
                <a:gd name="T76" fmla="*/ 1514 w 1953"/>
                <a:gd name="T77" fmla="*/ 2350 h 2456"/>
                <a:gd name="T78" fmla="*/ 1826 w 1953"/>
                <a:gd name="T79" fmla="*/ 2361 h 2456"/>
                <a:gd name="T80" fmla="*/ 1953 w 1953"/>
                <a:gd name="T81" fmla="*/ 2456 h 2456"/>
                <a:gd name="T82" fmla="*/ 1906 w 1953"/>
                <a:gd name="T83" fmla="*/ 476 h 2456"/>
                <a:gd name="T84" fmla="*/ 1713 w 1953"/>
                <a:gd name="T85" fmla="*/ 429 h 2456"/>
                <a:gd name="T86" fmla="*/ 1683 w 1953"/>
                <a:gd name="T87" fmla="*/ 444 h 2456"/>
                <a:gd name="T88" fmla="*/ 1297 w 1953"/>
                <a:gd name="T89" fmla="*/ 278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3" h="2456">
                  <a:moveTo>
                    <a:pt x="1297" y="278"/>
                  </a:moveTo>
                  <a:cubicBezTo>
                    <a:pt x="1286" y="294"/>
                    <a:pt x="1276" y="309"/>
                    <a:pt x="1262" y="323"/>
                  </a:cubicBezTo>
                  <a:cubicBezTo>
                    <a:pt x="1241" y="344"/>
                    <a:pt x="1191" y="278"/>
                    <a:pt x="1170" y="278"/>
                  </a:cubicBezTo>
                  <a:cubicBezTo>
                    <a:pt x="1159" y="278"/>
                    <a:pt x="1159" y="299"/>
                    <a:pt x="1151" y="301"/>
                  </a:cubicBezTo>
                  <a:cubicBezTo>
                    <a:pt x="1096" y="320"/>
                    <a:pt x="1138" y="280"/>
                    <a:pt x="1109" y="272"/>
                  </a:cubicBezTo>
                  <a:cubicBezTo>
                    <a:pt x="1067" y="259"/>
                    <a:pt x="1075" y="296"/>
                    <a:pt x="1037" y="267"/>
                  </a:cubicBezTo>
                  <a:cubicBezTo>
                    <a:pt x="995" y="238"/>
                    <a:pt x="1093" y="209"/>
                    <a:pt x="1080" y="169"/>
                  </a:cubicBezTo>
                  <a:cubicBezTo>
                    <a:pt x="1061" y="124"/>
                    <a:pt x="1008" y="164"/>
                    <a:pt x="995" y="124"/>
                  </a:cubicBezTo>
                  <a:cubicBezTo>
                    <a:pt x="985" y="92"/>
                    <a:pt x="1027" y="76"/>
                    <a:pt x="1035" y="55"/>
                  </a:cubicBezTo>
                  <a:cubicBezTo>
                    <a:pt x="1037" y="47"/>
                    <a:pt x="1024" y="45"/>
                    <a:pt x="1019" y="42"/>
                  </a:cubicBezTo>
                  <a:cubicBezTo>
                    <a:pt x="1000" y="34"/>
                    <a:pt x="977" y="29"/>
                    <a:pt x="958" y="24"/>
                  </a:cubicBezTo>
                  <a:cubicBezTo>
                    <a:pt x="937" y="16"/>
                    <a:pt x="916" y="0"/>
                    <a:pt x="895" y="2"/>
                  </a:cubicBezTo>
                  <a:cubicBezTo>
                    <a:pt x="873" y="5"/>
                    <a:pt x="802" y="153"/>
                    <a:pt x="791" y="177"/>
                  </a:cubicBezTo>
                  <a:cubicBezTo>
                    <a:pt x="781" y="204"/>
                    <a:pt x="760" y="225"/>
                    <a:pt x="754" y="251"/>
                  </a:cubicBezTo>
                  <a:cubicBezTo>
                    <a:pt x="752" y="267"/>
                    <a:pt x="762" y="283"/>
                    <a:pt x="757" y="299"/>
                  </a:cubicBezTo>
                  <a:cubicBezTo>
                    <a:pt x="749" y="315"/>
                    <a:pt x="722" y="317"/>
                    <a:pt x="715" y="336"/>
                  </a:cubicBezTo>
                  <a:lnTo>
                    <a:pt x="685" y="463"/>
                  </a:lnTo>
                  <a:cubicBezTo>
                    <a:pt x="675" y="476"/>
                    <a:pt x="648" y="463"/>
                    <a:pt x="635" y="474"/>
                  </a:cubicBezTo>
                  <a:cubicBezTo>
                    <a:pt x="574" y="516"/>
                    <a:pt x="627" y="524"/>
                    <a:pt x="524" y="545"/>
                  </a:cubicBezTo>
                  <a:lnTo>
                    <a:pt x="405" y="566"/>
                  </a:lnTo>
                  <a:cubicBezTo>
                    <a:pt x="384" y="561"/>
                    <a:pt x="376" y="534"/>
                    <a:pt x="357" y="527"/>
                  </a:cubicBezTo>
                  <a:cubicBezTo>
                    <a:pt x="344" y="521"/>
                    <a:pt x="328" y="532"/>
                    <a:pt x="315" y="529"/>
                  </a:cubicBezTo>
                  <a:cubicBezTo>
                    <a:pt x="302" y="527"/>
                    <a:pt x="294" y="511"/>
                    <a:pt x="283" y="505"/>
                  </a:cubicBezTo>
                  <a:cubicBezTo>
                    <a:pt x="264" y="497"/>
                    <a:pt x="243" y="500"/>
                    <a:pt x="227" y="489"/>
                  </a:cubicBezTo>
                  <a:cubicBezTo>
                    <a:pt x="209" y="479"/>
                    <a:pt x="204" y="458"/>
                    <a:pt x="188" y="444"/>
                  </a:cubicBezTo>
                  <a:lnTo>
                    <a:pt x="151" y="426"/>
                  </a:lnTo>
                  <a:cubicBezTo>
                    <a:pt x="156" y="429"/>
                    <a:pt x="159" y="431"/>
                    <a:pt x="164" y="434"/>
                  </a:cubicBezTo>
                  <a:lnTo>
                    <a:pt x="159" y="439"/>
                  </a:lnTo>
                  <a:cubicBezTo>
                    <a:pt x="0" y="399"/>
                    <a:pt x="106" y="487"/>
                    <a:pt x="100" y="556"/>
                  </a:cubicBezTo>
                  <a:cubicBezTo>
                    <a:pt x="95" y="601"/>
                    <a:pt x="0" y="593"/>
                    <a:pt x="16" y="619"/>
                  </a:cubicBezTo>
                  <a:cubicBezTo>
                    <a:pt x="32" y="648"/>
                    <a:pt x="82" y="651"/>
                    <a:pt x="95" y="677"/>
                  </a:cubicBezTo>
                  <a:cubicBezTo>
                    <a:pt x="100" y="691"/>
                    <a:pt x="95" y="712"/>
                    <a:pt x="100" y="725"/>
                  </a:cubicBezTo>
                  <a:cubicBezTo>
                    <a:pt x="135" y="799"/>
                    <a:pt x="116" y="741"/>
                    <a:pt x="148" y="754"/>
                  </a:cubicBezTo>
                  <a:cubicBezTo>
                    <a:pt x="148" y="754"/>
                    <a:pt x="212" y="884"/>
                    <a:pt x="212" y="889"/>
                  </a:cubicBezTo>
                  <a:cubicBezTo>
                    <a:pt x="235" y="932"/>
                    <a:pt x="251" y="839"/>
                    <a:pt x="275" y="902"/>
                  </a:cubicBezTo>
                  <a:cubicBezTo>
                    <a:pt x="278" y="916"/>
                    <a:pt x="272" y="932"/>
                    <a:pt x="272" y="945"/>
                  </a:cubicBezTo>
                  <a:cubicBezTo>
                    <a:pt x="270" y="982"/>
                    <a:pt x="259" y="1035"/>
                    <a:pt x="267" y="1069"/>
                  </a:cubicBezTo>
                  <a:cubicBezTo>
                    <a:pt x="270" y="1082"/>
                    <a:pt x="291" y="1059"/>
                    <a:pt x="302" y="1059"/>
                  </a:cubicBezTo>
                  <a:cubicBezTo>
                    <a:pt x="309" y="1059"/>
                    <a:pt x="386" y="1069"/>
                    <a:pt x="392" y="1077"/>
                  </a:cubicBezTo>
                  <a:cubicBezTo>
                    <a:pt x="394" y="1085"/>
                    <a:pt x="386" y="1143"/>
                    <a:pt x="426" y="1170"/>
                  </a:cubicBezTo>
                  <a:cubicBezTo>
                    <a:pt x="500" y="1220"/>
                    <a:pt x="455" y="1138"/>
                    <a:pt x="513" y="1228"/>
                  </a:cubicBezTo>
                  <a:cubicBezTo>
                    <a:pt x="516" y="1231"/>
                    <a:pt x="513" y="1233"/>
                    <a:pt x="513" y="1233"/>
                  </a:cubicBezTo>
                  <a:cubicBezTo>
                    <a:pt x="511" y="1241"/>
                    <a:pt x="508" y="1249"/>
                    <a:pt x="513" y="1255"/>
                  </a:cubicBezTo>
                  <a:cubicBezTo>
                    <a:pt x="527" y="1262"/>
                    <a:pt x="550" y="1249"/>
                    <a:pt x="564" y="1260"/>
                  </a:cubicBezTo>
                  <a:cubicBezTo>
                    <a:pt x="606" y="1294"/>
                    <a:pt x="566" y="1302"/>
                    <a:pt x="569" y="1334"/>
                  </a:cubicBezTo>
                  <a:cubicBezTo>
                    <a:pt x="574" y="1355"/>
                    <a:pt x="632" y="1313"/>
                    <a:pt x="648" y="1352"/>
                  </a:cubicBezTo>
                  <a:cubicBezTo>
                    <a:pt x="656" y="1366"/>
                    <a:pt x="646" y="1387"/>
                    <a:pt x="656" y="1400"/>
                  </a:cubicBezTo>
                  <a:cubicBezTo>
                    <a:pt x="664" y="1413"/>
                    <a:pt x="680" y="1424"/>
                    <a:pt x="696" y="1424"/>
                  </a:cubicBezTo>
                  <a:cubicBezTo>
                    <a:pt x="709" y="1427"/>
                    <a:pt x="717" y="1403"/>
                    <a:pt x="730" y="1408"/>
                  </a:cubicBezTo>
                  <a:cubicBezTo>
                    <a:pt x="773" y="1424"/>
                    <a:pt x="791" y="1498"/>
                    <a:pt x="810" y="1527"/>
                  </a:cubicBezTo>
                  <a:cubicBezTo>
                    <a:pt x="818" y="1540"/>
                    <a:pt x="834" y="1506"/>
                    <a:pt x="850" y="1501"/>
                  </a:cubicBezTo>
                  <a:cubicBezTo>
                    <a:pt x="924" y="1469"/>
                    <a:pt x="881" y="1564"/>
                    <a:pt x="1016" y="1485"/>
                  </a:cubicBezTo>
                  <a:cubicBezTo>
                    <a:pt x="1024" y="1482"/>
                    <a:pt x="1085" y="1429"/>
                    <a:pt x="1090" y="1453"/>
                  </a:cubicBezTo>
                  <a:cubicBezTo>
                    <a:pt x="1101" y="1495"/>
                    <a:pt x="1032" y="1509"/>
                    <a:pt x="1024" y="1535"/>
                  </a:cubicBezTo>
                  <a:cubicBezTo>
                    <a:pt x="1008" y="1604"/>
                    <a:pt x="1157" y="1641"/>
                    <a:pt x="1141" y="1702"/>
                  </a:cubicBezTo>
                  <a:cubicBezTo>
                    <a:pt x="1130" y="1747"/>
                    <a:pt x="1082" y="1723"/>
                    <a:pt x="1085" y="1739"/>
                  </a:cubicBezTo>
                  <a:cubicBezTo>
                    <a:pt x="1085" y="1760"/>
                    <a:pt x="1098" y="1779"/>
                    <a:pt x="1096" y="1800"/>
                  </a:cubicBezTo>
                  <a:cubicBezTo>
                    <a:pt x="1093" y="1808"/>
                    <a:pt x="1075" y="1805"/>
                    <a:pt x="1069" y="1813"/>
                  </a:cubicBezTo>
                  <a:cubicBezTo>
                    <a:pt x="1067" y="1821"/>
                    <a:pt x="1080" y="1826"/>
                    <a:pt x="1080" y="1834"/>
                  </a:cubicBezTo>
                  <a:cubicBezTo>
                    <a:pt x="1080" y="1842"/>
                    <a:pt x="1069" y="1845"/>
                    <a:pt x="1067" y="1853"/>
                  </a:cubicBezTo>
                  <a:cubicBezTo>
                    <a:pt x="1064" y="1863"/>
                    <a:pt x="1061" y="1877"/>
                    <a:pt x="1067" y="1887"/>
                  </a:cubicBezTo>
                  <a:cubicBezTo>
                    <a:pt x="1072" y="1895"/>
                    <a:pt x="1135" y="1903"/>
                    <a:pt x="1109" y="1935"/>
                  </a:cubicBezTo>
                  <a:cubicBezTo>
                    <a:pt x="1096" y="1951"/>
                    <a:pt x="1048" y="1935"/>
                    <a:pt x="1053" y="1953"/>
                  </a:cubicBezTo>
                  <a:cubicBezTo>
                    <a:pt x="1056" y="1961"/>
                    <a:pt x="1064" y="1969"/>
                    <a:pt x="1064" y="1980"/>
                  </a:cubicBezTo>
                  <a:cubicBezTo>
                    <a:pt x="1064" y="1988"/>
                    <a:pt x="1048" y="1996"/>
                    <a:pt x="1051" y="2006"/>
                  </a:cubicBezTo>
                  <a:cubicBezTo>
                    <a:pt x="1075" y="2099"/>
                    <a:pt x="1082" y="1988"/>
                    <a:pt x="1109" y="2033"/>
                  </a:cubicBezTo>
                  <a:cubicBezTo>
                    <a:pt x="1122" y="2057"/>
                    <a:pt x="1114" y="2091"/>
                    <a:pt x="1112" y="2112"/>
                  </a:cubicBezTo>
                  <a:cubicBezTo>
                    <a:pt x="1112" y="2131"/>
                    <a:pt x="1098" y="2149"/>
                    <a:pt x="1109" y="2163"/>
                  </a:cubicBezTo>
                  <a:cubicBezTo>
                    <a:pt x="1120" y="2176"/>
                    <a:pt x="1143" y="2163"/>
                    <a:pt x="1159" y="2170"/>
                  </a:cubicBezTo>
                  <a:lnTo>
                    <a:pt x="1252" y="2237"/>
                  </a:lnTo>
                  <a:cubicBezTo>
                    <a:pt x="1268" y="2237"/>
                    <a:pt x="1268" y="2205"/>
                    <a:pt x="1284" y="2200"/>
                  </a:cubicBezTo>
                  <a:cubicBezTo>
                    <a:pt x="1294" y="2197"/>
                    <a:pt x="1305" y="2210"/>
                    <a:pt x="1307" y="2221"/>
                  </a:cubicBezTo>
                  <a:cubicBezTo>
                    <a:pt x="1310" y="2231"/>
                    <a:pt x="1284" y="2242"/>
                    <a:pt x="1292" y="2247"/>
                  </a:cubicBezTo>
                  <a:cubicBezTo>
                    <a:pt x="1305" y="2253"/>
                    <a:pt x="1315" y="2229"/>
                    <a:pt x="1326" y="2229"/>
                  </a:cubicBezTo>
                  <a:cubicBezTo>
                    <a:pt x="1339" y="2229"/>
                    <a:pt x="1421" y="2298"/>
                    <a:pt x="1424" y="2300"/>
                  </a:cubicBezTo>
                  <a:cubicBezTo>
                    <a:pt x="1440" y="2343"/>
                    <a:pt x="1345" y="2353"/>
                    <a:pt x="1427" y="2345"/>
                  </a:cubicBezTo>
                  <a:cubicBezTo>
                    <a:pt x="1435" y="2345"/>
                    <a:pt x="1413" y="2377"/>
                    <a:pt x="1427" y="2385"/>
                  </a:cubicBezTo>
                  <a:cubicBezTo>
                    <a:pt x="1443" y="2390"/>
                    <a:pt x="1490" y="2350"/>
                    <a:pt x="1514" y="2350"/>
                  </a:cubicBezTo>
                  <a:cubicBezTo>
                    <a:pt x="1567" y="2345"/>
                    <a:pt x="1750" y="2403"/>
                    <a:pt x="1771" y="2398"/>
                  </a:cubicBezTo>
                  <a:cubicBezTo>
                    <a:pt x="1792" y="2390"/>
                    <a:pt x="1805" y="2366"/>
                    <a:pt x="1826" y="2361"/>
                  </a:cubicBezTo>
                  <a:cubicBezTo>
                    <a:pt x="1845" y="2356"/>
                    <a:pt x="1898" y="2427"/>
                    <a:pt x="1908" y="2438"/>
                  </a:cubicBezTo>
                  <a:cubicBezTo>
                    <a:pt x="1922" y="2446"/>
                    <a:pt x="1938" y="2451"/>
                    <a:pt x="1953" y="2456"/>
                  </a:cubicBezTo>
                  <a:lnTo>
                    <a:pt x="1953" y="479"/>
                  </a:lnTo>
                  <a:cubicBezTo>
                    <a:pt x="1938" y="479"/>
                    <a:pt x="1922" y="479"/>
                    <a:pt x="1906" y="476"/>
                  </a:cubicBezTo>
                  <a:cubicBezTo>
                    <a:pt x="1848" y="474"/>
                    <a:pt x="1824" y="426"/>
                    <a:pt x="1779" y="413"/>
                  </a:cubicBezTo>
                  <a:cubicBezTo>
                    <a:pt x="1755" y="407"/>
                    <a:pt x="1734" y="423"/>
                    <a:pt x="1713" y="429"/>
                  </a:cubicBezTo>
                  <a:cubicBezTo>
                    <a:pt x="1707" y="429"/>
                    <a:pt x="1707" y="418"/>
                    <a:pt x="1702" y="421"/>
                  </a:cubicBezTo>
                  <a:cubicBezTo>
                    <a:pt x="1694" y="426"/>
                    <a:pt x="1694" y="439"/>
                    <a:pt x="1683" y="444"/>
                  </a:cubicBezTo>
                  <a:cubicBezTo>
                    <a:pt x="1620" y="489"/>
                    <a:pt x="1511" y="524"/>
                    <a:pt x="1440" y="474"/>
                  </a:cubicBezTo>
                  <a:cubicBezTo>
                    <a:pt x="1413" y="452"/>
                    <a:pt x="1350" y="360"/>
                    <a:pt x="1297" y="27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6" name="Iceland"/>
            <p:cNvSpPr>
              <a:spLocks/>
            </p:cNvSpPr>
            <p:nvPr/>
          </p:nvSpPr>
          <p:spPr bwMode="auto">
            <a:xfrm>
              <a:off x="2285459" y="1860901"/>
              <a:ext cx="585788" cy="465138"/>
            </a:xfrm>
            <a:custGeom>
              <a:avLst/>
              <a:gdLst>
                <a:gd name="T0" fmla="*/ 130 w 1623"/>
                <a:gd name="T1" fmla="*/ 833 h 1291"/>
                <a:gd name="T2" fmla="*/ 177 w 1623"/>
                <a:gd name="T3" fmla="*/ 831 h 1291"/>
                <a:gd name="T4" fmla="*/ 371 w 1623"/>
                <a:gd name="T5" fmla="*/ 786 h 1291"/>
                <a:gd name="T6" fmla="*/ 262 w 1623"/>
                <a:gd name="T7" fmla="*/ 757 h 1291"/>
                <a:gd name="T8" fmla="*/ 310 w 1623"/>
                <a:gd name="T9" fmla="*/ 706 h 1291"/>
                <a:gd name="T10" fmla="*/ 368 w 1623"/>
                <a:gd name="T11" fmla="*/ 685 h 1291"/>
                <a:gd name="T12" fmla="*/ 278 w 1623"/>
                <a:gd name="T13" fmla="*/ 624 h 1291"/>
                <a:gd name="T14" fmla="*/ 254 w 1623"/>
                <a:gd name="T15" fmla="*/ 561 h 1291"/>
                <a:gd name="T16" fmla="*/ 180 w 1623"/>
                <a:gd name="T17" fmla="*/ 513 h 1291"/>
                <a:gd name="T18" fmla="*/ 106 w 1623"/>
                <a:gd name="T19" fmla="*/ 444 h 1291"/>
                <a:gd name="T20" fmla="*/ 233 w 1623"/>
                <a:gd name="T21" fmla="*/ 500 h 1291"/>
                <a:gd name="T22" fmla="*/ 310 w 1623"/>
                <a:gd name="T23" fmla="*/ 521 h 1291"/>
                <a:gd name="T24" fmla="*/ 397 w 1623"/>
                <a:gd name="T25" fmla="*/ 516 h 1291"/>
                <a:gd name="T26" fmla="*/ 458 w 1623"/>
                <a:gd name="T27" fmla="*/ 428 h 1291"/>
                <a:gd name="T28" fmla="*/ 479 w 1623"/>
                <a:gd name="T29" fmla="*/ 360 h 1291"/>
                <a:gd name="T30" fmla="*/ 371 w 1623"/>
                <a:gd name="T31" fmla="*/ 315 h 1291"/>
                <a:gd name="T32" fmla="*/ 339 w 1623"/>
                <a:gd name="T33" fmla="*/ 291 h 1291"/>
                <a:gd name="T34" fmla="*/ 209 w 1623"/>
                <a:gd name="T35" fmla="*/ 288 h 1291"/>
                <a:gd name="T36" fmla="*/ 254 w 1623"/>
                <a:gd name="T37" fmla="*/ 264 h 1291"/>
                <a:gd name="T38" fmla="*/ 320 w 1623"/>
                <a:gd name="T39" fmla="*/ 227 h 1291"/>
                <a:gd name="T40" fmla="*/ 305 w 1623"/>
                <a:gd name="T41" fmla="*/ 158 h 1291"/>
                <a:gd name="T42" fmla="*/ 387 w 1623"/>
                <a:gd name="T43" fmla="*/ 150 h 1291"/>
                <a:gd name="T44" fmla="*/ 524 w 1623"/>
                <a:gd name="T45" fmla="*/ 193 h 1291"/>
                <a:gd name="T46" fmla="*/ 559 w 1623"/>
                <a:gd name="T47" fmla="*/ 137 h 1291"/>
                <a:gd name="T48" fmla="*/ 553 w 1623"/>
                <a:gd name="T49" fmla="*/ 108 h 1291"/>
                <a:gd name="T50" fmla="*/ 527 w 1623"/>
                <a:gd name="T51" fmla="*/ 53 h 1291"/>
                <a:gd name="T52" fmla="*/ 585 w 1623"/>
                <a:gd name="T53" fmla="*/ 84 h 1291"/>
                <a:gd name="T54" fmla="*/ 609 w 1623"/>
                <a:gd name="T55" fmla="*/ 177 h 1291"/>
                <a:gd name="T56" fmla="*/ 601 w 1623"/>
                <a:gd name="T57" fmla="*/ 259 h 1291"/>
                <a:gd name="T58" fmla="*/ 596 w 1623"/>
                <a:gd name="T59" fmla="*/ 368 h 1291"/>
                <a:gd name="T60" fmla="*/ 577 w 1623"/>
                <a:gd name="T61" fmla="*/ 410 h 1291"/>
                <a:gd name="T62" fmla="*/ 543 w 1623"/>
                <a:gd name="T63" fmla="*/ 510 h 1291"/>
                <a:gd name="T64" fmla="*/ 654 w 1623"/>
                <a:gd name="T65" fmla="*/ 468 h 1291"/>
                <a:gd name="T66" fmla="*/ 834 w 1623"/>
                <a:gd name="T67" fmla="*/ 484 h 1291"/>
                <a:gd name="T68" fmla="*/ 919 w 1623"/>
                <a:gd name="T69" fmla="*/ 389 h 1291"/>
                <a:gd name="T70" fmla="*/ 1003 w 1623"/>
                <a:gd name="T71" fmla="*/ 434 h 1291"/>
                <a:gd name="T72" fmla="*/ 1003 w 1623"/>
                <a:gd name="T73" fmla="*/ 595 h 1291"/>
                <a:gd name="T74" fmla="*/ 1115 w 1623"/>
                <a:gd name="T75" fmla="*/ 524 h 1291"/>
                <a:gd name="T76" fmla="*/ 1136 w 1623"/>
                <a:gd name="T77" fmla="*/ 526 h 1291"/>
                <a:gd name="T78" fmla="*/ 1258 w 1623"/>
                <a:gd name="T79" fmla="*/ 508 h 1291"/>
                <a:gd name="T80" fmla="*/ 1305 w 1623"/>
                <a:gd name="T81" fmla="*/ 489 h 1291"/>
                <a:gd name="T82" fmla="*/ 1374 w 1623"/>
                <a:gd name="T83" fmla="*/ 418 h 1291"/>
                <a:gd name="T84" fmla="*/ 1422 w 1623"/>
                <a:gd name="T85" fmla="*/ 582 h 1291"/>
                <a:gd name="T86" fmla="*/ 1562 w 1623"/>
                <a:gd name="T87" fmla="*/ 550 h 1291"/>
                <a:gd name="T88" fmla="*/ 1456 w 1623"/>
                <a:gd name="T89" fmla="*/ 614 h 1291"/>
                <a:gd name="T90" fmla="*/ 1435 w 1623"/>
                <a:gd name="T91" fmla="*/ 738 h 1291"/>
                <a:gd name="T92" fmla="*/ 1493 w 1623"/>
                <a:gd name="T93" fmla="*/ 773 h 1291"/>
                <a:gd name="T94" fmla="*/ 1443 w 1623"/>
                <a:gd name="T95" fmla="*/ 836 h 1291"/>
                <a:gd name="T96" fmla="*/ 1551 w 1623"/>
                <a:gd name="T97" fmla="*/ 833 h 1291"/>
                <a:gd name="T98" fmla="*/ 1477 w 1623"/>
                <a:gd name="T99" fmla="*/ 961 h 1291"/>
                <a:gd name="T100" fmla="*/ 1488 w 1623"/>
                <a:gd name="T101" fmla="*/ 1069 h 1291"/>
                <a:gd name="T102" fmla="*/ 1456 w 1623"/>
                <a:gd name="T103" fmla="*/ 1096 h 1291"/>
                <a:gd name="T104" fmla="*/ 1377 w 1623"/>
                <a:gd name="T105" fmla="*/ 1122 h 1291"/>
                <a:gd name="T106" fmla="*/ 1273 w 1623"/>
                <a:gd name="T107" fmla="*/ 1188 h 1291"/>
                <a:gd name="T108" fmla="*/ 1170 w 1623"/>
                <a:gd name="T109" fmla="*/ 1186 h 1291"/>
                <a:gd name="T110" fmla="*/ 1062 w 1623"/>
                <a:gd name="T111" fmla="*/ 1199 h 1291"/>
                <a:gd name="T112" fmla="*/ 900 w 1623"/>
                <a:gd name="T113" fmla="*/ 1212 h 1291"/>
                <a:gd name="T114" fmla="*/ 757 w 1623"/>
                <a:gd name="T115" fmla="*/ 1215 h 1291"/>
                <a:gd name="T116" fmla="*/ 463 w 1623"/>
                <a:gd name="T117" fmla="*/ 1156 h 1291"/>
                <a:gd name="T118" fmla="*/ 410 w 1623"/>
                <a:gd name="T119" fmla="*/ 1021 h 1291"/>
                <a:gd name="T120" fmla="*/ 347 w 1623"/>
                <a:gd name="T121" fmla="*/ 101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3" h="1291">
                  <a:moveTo>
                    <a:pt x="283" y="953"/>
                  </a:moveTo>
                  <a:cubicBezTo>
                    <a:pt x="275" y="950"/>
                    <a:pt x="106" y="868"/>
                    <a:pt x="98" y="863"/>
                  </a:cubicBezTo>
                  <a:cubicBezTo>
                    <a:pt x="87" y="855"/>
                    <a:pt x="122" y="844"/>
                    <a:pt x="130" y="833"/>
                  </a:cubicBezTo>
                  <a:cubicBezTo>
                    <a:pt x="138" y="820"/>
                    <a:pt x="130" y="781"/>
                    <a:pt x="143" y="786"/>
                  </a:cubicBezTo>
                  <a:cubicBezTo>
                    <a:pt x="164" y="794"/>
                    <a:pt x="151" y="828"/>
                    <a:pt x="164" y="844"/>
                  </a:cubicBezTo>
                  <a:cubicBezTo>
                    <a:pt x="167" y="849"/>
                    <a:pt x="170" y="831"/>
                    <a:pt x="177" y="831"/>
                  </a:cubicBezTo>
                  <a:cubicBezTo>
                    <a:pt x="199" y="828"/>
                    <a:pt x="222" y="847"/>
                    <a:pt x="241" y="839"/>
                  </a:cubicBezTo>
                  <a:cubicBezTo>
                    <a:pt x="323" y="807"/>
                    <a:pt x="215" y="778"/>
                    <a:pt x="315" y="770"/>
                  </a:cubicBezTo>
                  <a:cubicBezTo>
                    <a:pt x="334" y="770"/>
                    <a:pt x="352" y="783"/>
                    <a:pt x="371" y="786"/>
                  </a:cubicBezTo>
                  <a:cubicBezTo>
                    <a:pt x="384" y="788"/>
                    <a:pt x="350" y="767"/>
                    <a:pt x="339" y="762"/>
                  </a:cubicBezTo>
                  <a:lnTo>
                    <a:pt x="323" y="762"/>
                  </a:lnTo>
                  <a:cubicBezTo>
                    <a:pt x="302" y="759"/>
                    <a:pt x="281" y="765"/>
                    <a:pt x="262" y="757"/>
                  </a:cubicBezTo>
                  <a:cubicBezTo>
                    <a:pt x="249" y="749"/>
                    <a:pt x="294" y="762"/>
                    <a:pt x="305" y="751"/>
                  </a:cubicBezTo>
                  <a:cubicBezTo>
                    <a:pt x="310" y="746"/>
                    <a:pt x="283" y="743"/>
                    <a:pt x="286" y="736"/>
                  </a:cubicBezTo>
                  <a:cubicBezTo>
                    <a:pt x="286" y="722"/>
                    <a:pt x="297" y="712"/>
                    <a:pt x="310" y="706"/>
                  </a:cubicBezTo>
                  <a:cubicBezTo>
                    <a:pt x="318" y="704"/>
                    <a:pt x="331" y="712"/>
                    <a:pt x="342" y="712"/>
                  </a:cubicBezTo>
                  <a:cubicBezTo>
                    <a:pt x="360" y="709"/>
                    <a:pt x="381" y="706"/>
                    <a:pt x="397" y="693"/>
                  </a:cubicBezTo>
                  <a:cubicBezTo>
                    <a:pt x="405" y="688"/>
                    <a:pt x="376" y="691"/>
                    <a:pt x="368" y="685"/>
                  </a:cubicBezTo>
                  <a:cubicBezTo>
                    <a:pt x="360" y="683"/>
                    <a:pt x="294" y="714"/>
                    <a:pt x="275" y="712"/>
                  </a:cubicBezTo>
                  <a:cubicBezTo>
                    <a:pt x="262" y="709"/>
                    <a:pt x="283" y="683"/>
                    <a:pt x="286" y="669"/>
                  </a:cubicBezTo>
                  <a:cubicBezTo>
                    <a:pt x="286" y="653"/>
                    <a:pt x="275" y="640"/>
                    <a:pt x="278" y="624"/>
                  </a:cubicBezTo>
                  <a:cubicBezTo>
                    <a:pt x="281" y="608"/>
                    <a:pt x="310" y="598"/>
                    <a:pt x="305" y="579"/>
                  </a:cubicBezTo>
                  <a:cubicBezTo>
                    <a:pt x="302" y="569"/>
                    <a:pt x="278" y="585"/>
                    <a:pt x="267" y="579"/>
                  </a:cubicBezTo>
                  <a:cubicBezTo>
                    <a:pt x="260" y="577"/>
                    <a:pt x="262" y="555"/>
                    <a:pt x="254" y="561"/>
                  </a:cubicBezTo>
                  <a:cubicBezTo>
                    <a:pt x="252" y="563"/>
                    <a:pt x="262" y="577"/>
                    <a:pt x="257" y="574"/>
                  </a:cubicBezTo>
                  <a:cubicBezTo>
                    <a:pt x="236" y="563"/>
                    <a:pt x="215" y="529"/>
                    <a:pt x="196" y="516"/>
                  </a:cubicBezTo>
                  <a:cubicBezTo>
                    <a:pt x="193" y="510"/>
                    <a:pt x="185" y="513"/>
                    <a:pt x="180" y="513"/>
                  </a:cubicBezTo>
                  <a:cubicBezTo>
                    <a:pt x="175" y="513"/>
                    <a:pt x="170" y="521"/>
                    <a:pt x="167" y="518"/>
                  </a:cubicBezTo>
                  <a:cubicBezTo>
                    <a:pt x="162" y="516"/>
                    <a:pt x="164" y="503"/>
                    <a:pt x="156" y="500"/>
                  </a:cubicBezTo>
                  <a:cubicBezTo>
                    <a:pt x="146" y="495"/>
                    <a:pt x="0" y="495"/>
                    <a:pt x="106" y="444"/>
                  </a:cubicBezTo>
                  <a:cubicBezTo>
                    <a:pt x="135" y="431"/>
                    <a:pt x="130" y="458"/>
                    <a:pt x="156" y="473"/>
                  </a:cubicBezTo>
                  <a:cubicBezTo>
                    <a:pt x="180" y="487"/>
                    <a:pt x="217" y="452"/>
                    <a:pt x="241" y="465"/>
                  </a:cubicBezTo>
                  <a:cubicBezTo>
                    <a:pt x="252" y="471"/>
                    <a:pt x="222" y="492"/>
                    <a:pt x="233" y="500"/>
                  </a:cubicBezTo>
                  <a:cubicBezTo>
                    <a:pt x="241" y="508"/>
                    <a:pt x="246" y="484"/>
                    <a:pt x="257" y="481"/>
                  </a:cubicBezTo>
                  <a:cubicBezTo>
                    <a:pt x="275" y="476"/>
                    <a:pt x="297" y="465"/>
                    <a:pt x="312" y="476"/>
                  </a:cubicBezTo>
                  <a:cubicBezTo>
                    <a:pt x="323" y="487"/>
                    <a:pt x="307" y="508"/>
                    <a:pt x="310" y="521"/>
                  </a:cubicBezTo>
                  <a:cubicBezTo>
                    <a:pt x="310" y="529"/>
                    <a:pt x="310" y="508"/>
                    <a:pt x="312" y="505"/>
                  </a:cubicBezTo>
                  <a:cubicBezTo>
                    <a:pt x="326" y="489"/>
                    <a:pt x="524" y="619"/>
                    <a:pt x="455" y="505"/>
                  </a:cubicBezTo>
                  <a:cubicBezTo>
                    <a:pt x="445" y="489"/>
                    <a:pt x="418" y="518"/>
                    <a:pt x="397" y="516"/>
                  </a:cubicBezTo>
                  <a:cubicBezTo>
                    <a:pt x="373" y="513"/>
                    <a:pt x="355" y="484"/>
                    <a:pt x="344" y="463"/>
                  </a:cubicBezTo>
                  <a:lnTo>
                    <a:pt x="350" y="458"/>
                  </a:lnTo>
                  <a:cubicBezTo>
                    <a:pt x="379" y="436"/>
                    <a:pt x="426" y="431"/>
                    <a:pt x="458" y="428"/>
                  </a:cubicBezTo>
                  <a:cubicBezTo>
                    <a:pt x="474" y="428"/>
                    <a:pt x="492" y="444"/>
                    <a:pt x="503" y="431"/>
                  </a:cubicBezTo>
                  <a:cubicBezTo>
                    <a:pt x="524" y="413"/>
                    <a:pt x="424" y="420"/>
                    <a:pt x="426" y="391"/>
                  </a:cubicBezTo>
                  <a:cubicBezTo>
                    <a:pt x="429" y="373"/>
                    <a:pt x="479" y="381"/>
                    <a:pt x="479" y="360"/>
                  </a:cubicBezTo>
                  <a:cubicBezTo>
                    <a:pt x="477" y="235"/>
                    <a:pt x="387" y="373"/>
                    <a:pt x="381" y="349"/>
                  </a:cubicBezTo>
                  <a:cubicBezTo>
                    <a:pt x="379" y="333"/>
                    <a:pt x="392" y="317"/>
                    <a:pt x="387" y="304"/>
                  </a:cubicBezTo>
                  <a:cubicBezTo>
                    <a:pt x="384" y="299"/>
                    <a:pt x="376" y="315"/>
                    <a:pt x="371" y="315"/>
                  </a:cubicBezTo>
                  <a:cubicBezTo>
                    <a:pt x="365" y="315"/>
                    <a:pt x="376" y="301"/>
                    <a:pt x="371" y="301"/>
                  </a:cubicBezTo>
                  <a:cubicBezTo>
                    <a:pt x="352" y="307"/>
                    <a:pt x="352" y="338"/>
                    <a:pt x="339" y="304"/>
                  </a:cubicBezTo>
                  <a:cubicBezTo>
                    <a:pt x="336" y="301"/>
                    <a:pt x="342" y="291"/>
                    <a:pt x="339" y="291"/>
                  </a:cubicBezTo>
                  <a:cubicBezTo>
                    <a:pt x="328" y="299"/>
                    <a:pt x="328" y="317"/>
                    <a:pt x="315" y="320"/>
                  </a:cubicBezTo>
                  <a:cubicBezTo>
                    <a:pt x="307" y="320"/>
                    <a:pt x="310" y="301"/>
                    <a:pt x="302" y="299"/>
                  </a:cubicBezTo>
                  <a:cubicBezTo>
                    <a:pt x="286" y="293"/>
                    <a:pt x="212" y="330"/>
                    <a:pt x="209" y="288"/>
                  </a:cubicBezTo>
                  <a:cubicBezTo>
                    <a:pt x="209" y="280"/>
                    <a:pt x="222" y="280"/>
                    <a:pt x="222" y="272"/>
                  </a:cubicBezTo>
                  <a:cubicBezTo>
                    <a:pt x="215" y="248"/>
                    <a:pt x="151" y="251"/>
                    <a:pt x="156" y="225"/>
                  </a:cubicBezTo>
                  <a:cubicBezTo>
                    <a:pt x="177" y="113"/>
                    <a:pt x="241" y="272"/>
                    <a:pt x="254" y="264"/>
                  </a:cubicBezTo>
                  <a:cubicBezTo>
                    <a:pt x="291" y="240"/>
                    <a:pt x="212" y="164"/>
                    <a:pt x="265" y="164"/>
                  </a:cubicBezTo>
                  <a:cubicBezTo>
                    <a:pt x="312" y="161"/>
                    <a:pt x="281" y="341"/>
                    <a:pt x="342" y="259"/>
                  </a:cubicBezTo>
                  <a:cubicBezTo>
                    <a:pt x="350" y="248"/>
                    <a:pt x="310" y="235"/>
                    <a:pt x="320" y="227"/>
                  </a:cubicBezTo>
                  <a:cubicBezTo>
                    <a:pt x="331" y="214"/>
                    <a:pt x="360" y="243"/>
                    <a:pt x="373" y="230"/>
                  </a:cubicBezTo>
                  <a:cubicBezTo>
                    <a:pt x="381" y="217"/>
                    <a:pt x="339" y="230"/>
                    <a:pt x="328" y="219"/>
                  </a:cubicBezTo>
                  <a:cubicBezTo>
                    <a:pt x="312" y="203"/>
                    <a:pt x="307" y="180"/>
                    <a:pt x="305" y="158"/>
                  </a:cubicBezTo>
                  <a:cubicBezTo>
                    <a:pt x="294" y="68"/>
                    <a:pt x="355" y="240"/>
                    <a:pt x="379" y="214"/>
                  </a:cubicBezTo>
                  <a:cubicBezTo>
                    <a:pt x="387" y="206"/>
                    <a:pt x="297" y="135"/>
                    <a:pt x="336" y="116"/>
                  </a:cubicBezTo>
                  <a:cubicBezTo>
                    <a:pt x="355" y="108"/>
                    <a:pt x="368" y="158"/>
                    <a:pt x="387" y="150"/>
                  </a:cubicBezTo>
                  <a:cubicBezTo>
                    <a:pt x="397" y="143"/>
                    <a:pt x="336" y="58"/>
                    <a:pt x="413" y="84"/>
                  </a:cubicBezTo>
                  <a:cubicBezTo>
                    <a:pt x="477" y="108"/>
                    <a:pt x="405" y="219"/>
                    <a:pt x="477" y="264"/>
                  </a:cubicBezTo>
                  <a:cubicBezTo>
                    <a:pt x="477" y="267"/>
                    <a:pt x="522" y="246"/>
                    <a:pt x="524" y="193"/>
                  </a:cubicBezTo>
                  <a:cubicBezTo>
                    <a:pt x="524" y="182"/>
                    <a:pt x="508" y="188"/>
                    <a:pt x="503" y="180"/>
                  </a:cubicBezTo>
                  <a:cubicBezTo>
                    <a:pt x="495" y="172"/>
                    <a:pt x="466" y="121"/>
                    <a:pt x="477" y="105"/>
                  </a:cubicBezTo>
                  <a:cubicBezTo>
                    <a:pt x="495" y="84"/>
                    <a:pt x="532" y="124"/>
                    <a:pt x="559" y="137"/>
                  </a:cubicBezTo>
                  <a:cubicBezTo>
                    <a:pt x="567" y="140"/>
                    <a:pt x="535" y="132"/>
                    <a:pt x="535" y="124"/>
                  </a:cubicBezTo>
                  <a:cubicBezTo>
                    <a:pt x="532" y="116"/>
                    <a:pt x="548" y="119"/>
                    <a:pt x="553" y="116"/>
                  </a:cubicBezTo>
                  <a:cubicBezTo>
                    <a:pt x="556" y="113"/>
                    <a:pt x="556" y="108"/>
                    <a:pt x="553" y="108"/>
                  </a:cubicBezTo>
                  <a:cubicBezTo>
                    <a:pt x="519" y="111"/>
                    <a:pt x="522" y="164"/>
                    <a:pt x="482" y="76"/>
                  </a:cubicBezTo>
                  <a:cubicBezTo>
                    <a:pt x="447" y="0"/>
                    <a:pt x="522" y="58"/>
                    <a:pt x="524" y="58"/>
                  </a:cubicBezTo>
                  <a:cubicBezTo>
                    <a:pt x="524" y="58"/>
                    <a:pt x="527" y="55"/>
                    <a:pt x="527" y="53"/>
                  </a:cubicBezTo>
                  <a:cubicBezTo>
                    <a:pt x="527" y="47"/>
                    <a:pt x="522" y="37"/>
                    <a:pt x="527" y="39"/>
                  </a:cubicBezTo>
                  <a:cubicBezTo>
                    <a:pt x="535" y="47"/>
                    <a:pt x="535" y="63"/>
                    <a:pt x="545" y="71"/>
                  </a:cubicBezTo>
                  <a:cubicBezTo>
                    <a:pt x="556" y="79"/>
                    <a:pt x="575" y="76"/>
                    <a:pt x="585" y="84"/>
                  </a:cubicBezTo>
                  <a:cubicBezTo>
                    <a:pt x="612" y="105"/>
                    <a:pt x="572" y="132"/>
                    <a:pt x="575" y="145"/>
                  </a:cubicBezTo>
                  <a:cubicBezTo>
                    <a:pt x="575" y="150"/>
                    <a:pt x="588" y="145"/>
                    <a:pt x="593" y="148"/>
                  </a:cubicBezTo>
                  <a:cubicBezTo>
                    <a:pt x="596" y="150"/>
                    <a:pt x="614" y="166"/>
                    <a:pt x="609" y="177"/>
                  </a:cubicBezTo>
                  <a:cubicBezTo>
                    <a:pt x="604" y="180"/>
                    <a:pt x="590" y="177"/>
                    <a:pt x="593" y="182"/>
                  </a:cubicBezTo>
                  <a:cubicBezTo>
                    <a:pt x="598" y="193"/>
                    <a:pt x="620" y="190"/>
                    <a:pt x="620" y="203"/>
                  </a:cubicBezTo>
                  <a:cubicBezTo>
                    <a:pt x="622" y="222"/>
                    <a:pt x="596" y="240"/>
                    <a:pt x="601" y="259"/>
                  </a:cubicBezTo>
                  <a:cubicBezTo>
                    <a:pt x="606" y="275"/>
                    <a:pt x="646" y="264"/>
                    <a:pt x="643" y="280"/>
                  </a:cubicBezTo>
                  <a:cubicBezTo>
                    <a:pt x="643" y="296"/>
                    <a:pt x="604" y="270"/>
                    <a:pt x="598" y="283"/>
                  </a:cubicBezTo>
                  <a:cubicBezTo>
                    <a:pt x="596" y="296"/>
                    <a:pt x="718" y="349"/>
                    <a:pt x="596" y="368"/>
                  </a:cubicBezTo>
                  <a:cubicBezTo>
                    <a:pt x="575" y="373"/>
                    <a:pt x="567" y="336"/>
                    <a:pt x="545" y="328"/>
                  </a:cubicBezTo>
                  <a:cubicBezTo>
                    <a:pt x="537" y="325"/>
                    <a:pt x="548" y="344"/>
                    <a:pt x="553" y="352"/>
                  </a:cubicBezTo>
                  <a:cubicBezTo>
                    <a:pt x="559" y="373"/>
                    <a:pt x="582" y="391"/>
                    <a:pt x="577" y="410"/>
                  </a:cubicBezTo>
                  <a:cubicBezTo>
                    <a:pt x="572" y="431"/>
                    <a:pt x="532" y="431"/>
                    <a:pt x="530" y="452"/>
                  </a:cubicBezTo>
                  <a:cubicBezTo>
                    <a:pt x="524" y="465"/>
                    <a:pt x="561" y="458"/>
                    <a:pt x="564" y="471"/>
                  </a:cubicBezTo>
                  <a:cubicBezTo>
                    <a:pt x="569" y="484"/>
                    <a:pt x="548" y="497"/>
                    <a:pt x="543" y="510"/>
                  </a:cubicBezTo>
                  <a:cubicBezTo>
                    <a:pt x="537" y="526"/>
                    <a:pt x="519" y="558"/>
                    <a:pt x="535" y="561"/>
                  </a:cubicBezTo>
                  <a:cubicBezTo>
                    <a:pt x="590" y="571"/>
                    <a:pt x="588" y="460"/>
                    <a:pt x="622" y="442"/>
                  </a:cubicBezTo>
                  <a:cubicBezTo>
                    <a:pt x="731" y="383"/>
                    <a:pt x="657" y="458"/>
                    <a:pt x="654" y="468"/>
                  </a:cubicBezTo>
                  <a:cubicBezTo>
                    <a:pt x="638" y="534"/>
                    <a:pt x="718" y="463"/>
                    <a:pt x="723" y="458"/>
                  </a:cubicBezTo>
                  <a:cubicBezTo>
                    <a:pt x="757" y="420"/>
                    <a:pt x="744" y="315"/>
                    <a:pt x="770" y="317"/>
                  </a:cubicBezTo>
                  <a:cubicBezTo>
                    <a:pt x="863" y="325"/>
                    <a:pt x="781" y="442"/>
                    <a:pt x="834" y="484"/>
                  </a:cubicBezTo>
                  <a:cubicBezTo>
                    <a:pt x="876" y="521"/>
                    <a:pt x="853" y="436"/>
                    <a:pt x="863" y="415"/>
                  </a:cubicBezTo>
                  <a:cubicBezTo>
                    <a:pt x="866" y="402"/>
                    <a:pt x="876" y="386"/>
                    <a:pt x="890" y="381"/>
                  </a:cubicBezTo>
                  <a:cubicBezTo>
                    <a:pt x="898" y="378"/>
                    <a:pt x="908" y="383"/>
                    <a:pt x="919" y="389"/>
                  </a:cubicBezTo>
                  <a:cubicBezTo>
                    <a:pt x="921" y="391"/>
                    <a:pt x="921" y="399"/>
                    <a:pt x="924" y="399"/>
                  </a:cubicBezTo>
                  <a:cubicBezTo>
                    <a:pt x="945" y="394"/>
                    <a:pt x="966" y="365"/>
                    <a:pt x="985" y="375"/>
                  </a:cubicBezTo>
                  <a:cubicBezTo>
                    <a:pt x="1003" y="383"/>
                    <a:pt x="1001" y="413"/>
                    <a:pt x="1003" y="434"/>
                  </a:cubicBezTo>
                  <a:cubicBezTo>
                    <a:pt x="1003" y="447"/>
                    <a:pt x="988" y="455"/>
                    <a:pt x="990" y="468"/>
                  </a:cubicBezTo>
                  <a:cubicBezTo>
                    <a:pt x="1003" y="534"/>
                    <a:pt x="1035" y="420"/>
                    <a:pt x="1017" y="518"/>
                  </a:cubicBezTo>
                  <a:cubicBezTo>
                    <a:pt x="1009" y="574"/>
                    <a:pt x="990" y="545"/>
                    <a:pt x="1003" y="595"/>
                  </a:cubicBezTo>
                  <a:cubicBezTo>
                    <a:pt x="1025" y="685"/>
                    <a:pt x="1025" y="423"/>
                    <a:pt x="1051" y="418"/>
                  </a:cubicBezTo>
                  <a:cubicBezTo>
                    <a:pt x="1120" y="399"/>
                    <a:pt x="1104" y="513"/>
                    <a:pt x="1109" y="540"/>
                  </a:cubicBezTo>
                  <a:cubicBezTo>
                    <a:pt x="1109" y="545"/>
                    <a:pt x="1109" y="526"/>
                    <a:pt x="1115" y="524"/>
                  </a:cubicBezTo>
                  <a:cubicBezTo>
                    <a:pt x="1117" y="521"/>
                    <a:pt x="1128" y="524"/>
                    <a:pt x="1125" y="521"/>
                  </a:cubicBezTo>
                  <a:cubicBezTo>
                    <a:pt x="1109" y="487"/>
                    <a:pt x="1130" y="537"/>
                    <a:pt x="1130" y="537"/>
                  </a:cubicBezTo>
                  <a:cubicBezTo>
                    <a:pt x="1133" y="537"/>
                    <a:pt x="1133" y="529"/>
                    <a:pt x="1136" y="526"/>
                  </a:cubicBezTo>
                  <a:cubicBezTo>
                    <a:pt x="1149" y="505"/>
                    <a:pt x="1175" y="468"/>
                    <a:pt x="1205" y="465"/>
                  </a:cubicBezTo>
                  <a:cubicBezTo>
                    <a:pt x="1234" y="463"/>
                    <a:pt x="1231" y="524"/>
                    <a:pt x="1255" y="540"/>
                  </a:cubicBezTo>
                  <a:cubicBezTo>
                    <a:pt x="1265" y="545"/>
                    <a:pt x="1250" y="516"/>
                    <a:pt x="1258" y="508"/>
                  </a:cubicBezTo>
                  <a:cubicBezTo>
                    <a:pt x="1273" y="489"/>
                    <a:pt x="1284" y="532"/>
                    <a:pt x="1284" y="532"/>
                  </a:cubicBezTo>
                  <a:cubicBezTo>
                    <a:pt x="1287" y="537"/>
                    <a:pt x="1281" y="518"/>
                    <a:pt x="1284" y="513"/>
                  </a:cubicBezTo>
                  <a:cubicBezTo>
                    <a:pt x="1289" y="505"/>
                    <a:pt x="1303" y="500"/>
                    <a:pt x="1305" y="489"/>
                  </a:cubicBezTo>
                  <a:cubicBezTo>
                    <a:pt x="1310" y="479"/>
                    <a:pt x="1305" y="465"/>
                    <a:pt x="1305" y="452"/>
                  </a:cubicBezTo>
                  <a:cubicBezTo>
                    <a:pt x="1308" y="436"/>
                    <a:pt x="1305" y="415"/>
                    <a:pt x="1318" y="407"/>
                  </a:cubicBezTo>
                  <a:cubicBezTo>
                    <a:pt x="1337" y="399"/>
                    <a:pt x="1355" y="413"/>
                    <a:pt x="1374" y="418"/>
                  </a:cubicBezTo>
                  <a:cubicBezTo>
                    <a:pt x="1422" y="428"/>
                    <a:pt x="1382" y="450"/>
                    <a:pt x="1387" y="468"/>
                  </a:cubicBezTo>
                  <a:cubicBezTo>
                    <a:pt x="1393" y="479"/>
                    <a:pt x="1408" y="476"/>
                    <a:pt x="1414" y="484"/>
                  </a:cubicBezTo>
                  <a:cubicBezTo>
                    <a:pt x="1432" y="524"/>
                    <a:pt x="1334" y="534"/>
                    <a:pt x="1422" y="582"/>
                  </a:cubicBezTo>
                  <a:cubicBezTo>
                    <a:pt x="1432" y="587"/>
                    <a:pt x="1432" y="558"/>
                    <a:pt x="1443" y="553"/>
                  </a:cubicBezTo>
                  <a:cubicBezTo>
                    <a:pt x="1453" y="548"/>
                    <a:pt x="1467" y="558"/>
                    <a:pt x="1477" y="553"/>
                  </a:cubicBezTo>
                  <a:cubicBezTo>
                    <a:pt x="1501" y="545"/>
                    <a:pt x="1528" y="487"/>
                    <a:pt x="1562" y="550"/>
                  </a:cubicBezTo>
                  <a:cubicBezTo>
                    <a:pt x="1567" y="561"/>
                    <a:pt x="1538" y="555"/>
                    <a:pt x="1525" y="558"/>
                  </a:cubicBezTo>
                  <a:cubicBezTo>
                    <a:pt x="1485" y="566"/>
                    <a:pt x="1469" y="561"/>
                    <a:pt x="1443" y="603"/>
                  </a:cubicBezTo>
                  <a:cubicBezTo>
                    <a:pt x="1440" y="608"/>
                    <a:pt x="1456" y="608"/>
                    <a:pt x="1456" y="614"/>
                  </a:cubicBezTo>
                  <a:cubicBezTo>
                    <a:pt x="1459" y="622"/>
                    <a:pt x="1443" y="627"/>
                    <a:pt x="1448" y="630"/>
                  </a:cubicBezTo>
                  <a:cubicBezTo>
                    <a:pt x="1461" y="640"/>
                    <a:pt x="1485" y="632"/>
                    <a:pt x="1498" y="643"/>
                  </a:cubicBezTo>
                  <a:cubicBezTo>
                    <a:pt x="1541" y="675"/>
                    <a:pt x="1440" y="733"/>
                    <a:pt x="1435" y="738"/>
                  </a:cubicBezTo>
                  <a:cubicBezTo>
                    <a:pt x="1430" y="741"/>
                    <a:pt x="1446" y="730"/>
                    <a:pt x="1453" y="733"/>
                  </a:cubicBezTo>
                  <a:cubicBezTo>
                    <a:pt x="1472" y="738"/>
                    <a:pt x="1491" y="751"/>
                    <a:pt x="1506" y="765"/>
                  </a:cubicBezTo>
                  <a:cubicBezTo>
                    <a:pt x="1509" y="767"/>
                    <a:pt x="1493" y="767"/>
                    <a:pt x="1493" y="773"/>
                  </a:cubicBezTo>
                  <a:cubicBezTo>
                    <a:pt x="1493" y="781"/>
                    <a:pt x="1506" y="788"/>
                    <a:pt x="1506" y="796"/>
                  </a:cubicBezTo>
                  <a:cubicBezTo>
                    <a:pt x="1506" y="802"/>
                    <a:pt x="1496" y="794"/>
                    <a:pt x="1493" y="796"/>
                  </a:cubicBezTo>
                  <a:cubicBezTo>
                    <a:pt x="1475" y="807"/>
                    <a:pt x="1424" y="828"/>
                    <a:pt x="1443" y="836"/>
                  </a:cubicBezTo>
                  <a:cubicBezTo>
                    <a:pt x="1467" y="844"/>
                    <a:pt x="1488" y="786"/>
                    <a:pt x="1506" y="802"/>
                  </a:cubicBezTo>
                  <a:cubicBezTo>
                    <a:pt x="1514" y="812"/>
                    <a:pt x="1522" y="823"/>
                    <a:pt x="1533" y="831"/>
                  </a:cubicBezTo>
                  <a:cubicBezTo>
                    <a:pt x="1538" y="836"/>
                    <a:pt x="1549" y="826"/>
                    <a:pt x="1551" y="833"/>
                  </a:cubicBezTo>
                  <a:cubicBezTo>
                    <a:pt x="1565" y="857"/>
                    <a:pt x="1578" y="902"/>
                    <a:pt x="1546" y="923"/>
                  </a:cubicBezTo>
                  <a:cubicBezTo>
                    <a:pt x="1530" y="934"/>
                    <a:pt x="1506" y="931"/>
                    <a:pt x="1491" y="939"/>
                  </a:cubicBezTo>
                  <a:cubicBezTo>
                    <a:pt x="1483" y="945"/>
                    <a:pt x="1472" y="955"/>
                    <a:pt x="1477" y="961"/>
                  </a:cubicBezTo>
                  <a:cubicBezTo>
                    <a:pt x="1485" y="968"/>
                    <a:pt x="1623" y="984"/>
                    <a:pt x="1514" y="1048"/>
                  </a:cubicBezTo>
                  <a:cubicBezTo>
                    <a:pt x="1491" y="1061"/>
                    <a:pt x="1430" y="1006"/>
                    <a:pt x="1430" y="1003"/>
                  </a:cubicBezTo>
                  <a:cubicBezTo>
                    <a:pt x="1411" y="979"/>
                    <a:pt x="1514" y="1045"/>
                    <a:pt x="1488" y="1069"/>
                  </a:cubicBezTo>
                  <a:cubicBezTo>
                    <a:pt x="1475" y="1080"/>
                    <a:pt x="1453" y="1043"/>
                    <a:pt x="1440" y="1053"/>
                  </a:cubicBezTo>
                  <a:cubicBezTo>
                    <a:pt x="1430" y="1061"/>
                    <a:pt x="1467" y="1069"/>
                    <a:pt x="1472" y="1082"/>
                  </a:cubicBezTo>
                  <a:cubicBezTo>
                    <a:pt x="1475" y="1088"/>
                    <a:pt x="1461" y="1093"/>
                    <a:pt x="1456" y="1096"/>
                  </a:cubicBezTo>
                  <a:cubicBezTo>
                    <a:pt x="1432" y="1106"/>
                    <a:pt x="1400" y="1135"/>
                    <a:pt x="1382" y="1117"/>
                  </a:cubicBezTo>
                  <a:cubicBezTo>
                    <a:pt x="1369" y="1103"/>
                    <a:pt x="1371" y="1051"/>
                    <a:pt x="1358" y="1064"/>
                  </a:cubicBezTo>
                  <a:cubicBezTo>
                    <a:pt x="1345" y="1080"/>
                    <a:pt x="1387" y="1103"/>
                    <a:pt x="1377" y="1122"/>
                  </a:cubicBezTo>
                  <a:cubicBezTo>
                    <a:pt x="1369" y="1138"/>
                    <a:pt x="1334" y="1119"/>
                    <a:pt x="1321" y="1133"/>
                  </a:cubicBezTo>
                  <a:cubicBezTo>
                    <a:pt x="1305" y="1146"/>
                    <a:pt x="1316" y="1178"/>
                    <a:pt x="1303" y="1193"/>
                  </a:cubicBezTo>
                  <a:cubicBezTo>
                    <a:pt x="1297" y="1201"/>
                    <a:pt x="1281" y="1186"/>
                    <a:pt x="1273" y="1188"/>
                  </a:cubicBezTo>
                  <a:cubicBezTo>
                    <a:pt x="1255" y="1193"/>
                    <a:pt x="1244" y="1217"/>
                    <a:pt x="1226" y="1220"/>
                  </a:cubicBezTo>
                  <a:cubicBezTo>
                    <a:pt x="1210" y="1223"/>
                    <a:pt x="1218" y="1154"/>
                    <a:pt x="1175" y="1143"/>
                  </a:cubicBezTo>
                  <a:cubicBezTo>
                    <a:pt x="1162" y="1141"/>
                    <a:pt x="1178" y="1172"/>
                    <a:pt x="1170" y="1186"/>
                  </a:cubicBezTo>
                  <a:cubicBezTo>
                    <a:pt x="1168" y="1191"/>
                    <a:pt x="1157" y="1180"/>
                    <a:pt x="1152" y="1186"/>
                  </a:cubicBezTo>
                  <a:cubicBezTo>
                    <a:pt x="1149" y="1186"/>
                    <a:pt x="1162" y="1193"/>
                    <a:pt x="1160" y="1193"/>
                  </a:cubicBezTo>
                  <a:cubicBezTo>
                    <a:pt x="1088" y="1207"/>
                    <a:pt x="1128" y="1188"/>
                    <a:pt x="1062" y="1199"/>
                  </a:cubicBezTo>
                  <a:cubicBezTo>
                    <a:pt x="1027" y="1204"/>
                    <a:pt x="998" y="1233"/>
                    <a:pt x="964" y="1246"/>
                  </a:cubicBezTo>
                  <a:cubicBezTo>
                    <a:pt x="958" y="1249"/>
                    <a:pt x="948" y="1252"/>
                    <a:pt x="943" y="1249"/>
                  </a:cubicBezTo>
                  <a:cubicBezTo>
                    <a:pt x="924" y="1241"/>
                    <a:pt x="919" y="1212"/>
                    <a:pt x="900" y="1212"/>
                  </a:cubicBezTo>
                  <a:cubicBezTo>
                    <a:pt x="884" y="1215"/>
                    <a:pt x="890" y="1249"/>
                    <a:pt x="876" y="1254"/>
                  </a:cubicBezTo>
                  <a:cubicBezTo>
                    <a:pt x="866" y="1257"/>
                    <a:pt x="863" y="1236"/>
                    <a:pt x="853" y="1231"/>
                  </a:cubicBezTo>
                  <a:cubicBezTo>
                    <a:pt x="837" y="1225"/>
                    <a:pt x="778" y="1223"/>
                    <a:pt x="757" y="1215"/>
                  </a:cubicBezTo>
                  <a:cubicBezTo>
                    <a:pt x="720" y="1204"/>
                    <a:pt x="718" y="1268"/>
                    <a:pt x="710" y="1276"/>
                  </a:cubicBezTo>
                  <a:cubicBezTo>
                    <a:pt x="691" y="1291"/>
                    <a:pt x="593" y="1281"/>
                    <a:pt x="575" y="1273"/>
                  </a:cubicBezTo>
                  <a:cubicBezTo>
                    <a:pt x="527" y="1257"/>
                    <a:pt x="487" y="1180"/>
                    <a:pt x="463" y="1156"/>
                  </a:cubicBezTo>
                  <a:cubicBezTo>
                    <a:pt x="429" y="1127"/>
                    <a:pt x="400" y="1151"/>
                    <a:pt x="381" y="1098"/>
                  </a:cubicBezTo>
                  <a:cubicBezTo>
                    <a:pt x="379" y="1085"/>
                    <a:pt x="365" y="1069"/>
                    <a:pt x="371" y="1056"/>
                  </a:cubicBezTo>
                  <a:cubicBezTo>
                    <a:pt x="376" y="1037"/>
                    <a:pt x="426" y="1029"/>
                    <a:pt x="410" y="1021"/>
                  </a:cubicBezTo>
                  <a:cubicBezTo>
                    <a:pt x="395" y="1013"/>
                    <a:pt x="381" y="1064"/>
                    <a:pt x="368" y="1053"/>
                  </a:cubicBezTo>
                  <a:cubicBezTo>
                    <a:pt x="352" y="1040"/>
                    <a:pt x="387" y="1011"/>
                    <a:pt x="376" y="992"/>
                  </a:cubicBezTo>
                  <a:cubicBezTo>
                    <a:pt x="371" y="982"/>
                    <a:pt x="357" y="1016"/>
                    <a:pt x="347" y="1011"/>
                  </a:cubicBezTo>
                  <a:cubicBezTo>
                    <a:pt x="328" y="1000"/>
                    <a:pt x="328" y="974"/>
                    <a:pt x="312" y="961"/>
                  </a:cubicBezTo>
                  <a:cubicBezTo>
                    <a:pt x="305" y="953"/>
                    <a:pt x="294" y="955"/>
                    <a:pt x="283" y="953"/>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7" name="Hungary"/>
            <p:cNvSpPr>
              <a:spLocks/>
            </p:cNvSpPr>
            <p:nvPr/>
          </p:nvSpPr>
          <p:spPr bwMode="auto">
            <a:xfrm>
              <a:off x="4580984" y="4435826"/>
              <a:ext cx="558800" cy="390525"/>
            </a:xfrm>
            <a:custGeom>
              <a:avLst/>
              <a:gdLst>
                <a:gd name="T0" fmla="*/ 43 w 1552"/>
                <a:gd name="T1" fmla="*/ 741 h 1085"/>
                <a:gd name="T2" fmla="*/ 43 w 1552"/>
                <a:gd name="T3" fmla="*/ 741 h 1085"/>
                <a:gd name="T4" fmla="*/ 43 w 1552"/>
                <a:gd name="T5" fmla="*/ 741 h 1085"/>
                <a:gd name="T6" fmla="*/ 43 w 1552"/>
                <a:gd name="T7" fmla="*/ 741 h 1085"/>
                <a:gd name="T8" fmla="*/ 130 w 1552"/>
                <a:gd name="T9" fmla="*/ 868 h 1085"/>
                <a:gd name="T10" fmla="*/ 318 w 1552"/>
                <a:gd name="T11" fmla="*/ 1029 h 1085"/>
                <a:gd name="T12" fmla="*/ 384 w 1552"/>
                <a:gd name="T13" fmla="*/ 1035 h 1085"/>
                <a:gd name="T14" fmla="*/ 440 w 1552"/>
                <a:gd name="T15" fmla="*/ 1069 h 1085"/>
                <a:gd name="T16" fmla="*/ 628 w 1552"/>
                <a:gd name="T17" fmla="*/ 1053 h 1085"/>
                <a:gd name="T18" fmla="*/ 654 w 1552"/>
                <a:gd name="T19" fmla="*/ 1011 h 1085"/>
                <a:gd name="T20" fmla="*/ 742 w 1552"/>
                <a:gd name="T21" fmla="*/ 963 h 1085"/>
                <a:gd name="T22" fmla="*/ 784 w 1552"/>
                <a:gd name="T23" fmla="*/ 963 h 1085"/>
                <a:gd name="T24" fmla="*/ 853 w 1552"/>
                <a:gd name="T25" fmla="*/ 897 h 1085"/>
                <a:gd name="T26" fmla="*/ 908 w 1552"/>
                <a:gd name="T27" fmla="*/ 900 h 1085"/>
                <a:gd name="T28" fmla="*/ 983 w 1552"/>
                <a:gd name="T29" fmla="*/ 878 h 1085"/>
                <a:gd name="T30" fmla="*/ 1022 w 1552"/>
                <a:gd name="T31" fmla="*/ 892 h 1085"/>
                <a:gd name="T32" fmla="*/ 1035 w 1552"/>
                <a:gd name="T33" fmla="*/ 876 h 1085"/>
                <a:gd name="T34" fmla="*/ 1136 w 1552"/>
                <a:gd name="T35" fmla="*/ 844 h 1085"/>
                <a:gd name="T36" fmla="*/ 1149 w 1552"/>
                <a:gd name="T37" fmla="*/ 812 h 1085"/>
                <a:gd name="T38" fmla="*/ 1202 w 1552"/>
                <a:gd name="T39" fmla="*/ 823 h 1085"/>
                <a:gd name="T40" fmla="*/ 1250 w 1552"/>
                <a:gd name="T41" fmla="*/ 680 h 1085"/>
                <a:gd name="T42" fmla="*/ 1274 w 1552"/>
                <a:gd name="T43" fmla="*/ 664 h 1085"/>
                <a:gd name="T44" fmla="*/ 1303 w 1552"/>
                <a:gd name="T45" fmla="*/ 571 h 1085"/>
                <a:gd name="T46" fmla="*/ 1316 w 1552"/>
                <a:gd name="T47" fmla="*/ 534 h 1085"/>
                <a:gd name="T48" fmla="*/ 1303 w 1552"/>
                <a:gd name="T49" fmla="*/ 524 h 1085"/>
                <a:gd name="T50" fmla="*/ 1348 w 1552"/>
                <a:gd name="T51" fmla="*/ 405 h 1085"/>
                <a:gd name="T52" fmla="*/ 1366 w 1552"/>
                <a:gd name="T53" fmla="*/ 397 h 1085"/>
                <a:gd name="T54" fmla="*/ 1419 w 1552"/>
                <a:gd name="T55" fmla="*/ 254 h 1085"/>
                <a:gd name="T56" fmla="*/ 1488 w 1552"/>
                <a:gd name="T57" fmla="*/ 235 h 1085"/>
                <a:gd name="T58" fmla="*/ 1541 w 1552"/>
                <a:gd name="T59" fmla="*/ 161 h 1085"/>
                <a:gd name="T60" fmla="*/ 1517 w 1552"/>
                <a:gd name="T61" fmla="*/ 116 h 1085"/>
                <a:gd name="T62" fmla="*/ 1496 w 1552"/>
                <a:gd name="T63" fmla="*/ 108 h 1085"/>
                <a:gd name="T64" fmla="*/ 1467 w 1552"/>
                <a:gd name="T65" fmla="*/ 121 h 1085"/>
                <a:gd name="T66" fmla="*/ 1433 w 1552"/>
                <a:gd name="T67" fmla="*/ 74 h 1085"/>
                <a:gd name="T68" fmla="*/ 1406 w 1552"/>
                <a:gd name="T69" fmla="*/ 79 h 1085"/>
                <a:gd name="T70" fmla="*/ 1343 w 1552"/>
                <a:gd name="T71" fmla="*/ 31 h 1085"/>
                <a:gd name="T72" fmla="*/ 1282 w 1552"/>
                <a:gd name="T73" fmla="*/ 58 h 1085"/>
                <a:gd name="T74" fmla="*/ 1253 w 1552"/>
                <a:gd name="T75" fmla="*/ 68 h 1085"/>
                <a:gd name="T76" fmla="*/ 1176 w 1552"/>
                <a:gd name="T77" fmla="*/ 0 h 1085"/>
                <a:gd name="T78" fmla="*/ 1107 w 1552"/>
                <a:gd name="T79" fmla="*/ 39 h 1085"/>
                <a:gd name="T80" fmla="*/ 964 w 1552"/>
                <a:gd name="T81" fmla="*/ 50 h 1085"/>
                <a:gd name="T82" fmla="*/ 930 w 1552"/>
                <a:gd name="T83" fmla="*/ 156 h 1085"/>
                <a:gd name="T84" fmla="*/ 893 w 1552"/>
                <a:gd name="T85" fmla="*/ 153 h 1085"/>
                <a:gd name="T86" fmla="*/ 845 w 1552"/>
                <a:gd name="T87" fmla="*/ 209 h 1085"/>
                <a:gd name="T88" fmla="*/ 755 w 1552"/>
                <a:gd name="T89" fmla="*/ 190 h 1085"/>
                <a:gd name="T90" fmla="*/ 750 w 1552"/>
                <a:gd name="T91" fmla="*/ 238 h 1085"/>
                <a:gd name="T92" fmla="*/ 601 w 1552"/>
                <a:gd name="T93" fmla="*/ 275 h 1085"/>
                <a:gd name="T94" fmla="*/ 615 w 1552"/>
                <a:gd name="T95" fmla="*/ 349 h 1085"/>
                <a:gd name="T96" fmla="*/ 368 w 1552"/>
                <a:gd name="T97" fmla="*/ 402 h 1085"/>
                <a:gd name="T98" fmla="*/ 233 w 1552"/>
                <a:gd name="T99" fmla="*/ 317 h 1085"/>
                <a:gd name="T100" fmla="*/ 210 w 1552"/>
                <a:gd name="T101" fmla="*/ 320 h 1085"/>
                <a:gd name="T102" fmla="*/ 210 w 1552"/>
                <a:gd name="T103" fmla="*/ 320 h 1085"/>
                <a:gd name="T104" fmla="*/ 207 w 1552"/>
                <a:gd name="T105" fmla="*/ 431 h 1085"/>
                <a:gd name="T106" fmla="*/ 59 w 1552"/>
                <a:gd name="T107" fmla="*/ 450 h 1085"/>
                <a:gd name="T108" fmla="*/ 125 w 1552"/>
                <a:gd name="T109" fmla="*/ 503 h 1085"/>
                <a:gd name="T110" fmla="*/ 67 w 1552"/>
                <a:gd name="T111" fmla="*/ 553 h 1085"/>
                <a:gd name="T112" fmla="*/ 96 w 1552"/>
                <a:gd name="T113" fmla="*/ 645 h 1085"/>
                <a:gd name="T114" fmla="*/ 3 w 1552"/>
                <a:gd name="T115" fmla="*/ 746 h 1085"/>
                <a:gd name="T116" fmla="*/ 3 w 1552"/>
                <a:gd name="T117" fmla="*/ 746 h 1085"/>
                <a:gd name="T118" fmla="*/ 0 w 1552"/>
                <a:gd name="T119" fmla="*/ 749 h 1085"/>
                <a:gd name="T120" fmla="*/ 14 w 1552"/>
                <a:gd name="T121" fmla="*/ 743 h 1085"/>
                <a:gd name="T122" fmla="*/ 43 w 1552"/>
                <a:gd name="T123" fmla="*/ 74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2" h="1085">
                  <a:moveTo>
                    <a:pt x="43" y="741"/>
                  </a:moveTo>
                  <a:lnTo>
                    <a:pt x="43" y="741"/>
                  </a:lnTo>
                  <a:lnTo>
                    <a:pt x="43" y="741"/>
                  </a:lnTo>
                  <a:lnTo>
                    <a:pt x="43" y="741"/>
                  </a:lnTo>
                  <a:cubicBezTo>
                    <a:pt x="53" y="741"/>
                    <a:pt x="75" y="823"/>
                    <a:pt x="130" y="868"/>
                  </a:cubicBezTo>
                  <a:cubicBezTo>
                    <a:pt x="202" y="926"/>
                    <a:pt x="262" y="958"/>
                    <a:pt x="318" y="1029"/>
                  </a:cubicBezTo>
                  <a:cubicBezTo>
                    <a:pt x="326" y="1040"/>
                    <a:pt x="379" y="1032"/>
                    <a:pt x="384" y="1035"/>
                  </a:cubicBezTo>
                  <a:cubicBezTo>
                    <a:pt x="405" y="1043"/>
                    <a:pt x="421" y="1061"/>
                    <a:pt x="440" y="1069"/>
                  </a:cubicBezTo>
                  <a:cubicBezTo>
                    <a:pt x="477" y="1085"/>
                    <a:pt x="593" y="1082"/>
                    <a:pt x="628" y="1053"/>
                  </a:cubicBezTo>
                  <a:cubicBezTo>
                    <a:pt x="633" y="1048"/>
                    <a:pt x="636" y="1011"/>
                    <a:pt x="654" y="1011"/>
                  </a:cubicBezTo>
                  <a:cubicBezTo>
                    <a:pt x="705" y="1003"/>
                    <a:pt x="697" y="1013"/>
                    <a:pt x="742" y="963"/>
                  </a:cubicBezTo>
                  <a:cubicBezTo>
                    <a:pt x="750" y="955"/>
                    <a:pt x="760" y="982"/>
                    <a:pt x="784" y="963"/>
                  </a:cubicBezTo>
                  <a:cubicBezTo>
                    <a:pt x="808" y="945"/>
                    <a:pt x="824" y="913"/>
                    <a:pt x="853" y="897"/>
                  </a:cubicBezTo>
                  <a:cubicBezTo>
                    <a:pt x="914" y="857"/>
                    <a:pt x="863" y="897"/>
                    <a:pt x="908" y="900"/>
                  </a:cubicBezTo>
                  <a:cubicBezTo>
                    <a:pt x="911" y="900"/>
                    <a:pt x="980" y="878"/>
                    <a:pt x="983" y="878"/>
                  </a:cubicBezTo>
                  <a:cubicBezTo>
                    <a:pt x="996" y="878"/>
                    <a:pt x="1009" y="892"/>
                    <a:pt x="1022" y="892"/>
                  </a:cubicBezTo>
                  <a:cubicBezTo>
                    <a:pt x="1028" y="889"/>
                    <a:pt x="1030" y="878"/>
                    <a:pt x="1035" y="876"/>
                  </a:cubicBezTo>
                  <a:cubicBezTo>
                    <a:pt x="1051" y="870"/>
                    <a:pt x="1131" y="863"/>
                    <a:pt x="1136" y="844"/>
                  </a:cubicBezTo>
                  <a:cubicBezTo>
                    <a:pt x="1141" y="833"/>
                    <a:pt x="1102" y="820"/>
                    <a:pt x="1149" y="812"/>
                  </a:cubicBezTo>
                  <a:cubicBezTo>
                    <a:pt x="1168" y="810"/>
                    <a:pt x="1186" y="828"/>
                    <a:pt x="1202" y="823"/>
                  </a:cubicBezTo>
                  <a:cubicBezTo>
                    <a:pt x="1253" y="804"/>
                    <a:pt x="1237" y="709"/>
                    <a:pt x="1250" y="680"/>
                  </a:cubicBezTo>
                  <a:cubicBezTo>
                    <a:pt x="1255" y="672"/>
                    <a:pt x="1268" y="672"/>
                    <a:pt x="1274" y="664"/>
                  </a:cubicBezTo>
                  <a:lnTo>
                    <a:pt x="1303" y="571"/>
                  </a:lnTo>
                  <a:cubicBezTo>
                    <a:pt x="1308" y="558"/>
                    <a:pt x="1316" y="548"/>
                    <a:pt x="1316" y="534"/>
                  </a:cubicBezTo>
                  <a:cubicBezTo>
                    <a:pt x="1316" y="529"/>
                    <a:pt x="1303" y="529"/>
                    <a:pt x="1303" y="524"/>
                  </a:cubicBezTo>
                  <a:cubicBezTo>
                    <a:pt x="1306" y="500"/>
                    <a:pt x="1335" y="426"/>
                    <a:pt x="1348" y="405"/>
                  </a:cubicBezTo>
                  <a:cubicBezTo>
                    <a:pt x="1353" y="399"/>
                    <a:pt x="1366" y="405"/>
                    <a:pt x="1366" y="397"/>
                  </a:cubicBezTo>
                  <a:cubicBezTo>
                    <a:pt x="1380" y="346"/>
                    <a:pt x="1361" y="309"/>
                    <a:pt x="1419" y="254"/>
                  </a:cubicBezTo>
                  <a:cubicBezTo>
                    <a:pt x="1438" y="232"/>
                    <a:pt x="1459" y="246"/>
                    <a:pt x="1488" y="235"/>
                  </a:cubicBezTo>
                  <a:cubicBezTo>
                    <a:pt x="1517" y="222"/>
                    <a:pt x="1520" y="182"/>
                    <a:pt x="1541" y="161"/>
                  </a:cubicBezTo>
                  <a:cubicBezTo>
                    <a:pt x="1509" y="135"/>
                    <a:pt x="1552" y="140"/>
                    <a:pt x="1517" y="116"/>
                  </a:cubicBezTo>
                  <a:cubicBezTo>
                    <a:pt x="1512" y="113"/>
                    <a:pt x="1504" y="108"/>
                    <a:pt x="1496" y="108"/>
                  </a:cubicBezTo>
                  <a:cubicBezTo>
                    <a:pt x="1486" y="111"/>
                    <a:pt x="1478" y="124"/>
                    <a:pt x="1467" y="121"/>
                  </a:cubicBezTo>
                  <a:cubicBezTo>
                    <a:pt x="1451" y="111"/>
                    <a:pt x="1448" y="84"/>
                    <a:pt x="1433" y="74"/>
                  </a:cubicBezTo>
                  <a:cubicBezTo>
                    <a:pt x="1425" y="68"/>
                    <a:pt x="1414" y="82"/>
                    <a:pt x="1406" y="79"/>
                  </a:cubicBezTo>
                  <a:cubicBezTo>
                    <a:pt x="1364" y="63"/>
                    <a:pt x="1403" y="34"/>
                    <a:pt x="1343" y="31"/>
                  </a:cubicBezTo>
                  <a:cubicBezTo>
                    <a:pt x="1343" y="52"/>
                    <a:pt x="1303" y="52"/>
                    <a:pt x="1282" y="58"/>
                  </a:cubicBezTo>
                  <a:cubicBezTo>
                    <a:pt x="1271" y="60"/>
                    <a:pt x="1261" y="74"/>
                    <a:pt x="1253" y="68"/>
                  </a:cubicBezTo>
                  <a:cubicBezTo>
                    <a:pt x="1202" y="52"/>
                    <a:pt x="1242" y="2"/>
                    <a:pt x="1176" y="0"/>
                  </a:cubicBezTo>
                  <a:cubicBezTo>
                    <a:pt x="1149" y="0"/>
                    <a:pt x="1133" y="37"/>
                    <a:pt x="1107" y="39"/>
                  </a:cubicBezTo>
                  <a:cubicBezTo>
                    <a:pt x="1062" y="47"/>
                    <a:pt x="1004" y="0"/>
                    <a:pt x="964" y="50"/>
                  </a:cubicBezTo>
                  <a:cubicBezTo>
                    <a:pt x="948" y="71"/>
                    <a:pt x="959" y="142"/>
                    <a:pt x="930" y="156"/>
                  </a:cubicBezTo>
                  <a:cubicBezTo>
                    <a:pt x="919" y="158"/>
                    <a:pt x="903" y="148"/>
                    <a:pt x="893" y="153"/>
                  </a:cubicBezTo>
                  <a:cubicBezTo>
                    <a:pt x="850" y="180"/>
                    <a:pt x="911" y="198"/>
                    <a:pt x="845" y="209"/>
                  </a:cubicBezTo>
                  <a:cubicBezTo>
                    <a:pt x="824" y="211"/>
                    <a:pt x="776" y="153"/>
                    <a:pt x="755" y="190"/>
                  </a:cubicBezTo>
                  <a:cubicBezTo>
                    <a:pt x="747" y="203"/>
                    <a:pt x="760" y="227"/>
                    <a:pt x="750" y="238"/>
                  </a:cubicBezTo>
                  <a:cubicBezTo>
                    <a:pt x="720" y="267"/>
                    <a:pt x="638" y="248"/>
                    <a:pt x="601" y="275"/>
                  </a:cubicBezTo>
                  <a:cubicBezTo>
                    <a:pt x="567" y="296"/>
                    <a:pt x="604" y="333"/>
                    <a:pt x="615" y="349"/>
                  </a:cubicBezTo>
                  <a:cubicBezTo>
                    <a:pt x="625" y="368"/>
                    <a:pt x="400" y="407"/>
                    <a:pt x="368" y="402"/>
                  </a:cubicBezTo>
                  <a:cubicBezTo>
                    <a:pt x="318" y="391"/>
                    <a:pt x="281" y="322"/>
                    <a:pt x="233" y="317"/>
                  </a:cubicBezTo>
                  <a:cubicBezTo>
                    <a:pt x="223" y="315"/>
                    <a:pt x="215" y="317"/>
                    <a:pt x="210" y="320"/>
                  </a:cubicBezTo>
                  <a:lnTo>
                    <a:pt x="210" y="320"/>
                  </a:lnTo>
                  <a:cubicBezTo>
                    <a:pt x="172" y="336"/>
                    <a:pt x="210" y="420"/>
                    <a:pt x="207" y="431"/>
                  </a:cubicBezTo>
                  <a:cubicBezTo>
                    <a:pt x="191" y="460"/>
                    <a:pt x="96" y="418"/>
                    <a:pt x="59" y="450"/>
                  </a:cubicBezTo>
                  <a:cubicBezTo>
                    <a:pt x="43" y="463"/>
                    <a:pt x="122" y="458"/>
                    <a:pt x="125" y="503"/>
                  </a:cubicBezTo>
                  <a:cubicBezTo>
                    <a:pt x="130" y="555"/>
                    <a:pt x="85" y="516"/>
                    <a:pt x="67" y="553"/>
                  </a:cubicBezTo>
                  <a:cubicBezTo>
                    <a:pt x="53" y="579"/>
                    <a:pt x="101" y="635"/>
                    <a:pt x="96" y="645"/>
                  </a:cubicBezTo>
                  <a:cubicBezTo>
                    <a:pt x="72" y="685"/>
                    <a:pt x="51" y="693"/>
                    <a:pt x="3" y="746"/>
                  </a:cubicBezTo>
                  <a:lnTo>
                    <a:pt x="3" y="746"/>
                  </a:lnTo>
                  <a:lnTo>
                    <a:pt x="0" y="749"/>
                  </a:lnTo>
                  <a:cubicBezTo>
                    <a:pt x="6" y="746"/>
                    <a:pt x="8" y="743"/>
                    <a:pt x="14" y="743"/>
                  </a:cubicBezTo>
                  <a:lnTo>
                    <a:pt x="43" y="741"/>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9" name="Greece"/>
            <p:cNvSpPr>
              <a:spLocks noEditPoints="1"/>
            </p:cNvSpPr>
            <p:nvPr/>
          </p:nvSpPr>
          <p:spPr bwMode="auto">
            <a:xfrm>
              <a:off x="5027071" y="5196238"/>
              <a:ext cx="719138" cy="868363"/>
            </a:xfrm>
            <a:custGeom>
              <a:avLst/>
              <a:gdLst>
                <a:gd name="T0" fmla="*/ 1432 w 1994"/>
                <a:gd name="T1" fmla="*/ 2333 h 2412"/>
                <a:gd name="T2" fmla="*/ 1189 w 1994"/>
                <a:gd name="T3" fmla="*/ 2293 h 2412"/>
                <a:gd name="T4" fmla="*/ 1327 w 1994"/>
                <a:gd name="T5" fmla="*/ 2243 h 2412"/>
                <a:gd name="T6" fmla="*/ 1599 w 1994"/>
                <a:gd name="T7" fmla="*/ 2219 h 2412"/>
                <a:gd name="T8" fmla="*/ 1838 w 1994"/>
                <a:gd name="T9" fmla="*/ 2277 h 2412"/>
                <a:gd name="T10" fmla="*/ 1427 w 1994"/>
                <a:gd name="T11" fmla="*/ 167 h 2412"/>
                <a:gd name="T12" fmla="*/ 1430 w 1994"/>
                <a:gd name="T13" fmla="*/ 167 h 2412"/>
                <a:gd name="T14" fmla="*/ 1430 w 1994"/>
                <a:gd name="T15" fmla="*/ 167 h 2412"/>
                <a:gd name="T16" fmla="*/ 1430 w 1994"/>
                <a:gd name="T17" fmla="*/ 167 h 2412"/>
                <a:gd name="T18" fmla="*/ 1430 w 1994"/>
                <a:gd name="T19" fmla="*/ 167 h 2412"/>
                <a:gd name="T20" fmla="*/ 1509 w 1994"/>
                <a:gd name="T21" fmla="*/ 0 h 2412"/>
                <a:gd name="T22" fmla="*/ 1512 w 1994"/>
                <a:gd name="T23" fmla="*/ 0 h 2412"/>
                <a:gd name="T24" fmla="*/ 1523 w 1994"/>
                <a:gd name="T25" fmla="*/ 0 h 2412"/>
                <a:gd name="T26" fmla="*/ 1538 w 1994"/>
                <a:gd name="T27" fmla="*/ 3 h 2412"/>
                <a:gd name="T28" fmla="*/ 1573 w 1994"/>
                <a:gd name="T29" fmla="*/ 188 h 2412"/>
                <a:gd name="T30" fmla="*/ 1398 w 1994"/>
                <a:gd name="T31" fmla="*/ 339 h 2412"/>
                <a:gd name="T32" fmla="*/ 927 w 1994"/>
                <a:gd name="T33" fmla="*/ 487 h 2412"/>
                <a:gd name="T34" fmla="*/ 1022 w 1994"/>
                <a:gd name="T35" fmla="*/ 564 h 2412"/>
                <a:gd name="T36" fmla="*/ 1035 w 1994"/>
                <a:gd name="T37" fmla="*/ 678 h 2412"/>
                <a:gd name="T38" fmla="*/ 977 w 1994"/>
                <a:gd name="T39" fmla="*/ 760 h 2412"/>
                <a:gd name="T40" fmla="*/ 686 w 1994"/>
                <a:gd name="T41" fmla="*/ 585 h 2412"/>
                <a:gd name="T42" fmla="*/ 789 w 1994"/>
                <a:gd name="T43" fmla="*/ 911 h 2412"/>
                <a:gd name="T44" fmla="*/ 797 w 1994"/>
                <a:gd name="T45" fmla="*/ 1051 h 2412"/>
                <a:gd name="T46" fmla="*/ 765 w 1994"/>
                <a:gd name="T47" fmla="*/ 1173 h 2412"/>
                <a:gd name="T48" fmla="*/ 943 w 1994"/>
                <a:gd name="T49" fmla="*/ 1210 h 2412"/>
                <a:gd name="T50" fmla="*/ 1155 w 1994"/>
                <a:gd name="T51" fmla="*/ 1364 h 2412"/>
                <a:gd name="T52" fmla="*/ 1168 w 1994"/>
                <a:gd name="T53" fmla="*/ 1496 h 2412"/>
                <a:gd name="T54" fmla="*/ 895 w 1994"/>
                <a:gd name="T55" fmla="*/ 1488 h 2412"/>
                <a:gd name="T56" fmla="*/ 1065 w 1994"/>
                <a:gd name="T57" fmla="*/ 1615 h 2412"/>
                <a:gd name="T58" fmla="*/ 837 w 1994"/>
                <a:gd name="T59" fmla="*/ 1610 h 2412"/>
                <a:gd name="T60" fmla="*/ 969 w 1994"/>
                <a:gd name="T61" fmla="*/ 1877 h 2412"/>
                <a:gd name="T62" fmla="*/ 985 w 1994"/>
                <a:gd name="T63" fmla="*/ 1951 h 2412"/>
                <a:gd name="T64" fmla="*/ 789 w 1994"/>
                <a:gd name="T65" fmla="*/ 1920 h 2412"/>
                <a:gd name="T66" fmla="*/ 593 w 1994"/>
                <a:gd name="T67" fmla="*/ 1867 h 2412"/>
                <a:gd name="T68" fmla="*/ 450 w 1994"/>
                <a:gd name="T69" fmla="*/ 1650 h 2412"/>
                <a:gd name="T70" fmla="*/ 448 w 1994"/>
                <a:gd name="T71" fmla="*/ 1459 h 2412"/>
                <a:gd name="T72" fmla="*/ 792 w 1994"/>
                <a:gd name="T73" fmla="*/ 1438 h 2412"/>
                <a:gd name="T74" fmla="*/ 919 w 1994"/>
                <a:gd name="T75" fmla="*/ 1385 h 2412"/>
                <a:gd name="T76" fmla="*/ 755 w 1994"/>
                <a:gd name="T77" fmla="*/ 1374 h 2412"/>
                <a:gd name="T78" fmla="*/ 421 w 1994"/>
                <a:gd name="T79" fmla="*/ 1369 h 2412"/>
                <a:gd name="T80" fmla="*/ 310 w 1994"/>
                <a:gd name="T81" fmla="*/ 1311 h 2412"/>
                <a:gd name="T82" fmla="*/ 212 w 1994"/>
                <a:gd name="T83" fmla="*/ 1186 h 2412"/>
                <a:gd name="T84" fmla="*/ 6 w 1994"/>
                <a:gd name="T85" fmla="*/ 996 h 2412"/>
                <a:gd name="T86" fmla="*/ 178 w 1994"/>
                <a:gd name="T87" fmla="*/ 726 h 2412"/>
                <a:gd name="T88" fmla="*/ 614 w 1994"/>
                <a:gd name="T89" fmla="*/ 405 h 2412"/>
                <a:gd name="T90" fmla="*/ 691 w 1994"/>
                <a:gd name="T91" fmla="*/ 315 h 2412"/>
                <a:gd name="T92" fmla="*/ 757 w 1994"/>
                <a:gd name="T93" fmla="*/ 307 h 2412"/>
                <a:gd name="T94" fmla="*/ 1091 w 1994"/>
                <a:gd name="T95" fmla="*/ 157 h 2412"/>
                <a:gd name="T96" fmla="*/ 1284 w 1994"/>
                <a:gd name="T97" fmla="*/ 210 h 2412"/>
                <a:gd name="T98" fmla="*/ 347 w 1994"/>
                <a:gd name="T99" fmla="*/ 1194 h 2412"/>
                <a:gd name="T100" fmla="*/ 302 w 1994"/>
                <a:gd name="T101" fmla="*/ 1509 h 2412"/>
                <a:gd name="T102" fmla="*/ 220 w 1994"/>
                <a:gd name="T103" fmla="*/ 1382 h 2412"/>
                <a:gd name="T104" fmla="*/ 1155 w 1994"/>
                <a:gd name="T105" fmla="*/ 1247 h 2412"/>
                <a:gd name="T106" fmla="*/ 829 w 1994"/>
                <a:gd name="T107" fmla="*/ 1144 h 2412"/>
                <a:gd name="T108" fmla="*/ 1046 w 1994"/>
                <a:gd name="T109" fmla="*/ 1147 h 2412"/>
                <a:gd name="T110" fmla="*/ 1176 w 1994"/>
                <a:gd name="T111" fmla="*/ 1173 h 2412"/>
                <a:gd name="T112" fmla="*/ 1229 w 1994"/>
                <a:gd name="T113" fmla="*/ 1316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4" h="2412">
                  <a:moveTo>
                    <a:pt x="1970" y="2174"/>
                  </a:moveTo>
                  <a:cubicBezTo>
                    <a:pt x="1941" y="2229"/>
                    <a:pt x="1994" y="2192"/>
                    <a:pt x="1965" y="2274"/>
                  </a:cubicBezTo>
                  <a:cubicBezTo>
                    <a:pt x="1962" y="2282"/>
                    <a:pt x="1748" y="2330"/>
                    <a:pt x="1726" y="2338"/>
                  </a:cubicBezTo>
                  <a:cubicBezTo>
                    <a:pt x="1710" y="2343"/>
                    <a:pt x="1562" y="2412"/>
                    <a:pt x="1546" y="2399"/>
                  </a:cubicBezTo>
                  <a:cubicBezTo>
                    <a:pt x="1499" y="2346"/>
                    <a:pt x="1583" y="2351"/>
                    <a:pt x="1432" y="2333"/>
                  </a:cubicBezTo>
                  <a:cubicBezTo>
                    <a:pt x="1279" y="2314"/>
                    <a:pt x="1470" y="2351"/>
                    <a:pt x="1340" y="2351"/>
                  </a:cubicBezTo>
                  <a:cubicBezTo>
                    <a:pt x="1332" y="2351"/>
                    <a:pt x="1329" y="2338"/>
                    <a:pt x="1321" y="2338"/>
                  </a:cubicBezTo>
                  <a:cubicBezTo>
                    <a:pt x="1305" y="2335"/>
                    <a:pt x="1287" y="2338"/>
                    <a:pt x="1268" y="2341"/>
                  </a:cubicBezTo>
                  <a:cubicBezTo>
                    <a:pt x="1250" y="2346"/>
                    <a:pt x="1229" y="2356"/>
                    <a:pt x="1210" y="2359"/>
                  </a:cubicBezTo>
                  <a:cubicBezTo>
                    <a:pt x="1170" y="2359"/>
                    <a:pt x="1186" y="2309"/>
                    <a:pt x="1189" y="2293"/>
                  </a:cubicBezTo>
                  <a:cubicBezTo>
                    <a:pt x="1189" y="2272"/>
                    <a:pt x="1181" y="2248"/>
                    <a:pt x="1189" y="2229"/>
                  </a:cubicBezTo>
                  <a:cubicBezTo>
                    <a:pt x="1218" y="2147"/>
                    <a:pt x="1245" y="2240"/>
                    <a:pt x="1263" y="2248"/>
                  </a:cubicBezTo>
                  <a:cubicBezTo>
                    <a:pt x="1282" y="2256"/>
                    <a:pt x="1303" y="2245"/>
                    <a:pt x="1321" y="2237"/>
                  </a:cubicBezTo>
                  <a:cubicBezTo>
                    <a:pt x="1335" y="2232"/>
                    <a:pt x="1342" y="2198"/>
                    <a:pt x="1353" y="2208"/>
                  </a:cubicBezTo>
                  <a:cubicBezTo>
                    <a:pt x="1366" y="2219"/>
                    <a:pt x="1321" y="2229"/>
                    <a:pt x="1327" y="2243"/>
                  </a:cubicBezTo>
                  <a:cubicBezTo>
                    <a:pt x="1329" y="2256"/>
                    <a:pt x="1353" y="2248"/>
                    <a:pt x="1366" y="2253"/>
                  </a:cubicBezTo>
                  <a:cubicBezTo>
                    <a:pt x="1380" y="2259"/>
                    <a:pt x="1390" y="2277"/>
                    <a:pt x="1406" y="2280"/>
                  </a:cubicBezTo>
                  <a:cubicBezTo>
                    <a:pt x="1419" y="2282"/>
                    <a:pt x="1430" y="2272"/>
                    <a:pt x="1443" y="2266"/>
                  </a:cubicBezTo>
                  <a:cubicBezTo>
                    <a:pt x="1470" y="2259"/>
                    <a:pt x="1488" y="2237"/>
                    <a:pt x="1512" y="2229"/>
                  </a:cubicBezTo>
                  <a:cubicBezTo>
                    <a:pt x="1541" y="2221"/>
                    <a:pt x="1570" y="2224"/>
                    <a:pt x="1599" y="2219"/>
                  </a:cubicBezTo>
                  <a:cubicBezTo>
                    <a:pt x="1618" y="2214"/>
                    <a:pt x="1602" y="2235"/>
                    <a:pt x="1618" y="2237"/>
                  </a:cubicBezTo>
                  <a:cubicBezTo>
                    <a:pt x="1647" y="2245"/>
                    <a:pt x="1676" y="2221"/>
                    <a:pt x="1708" y="2224"/>
                  </a:cubicBezTo>
                  <a:cubicBezTo>
                    <a:pt x="1716" y="2224"/>
                    <a:pt x="1721" y="2240"/>
                    <a:pt x="1729" y="2237"/>
                  </a:cubicBezTo>
                  <a:cubicBezTo>
                    <a:pt x="1742" y="2235"/>
                    <a:pt x="1790" y="2195"/>
                    <a:pt x="1814" y="2200"/>
                  </a:cubicBezTo>
                  <a:cubicBezTo>
                    <a:pt x="1819" y="2203"/>
                    <a:pt x="1774" y="2259"/>
                    <a:pt x="1838" y="2277"/>
                  </a:cubicBezTo>
                  <a:cubicBezTo>
                    <a:pt x="1851" y="2282"/>
                    <a:pt x="1851" y="2253"/>
                    <a:pt x="1861" y="2245"/>
                  </a:cubicBezTo>
                  <a:cubicBezTo>
                    <a:pt x="1917" y="2190"/>
                    <a:pt x="1909" y="2261"/>
                    <a:pt x="1970" y="2174"/>
                  </a:cubicBezTo>
                  <a:moveTo>
                    <a:pt x="1425" y="170"/>
                  </a:moveTo>
                  <a:lnTo>
                    <a:pt x="1427" y="167"/>
                  </a:lnTo>
                  <a:lnTo>
                    <a:pt x="1427"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cubicBezTo>
                    <a:pt x="1432" y="167"/>
                    <a:pt x="1515" y="141"/>
                    <a:pt x="1515" y="141"/>
                  </a:cubicBezTo>
                  <a:cubicBezTo>
                    <a:pt x="1573" y="96"/>
                    <a:pt x="1406" y="22"/>
                    <a:pt x="1509" y="0"/>
                  </a:cubicBezTo>
                  <a:lnTo>
                    <a:pt x="1509" y="0"/>
                  </a:lnTo>
                  <a:lnTo>
                    <a:pt x="1509" y="0"/>
                  </a:lnTo>
                  <a:lnTo>
                    <a:pt x="1509" y="0"/>
                  </a:lnTo>
                  <a:lnTo>
                    <a:pt x="1512" y="0"/>
                  </a:lnTo>
                  <a:lnTo>
                    <a:pt x="1512" y="0"/>
                  </a:lnTo>
                  <a:lnTo>
                    <a:pt x="1512" y="0"/>
                  </a:lnTo>
                  <a:lnTo>
                    <a:pt x="1512" y="0"/>
                  </a:lnTo>
                  <a:lnTo>
                    <a:pt x="1512" y="0"/>
                  </a:lnTo>
                  <a:lnTo>
                    <a:pt x="1512" y="0"/>
                  </a:lnTo>
                  <a:lnTo>
                    <a:pt x="1520" y="0"/>
                  </a:lnTo>
                  <a:lnTo>
                    <a:pt x="1520" y="0"/>
                  </a:lnTo>
                  <a:lnTo>
                    <a:pt x="1523" y="0"/>
                  </a:lnTo>
                  <a:lnTo>
                    <a:pt x="1523" y="0"/>
                  </a:lnTo>
                  <a:lnTo>
                    <a:pt x="1525" y="0"/>
                  </a:lnTo>
                  <a:lnTo>
                    <a:pt x="1525" y="0"/>
                  </a:lnTo>
                  <a:lnTo>
                    <a:pt x="1525" y="0"/>
                  </a:lnTo>
                  <a:lnTo>
                    <a:pt x="1525" y="0"/>
                  </a:lnTo>
                  <a:cubicBezTo>
                    <a:pt x="1530" y="0"/>
                    <a:pt x="1536" y="0"/>
                    <a:pt x="1538" y="3"/>
                  </a:cubicBezTo>
                  <a:lnTo>
                    <a:pt x="1538" y="3"/>
                  </a:lnTo>
                  <a:lnTo>
                    <a:pt x="1544" y="3"/>
                  </a:lnTo>
                  <a:lnTo>
                    <a:pt x="1544" y="3"/>
                  </a:lnTo>
                  <a:cubicBezTo>
                    <a:pt x="1602" y="16"/>
                    <a:pt x="1681" y="72"/>
                    <a:pt x="1642" y="120"/>
                  </a:cubicBezTo>
                  <a:cubicBezTo>
                    <a:pt x="1613" y="151"/>
                    <a:pt x="1583" y="135"/>
                    <a:pt x="1573" y="188"/>
                  </a:cubicBezTo>
                  <a:lnTo>
                    <a:pt x="1594" y="265"/>
                  </a:lnTo>
                  <a:cubicBezTo>
                    <a:pt x="1591" y="284"/>
                    <a:pt x="1554" y="345"/>
                    <a:pt x="1536" y="355"/>
                  </a:cubicBezTo>
                  <a:lnTo>
                    <a:pt x="1533" y="384"/>
                  </a:lnTo>
                  <a:cubicBezTo>
                    <a:pt x="1488" y="360"/>
                    <a:pt x="1573" y="358"/>
                    <a:pt x="1530" y="321"/>
                  </a:cubicBezTo>
                  <a:cubicBezTo>
                    <a:pt x="1509" y="305"/>
                    <a:pt x="1425" y="342"/>
                    <a:pt x="1398" y="339"/>
                  </a:cubicBezTo>
                  <a:cubicBezTo>
                    <a:pt x="1313" y="334"/>
                    <a:pt x="1303" y="278"/>
                    <a:pt x="1247" y="347"/>
                  </a:cubicBezTo>
                  <a:cubicBezTo>
                    <a:pt x="1234" y="363"/>
                    <a:pt x="1221" y="376"/>
                    <a:pt x="1205" y="387"/>
                  </a:cubicBezTo>
                  <a:cubicBezTo>
                    <a:pt x="1131" y="427"/>
                    <a:pt x="1170" y="334"/>
                    <a:pt x="1096" y="379"/>
                  </a:cubicBezTo>
                  <a:cubicBezTo>
                    <a:pt x="1067" y="397"/>
                    <a:pt x="1088" y="442"/>
                    <a:pt x="1030" y="469"/>
                  </a:cubicBezTo>
                  <a:cubicBezTo>
                    <a:pt x="980" y="490"/>
                    <a:pt x="975" y="427"/>
                    <a:pt x="927" y="487"/>
                  </a:cubicBezTo>
                  <a:cubicBezTo>
                    <a:pt x="908" y="511"/>
                    <a:pt x="940" y="509"/>
                    <a:pt x="948" y="514"/>
                  </a:cubicBezTo>
                  <a:cubicBezTo>
                    <a:pt x="972" y="527"/>
                    <a:pt x="969" y="567"/>
                    <a:pt x="990" y="588"/>
                  </a:cubicBezTo>
                  <a:cubicBezTo>
                    <a:pt x="996" y="593"/>
                    <a:pt x="1006" y="591"/>
                    <a:pt x="1017" y="588"/>
                  </a:cubicBezTo>
                  <a:cubicBezTo>
                    <a:pt x="1020" y="588"/>
                    <a:pt x="1022" y="585"/>
                    <a:pt x="1025" y="580"/>
                  </a:cubicBezTo>
                  <a:cubicBezTo>
                    <a:pt x="1025" y="575"/>
                    <a:pt x="1014" y="564"/>
                    <a:pt x="1022" y="564"/>
                  </a:cubicBezTo>
                  <a:cubicBezTo>
                    <a:pt x="1033" y="562"/>
                    <a:pt x="1033" y="585"/>
                    <a:pt x="1043" y="588"/>
                  </a:cubicBezTo>
                  <a:cubicBezTo>
                    <a:pt x="1072" y="596"/>
                    <a:pt x="1133" y="607"/>
                    <a:pt x="1144" y="646"/>
                  </a:cubicBezTo>
                  <a:cubicBezTo>
                    <a:pt x="1165" y="723"/>
                    <a:pt x="1075" y="612"/>
                    <a:pt x="1075" y="612"/>
                  </a:cubicBezTo>
                  <a:cubicBezTo>
                    <a:pt x="1046" y="596"/>
                    <a:pt x="961" y="585"/>
                    <a:pt x="953" y="636"/>
                  </a:cubicBezTo>
                  <a:cubicBezTo>
                    <a:pt x="945" y="668"/>
                    <a:pt x="1014" y="657"/>
                    <a:pt x="1035" y="678"/>
                  </a:cubicBezTo>
                  <a:cubicBezTo>
                    <a:pt x="1051" y="694"/>
                    <a:pt x="1049" y="747"/>
                    <a:pt x="1030" y="739"/>
                  </a:cubicBezTo>
                  <a:cubicBezTo>
                    <a:pt x="988" y="723"/>
                    <a:pt x="985" y="675"/>
                    <a:pt x="943" y="654"/>
                  </a:cubicBezTo>
                  <a:cubicBezTo>
                    <a:pt x="932" y="652"/>
                    <a:pt x="922" y="657"/>
                    <a:pt x="911" y="654"/>
                  </a:cubicBezTo>
                  <a:cubicBezTo>
                    <a:pt x="898" y="654"/>
                    <a:pt x="882" y="641"/>
                    <a:pt x="874" y="652"/>
                  </a:cubicBezTo>
                  <a:cubicBezTo>
                    <a:pt x="813" y="718"/>
                    <a:pt x="990" y="736"/>
                    <a:pt x="977" y="760"/>
                  </a:cubicBezTo>
                  <a:cubicBezTo>
                    <a:pt x="972" y="768"/>
                    <a:pt x="903" y="765"/>
                    <a:pt x="882" y="760"/>
                  </a:cubicBezTo>
                  <a:cubicBezTo>
                    <a:pt x="874" y="758"/>
                    <a:pt x="855" y="673"/>
                    <a:pt x="855" y="673"/>
                  </a:cubicBezTo>
                  <a:cubicBezTo>
                    <a:pt x="834" y="646"/>
                    <a:pt x="760" y="662"/>
                    <a:pt x="731" y="641"/>
                  </a:cubicBezTo>
                  <a:cubicBezTo>
                    <a:pt x="675" y="599"/>
                    <a:pt x="731" y="607"/>
                    <a:pt x="731" y="554"/>
                  </a:cubicBezTo>
                  <a:cubicBezTo>
                    <a:pt x="731" y="543"/>
                    <a:pt x="702" y="572"/>
                    <a:pt x="686" y="585"/>
                  </a:cubicBezTo>
                  <a:cubicBezTo>
                    <a:pt x="673" y="599"/>
                    <a:pt x="652" y="609"/>
                    <a:pt x="649" y="628"/>
                  </a:cubicBezTo>
                  <a:cubicBezTo>
                    <a:pt x="646" y="641"/>
                    <a:pt x="673" y="644"/>
                    <a:pt x="675" y="657"/>
                  </a:cubicBezTo>
                  <a:lnTo>
                    <a:pt x="657" y="736"/>
                  </a:lnTo>
                  <a:cubicBezTo>
                    <a:pt x="665" y="787"/>
                    <a:pt x="726" y="810"/>
                    <a:pt x="755" y="842"/>
                  </a:cubicBezTo>
                  <a:lnTo>
                    <a:pt x="789" y="911"/>
                  </a:lnTo>
                  <a:cubicBezTo>
                    <a:pt x="808" y="930"/>
                    <a:pt x="943" y="996"/>
                    <a:pt x="922" y="1028"/>
                  </a:cubicBezTo>
                  <a:cubicBezTo>
                    <a:pt x="916" y="1035"/>
                    <a:pt x="813" y="983"/>
                    <a:pt x="805" y="985"/>
                  </a:cubicBezTo>
                  <a:cubicBezTo>
                    <a:pt x="797" y="985"/>
                    <a:pt x="805" y="1001"/>
                    <a:pt x="805" y="1009"/>
                  </a:cubicBezTo>
                  <a:cubicBezTo>
                    <a:pt x="800" y="1028"/>
                    <a:pt x="771" y="1067"/>
                    <a:pt x="789" y="1065"/>
                  </a:cubicBezTo>
                  <a:cubicBezTo>
                    <a:pt x="795" y="1062"/>
                    <a:pt x="792" y="1049"/>
                    <a:pt x="797" y="1051"/>
                  </a:cubicBezTo>
                  <a:cubicBezTo>
                    <a:pt x="805" y="1054"/>
                    <a:pt x="802" y="1067"/>
                    <a:pt x="810" y="1073"/>
                  </a:cubicBezTo>
                  <a:cubicBezTo>
                    <a:pt x="829" y="1086"/>
                    <a:pt x="887" y="1086"/>
                    <a:pt x="842" y="1125"/>
                  </a:cubicBezTo>
                  <a:cubicBezTo>
                    <a:pt x="805" y="1157"/>
                    <a:pt x="768" y="1160"/>
                    <a:pt x="718" y="1181"/>
                  </a:cubicBezTo>
                  <a:cubicBezTo>
                    <a:pt x="710" y="1184"/>
                    <a:pt x="734" y="1192"/>
                    <a:pt x="742" y="1189"/>
                  </a:cubicBezTo>
                  <a:cubicBezTo>
                    <a:pt x="750" y="1186"/>
                    <a:pt x="755" y="1173"/>
                    <a:pt x="765" y="1173"/>
                  </a:cubicBezTo>
                  <a:cubicBezTo>
                    <a:pt x="776" y="1173"/>
                    <a:pt x="776" y="1189"/>
                    <a:pt x="784" y="1194"/>
                  </a:cubicBezTo>
                  <a:cubicBezTo>
                    <a:pt x="789" y="1197"/>
                    <a:pt x="795" y="1192"/>
                    <a:pt x="800" y="1189"/>
                  </a:cubicBezTo>
                  <a:cubicBezTo>
                    <a:pt x="821" y="1189"/>
                    <a:pt x="842" y="1184"/>
                    <a:pt x="861" y="1192"/>
                  </a:cubicBezTo>
                  <a:cubicBezTo>
                    <a:pt x="877" y="1197"/>
                    <a:pt x="874" y="1223"/>
                    <a:pt x="890" y="1226"/>
                  </a:cubicBezTo>
                  <a:cubicBezTo>
                    <a:pt x="908" y="1231"/>
                    <a:pt x="927" y="1202"/>
                    <a:pt x="943" y="1210"/>
                  </a:cubicBezTo>
                  <a:cubicBezTo>
                    <a:pt x="959" y="1218"/>
                    <a:pt x="940" y="1253"/>
                    <a:pt x="956" y="1260"/>
                  </a:cubicBezTo>
                  <a:cubicBezTo>
                    <a:pt x="977" y="1274"/>
                    <a:pt x="1004" y="1237"/>
                    <a:pt x="1022" y="1250"/>
                  </a:cubicBezTo>
                  <a:cubicBezTo>
                    <a:pt x="1033" y="1255"/>
                    <a:pt x="1022" y="1298"/>
                    <a:pt x="1065" y="1300"/>
                  </a:cubicBezTo>
                  <a:cubicBezTo>
                    <a:pt x="1117" y="1303"/>
                    <a:pt x="1133" y="1284"/>
                    <a:pt x="1170" y="1327"/>
                  </a:cubicBezTo>
                  <a:cubicBezTo>
                    <a:pt x="1200" y="1358"/>
                    <a:pt x="1155" y="1345"/>
                    <a:pt x="1155" y="1364"/>
                  </a:cubicBezTo>
                  <a:cubicBezTo>
                    <a:pt x="1155" y="1377"/>
                    <a:pt x="1170" y="1385"/>
                    <a:pt x="1173" y="1396"/>
                  </a:cubicBezTo>
                  <a:cubicBezTo>
                    <a:pt x="1178" y="1409"/>
                    <a:pt x="1170" y="1425"/>
                    <a:pt x="1176" y="1435"/>
                  </a:cubicBezTo>
                  <a:cubicBezTo>
                    <a:pt x="1189" y="1459"/>
                    <a:pt x="1223" y="1470"/>
                    <a:pt x="1194" y="1515"/>
                  </a:cubicBezTo>
                  <a:cubicBezTo>
                    <a:pt x="1189" y="1523"/>
                    <a:pt x="1178" y="1517"/>
                    <a:pt x="1170" y="1515"/>
                  </a:cubicBezTo>
                  <a:cubicBezTo>
                    <a:pt x="1165" y="1509"/>
                    <a:pt x="1170" y="1501"/>
                    <a:pt x="1168" y="1496"/>
                  </a:cubicBezTo>
                  <a:cubicBezTo>
                    <a:pt x="1165" y="1491"/>
                    <a:pt x="1133" y="1470"/>
                    <a:pt x="1131" y="1470"/>
                  </a:cubicBezTo>
                  <a:cubicBezTo>
                    <a:pt x="1125" y="1467"/>
                    <a:pt x="1123" y="1480"/>
                    <a:pt x="1117" y="1478"/>
                  </a:cubicBezTo>
                  <a:cubicBezTo>
                    <a:pt x="1099" y="1464"/>
                    <a:pt x="1070" y="1411"/>
                    <a:pt x="1043" y="1403"/>
                  </a:cubicBezTo>
                  <a:cubicBezTo>
                    <a:pt x="1009" y="1393"/>
                    <a:pt x="1027" y="1433"/>
                    <a:pt x="1009" y="1438"/>
                  </a:cubicBezTo>
                  <a:cubicBezTo>
                    <a:pt x="977" y="1448"/>
                    <a:pt x="887" y="1475"/>
                    <a:pt x="895" y="1488"/>
                  </a:cubicBezTo>
                  <a:cubicBezTo>
                    <a:pt x="903" y="1507"/>
                    <a:pt x="935" y="1499"/>
                    <a:pt x="953" y="1507"/>
                  </a:cubicBezTo>
                  <a:cubicBezTo>
                    <a:pt x="961" y="1509"/>
                    <a:pt x="937" y="1515"/>
                    <a:pt x="937" y="1523"/>
                  </a:cubicBezTo>
                  <a:cubicBezTo>
                    <a:pt x="937" y="1531"/>
                    <a:pt x="951" y="1531"/>
                    <a:pt x="953" y="1536"/>
                  </a:cubicBezTo>
                  <a:cubicBezTo>
                    <a:pt x="959" y="1546"/>
                    <a:pt x="951" y="1562"/>
                    <a:pt x="959" y="1570"/>
                  </a:cubicBezTo>
                  <a:cubicBezTo>
                    <a:pt x="988" y="1599"/>
                    <a:pt x="1038" y="1583"/>
                    <a:pt x="1065" y="1615"/>
                  </a:cubicBezTo>
                  <a:cubicBezTo>
                    <a:pt x="1080" y="1634"/>
                    <a:pt x="1022" y="1639"/>
                    <a:pt x="998" y="1639"/>
                  </a:cubicBezTo>
                  <a:cubicBezTo>
                    <a:pt x="961" y="1642"/>
                    <a:pt x="932" y="1639"/>
                    <a:pt x="922" y="1636"/>
                  </a:cubicBezTo>
                  <a:cubicBezTo>
                    <a:pt x="914" y="1634"/>
                    <a:pt x="919" y="1621"/>
                    <a:pt x="914" y="1613"/>
                  </a:cubicBezTo>
                  <a:cubicBezTo>
                    <a:pt x="911" y="1610"/>
                    <a:pt x="903" y="1610"/>
                    <a:pt x="900" y="1610"/>
                  </a:cubicBezTo>
                  <a:cubicBezTo>
                    <a:pt x="879" y="1610"/>
                    <a:pt x="850" y="1594"/>
                    <a:pt x="837" y="1610"/>
                  </a:cubicBezTo>
                  <a:cubicBezTo>
                    <a:pt x="816" y="1639"/>
                    <a:pt x="903" y="1705"/>
                    <a:pt x="914" y="1724"/>
                  </a:cubicBezTo>
                  <a:cubicBezTo>
                    <a:pt x="916" y="1734"/>
                    <a:pt x="908" y="1745"/>
                    <a:pt x="911" y="1753"/>
                  </a:cubicBezTo>
                  <a:cubicBezTo>
                    <a:pt x="916" y="1761"/>
                    <a:pt x="932" y="1753"/>
                    <a:pt x="937" y="1761"/>
                  </a:cubicBezTo>
                  <a:cubicBezTo>
                    <a:pt x="948" y="1779"/>
                    <a:pt x="980" y="1838"/>
                    <a:pt x="990" y="1861"/>
                  </a:cubicBezTo>
                  <a:cubicBezTo>
                    <a:pt x="1001" y="1885"/>
                    <a:pt x="969" y="1869"/>
                    <a:pt x="969" y="1877"/>
                  </a:cubicBezTo>
                  <a:cubicBezTo>
                    <a:pt x="969" y="1885"/>
                    <a:pt x="980" y="1888"/>
                    <a:pt x="982" y="1893"/>
                  </a:cubicBezTo>
                  <a:cubicBezTo>
                    <a:pt x="982" y="1898"/>
                    <a:pt x="972" y="1906"/>
                    <a:pt x="975" y="1912"/>
                  </a:cubicBezTo>
                  <a:cubicBezTo>
                    <a:pt x="977" y="1917"/>
                    <a:pt x="1038" y="1951"/>
                    <a:pt x="1033" y="1973"/>
                  </a:cubicBezTo>
                  <a:cubicBezTo>
                    <a:pt x="1027" y="1981"/>
                    <a:pt x="1009" y="1981"/>
                    <a:pt x="998" y="1978"/>
                  </a:cubicBezTo>
                  <a:cubicBezTo>
                    <a:pt x="990" y="1973"/>
                    <a:pt x="993" y="1957"/>
                    <a:pt x="985" y="1951"/>
                  </a:cubicBezTo>
                  <a:cubicBezTo>
                    <a:pt x="980" y="1946"/>
                    <a:pt x="969" y="1959"/>
                    <a:pt x="961" y="1954"/>
                  </a:cubicBezTo>
                  <a:cubicBezTo>
                    <a:pt x="916" y="1920"/>
                    <a:pt x="898" y="1814"/>
                    <a:pt x="832" y="1906"/>
                  </a:cubicBezTo>
                  <a:cubicBezTo>
                    <a:pt x="829" y="1912"/>
                    <a:pt x="834" y="1967"/>
                    <a:pt x="840" y="1999"/>
                  </a:cubicBezTo>
                  <a:cubicBezTo>
                    <a:pt x="842" y="2007"/>
                    <a:pt x="842" y="2026"/>
                    <a:pt x="834" y="2023"/>
                  </a:cubicBezTo>
                  <a:cubicBezTo>
                    <a:pt x="768" y="2015"/>
                    <a:pt x="810" y="1949"/>
                    <a:pt x="789" y="1920"/>
                  </a:cubicBezTo>
                  <a:cubicBezTo>
                    <a:pt x="787" y="1917"/>
                    <a:pt x="779" y="1920"/>
                    <a:pt x="776" y="1917"/>
                  </a:cubicBezTo>
                  <a:cubicBezTo>
                    <a:pt x="760" y="1901"/>
                    <a:pt x="752" y="1883"/>
                    <a:pt x="739" y="1864"/>
                  </a:cubicBezTo>
                  <a:cubicBezTo>
                    <a:pt x="731" y="1851"/>
                    <a:pt x="726" y="1827"/>
                    <a:pt x="710" y="1824"/>
                  </a:cubicBezTo>
                  <a:cubicBezTo>
                    <a:pt x="583" y="1795"/>
                    <a:pt x="697" y="1917"/>
                    <a:pt x="652" y="1938"/>
                  </a:cubicBezTo>
                  <a:cubicBezTo>
                    <a:pt x="575" y="1973"/>
                    <a:pt x="596" y="1885"/>
                    <a:pt x="593" y="1867"/>
                  </a:cubicBezTo>
                  <a:cubicBezTo>
                    <a:pt x="593" y="1861"/>
                    <a:pt x="585" y="1861"/>
                    <a:pt x="583" y="1861"/>
                  </a:cubicBezTo>
                  <a:cubicBezTo>
                    <a:pt x="559" y="1864"/>
                    <a:pt x="546" y="1832"/>
                    <a:pt x="540" y="1803"/>
                  </a:cubicBezTo>
                  <a:cubicBezTo>
                    <a:pt x="535" y="1763"/>
                    <a:pt x="567" y="1808"/>
                    <a:pt x="572" y="1748"/>
                  </a:cubicBezTo>
                  <a:cubicBezTo>
                    <a:pt x="575" y="1705"/>
                    <a:pt x="506" y="1652"/>
                    <a:pt x="472" y="1642"/>
                  </a:cubicBezTo>
                  <a:cubicBezTo>
                    <a:pt x="464" y="1639"/>
                    <a:pt x="456" y="1658"/>
                    <a:pt x="450" y="1650"/>
                  </a:cubicBezTo>
                  <a:cubicBezTo>
                    <a:pt x="440" y="1636"/>
                    <a:pt x="450" y="1613"/>
                    <a:pt x="437" y="1599"/>
                  </a:cubicBezTo>
                  <a:cubicBezTo>
                    <a:pt x="421" y="1583"/>
                    <a:pt x="350" y="1605"/>
                    <a:pt x="387" y="1554"/>
                  </a:cubicBezTo>
                  <a:cubicBezTo>
                    <a:pt x="389" y="1552"/>
                    <a:pt x="400" y="1557"/>
                    <a:pt x="403" y="1552"/>
                  </a:cubicBezTo>
                  <a:cubicBezTo>
                    <a:pt x="445" y="1523"/>
                    <a:pt x="424" y="1499"/>
                    <a:pt x="437" y="1448"/>
                  </a:cubicBezTo>
                  <a:cubicBezTo>
                    <a:pt x="437" y="1443"/>
                    <a:pt x="442" y="1459"/>
                    <a:pt x="448" y="1459"/>
                  </a:cubicBezTo>
                  <a:cubicBezTo>
                    <a:pt x="450" y="1459"/>
                    <a:pt x="442" y="1448"/>
                    <a:pt x="445" y="1448"/>
                  </a:cubicBezTo>
                  <a:cubicBezTo>
                    <a:pt x="472" y="1448"/>
                    <a:pt x="498" y="1475"/>
                    <a:pt x="519" y="1454"/>
                  </a:cubicBezTo>
                  <a:cubicBezTo>
                    <a:pt x="548" y="1425"/>
                    <a:pt x="509" y="1422"/>
                    <a:pt x="562" y="1388"/>
                  </a:cubicBezTo>
                  <a:cubicBezTo>
                    <a:pt x="599" y="1364"/>
                    <a:pt x="625" y="1403"/>
                    <a:pt x="654" y="1414"/>
                  </a:cubicBezTo>
                  <a:cubicBezTo>
                    <a:pt x="697" y="1430"/>
                    <a:pt x="747" y="1425"/>
                    <a:pt x="792" y="1438"/>
                  </a:cubicBezTo>
                  <a:cubicBezTo>
                    <a:pt x="818" y="1443"/>
                    <a:pt x="834" y="1475"/>
                    <a:pt x="861" y="1478"/>
                  </a:cubicBezTo>
                  <a:cubicBezTo>
                    <a:pt x="871" y="1480"/>
                    <a:pt x="892" y="1467"/>
                    <a:pt x="890" y="1454"/>
                  </a:cubicBezTo>
                  <a:cubicBezTo>
                    <a:pt x="885" y="1443"/>
                    <a:pt x="855" y="1456"/>
                    <a:pt x="850" y="1443"/>
                  </a:cubicBezTo>
                  <a:cubicBezTo>
                    <a:pt x="824" y="1382"/>
                    <a:pt x="916" y="1472"/>
                    <a:pt x="948" y="1385"/>
                  </a:cubicBezTo>
                  <a:cubicBezTo>
                    <a:pt x="951" y="1377"/>
                    <a:pt x="930" y="1390"/>
                    <a:pt x="919" y="1385"/>
                  </a:cubicBezTo>
                  <a:cubicBezTo>
                    <a:pt x="914" y="1382"/>
                    <a:pt x="919" y="1369"/>
                    <a:pt x="914" y="1369"/>
                  </a:cubicBezTo>
                  <a:cubicBezTo>
                    <a:pt x="908" y="1369"/>
                    <a:pt x="906" y="1401"/>
                    <a:pt x="892" y="1385"/>
                  </a:cubicBezTo>
                  <a:cubicBezTo>
                    <a:pt x="871" y="1358"/>
                    <a:pt x="855" y="1396"/>
                    <a:pt x="821" y="1380"/>
                  </a:cubicBezTo>
                  <a:cubicBezTo>
                    <a:pt x="802" y="1369"/>
                    <a:pt x="797" y="1337"/>
                    <a:pt x="776" y="1335"/>
                  </a:cubicBezTo>
                  <a:cubicBezTo>
                    <a:pt x="763" y="1332"/>
                    <a:pt x="771" y="1374"/>
                    <a:pt x="755" y="1374"/>
                  </a:cubicBezTo>
                  <a:cubicBezTo>
                    <a:pt x="707" y="1372"/>
                    <a:pt x="739" y="1263"/>
                    <a:pt x="704" y="1324"/>
                  </a:cubicBezTo>
                  <a:cubicBezTo>
                    <a:pt x="699" y="1335"/>
                    <a:pt x="718" y="1356"/>
                    <a:pt x="707" y="1364"/>
                  </a:cubicBezTo>
                  <a:cubicBezTo>
                    <a:pt x="689" y="1382"/>
                    <a:pt x="604" y="1348"/>
                    <a:pt x="585" y="1356"/>
                  </a:cubicBezTo>
                  <a:cubicBezTo>
                    <a:pt x="551" y="1369"/>
                    <a:pt x="524" y="1401"/>
                    <a:pt x="474" y="1414"/>
                  </a:cubicBezTo>
                  <a:cubicBezTo>
                    <a:pt x="445" y="1422"/>
                    <a:pt x="437" y="1377"/>
                    <a:pt x="421" y="1369"/>
                  </a:cubicBezTo>
                  <a:cubicBezTo>
                    <a:pt x="413" y="1366"/>
                    <a:pt x="424" y="1388"/>
                    <a:pt x="419" y="1393"/>
                  </a:cubicBezTo>
                  <a:cubicBezTo>
                    <a:pt x="408" y="1409"/>
                    <a:pt x="389" y="1422"/>
                    <a:pt x="374" y="1430"/>
                  </a:cubicBezTo>
                  <a:cubicBezTo>
                    <a:pt x="368" y="1433"/>
                    <a:pt x="371" y="1419"/>
                    <a:pt x="368" y="1419"/>
                  </a:cubicBezTo>
                  <a:cubicBezTo>
                    <a:pt x="339" y="1406"/>
                    <a:pt x="368" y="1382"/>
                    <a:pt x="350" y="1353"/>
                  </a:cubicBezTo>
                  <a:cubicBezTo>
                    <a:pt x="339" y="1337"/>
                    <a:pt x="326" y="1321"/>
                    <a:pt x="310" y="1311"/>
                  </a:cubicBezTo>
                  <a:cubicBezTo>
                    <a:pt x="305" y="1308"/>
                    <a:pt x="297" y="1319"/>
                    <a:pt x="294" y="1313"/>
                  </a:cubicBezTo>
                  <a:cubicBezTo>
                    <a:pt x="281" y="1303"/>
                    <a:pt x="286" y="1279"/>
                    <a:pt x="273" y="1271"/>
                  </a:cubicBezTo>
                  <a:cubicBezTo>
                    <a:pt x="247" y="1253"/>
                    <a:pt x="199" y="1324"/>
                    <a:pt x="239" y="1226"/>
                  </a:cubicBezTo>
                  <a:cubicBezTo>
                    <a:pt x="233" y="1223"/>
                    <a:pt x="228" y="1221"/>
                    <a:pt x="220" y="1215"/>
                  </a:cubicBezTo>
                  <a:cubicBezTo>
                    <a:pt x="212" y="1208"/>
                    <a:pt x="217" y="1194"/>
                    <a:pt x="212" y="1186"/>
                  </a:cubicBezTo>
                  <a:cubicBezTo>
                    <a:pt x="183" y="1149"/>
                    <a:pt x="109" y="1115"/>
                    <a:pt x="77" y="1088"/>
                  </a:cubicBezTo>
                  <a:cubicBezTo>
                    <a:pt x="67" y="1083"/>
                    <a:pt x="82" y="1057"/>
                    <a:pt x="74" y="1049"/>
                  </a:cubicBezTo>
                  <a:cubicBezTo>
                    <a:pt x="67" y="1041"/>
                    <a:pt x="27" y="1070"/>
                    <a:pt x="0" y="1006"/>
                  </a:cubicBezTo>
                  <a:lnTo>
                    <a:pt x="6" y="1001"/>
                  </a:lnTo>
                  <a:cubicBezTo>
                    <a:pt x="8" y="998"/>
                    <a:pt x="3" y="996"/>
                    <a:pt x="6" y="996"/>
                  </a:cubicBezTo>
                  <a:cubicBezTo>
                    <a:pt x="51" y="988"/>
                    <a:pt x="80" y="1025"/>
                    <a:pt x="77" y="956"/>
                  </a:cubicBezTo>
                  <a:cubicBezTo>
                    <a:pt x="77" y="940"/>
                    <a:pt x="114" y="964"/>
                    <a:pt x="106" y="940"/>
                  </a:cubicBezTo>
                  <a:lnTo>
                    <a:pt x="72" y="887"/>
                  </a:lnTo>
                  <a:cubicBezTo>
                    <a:pt x="74" y="869"/>
                    <a:pt x="157" y="842"/>
                    <a:pt x="162" y="834"/>
                  </a:cubicBezTo>
                  <a:cubicBezTo>
                    <a:pt x="162" y="832"/>
                    <a:pt x="178" y="726"/>
                    <a:pt x="178" y="726"/>
                  </a:cubicBezTo>
                  <a:cubicBezTo>
                    <a:pt x="196" y="654"/>
                    <a:pt x="212" y="742"/>
                    <a:pt x="239" y="641"/>
                  </a:cubicBezTo>
                  <a:cubicBezTo>
                    <a:pt x="247" y="609"/>
                    <a:pt x="209" y="599"/>
                    <a:pt x="209" y="564"/>
                  </a:cubicBezTo>
                  <a:cubicBezTo>
                    <a:pt x="228" y="567"/>
                    <a:pt x="405" y="511"/>
                    <a:pt x="416" y="503"/>
                  </a:cubicBezTo>
                  <a:cubicBezTo>
                    <a:pt x="445" y="472"/>
                    <a:pt x="424" y="429"/>
                    <a:pt x="477" y="411"/>
                  </a:cubicBezTo>
                  <a:cubicBezTo>
                    <a:pt x="495" y="403"/>
                    <a:pt x="599" y="416"/>
                    <a:pt x="614" y="405"/>
                  </a:cubicBezTo>
                  <a:cubicBezTo>
                    <a:pt x="622" y="400"/>
                    <a:pt x="620" y="384"/>
                    <a:pt x="628" y="379"/>
                  </a:cubicBezTo>
                  <a:cubicBezTo>
                    <a:pt x="633" y="376"/>
                    <a:pt x="641" y="392"/>
                    <a:pt x="646" y="387"/>
                  </a:cubicBezTo>
                  <a:cubicBezTo>
                    <a:pt x="678" y="366"/>
                    <a:pt x="607" y="323"/>
                    <a:pt x="691" y="307"/>
                  </a:cubicBezTo>
                  <a:lnTo>
                    <a:pt x="691" y="307"/>
                  </a:lnTo>
                  <a:cubicBezTo>
                    <a:pt x="689" y="310"/>
                    <a:pt x="691" y="315"/>
                    <a:pt x="691" y="315"/>
                  </a:cubicBezTo>
                  <a:cubicBezTo>
                    <a:pt x="694" y="310"/>
                    <a:pt x="694" y="294"/>
                    <a:pt x="694" y="273"/>
                  </a:cubicBezTo>
                  <a:lnTo>
                    <a:pt x="694" y="307"/>
                  </a:lnTo>
                  <a:lnTo>
                    <a:pt x="691" y="307"/>
                  </a:lnTo>
                  <a:lnTo>
                    <a:pt x="726" y="307"/>
                  </a:lnTo>
                  <a:cubicBezTo>
                    <a:pt x="736" y="307"/>
                    <a:pt x="750" y="315"/>
                    <a:pt x="757" y="307"/>
                  </a:cubicBezTo>
                  <a:cubicBezTo>
                    <a:pt x="768" y="302"/>
                    <a:pt x="768" y="281"/>
                    <a:pt x="779" y="276"/>
                  </a:cubicBezTo>
                  <a:cubicBezTo>
                    <a:pt x="808" y="257"/>
                    <a:pt x="847" y="268"/>
                    <a:pt x="879" y="257"/>
                  </a:cubicBezTo>
                  <a:cubicBezTo>
                    <a:pt x="953" y="231"/>
                    <a:pt x="972" y="199"/>
                    <a:pt x="1020" y="170"/>
                  </a:cubicBezTo>
                  <a:cubicBezTo>
                    <a:pt x="1027" y="165"/>
                    <a:pt x="1041" y="186"/>
                    <a:pt x="1051" y="180"/>
                  </a:cubicBezTo>
                  <a:cubicBezTo>
                    <a:pt x="1067" y="178"/>
                    <a:pt x="1075" y="151"/>
                    <a:pt x="1091" y="157"/>
                  </a:cubicBezTo>
                  <a:cubicBezTo>
                    <a:pt x="1112" y="159"/>
                    <a:pt x="1117" y="188"/>
                    <a:pt x="1136" y="199"/>
                  </a:cubicBezTo>
                  <a:cubicBezTo>
                    <a:pt x="1139" y="204"/>
                    <a:pt x="1147" y="194"/>
                    <a:pt x="1152" y="196"/>
                  </a:cubicBezTo>
                  <a:cubicBezTo>
                    <a:pt x="1160" y="199"/>
                    <a:pt x="1165" y="217"/>
                    <a:pt x="1173" y="215"/>
                  </a:cubicBezTo>
                  <a:cubicBezTo>
                    <a:pt x="1184" y="212"/>
                    <a:pt x="1184" y="191"/>
                    <a:pt x="1194" y="188"/>
                  </a:cubicBezTo>
                  <a:cubicBezTo>
                    <a:pt x="1223" y="180"/>
                    <a:pt x="1258" y="196"/>
                    <a:pt x="1284" y="210"/>
                  </a:cubicBezTo>
                  <a:cubicBezTo>
                    <a:pt x="1290" y="212"/>
                    <a:pt x="1284" y="225"/>
                    <a:pt x="1292" y="225"/>
                  </a:cubicBezTo>
                  <a:cubicBezTo>
                    <a:pt x="1329" y="228"/>
                    <a:pt x="1387" y="183"/>
                    <a:pt x="1425" y="170"/>
                  </a:cubicBezTo>
                  <a:lnTo>
                    <a:pt x="1425" y="170"/>
                  </a:lnTo>
                  <a:lnTo>
                    <a:pt x="1425" y="170"/>
                  </a:lnTo>
                  <a:close/>
                  <a:moveTo>
                    <a:pt x="347" y="1194"/>
                  </a:moveTo>
                  <a:cubicBezTo>
                    <a:pt x="379" y="1136"/>
                    <a:pt x="299" y="1200"/>
                    <a:pt x="297" y="1197"/>
                  </a:cubicBezTo>
                  <a:cubicBezTo>
                    <a:pt x="278" y="1189"/>
                    <a:pt x="262" y="1155"/>
                    <a:pt x="247" y="1165"/>
                  </a:cubicBezTo>
                  <a:cubicBezTo>
                    <a:pt x="241" y="1165"/>
                    <a:pt x="260" y="1205"/>
                    <a:pt x="257" y="1221"/>
                  </a:cubicBezTo>
                  <a:cubicBezTo>
                    <a:pt x="284" y="1221"/>
                    <a:pt x="331" y="1221"/>
                    <a:pt x="347" y="1194"/>
                  </a:cubicBezTo>
                  <a:close/>
                  <a:moveTo>
                    <a:pt x="302" y="1509"/>
                  </a:moveTo>
                  <a:cubicBezTo>
                    <a:pt x="281" y="1528"/>
                    <a:pt x="273" y="1501"/>
                    <a:pt x="254" y="1499"/>
                  </a:cubicBezTo>
                  <a:cubicBezTo>
                    <a:pt x="244" y="1499"/>
                    <a:pt x="233" y="1512"/>
                    <a:pt x="223" y="1509"/>
                  </a:cubicBezTo>
                  <a:cubicBezTo>
                    <a:pt x="204" y="1504"/>
                    <a:pt x="212" y="1443"/>
                    <a:pt x="196" y="1456"/>
                  </a:cubicBezTo>
                  <a:cubicBezTo>
                    <a:pt x="188" y="1462"/>
                    <a:pt x="202" y="1480"/>
                    <a:pt x="196" y="1491"/>
                  </a:cubicBezTo>
                  <a:cubicBezTo>
                    <a:pt x="175" y="1536"/>
                    <a:pt x="162" y="1459"/>
                    <a:pt x="220" y="1382"/>
                  </a:cubicBezTo>
                  <a:cubicBezTo>
                    <a:pt x="228" y="1396"/>
                    <a:pt x="239" y="1409"/>
                    <a:pt x="244" y="1425"/>
                  </a:cubicBezTo>
                  <a:cubicBezTo>
                    <a:pt x="244" y="1427"/>
                    <a:pt x="236" y="1451"/>
                    <a:pt x="249" y="1454"/>
                  </a:cubicBezTo>
                  <a:cubicBezTo>
                    <a:pt x="262" y="1456"/>
                    <a:pt x="331" y="1486"/>
                    <a:pt x="302" y="1509"/>
                  </a:cubicBezTo>
                  <a:close/>
                  <a:moveTo>
                    <a:pt x="1207" y="1284"/>
                  </a:moveTo>
                  <a:cubicBezTo>
                    <a:pt x="1194" y="1268"/>
                    <a:pt x="1176" y="1255"/>
                    <a:pt x="1155" y="1247"/>
                  </a:cubicBezTo>
                  <a:cubicBezTo>
                    <a:pt x="1123" y="1237"/>
                    <a:pt x="1078" y="1287"/>
                    <a:pt x="1043" y="1253"/>
                  </a:cubicBezTo>
                  <a:cubicBezTo>
                    <a:pt x="1038" y="1245"/>
                    <a:pt x="1054" y="1234"/>
                    <a:pt x="1049" y="1226"/>
                  </a:cubicBezTo>
                  <a:cubicBezTo>
                    <a:pt x="1041" y="1202"/>
                    <a:pt x="885" y="1128"/>
                    <a:pt x="855" y="1133"/>
                  </a:cubicBezTo>
                  <a:cubicBezTo>
                    <a:pt x="840" y="1139"/>
                    <a:pt x="832" y="1157"/>
                    <a:pt x="818" y="1165"/>
                  </a:cubicBezTo>
                  <a:cubicBezTo>
                    <a:pt x="810" y="1168"/>
                    <a:pt x="824" y="1149"/>
                    <a:pt x="829" y="1144"/>
                  </a:cubicBezTo>
                  <a:cubicBezTo>
                    <a:pt x="837" y="1136"/>
                    <a:pt x="847" y="1128"/>
                    <a:pt x="855" y="1120"/>
                  </a:cubicBezTo>
                  <a:cubicBezTo>
                    <a:pt x="866" y="1110"/>
                    <a:pt x="874" y="1102"/>
                    <a:pt x="885" y="1094"/>
                  </a:cubicBezTo>
                  <a:cubicBezTo>
                    <a:pt x="900" y="1083"/>
                    <a:pt x="916" y="1075"/>
                    <a:pt x="932" y="1067"/>
                  </a:cubicBezTo>
                  <a:cubicBezTo>
                    <a:pt x="977" y="1091"/>
                    <a:pt x="972" y="1115"/>
                    <a:pt x="1017" y="1139"/>
                  </a:cubicBezTo>
                  <a:cubicBezTo>
                    <a:pt x="1025" y="1144"/>
                    <a:pt x="1035" y="1147"/>
                    <a:pt x="1046" y="1147"/>
                  </a:cubicBezTo>
                  <a:cubicBezTo>
                    <a:pt x="1051" y="1147"/>
                    <a:pt x="1054" y="1136"/>
                    <a:pt x="1059" y="1139"/>
                  </a:cubicBezTo>
                  <a:cubicBezTo>
                    <a:pt x="1072" y="1144"/>
                    <a:pt x="1083" y="1160"/>
                    <a:pt x="1099" y="1165"/>
                  </a:cubicBezTo>
                  <a:cubicBezTo>
                    <a:pt x="1115" y="1168"/>
                    <a:pt x="1170" y="1136"/>
                    <a:pt x="1181" y="1155"/>
                  </a:cubicBezTo>
                  <a:cubicBezTo>
                    <a:pt x="1184" y="1157"/>
                    <a:pt x="1178" y="1160"/>
                    <a:pt x="1178" y="1163"/>
                  </a:cubicBezTo>
                  <a:cubicBezTo>
                    <a:pt x="1176" y="1165"/>
                    <a:pt x="1173" y="1170"/>
                    <a:pt x="1176" y="1173"/>
                  </a:cubicBezTo>
                  <a:cubicBezTo>
                    <a:pt x="1186" y="1184"/>
                    <a:pt x="1205" y="1184"/>
                    <a:pt x="1213" y="1197"/>
                  </a:cubicBezTo>
                  <a:cubicBezTo>
                    <a:pt x="1213" y="1200"/>
                    <a:pt x="1207" y="1279"/>
                    <a:pt x="1234" y="1298"/>
                  </a:cubicBezTo>
                  <a:cubicBezTo>
                    <a:pt x="1263" y="1319"/>
                    <a:pt x="1382" y="1279"/>
                    <a:pt x="1335" y="1358"/>
                  </a:cubicBezTo>
                  <a:cubicBezTo>
                    <a:pt x="1308" y="1401"/>
                    <a:pt x="1237" y="1348"/>
                    <a:pt x="1221" y="1329"/>
                  </a:cubicBezTo>
                  <a:cubicBezTo>
                    <a:pt x="1218" y="1324"/>
                    <a:pt x="1229" y="1321"/>
                    <a:pt x="1229" y="1316"/>
                  </a:cubicBezTo>
                  <a:cubicBezTo>
                    <a:pt x="1226" y="1308"/>
                    <a:pt x="1218" y="1300"/>
                    <a:pt x="1210" y="1295"/>
                  </a:cubicBezTo>
                  <a:cubicBezTo>
                    <a:pt x="1205" y="1295"/>
                    <a:pt x="1200" y="1308"/>
                    <a:pt x="1197" y="1303"/>
                  </a:cubicBezTo>
                  <a:cubicBezTo>
                    <a:pt x="1197" y="1298"/>
                    <a:pt x="1213" y="1290"/>
                    <a:pt x="1207" y="1284"/>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0" name="Germany"/>
            <p:cNvSpPr>
              <a:spLocks noEditPoints="1"/>
            </p:cNvSpPr>
            <p:nvPr/>
          </p:nvSpPr>
          <p:spPr bwMode="auto">
            <a:xfrm>
              <a:off x="3722146" y="3718276"/>
              <a:ext cx="731838" cy="963613"/>
            </a:xfrm>
            <a:custGeom>
              <a:avLst/>
              <a:gdLst>
                <a:gd name="T0" fmla="*/ 1909 w 2030"/>
                <a:gd name="T1" fmla="*/ 781 h 2672"/>
                <a:gd name="T2" fmla="*/ 1948 w 2030"/>
                <a:gd name="T3" fmla="*/ 953 h 2672"/>
                <a:gd name="T4" fmla="*/ 1993 w 2030"/>
                <a:gd name="T5" fmla="*/ 1155 h 2672"/>
                <a:gd name="T6" fmla="*/ 1787 w 2030"/>
                <a:gd name="T7" fmla="*/ 1411 h 2672"/>
                <a:gd name="T8" fmla="*/ 1676 w 2030"/>
                <a:gd name="T9" fmla="*/ 1470 h 2672"/>
                <a:gd name="T10" fmla="*/ 1546 w 2030"/>
                <a:gd name="T11" fmla="*/ 1538 h 2672"/>
                <a:gd name="T12" fmla="*/ 1474 w 2030"/>
                <a:gd name="T13" fmla="*/ 1705 h 2672"/>
                <a:gd name="T14" fmla="*/ 1617 w 2030"/>
                <a:gd name="T15" fmla="*/ 1936 h 2672"/>
                <a:gd name="T16" fmla="*/ 1723 w 2030"/>
                <a:gd name="T17" fmla="*/ 2187 h 2672"/>
                <a:gd name="T18" fmla="*/ 1612 w 2030"/>
                <a:gd name="T19" fmla="*/ 2486 h 2672"/>
                <a:gd name="T20" fmla="*/ 1517 w 2030"/>
                <a:gd name="T21" fmla="*/ 2521 h 2672"/>
                <a:gd name="T22" fmla="*/ 1445 w 2030"/>
                <a:gd name="T23" fmla="*/ 2529 h 2672"/>
                <a:gd name="T24" fmla="*/ 1260 w 2030"/>
                <a:gd name="T25" fmla="*/ 2589 h 2672"/>
                <a:gd name="T26" fmla="*/ 1143 w 2030"/>
                <a:gd name="T27" fmla="*/ 2568 h 2672"/>
                <a:gd name="T28" fmla="*/ 969 w 2030"/>
                <a:gd name="T29" fmla="*/ 2653 h 2672"/>
                <a:gd name="T30" fmla="*/ 948 w 2030"/>
                <a:gd name="T31" fmla="*/ 2587 h 2672"/>
                <a:gd name="T32" fmla="*/ 834 w 2030"/>
                <a:gd name="T33" fmla="*/ 2566 h 2672"/>
                <a:gd name="T34" fmla="*/ 646 w 2030"/>
                <a:gd name="T35" fmla="*/ 2510 h 2672"/>
                <a:gd name="T36" fmla="*/ 603 w 2030"/>
                <a:gd name="T37" fmla="*/ 2515 h 2672"/>
                <a:gd name="T38" fmla="*/ 368 w 2030"/>
                <a:gd name="T39" fmla="*/ 2544 h 2672"/>
                <a:gd name="T40" fmla="*/ 363 w 2030"/>
                <a:gd name="T41" fmla="*/ 2380 h 2672"/>
                <a:gd name="T42" fmla="*/ 524 w 2030"/>
                <a:gd name="T43" fmla="*/ 2063 h 2672"/>
                <a:gd name="T44" fmla="*/ 254 w 2030"/>
                <a:gd name="T45" fmla="*/ 1978 h 2672"/>
                <a:gd name="T46" fmla="*/ 145 w 2030"/>
                <a:gd name="T47" fmla="*/ 1753 h 2672"/>
                <a:gd name="T48" fmla="*/ 103 w 2030"/>
                <a:gd name="T49" fmla="*/ 1472 h 2672"/>
                <a:gd name="T50" fmla="*/ 24 w 2030"/>
                <a:gd name="T51" fmla="*/ 1316 h 2672"/>
                <a:gd name="T52" fmla="*/ 106 w 2030"/>
                <a:gd name="T53" fmla="*/ 1210 h 2672"/>
                <a:gd name="T54" fmla="*/ 106 w 2030"/>
                <a:gd name="T55" fmla="*/ 1041 h 2672"/>
                <a:gd name="T56" fmla="*/ 222 w 2030"/>
                <a:gd name="T57" fmla="*/ 972 h 2672"/>
                <a:gd name="T58" fmla="*/ 235 w 2030"/>
                <a:gd name="T59" fmla="*/ 776 h 2672"/>
                <a:gd name="T60" fmla="*/ 357 w 2030"/>
                <a:gd name="T61" fmla="*/ 567 h 2672"/>
                <a:gd name="T62" fmla="*/ 325 w 2030"/>
                <a:gd name="T63" fmla="*/ 540 h 2672"/>
                <a:gd name="T64" fmla="*/ 511 w 2030"/>
                <a:gd name="T65" fmla="*/ 408 h 2672"/>
                <a:gd name="T66" fmla="*/ 670 w 2030"/>
                <a:gd name="T67" fmla="*/ 366 h 2672"/>
                <a:gd name="T68" fmla="*/ 895 w 2030"/>
                <a:gd name="T69" fmla="*/ 477 h 2672"/>
                <a:gd name="T70" fmla="*/ 720 w 2030"/>
                <a:gd name="T71" fmla="*/ 204 h 2672"/>
                <a:gd name="T72" fmla="*/ 731 w 2030"/>
                <a:gd name="T73" fmla="*/ 141 h 2672"/>
                <a:gd name="T74" fmla="*/ 815 w 2030"/>
                <a:gd name="T75" fmla="*/ 30 h 2672"/>
                <a:gd name="T76" fmla="*/ 871 w 2030"/>
                <a:gd name="T77" fmla="*/ 37 h 2672"/>
                <a:gd name="T78" fmla="*/ 916 w 2030"/>
                <a:gd name="T79" fmla="*/ 83 h 2672"/>
                <a:gd name="T80" fmla="*/ 969 w 2030"/>
                <a:gd name="T81" fmla="*/ 154 h 2672"/>
                <a:gd name="T82" fmla="*/ 1159 w 2030"/>
                <a:gd name="T83" fmla="*/ 180 h 2672"/>
                <a:gd name="T84" fmla="*/ 1271 w 2030"/>
                <a:gd name="T85" fmla="*/ 260 h 2672"/>
                <a:gd name="T86" fmla="*/ 1440 w 2030"/>
                <a:gd name="T87" fmla="*/ 138 h 2672"/>
                <a:gd name="T88" fmla="*/ 1596 w 2030"/>
                <a:gd name="T89" fmla="*/ 220 h 2672"/>
                <a:gd name="T90" fmla="*/ 1713 w 2030"/>
                <a:gd name="T91" fmla="*/ 347 h 2672"/>
                <a:gd name="T92" fmla="*/ 1564 w 2030"/>
                <a:gd name="T93" fmla="*/ 109 h 2672"/>
                <a:gd name="T94" fmla="*/ 1617 w 2030"/>
                <a:gd name="T95" fmla="*/ 96 h 2672"/>
                <a:gd name="T96" fmla="*/ 1620 w 2030"/>
                <a:gd name="T97" fmla="*/ 223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0" h="2672">
                  <a:moveTo>
                    <a:pt x="1803" y="390"/>
                  </a:moveTo>
                  <a:cubicBezTo>
                    <a:pt x="1808" y="432"/>
                    <a:pt x="1850" y="514"/>
                    <a:pt x="1856" y="540"/>
                  </a:cubicBezTo>
                  <a:cubicBezTo>
                    <a:pt x="1864" y="604"/>
                    <a:pt x="1779" y="646"/>
                    <a:pt x="1797" y="697"/>
                  </a:cubicBezTo>
                  <a:cubicBezTo>
                    <a:pt x="1808" y="728"/>
                    <a:pt x="1909" y="742"/>
                    <a:pt x="1909" y="781"/>
                  </a:cubicBezTo>
                  <a:cubicBezTo>
                    <a:pt x="1909" y="821"/>
                    <a:pt x="1877" y="834"/>
                    <a:pt x="1901" y="863"/>
                  </a:cubicBezTo>
                  <a:cubicBezTo>
                    <a:pt x="1909" y="877"/>
                    <a:pt x="1927" y="882"/>
                    <a:pt x="1932" y="898"/>
                  </a:cubicBezTo>
                  <a:cubicBezTo>
                    <a:pt x="1940" y="911"/>
                    <a:pt x="1930" y="930"/>
                    <a:pt x="1932" y="943"/>
                  </a:cubicBezTo>
                  <a:cubicBezTo>
                    <a:pt x="1935" y="951"/>
                    <a:pt x="1946" y="948"/>
                    <a:pt x="1948" y="953"/>
                  </a:cubicBezTo>
                  <a:cubicBezTo>
                    <a:pt x="1961" y="972"/>
                    <a:pt x="1930" y="1017"/>
                    <a:pt x="1922" y="1033"/>
                  </a:cubicBezTo>
                  <a:cubicBezTo>
                    <a:pt x="1906" y="1057"/>
                    <a:pt x="1946" y="1070"/>
                    <a:pt x="1954" y="1094"/>
                  </a:cubicBezTo>
                  <a:cubicBezTo>
                    <a:pt x="1959" y="1107"/>
                    <a:pt x="1940" y="1123"/>
                    <a:pt x="1948" y="1133"/>
                  </a:cubicBezTo>
                  <a:cubicBezTo>
                    <a:pt x="1959" y="1149"/>
                    <a:pt x="1983" y="1144"/>
                    <a:pt x="1993" y="1155"/>
                  </a:cubicBezTo>
                  <a:cubicBezTo>
                    <a:pt x="2030" y="1189"/>
                    <a:pt x="2014" y="1382"/>
                    <a:pt x="1983" y="1388"/>
                  </a:cubicBezTo>
                  <a:cubicBezTo>
                    <a:pt x="1948" y="1396"/>
                    <a:pt x="1893" y="1250"/>
                    <a:pt x="1864" y="1332"/>
                  </a:cubicBezTo>
                  <a:cubicBezTo>
                    <a:pt x="1858" y="1345"/>
                    <a:pt x="1906" y="1356"/>
                    <a:pt x="1895" y="1364"/>
                  </a:cubicBezTo>
                  <a:cubicBezTo>
                    <a:pt x="1864" y="1390"/>
                    <a:pt x="1819" y="1393"/>
                    <a:pt x="1787" y="1411"/>
                  </a:cubicBezTo>
                  <a:cubicBezTo>
                    <a:pt x="1781" y="1414"/>
                    <a:pt x="1787" y="1427"/>
                    <a:pt x="1781" y="1430"/>
                  </a:cubicBezTo>
                  <a:cubicBezTo>
                    <a:pt x="1760" y="1441"/>
                    <a:pt x="1731" y="1425"/>
                    <a:pt x="1715" y="1438"/>
                  </a:cubicBezTo>
                  <a:cubicBezTo>
                    <a:pt x="1702" y="1448"/>
                    <a:pt x="1707" y="1470"/>
                    <a:pt x="1694" y="1480"/>
                  </a:cubicBezTo>
                  <a:cubicBezTo>
                    <a:pt x="1689" y="1486"/>
                    <a:pt x="1684" y="1467"/>
                    <a:pt x="1676" y="1470"/>
                  </a:cubicBezTo>
                  <a:cubicBezTo>
                    <a:pt x="1652" y="1475"/>
                    <a:pt x="1649" y="1507"/>
                    <a:pt x="1633" y="1517"/>
                  </a:cubicBezTo>
                  <a:cubicBezTo>
                    <a:pt x="1625" y="1525"/>
                    <a:pt x="1609" y="1512"/>
                    <a:pt x="1601" y="1520"/>
                  </a:cubicBezTo>
                  <a:cubicBezTo>
                    <a:pt x="1594" y="1525"/>
                    <a:pt x="1601" y="1541"/>
                    <a:pt x="1594" y="1549"/>
                  </a:cubicBezTo>
                  <a:cubicBezTo>
                    <a:pt x="1583" y="1562"/>
                    <a:pt x="1554" y="1538"/>
                    <a:pt x="1546" y="1538"/>
                  </a:cubicBezTo>
                  <a:cubicBezTo>
                    <a:pt x="1480" y="1549"/>
                    <a:pt x="1469" y="1599"/>
                    <a:pt x="1448" y="1642"/>
                  </a:cubicBezTo>
                  <a:cubicBezTo>
                    <a:pt x="1443" y="1652"/>
                    <a:pt x="1443" y="1615"/>
                    <a:pt x="1432" y="1607"/>
                  </a:cubicBezTo>
                  <a:cubicBezTo>
                    <a:pt x="1424" y="1597"/>
                    <a:pt x="1408" y="1594"/>
                    <a:pt x="1395" y="1591"/>
                  </a:cubicBezTo>
                  <a:cubicBezTo>
                    <a:pt x="1371" y="1586"/>
                    <a:pt x="1421" y="1671"/>
                    <a:pt x="1474" y="1705"/>
                  </a:cubicBezTo>
                  <a:cubicBezTo>
                    <a:pt x="1480" y="1708"/>
                    <a:pt x="1498" y="1711"/>
                    <a:pt x="1501" y="1726"/>
                  </a:cubicBezTo>
                  <a:cubicBezTo>
                    <a:pt x="1509" y="1764"/>
                    <a:pt x="1474" y="1750"/>
                    <a:pt x="1469" y="1779"/>
                  </a:cubicBezTo>
                  <a:cubicBezTo>
                    <a:pt x="1466" y="1787"/>
                    <a:pt x="1525" y="1885"/>
                    <a:pt x="1533" y="1893"/>
                  </a:cubicBezTo>
                  <a:cubicBezTo>
                    <a:pt x="1578" y="1938"/>
                    <a:pt x="1588" y="1906"/>
                    <a:pt x="1617" y="1936"/>
                  </a:cubicBezTo>
                  <a:cubicBezTo>
                    <a:pt x="1636" y="1954"/>
                    <a:pt x="1639" y="1983"/>
                    <a:pt x="1657" y="1999"/>
                  </a:cubicBezTo>
                  <a:cubicBezTo>
                    <a:pt x="1699" y="2028"/>
                    <a:pt x="1813" y="2068"/>
                    <a:pt x="1811" y="2137"/>
                  </a:cubicBezTo>
                  <a:cubicBezTo>
                    <a:pt x="1808" y="2208"/>
                    <a:pt x="1792" y="2192"/>
                    <a:pt x="1736" y="2179"/>
                  </a:cubicBezTo>
                  <a:cubicBezTo>
                    <a:pt x="1731" y="2179"/>
                    <a:pt x="1726" y="2182"/>
                    <a:pt x="1723" y="2187"/>
                  </a:cubicBezTo>
                  <a:cubicBezTo>
                    <a:pt x="1718" y="2214"/>
                    <a:pt x="1734" y="2243"/>
                    <a:pt x="1707" y="2264"/>
                  </a:cubicBezTo>
                  <a:cubicBezTo>
                    <a:pt x="1684" y="2282"/>
                    <a:pt x="1572" y="2309"/>
                    <a:pt x="1570" y="2351"/>
                  </a:cubicBezTo>
                  <a:cubicBezTo>
                    <a:pt x="1570" y="2351"/>
                    <a:pt x="1633" y="2439"/>
                    <a:pt x="1633" y="2441"/>
                  </a:cubicBezTo>
                  <a:cubicBezTo>
                    <a:pt x="1636" y="2444"/>
                    <a:pt x="1599" y="2476"/>
                    <a:pt x="1612" y="2486"/>
                  </a:cubicBezTo>
                  <a:cubicBezTo>
                    <a:pt x="1641" y="2513"/>
                    <a:pt x="1670" y="2473"/>
                    <a:pt x="1646" y="2560"/>
                  </a:cubicBezTo>
                  <a:cubicBezTo>
                    <a:pt x="1646" y="2566"/>
                    <a:pt x="1641" y="2574"/>
                    <a:pt x="1636" y="2574"/>
                  </a:cubicBezTo>
                  <a:cubicBezTo>
                    <a:pt x="1551" y="2550"/>
                    <a:pt x="1617" y="2507"/>
                    <a:pt x="1578" y="2505"/>
                  </a:cubicBezTo>
                  <a:cubicBezTo>
                    <a:pt x="1556" y="2505"/>
                    <a:pt x="1538" y="2523"/>
                    <a:pt x="1517" y="2521"/>
                  </a:cubicBezTo>
                  <a:cubicBezTo>
                    <a:pt x="1506" y="2518"/>
                    <a:pt x="1509" y="2499"/>
                    <a:pt x="1501" y="2497"/>
                  </a:cubicBezTo>
                  <a:cubicBezTo>
                    <a:pt x="1485" y="2492"/>
                    <a:pt x="1469" y="2505"/>
                    <a:pt x="1456" y="2499"/>
                  </a:cubicBezTo>
                  <a:cubicBezTo>
                    <a:pt x="1451" y="2497"/>
                    <a:pt x="1461" y="2481"/>
                    <a:pt x="1456" y="2481"/>
                  </a:cubicBezTo>
                  <a:cubicBezTo>
                    <a:pt x="1424" y="2484"/>
                    <a:pt x="1453" y="2526"/>
                    <a:pt x="1445" y="2529"/>
                  </a:cubicBezTo>
                  <a:cubicBezTo>
                    <a:pt x="1408" y="2539"/>
                    <a:pt x="1347" y="2523"/>
                    <a:pt x="1313" y="2537"/>
                  </a:cubicBezTo>
                  <a:cubicBezTo>
                    <a:pt x="1302" y="2542"/>
                    <a:pt x="1308" y="2560"/>
                    <a:pt x="1297" y="2566"/>
                  </a:cubicBezTo>
                  <a:cubicBezTo>
                    <a:pt x="1286" y="2574"/>
                    <a:pt x="1273" y="2560"/>
                    <a:pt x="1263" y="2568"/>
                  </a:cubicBezTo>
                  <a:cubicBezTo>
                    <a:pt x="1255" y="2571"/>
                    <a:pt x="1265" y="2584"/>
                    <a:pt x="1260" y="2589"/>
                  </a:cubicBezTo>
                  <a:cubicBezTo>
                    <a:pt x="1257" y="2592"/>
                    <a:pt x="1167" y="2616"/>
                    <a:pt x="1157" y="2611"/>
                  </a:cubicBezTo>
                  <a:cubicBezTo>
                    <a:pt x="1151" y="2605"/>
                    <a:pt x="1157" y="2592"/>
                    <a:pt x="1151" y="2587"/>
                  </a:cubicBezTo>
                  <a:cubicBezTo>
                    <a:pt x="1149" y="2582"/>
                    <a:pt x="1136" y="2582"/>
                    <a:pt x="1133" y="2576"/>
                  </a:cubicBezTo>
                  <a:cubicBezTo>
                    <a:pt x="1130" y="2571"/>
                    <a:pt x="1146" y="2574"/>
                    <a:pt x="1143" y="2568"/>
                  </a:cubicBezTo>
                  <a:cubicBezTo>
                    <a:pt x="1133" y="2534"/>
                    <a:pt x="1059" y="2576"/>
                    <a:pt x="1038" y="2552"/>
                  </a:cubicBezTo>
                  <a:cubicBezTo>
                    <a:pt x="1038" y="2552"/>
                    <a:pt x="1043" y="2550"/>
                    <a:pt x="1043" y="2547"/>
                  </a:cubicBezTo>
                  <a:cubicBezTo>
                    <a:pt x="1027" y="2537"/>
                    <a:pt x="1043" y="2582"/>
                    <a:pt x="1038" y="2600"/>
                  </a:cubicBezTo>
                  <a:cubicBezTo>
                    <a:pt x="1038" y="2611"/>
                    <a:pt x="987" y="2672"/>
                    <a:pt x="969" y="2653"/>
                  </a:cubicBezTo>
                  <a:cubicBezTo>
                    <a:pt x="958" y="2642"/>
                    <a:pt x="987" y="2627"/>
                    <a:pt x="979" y="2616"/>
                  </a:cubicBezTo>
                  <a:cubicBezTo>
                    <a:pt x="977" y="2613"/>
                    <a:pt x="969" y="2624"/>
                    <a:pt x="963" y="2624"/>
                  </a:cubicBezTo>
                  <a:cubicBezTo>
                    <a:pt x="958" y="2624"/>
                    <a:pt x="950" y="2621"/>
                    <a:pt x="948" y="2616"/>
                  </a:cubicBezTo>
                  <a:cubicBezTo>
                    <a:pt x="942" y="2608"/>
                    <a:pt x="961" y="2597"/>
                    <a:pt x="948" y="2587"/>
                  </a:cubicBezTo>
                  <a:cubicBezTo>
                    <a:pt x="937" y="2579"/>
                    <a:pt x="932" y="2566"/>
                    <a:pt x="921" y="2560"/>
                  </a:cubicBezTo>
                  <a:cubicBezTo>
                    <a:pt x="913" y="2555"/>
                    <a:pt x="903" y="2568"/>
                    <a:pt x="892" y="2566"/>
                  </a:cubicBezTo>
                  <a:cubicBezTo>
                    <a:pt x="887" y="2560"/>
                    <a:pt x="892" y="2547"/>
                    <a:pt x="887" y="2542"/>
                  </a:cubicBezTo>
                  <a:cubicBezTo>
                    <a:pt x="873" y="2531"/>
                    <a:pt x="876" y="2579"/>
                    <a:pt x="834" y="2566"/>
                  </a:cubicBezTo>
                  <a:cubicBezTo>
                    <a:pt x="805" y="2555"/>
                    <a:pt x="786" y="2526"/>
                    <a:pt x="757" y="2518"/>
                  </a:cubicBezTo>
                  <a:cubicBezTo>
                    <a:pt x="754" y="2518"/>
                    <a:pt x="667" y="2523"/>
                    <a:pt x="667" y="2523"/>
                  </a:cubicBezTo>
                  <a:cubicBezTo>
                    <a:pt x="656" y="2518"/>
                    <a:pt x="656" y="2499"/>
                    <a:pt x="646" y="2494"/>
                  </a:cubicBezTo>
                  <a:cubicBezTo>
                    <a:pt x="643" y="2489"/>
                    <a:pt x="651" y="2507"/>
                    <a:pt x="646" y="2510"/>
                  </a:cubicBezTo>
                  <a:cubicBezTo>
                    <a:pt x="641" y="2513"/>
                    <a:pt x="630" y="2510"/>
                    <a:pt x="627" y="2505"/>
                  </a:cubicBezTo>
                  <a:cubicBezTo>
                    <a:pt x="625" y="2497"/>
                    <a:pt x="638" y="2486"/>
                    <a:pt x="633" y="2481"/>
                  </a:cubicBezTo>
                  <a:cubicBezTo>
                    <a:pt x="593" y="2441"/>
                    <a:pt x="548" y="2513"/>
                    <a:pt x="556" y="2515"/>
                  </a:cubicBezTo>
                  <a:cubicBezTo>
                    <a:pt x="572" y="2518"/>
                    <a:pt x="588" y="2513"/>
                    <a:pt x="603" y="2515"/>
                  </a:cubicBezTo>
                  <a:cubicBezTo>
                    <a:pt x="614" y="2518"/>
                    <a:pt x="585" y="2521"/>
                    <a:pt x="577" y="2526"/>
                  </a:cubicBezTo>
                  <a:cubicBezTo>
                    <a:pt x="572" y="2529"/>
                    <a:pt x="580" y="2542"/>
                    <a:pt x="577" y="2544"/>
                  </a:cubicBezTo>
                  <a:cubicBezTo>
                    <a:pt x="511" y="2579"/>
                    <a:pt x="558" y="2529"/>
                    <a:pt x="505" y="2531"/>
                  </a:cubicBezTo>
                  <a:cubicBezTo>
                    <a:pt x="498" y="2531"/>
                    <a:pt x="376" y="2560"/>
                    <a:pt x="368" y="2544"/>
                  </a:cubicBezTo>
                  <a:cubicBezTo>
                    <a:pt x="365" y="2539"/>
                    <a:pt x="384" y="2537"/>
                    <a:pt x="381" y="2534"/>
                  </a:cubicBezTo>
                  <a:cubicBezTo>
                    <a:pt x="357" y="2515"/>
                    <a:pt x="347" y="2595"/>
                    <a:pt x="347" y="2502"/>
                  </a:cubicBezTo>
                  <a:cubicBezTo>
                    <a:pt x="344" y="2465"/>
                    <a:pt x="370" y="2431"/>
                    <a:pt x="373" y="2394"/>
                  </a:cubicBezTo>
                  <a:cubicBezTo>
                    <a:pt x="373" y="2388"/>
                    <a:pt x="363" y="2388"/>
                    <a:pt x="363" y="2380"/>
                  </a:cubicBezTo>
                  <a:cubicBezTo>
                    <a:pt x="360" y="2367"/>
                    <a:pt x="365" y="2354"/>
                    <a:pt x="370" y="2341"/>
                  </a:cubicBezTo>
                  <a:lnTo>
                    <a:pt x="408" y="2280"/>
                  </a:lnTo>
                  <a:cubicBezTo>
                    <a:pt x="410" y="2264"/>
                    <a:pt x="413" y="2206"/>
                    <a:pt x="421" y="2187"/>
                  </a:cubicBezTo>
                  <a:cubicBezTo>
                    <a:pt x="442" y="2145"/>
                    <a:pt x="495" y="2113"/>
                    <a:pt x="524" y="2063"/>
                  </a:cubicBezTo>
                  <a:cubicBezTo>
                    <a:pt x="535" y="2044"/>
                    <a:pt x="376" y="2026"/>
                    <a:pt x="365" y="2018"/>
                  </a:cubicBezTo>
                  <a:cubicBezTo>
                    <a:pt x="357" y="2010"/>
                    <a:pt x="363" y="1994"/>
                    <a:pt x="355" y="1986"/>
                  </a:cubicBezTo>
                  <a:cubicBezTo>
                    <a:pt x="341" y="1975"/>
                    <a:pt x="257" y="2010"/>
                    <a:pt x="251" y="2002"/>
                  </a:cubicBezTo>
                  <a:cubicBezTo>
                    <a:pt x="249" y="1994"/>
                    <a:pt x="259" y="1983"/>
                    <a:pt x="254" y="1978"/>
                  </a:cubicBezTo>
                  <a:cubicBezTo>
                    <a:pt x="175" y="1906"/>
                    <a:pt x="228" y="2015"/>
                    <a:pt x="196" y="1981"/>
                  </a:cubicBezTo>
                  <a:cubicBezTo>
                    <a:pt x="169" y="1954"/>
                    <a:pt x="156" y="1893"/>
                    <a:pt x="135" y="1880"/>
                  </a:cubicBezTo>
                  <a:cubicBezTo>
                    <a:pt x="127" y="1872"/>
                    <a:pt x="111" y="1880"/>
                    <a:pt x="106" y="1872"/>
                  </a:cubicBezTo>
                  <a:cubicBezTo>
                    <a:pt x="77" y="1819"/>
                    <a:pt x="183" y="1798"/>
                    <a:pt x="145" y="1753"/>
                  </a:cubicBezTo>
                  <a:cubicBezTo>
                    <a:pt x="140" y="1745"/>
                    <a:pt x="77" y="1740"/>
                    <a:pt x="63" y="1684"/>
                  </a:cubicBezTo>
                  <a:cubicBezTo>
                    <a:pt x="40" y="1586"/>
                    <a:pt x="161" y="1591"/>
                    <a:pt x="124" y="1531"/>
                  </a:cubicBezTo>
                  <a:cubicBezTo>
                    <a:pt x="116" y="1517"/>
                    <a:pt x="93" y="1520"/>
                    <a:pt x="87" y="1504"/>
                  </a:cubicBezTo>
                  <a:cubicBezTo>
                    <a:pt x="85" y="1493"/>
                    <a:pt x="106" y="1483"/>
                    <a:pt x="103" y="1472"/>
                  </a:cubicBezTo>
                  <a:cubicBezTo>
                    <a:pt x="103" y="1464"/>
                    <a:pt x="87" y="1475"/>
                    <a:pt x="82" y="1470"/>
                  </a:cubicBezTo>
                  <a:cubicBezTo>
                    <a:pt x="79" y="1467"/>
                    <a:pt x="42" y="1411"/>
                    <a:pt x="45" y="1403"/>
                  </a:cubicBezTo>
                  <a:cubicBezTo>
                    <a:pt x="48" y="1393"/>
                    <a:pt x="66" y="1393"/>
                    <a:pt x="69" y="1382"/>
                  </a:cubicBezTo>
                  <a:cubicBezTo>
                    <a:pt x="77" y="1337"/>
                    <a:pt x="0" y="1321"/>
                    <a:pt x="24" y="1316"/>
                  </a:cubicBezTo>
                  <a:cubicBezTo>
                    <a:pt x="32" y="1313"/>
                    <a:pt x="37" y="1324"/>
                    <a:pt x="42" y="1324"/>
                  </a:cubicBezTo>
                  <a:lnTo>
                    <a:pt x="93" y="1279"/>
                  </a:lnTo>
                  <a:cubicBezTo>
                    <a:pt x="95" y="1266"/>
                    <a:pt x="61" y="1282"/>
                    <a:pt x="71" y="1261"/>
                  </a:cubicBezTo>
                  <a:cubicBezTo>
                    <a:pt x="79" y="1242"/>
                    <a:pt x="98" y="1229"/>
                    <a:pt x="106" y="1210"/>
                  </a:cubicBezTo>
                  <a:cubicBezTo>
                    <a:pt x="130" y="1152"/>
                    <a:pt x="71" y="1110"/>
                    <a:pt x="55" y="1081"/>
                  </a:cubicBezTo>
                  <a:cubicBezTo>
                    <a:pt x="53" y="1075"/>
                    <a:pt x="58" y="1067"/>
                    <a:pt x="61" y="1062"/>
                  </a:cubicBezTo>
                  <a:cubicBezTo>
                    <a:pt x="61" y="1057"/>
                    <a:pt x="55" y="1049"/>
                    <a:pt x="61" y="1046"/>
                  </a:cubicBezTo>
                  <a:cubicBezTo>
                    <a:pt x="74" y="1038"/>
                    <a:pt x="90" y="1046"/>
                    <a:pt x="106" y="1041"/>
                  </a:cubicBezTo>
                  <a:cubicBezTo>
                    <a:pt x="111" y="1038"/>
                    <a:pt x="100" y="1022"/>
                    <a:pt x="106" y="1025"/>
                  </a:cubicBezTo>
                  <a:cubicBezTo>
                    <a:pt x="122" y="1030"/>
                    <a:pt x="132" y="1049"/>
                    <a:pt x="151" y="1049"/>
                  </a:cubicBezTo>
                  <a:cubicBezTo>
                    <a:pt x="169" y="1051"/>
                    <a:pt x="241" y="1028"/>
                    <a:pt x="249" y="1009"/>
                  </a:cubicBezTo>
                  <a:cubicBezTo>
                    <a:pt x="257" y="991"/>
                    <a:pt x="198" y="988"/>
                    <a:pt x="222" y="972"/>
                  </a:cubicBezTo>
                  <a:cubicBezTo>
                    <a:pt x="265" y="943"/>
                    <a:pt x="315" y="932"/>
                    <a:pt x="304" y="866"/>
                  </a:cubicBezTo>
                  <a:cubicBezTo>
                    <a:pt x="302" y="829"/>
                    <a:pt x="204" y="845"/>
                    <a:pt x="228" y="805"/>
                  </a:cubicBezTo>
                  <a:cubicBezTo>
                    <a:pt x="230" y="797"/>
                    <a:pt x="243" y="805"/>
                    <a:pt x="243" y="800"/>
                  </a:cubicBezTo>
                  <a:cubicBezTo>
                    <a:pt x="246" y="792"/>
                    <a:pt x="233" y="784"/>
                    <a:pt x="235" y="776"/>
                  </a:cubicBezTo>
                  <a:cubicBezTo>
                    <a:pt x="235" y="771"/>
                    <a:pt x="243" y="771"/>
                    <a:pt x="249" y="771"/>
                  </a:cubicBezTo>
                  <a:cubicBezTo>
                    <a:pt x="267" y="771"/>
                    <a:pt x="283" y="779"/>
                    <a:pt x="302" y="779"/>
                  </a:cubicBezTo>
                  <a:cubicBezTo>
                    <a:pt x="323" y="779"/>
                    <a:pt x="304" y="736"/>
                    <a:pt x="312" y="715"/>
                  </a:cubicBezTo>
                  <a:cubicBezTo>
                    <a:pt x="318" y="697"/>
                    <a:pt x="363" y="612"/>
                    <a:pt x="357" y="567"/>
                  </a:cubicBezTo>
                  <a:cubicBezTo>
                    <a:pt x="365" y="564"/>
                    <a:pt x="373" y="559"/>
                    <a:pt x="381" y="548"/>
                  </a:cubicBezTo>
                  <a:cubicBezTo>
                    <a:pt x="392" y="538"/>
                    <a:pt x="368" y="543"/>
                    <a:pt x="344" y="543"/>
                  </a:cubicBezTo>
                  <a:lnTo>
                    <a:pt x="344" y="543"/>
                  </a:lnTo>
                  <a:cubicBezTo>
                    <a:pt x="339" y="538"/>
                    <a:pt x="331" y="540"/>
                    <a:pt x="325" y="540"/>
                  </a:cubicBezTo>
                  <a:cubicBezTo>
                    <a:pt x="320" y="540"/>
                    <a:pt x="318" y="538"/>
                    <a:pt x="315" y="535"/>
                  </a:cubicBezTo>
                  <a:cubicBezTo>
                    <a:pt x="294" y="509"/>
                    <a:pt x="352" y="427"/>
                    <a:pt x="373" y="416"/>
                  </a:cubicBezTo>
                  <a:cubicBezTo>
                    <a:pt x="386" y="408"/>
                    <a:pt x="402" y="424"/>
                    <a:pt x="415" y="424"/>
                  </a:cubicBezTo>
                  <a:cubicBezTo>
                    <a:pt x="614" y="416"/>
                    <a:pt x="209" y="400"/>
                    <a:pt x="511" y="408"/>
                  </a:cubicBezTo>
                  <a:cubicBezTo>
                    <a:pt x="513" y="408"/>
                    <a:pt x="521" y="411"/>
                    <a:pt x="524" y="413"/>
                  </a:cubicBezTo>
                  <a:cubicBezTo>
                    <a:pt x="540" y="443"/>
                    <a:pt x="551" y="564"/>
                    <a:pt x="617" y="538"/>
                  </a:cubicBezTo>
                  <a:cubicBezTo>
                    <a:pt x="638" y="530"/>
                    <a:pt x="596" y="347"/>
                    <a:pt x="656" y="347"/>
                  </a:cubicBezTo>
                  <a:cubicBezTo>
                    <a:pt x="662" y="347"/>
                    <a:pt x="662" y="363"/>
                    <a:pt x="670" y="366"/>
                  </a:cubicBezTo>
                  <a:cubicBezTo>
                    <a:pt x="678" y="371"/>
                    <a:pt x="691" y="371"/>
                    <a:pt x="701" y="371"/>
                  </a:cubicBezTo>
                  <a:cubicBezTo>
                    <a:pt x="728" y="376"/>
                    <a:pt x="757" y="350"/>
                    <a:pt x="781" y="360"/>
                  </a:cubicBezTo>
                  <a:cubicBezTo>
                    <a:pt x="799" y="368"/>
                    <a:pt x="799" y="395"/>
                    <a:pt x="810" y="411"/>
                  </a:cubicBezTo>
                  <a:cubicBezTo>
                    <a:pt x="823" y="432"/>
                    <a:pt x="895" y="567"/>
                    <a:pt x="895" y="477"/>
                  </a:cubicBezTo>
                  <a:cubicBezTo>
                    <a:pt x="895" y="458"/>
                    <a:pt x="855" y="464"/>
                    <a:pt x="839" y="448"/>
                  </a:cubicBezTo>
                  <a:cubicBezTo>
                    <a:pt x="813" y="424"/>
                    <a:pt x="818" y="363"/>
                    <a:pt x="768" y="355"/>
                  </a:cubicBezTo>
                  <a:cubicBezTo>
                    <a:pt x="760" y="355"/>
                    <a:pt x="699" y="368"/>
                    <a:pt x="704" y="331"/>
                  </a:cubicBezTo>
                  <a:cubicBezTo>
                    <a:pt x="707" y="308"/>
                    <a:pt x="744" y="233"/>
                    <a:pt x="720" y="204"/>
                  </a:cubicBezTo>
                  <a:cubicBezTo>
                    <a:pt x="712" y="196"/>
                    <a:pt x="654" y="225"/>
                    <a:pt x="646" y="196"/>
                  </a:cubicBezTo>
                  <a:cubicBezTo>
                    <a:pt x="643" y="191"/>
                    <a:pt x="662" y="196"/>
                    <a:pt x="664" y="191"/>
                  </a:cubicBezTo>
                  <a:cubicBezTo>
                    <a:pt x="670" y="186"/>
                    <a:pt x="646" y="175"/>
                    <a:pt x="651" y="175"/>
                  </a:cubicBezTo>
                  <a:cubicBezTo>
                    <a:pt x="678" y="167"/>
                    <a:pt x="723" y="194"/>
                    <a:pt x="731" y="141"/>
                  </a:cubicBezTo>
                  <a:cubicBezTo>
                    <a:pt x="731" y="135"/>
                    <a:pt x="670" y="69"/>
                    <a:pt x="664" y="59"/>
                  </a:cubicBezTo>
                  <a:cubicBezTo>
                    <a:pt x="656" y="40"/>
                    <a:pt x="654" y="19"/>
                    <a:pt x="654" y="0"/>
                  </a:cubicBezTo>
                  <a:cubicBezTo>
                    <a:pt x="672" y="3"/>
                    <a:pt x="704" y="0"/>
                    <a:pt x="712" y="0"/>
                  </a:cubicBezTo>
                  <a:cubicBezTo>
                    <a:pt x="746" y="6"/>
                    <a:pt x="781" y="24"/>
                    <a:pt x="815" y="30"/>
                  </a:cubicBezTo>
                  <a:cubicBezTo>
                    <a:pt x="813" y="37"/>
                    <a:pt x="813" y="40"/>
                    <a:pt x="818" y="37"/>
                  </a:cubicBezTo>
                  <a:cubicBezTo>
                    <a:pt x="828" y="30"/>
                    <a:pt x="834" y="16"/>
                    <a:pt x="844" y="14"/>
                  </a:cubicBezTo>
                  <a:cubicBezTo>
                    <a:pt x="850" y="14"/>
                    <a:pt x="842" y="27"/>
                    <a:pt x="844" y="32"/>
                  </a:cubicBezTo>
                  <a:cubicBezTo>
                    <a:pt x="852" y="37"/>
                    <a:pt x="863" y="35"/>
                    <a:pt x="871" y="37"/>
                  </a:cubicBezTo>
                  <a:cubicBezTo>
                    <a:pt x="889" y="40"/>
                    <a:pt x="908" y="40"/>
                    <a:pt x="921" y="48"/>
                  </a:cubicBezTo>
                  <a:cubicBezTo>
                    <a:pt x="929" y="53"/>
                    <a:pt x="932" y="64"/>
                    <a:pt x="932" y="72"/>
                  </a:cubicBezTo>
                  <a:cubicBezTo>
                    <a:pt x="932" y="75"/>
                    <a:pt x="926" y="72"/>
                    <a:pt x="926" y="72"/>
                  </a:cubicBezTo>
                  <a:cubicBezTo>
                    <a:pt x="921" y="75"/>
                    <a:pt x="911" y="80"/>
                    <a:pt x="916" y="83"/>
                  </a:cubicBezTo>
                  <a:cubicBezTo>
                    <a:pt x="918" y="88"/>
                    <a:pt x="932" y="77"/>
                    <a:pt x="934" y="83"/>
                  </a:cubicBezTo>
                  <a:cubicBezTo>
                    <a:pt x="942" y="96"/>
                    <a:pt x="940" y="112"/>
                    <a:pt x="934" y="125"/>
                  </a:cubicBezTo>
                  <a:cubicBezTo>
                    <a:pt x="929" y="138"/>
                    <a:pt x="892" y="146"/>
                    <a:pt x="903" y="159"/>
                  </a:cubicBezTo>
                  <a:cubicBezTo>
                    <a:pt x="916" y="178"/>
                    <a:pt x="966" y="130"/>
                    <a:pt x="969" y="154"/>
                  </a:cubicBezTo>
                  <a:cubicBezTo>
                    <a:pt x="971" y="170"/>
                    <a:pt x="942" y="199"/>
                    <a:pt x="958" y="204"/>
                  </a:cubicBezTo>
                  <a:cubicBezTo>
                    <a:pt x="977" y="212"/>
                    <a:pt x="977" y="167"/>
                    <a:pt x="995" y="165"/>
                  </a:cubicBezTo>
                  <a:cubicBezTo>
                    <a:pt x="1011" y="162"/>
                    <a:pt x="1072" y="215"/>
                    <a:pt x="1085" y="210"/>
                  </a:cubicBezTo>
                  <a:cubicBezTo>
                    <a:pt x="1088" y="210"/>
                    <a:pt x="1141" y="149"/>
                    <a:pt x="1159" y="180"/>
                  </a:cubicBezTo>
                  <a:cubicBezTo>
                    <a:pt x="1196" y="249"/>
                    <a:pt x="1011" y="321"/>
                    <a:pt x="1112" y="331"/>
                  </a:cubicBezTo>
                  <a:cubicBezTo>
                    <a:pt x="1133" y="334"/>
                    <a:pt x="1149" y="308"/>
                    <a:pt x="1170" y="308"/>
                  </a:cubicBezTo>
                  <a:cubicBezTo>
                    <a:pt x="1196" y="310"/>
                    <a:pt x="1167" y="387"/>
                    <a:pt x="1226" y="347"/>
                  </a:cubicBezTo>
                  <a:cubicBezTo>
                    <a:pt x="1239" y="339"/>
                    <a:pt x="1247" y="273"/>
                    <a:pt x="1271" y="260"/>
                  </a:cubicBezTo>
                  <a:cubicBezTo>
                    <a:pt x="1305" y="241"/>
                    <a:pt x="1342" y="233"/>
                    <a:pt x="1358" y="270"/>
                  </a:cubicBezTo>
                  <a:cubicBezTo>
                    <a:pt x="1355" y="263"/>
                    <a:pt x="1353" y="249"/>
                    <a:pt x="1355" y="247"/>
                  </a:cubicBezTo>
                  <a:cubicBezTo>
                    <a:pt x="1371" y="228"/>
                    <a:pt x="1392" y="220"/>
                    <a:pt x="1406" y="204"/>
                  </a:cubicBezTo>
                  <a:cubicBezTo>
                    <a:pt x="1421" y="186"/>
                    <a:pt x="1424" y="157"/>
                    <a:pt x="1440" y="138"/>
                  </a:cubicBezTo>
                  <a:cubicBezTo>
                    <a:pt x="1445" y="133"/>
                    <a:pt x="1480" y="146"/>
                    <a:pt x="1511" y="157"/>
                  </a:cubicBezTo>
                  <a:cubicBezTo>
                    <a:pt x="1525" y="154"/>
                    <a:pt x="1538" y="151"/>
                    <a:pt x="1543" y="151"/>
                  </a:cubicBezTo>
                  <a:cubicBezTo>
                    <a:pt x="1562" y="151"/>
                    <a:pt x="1551" y="188"/>
                    <a:pt x="1562" y="204"/>
                  </a:cubicBezTo>
                  <a:cubicBezTo>
                    <a:pt x="1570" y="215"/>
                    <a:pt x="1588" y="210"/>
                    <a:pt x="1596" y="220"/>
                  </a:cubicBezTo>
                  <a:cubicBezTo>
                    <a:pt x="1612" y="233"/>
                    <a:pt x="1620" y="270"/>
                    <a:pt x="1644" y="268"/>
                  </a:cubicBezTo>
                  <a:cubicBezTo>
                    <a:pt x="1662" y="268"/>
                    <a:pt x="1684" y="255"/>
                    <a:pt x="1705" y="260"/>
                  </a:cubicBezTo>
                  <a:cubicBezTo>
                    <a:pt x="1713" y="263"/>
                    <a:pt x="1694" y="276"/>
                    <a:pt x="1694" y="284"/>
                  </a:cubicBezTo>
                  <a:cubicBezTo>
                    <a:pt x="1697" y="305"/>
                    <a:pt x="1705" y="326"/>
                    <a:pt x="1713" y="347"/>
                  </a:cubicBezTo>
                  <a:cubicBezTo>
                    <a:pt x="1721" y="368"/>
                    <a:pt x="1747" y="376"/>
                    <a:pt x="1768" y="384"/>
                  </a:cubicBezTo>
                  <a:cubicBezTo>
                    <a:pt x="1784" y="390"/>
                    <a:pt x="1795" y="392"/>
                    <a:pt x="1803" y="390"/>
                  </a:cubicBezTo>
                  <a:close/>
                  <a:moveTo>
                    <a:pt x="1562" y="186"/>
                  </a:moveTo>
                  <a:cubicBezTo>
                    <a:pt x="1567" y="162"/>
                    <a:pt x="1556" y="133"/>
                    <a:pt x="1564" y="109"/>
                  </a:cubicBezTo>
                  <a:cubicBezTo>
                    <a:pt x="1572" y="85"/>
                    <a:pt x="1652" y="154"/>
                    <a:pt x="1636" y="130"/>
                  </a:cubicBezTo>
                  <a:cubicBezTo>
                    <a:pt x="1625" y="114"/>
                    <a:pt x="1591" y="122"/>
                    <a:pt x="1583" y="104"/>
                  </a:cubicBezTo>
                  <a:cubicBezTo>
                    <a:pt x="1580" y="88"/>
                    <a:pt x="1604" y="75"/>
                    <a:pt x="1615" y="61"/>
                  </a:cubicBezTo>
                  <a:cubicBezTo>
                    <a:pt x="1625" y="53"/>
                    <a:pt x="1607" y="93"/>
                    <a:pt x="1617" y="96"/>
                  </a:cubicBezTo>
                  <a:cubicBezTo>
                    <a:pt x="1636" y="101"/>
                    <a:pt x="1654" y="93"/>
                    <a:pt x="1670" y="98"/>
                  </a:cubicBezTo>
                  <a:cubicBezTo>
                    <a:pt x="1686" y="104"/>
                    <a:pt x="1649" y="125"/>
                    <a:pt x="1654" y="141"/>
                  </a:cubicBezTo>
                  <a:cubicBezTo>
                    <a:pt x="1660" y="159"/>
                    <a:pt x="1684" y="162"/>
                    <a:pt x="1691" y="180"/>
                  </a:cubicBezTo>
                  <a:cubicBezTo>
                    <a:pt x="1697" y="186"/>
                    <a:pt x="1662" y="212"/>
                    <a:pt x="1620" y="223"/>
                  </a:cubicBezTo>
                  <a:cubicBezTo>
                    <a:pt x="1599" y="231"/>
                    <a:pt x="1580" y="199"/>
                    <a:pt x="1562" y="186"/>
                  </a:cubicBezTo>
                  <a:close/>
                </a:path>
              </a:pathLst>
            </a:custGeom>
            <a:pattFill prst="pct10">
              <a:fgClr>
                <a:srgbClr val="CC0066"/>
              </a:fgClr>
              <a:bgClr>
                <a:schemeClr val="bg1"/>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1" name="Georgia"/>
            <p:cNvSpPr>
              <a:spLocks/>
            </p:cNvSpPr>
            <p:nvPr/>
          </p:nvSpPr>
          <p:spPr bwMode="auto">
            <a:xfrm>
              <a:off x="6708234" y="4464401"/>
              <a:ext cx="682625" cy="292100"/>
            </a:xfrm>
            <a:custGeom>
              <a:avLst/>
              <a:gdLst>
                <a:gd name="T0" fmla="*/ 1707 w 1895"/>
                <a:gd name="T1" fmla="*/ 164 h 810"/>
                <a:gd name="T2" fmla="*/ 1718 w 1895"/>
                <a:gd name="T3" fmla="*/ 225 h 810"/>
                <a:gd name="T4" fmla="*/ 1734 w 1895"/>
                <a:gd name="T5" fmla="*/ 227 h 810"/>
                <a:gd name="T6" fmla="*/ 1771 w 1895"/>
                <a:gd name="T7" fmla="*/ 346 h 810"/>
                <a:gd name="T8" fmla="*/ 1641 w 1895"/>
                <a:gd name="T9" fmla="*/ 386 h 810"/>
                <a:gd name="T10" fmla="*/ 1644 w 1895"/>
                <a:gd name="T11" fmla="*/ 360 h 810"/>
                <a:gd name="T12" fmla="*/ 1469 w 1895"/>
                <a:gd name="T13" fmla="*/ 487 h 810"/>
                <a:gd name="T14" fmla="*/ 1456 w 1895"/>
                <a:gd name="T15" fmla="*/ 513 h 810"/>
                <a:gd name="T16" fmla="*/ 1149 w 1895"/>
                <a:gd name="T17" fmla="*/ 712 h 810"/>
                <a:gd name="T18" fmla="*/ 1141 w 1895"/>
                <a:gd name="T19" fmla="*/ 704 h 810"/>
                <a:gd name="T20" fmla="*/ 1080 w 1895"/>
                <a:gd name="T21" fmla="*/ 720 h 810"/>
                <a:gd name="T22" fmla="*/ 1045 w 1895"/>
                <a:gd name="T23" fmla="*/ 712 h 810"/>
                <a:gd name="T24" fmla="*/ 1000 w 1895"/>
                <a:gd name="T25" fmla="*/ 672 h 810"/>
                <a:gd name="T26" fmla="*/ 953 w 1895"/>
                <a:gd name="T27" fmla="*/ 675 h 810"/>
                <a:gd name="T28" fmla="*/ 908 w 1895"/>
                <a:gd name="T29" fmla="*/ 651 h 810"/>
                <a:gd name="T30" fmla="*/ 873 w 1895"/>
                <a:gd name="T31" fmla="*/ 720 h 810"/>
                <a:gd name="T32" fmla="*/ 733 w 1895"/>
                <a:gd name="T33" fmla="*/ 762 h 810"/>
                <a:gd name="T34" fmla="*/ 678 w 1895"/>
                <a:gd name="T35" fmla="*/ 804 h 810"/>
                <a:gd name="T36" fmla="*/ 630 w 1895"/>
                <a:gd name="T37" fmla="*/ 807 h 810"/>
                <a:gd name="T38" fmla="*/ 651 w 1895"/>
                <a:gd name="T39" fmla="*/ 677 h 810"/>
                <a:gd name="T40" fmla="*/ 460 w 1895"/>
                <a:gd name="T41" fmla="*/ 434 h 810"/>
                <a:gd name="T42" fmla="*/ 376 w 1895"/>
                <a:gd name="T43" fmla="*/ 442 h 810"/>
                <a:gd name="T44" fmla="*/ 206 w 1895"/>
                <a:gd name="T45" fmla="*/ 405 h 810"/>
                <a:gd name="T46" fmla="*/ 145 w 1895"/>
                <a:gd name="T47" fmla="*/ 402 h 810"/>
                <a:gd name="T48" fmla="*/ 90 w 1895"/>
                <a:gd name="T49" fmla="*/ 368 h 810"/>
                <a:gd name="T50" fmla="*/ 10 w 1895"/>
                <a:gd name="T51" fmla="*/ 373 h 810"/>
                <a:gd name="T52" fmla="*/ 29 w 1895"/>
                <a:gd name="T53" fmla="*/ 365 h 810"/>
                <a:gd name="T54" fmla="*/ 172 w 1895"/>
                <a:gd name="T55" fmla="*/ 243 h 810"/>
                <a:gd name="T56" fmla="*/ 357 w 1895"/>
                <a:gd name="T57" fmla="*/ 233 h 810"/>
                <a:gd name="T58" fmla="*/ 537 w 1895"/>
                <a:gd name="T59" fmla="*/ 211 h 810"/>
                <a:gd name="T60" fmla="*/ 670 w 1895"/>
                <a:gd name="T61" fmla="*/ 158 h 810"/>
                <a:gd name="T62" fmla="*/ 768 w 1895"/>
                <a:gd name="T63" fmla="*/ 150 h 810"/>
                <a:gd name="T64" fmla="*/ 995 w 1895"/>
                <a:gd name="T65" fmla="*/ 150 h 810"/>
                <a:gd name="T66" fmla="*/ 1165 w 1895"/>
                <a:gd name="T67" fmla="*/ 55 h 810"/>
                <a:gd name="T68" fmla="*/ 1241 w 1895"/>
                <a:gd name="T69" fmla="*/ 15 h 810"/>
                <a:gd name="T70" fmla="*/ 1411 w 1895"/>
                <a:gd name="T71" fmla="*/ 8 h 810"/>
                <a:gd name="T72" fmla="*/ 1482 w 1895"/>
                <a:gd name="T73" fmla="*/ 103 h 810"/>
                <a:gd name="T74" fmla="*/ 1527 w 1895"/>
                <a:gd name="T75" fmla="*/ 103 h 810"/>
                <a:gd name="T76" fmla="*/ 1586 w 1895"/>
                <a:gd name="T77" fmla="*/ 124 h 810"/>
                <a:gd name="T78" fmla="*/ 1683 w 1895"/>
                <a:gd name="T79" fmla="*/ 103 h 810"/>
                <a:gd name="T80" fmla="*/ 1713 w 1895"/>
                <a:gd name="T81" fmla="*/ 10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5" h="810">
                  <a:moveTo>
                    <a:pt x="1713" y="100"/>
                  </a:moveTo>
                  <a:cubicBezTo>
                    <a:pt x="1710" y="121"/>
                    <a:pt x="1715" y="143"/>
                    <a:pt x="1707" y="164"/>
                  </a:cubicBezTo>
                  <a:cubicBezTo>
                    <a:pt x="1705" y="172"/>
                    <a:pt x="1689" y="169"/>
                    <a:pt x="1683" y="177"/>
                  </a:cubicBezTo>
                  <a:cubicBezTo>
                    <a:pt x="1678" y="188"/>
                    <a:pt x="1705" y="225"/>
                    <a:pt x="1718" y="225"/>
                  </a:cubicBezTo>
                  <a:cubicBezTo>
                    <a:pt x="1726" y="225"/>
                    <a:pt x="1742" y="209"/>
                    <a:pt x="1742" y="217"/>
                  </a:cubicBezTo>
                  <a:cubicBezTo>
                    <a:pt x="1744" y="222"/>
                    <a:pt x="1734" y="225"/>
                    <a:pt x="1734" y="227"/>
                  </a:cubicBezTo>
                  <a:cubicBezTo>
                    <a:pt x="1731" y="240"/>
                    <a:pt x="1895" y="222"/>
                    <a:pt x="1879" y="307"/>
                  </a:cubicBezTo>
                  <a:cubicBezTo>
                    <a:pt x="1856" y="413"/>
                    <a:pt x="1832" y="325"/>
                    <a:pt x="1771" y="346"/>
                  </a:cubicBezTo>
                  <a:cubicBezTo>
                    <a:pt x="1718" y="365"/>
                    <a:pt x="1752" y="391"/>
                    <a:pt x="1702" y="391"/>
                  </a:cubicBezTo>
                  <a:cubicBezTo>
                    <a:pt x="1681" y="394"/>
                    <a:pt x="1662" y="389"/>
                    <a:pt x="1641" y="386"/>
                  </a:cubicBezTo>
                  <a:cubicBezTo>
                    <a:pt x="1638" y="386"/>
                    <a:pt x="1636" y="386"/>
                    <a:pt x="1636" y="383"/>
                  </a:cubicBezTo>
                  <a:cubicBezTo>
                    <a:pt x="1636" y="376"/>
                    <a:pt x="1652" y="362"/>
                    <a:pt x="1644" y="360"/>
                  </a:cubicBezTo>
                  <a:cubicBezTo>
                    <a:pt x="1604" y="346"/>
                    <a:pt x="1564" y="365"/>
                    <a:pt x="1527" y="376"/>
                  </a:cubicBezTo>
                  <a:cubicBezTo>
                    <a:pt x="1485" y="389"/>
                    <a:pt x="1498" y="466"/>
                    <a:pt x="1469" y="487"/>
                  </a:cubicBezTo>
                  <a:cubicBezTo>
                    <a:pt x="1458" y="492"/>
                    <a:pt x="1427" y="497"/>
                    <a:pt x="1437" y="503"/>
                  </a:cubicBezTo>
                  <a:cubicBezTo>
                    <a:pt x="1443" y="505"/>
                    <a:pt x="1461" y="508"/>
                    <a:pt x="1456" y="513"/>
                  </a:cubicBezTo>
                  <a:cubicBezTo>
                    <a:pt x="1411" y="545"/>
                    <a:pt x="1337" y="556"/>
                    <a:pt x="1300" y="590"/>
                  </a:cubicBezTo>
                  <a:cubicBezTo>
                    <a:pt x="1249" y="630"/>
                    <a:pt x="1212" y="680"/>
                    <a:pt x="1149" y="712"/>
                  </a:cubicBezTo>
                  <a:lnTo>
                    <a:pt x="1146" y="714"/>
                  </a:lnTo>
                  <a:cubicBezTo>
                    <a:pt x="1146" y="709"/>
                    <a:pt x="1143" y="706"/>
                    <a:pt x="1141" y="704"/>
                  </a:cubicBezTo>
                  <a:cubicBezTo>
                    <a:pt x="1133" y="696"/>
                    <a:pt x="1122" y="693"/>
                    <a:pt x="1114" y="696"/>
                  </a:cubicBezTo>
                  <a:cubicBezTo>
                    <a:pt x="1101" y="701"/>
                    <a:pt x="1093" y="717"/>
                    <a:pt x="1080" y="720"/>
                  </a:cubicBezTo>
                  <a:cubicBezTo>
                    <a:pt x="1072" y="720"/>
                    <a:pt x="1072" y="704"/>
                    <a:pt x="1064" y="701"/>
                  </a:cubicBezTo>
                  <a:cubicBezTo>
                    <a:pt x="1056" y="701"/>
                    <a:pt x="1048" y="720"/>
                    <a:pt x="1045" y="712"/>
                  </a:cubicBezTo>
                  <a:cubicBezTo>
                    <a:pt x="1040" y="704"/>
                    <a:pt x="1056" y="696"/>
                    <a:pt x="1056" y="685"/>
                  </a:cubicBezTo>
                  <a:cubicBezTo>
                    <a:pt x="1059" y="667"/>
                    <a:pt x="1019" y="677"/>
                    <a:pt x="1000" y="672"/>
                  </a:cubicBezTo>
                  <a:cubicBezTo>
                    <a:pt x="985" y="669"/>
                    <a:pt x="971" y="659"/>
                    <a:pt x="955" y="659"/>
                  </a:cubicBezTo>
                  <a:cubicBezTo>
                    <a:pt x="950" y="659"/>
                    <a:pt x="955" y="672"/>
                    <a:pt x="953" y="675"/>
                  </a:cubicBezTo>
                  <a:cubicBezTo>
                    <a:pt x="908" y="685"/>
                    <a:pt x="945" y="648"/>
                    <a:pt x="932" y="638"/>
                  </a:cubicBezTo>
                  <a:cubicBezTo>
                    <a:pt x="924" y="632"/>
                    <a:pt x="916" y="646"/>
                    <a:pt x="908" y="651"/>
                  </a:cubicBezTo>
                  <a:cubicBezTo>
                    <a:pt x="897" y="656"/>
                    <a:pt x="879" y="656"/>
                    <a:pt x="873" y="667"/>
                  </a:cubicBezTo>
                  <a:cubicBezTo>
                    <a:pt x="865" y="683"/>
                    <a:pt x="881" y="704"/>
                    <a:pt x="873" y="720"/>
                  </a:cubicBezTo>
                  <a:cubicBezTo>
                    <a:pt x="865" y="730"/>
                    <a:pt x="850" y="728"/>
                    <a:pt x="839" y="730"/>
                  </a:cubicBezTo>
                  <a:cubicBezTo>
                    <a:pt x="805" y="741"/>
                    <a:pt x="762" y="738"/>
                    <a:pt x="733" y="762"/>
                  </a:cubicBezTo>
                  <a:cubicBezTo>
                    <a:pt x="723" y="770"/>
                    <a:pt x="730" y="791"/>
                    <a:pt x="717" y="802"/>
                  </a:cubicBezTo>
                  <a:cubicBezTo>
                    <a:pt x="707" y="810"/>
                    <a:pt x="691" y="804"/>
                    <a:pt x="678" y="804"/>
                  </a:cubicBezTo>
                  <a:cubicBezTo>
                    <a:pt x="664" y="804"/>
                    <a:pt x="651" y="807"/>
                    <a:pt x="635" y="807"/>
                  </a:cubicBezTo>
                  <a:lnTo>
                    <a:pt x="630" y="807"/>
                  </a:lnTo>
                  <a:cubicBezTo>
                    <a:pt x="633" y="791"/>
                    <a:pt x="635" y="778"/>
                    <a:pt x="640" y="762"/>
                  </a:cubicBezTo>
                  <a:cubicBezTo>
                    <a:pt x="651" y="714"/>
                    <a:pt x="670" y="728"/>
                    <a:pt x="651" y="677"/>
                  </a:cubicBezTo>
                  <a:cubicBezTo>
                    <a:pt x="633" y="614"/>
                    <a:pt x="564" y="579"/>
                    <a:pt x="524" y="526"/>
                  </a:cubicBezTo>
                  <a:cubicBezTo>
                    <a:pt x="503" y="503"/>
                    <a:pt x="495" y="450"/>
                    <a:pt x="460" y="434"/>
                  </a:cubicBezTo>
                  <a:cubicBezTo>
                    <a:pt x="442" y="426"/>
                    <a:pt x="421" y="428"/>
                    <a:pt x="400" y="431"/>
                  </a:cubicBezTo>
                  <a:cubicBezTo>
                    <a:pt x="392" y="431"/>
                    <a:pt x="386" y="442"/>
                    <a:pt x="376" y="442"/>
                  </a:cubicBezTo>
                  <a:cubicBezTo>
                    <a:pt x="355" y="439"/>
                    <a:pt x="347" y="405"/>
                    <a:pt x="325" y="394"/>
                  </a:cubicBezTo>
                  <a:cubicBezTo>
                    <a:pt x="262" y="365"/>
                    <a:pt x="262" y="389"/>
                    <a:pt x="206" y="405"/>
                  </a:cubicBezTo>
                  <a:cubicBezTo>
                    <a:pt x="198" y="407"/>
                    <a:pt x="193" y="402"/>
                    <a:pt x="185" y="402"/>
                  </a:cubicBezTo>
                  <a:cubicBezTo>
                    <a:pt x="172" y="402"/>
                    <a:pt x="159" y="397"/>
                    <a:pt x="145" y="402"/>
                  </a:cubicBezTo>
                  <a:cubicBezTo>
                    <a:pt x="140" y="402"/>
                    <a:pt x="145" y="413"/>
                    <a:pt x="143" y="415"/>
                  </a:cubicBezTo>
                  <a:cubicBezTo>
                    <a:pt x="122" y="426"/>
                    <a:pt x="114" y="376"/>
                    <a:pt x="90" y="368"/>
                  </a:cubicBezTo>
                  <a:cubicBezTo>
                    <a:pt x="71" y="362"/>
                    <a:pt x="53" y="368"/>
                    <a:pt x="32" y="370"/>
                  </a:cubicBezTo>
                  <a:cubicBezTo>
                    <a:pt x="24" y="370"/>
                    <a:pt x="18" y="376"/>
                    <a:pt x="10" y="373"/>
                  </a:cubicBezTo>
                  <a:cubicBezTo>
                    <a:pt x="5" y="370"/>
                    <a:pt x="2" y="368"/>
                    <a:pt x="0" y="362"/>
                  </a:cubicBezTo>
                  <a:lnTo>
                    <a:pt x="29" y="365"/>
                  </a:lnTo>
                  <a:cubicBezTo>
                    <a:pt x="29" y="240"/>
                    <a:pt x="61" y="307"/>
                    <a:pt x="140" y="270"/>
                  </a:cubicBezTo>
                  <a:cubicBezTo>
                    <a:pt x="153" y="264"/>
                    <a:pt x="159" y="246"/>
                    <a:pt x="172" y="243"/>
                  </a:cubicBezTo>
                  <a:cubicBezTo>
                    <a:pt x="206" y="235"/>
                    <a:pt x="241" y="270"/>
                    <a:pt x="275" y="264"/>
                  </a:cubicBezTo>
                  <a:cubicBezTo>
                    <a:pt x="280" y="264"/>
                    <a:pt x="349" y="233"/>
                    <a:pt x="357" y="233"/>
                  </a:cubicBezTo>
                  <a:cubicBezTo>
                    <a:pt x="378" y="235"/>
                    <a:pt x="397" y="256"/>
                    <a:pt x="418" y="256"/>
                  </a:cubicBezTo>
                  <a:cubicBezTo>
                    <a:pt x="418" y="256"/>
                    <a:pt x="535" y="211"/>
                    <a:pt x="537" y="211"/>
                  </a:cubicBezTo>
                  <a:cubicBezTo>
                    <a:pt x="606" y="166"/>
                    <a:pt x="455" y="190"/>
                    <a:pt x="609" y="156"/>
                  </a:cubicBezTo>
                  <a:cubicBezTo>
                    <a:pt x="630" y="153"/>
                    <a:pt x="651" y="164"/>
                    <a:pt x="670" y="158"/>
                  </a:cubicBezTo>
                  <a:cubicBezTo>
                    <a:pt x="670" y="158"/>
                    <a:pt x="720" y="121"/>
                    <a:pt x="760" y="132"/>
                  </a:cubicBezTo>
                  <a:cubicBezTo>
                    <a:pt x="765" y="135"/>
                    <a:pt x="762" y="145"/>
                    <a:pt x="768" y="150"/>
                  </a:cubicBezTo>
                  <a:cubicBezTo>
                    <a:pt x="778" y="156"/>
                    <a:pt x="791" y="161"/>
                    <a:pt x="805" y="164"/>
                  </a:cubicBezTo>
                  <a:cubicBezTo>
                    <a:pt x="865" y="169"/>
                    <a:pt x="934" y="148"/>
                    <a:pt x="995" y="150"/>
                  </a:cubicBezTo>
                  <a:cubicBezTo>
                    <a:pt x="1011" y="150"/>
                    <a:pt x="966" y="203"/>
                    <a:pt x="1006" y="203"/>
                  </a:cubicBezTo>
                  <a:cubicBezTo>
                    <a:pt x="1109" y="203"/>
                    <a:pt x="1085" y="92"/>
                    <a:pt x="1165" y="55"/>
                  </a:cubicBezTo>
                  <a:cubicBezTo>
                    <a:pt x="1188" y="45"/>
                    <a:pt x="1215" y="92"/>
                    <a:pt x="1233" y="79"/>
                  </a:cubicBezTo>
                  <a:cubicBezTo>
                    <a:pt x="1249" y="66"/>
                    <a:pt x="1220" y="18"/>
                    <a:pt x="1241" y="15"/>
                  </a:cubicBezTo>
                  <a:cubicBezTo>
                    <a:pt x="1323" y="2"/>
                    <a:pt x="1315" y="37"/>
                    <a:pt x="1374" y="37"/>
                  </a:cubicBezTo>
                  <a:cubicBezTo>
                    <a:pt x="1390" y="37"/>
                    <a:pt x="1398" y="13"/>
                    <a:pt x="1411" y="8"/>
                  </a:cubicBezTo>
                  <a:cubicBezTo>
                    <a:pt x="1427" y="2"/>
                    <a:pt x="1445" y="2"/>
                    <a:pt x="1461" y="0"/>
                  </a:cubicBezTo>
                  <a:cubicBezTo>
                    <a:pt x="1490" y="0"/>
                    <a:pt x="1477" y="87"/>
                    <a:pt x="1482" y="103"/>
                  </a:cubicBezTo>
                  <a:cubicBezTo>
                    <a:pt x="1482" y="105"/>
                    <a:pt x="1488" y="103"/>
                    <a:pt x="1490" y="103"/>
                  </a:cubicBezTo>
                  <a:lnTo>
                    <a:pt x="1527" y="103"/>
                  </a:lnTo>
                  <a:cubicBezTo>
                    <a:pt x="1538" y="103"/>
                    <a:pt x="1551" y="100"/>
                    <a:pt x="1562" y="103"/>
                  </a:cubicBezTo>
                  <a:cubicBezTo>
                    <a:pt x="1572" y="108"/>
                    <a:pt x="1578" y="124"/>
                    <a:pt x="1586" y="124"/>
                  </a:cubicBezTo>
                  <a:cubicBezTo>
                    <a:pt x="1588" y="124"/>
                    <a:pt x="1652" y="92"/>
                    <a:pt x="1654" y="92"/>
                  </a:cubicBezTo>
                  <a:cubicBezTo>
                    <a:pt x="1662" y="92"/>
                    <a:pt x="1673" y="103"/>
                    <a:pt x="1683" y="103"/>
                  </a:cubicBezTo>
                  <a:cubicBezTo>
                    <a:pt x="1689" y="103"/>
                    <a:pt x="1699" y="100"/>
                    <a:pt x="1713" y="95"/>
                  </a:cubicBezTo>
                  <a:lnTo>
                    <a:pt x="1713" y="10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2" name="France"/>
            <p:cNvSpPr>
              <a:spLocks noEditPoints="1"/>
            </p:cNvSpPr>
            <p:nvPr/>
          </p:nvSpPr>
          <p:spPr bwMode="auto">
            <a:xfrm>
              <a:off x="2817271" y="4167538"/>
              <a:ext cx="1201738" cy="1258888"/>
            </a:xfrm>
            <a:custGeom>
              <a:avLst/>
              <a:gdLst>
                <a:gd name="T0" fmla="*/ 2041 w 3336"/>
                <a:gd name="T1" fmla="*/ 241 h 3492"/>
                <a:gd name="T2" fmla="*/ 2134 w 3336"/>
                <a:gd name="T3" fmla="*/ 413 h 3492"/>
                <a:gd name="T4" fmla="*/ 2298 w 3336"/>
                <a:gd name="T5" fmla="*/ 448 h 3492"/>
                <a:gd name="T6" fmla="*/ 2393 w 3336"/>
                <a:gd name="T7" fmla="*/ 543 h 3492"/>
                <a:gd name="T8" fmla="*/ 2496 w 3336"/>
                <a:gd name="T9" fmla="*/ 599 h 3492"/>
                <a:gd name="T10" fmla="*/ 2650 w 3336"/>
                <a:gd name="T11" fmla="*/ 633 h 3492"/>
                <a:gd name="T12" fmla="*/ 2880 w 3336"/>
                <a:gd name="T13" fmla="*/ 771 h 3492"/>
                <a:gd name="T14" fmla="*/ 2878 w 3336"/>
                <a:gd name="T15" fmla="*/ 1133 h 3492"/>
                <a:gd name="T16" fmla="*/ 2737 w 3336"/>
                <a:gd name="T17" fmla="*/ 1332 h 3492"/>
                <a:gd name="T18" fmla="*/ 2658 w 3336"/>
                <a:gd name="T19" fmla="*/ 1472 h 3492"/>
                <a:gd name="T20" fmla="*/ 2478 w 3336"/>
                <a:gd name="T21" fmla="*/ 1766 h 3492"/>
                <a:gd name="T22" fmla="*/ 2674 w 3336"/>
                <a:gd name="T23" fmla="*/ 1684 h 3492"/>
                <a:gd name="T24" fmla="*/ 2684 w 3336"/>
                <a:gd name="T25" fmla="*/ 1816 h 3492"/>
                <a:gd name="T26" fmla="*/ 2753 w 3336"/>
                <a:gd name="T27" fmla="*/ 2039 h 3492"/>
                <a:gd name="T28" fmla="*/ 2716 w 3336"/>
                <a:gd name="T29" fmla="*/ 2293 h 3492"/>
                <a:gd name="T30" fmla="*/ 2666 w 3336"/>
                <a:gd name="T31" fmla="*/ 2383 h 3492"/>
                <a:gd name="T32" fmla="*/ 2769 w 3336"/>
                <a:gd name="T33" fmla="*/ 2629 h 3492"/>
                <a:gd name="T34" fmla="*/ 2674 w 3336"/>
                <a:gd name="T35" fmla="*/ 2685 h 3492"/>
                <a:gd name="T36" fmla="*/ 2584 w 3336"/>
                <a:gd name="T37" fmla="*/ 2806 h 3492"/>
                <a:gd name="T38" fmla="*/ 2380 w 3336"/>
                <a:gd name="T39" fmla="*/ 2836 h 3492"/>
                <a:gd name="T40" fmla="*/ 2253 w 3336"/>
                <a:gd name="T41" fmla="*/ 2724 h 3492"/>
                <a:gd name="T42" fmla="*/ 2192 w 3336"/>
                <a:gd name="T43" fmla="*/ 2698 h 3492"/>
                <a:gd name="T44" fmla="*/ 1970 w 3336"/>
                <a:gd name="T45" fmla="*/ 2663 h 3492"/>
                <a:gd name="T46" fmla="*/ 1649 w 3336"/>
                <a:gd name="T47" fmla="*/ 2862 h 3492"/>
                <a:gd name="T48" fmla="*/ 1565 w 3336"/>
                <a:gd name="T49" fmla="*/ 2997 h 3492"/>
                <a:gd name="T50" fmla="*/ 1318 w 3336"/>
                <a:gd name="T51" fmla="*/ 2941 h 3492"/>
                <a:gd name="T52" fmla="*/ 1199 w 3336"/>
                <a:gd name="T53" fmla="*/ 2846 h 3492"/>
                <a:gd name="T54" fmla="*/ 969 w 3336"/>
                <a:gd name="T55" fmla="*/ 2830 h 3492"/>
                <a:gd name="T56" fmla="*/ 709 w 3336"/>
                <a:gd name="T57" fmla="*/ 2693 h 3492"/>
                <a:gd name="T58" fmla="*/ 524 w 3336"/>
                <a:gd name="T59" fmla="*/ 2547 h 3492"/>
                <a:gd name="T60" fmla="*/ 672 w 3336"/>
                <a:gd name="T61" fmla="*/ 2097 h 3492"/>
                <a:gd name="T62" fmla="*/ 744 w 3336"/>
                <a:gd name="T63" fmla="*/ 1798 h 3492"/>
                <a:gd name="T64" fmla="*/ 860 w 3336"/>
                <a:gd name="T65" fmla="*/ 2010 h 3492"/>
                <a:gd name="T66" fmla="*/ 728 w 3336"/>
                <a:gd name="T67" fmla="*/ 1742 h 3492"/>
                <a:gd name="T68" fmla="*/ 776 w 3336"/>
                <a:gd name="T69" fmla="*/ 1533 h 3492"/>
                <a:gd name="T70" fmla="*/ 688 w 3336"/>
                <a:gd name="T71" fmla="*/ 1485 h 3492"/>
                <a:gd name="T72" fmla="*/ 609 w 3336"/>
                <a:gd name="T73" fmla="*/ 1252 h 3492"/>
                <a:gd name="T74" fmla="*/ 434 w 3336"/>
                <a:gd name="T75" fmla="*/ 1059 h 3492"/>
                <a:gd name="T76" fmla="*/ 379 w 3336"/>
                <a:gd name="T77" fmla="*/ 1012 h 3492"/>
                <a:gd name="T78" fmla="*/ 254 w 3336"/>
                <a:gd name="T79" fmla="*/ 911 h 3492"/>
                <a:gd name="T80" fmla="*/ 98 w 3336"/>
                <a:gd name="T81" fmla="*/ 829 h 3492"/>
                <a:gd name="T82" fmla="*/ 103 w 3336"/>
                <a:gd name="T83" fmla="*/ 715 h 3492"/>
                <a:gd name="T84" fmla="*/ 159 w 3336"/>
                <a:gd name="T85" fmla="*/ 675 h 3492"/>
                <a:gd name="T86" fmla="*/ 275 w 3336"/>
                <a:gd name="T87" fmla="*/ 628 h 3492"/>
                <a:gd name="T88" fmla="*/ 431 w 3336"/>
                <a:gd name="T89" fmla="*/ 575 h 3492"/>
                <a:gd name="T90" fmla="*/ 588 w 3336"/>
                <a:gd name="T91" fmla="*/ 691 h 3492"/>
                <a:gd name="T92" fmla="*/ 789 w 3336"/>
                <a:gd name="T93" fmla="*/ 720 h 3492"/>
                <a:gd name="T94" fmla="*/ 826 w 3336"/>
                <a:gd name="T95" fmla="*/ 519 h 3492"/>
                <a:gd name="T96" fmla="*/ 784 w 3336"/>
                <a:gd name="T97" fmla="*/ 384 h 3492"/>
                <a:gd name="T98" fmla="*/ 919 w 3336"/>
                <a:gd name="T99" fmla="*/ 366 h 3492"/>
                <a:gd name="T100" fmla="*/ 1091 w 3336"/>
                <a:gd name="T101" fmla="*/ 519 h 3492"/>
                <a:gd name="T102" fmla="*/ 1485 w 3336"/>
                <a:gd name="T103" fmla="*/ 344 h 3492"/>
                <a:gd name="T104" fmla="*/ 1586 w 3336"/>
                <a:gd name="T105" fmla="*/ 223 h 3492"/>
                <a:gd name="T106" fmla="*/ 3298 w 3336"/>
                <a:gd name="T107" fmla="*/ 2888 h 3492"/>
                <a:gd name="T108" fmla="*/ 3330 w 3336"/>
                <a:gd name="T109" fmla="*/ 3143 h 3492"/>
                <a:gd name="T110" fmla="*/ 3251 w 3336"/>
                <a:gd name="T111" fmla="*/ 3397 h 3492"/>
                <a:gd name="T112" fmla="*/ 3092 w 3336"/>
                <a:gd name="T113" fmla="*/ 3320 h 3492"/>
                <a:gd name="T114" fmla="*/ 3103 w 3336"/>
                <a:gd name="T115" fmla="*/ 3140 h 3492"/>
                <a:gd name="T116" fmla="*/ 3156 w 3336"/>
                <a:gd name="T117" fmla="*/ 3016 h 3492"/>
                <a:gd name="T118" fmla="*/ 3298 w 3336"/>
                <a:gd name="T119" fmla="*/ 2888 h 3492"/>
                <a:gd name="T120" fmla="*/ 2687 w 3336"/>
                <a:gd name="T121" fmla="*/ 266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6" h="3492">
                  <a:moveTo>
                    <a:pt x="1813" y="0"/>
                  </a:moveTo>
                  <a:cubicBezTo>
                    <a:pt x="1819" y="37"/>
                    <a:pt x="1821" y="138"/>
                    <a:pt x="1880" y="138"/>
                  </a:cubicBezTo>
                  <a:cubicBezTo>
                    <a:pt x="1901" y="138"/>
                    <a:pt x="1914" y="101"/>
                    <a:pt x="1930" y="109"/>
                  </a:cubicBezTo>
                  <a:cubicBezTo>
                    <a:pt x="1964" y="122"/>
                    <a:pt x="1948" y="183"/>
                    <a:pt x="1959" y="204"/>
                  </a:cubicBezTo>
                  <a:cubicBezTo>
                    <a:pt x="1975" y="241"/>
                    <a:pt x="2033" y="199"/>
                    <a:pt x="2041" y="241"/>
                  </a:cubicBezTo>
                  <a:cubicBezTo>
                    <a:pt x="2044" y="252"/>
                    <a:pt x="2036" y="265"/>
                    <a:pt x="2038" y="276"/>
                  </a:cubicBezTo>
                  <a:cubicBezTo>
                    <a:pt x="2044" y="297"/>
                    <a:pt x="2152" y="270"/>
                    <a:pt x="2157" y="315"/>
                  </a:cubicBezTo>
                  <a:cubicBezTo>
                    <a:pt x="2157" y="331"/>
                    <a:pt x="2136" y="344"/>
                    <a:pt x="2136" y="360"/>
                  </a:cubicBezTo>
                  <a:cubicBezTo>
                    <a:pt x="2134" y="371"/>
                    <a:pt x="2155" y="371"/>
                    <a:pt x="2155" y="379"/>
                  </a:cubicBezTo>
                  <a:cubicBezTo>
                    <a:pt x="2155" y="392"/>
                    <a:pt x="2142" y="400"/>
                    <a:pt x="2134" y="413"/>
                  </a:cubicBezTo>
                  <a:cubicBezTo>
                    <a:pt x="2126" y="429"/>
                    <a:pt x="2213" y="450"/>
                    <a:pt x="2250" y="416"/>
                  </a:cubicBezTo>
                  <a:cubicBezTo>
                    <a:pt x="2269" y="400"/>
                    <a:pt x="2285" y="352"/>
                    <a:pt x="2303" y="368"/>
                  </a:cubicBezTo>
                  <a:cubicBezTo>
                    <a:pt x="2308" y="374"/>
                    <a:pt x="2295" y="382"/>
                    <a:pt x="2293" y="389"/>
                  </a:cubicBezTo>
                  <a:cubicBezTo>
                    <a:pt x="2290" y="400"/>
                    <a:pt x="2279" y="411"/>
                    <a:pt x="2279" y="424"/>
                  </a:cubicBezTo>
                  <a:cubicBezTo>
                    <a:pt x="2279" y="434"/>
                    <a:pt x="2295" y="437"/>
                    <a:pt x="2298" y="448"/>
                  </a:cubicBezTo>
                  <a:cubicBezTo>
                    <a:pt x="2298" y="461"/>
                    <a:pt x="2277" y="477"/>
                    <a:pt x="2287" y="487"/>
                  </a:cubicBezTo>
                  <a:cubicBezTo>
                    <a:pt x="2298" y="503"/>
                    <a:pt x="2324" y="495"/>
                    <a:pt x="2343" y="503"/>
                  </a:cubicBezTo>
                  <a:cubicBezTo>
                    <a:pt x="2353" y="511"/>
                    <a:pt x="2356" y="527"/>
                    <a:pt x="2367" y="535"/>
                  </a:cubicBezTo>
                  <a:cubicBezTo>
                    <a:pt x="2369" y="538"/>
                    <a:pt x="2377" y="527"/>
                    <a:pt x="2383" y="530"/>
                  </a:cubicBezTo>
                  <a:cubicBezTo>
                    <a:pt x="2388" y="532"/>
                    <a:pt x="2390" y="538"/>
                    <a:pt x="2393" y="543"/>
                  </a:cubicBezTo>
                  <a:cubicBezTo>
                    <a:pt x="2393" y="546"/>
                    <a:pt x="2380" y="551"/>
                    <a:pt x="2383" y="554"/>
                  </a:cubicBezTo>
                  <a:cubicBezTo>
                    <a:pt x="2390" y="559"/>
                    <a:pt x="2404" y="554"/>
                    <a:pt x="2409" y="562"/>
                  </a:cubicBezTo>
                  <a:cubicBezTo>
                    <a:pt x="2417" y="572"/>
                    <a:pt x="2406" y="596"/>
                    <a:pt x="2420" y="601"/>
                  </a:cubicBezTo>
                  <a:cubicBezTo>
                    <a:pt x="2435" y="609"/>
                    <a:pt x="2454" y="591"/>
                    <a:pt x="2473" y="593"/>
                  </a:cubicBezTo>
                  <a:cubicBezTo>
                    <a:pt x="2480" y="593"/>
                    <a:pt x="2488" y="596"/>
                    <a:pt x="2496" y="599"/>
                  </a:cubicBezTo>
                  <a:cubicBezTo>
                    <a:pt x="2510" y="604"/>
                    <a:pt x="2520" y="609"/>
                    <a:pt x="2531" y="614"/>
                  </a:cubicBezTo>
                  <a:cubicBezTo>
                    <a:pt x="2533" y="617"/>
                    <a:pt x="2531" y="628"/>
                    <a:pt x="2533" y="625"/>
                  </a:cubicBezTo>
                  <a:cubicBezTo>
                    <a:pt x="2549" y="625"/>
                    <a:pt x="2563" y="612"/>
                    <a:pt x="2576" y="612"/>
                  </a:cubicBezTo>
                  <a:cubicBezTo>
                    <a:pt x="2592" y="612"/>
                    <a:pt x="2608" y="620"/>
                    <a:pt x="2621" y="625"/>
                  </a:cubicBezTo>
                  <a:cubicBezTo>
                    <a:pt x="2626" y="633"/>
                    <a:pt x="2642" y="625"/>
                    <a:pt x="2650" y="633"/>
                  </a:cubicBezTo>
                  <a:cubicBezTo>
                    <a:pt x="2671" y="646"/>
                    <a:pt x="2684" y="707"/>
                    <a:pt x="2711" y="734"/>
                  </a:cubicBezTo>
                  <a:cubicBezTo>
                    <a:pt x="2743" y="768"/>
                    <a:pt x="2690" y="659"/>
                    <a:pt x="2769" y="731"/>
                  </a:cubicBezTo>
                  <a:cubicBezTo>
                    <a:pt x="2774" y="736"/>
                    <a:pt x="2764" y="747"/>
                    <a:pt x="2766" y="755"/>
                  </a:cubicBezTo>
                  <a:cubicBezTo>
                    <a:pt x="2772" y="763"/>
                    <a:pt x="2856" y="728"/>
                    <a:pt x="2870" y="739"/>
                  </a:cubicBezTo>
                  <a:cubicBezTo>
                    <a:pt x="2878" y="747"/>
                    <a:pt x="2872" y="763"/>
                    <a:pt x="2880" y="771"/>
                  </a:cubicBezTo>
                  <a:cubicBezTo>
                    <a:pt x="2891" y="779"/>
                    <a:pt x="3050" y="797"/>
                    <a:pt x="3039" y="816"/>
                  </a:cubicBezTo>
                  <a:cubicBezTo>
                    <a:pt x="3010" y="866"/>
                    <a:pt x="2957" y="898"/>
                    <a:pt x="2936" y="940"/>
                  </a:cubicBezTo>
                  <a:cubicBezTo>
                    <a:pt x="2928" y="959"/>
                    <a:pt x="2925" y="1017"/>
                    <a:pt x="2923" y="1033"/>
                  </a:cubicBezTo>
                  <a:lnTo>
                    <a:pt x="2885" y="1094"/>
                  </a:lnTo>
                  <a:cubicBezTo>
                    <a:pt x="2880" y="1107"/>
                    <a:pt x="2875" y="1120"/>
                    <a:pt x="2878" y="1133"/>
                  </a:cubicBezTo>
                  <a:cubicBezTo>
                    <a:pt x="2878" y="1141"/>
                    <a:pt x="2888" y="1141"/>
                    <a:pt x="2888" y="1147"/>
                  </a:cubicBezTo>
                  <a:cubicBezTo>
                    <a:pt x="2885" y="1184"/>
                    <a:pt x="2859" y="1218"/>
                    <a:pt x="2862" y="1255"/>
                  </a:cubicBezTo>
                  <a:cubicBezTo>
                    <a:pt x="2862" y="1290"/>
                    <a:pt x="2862" y="1300"/>
                    <a:pt x="2864" y="1300"/>
                  </a:cubicBezTo>
                  <a:cubicBezTo>
                    <a:pt x="2774" y="1393"/>
                    <a:pt x="2806" y="1292"/>
                    <a:pt x="2732" y="1313"/>
                  </a:cubicBezTo>
                  <a:cubicBezTo>
                    <a:pt x="2727" y="1316"/>
                    <a:pt x="2737" y="1327"/>
                    <a:pt x="2737" y="1332"/>
                  </a:cubicBezTo>
                  <a:cubicBezTo>
                    <a:pt x="2737" y="1335"/>
                    <a:pt x="2732" y="1332"/>
                    <a:pt x="2732" y="1332"/>
                  </a:cubicBezTo>
                  <a:cubicBezTo>
                    <a:pt x="2724" y="1342"/>
                    <a:pt x="2703" y="1353"/>
                    <a:pt x="2708" y="1366"/>
                  </a:cubicBezTo>
                  <a:cubicBezTo>
                    <a:pt x="2711" y="1380"/>
                    <a:pt x="2750" y="1353"/>
                    <a:pt x="2750" y="1366"/>
                  </a:cubicBezTo>
                  <a:cubicBezTo>
                    <a:pt x="2748" y="1403"/>
                    <a:pt x="2735" y="1374"/>
                    <a:pt x="2721" y="1385"/>
                  </a:cubicBezTo>
                  <a:cubicBezTo>
                    <a:pt x="2698" y="1403"/>
                    <a:pt x="2676" y="1456"/>
                    <a:pt x="2658" y="1472"/>
                  </a:cubicBezTo>
                  <a:cubicBezTo>
                    <a:pt x="2642" y="1491"/>
                    <a:pt x="2605" y="1483"/>
                    <a:pt x="2594" y="1504"/>
                  </a:cubicBezTo>
                  <a:cubicBezTo>
                    <a:pt x="2586" y="1522"/>
                    <a:pt x="2602" y="1546"/>
                    <a:pt x="2594" y="1562"/>
                  </a:cubicBezTo>
                  <a:cubicBezTo>
                    <a:pt x="2584" y="1591"/>
                    <a:pt x="2536" y="1591"/>
                    <a:pt x="2518" y="1618"/>
                  </a:cubicBezTo>
                  <a:cubicBezTo>
                    <a:pt x="2486" y="1657"/>
                    <a:pt x="2520" y="1695"/>
                    <a:pt x="2507" y="1737"/>
                  </a:cubicBezTo>
                  <a:cubicBezTo>
                    <a:pt x="2504" y="1745"/>
                    <a:pt x="2478" y="1732"/>
                    <a:pt x="2478" y="1766"/>
                  </a:cubicBezTo>
                  <a:cubicBezTo>
                    <a:pt x="2478" y="1771"/>
                    <a:pt x="2465" y="1777"/>
                    <a:pt x="2467" y="1777"/>
                  </a:cubicBezTo>
                  <a:cubicBezTo>
                    <a:pt x="2499" y="1785"/>
                    <a:pt x="2536" y="1771"/>
                    <a:pt x="2552" y="1740"/>
                  </a:cubicBezTo>
                  <a:cubicBezTo>
                    <a:pt x="2555" y="1734"/>
                    <a:pt x="2541" y="1729"/>
                    <a:pt x="2539" y="1724"/>
                  </a:cubicBezTo>
                  <a:cubicBezTo>
                    <a:pt x="2539" y="1716"/>
                    <a:pt x="2536" y="1710"/>
                    <a:pt x="2541" y="1705"/>
                  </a:cubicBezTo>
                  <a:cubicBezTo>
                    <a:pt x="2565" y="1668"/>
                    <a:pt x="2639" y="1668"/>
                    <a:pt x="2674" y="1684"/>
                  </a:cubicBezTo>
                  <a:cubicBezTo>
                    <a:pt x="2684" y="1687"/>
                    <a:pt x="2663" y="1702"/>
                    <a:pt x="2666" y="1710"/>
                  </a:cubicBezTo>
                  <a:cubicBezTo>
                    <a:pt x="2666" y="1724"/>
                    <a:pt x="2682" y="1729"/>
                    <a:pt x="2684" y="1742"/>
                  </a:cubicBezTo>
                  <a:cubicBezTo>
                    <a:pt x="2687" y="1758"/>
                    <a:pt x="2650" y="1755"/>
                    <a:pt x="2666" y="1782"/>
                  </a:cubicBezTo>
                  <a:cubicBezTo>
                    <a:pt x="2671" y="1787"/>
                    <a:pt x="2687" y="1779"/>
                    <a:pt x="2690" y="1787"/>
                  </a:cubicBezTo>
                  <a:cubicBezTo>
                    <a:pt x="2695" y="1795"/>
                    <a:pt x="2682" y="1808"/>
                    <a:pt x="2684" y="1816"/>
                  </a:cubicBezTo>
                  <a:cubicBezTo>
                    <a:pt x="2687" y="1822"/>
                    <a:pt x="2698" y="1806"/>
                    <a:pt x="2700" y="1811"/>
                  </a:cubicBezTo>
                  <a:cubicBezTo>
                    <a:pt x="2713" y="1824"/>
                    <a:pt x="2713" y="1843"/>
                    <a:pt x="2724" y="1859"/>
                  </a:cubicBezTo>
                  <a:cubicBezTo>
                    <a:pt x="2602" y="1930"/>
                    <a:pt x="2671" y="1898"/>
                    <a:pt x="2708" y="1962"/>
                  </a:cubicBezTo>
                  <a:cubicBezTo>
                    <a:pt x="2713" y="1973"/>
                    <a:pt x="2703" y="1991"/>
                    <a:pt x="2711" y="2002"/>
                  </a:cubicBezTo>
                  <a:cubicBezTo>
                    <a:pt x="2719" y="2020"/>
                    <a:pt x="2745" y="2023"/>
                    <a:pt x="2753" y="2039"/>
                  </a:cubicBezTo>
                  <a:cubicBezTo>
                    <a:pt x="2766" y="2063"/>
                    <a:pt x="2682" y="2131"/>
                    <a:pt x="2668" y="2134"/>
                  </a:cubicBezTo>
                  <a:cubicBezTo>
                    <a:pt x="2660" y="2137"/>
                    <a:pt x="2655" y="2121"/>
                    <a:pt x="2647" y="2121"/>
                  </a:cubicBezTo>
                  <a:cubicBezTo>
                    <a:pt x="2634" y="2123"/>
                    <a:pt x="2610" y="2123"/>
                    <a:pt x="2610" y="2137"/>
                  </a:cubicBezTo>
                  <a:cubicBezTo>
                    <a:pt x="2605" y="2179"/>
                    <a:pt x="2692" y="2213"/>
                    <a:pt x="2705" y="2235"/>
                  </a:cubicBezTo>
                  <a:cubicBezTo>
                    <a:pt x="2713" y="2250"/>
                    <a:pt x="2716" y="2272"/>
                    <a:pt x="2716" y="2293"/>
                  </a:cubicBezTo>
                  <a:cubicBezTo>
                    <a:pt x="2713" y="2301"/>
                    <a:pt x="2690" y="2288"/>
                    <a:pt x="2687" y="2295"/>
                  </a:cubicBezTo>
                  <a:cubicBezTo>
                    <a:pt x="2684" y="2301"/>
                    <a:pt x="2692" y="2306"/>
                    <a:pt x="2690" y="2309"/>
                  </a:cubicBezTo>
                  <a:cubicBezTo>
                    <a:pt x="2682" y="2322"/>
                    <a:pt x="2668" y="2330"/>
                    <a:pt x="2658" y="2340"/>
                  </a:cubicBezTo>
                  <a:cubicBezTo>
                    <a:pt x="2650" y="2356"/>
                    <a:pt x="2676" y="2364"/>
                    <a:pt x="2679" y="2372"/>
                  </a:cubicBezTo>
                  <a:cubicBezTo>
                    <a:pt x="2679" y="2378"/>
                    <a:pt x="2666" y="2378"/>
                    <a:pt x="2666" y="2383"/>
                  </a:cubicBezTo>
                  <a:cubicBezTo>
                    <a:pt x="2663" y="2420"/>
                    <a:pt x="2732" y="2470"/>
                    <a:pt x="2761" y="2478"/>
                  </a:cubicBezTo>
                  <a:cubicBezTo>
                    <a:pt x="2777" y="2483"/>
                    <a:pt x="2795" y="2475"/>
                    <a:pt x="2811" y="2475"/>
                  </a:cubicBezTo>
                  <a:cubicBezTo>
                    <a:pt x="2827" y="2473"/>
                    <a:pt x="2846" y="2462"/>
                    <a:pt x="2859" y="2470"/>
                  </a:cubicBezTo>
                  <a:cubicBezTo>
                    <a:pt x="2899" y="2499"/>
                    <a:pt x="2809" y="2560"/>
                    <a:pt x="2822" y="2608"/>
                  </a:cubicBezTo>
                  <a:cubicBezTo>
                    <a:pt x="2819" y="2608"/>
                    <a:pt x="2774" y="2624"/>
                    <a:pt x="2769" y="2629"/>
                  </a:cubicBezTo>
                  <a:cubicBezTo>
                    <a:pt x="2766" y="2632"/>
                    <a:pt x="2774" y="2642"/>
                    <a:pt x="2769" y="2642"/>
                  </a:cubicBezTo>
                  <a:cubicBezTo>
                    <a:pt x="2766" y="2640"/>
                    <a:pt x="2769" y="2629"/>
                    <a:pt x="2766" y="2629"/>
                  </a:cubicBezTo>
                  <a:cubicBezTo>
                    <a:pt x="2750" y="2632"/>
                    <a:pt x="2732" y="2634"/>
                    <a:pt x="2721" y="2645"/>
                  </a:cubicBezTo>
                  <a:cubicBezTo>
                    <a:pt x="2713" y="2653"/>
                    <a:pt x="2727" y="2671"/>
                    <a:pt x="2716" y="2679"/>
                  </a:cubicBezTo>
                  <a:cubicBezTo>
                    <a:pt x="2705" y="2687"/>
                    <a:pt x="2687" y="2677"/>
                    <a:pt x="2674" y="2685"/>
                  </a:cubicBezTo>
                  <a:cubicBezTo>
                    <a:pt x="2663" y="2693"/>
                    <a:pt x="2666" y="2714"/>
                    <a:pt x="2653" y="2724"/>
                  </a:cubicBezTo>
                  <a:cubicBezTo>
                    <a:pt x="2642" y="2730"/>
                    <a:pt x="2629" y="2716"/>
                    <a:pt x="2618" y="2722"/>
                  </a:cubicBezTo>
                  <a:cubicBezTo>
                    <a:pt x="2610" y="2724"/>
                    <a:pt x="2615" y="2738"/>
                    <a:pt x="2608" y="2746"/>
                  </a:cubicBezTo>
                  <a:cubicBezTo>
                    <a:pt x="2600" y="2756"/>
                    <a:pt x="2578" y="2759"/>
                    <a:pt x="2573" y="2772"/>
                  </a:cubicBezTo>
                  <a:cubicBezTo>
                    <a:pt x="2570" y="2783"/>
                    <a:pt x="2594" y="2798"/>
                    <a:pt x="2584" y="2806"/>
                  </a:cubicBezTo>
                  <a:cubicBezTo>
                    <a:pt x="2570" y="2820"/>
                    <a:pt x="2544" y="2806"/>
                    <a:pt x="2525" y="2809"/>
                  </a:cubicBezTo>
                  <a:cubicBezTo>
                    <a:pt x="2502" y="2814"/>
                    <a:pt x="2486" y="2838"/>
                    <a:pt x="2465" y="2846"/>
                  </a:cubicBezTo>
                  <a:cubicBezTo>
                    <a:pt x="2441" y="2854"/>
                    <a:pt x="2459" y="2817"/>
                    <a:pt x="2406" y="2814"/>
                  </a:cubicBezTo>
                  <a:cubicBezTo>
                    <a:pt x="2372" y="2812"/>
                    <a:pt x="2409" y="2828"/>
                    <a:pt x="2404" y="2833"/>
                  </a:cubicBezTo>
                  <a:cubicBezTo>
                    <a:pt x="2398" y="2838"/>
                    <a:pt x="2388" y="2838"/>
                    <a:pt x="2380" y="2836"/>
                  </a:cubicBezTo>
                  <a:cubicBezTo>
                    <a:pt x="2372" y="2836"/>
                    <a:pt x="2364" y="2836"/>
                    <a:pt x="2361" y="2830"/>
                  </a:cubicBezTo>
                  <a:cubicBezTo>
                    <a:pt x="2361" y="2825"/>
                    <a:pt x="2380" y="2812"/>
                    <a:pt x="2343" y="2793"/>
                  </a:cubicBezTo>
                  <a:cubicBezTo>
                    <a:pt x="2335" y="2791"/>
                    <a:pt x="2327" y="2793"/>
                    <a:pt x="2316" y="2793"/>
                  </a:cubicBezTo>
                  <a:cubicBezTo>
                    <a:pt x="2298" y="2788"/>
                    <a:pt x="2277" y="2791"/>
                    <a:pt x="2263" y="2777"/>
                  </a:cubicBezTo>
                  <a:cubicBezTo>
                    <a:pt x="2250" y="2764"/>
                    <a:pt x="2263" y="2738"/>
                    <a:pt x="2253" y="2724"/>
                  </a:cubicBezTo>
                  <a:cubicBezTo>
                    <a:pt x="2247" y="2716"/>
                    <a:pt x="2237" y="2735"/>
                    <a:pt x="2226" y="2735"/>
                  </a:cubicBezTo>
                  <a:cubicBezTo>
                    <a:pt x="2210" y="2735"/>
                    <a:pt x="2179" y="2740"/>
                    <a:pt x="2181" y="2724"/>
                  </a:cubicBezTo>
                  <a:cubicBezTo>
                    <a:pt x="2184" y="2703"/>
                    <a:pt x="2232" y="2711"/>
                    <a:pt x="2234" y="2690"/>
                  </a:cubicBezTo>
                  <a:cubicBezTo>
                    <a:pt x="2234" y="2669"/>
                    <a:pt x="2205" y="2653"/>
                    <a:pt x="2187" y="2656"/>
                  </a:cubicBezTo>
                  <a:cubicBezTo>
                    <a:pt x="2171" y="2658"/>
                    <a:pt x="2200" y="2687"/>
                    <a:pt x="2192" y="2698"/>
                  </a:cubicBezTo>
                  <a:cubicBezTo>
                    <a:pt x="2179" y="2711"/>
                    <a:pt x="2157" y="2719"/>
                    <a:pt x="2139" y="2716"/>
                  </a:cubicBezTo>
                  <a:cubicBezTo>
                    <a:pt x="2097" y="2714"/>
                    <a:pt x="2110" y="2640"/>
                    <a:pt x="2102" y="2650"/>
                  </a:cubicBezTo>
                  <a:cubicBezTo>
                    <a:pt x="2065" y="2693"/>
                    <a:pt x="2147" y="2711"/>
                    <a:pt x="2123" y="2722"/>
                  </a:cubicBezTo>
                  <a:cubicBezTo>
                    <a:pt x="2038" y="2756"/>
                    <a:pt x="2075" y="2701"/>
                    <a:pt x="2073" y="2690"/>
                  </a:cubicBezTo>
                  <a:cubicBezTo>
                    <a:pt x="2070" y="2679"/>
                    <a:pt x="1977" y="2669"/>
                    <a:pt x="1970" y="2663"/>
                  </a:cubicBezTo>
                  <a:cubicBezTo>
                    <a:pt x="1948" y="2653"/>
                    <a:pt x="1922" y="2618"/>
                    <a:pt x="1895" y="2634"/>
                  </a:cubicBezTo>
                  <a:cubicBezTo>
                    <a:pt x="1866" y="2650"/>
                    <a:pt x="1824" y="2703"/>
                    <a:pt x="1795" y="2719"/>
                  </a:cubicBezTo>
                  <a:cubicBezTo>
                    <a:pt x="1768" y="2732"/>
                    <a:pt x="1715" y="2722"/>
                    <a:pt x="1684" y="2767"/>
                  </a:cubicBezTo>
                  <a:cubicBezTo>
                    <a:pt x="1678" y="2772"/>
                    <a:pt x="1692" y="2783"/>
                    <a:pt x="1692" y="2791"/>
                  </a:cubicBezTo>
                  <a:cubicBezTo>
                    <a:pt x="1686" y="2817"/>
                    <a:pt x="1652" y="2833"/>
                    <a:pt x="1649" y="2862"/>
                  </a:cubicBezTo>
                  <a:cubicBezTo>
                    <a:pt x="1649" y="2870"/>
                    <a:pt x="1668" y="2867"/>
                    <a:pt x="1670" y="2875"/>
                  </a:cubicBezTo>
                  <a:cubicBezTo>
                    <a:pt x="1684" y="2923"/>
                    <a:pt x="1649" y="2910"/>
                    <a:pt x="1668" y="2963"/>
                  </a:cubicBezTo>
                  <a:cubicBezTo>
                    <a:pt x="1673" y="2978"/>
                    <a:pt x="1689" y="2992"/>
                    <a:pt x="1705" y="3005"/>
                  </a:cubicBezTo>
                  <a:lnTo>
                    <a:pt x="1694" y="3005"/>
                  </a:lnTo>
                  <a:cubicBezTo>
                    <a:pt x="1652" y="2994"/>
                    <a:pt x="1604" y="2971"/>
                    <a:pt x="1565" y="2997"/>
                  </a:cubicBezTo>
                  <a:cubicBezTo>
                    <a:pt x="1557" y="3002"/>
                    <a:pt x="1567" y="3023"/>
                    <a:pt x="1557" y="3026"/>
                  </a:cubicBezTo>
                  <a:cubicBezTo>
                    <a:pt x="1530" y="3034"/>
                    <a:pt x="1485" y="2981"/>
                    <a:pt x="1459" y="2981"/>
                  </a:cubicBezTo>
                  <a:cubicBezTo>
                    <a:pt x="1435" y="2981"/>
                    <a:pt x="1416" y="2994"/>
                    <a:pt x="1395" y="2997"/>
                  </a:cubicBezTo>
                  <a:cubicBezTo>
                    <a:pt x="1379" y="3000"/>
                    <a:pt x="1377" y="2971"/>
                    <a:pt x="1371" y="2965"/>
                  </a:cubicBezTo>
                  <a:cubicBezTo>
                    <a:pt x="1358" y="2955"/>
                    <a:pt x="1337" y="2949"/>
                    <a:pt x="1318" y="2941"/>
                  </a:cubicBezTo>
                  <a:cubicBezTo>
                    <a:pt x="1345" y="2907"/>
                    <a:pt x="1339" y="2873"/>
                    <a:pt x="1271" y="2878"/>
                  </a:cubicBezTo>
                  <a:cubicBezTo>
                    <a:pt x="1268" y="2878"/>
                    <a:pt x="1260" y="2888"/>
                    <a:pt x="1255" y="2902"/>
                  </a:cubicBezTo>
                  <a:lnTo>
                    <a:pt x="1255" y="2899"/>
                  </a:lnTo>
                  <a:cubicBezTo>
                    <a:pt x="1242" y="2891"/>
                    <a:pt x="1249" y="2867"/>
                    <a:pt x="1236" y="2857"/>
                  </a:cubicBezTo>
                  <a:cubicBezTo>
                    <a:pt x="1228" y="2849"/>
                    <a:pt x="1212" y="2849"/>
                    <a:pt x="1199" y="2846"/>
                  </a:cubicBezTo>
                  <a:cubicBezTo>
                    <a:pt x="1194" y="2846"/>
                    <a:pt x="1186" y="2849"/>
                    <a:pt x="1183" y="2846"/>
                  </a:cubicBezTo>
                  <a:cubicBezTo>
                    <a:pt x="1154" y="2820"/>
                    <a:pt x="1128" y="2788"/>
                    <a:pt x="1083" y="2780"/>
                  </a:cubicBezTo>
                  <a:cubicBezTo>
                    <a:pt x="1051" y="2775"/>
                    <a:pt x="1064" y="2836"/>
                    <a:pt x="1064" y="2836"/>
                  </a:cubicBezTo>
                  <a:cubicBezTo>
                    <a:pt x="1035" y="2833"/>
                    <a:pt x="1011" y="2812"/>
                    <a:pt x="985" y="2814"/>
                  </a:cubicBezTo>
                  <a:cubicBezTo>
                    <a:pt x="977" y="2814"/>
                    <a:pt x="977" y="2830"/>
                    <a:pt x="969" y="2830"/>
                  </a:cubicBezTo>
                  <a:cubicBezTo>
                    <a:pt x="953" y="2828"/>
                    <a:pt x="945" y="2809"/>
                    <a:pt x="929" y="2806"/>
                  </a:cubicBezTo>
                  <a:cubicBezTo>
                    <a:pt x="913" y="2804"/>
                    <a:pt x="903" y="2820"/>
                    <a:pt x="887" y="2817"/>
                  </a:cubicBezTo>
                  <a:cubicBezTo>
                    <a:pt x="852" y="2817"/>
                    <a:pt x="866" y="2783"/>
                    <a:pt x="847" y="2767"/>
                  </a:cubicBezTo>
                  <a:cubicBezTo>
                    <a:pt x="810" y="2735"/>
                    <a:pt x="776" y="2783"/>
                    <a:pt x="741" y="2756"/>
                  </a:cubicBezTo>
                  <a:cubicBezTo>
                    <a:pt x="739" y="2756"/>
                    <a:pt x="712" y="2695"/>
                    <a:pt x="709" y="2693"/>
                  </a:cubicBezTo>
                  <a:cubicBezTo>
                    <a:pt x="675" y="2666"/>
                    <a:pt x="617" y="2679"/>
                    <a:pt x="580" y="2645"/>
                  </a:cubicBezTo>
                  <a:cubicBezTo>
                    <a:pt x="574" y="2640"/>
                    <a:pt x="582" y="2626"/>
                    <a:pt x="580" y="2621"/>
                  </a:cubicBezTo>
                  <a:cubicBezTo>
                    <a:pt x="574" y="2616"/>
                    <a:pt x="559" y="2645"/>
                    <a:pt x="543" y="2640"/>
                  </a:cubicBezTo>
                  <a:cubicBezTo>
                    <a:pt x="508" y="2624"/>
                    <a:pt x="585" y="2592"/>
                    <a:pt x="561" y="2565"/>
                  </a:cubicBezTo>
                  <a:cubicBezTo>
                    <a:pt x="553" y="2555"/>
                    <a:pt x="537" y="2550"/>
                    <a:pt x="524" y="2547"/>
                  </a:cubicBezTo>
                  <a:cubicBezTo>
                    <a:pt x="521" y="2547"/>
                    <a:pt x="524" y="2560"/>
                    <a:pt x="519" y="2558"/>
                  </a:cubicBezTo>
                  <a:cubicBezTo>
                    <a:pt x="519" y="2558"/>
                    <a:pt x="490" y="2531"/>
                    <a:pt x="474" y="2515"/>
                  </a:cubicBezTo>
                  <a:cubicBezTo>
                    <a:pt x="490" y="2513"/>
                    <a:pt x="500" y="2510"/>
                    <a:pt x="511" y="2505"/>
                  </a:cubicBezTo>
                  <a:cubicBezTo>
                    <a:pt x="588" y="2468"/>
                    <a:pt x="619" y="2213"/>
                    <a:pt x="649" y="2134"/>
                  </a:cubicBezTo>
                  <a:cubicBezTo>
                    <a:pt x="654" y="2121"/>
                    <a:pt x="659" y="2102"/>
                    <a:pt x="672" y="2097"/>
                  </a:cubicBezTo>
                  <a:cubicBezTo>
                    <a:pt x="683" y="2092"/>
                    <a:pt x="707" y="2115"/>
                    <a:pt x="712" y="2102"/>
                  </a:cubicBezTo>
                  <a:cubicBezTo>
                    <a:pt x="720" y="2089"/>
                    <a:pt x="701" y="2068"/>
                    <a:pt x="686" y="2065"/>
                  </a:cubicBezTo>
                  <a:cubicBezTo>
                    <a:pt x="672" y="2063"/>
                    <a:pt x="670" y="2100"/>
                    <a:pt x="656" y="2094"/>
                  </a:cubicBezTo>
                  <a:cubicBezTo>
                    <a:pt x="630" y="2086"/>
                    <a:pt x="670" y="2044"/>
                    <a:pt x="675" y="2018"/>
                  </a:cubicBezTo>
                  <a:cubicBezTo>
                    <a:pt x="686" y="1975"/>
                    <a:pt x="715" y="1819"/>
                    <a:pt x="744" y="1798"/>
                  </a:cubicBezTo>
                  <a:cubicBezTo>
                    <a:pt x="754" y="1792"/>
                    <a:pt x="792" y="1851"/>
                    <a:pt x="802" y="1877"/>
                  </a:cubicBezTo>
                  <a:cubicBezTo>
                    <a:pt x="839" y="1957"/>
                    <a:pt x="789" y="1883"/>
                    <a:pt x="815" y="1967"/>
                  </a:cubicBezTo>
                  <a:cubicBezTo>
                    <a:pt x="821" y="1983"/>
                    <a:pt x="837" y="1996"/>
                    <a:pt x="842" y="2012"/>
                  </a:cubicBezTo>
                  <a:cubicBezTo>
                    <a:pt x="844" y="2020"/>
                    <a:pt x="834" y="2044"/>
                    <a:pt x="842" y="2041"/>
                  </a:cubicBezTo>
                  <a:cubicBezTo>
                    <a:pt x="855" y="2039"/>
                    <a:pt x="863" y="2020"/>
                    <a:pt x="860" y="2010"/>
                  </a:cubicBezTo>
                  <a:cubicBezTo>
                    <a:pt x="855" y="1994"/>
                    <a:pt x="837" y="1988"/>
                    <a:pt x="826" y="1975"/>
                  </a:cubicBezTo>
                  <a:cubicBezTo>
                    <a:pt x="805" y="1941"/>
                    <a:pt x="834" y="1877"/>
                    <a:pt x="813" y="1837"/>
                  </a:cubicBezTo>
                  <a:cubicBezTo>
                    <a:pt x="802" y="1816"/>
                    <a:pt x="784" y="1798"/>
                    <a:pt x="768" y="1779"/>
                  </a:cubicBezTo>
                  <a:cubicBezTo>
                    <a:pt x="757" y="1766"/>
                    <a:pt x="744" y="1753"/>
                    <a:pt x="728" y="1742"/>
                  </a:cubicBezTo>
                  <a:lnTo>
                    <a:pt x="728" y="1742"/>
                  </a:lnTo>
                  <a:cubicBezTo>
                    <a:pt x="744" y="1747"/>
                    <a:pt x="762" y="1753"/>
                    <a:pt x="778" y="1745"/>
                  </a:cubicBezTo>
                  <a:cubicBezTo>
                    <a:pt x="797" y="1734"/>
                    <a:pt x="739" y="1708"/>
                    <a:pt x="744" y="1687"/>
                  </a:cubicBezTo>
                  <a:cubicBezTo>
                    <a:pt x="749" y="1665"/>
                    <a:pt x="773" y="1655"/>
                    <a:pt x="776" y="1634"/>
                  </a:cubicBezTo>
                  <a:cubicBezTo>
                    <a:pt x="778" y="1618"/>
                    <a:pt x="760" y="1605"/>
                    <a:pt x="760" y="1589"/>
                  </a:cubicBezTo>
                  <a:cubicBezTo>
                    <a:pt x="760" y="1570"/>
                    <a:pt x="776" y="1552"/>
                    <a:pt x="776" y="1533"/>
                  </a:cubicBezTo>
                  <a:cubicBezTo>
                    <a:pt x="776" y="1528"/>
                    <a:pt x="762" y="1528"/>
                    <a:pt x="754" y="1530"/>
                  </a:cubicBezTo>
                  <a:cubicBezTo>
                    <a:pt x="749" y="1533"/>
                    <a:pt x="754" y="1549"/>
                    <a:pt x="749" y="1546"/>
                  </a:cubicBezTo>
                  <a:cubicBezTo>
                    <a:pt x="736" y="1541"/>
                    <a:pt x="733" y="1520"/>
                    <a:pt x="723" y="1512"/>
                  </a:cubicBezTo>
                  <a:cubicBezTo>
                    <a:pt x="715" y="1509"/>
                    <a:pt x="704" y="1520"/>
                    <a:pt x="696" y="1515"/>
                  </a:cubicBezTo>
                  <a:cubicBezTo>
                    <a:pt x="688" y="1509"/>
                    <a:pt x="696" y="1491"/>
                    <a:pt x="688" y="1485"/>
                  </a:cubicBezTo>
                  <a:cubicBezTo>
                    <a:pt x="641" y="1440"/>
                    <a:pt x="667" y="1538"/>
                    <a:pt x="622" y="1451"/>
                  </a:cubicBezTo>
                  <a:cubicBezTo>
                    <a:pt x="619" y="1443"/>
                    <a:pt x="617" y="1385"/>
                    <a:pt x="606" y="1372"/>
                  </a:cubicBezTo>
                  <a:cubicBezTo>
                    <a:pt x="604" y="1369"/>
                    <a:pt x="596" y="1372"/>
                    <a:pt x="593" y="1369"/>
                  </a:cubicBezTo>
                  <a:cubicBezTo>
                    <a:pt x="582" y="1353"/>
                    <a:pt x="569" y="1335"/>
                    <a:pt x="561" y="1316"/>
                  </a:cubicBezTo>
                  <a:cubicBezTo>
                    <a:pt x="551" y="1290"/>
                    <a:pt x="604" y="1263"/>
                    <a:pt x="609" y="1252"/>
                  </a:cubicBezTo>
                  <a:cubicBezTo>
                    <a:pt x="619" y="1229"/>
                    <a:pt x="556" y="1213"/>
                    <a:pt x="556" y="1210"/>
                  </a:cubicBezTo>
                  <a:cubicBezTo>
                    <a:pt x="551" y="1192"/>
                    <a:pt x="551" y="1181"/>
                    <a:pt x="553" y="1173"/>
                  </a:cubicBezTo>
                  <a:lnTo>
                    <a:pt x="551" y="1173"/>
                  </a:lnTo>
                  <a:cubicBezTo>
                    <a:pt x="442" y="1162"/>
                    <a:pt x="543" y="1136"/>
                    <a:pt x="545" y="1078"/>
                  </a:cubicBezTo>
                  <a:cubicBezTo>
                    <a:pt x="548" y="1043"/>
                    <a:pt x="437" y="1072"/>
                    <a:pt x="434" y="1059"/>
                  </a:cubicBezTo>
                  <a:cubicBezTo>
                    <a:pt x="429" y="1038"/>
                    <a:pt x="461" y="1030"/>
                    <a:pt x="476" y="1019"/>
                  </a:cubicBezTo>
                  <a:cubicBezTo>
                    <a:pt x="479" y="1017"/>
                    <a:pt x="463" y="1025"/>
                    <a:pt x="461" y="1022"/>
                  </a:cubicBezTo>
                  <a:cubicBezTo>
                    <a:pt x="458" y="1019"/>
                    <a:pt x="461" y="1012"/>
                    <a:pt x="458" y="1009"/>
                  </a:cubicBezTo>
                  <a:cubicBezTo>
                    <a:pt x="450" y="1009"/>
                    <a:pt x="447" y="1017"/>
                    <a:pt x="439" y="1019"/>
                  </a:cubicBezTo>
                  <a:cubicBezTo>
                    <a:pt x="418" y="1019"/>
                    <a:pt x="397" y="1004"/>
                    <a:pt x="379" y="1012"/>
                  </a:cubicBezTo>
                  <a:cubicBezTo>
                    <a:pt x="376" y="1014"/>
                    <a:pt x="373" y="1017"/>
                    <a:pt x="373" y="1019"/>
                  </a:cubicBezTo>
                  <a:lnTo>
                    <a:pt x="373" y="1017"/>
                  </a:lnTo>
                  <a:cubicBezTo>
                    <a:pt x="379" y="982"/>
                    <a:pt x="405" y="948"/>
                    <a:pt x="349" y="943"/>
                  </a:cubicBezTo>
                  <a:cubicBezTo>
                    <a:pt x="320" y="940"/>
                    <a:pt x="328" y="977"/>
                    <a:pt x="307" y="964"/>
                  </a:cubicBezTo>
                  <a:cubicBezTo>
                    <a:pt x="291" y="953"/>
                    <a:pt x="270" y="919"/>
                    <a:pt x="254" y="911"/>
                  </a:cubicBezTo>
                  <a:cubicBezTo>
                    <a:pt x="244" y="908"/>
                    <a:pt x="230" y="919"/>
                    <a:pt x="222" y="911"/>
                  </a:cubicBezTo>
                  <a:cubicBezTo>
                    <a:pt x="188" y="884"/>
                    <a:pt x="230" y="853"/>
                    <a:pt x="164" y="858"/>
                  </a:cubicBezTo>
                  <a:cubicBezTo>
                    <a:pt x="159" y="861"/>
                    <a:pt x="169" y="874"/>
                    <a:pt x="164" y="877"/>
                  </a:cubicBezTo>
                  <a:cubicBezTo>
                    <a:pt x="146" y="884"/>
                    <a:pt x="119" y="900"/>
                    <a:pt x="103" y="887"/>
                  </a:cubicBezTo>
                  <a:cubicBezTo>
                    <a:pt x="87" y="877"/>
                    <a:pt x="103" y="847"/>
                    <a:pt x="98" y="829"/>
                  </a:cubicBezTo>
                  <a:cubicBezTo>
                    <a:pt x="90" y="797"/>
                    <a:pt x="56" y="805"/>
                    <a:pt x="34" y="792"/>
                  </a:cubicBezTo>
                  <a:cubicBezTo>
                    <a:pt x="32" y="789"/>
                    <a:pt x="40" y="781"/>
                    <a:pt x="45" y="781"/>
                  </a:cubicBezTo>
                  <a:cubicBezTo>
                    <a:pt x="71" y="776"/>
                    <a:pt x="98" y="779"/>
                    <a:pt x="124" y="779"/>
                  </a:cubicBezTo>
                  <a:cubicBezTo>
                    <a:pt x="130" y="779"/>
                    <a:pt x="143" y="789"/>
                    <a:pt x="143" y="784"/>
                  </a:cubicBezTo>
                  <a:cubicBezTo>
                    <a:pt x="143" y="779"/>
                    <a:pt x="119" y="742"/>
                    <a:pt x="103" y="715"/>
                  </a:cubicBezTo>
                  <a:lnTo>
                    <a:pt x="106" y="718"/>
                  </a:lnTo>
                  <a:cubicBezTo>
                    <a:pt x="119" y="723"/>
                    <a:pt x="135" y="718"/>
                    <a:pt x="151" y="720"/>
                  </a:cubicBezTo>
                  <a:cubicBezTo>
                    <a:pt x="161" y="720"/>
                    <a:pt x="185" y="731"/>
                    <a:pt x="177" y="726"/>
                  </a:cubicBezTo>
                  <a:cubicBezTo>
                    <a:pt x="159" y="715"/>
                    <a:pt x="127" y="720"/>
                    <a:pt x="119" y="702"/>
                  </a:cubicBezTo>
                  <a:cubicBezTo>
                    <a:pt x="114" y="686"/>
                    <a:pt x="156" y="691"/>
                    <a:pt x="159" y="675"/>
                  </a:cubicBezTo>
                  <a:cubicBezTo>
                    <a:pt x="167" y="644"/>
                    <a:pt x="0" y="765"/>
                    <a:pt x="56" y="622"/>
                  </a:cubicBezTo>
                  <a:cubicBezTo>
                    <a:pt x="58" y="622"/>
                    <a:pt x="146" y="588"/>
                    <a:pt x="169" y="588"/>
                  </a:cubicBezTo>
                  <a:cubicBezTo>
                    <a:pt x="199" y="588"/>
                    <a:pt x="132" y="622"/>
                    <a:pt x="196" y="604"/>
                  </a:cubicBezTo>
                  <a:cubicBezTo>
                    <a:pt x="214" y="601"/>
                    <a:pt x="233" y="580"/>
                    <a:pt x="251" y="585"/>
                  </a:cubicBezTo>
                  <a:cubicBezTo>
                    <a:pt x="267" y="591"/>
                    <a:pt x="259" y="622"/>
                    <a:pt x="275" y="628"/>
                  </a:cubicBezTo>
                  <a:cubicBezTo>
                    <a:pt x="286" y="628"/>
                    <a:pt x="278" y="596"/>
                    <a:pt x="289" y="593"/>
                  </a:cubicBezTo>
                  <a:cubicBezTo>
                    <a:pt x="307" y="593"/>
                    <a:pt x="320" y="628"/>
                    <a:pt x="339" y="622"/>
                  </a:cubicBezTo>
                  <a:cubicBezTo>
                    <a:pt x="355" y="617"/>
                    <a:pt x="344" y="583"/>
                    <a:pt x="360" y="572"/>
                  </a:cubicBezTo>
                  <a:cubicBezTo>
                    <a:pt x="365" y="567"/>
                    <a:pt x="376" y="583"/>
                    <a:pt x="384" y="583"/>
                  </a:cubicBezTo>
                  <a:cubicBezTo>
                    <a:pt x="400" y="583"/>
                    <a:pt x="418" y="567"/>
                    <a:pt x="431" y="575"/>
                  </a:cubicBezTo>
                  <a:cubicBezTo>
                    <a:pt x="445" y="583"/>
                    <a:pt x="434" y="609"/>
                    <a:pt x="447" y="617"/>
                  </a:cubicBezTo>
                  <a:cubicBezTo>
                    <a:pt x="455" y="622"/>
                    <a:pt x="455" y="604"/>
                    <a:pt x="463" y="599"/>
                  </a:cubicBezTo>
                  <a:cubicBezTo>
                    <a:pt x="476" y="588"/>
                    <a:pt x="519" y="702"/>
                    <a:pt x="529" y="723"/>
                  </a:cubicBezTo>
                  <a:cubicBezTo>
                    <a:pt x="532" y="726"/>
                    <a:pt x="532" y="712"/>
                    <a:pt x="537" y="712"/>
                  </a:cubicBezTo>
                  <a:cubicBezTo>
                    <a:pt x="553" y="702"/>
                    <a:pt x="569" y="699"/>
                    <a:pt x="588" y="691"/>
                  </a:cubicBezTo>
                  <a:cubicBezTo>
                    <a:pt x="601" y="683"/>
                    <a:pt x="611" y="662"/>
                    <a:pt x="625" y="667"/>
                  </a:cubicBezTo>
                  <a:cubicBezTo>
                    <a:pt x="649" y="678"/>
                    <a:pt x="627" y="771"/>
                    <a:pt x="691" y="744"/>
                  </a:cubicBezTo>
                  <a:cubicBezTo>
                    <a:pt x="709" y="736"/>
                    <a:pt x="699" y="702"/>
                    <a:pt x="712" y="683"/>
                  </a:cubicBezTo>
                  <a:cubicBezTo>
                    <a:pt x="725" y="665"/>
                    <a:pt x="728" y="720"/>
                    <a:pt x="744" y="723"/>
                  </a:cubicBezTo>
                  <a:cubicBezTo>
                    <a:pt x="760" y="726"/>
                    <a:pt x="773" y="718"/>
                    <a:pt x="789" y="720"/>
                  </a:cubicBezTo>
                  <a:cubicBezTo>
                    <a:pt x="805" y="720"/>
                    <a:pt x="837" y="744"/>
                    <a:pt x="842" y="728"/>
                  </a:cubicBezTo>
                  <a:cubicBezTo>
                    <a:pt x="847" y="699"/>
                    <a:pt x="786" y="678"/>
                    <a:pt x="794" y="649"/>
                  </a:cubicBezTo>
                  <a:cubicBezTo>
                    <a:pt x="799" y="630"/>
                    <a:pt x="805" y="612"/>
                    <a:pt x="813" y="593"/>
                  </a:cubicBezTo>
                  <a:cubicBezTo>
                    <a:pt x="807" y="593"/>
                    <a:pt x="802" y="591"/>
                    <a:pt x="805" y="580"/>
                  </a:cubicBezTo>
                  <a:cubicBezTo>
                    <a:pt x="810" y="562"/>
                    <a:pt x="826" y="540"/>
                    <a:pt x="826" y="519"/>
                  </a:cubicBezTo>
                  <a:cubicBezTo>
                    <a:pt x="826" y="514"/>
                    <a:pt x="810" y="522"/>
                    <a:pt x="807" y="517"/>
                  </a:cubicBezTo>
                  <a:cubicBezTo>
                    <a:pt x="802" y="503"/>
                    <a:pt x="807" y="482"/>
                    <a:pt x="799" y="469"/>
                  </a:cubicBezTo>
                  <a:cubicBezTo>
                    <a:pt x="797" y="461"/>
                    <a:pt x="781" y="461"/>
                    <a:pt x="776" y="453"/>
                  </a:cubicBezTo>
                  <a:cubicBezTo>
                    <a:pt x="770" y="437"/>
                    <a:pt x="768" y="416"/>
                    <a:pt x="770" y="400"/>
                  </a:cubicBezTo>
                  <a:cubicBezTo>
                    <a:pt x="770" y="392"/>
                    <a:pt x="784" y="389"/>
                    <a:pt x="784" y="384"/>
                  </a:cubicBezTo>
                  <a:cubicBezTo>
                    <a:pt x="784" y="366"/>
                    <a:pt x="773" y="347"/>
                    <a:pt x="770" y="329"/>
                  </a:cubicBezTo>
                  <a:cubicBezTo>
                    <a:pt x="770" y="323"/>
                    <a:pt x="776" y="339"/>
                    <a:pt x="778" y="342"/>
                  </a:cubicBezTo>
                  <a:cubicBezTo>
                    <a:pt x="799" y="352"/>
                    <a:pt x="818" y="363"/>
                    <a:pt x="839" y="368"/>
                  </a:cubicBezTo>
                  <a:cubicBezTo>
                    <a:pt x="844" y="371"/>
                    <a:pt x="852" y="366"/>
                    <a:pt x="858" y="366"/>
                  </a:cubicBezTo>
                  <a:cubicBezTo>
                    <a:pt x="879" y="366"/>
                    <a:pt x="900" y="355"/>
                    <a:pt x="919" y="366"/>
                  </a:cubicBezTo>
                  <a:cubicBezTo>
                    <a:pt x="929" y="368"/>
                    <a:pt x="924" y="384"/>
                    <a:pt x="919" y="395"/>
                  </a:cubicBezTo>
                  <a:cubicBezTo>
                    <a:pt x="916" y="400"/>
                    <a:pt x="908" y="397"/>
                    <a:pt x="903" y="403"/>
                  </a:cubicBezTo>
                  <a:cubicBezTo>
                    <a:pt x="895" y="411"/>
                    <a:pt x="924" y="495"/>
                    <a:pt x="927" y="495"/>
                  </a:cubicBezTo>
                  <a:cubicBezTo>
                    <a:pt x="1035" y="511"/>
                    <a:pt x="879" y="445"/>
                    <a:pt x="964" y="477"/>
                  </a:cubicBezTo>
                  <a:cubicBezTo>
                    <a:pt x="1003" y="493"/>
                    <a:pt x="1054" y="501"/>
                    <a:pt x="1091" y="519"/>
                  </a:cubicBezTo>
                  <a:cubicBezTo>
                    <a:pt x="1104" y="527"/>
                    <a:pt x="1112" y="546"/>
                    <a:pt x="1125" y="548"/>
                  </a:cubicBezTo>
                  <a:cubicBezTo>
                    <a:pt x="1186" y="556"/>
                    <a:pt x="1173" y="522"/>
                    <a:pt x="1218" y="509"/>
                  </a:cubicBezTo>
                  <a:cubicBezTo>
                    <a:pt x="1228" y="506"/>
                    <a:pt x="1239" y="506"/>
                    <a:pt x="1252" y="506"/>
                  </a:cubicBezTo>
                  <a:cubicBezTo>
                    <a:pt x="1223" y="501"/>
                    <a:pt x="1197" y="482"/>
                    <a:pt x="1234" y="419"/>
                  </a:cubicBezTo>
                  <a:cubicBezTo>
                    <a:pt x="1260" y="376"/>
                    <a:pt x="1437" y="371"/>
                    <a:pt x="1485" y="344"/>
                  </a:cubicBezTo>
                  <a:cubicBezTo>
                    <a:pt x="1504" y="336"/>
                    <a:pt x="1517" y="321"/>
                    <a:pt x="1535" y="310"/>
                  </a:cubicBezTo>
                  <a:cubicBezTo>
                    <a:pt x="1551" y="302"/>
                    <a:pt x="1580" y="305"/>
                    <a:pt x="1588" y="289"/>
                  </a:cubicBezTo>
                  <a:cubicBezTo>
                    <a:pt x="1596" y="273"/>
                    <a:pt x="1567" y="265"/>
                    <a:pt x="1565" y="249"/>
                  </a:cubicBezTo>
                  <a:cubicBezTo>
                    <a:pt x="1562" y="241"/>
                    <a:pt x="1565" y="228"/>
                    <a:pt x="1570" y="223"/>
                  </a:cubicBezTo>
                  <a:cubicBezTo>
                    <a:pt x="1575" y="217"/>
                    <a:pt x="1586" y="228"/>
                    <a:pt x="1586" y="223"/>
                  </a:cubicBezTo>
                  <a:cubicBezTo>
                    <a:pt x="1586" y="217"/>
                    <a:pt x="1572" y="217"/>
                    <a:pt x="1572" y="209"/>
                  </a:cubicBezTo>
                  <a:cubicBezTo>
                    <a:pt x="1572" y="191"/>
                    <a:pt x="1594" y="64"/>
                    <a:pt x="1599" y="51"/>
                  </a:cubicBezTo>
                  <a:cubicBezTo>
                    <a:pt x="1610" y="19"/>
                    <a:pt x="1697" y="14"/>
                    <a:pt x="1721" y="11"/>
                  </a:cubicBezTo>
                  <a:cubicBezTo>
                    <a:pt x="1752" y="8"/>
                    <a:pt x="1784" y="6"/>
                    <a:pt x="1813" y="0"/>
                  </a:cubicBezTo>
                  <a:close/>
                  <a:moveTo>
                    <a:pt x="3298" y="2888"/>
                  </a:moveTo>
                  <a:cubicBezTo>
                    <a:pt x="3336" y="2915"/>
                    <a:pt x="3298" y="2986"/>
                    <a:pt x="3298" y="3016"/>
                  </a:cubicBezTo>
                  <a:cubicBezTo>
                    <a:pt x="3298" y="3026"/>
                    <a:pt x="3322" y="3050"/>
                    <a:pt x="3320" y="3039"/>
                  </a:cubicBezTo>
                  <a:cubicBezTo>
                    <a:pt x="3314" y="3029"/>
                    <a:pt x="3298" y="3000"/>
                    <a:pt x="3301" y="3010"/>
                  </a:cubicBezTo>
                  <a:cubicBezTo>
                    <a:pt x="3306" y="3026"/>
                    <a:pt x="3317" y="3037"/>
                    <a:pt x="3322" y="3050"/>
                  </a:cubicBezTo>
                  <a:cubicBezTo>
                    <a:pt x="3330" y="3068"/>
                    <a:pt x="3330" y="3127"/>
                    <a:pt x="3330" y="3143"/>
                  </a:cubicBezTo>
                  <a:cubicBezTo>
                    <a:pt x="3333" y="3188"/>
                    <a:pt x="3288" y="3222"/>
                    <a:pt x="3288" y="3254"/>
                  </a:cubicBezTo>
                  <a:cubicBezTo>
                    <a:pt x="3288" y="3288"/>
                    <a:pt x="3301" y="3336"/>
                    <a:pt x="3272" y="3368"/>
                  </a:cubicBezTo>
                  <a:cubicBezTo>
                    <a:pt x="3269" y="3373"/>
                    <a:pt x="3256" y="3368"/>
                    <a:pt x="3256" y="3373"/>
                  </a:cubicBezTo>
                  <a:cubicBezTo>
                    <a:pt x="3256" y="3381"/>
                    <a:pt x="3275" y="3373"/>
                    <a:pt x="3272" y="3378"/>
                  </a:cubicBezTo>
                  <a:cubicBezTo>
                    <a:pt x="3272" y="3389"/>
                    <a:pt x="3256" y="3389"/>
                    <a:pt x="3251" y="3397"/>
                  </a:cubicBezTo>
                  <a:cubicBezTo>
                    <a:pt x="3243" y="3415"/>
                    <a:pt x="3251" y="3439"/>
                    <a:pt x="3238" y="3455"/>
                  </a:cubicBezTo>
                  <a:cubicBezTo>
                    <a:pt x="3201" y="3492"/>
                    <a:pt x="3211" y="3415"/>
                    <a:pt x="3203" y="3413"/>
                  </a:cubicBezTo>
                  <a:cubicBezTo>
                    <a:pt x="3169" y="3402"/>
                    <a:pt x="3148" y="3429"/>
                    <a:pt x="3124" y="3389"/>
                  </a:cubicBezTo>
                  <a:cubicBezTo>
                    <a:pt x="3118" y="3381"/>
                    <a:pt x="3134" y="3370"/>
                    <a:pt x="3129" y="3360"/>
                  </a:cubicBezTo>
                  <a:cubicBezTo>
                    <a:pt x="3121" y="3344"/>
                    <a:pt x="3089" y="3338"/>
                    <a:pt x="3092" y="3320"/>
                  </a:cubicBezTo>
                  <a:cubicBezTo>
                    <a:pt x="3092" y="3299"/>
                    <a:pt x="3134" y="3288"/>
                    <a:pt x="3132" y="3267"/>
                  </a:cubicBezTo>
                  <a:cubicBezTo>
                    <a:pt x="3129" y="3251"/>
                    <a:pt x="3087" y="3283"/>
                    <a:pt x="3084" y="3267"/>
                  </a:cubicBezTo>
                  <a:cubicBezTo>
                    <a:pt x="3079" y="3246"/>
                    <a:pt x="3121" y="3235"/>
                    <a:pt x="3118" y="3217"/>
                  </a:cubicBezTo>
                  <a:cubicBezTo>
                    <a:pt x="3116" y="3196"/>
                    <a:pt x="3076" y="3201"/>
                    <a:pt x="3071" y="3180"/>
                  </a:cubicBezTo>
                  <a:cubicBezTo>
                    <a:pt x="3068" y="3164"/>
                    <a:pt x="3103" y="3158"/>
                    <a:pt x="3103" y="3140"/>
                  </a:cubicBezTo>
                  <a:cubicBezTo>
                    <a:pt x="3103" y="3124"/>
                    <a:pt x="3076" y="3116"/>
                    <a:pt x="3068" y="3100"/>
                  </a:cubicBezTo>
                  <a:cubicBezTo>
                    <a:pt x="3066" y="3090"/>
                    <a:pt x="3095" y="3098"/>
                    <a:pt x="3100" y="3090"/>
                  </a:cubicBezTo>
                  <a:cubicBezTo>
                    <a:pt x="3105" y="3071"/>
                    <a:pt x="3103" y="3047"/>
                    <a:pt x="3113" y="3031"/>
                  </a:cubicBezTo>
                  <a:cubicBezTo>
                    <a:pt x="3116" y="3026"/>
                    <a:pt x="3121" y="3045"/>
                    <a:pt x="3126" y="3042"/>
                  </a:cubicBezTo>
                  <a:cubicBezTo>
                    <a:pt x="3140" y="3039"/>
                    <a:pt x="3142" y="3021"/>
                    <a:pt x="3156" y="3016"/>
                  </a:cubicBezTo>
                  <a:cubicBezTo>
                    <a:pt x="3166" y="3010"/>
                    <a:pt x="3179" y="3021"/>
                    <a:pt x="3190" y="3016"/>
                  </a:cubicBezTo>
                  <a:cubicBezTo>
                    <a:pt x="3203" y="3008"/>
                    <a:pt x="3203" y="2984"/>
                    <a:pt x="3216" y="2981"/>
                  </a:cubicBezTo>
                  <a:cubicBezTo>
                    <a:pt x="3232" y="2978"/>
                    <a:pt x="3246" y="3000"/>
                    <a:pt x="3264" y="3000"/>
                  </a:cubicBezTo>
                  <a:cubicBezTo>
                    <a:pt x="3280" y="3000"/>
                    <a:pt x="3261" y="2965"/>
                    <a:pt x="3264" y="2947"/>
                  </a:cubicBezTo>
                  <a:cubicBezTo>
                    <a:pt x="3267" y="2926"/>
                    <a:pt x="3288" y="2910"/>
                    <a:pt x="3298" y="2888"/>
                  </a:cubicBezTo>
                  <a:close/>
                  <a:moveTo>
                    <a:pt x="2687" y="2661"/>
                  </a:moveTo>
                  <a:cubicBezTo>
                    <a:pt x="2708" y="2661"/>
                    <a:pt x="2727" y="2642"/>
                    <a:pt x="2727" y="2624"/>
                  </a:cubicBezTo>
                  <a:cubicBezTo>
                    <a:pt x="2727" y="2605"/>
                    <a:pt x="2708" y="2589"/>
                    <a:pt x="2687" y="2589"/>
                  </a:cubicBezTo>
                  <a:cubicBezTo>
                    <a:pt x="2666" y="2589"/>
                    <a:pt x="2647" y="2605"/>
                    <a:pt x="2647" y="2624"/>
                  </a:cubicBezTo>
                  <a:cubicBezTo>
                    <a:pt x="2647" y="2642"/>
                    <a:pt x="2666" y="2661"/>
                    <a:pt x="2687" y="2661"/>
                  </a:cubicBezTo>
                  <a:cubicBezTo>
                    <a:pt x="2708" y="2661"/>
                    <a:pt x="2666" y="2661"/>
                    <a:pt x="2687" y="2661"/>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3" name="Finland"/>
            <p:cNvSpPr>
              <a:spLocks/>
            </p:cNvSpPr>
            <p:nvPr/>
          </p:nvSpPr>
          <p:spPr bwMode="auto">
            <a:xfrm>
              <a:off x="4546059" y="1718026"/>
              <a:ext cx="725488" cy="1312863"/>
            </a:xfrm>
            <a:custGeom>
              <a:avLst/>
              <a:gdLst>
                <a:gd name="T0" fmla="*/ 1941 w 2015"/>
                <a:gd name="T1" fmla="*/ 2552 h 3646"/>
                <a:gd name="T2" fmla="*/ 1689 w 2015"/>
                <a:gd name="T3" fmla="*/ 2039 h 3646"/>
                <a:gd name="T4" fmla="*/ 1615 w 2015"/>
                <a:gd name="T5" fmla="*/ 1713 h 3646"/>
                <a:gd name="T6" fmla="*/ 1464 w 2015"/>
                <a:gd name="T7" fmla="*/ 1541 h 3646"/>
                <a:gd name="T8" fmla="*/ 1430 w 2015"/>
                <a:gd name="T9" fmla="*/ 1266 h 3646"/>
                <a:gd name="T10" fmla="*/ 1261 w 2015"/>
                <a:gd name="T11" fmla="*/ 718 h 3646"/>
                <a:gd name="T12" fmla="*/ 1041 w 2015"/>
                <a:gd name="T13" fmla="*/ 601 h 3646"/>
                <a:gd name="T14" fmla="*/ 938 w 2015"/>
                <a:gd name="T15" fmla="*/ 371 h 3646"/>
                <a:gd name="T16" fmla="*/ 773 w 2015"/>
                <a:gd name="T17" fmla="*/ 16 h 3646"/>
                <a:gd name="T18" fmla="*/ 760 w 2015"/>
                <a:gd name="T19" fmla="*/ 0 h 3646"/>
                <a:gd name="T20" fmla="*/ 604 w 2015"/>
                <a:gd name="T21" fmla="*/ 96 h 3646"/>
                <a:gd name="T22" fmla="*/ 580 w 2015"/>
                <a:gd name="T23" fmla="*/ 297 h 3646"/>
                <a:gd name="T24" fmla="*/ 609 w 2015"/>
                <a:gd name="T25" fmla="*/ 421 h 3646"/>
                <a:gd name="T26" fmla="*/ 538 w 2015"/>
                <a:gd name="T27" fmla="*/ 599 h 3646"/>
                <a:gd name="T28" fmla="*/ 374 w 2015"/>
                <a:gd name="T29" fmla="*/ 580 h 3646"/>
                <a:gd name="T30" fmla="*/ 207 w 2015"/>
                <a:gd name="T31" fmla="*/ 607 h 3646"/>
                <a:gd name="T32" fmla="*/ 19 w 2015"/>
                <a:gd name="T33" fmla="*/ 496 h 3646"/>
                <a:gd name="T34" fmla="*/ 3 w 2015"/>
                <a:gd name="T35" fmla="*/ 554 h 3646"/>
                <a:gd name="T36" fmla="*/ 183 w 2015"/>
                <a:gd name="T37" fmla="*/ 702 h 3646"/>
                <a:gd name="T38" fmla="*/ 366 w 2015"/>
                <a:gd name="T39" fmla="*/ 784 h 3646"/>
                <a:gd name="T40" fmla="*/ 440 w 2015"/>
                <a:gd name="T41" fmla="*/ 969 h 3646"/>
                <a:gd name="T42" fmla="*/ 432 w 2015"/>
                <a:gd name="T43" fmla="*/ 1001 h 3646"/>
                <a:gd name="T44" fmla="*/ 480 w 2015"/>
                <a:gd name="T45" fmla="*/ 1020 h 3646"/>
                <a:gd name="T46" fmla="*/ 541 w 2015"/>
                <a:gd name="T47" fmla="*/ 1369 h 3646"/>
                <a:gd name="T48" fmla="*/ 742 w 2015"/>
                <a:gd name="T49" fmla="*/ 1597 h 3646"/>
                <a:gd name="T50" fmla="*/ 842 w 2015"/>
                <a:gd name="T51" fmla="*/ 1615 h 3646"/>
                <a:gd name="T52" fmla="*/ 858 w 2015"/>
                <a:gd name="T53" fmla="*/ 1827 h 3646"/>
                <a:gd name="T54" fmla="*/ 789 w 2015"/>
                <a:gd name="T55" fmla="*/ 1883 h 3646"/>
                <a:gd name="T56" fmla="*/ 742 w 2015"/>
                <a:gd name="T57" fmla="*/ 2042 h 3646"/>
                <a:gd name="T58" fmla="*/ 713 w 2015"/>
                <a:gd name="T59" fmla="*/ 2179 h 3646"/>
                <a:gd name="T60" fmla="*/ 578 w 2015"/>
                <a:gd name="T61" fmla="*/ 2317 h 3646"/>
                <a:gd name="T62" fmla="*/ 570 w 2015"/>
                <a:gd name="T63" fmla="*/ 2420 h 3646"/>
                <a:gd name="T64" fmla="*/ 501 w 2015"/>
                <a:gd name="T65" fmla="*/ 2492 h 3646"/>
                <a:gd name="T66" fmla="*/ 408 w 2015"/>
                <a:gd name="T67" fmla="*/ 2677 h 3646"/>
                <a:gd name="T68" fmla="*/ 445 w 2015"/>
                <a:gd name="T69" fmla="*/ 2793 h 3646"/>
                <a:gd name="T70" fmla="*/ 469 w 2015"/>
                <a:gd name="T71" fmla="*/ 2815 h 3646"/>
                <a:gd name="T72" fmla="*/ 527 w 2015"/>
                <a:gd name="T73" fmla="*/ 2997 h 3646"/>
                <a:gd name="T74" fmla="*/ 538 w 2015"/>
                <a:gd name="T75" fmla="*/ 3032 h 3646"/>
                <a:gd name="T76" fmla="*/ 535 w 2015"/>
                <a:gd name="T77" fmla="*/ 3108 h 3646"/>
                <a:gd name="T78" fmla="*/ 578 w 2015"/>
                <a:gd name="T79" fmla="*/ 3201 h 3646"/>
                <a:gd name="T80" fmla="*/ 541 w 2015"/>
                <a:gd name="T81" fmla="*/ 3259 h 3646"/>
                <a:gd name="T82" fmla="*/ 588 w 2015"/>
                <a:gd name="T83" fmla="*/ 3418 h 3646"/>
                <a:gd name="T84" fmla="*/ 710 w 2015"/>
                <a:gd name="T85" fmla="*/ 3437 h 3646"/>
                <a:gd name="T86" fmla="*/ 779 w 2015"/>
                <a:gd name="T87" fmla="*/ 3460 h 3646"/>
                <a:gd name="T88" fmla="*/ 800 w 2015"/>
                <a:gd name="T89" fmla="*/ 3516 h 3646"/>
                <a:gd name="T90" fmla="*/ 885 w 2015"/>
                <a:gd name="T91" fmla="*/ 3447 h 3646"/>
                <a:gd name="T92" fmla="*/ 916 w 2015"/>
                <a:gd name="T93" fmla="*/ 3593 h 3646"/>
                <a:gd name="T94" fmla="*/ 906 w 2015"/>
                <a:gd name="T95" fmla="*/ 3619 h 3646"/>
                <a:gd name="T96" fmla="*/ 972 w 2015"/>
                <a:gd name="T97" fmla="*/ 3572 h 3646"/>
                <a:gd name="T98" fmla="*/ 1157 w 2015"/>
                <a:gd name="T99" fmla="*/ 3492 h 3646"/>
                <a:gd name="T100" fmla="*/ 1218 w 2015"/>
                <a:gd name="T101" fmla="*/ 3455 h 3646"/>
                <a:gd name="T102" fmla="*/ 1300 w 2015"/>
                <a:gd name="T103" fmla="*/ 3400 h 3646"/>
                <a:gd name="T104" fmla="*/ 1351 w 2015"/>
                <a:gd name="T105" fmla="*/ 3299 h 3646"/>
                <a:gd name="T106" fmla="*/ 1449 w 2015"/>
                <a:gd name="T107" fmla="*/ 3233 h 3646"/>
                <a:gd name="T108" fmla="*/ 1541 w 2015"/>
                <a:gd name="T109" fmla="*/ 3241 h 3646"/>
                <a:gd name="T110" fmla="*/ 1615 w 2015"/>
                <a:gd name="T111" fmla="*/ 3243 h 3646"/>
                <a:gd name="T112" fmla="*/ 1655 w 2015"/>
                <a:gd name="T113" fmla="*/ 3198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5" h="3646">
                  <a:moveTo>
                    <a:pt x="1655" y="3198"/>
                  </a:moveTo>
                  <a:cubicBezTo>
                    <a:pt x="1671" y="3137"/>
                    <a:pt x="1721" y="3074"/>
                    <a:pt x="1753" y="3021"/>
                  </a:cubicBezTo>
                  <a:cubicBezTo>
                    <a:pt x="1835" y="2875"/>
                    <a:pt x="1885" y="2709"/>
                    <a:pt x="1941" y="2552"/>
                  </a:cubicBezTo>
                  <a:cubicBezTo>
                    <a:pt x="1983" y="2439"/>
                    <a:pt x="1996" y="2409"/>
                    <a:pt x="2002" y="2288"/>
                  </a:cubicBezTo>
                  <a:cubicBezTo>
                    <a:pt x="2004" y="2269"/>
                    <a:pt x="2015" y="2248"/>
                    <a:pt x="2007" y="2229"/>
                  </a:cubicBezTo>
                  <a:cubicBezTo>
                    <a:pt x="1986" y="2169"/>
                    <a:pt x="1750" y="2081"/>
                    <a:pt x="1689" y="2039"/>
                  </a:cubicBezTo>
                  <a:cubicBezTo>
                    <a:pt x="1681" y="2034"/>
                    <a:pt x="1777" y="1888"/>
                    <a:pt x="1711" y="1838"/>
                  </a:cubicBezTo>
                  <a:cubicBezTo>
                    <a:pt x="1687" y="1819"/>
                    <a:pt x="1636" y="1838"/>
                    <a:pt x="1621" y="1811"/>
                  </a:cubicBezTo>
                  <a:cubicBezTo>
                    <a:pt x="1552" y="1692"/>
                    <a:pt x="1636" y="1748"/>
                    <a:pt x="1615" y="1713"/>
                  </a:cubicBezTo>
                  <a:cubicBezTo>
                    <a:pt x="1584" y="1666"/>
                    <a:pt x="1549" y="1703"/>
                    <a:pt x="1509" y="1655"/>
                  </a:cubicBezTo>
                  <a:cubicBezTo>
                    <a:pt x="1475" y="1615"/>
                    <a:pt x="1499" y="1613"/>
                    <a:pt x="1517" y="1576"/>
                  </a:cubicBezTo>
                  <a:cubicBezTo>
                    <a:pt x="1528" y="1552"/>
                    <a:pt x="1464" y="1552"/>
                    <a:pt x="1464" y="1541"/>
                  </a:cubicBezTo>
                  <a:cubicBezTo>
                    <a:pt x="1467" y="1523"/>
                    <a:pt x="1467" y="1427"/>
                    <a:pt x="1467" y="1425"/>
                  </a:cubicBezTo>
                  <a:cubicBezTo>
                    <a:pt x="1411" y="1377"/>
                    <a:pt x="1478" y="1406"/>
                    <a:pt x="1494" y="1388"/>
                  </a:cubicBezTo>
                  <a:cubicBezTo>
                    <a:pt x="1504" y="1372"/>
                    <a:pt x="1438" y="1276"/>
                    <a:pt x="1430" y="1266"/>
                  </a:cubicBezTo>
                  <a:cubicBezTo>
                    <a:pt x="1385" y="1205"/>
                    <a:pt x="1335" y="1134"/>
                    <a:pt x="1282" y="1081"/>
                  </a:cubicBezTo>
                  <a:cubicBezTo>
                    <a:pt x="1274" y="1073"/>
                    <a:pt x="1231" y="1041"/>
                    <a:pt x="1223" y="1025"/>
                  </a:cubicBezTo>
                  <a:cubicBezTo>
                    <a:pt x="1184" y="951"/>
                    <a:pt x="1311" y="763"/>
                    <a:pt x="1261" y="718"/>
                  </a:cubicBezTo>
                  <a:cubicBezTo>
                    <a:pt x="1247" y="702"/>
                    <a:pt x="1223" y="702"/>
                    <a:pt x="1208" y="691"/>
                  </a:cubicBezTo>
                  <a:cubicBezTo>
                    <a:pt x="1178" y="670"/>
                    <a:pt x="1165" y="633"/>
                    <a:pt x="1136" y="615"/>
                  </a:cubicBezTo>
                  <a:cubicBezTo>
                    <a:pt x="1133" y="615"/>
                    <a:pt x="1043" y="601"/>
                    <a:pt x="1041" y="601"/>
                  </a:cubicBezTo>
                  <a:cubicBezTo>
                    <a:pt x="1025" y="588"/>
                    <a:pt x="1020" y="567"/>
                    <a:pt x="1009" y="548"/>
                  </a:cubicBezTo>
                  <a:cubicBezTo>
                    <a:pt x="951" y="453"/>
                    <a:pt x="1020" y="461"/>
                    <a:pt x="991" y="392"/>
                  </a:cubicBezTo>
                  <a:cubicBezTo>
                    <a:pt x="977" y="361"/>
                    <a:pt x="927" y="390"/>
                    <a:pt x="938" y="371"/>
                  </a:cubicBezTo>
                  <a:cubicBezTo>
                    <a:pt x="951" y="347"/>
                    <a:pt x="969" y="331"/>
                    <a:pt x="985" y="310"/>
                  </a:cubicBezTo>
                  <a:cubicBezTo>
                    <a:pt x="901" y="270"/>
                    <a:pt x="1012" y="207"/>
                    <a:pt x="977" y="149"/>
                  </a:cubicBezTo>
                  <a:cubicBezTo>
                    <a:pt x="924" y="56"/>
                    <a:pt x="842" y="90"/>
                    <a:pt x="773" y="16"/>
                  </a:cubicBezTo>
                  <a:lnTo>
                    <a:pt x="771" y="3"/>
                  </a:lnTo>
                  <a:cubicBezTo>
                    <a:pt x="768" y="3"/>
                    <a:pt x="766" y="3"/>
                    <a:pt x="763" y="6"/>
                  </a:cubicBezTo>
                  <a:cubicBezTo>
                    <a:pt x="763" y="3"/>
                    <a:pt x="760" y="3"/>
                    <a:pt x="760" y="0"/>
                  </a:cubicBezTo>
                  <a:lnTo>
                    <a:pt x="760" y="6"/>
                  </a:lnTo>
                  <a:cubicBezTo>
                    <a:pt x="707" y="16"/>
                    <a:pt x="718" y="77"/>
                    <a:pt x="673" y="90"/>
                  </a:cubicBezTo>
                  <a:cubicBezTo>
                    <a:pt x="633" y="101"/>
                    <a:pt x="649" y="45"/>
                    <a:pt x="604" y="96"/>
                  </a:cubicBezTo>
                  <a:cubicBezTo>
                    <a:pt x="599" y="104"/>
                    <a:pt x="604" y="117"/>
                    <a:pt x="601" y="128"/>
                  </a:cubicBezTo>
                  <a:cubicBezTo>
                    <a:pt x="599" y="130"/>
                    <a:pt x="570" y="186"/>
                    <a:pt x="570" y="188"/>
                  </a:cubicBezTo>
                  <a:cubicBezTo>
                    <a:pt x="562" y="210"/>
                    <a:pt x="578" y="278"/>
                    <a:pt x="580" y="297"/>
                  </a:cubicBezTo>
                  <a:cubicBezTo>
                    <a:pt x="580" y="305"/>
                    <a:pt x="575" y="310"/>
                    <a:pt x="575" y="318"/>
                  </a:cubicBezTo>
                  <a:cubicBezTo>
                    <a:pt x="575" y="334"/>
                    <a:pt x="578" y="347"/>
                    <a:pt x="580" y="363"/>
                  </a:cubicBezTo>
                  <a:cubicBezTo>
                    <a:pt x="588" y="384"/>
                    <a:pt x="607" y="400"/>
                    <a:pt x="609" y="421"/>
                  </a:cubicBezTo>
                  <a:cubicBezTo>
                    <a:pt x="623" y="514"/>
                    <a:pt x="599" y="451"/>
                    <a:pt x="567" y="480"/>
                  </a:cubicBezTo>
                  <a:cubicBezTo>
                    <a:pt x="530" y="517"/>
                    <a:pt x="564" y="527"/>
                    <a:pt x="554" y="572"/>
                  </a:cubicBezTo>
                  <a:cubicBezTo>
                    <a:pt x="551" y="583"/>
                    <a:pt x="541" y="588"/>
                    <a:pt x="538" y="599"/>
                  </a:cubicBezTo>
                  <a:cubicBezTo>
                    <a:pt x="538" y="601"/>
                    <a:pt x="503" y="570"/>
                    <a:pt x="498" y="567"/>
                  </a:cubicBezTo>
                  <a:cubicBezTo>
                    <a:pt x="490" y="562"/>
                    <a:pt x="392" y="527"/>
                    <a:pt x="384" y="538"/>
                  </a:cubicBezTo>
                  <a:cubicBezTo>
                    <a:pt x="374" y="548"/>
                    <a:pt x="382" y="570"/>
                    <a:pt x="374" y="580"/>
                  </a:cubicBezTo>
                  <a:cubicBezTo>
                    <a:pt x="342" y="636"/>
                    <a:pt x="300" y="601"/>
                    <a:pt x="255" y="609"/>
                  </a:cubicBezTo>
                  <a:cubicBezTo>
                    <a:pt x="241" y="609"/>
                    <a:pt x="228" y="617"/>
                    <a:pt x="218" y="615"/>
                  </a:cubicBezTo>
                  <a:lnTo>
                    <a:pt x="207" y="607"/>
                  </a:lnTo>
                  <a:cubicBezTo>
                    <a:pt x="202" y="596"/>
                    <a:pt x="202" y="580"/>
                    <a:pt x="196" y="570"/>
                  </a:cubicBezTo>
                  <a:cubicBezTo>
                    <a:pt x="178" y="538"/>
                    <a:pt x="117" y="456"/>
                    <a:pt x="85" y="437"/>
                  </a:cubicBezTo>
                  <a:cubicBezTo>
                    <a:pt x="16" y="398"/>
                    <a:pt x="14" y="453"/>
                    <a:pt x="19" y="496"/>
                  </a:cubicBezTo>
                  <a:lnTo>
                    <a:pt x="3" y="551"/>
                  </a:lnTo>
                  <a:lnTo>
                    <a:pt x="6" y="551"/>
                  </a:lnTo>
                  <a:lnTo>
                    <a:pt x="3" y="554"/>
                  </a:lnTo>
                  <a:lnTo>
                    <a:pt x="14" y="567"/>
                  </a:lnTo>
                  <a:cubicBezTo>
                    <a:pt x="11" y="572"/>
                    <a:pt x="0" y="575"/>
                    <a:pt x="14" y="583"/>
                  </a:cubicBezTo>
                  <a:cubicBezTo>
                    <a:pt x="59" y="617"/>
                    <a:pt x="135" y="681"/>
                    <a:pt x="183" y="702"/>
                  </a:cubicBezTo>
                  <a:cubicBezTo>
                    <a:pt x="239" y="726"/>
                    <a:pt x="284" y="705"/>
                    <a:pt x="334" y="755"/>
                  </a:cubicBezTo>
                  <a:cubicBezTo>
                    <a:pt x="345" y="763"/>
                    <a:pt x="337" y="787"/>
                    <a:pt x="347" y="792"/>
                  </a:cubicBezTo>
                  <a:cubicBezTo>
                    <a:pt x="355" y="795"/>
                    <a:pt x="360" y="781"/>
                    <a:pt x="366" y="784"/>
                  </a:cubicBezTo>
                  <a:cubicBezTo>
                    <a:pt x="387" y="792"/>
                    <a:pt x="395" y="818"/>
                    <a:pt x="411" y="834"/>
                  </a:cubicBezTo>
                  <a:cubicBezTo>
                    <a:pt x="416" y="840"/>
                    <a:pt x="432" y="840"/>
                    <a:pt x="429" y="848"/>
                  </a:cubicBezTo>
                  <a:cubicBezTo>
                    <a:pt x="400" y="903"/>
                    <a:pt x="432" y="906"/>
                    <a:pt x="440" y="969"/>
                  </a:cubicBezTo>
                  <a:cubicBezTo>
                    <a:pt x="443" y="980"/>
                    <a:pt x="432" y="991"/>
                    <a:pt x="432" y="1001"/>
                  </a:cubicBezTo>
                  <a:lnTo>
                    <a:pt x="432" y="1001"/>
                  </a:lnTo>
                  <a:lnTo>
                    <a:pt x="432" y="1001"/>
                  </a:lnTo>
                  <a:lnTo>
                    <a:pt x="429" y="1004"/>
                  </a:lnTo>
                  <a:lnTo>
                    <a:pt x="429" y="1004"/>
                  </a:lnTo>
                  <a:cubicBezTo>
                    <a:pt x="429" y="1030"/>
                    <a:pt x="469" y="1009"/>
                    <a:pt x="480" y="1020"/>
                  </a:cubicBezTo>
                  <a:cubicBezTo>
                    <a:pt x="514" y="1046"/>
                    <a:pt x="458" y="1083"/>
                    <a:pt x="474" y="1110"/>
                  </a:cubicBezTo>
                  <a:cubicBezTo>
                    <a:pt x="490" y="1147"/>
                    <a:pt x="554" y="1181"/>
                    <a:pt x="559" y="1224"/>
                  </a:cubicBezTo>
                  <a:cubicBezTo>
                    <a:pt x="562" y="1255"/>
                    <a:pt x="538" y="1356"/>
                    <a:pt x="541" y="1369"/>
                  </a:cubicBezTo>
                  <a:cubicBezTo>
                    <a:pt x="564" y="1454"/>
                    <a:pt x="623" y="1483"/>
                    <a:pt x="654" y="1552"/>
                  </a:cubicBezTo>
                  <a:cubicBezTo>
                    <a:pt x="665" y="1533"/>
                    <a:pt x="678" y="1517"/>
                    <a:pt x="715" y="1539"/>
                  </a:cubicBezTo>
                  <a:cubicBezTo>
                    <a:pt x="734" y="1549"/>
                    <a:pt x="723" y="1586"/>
                    <a:pt x="742" y="1597"/>
                  </a:cubicBezTo>
                  <a:cubicBezTo>
                    <a:pt x="758" y="1607"/>
                    <a:pt x="779" y="1586"/>
                    <a:pt x="797" y="1591"/>
                  </a:cubicBezTo>
                  <a:cubicBezTo>
                    <a:pt x="805" y="1591"/>
                    <a:pt x="805" y="1607"/>
                    <a:pt x="811" y="1613"/>
                  </a:cubicBezTo>
                  <a:cubicBezTo>
                    <a:pt x="826" y="1621"/>
                    <a:pt x="826" y="1589"/>
                    <a:pt x="842" y="1615"/>
                  </a:cubicBezTo>
                  <a:cubicBezTo>
                    <a:pt x="871" y="1676"/>
                    <a:pt x="850" y="1729"/>
                    <a:pt x="861" y="1756"/>
                  </a:cubicBezTo>
                  <a:cubicBezTo>
                    <a:pt x="869" y="1779"/>
                    <a:pt x="940" y="1726"/>
                    <a:pt x="908" y="1803"/>
                  </a:cubicBezTo>
                  <a:cubicBezTo>
                    <a:pt x="901" y="1822"/>
                    <a:pt x="874" y="1817"/>
                    <a:pt x="858" y="1827"/>
                  </a:cubicBezTo>
                  <a:cubicBezTo>
                    <a:pt x="842" y="1838"/>
                    <a:pt x="824" y="1846"/>
                    <a:pt x="813" y="1862"/>
                  </a:cubicBezTo>
                  <a:cubicBezTo>
                    <a:pt x="808" y="1867"/>
                    <a:pt x="816" y="1880"/>
                    <a:pt x="811" y="1885"/>
                  </a:cubicBezTo>
                  <a:cubicBezTo>
                    <a:pt x="805" y="1891"/>
                    <a:pt x="792" y="1877"/>
                    <a:pt x="789" y="1883"/>
                  </a:cubicBezTo>
                  <a:cubicBezTo>
                    <a:pt x="781" y="1901"/>
                    <a:pt x="779" y="1925"/>
                    <a:pt x="779" y="1946"/>
                  </a:cubicBezTo>
                  <a:cubicBezTo>
                    <a:pt x="779" y="1959"/>
                    <a:pt x="787" y="1973"/>
                    <a:pt x="781" y="1986"/>
                  </a:cubicBezTo>
                  <a:cubicBezTo>
                    <a:pt x="779" y="2010"/>
                    <a:pt x="747" y="2020"/>
                    <a:pt x="742" y="2042"/>
                  </a:cubicBezTo>
                  <a:cubicBezTo>
                    <a:pt x="736" y="2057"/>
                    <a:pt x="750" y="2076"/>
                    <a:pt x="744" y="2089"/>
                  </a:cubicBezTo>
                  <a:cubicBezTo>
                    <a:pt x="731" y="2118"/>
                    <a:pt x="702" y="2113"/>
                    <a:pt x="699" y="2153"/>
                  </a:cubicBezTo>
                  <a:cubicBezTo>
                    <a:pt x="697" y="2161"/>
                    <a:pt x="713" y="2169"/>
                    <a:pt x="713" y="2179"/>
                  </a:cubicBezTo>
                  <a:cubicBezTo>
                    <a:pt x="705" y="2229"/>
                    <a:pt x="633" y="2222"/>
                    <a:pt x="631" y="2267"/>
                  </a:cubicBezTo>
                  <a:cubicBezTo>
                    <a:pt x="628" y="2285"/>
                    <a:pt x="615" y="2333"/>
                    <a:pt x="612" y="2335"/>
                  </a:cubicBezTo>
                  <a:cubicBezTo>
                    <a:pt x="601" y="2335"/>
                    <a:pt x="588" y="2309"/>
                    <a:pt x="578" y="2317"/>
                  </a:cubicBezTo>
                  <a:cubicBezTo>
                    <a:pt x="554" y="2338"/>
                    <a:pt x="591" y="2391"/>
                    <a:pt x="567" y="2407"/>
                  </a:cubicBezTo>
                  <a:cubicBezTo>
                    <a:pt x="559" y="2412"/>
                    <a:pt x="543" y="2378"/>
                    <a:pt x="546" y="2388"/>
                  </a:cubicBezTo>
                  <a:cubicBezTo>
                    <a:pt x="546" y="2402"/>
                    <a:pt x="564" y="2407"/>
                    <a:pt x="570" y="2420"/>
                  </a:cubicBezTo>
                  <a:cubicBezTo>
                    <a:pt x="593" y="2507"/>
                    <a:pt x="562" y="2449"/>
                    <a:pt x="525" y="2492"/>
                  </a:cubicBezTo>
                  <a:cubicBezTo>
                    <a:pt x="517" y="2502"/>
                    <a:pt x="533" y="2529"/>
                    <a:pt x="522" y="2529"/>
                  </a:cubicBezTo>
                  <a:cubicBezTo>
                    <a:pt x="506" y="2526"/>
                    <a:pt x="514" y="2494"/>
                    <a:pt x="501" y="2492"/>
                  </a:cubicBezTo>
                  <a:cubicBezTo>
                    <a:pt x="480" y="2486"/>
                    <a:pt x="453" y="2494"/>
                    <a:pt x="443" y="2513"/>
                  </a:cubicBezTo>
                  <a:cubicBezTo>
                    <a:pt x="400" y="2584"/>
                    <a:pt x="490" y="2534"/>
                    <a:pt x="485" y="2576"/>
                  </a:cubicBezTo>
                  <a:cubicBezTo>
                    <a:pt x="480" y="2603"/>
                    <a:pt x="411" y="2648"/>
                    <a:pt x="408" y="2677"/>
                  </a:cubicBezTo>
                  <a:cubicBezTo>
                    <a:pt x="395" y="2852"/>
                    <a:pt x="411" y="2672"/>
                    <a:pt x="437" y="2738"/>
                  </a:cubicBezTo>
                  <a:cubicBezTo>
                    <a:pt x="440" y="2740"/>
                    <a:pt x="413" y="2788"/>
                    <a:pt x="435" y="2801"/>
                  </a:cubicBezTo>
                  <a:cubicBezTo>
                    <a:pt x="437" y="2804"/>
                    <a:pt x="443" y="2791"/>
                    <a:pt x="445" y="2793"/>
                  </a:cubicBezTo>
                  <a:cubicBezTo>
                    <a:pt x="450" y="2801"/>
                    <a:pt x="443" y="2820"/>
                    <a:pt x="453" y="2822"/>
                  </a:cubicBezTo>
                  <a:cubicBezTo>
                    <a:pt x="458" y="2825"/>
                    <a:pt x="448" y="2799"/>
                    <a:pt x="456" y="2799"/>
                  </a:cubicBezTo>
                  <a:cubicBezTo>
                    <a:pt x="464" y="2796"/>
                    <a:pt x="466" y="2807"/>
                    <a:pt x="469" y="2815"/>
                  </a:cubicBezTo>
                  <a:cubicBezTo>
                    <a:pt x="485" y="2857"/>
                    <a:pt x="466" y="2926"/>
                    <a:pt x="474" y="2942"/>
                  </a:cubicBezTo>
                  <a:cubicBezTo>
                    <a:pt x="480" y="2952"/>
                    <a:pt x="495" y="2947"/>
                    <a:pt x="503" y="2955"/>
                  </a:cubicBezTo>
                  <a:cubicBezTo>
                    <a:pt x="514" y="2968"/>
                    <a:pt x="519" y="2984"/>
                    <a:pt x="527" y="2997"/>
                  </a:cubicBezTo>
                  <a:cubicBezTo>
                    <a:pt x="530" y="3002"/>
                    <a:pt x="525" y="3010"/>
                    <a:pt x="527" y="3016"/>
                  </a:cubicBezTo>
                  <a:cubicBezTo>
                    <a:pt x="533" y="3024"/>
                    <a:pt x="543" y="3024"/>
                    <a:pt x="548" y="3029"/>
                  </a:cubicBezTo>
                  <a:cubicBezTo>
                    <a:pt x="551" y="3032"/>
                    <a:pt x="538" y="3029"/>
                    <a:pt x="538" y="3032"/>
                  </a:cubicBezTo>
                  <a:cubicBezTo>
                    <a:pt x="535" y="3037"/>
                    <a:pt x="541" y="3042"/>
                    <a:pt x="543" y="3047"/>
                  </a:cubicBezTo>
                  <a:cubicBezTo>
                    <a:pt x="556" y="3063"/>
                    <a:pt x="586" y="3071"/>
                    <a:pt x="583" y="3090"/>
                  </a:cubicBezTo>
                  <a:cubicBezTo>
                    <a:pt x="580" y="3106"/>
                    <a:pt x="538" y="3092"/>
                    <a:pt x="535" y="3108"/>
                  </a:cubicBezTo>
                  <a:cubicBezTo>
                    <a:pt x="530" y="3130"/>
                    <a:pt x="562" y="3143"/>
                    <a:pt x="567" y="3161"/>
                  </a:cubicBezTo>
                  <a:cubicBezTo>
                    <a:pt x="570" y="3169"/>
                    <a:pt x="556" y="3177"/>
                    <a:pt x="559" y="3188"/>
                  </a:cubicBezTo>
                  <a:cubicBezTo>
                    <a:pt x="562" y="3193"/>
                    <a:pt x="578" y="3193"/>
                    <a:pt x="578" y="3201"/>
                  </a:cubicBezTo>
                  <a:cubicBezTo>
                    <a:pt x="575" y="3235"/>
                    <a:pt x="548" y="3198"/>
                    <a:pt x="559" y="3227"/>
                  </a:cubicBezTo>
                  <a:cubicBezTo>
                    <a:pt x="562" y="3238"/>
                    <a:pt x="575" y="3246"/>
                    <a:pt x="572" y="3254"/>
                  </a:cubicBezTo>
                  <a:cubicBezTo>
                    <a:pt x="570" y="3265"/>
                    <a:pt x="543" y="3251"/>
                    <a:pt x="541" y="3259"/>
                  </a:cubicBezTo>
                  <a:cubicBezTo>
                    <a:pt x="538" y="3328"/>
                    <a:pt x="567" y="3336"/>
                    <a:pt x="588" y="3365"/>
                  </a:cubicBezTo>
                  <a:cubicBezTo>
                    <a:pt x="593" y="3370"/>
                    <a:pt x="567" y="3376"/>
                    <a:pt x="572" y="3384"/>
                  </a:cubicBezTo>
                  <a:cubicBezTo>
                    <a:pt x="575" y="3397"/>
                    <a:pt x="580" y="3408"/>
                    <a:pt x="588" y="3418"/>
                  </a:cubicBezTo>
                  <a:cubicBezTo>
                    <a:pt x="646" y="3495"/>
                    <a:pt x="601" y="3415"/>
                    <a:pt x="657" y="3405"/>
                  </a:cubicBezTo>
                  <a:cubicBezTo>
                    <a:pt x="668" y="3405"/>
                    <a:pt x="646" y="3434"/>
                    <a:pt x="657" y="3442"/>
                  </a:cubicBezTo>
                  <a:cubicBezTo>
                    <a:pt x="673" y="3450"/>
                    <a:pt x="691" y="3437"/>
                    <a:pt x="710" y="3437"/>
                  </a:cubicBezTo>
                  <a:cubicBezTo>
                    <a:pt x="726" y="3439"/>
                    <a:pt x="734" y="3466"/>
                    <a:pt x="747" y="3466"/>
                  </a:cubicBezTo>
                  <a:cubicBezTo>
                    <a:pt x="760" y="3466"/>
                    <a:pt x="766" y="3450"/>
                    <a:pt x="776" y="3450"/>
                  </a:cubicBezTo>
                  <a:cubicBezTo>
                    <a:pt x="781" y="3447"/>
                    <a:pt x="776" y="3458"/>
                    <a:pt x="779" y="3460"/>
                  </a:cubicBezTo>
                  <a:cubicBezTo>
                    <a:pt x="787" y="3463"/>
                    <a:pt x="792" y="3460"/>
                    <a:pt x="800" y="3458"/>
                  </a:cubicBezTo>
                  <a:cubicBezTo>
                    <a:pt x="803" y="3455"/>
                    <a:pt x="803" y="3439"/>
                    <a:pt x="805" y="3445"/>
                  </a:cubicBezTo>
                  <a:cubicBezTo>
                    <a:pt x="832" y="3503"/>
                    <a:pt x="789" y="3513"/>
                    <a:pt x="800" y="3516"/>
                  </a:cubicBezTo>
                  <a:cubicBezTo>
                    <a:pt x="805" y="3516"/>
                    <a:pt x="866" y="3471"/>
                    <a:pt x="874" y="3466"/>
                  </a:cubicBezTo>
                  <a:cubicBezTo>
                    <a:pt x="877" y="3463"/>
                    <a:pt x="882" y="3450"/>
                    <a:pt x="885" y="3447"/>
                  </a:cubicBezTo>
                  <a:lnTo>
                    <a:pt x="885" y="3447"/>
                  </a:lnTo>
                  <a:cubicBezTo>
                    <a:pt x="871" y="3487"/>
                    <a:pt x="837" y="3532"/>
                    <a:pt x="901" y="3556"/>
                  </a:cubicBezTo>
                  <a:cubicBezTo>
                    <a:pt x="911" y="3561"/>
                    <a:pt x="932" y="3537"/>
                    <a:pt x="938" y="3548"/>
                  </a:cubicBezTo>
                  <a:cubicBezTo>
                    <a:pt x="943" y="3564"/>
                    <a:pt x="901" y="3588"/>
                    <a:pt x="916" y="3593"/>
                  </a:cubicBezTo>
                  <a:cubicBezTo>
                    <a:pt x="932" y="3601"/>
                    <a:pt x="930" y="3556"/>
                    <a:pt x="946" y="3553"/>
                  </a:cubicBezTo>
                  <a:cubicBezTo>
                    <a:pt x="959" y="3550"/>
                    <a:pt x="948" y="3580"/>
                    <a:pt x="943" y="3590"/>
                  </a:cubicBezTo>
                  <a:cubicBezTo>
                    <a:pt x="935" y="3603"/>
                    <a:pt x="919" y="3609"/>
                    <a:pt x="906" y="3619"/>
                  </a:cubicBezTo>
                  <a:cubicBezTo>
                    <a:pt x="901" y="3627"/>
                    <a:pt x="879" y="3646"/>
                    <a:pt x="887" y="3640"/>
                  </a:cubicBezTo>
                  <a:cubicBezTo>
                    <a:pt x="969" y="3609"/>
                    <a:pt x="938" y="3556"/>
                    <a:pt x="980" y="3529"/>
                  </a:cubicBezTo>
                  <a:cubicBezTo>
                    <a:pt x="993" y="3521"/>
                    <a:pt x="959" y="3564"/>
                    <a:pt x="972" y="3572"/>
                  </a:cubicBezTo>
                  <a:cubicBezTo>
                    <a:pt x="991" y="3582"/>
                    <a:pt x="1014" y="3569"/>
                    <a:pt x="1033" y="3558"/>
                  </a:cubicBezTo>
                  <a:cubicBezTo>
                    <a:pt x="1046" y="3553"/>
                    <a:pt x="1051" y="3532"/>
                    <a:pt x="1062" y="3524"/>
                  </a:cubicBezTo>
                  <a:cubicBezTo>
                    <a:pt x="1078" y="3511"/>
                    <a:pt x="1149" y="3503"/>
                    <a:pt x="1157" y="3492"/>
                  </a:cubicBezTo>
                  <a:cubicBezTo>
                    <a:pt x="1165" y="3484"/>
                    <a:pt x="1139" y="3471"/>
                    <a:pt x="1147" y="3463"/>
                  </a:cubicBezTo>
                  <a:cubicBezTo>
                    <a:pt x="1160" y="3453"/>
                    <a:pt x="1181" y="3460"/>
                    <a:pt x="1200" y="3458"/>
                  </a:cubicBezTo>
                  <a:cubicBezTo>
                    <a:pt x="1205" y="3458"/>
                    <a:pt x="1216" y="3460"/>
                    <a:pt x="1218" y="3455"/>
                  </a:cubicBezTo>
                  <a:cubicBezTo>
                    <a:pt x="1223" y="3447"/>
                    <a:pt x="1213" y="3437"/>
                    <a:pt x="1216" y="3431"/>
                  </a:cubicBezTo>
                  <a:cubicBezTo>
                    <a:pt x="1218" y="3426"/>
                    <a:pt x="1218" y="3445"/>
                    <a:pt x="1223" y="3447"/>
                  </a:cubicBezTo>
                  <a:cubicBezTo>
                    <a:pt x="1226" y="3450"/>
                    <a:pt x="1295" y="3408"/>
                    <a:pt x="1300" y="3400"/>
                  </a:cubicBezTo>
                  <a:cubicBezTo>
                    <a:pt x="1303" y="3397"/>
                    <a:pt x="1290" y="3344"/>
                    <a:pt x="1316" y="3349"/>
                  </a:cubicBezTo>
                  <a:cubicBezTo>
                    <a:pt x="1321" y="3349"/>
                    <a:pt x="1419" y="3439"/>
                    <a:pt x="1396" y="3341"/>
                  </a:cubicBezTo>
                  <a:cubicBezTo>
                    <a:pt x="1390" y="3323"/>
                    <a:pt x="1343" y="3320"/>
                    <a:pt x="1351" y="3299"/>
                  </a:cubicBezTo>
                  <a:cubicBezTo>
                    <a:pt x="1356" y="3280"/>
                    <a:pt x="1390" y="3291"/>
                    <a:pt x="1409" y="3296"/>
                  </a:cubicBezTo>
                  <a:cubicBezTo>
                    <a:pt x="1419" y="3299"/>
                    <a:pt x="1419" y="3328"/>
                    <a:pt x="1430" y="3323"/>
                  </a:cubicBezTo>
                  <a:cubicBezTo>
                    <a:pt x="1456" y="3304"/>
                    <a:pt x="1417" y="3214"/>
                    <a:pt x="1449" y="3233"/>
                  </a:cubicBezTo>
                  <a:cubicBezTo>
                    <a:pt x="1475" y="3251"/>
                    <a:pt x="1404" y="3317"/>
                    <a:pt x="1486" y="3291"/>
                  </a:cubicBezTo>
                  <a:cubicBezTo>
                    <a:pt x="1613" y="3249"/>
                    <a:pt x="1504" y="3275"/>
                    <a:pt x="1531" y="3235"/>
                  </a:cubicBezTo>
                  <a:cubicBezTo>
                    <a:pt x="1533" y="3233"/>
                    <a:pt x="1536" y="3241"/>
                    <a:pt x="1541" y="3241"/>
                  </a:cubicBezTo>
                  <a:cubicBezTo>
                    <a:pt x="1546" y="3241"/>
                    <a:pt x="1554" y="3241"/>
                    <a:pt x="1557" y="3235"/>
                  </a:cubicBezTo>
                  <a:cubicBezTo>
                    <a:pt x="1560" y="3230"/>
                    <a:pt x="1549" y="3212"/>
                    <a:pt x="1557" y="3212"/>
                  </a:cubicBezTo>
                  <a:cubicBezTo>
                    <a:pt x="1560" y="3212"/>
                    <a:pt x="1602" y="3249"/>
                    <a:pt x="1615" y="3243"/>
                  </a:cubicBezTo>
                  <a:cubicBezTo>
                    <a:pt x="1634" y="3238"/>
                    <a:pt x="1647" y="3222"/>
                    <a:pt x="1658" y="3209"/>
                  </a:cubicBezTo>
                  <a:cubicBezTo>
                    <a:pt x="1660" y="3209"/>
                    <a:pt x="1660" y="3206"/>
                    <a:pt x="1660" y="3204"/>
                  </a:cubicBezTo>
                  <a:lnTo>
                    <a:pt x="1655" y="319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4" name="Estonia"/>
            <p:cNvSpPr>
              <a:spLocks noEditPoints="1"/>
            </p:cNvSpPr>
            <p:nvPr/>
          </p:nvSpPr>
          <p:spPr bwMode="auto">
            <a:xfrm>
              <a:off x="4825459" y="2997551"/>
              <a:ext cx="406400" cy="279400"/>
            </a:xfrm>
            <a:custGeom>
              <a:avLst/>
              <a:gdLst>
                <a:gd name="T0" fmla="*/ 622 w 1127"/>
                <a:gd name="T1" fmla="*/ 601 h 776"/>
                <a:gd name="T2" fmla="*/ 656 w 1127"/>
                <a:gd name="T3" fmla="*/ 601 h 776"/>
                <a:gd name="T4" fmla="*/ 725 w 1127"/>
                <a:gd name="T5" fmla="*/ 633 h 776"/>
                <a:gd name="T6" fmla="*/ 762 w 1127"/>
                <a:gd name="T7" fmla="*/ 641 h 776"/>
                <a:gd name="T8" fmla="*/ 812 w 1127"/>
                <a:gd name="T9" fmla="*/ 660 h 776"/>
                <a:gd name="T10" fmla="*/ 979 w 1127"/>
                <a:gd name="T11" fmla="*/ 673 h 776"/>
                <a:gd name="T12" fmla="*/ 1067 w 1127"/>
                <a:gd name="T13" fmla="*/ 628 h 776"/>
                <a:gd name="T14" fmla="*/ 1080 w 1127"/>
                <a:gd name="T15" fmla="*/ 599 h 776"/>
                <a:gd name="T16" fmla="*/ 1125 w 1127"/>
                <a:gd name="T17" fmla="*/ 551 h 776"/>
                <a:gd name="T18" fmla="*/ 1082 w 1127"/>
                <a:gd name="T19" fmla="*/ 490 h 776"/>
                <a:gd name="T20" fmla="*/ 1032 w 1127"/>
                <a:gd name="T21" fmla="*/ 395 h 776"/>
                <a:gd name="T22" fmla="*/ 1008 w 1127"/>
                <a:gd name="T23" fmla="*/ 178 h 776"/>
                <a:gd name="T24" fmla="*/ 1008 w 1127"/>
                <a:gd name="T25" fmla="*/ 72 h 776"/>
                <a:gd name="T26" fmla="*/ 990 w 1127"/>
                <a:gd name="T27" fmla="*/ 32 h 776"/>
                <a:gd name="T28" fmla="*/ 651 w 1127"/>
                <a:gd name="T29" fmla="*/ 35 h 776"/>
                <a:gd name="T30" fmla="*/ 601 w 1127"/>
                <a:gd name="T31" fmla="*/ 35 h 776"/>
                <a:gd name="T32" fmla="*/ 564 w 1127"/>
                <a:gd name="T33" fmla="*/ 109 h 776"/>
                <a:gd name="T34" fmla="*/ 452 w 1127"/>
                <a:gd name="T35" fmla="*/ 104 h 776"/>
                <a:gd name="T36" fmla="*/ 336 w 1127"/>
                <a:gd name="T37" fmla="*/ 194 h 776"/>
                <a:gd name="T38" fmla="*/ 249 w 1127"/>
                <a:gd name="T39" fmla="*/ 270 h 776"/>
                <a:gd name="T40" fmla="*/ 275 w 1127"/>
                <a:gd name="T41" fmla="*/ 427 h 776"/>
                <a:gd name="T42" fmla="*/ 357 w 1127"/>
                <a:gd name="T43" fmla="*/ 564 h 776"/>
                <a:gd name="T44" fmla="*/ 434 w 1127"/>
                <a:gd name="T45" fmla="*/ 583 h 776"/>
                <a:gd name="T46" fmla="*/ 495 w 1127"/>
                <a:gd name="T47" fmla="*/ 564 h 776"/>
                <a:gd name="T48" fmla="*/ 489 w 1127"/>
                <a:gd name="T49" fmla="*/ 699 h 776"/>
                <a:gd name="T50" fmla="*/ 206 w 1127"/>
                <a:gd name="T51" fmla="*/ 498 h 776"/>
                <a:gd name="T52" fmla="*/ 259 w 1127"/>
                <a:gd name="T53" fmla="*/ 541 h 776"/>
                <a:gd name="T54" fmla="*/ 230 w 1127"/>
                <a:gd name="T55" fmla="*/ 583 h 776"/>
                <a:gd name="T56" fmla="*/ 214 w 1127"/>
                <a:gd name="T57" fmla="*/ 604 h 776"/>
                <a:gd name="T58" fmla="*/ 156 w 1127"/>
                <a:gd name="T59" fmla="*/ 644 h 776"/>
                <a:gd name="T60" fmla="*/ 106 w 1127"/>
                <a:gd name="T61" fmla="*/ 670 h 776"/>
                <a:gd name="T62" fmla="*/ 71 w 1127"/>
                <a:gd name="T63" fmla="*/ 766 h 776"/>
                <a:gd name="T64" fmla="*/ 71 w 1127"/>
                <a:gd name="T65" fmla="*/ 676 h 776"/>
                <a:gd name="T66" fmla="*/ 45 w 1127"/>
                <a:gd name="T67" fmla="*/ 617 h 776"/>
                <a:gd name="T68" fmla="*/ 58 w 1127"/>
                <a:gd name="T69" fmla="*/ 591 h 776"/>
                <a:gd name="T70" fmla="*/ 87 w 1127"/>
                <a:gd name="T71" fmla="*/ 556 h 776"/>
                <a:gd name="T72" fmla="*/ 111 w 1127"/>
                <a:gd name="T73" fmla="*/ 345 h 776"/>
                <a:gd name="T74" fmla="*/ 132 w 1127"/>
                <a:gd name="T75" fmla="*/ 371 h 776"/>
                <a:gd name="T76" fmla="*/ 172 w 1127"/>
                <a:gd name="T77" fmla="*/ 421 h 776"/>
                <a:gd name="T78" fmla="*/ 95 w 1127"/>
                <a:gd name="T79" fmla="*/ 437 h 776"/>
                <a:gd name="T80" fmla="*/ 77 w 1127"/>
                <a:gd name="T81" fmla="*/ 39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7" h="776">
                  <a:moveTo>
                    <a:pt x="495" y="702"/>
                  </a:moveTo>
                  <a:cubicBezTo>
                    <a:pt x="516" y="697"/>
                    <a:pt x="598" y="620"/>
                    <a:pt x="622" y="601"/>
                  </a:cubicBezTo>
                  <a:cubicBezTo>
                    <a:pt x="638" y="591"/>
                    <a:pt x="667" y="641"/>
                    <a:pt x="659" y="607"/>
                  </a:cubicBezTo>
                  <a:cubicBezTo>
                    <a:pt x="659" y="604"/>
                    <a:pt x="656" y="604"/>
                    <a:pt x="656" y="601"/>
                  </a:cubicBezTo>
                  <a:cubicBezTo>
                    <a:pt x="656" y="596"/>
                    <a:pt x="651" y="588"/>
                    <a:pt x="656" y="588"/>
                  </a:cubicBezTo>
                  <a:cubicBezTo>
                    <a:pt x="680" y="588"/>
                    <a:pt x="709" y="628"/>
                    <a:pt x="725" y="633"/>
                  </a:cubicBezTo>
                  <a:cubicBezTo>
                    <a:pt x="733" y="636"/>
                    <a:pt x="741" y="620"/>
                    <a:pt x="749" y="620"/>
                  </a:cubicBezTo>
                  <a:cubicBezTo>
                    <a:pt x="757" y="623"/>
                    <a:pt x="754" y="638"/>
                    <a:pt x="762" y="641"/>
                  </a:cubicBezTo>
                  <a:cubicBezTo>
                    <a:pt x="778" y="646"/>
                    <a:pt x="794" y="631"/>
                    <a:pt x="810" y="636"/>
                  </a:cubicBezTo>
                  <a:cubicBezTo>
                    <a:pt x="818" y="638"/>
                    <a:pt x="807" y="654"/>
                    <a:pt x="812" y="660"/>
                  </a:cubicBezTo>
                  <a:cubicBezTo>
                    <a:pt x="823" y="676"/>
                    <a:pt x="908" y="731"/>
                    <a:pt x="926" y="728"/>
                  </a:cubicBezTo>
                  <a:cubicBezTo>
                    <a:pt x="929" y="728"/>
                    <a:pt x="979" y="673"/>
                    <a:pt x="979" y="673"/>
                  </a:cubicBezTo>
                  <a:cubicBezTo>
                    <a:pt x="990" y="670"/>
                    <a:pt x="1069" y="699"/>
                    <a:pt x="1072" y="686"/>
                  </a:cubicBezTo>
                  <a:cubicBezTo>
                    <a:pt x="1077" y="673"/>
                    <a:pt x="1059" y="636"/>
                    <a:pt x="1067" y="628"/>
                  </a:cubicBezTo>
                  <a:cubicBezTo>
                    <a:pt x="1072" y="623"/>
                    <a:pt x="1085" y="623"/>
                    <a:pt x="1088" y="615"/>
                  </a:cubicBezTo>
                  <a:cubicBezTo>
                    <a:pt x="1090" y="609"/>
                    <a:pt x="1080" y="607"/>
                    <a:pt x="1080" y="599"/>
                  </a:cubicBezTo>
                  <a:cubicBezTo>
                    <a:pt x="1077" y="593"/>
                    <a:pt x="1077" y="586"/>
                    <a:pt x="1080" y="580"/>
                  </a:cubicBezTo>
                  <a:cubicBezTo>
                    <a:pt x="1112" y="554"/>
                    <a:pt x="1114" y="583"/>
                    <a:pt x="1125" y="551"/>
                  </a:cubicBezTo>
                  <a:cubicBezTo>
                    <a:pt x="1127" y="543"/>
                    <a:pt x="1104" y="548"/>
                    <a:pt x="1096" y="541"/>
                  </a:cubicBezTo>
                  <a:cubicBezTo>
                    <a:pt x="1077" y="522"/>
                    <a:pt x="1088" y="509"/>
                    <a:pt x="1082" y="490"/>
                  </a:cubicBezTo>
                  <a:cubicBezTo>
                    <a:pt x="1080" y="482"/>
                    <a:pt x="1037" y="458"/>
                    <a:pt x="1030" y="450"/>
                  </a:cubicBezTo>
                  <a:cubicBezTo>
                    <a:pt x="1008" y="413"/>
                    <a:pt x="1032" y="429"/>
                    <a:pt x="1032" y="395"/>
                  </a:cubicBezTo>
                  <a:cubicBezTo>
                    <a:pt x="1032" y="347"/>
                    <a:pt x="979" y="297"/>
                    <a:pt x="971" y="249"/>
                  </a:cubicBezTo>
                  <a:cubicBezTo>
                    <a:pt x="969" y="220"/>
                    <a:pt x="1000" y="199"/>
                    <a:pt x="1008" y="178"/>
                  </a:cubicBezTo>
                  <a:lnTo>
                    <a:pt x="1011" y="112"/>
                  </a:lnTo>
                  <a:cubicBezTo>
                    <a:pt x="1011" y="98"/>
                    <a:pt x="1000" y="83"/>
                    <a:pt x="1008" y="72"/>
                  </a:cubicBezTo>
                  <a:cubicBezTo>
                    <a:pt x="1035" y="16"/>
                    <a:pt x="1080" y="40"/>
                    <a:pt x="1016" y="0"/>
                  </a:cubicBezTo>
                  <a:cubicBezTo>
                    <a:pt x="1014" y="11"/>
                    <a:pt x="1008" y="22"/>
                    <a:pt x="990" y="32"/>
                  </a:cubicBezTo>
                  <a:cubicBezTo>
                    <a:pt x="966" y="48"/>
                    <a:pt x="717" y="51"/>
                    <a:pt x="675" y="45"/>
                  </a:cubicBezTo>
                  <a:cubicBezTo>
                    <a:pt x="667" y="45"/>
                    <a:pt x="662" y="32"/>
                    <a:pt x="651" y="35"/>
                  </a:cubicBezTo>
                  <a:cubicBezTo>
                    <a:pt x="601" y="45"/>
                    <a:pt x="715" y="75"/>
                    <a:pt x="630" y="64"/>
                  </a:cubicBezTo>
                  <a:cubicBezTo>
                    <a:pt x="617" y="61"/>
                    <a:pt x="614" y="32"/>
                    <a:pt x="601" y="35"/>
                  </a:cubicBezTo>
                  <a:cubicBezTo>
                    <a:pt x="590" y="38"/>
                    <a:pt x="609" y="59"/>
                    <a:pt x="603" y="69"/>
                  </a:cubicBezTo>
                  <a:cubicBezTo>
                    <a:pt x="595" y="85"/>
                    <a:pt x="580" y="101"/>
                    <a:pt x="564" y="109"/>
                  </a:cubicBezTo>
                  <a:cubicBezTo>
                    <a:pt x="537" y="122"/>
                    <a:pt x="508" y="128"/>
                    <a:pt x="479" y="122"/>
                  </a:cubicBezTo>
                  <a:cubicBezTo>
                    <a:pt x="468" y="120"/>
                    <a:pt x="460" y="98"/>
                    <a:pt x="452" y="104"/>
                  </a:cubicBezTo>
                  <a:cubicBezTo>
                    <a:pt x="439" y="112"/>
                    <a:pt x="471" y="141"/>
                    <a:pt x="458" y="143"/>
                  </a:cubicBezTo>
                  <a:cubicBezTo>
                    <a:pt x="431" y="151"/>
                    <a:pt x="352" y="154"/>
                    <a:pt x="336" y="194"/>
                  </a:cubicBezTo>
                  <a:cubicBezTo>
                    <a:pt x="331" y="207"/>
                    <a:pt x="360" y="220"/>
                    <a:pt x="352" y="231"/>
                  </a:cubicBezTo>
                  <a:cubicBezTo>
                    <a:pt x="339" y="252"/>
                    <a:pt x="259" y="247"/>
                    <a:pt x="249" y="270"/>
                  </a:cubicBezTo>
                  <a:cubicBezTo>
                    <a:pt x="212" y="371"/>
                    <a:pt x="280" y="308"/>
                    <a:pt x="296" y="350"/>
                  </a:cubicBezTo>
                  <a:cubicBezTo>
                    <a:pt x="304" y="374"/>
                    <a:pt x="264" y="403"/>
                    <a:pt x="275" y="427"/>
                  </a:cubicBezTo>
                  <a:cubicBezTo>
                    <a:pt x="286" y="456"/>
                    <a:pt x="328" y="485"/>
                    <a:pt x="333" y="495"/>
                  </a:cubicBezTo>
                  <a:cubicBezTo>
                    <a:pt x="349" y="519"/>
                    <a:pt x="323" y="546"/>
                    <a:pt x="357" y="564"/>
                  </a:cubicBezTo>
                  <a:cubicBezTo>
                    <a:pt x="370" y="570"/>
                    <a:pt x="386" y="556"/>
                    <a:pt x="399" y="562"/>
                  </a:cubicBezTo>
                  <a:cubicBezTo>
                    <a:pt x="413" y="564"/>
                    <a:pt x="421" y="591"/>
                    <a:pt x="434" y="583"/>
                  </a:cubicBezTo>
                  <a:cubicBezTo>
                    <a:pt x="452" y="572"/>
                    <a:pt x="452" y="472"/>
                    <a:pt x="508" y="538"/>
                  </a:cubicBezTo>
                  <a:cubicBezTo>
                    <a:pt x="513" y="546"/>
                    <a:pt x="495" y="554"/>
                    <a:pt x="495" y="564"/>
                  </a:cubicBezTo>
                  <a:cubicBezTo>
                    <a:pt x="495" y="586"/>
                    <a:pt x="505" y="607"/>
                    <a:pt x="505" y="628"/>
                  </a:cubicBezTo>
                  <a:cubicBezTo>
                    <a:pt x="505" y="681"/>
                    <a:pt x="484" y="652"/>
                    <a:pt x="489" y="699"/>
                  </a:cubicBezTo>
                  <a:lnTo>
                    <a:pt x="495" y="702"/>
                  </a:lnTo>
                  <a:close/>
                  <a:moveTo>
                    <a:pt x="206" y="498"/>
                  </a:moveTo>
                  <a:cubicBezTo>
                    <a:pt x="241" y="522"/>
                    <a:pt x="238" y="525"/>
                    <a:pt x="280" y="543"/>
                  </a:cubicBezTo>
                  <a:cubicBezTo>
                    <a:pt x="299" y="554"/>
                    <a:pt x="249" y="519"/>
                    <a:pt x="259" y="541"/>
                  </a:cubicBezTo>
                  <a:cubicBezTo>
                    <a:pt x="270" y="564"/>
                    <a:pt x="262" y="530"/>
                    <a:pt x="243" y="533"/>
                  </a:cubicBezTo>
                  <a:cubicBezTo>
                    <a:pt x="227" y="535"/>
                    <a:pt x="243" y="570"/>
                    <a:pt x="230" y="583"/>
                  </a:cubicBezTo>
                  <a:cubicBezTo>
                    <a:pt x="227" y="586"/>
                    <a:pt x="217" y="570"/>
                    <a:pt x="214" y="575"/>
                  </a:cubicBezTo>
                  <a:cubicBezTo>
                    <a:pt x="209" y="580"/>
                    <a:pt x="217" y="593"/>
                    <a:pt x="214" y="604"/>
                  </a:cubicBezTo>
                  <a:cubicBezTo>
                    <a:pt x="201" y="638"/>
                    <a:pt x="174" y="628"/>
                    <a:pt x="167" y="631"/>
                  </a:cubicBezTo>
                  <a:cubicBezTo>
                    <a:pt x="161" y="631"/>
                    <a:pt x="161" y="641"/>
                    <a:pt x="156" y="644"/>
                  </a:cubicBezTo>
                  <a:cubicBezTo>
                    <a:pt x="140" y="652"/>
                    <a:pt x="122" y="657"/>
                    <a:pt x="108" y="665"/>
                  </a:cubicBezTo>
                  <a:cubicBezTo>
                    <a:pt x="106" y="665"/>
                    <a:pt x="106" y="668"/>
                    <a:pt x="106" y="670"/>
                  </a:cubicBezTo>
                  <a:cubicBezTo>
                    <a:pt x="106" y="691"/>
                    <a:pt x="111" y="715"/>
                    <a:pt x="106" y="736"/>
                  </a:cubicBezTo>
                  <a:cubicBezTo>
                    <a:pt x="100" y="750"/>
                    <a:pt x="82" y="776"/>
                    <a:pt x="71" y="766"/>
                  </a:cubicBezTo>
                  <a:cubicBezTo>
                    <a:pt x="39" y="728"/>
                    <a:pt x="100" y="707"/>
                    <a:pt x="95" y="678"/>
                  </a:cubicBezTo>
                  <a:cubicBezTo>
                    <a:pt x="92" y="670"/>
                    <a:pt x="79" y="681"/>
                    <a:pt x="71" y="676"/>
                  </a:cubicBezTo>
                  <a:cubicBezTo>
                    <a:pt x="55" y="668"/>
                    <a:pt x="32" y="662"/>
                    <a:pt x="24" y="644"/>
                  </a:cubicBezTo>
                  <a:cubicBezTo>
                    <a:pt x="18" y="633"/>
                    <a:pt x="47" y="628"/>
                    <a:pt x="45" y="617"/>
                  </a:cubicBezTo>
                  <a:cubicBezTo>
                    <a:pt x="42" y="596"/>
                    <a:pt x="0" y="588"/>
                    <a:pt x="8" y="570"/>
                  </a:cubicBezTo>
                  <a:cubicBezTo>
                    <a:pt x="13" y="554"/>
                    <a:pt x="39" y="591"/>
                    <a:pt x="58" y="591"/>
                  </a:cubicBezTo>
                  <a:cubicBezTo>
                    <a:pt x="74" y="591"/>
                    <a:pt x="50" y="548"/>
                    <a:pt x="66" y="541"/>
                  </a:cubicBezTo>
                  <a:cubicBezTo>
                    <a:pt x="74" y="538"/>
                    <a:pt x="84" y="564"/>
                    <a:pt x="87" y="556"/>
                  </a:cubicBezTo>
                  <a:cubicBezTo>
                    <a:pt x="106" y="493"/>
                    <a:pt x="145" y="517"/>
                    <a:pt x="206" y="498"/>
                  </a:cubicBezTo>
                  <a:close/>
                  <a:moveTo>
                    <a:pt x="111" y="345"/>
                  </a:moveTo>
                  <a:cubicBezTo>
                    <a:pt x="116" y="345"/>
                    <a:pt x="124" y="342"/>
                    <a:pt x="127" y="347"/>
                  </a:cubicBezTo>
                  <a:cubicBezTo>
                    <a:pt x="132" y="353"/>
                    <a:pt x="124" y="366"/>
                    <a:pt x="132" y="371"/>
                  </a:cubicBezTo>
                  <a:cubicBezTo>
                    <a:pt x="143" y="376"/>
                    <a:pt x="161" y="363"/>
                    <a:pt x="172" y="368"/>
                  </a:cubicBezTo>
                  <a:cubicBezTo>
                    <a:pt x="262" y="421"/>
                    <a:pt x="177" y="411"/>
                    <a:pt x="172" y="421"/>
                  </a:cubicBezTo>
                  <a:cubicBezTo>
                    <a:pt x="151" y="472"/>
                    <a:pt x="225" y="429"/>
                    <a:pt x="127" y="485"/>
                  </a:cubicBezTo>
                  <a:cubicBezTo>
                    <a:pt x="98" y="501"/>
                    <a:pt x="95" y="437"/>
                    <a:pt x="95" y="437"/>
                  </a:cubicBezTo>
                  <a:cubicBezTo>
                    <a:pt x="84" y="408"/>
                    <a:pt x="37" y="419"/>
                    <a:pt x="18" y="413"/>
                  </a:cubicBezTo>
                  <a:cubicBezTo>
                    <a:pt x="0" y="411"/>
                    <a:pt x="58" y="403"/>
                    <a:pt x="77" y="398"/>
                  </a:cubicBezTo>
                  <a:cubicBezTo>
                    <a:pt x="100" y="392"/>
                    <a:pt x="106" y="360"/>
                    <a:pt x="111" y="345"/>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5" name="Denmark"/>
            <p:cNvSpPr>
              <a:spLocks noEditPoints="1"/>
            </p:cNvSpPr>
            <p:nvPr/>
          </p:nvSpPr>
          <p:spPr bwMode="auto">
            <a:xfrm>
              <a:off x="3055396" y="2662588"/>
              <a:ext cx="1193800" cy="1090613"/>
            </a:xfrm>
            <a:custGeom>
              <a:avLst/>
              <a:gdLst>
                <a:gd name="T0" fmla="*/ 2507 w 3314"/>
                <a:gd name="T1" fmla="*/ 2930 h 3023"/>
                <a:gd name="T2" fmla="*/ 2515 w 3314"/>
                <a:gd name="T3" fmla="*/ 2795 h 3023"/>
                <a:gd name="T4" fmla="*/ 2422 w 3314"/>
                <a:gd name="T5" fmla="*/ 2605 h 3023"/>
                <a:gd name="T6" fmla="*/ 2438 w 3314"/>
                <a:gd name="T7" fmla="*/ 2517 h 3023"/>
                <a:gd name="T8" fmla="*/ 2419 w 3314"/>
                <a:gd name="T9" fmla="*/ 2470 h 3023"/>
                <a:gd name="T10" fmla="*/ 2443 w 3314"/>
                <a:gd name="T11" fmla="*/ 2308 h 3023"/>
                <a:gd name="T12" fmla="*/ 2602 w 3314"/>
                <a:gd name="T13" fmla="*/ 2356 h 3023"/>
                <a:gd name="T14" fmla="*/ 2647 w 3314"/>
                <a:gd name="T15" fmla="*/ 2311 h 3023"/>
                <a:gd name="T16" fmla="*/ 2652 w 3314"/>
                <a:gd name="T17" fmla="*/ 2208 h 3023"/>
                <a:gd name="T18" fmla="*/ 2724 w 3314"/>
                <a:gd name="T19" fmla="*/ 2189 h 3023"/>
                <a:gd name="T20" fmla="*/ 2830 w 3314"/>
                <a:gd name="T21" fmla="*/ 2266 h 3023"/>
                <a:gd name="T22" fmla="*/ 2848 w 3314"/>
                <a:gd name="T23" fmla="*/ 2335 h 3023"/>
                <a:gd name="T24" fmla="*/ 2965 w 3314"/>
                <a:gd name="T25" fmla="*/ 2398 h 3023"/>
                <a:gd name="T26" fmla="*/ 2816 w 3314"/>
                <a:gd name="T27" fmla="*/ 2607 h 3023"/>
                <a:gd name="T28" fmla="*/ 2753 w 3314"/>
                <a:gd name="T29" fmla="*/ 2684 h 3023"/>
                <a:gd name="T30" fmla="*/ 2779 w 3314"/>
                <a:gd name="T31" fmla="*/ 2711 h 3023"/>
                <a:gd name="T32" fmla="*/ 2922 w 3314"/>
                <a:gd name="T33" fmla="*/ 2682 h 3023"/>
                <a:gd name="T34" fmla="*/ 2838 w 3314"/>
                <a:gd name="T35" fmla="*/ 2848 h 3023"/>
                <a:gd name="T36" fmla="*/ 2798 w 3314"/>
                <a:gd name="T37" fmla="*/ 2843 h 3023"/>
                <a:gd name="T38" fmla="*/ 2734 w 3314"/>
                <a:gd name="T39" fmla="*/ 2708 h 3023"/>
                <a:gd name="T40" fmla="*/ 2700 w 3314"/>
                <a:gd name="T41" fmla="*/ 2753 h 3023"/>
                <a:gd name="T42" fmla="*/ 2668 w 3314"/>
                <a:gd name="T43" fmla="*/ 2885 h 3023"/>
                <a:gd name="T44" fmla="*/ 2705 w 3314"/>
                <a:gd name="T45" fmla="*/ 2920 h 3023"/>
                <a:gd name="T46" fmla="*/ 29 w 3314"/>
                <a:gd name="T47" fmla="*/ 341 h 3023"/>
                <a:gd name="T48" fmla="*/ 98 w 3314"/>
                <a:gd name="T49" fmla="*/ 40 h 3023"/>
                <a:gd name="T50" fmla="*/ 87 w 3314"/>
                <a:gd name="T51" fmla="*/ 116 h 3023"/>
                <a:gd name="T52" fmla="*/ 3169 w 3314"/>
                <a:gd name="T53" fmla="*/ 2520 h 3023"/>
                <a:gd name="T54" fmla="*/ 3288 w 3314"/>
                <a:gd name="T55" fmla="*/ 2533 h 3023"/>
                <a:gd name="T56" fmla="*/ 3229 w 3314"/>
                <a:gd name="T57" fmla="*/ 2697 h 3023"/>
                <a:gd name="T58" fmla="*/ 3195 w 3314"/>
                <a:gd name="T59" fmla="*/ 2819 h 3023"/>
                <a:gd name="T60" fmla="*/ 3158 w 3314"/>
                <a:gd name="T61" fmla="*/ 2867 h 3023"/>
                <a:gd name="T62" fmla="*/ 3081 w 3314"/>
                <a:gd name="T63" fmla="*/ 2806 h 3023"/>
                <a:gd name="T64" fmla="*/ 3010 w 3314"/>
                <a:gd name="T65" fmla="*/ 2761 h 3023"/>
                <a:gd name="T66" fmla="*/ 2965 w 3314"/>
                <a:gd name="T67" fmla="*/ 2629 h 3023"/>
                <a:gd name="T68" fmla="*/ 3068 w 3314"/>
                <a:gd name="T69" fmla="*/ 2544 h 3023"/>
                <a:gd name="T70" fmla="*/ 3171 w 3314"/>
                <a:gd name="T71" fmla="*/ 2652 h 3023"/>
                <a:gd name="T72" fmla="*/ 3169 w 3314"/>
                <a:gd name="T73" fmla="*/ 2520 h 3023"/>
                <a:gd name="T74" fmla="*/ 3208 w 3314"/>
                <a:gd name="T75" fmla="*/ 2949 h 3023"/>
                <a:gd name="T76" fmla="*/ 3171 w 3314"/>
                <a:gd name="T77" fmla="*/ 2997 h 3023"/>
                <a:gd name="T78" fmla="*/ 3169 w 3314"/>
                <a:gd name="T79" fmla="*/ 2997 h 3023"/>
                <a:gd name="T80" fmla="*/ 3036 w 3314"/>
                <a:gd name="T81" fmla="*/ 2981 h 3023"/>
                <a:gd name="T82" fmla="*/ 3166 w 3314"/>
                <a:gd name="T83" fmla="*/ 2965 h 3023"/>
                <a:gd name="T84" fmla="*/ 3161 w 3314"/>
                <a:gd name="T85" fmla="*/ 2896 h 3023"/>
                <a:gd name="T86" fmla="*/ 2422 w 3314"/>
                <a:gd name="T87" fmla="*/ 2557 h 3023"/>
                <a:gd name="T88" fmla="*/ 2885 w 3314"/>
                <a:gd name="T89" fmla="*/ 2052 h 3023"/>
                <a:gd name="T90" fmla="*/ 2689 w 3314"/>
                <a:gd name="T91" fmla="*/ 2184 h 3023"/>
                <a:gd name="T92" fmla="*/ 2554 w 3314"/>
                <a:gd name="T93" fmla="*/ 2200 h 3023"/>
                <a:gd name="T94" fmla="*/ 2504 w 3314"/>
                <a:gd name="T95" fmla="*/ 2351 h 3023"/>
                <a:gd name="T96" fmla="*/ 2771 w 3314"/>
                <a:gd name="T97" fmla="*/ 2004 h 3023"/>
                <a:gd name="T98" fmla="*/ 2859 w 3314"/>
                <a:gd name="T99" fmla="*/ 1999 h 3023"/>
                <a:gd name="T100" fmla="*/ 3105 w 3314"/>
                <a:gd name="T101" fmla="*/ 2954 h 3023"/>
                <a:gd name="T102" fmla="*/ 3129 w 3314"/>
                <a:gd name="T103" fmla="*/ 295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4" h="3023">
                  <a:moveTo>
                    <a:pt x="2668" y="2960"/>
                  </a:moveTo>
                  <a:cubicBezTo>
                    <a:pt x="2634" y="2954"/>
                    <a:pt x="2599" y="2936"/>
                    <a:pt x="2565" y="2930"/>
                  </a:cubicBezTo>
                  <a:cubicBezTo>
                    <a:pt x="2557" y="2930"/>
                    <a:pt x="2525" y="2933"/>
                    <a:pt x="2507" y="2930"/>
                  </a:cubicBezTo>
                  <a:cubicBezTo>
                    <a:pt x="2507" y="2917"/>
                    <a:pt x="2507" y="2904"/>
                    <a:pt x="2509" y="2888"/>
                  </a:cubicBezTo>
                  <a:cubicBezTo>
                    <a:pt x="2509" y="2875"/>
                    <a:pt x="2531" y="2859"/>
                    <a:pt x="2520" y="2848"/>
                  </a:cubicBezTo>
                  <a:cubicBezTo>
                    <a:pt x="2531" y="2835"/>
                    <a:pt x="2515" y="2814"/>
                    <a:pt x="2515" y="2795"/>
                  </a:cubicBezTo>
                  <a:cubicBezTo>
                    <a:pt x="2512" y="2780"/>
                    <a:pt x="2520" y="2756"/>
                    <a:pt x="2509" y="2745"/>
                  </a:cubicBezTo>
                  <a:cubicBezTo>
                    <a:pt x="2486" y="2721"/>
                    <a:pt x="2417" y="2748"/>
                    <a:pt x="2404" y="2700"/>
                  </a:cubicBezTo>
                  <a:cubicBezTo>
                    <a:pt x="2396" y="2671"/>
                    <a:pt x="2422" y="2639"/>
                    <a:pt x="2422" y="2605"/>
                  </a:cubicBezTo>
                  <a:lnTo>
                    <a:pt x="2427" y="2610"/>
                  </a:lnTo>
                  <a:cubicBezTo>
                    <a:pt x="2509" y="2650"/>
                    <a:pt x="2456" y="2544"/>
                    <a:pt x="2451" y="2533"/>
                  </a:cubicBezTo>
                  <a:cubicBezTo>
                    <a:pt x="2449" y="2528"/>
                    <a:pt x="2446" y="2512"/>
                    <a:pt x="2438" y="2517"/>
                  </a:cubicBezTo>
                  <a:cubicBezTo>
                    <a:pt x="2425" y="2523"/>
                    <a:pt x="2427" y="2547"/>
                    <a:pt x="2414" y="2549"/>
                  </a:cubicBezTo>
                  <a:cubicBezTo>
                    <a:pt x="2406" y="2552"/>
                    <a:pt x="2411" y="2531"/>
                    <a:pt x="2411" y="2523"/>
                  </a:cubicBezTo>
                  <a:cubicBezTo>
                    <a:pt x="2414" y="2504"/>
                    <a:pt x="2419" y="2486"/>
                    <a:pt x="2419" y="2470"/>
                  </a:cubicBezTo>
                  <a:cubicBezTo>
                    <a:pt x="2422" y="2454"/>
                    <a:pt x="2406" y="2433"/>
                    <a:pt x="2419" y="2422"/>
                  </a:cubicBezTo>
                  <a:cubicBezTo>
                    <a:pt x="2422" y="2420"/>
                    <a:pt x="2427" y="2417"/>
                    <a:pt x="2430" y="2417"/>
                  </a:cubicBezTo>
                  <a:cubicBezTo>
                    <a:pt x="2427" y="2412"/>
                    <a:pt x="2417" y="2298"/>
                    <a:pt x="2443" y="2308"/>
                  </a:cubicBezTo>
                  <a:cubicBezTo>
                    <a:pt x="2459" y="2314"/>
                    <a:pt x="2449" y="2340"/>
                    <a:pt x="2456" y="2353"/>
                  </a:cubicBezTo>
                  <a:cubicBezTo>
                    <a:pt x="2480" y="2409"/>
                    <a:pt x="2594" y="2271"/>
                    <a:pt x="2599" y="2271"/>
                  </a:cubicBezTo>
                  <a:cubicBezTo>
                    <a:pt x="2655" y="2255"/>
                    <a:pt x="2591" y="2343"/>
                    <a:pt x="2602" y="2356"/>
                  </a:cubicBezTo>
                  <a:cubicBezTo>
                    <a:pt x="2613" y="2369"/>
                    <a:pt x="2634" y="2359"/>
                    <a:pt x="2652" y="2353"/>
                  </a:cubicBezTo>
                  <a:cubicBezTo>
                    <a:pt x="2647" y="2353"/>
                    <a:pt x="2644" y="2353"/>
                    <a:pt x="2644" y="2351"/>
                  </a:cubicBezTo>
                  <a:cubicBezTo>
                    <a:pt x="2639" y="2337"/>
                    <a:pt x="2655" y="2322"/>
                    <a:pt x="2647" y="2311"/>
                  </a:cubicBezTo>
                  <a:cubicBezTo>
                    <a:pt x="2642" y="2303"/>
                    <a:pt x="2626" y="2324"/>
                    <a:pt x="2623" y="2316"/>
                  </a:cubicBezTo>
                  <a:cubicBezTo>
                    <a:pt x="2618" y="2306"/>
                    <a:pt x="2639" y="2298"/>
                    <a:pt x="2639" y="2287"/>
                  </a:cubicBezTo>
                  <a:cubicBezTo>
                    <a:pt x="2642" y="2226"/>
                    <a:pt x="2602" y="2245"/>
                    <a:pt x="2652" y="2208"/>
                  </a:cubicBezTo>
                  <a:cubicBezTo>
                    <a:pt x="2663" y="2197"/>
                    <a:pt x="2695" y="2200"/>
                    <a:pt x="2703" y="2208"/>
                  </a:cubicBezTo>
                  <a:cubicBezTo>
                    <a:pt x="2708" y="2213"/>
                    <a:pt x="2695" y="2237"/>
                    <a:pt x="2700" y="2232"/>
                  </a:cubicBezTo>
                  <a:cubicBezTo>
                    <a:pt x="2711" y="2221"/>
                    <a:pt x="2711" y="2197"/>
                    <a:pt x="2724" y="2189"/>
                  </a:cubicBezTo>
                  <a:cubicBezTo>
                    <a:pt x="2734" y="2184"/>
                    <a:pt x="2748" y="2189"/>
                    <a:pt x="2758" y="2189"/>
                  </a:cubicBezTo>
                  <a:cubicBezTo>
                    <a:pt x="2771" y="2197"/>
                    <a:pt x="2835" y="2213"/>
                    <a:pt x="2835" y="2213"/>
                  </a:cubicBezTo>
                  <a:cubicBezTo>
                    <a:pt x="2840" y="2229"/>
                    <a:pt x="2827" y="2247"/>
                    <a:pt x="2830" y="2266"/>
                  </a:cubicBezTo>
                  <a:cubicBezTo>
                    <a:pt x="2830" y="2279"/>
                    <a:pt x="2851" y="2292"/>
                    <a:pt x="2846" y="2306"/>
                  </a:cubicBezTo>
                  <a:cubicBezTo>
                    <a:pt x="2840" y="2316"/>
                    <a:pt x="2822" y="2303"/>
                    <a:pt x="2811" y="2306"/>
                  </a:cubicBezTo>
                  <a:cubicBezTo>
                    <a:pt x="2795" y="2308"/>
                    <a:pt x="2851" y="2319"/>
                    <a:pt x="2848" y="2335"/>
                  </a:cubicBezTo>
                  <a:cubicBezTo>
                    <a:pt x="2848" y="2340"/>
                    <a:pt x="2846" y="2343"/>
                    <a:pt x="2846" y="2345"/>
                  </a:cubicBezTo>
                  <a:cubicBezTo>
                    <a:pt x="2856" y="2348"/>
                    <a:pt x="2859" y="2372"/>
                    <a:pt x="2872" y="2375"/>
                  </a:cubicBezTo>
                  <a:cubicBezTo>
                    <a:pt x="2904" y="2382"/>
                    <a:pt x="2951" y="2337"/>
                    <a:pt x="2965" y="2398"/>
                  </a:cubicBezTo>
                  <a:cubicBezTo>
                    <a:pt x="2970" y="2420"/>
                    <a:pt x="2906" y="2525"/>
                    <a:pt x="2885" y="2515"/>
                  </a:cubicBezTo>
                  <a:cubicBezTo>
                    <a:pt x="2867" y="2504"/>
                    <a:pt x="2867" y="2470"/>
                    <a:pt x="2846" y="2462"/>
                  </a:cubicBezTo>
                  <a:cubicBezTo>
                    <a:pt x="2822" y="2454"/>
                    <a:pt x="2824" y="2592"/>
                    <a:pt x="2816" y="2607"/>
                  </a:cubicBezTo>
                  <a:cubicBezTo>
                    <a:pt x="2803" y="2642"/>
                    <a:pt x="2782" y="2666"/>
                    <a:pt x="2745" y="2666"/>
                  </a:cubicBezTo>
                  <a:cubicBezTo>
                    <a:pt x="2726" y="2666"/>
                    <a:pt x="2687" y="2637"/>
                    <a:pt x="2692" y="2655"/>
                  </a:cubicBezTo>
                  <a:cubicBezTo>
                    <a:pt x="2700" y="2674"/>
                    <a:pt x="2742" y="2663"/>
                    <a:pt x="2753" y="2684"/>
                  </a:cubicBezTo>
                  <a:lnTo>
                    <a:pt x="2753" y="2692"/>
                  </a:lnTo>
                  <a:lnTo>
                    <a:pt x="2758" y="2692"/>
                  </a:lnTo>
                  <a:cubicBezTo>
                    <a:pt x="2769" y="2692"/>
                    <a:pt x="2771" y="2711"/>
                    <a:pt x="2779" y="2711"/>
                  </a:cubicBezTo>
                  <a:cubicBezTo>
                    <a:pt x="2809" y="2703"/>
                    <a:pt x="2830" y="2658"/>
                    <a:pt x="2859" y="2668"/>
                  </a:cubicBezTo>
                  <a:cubicBezTo>
                    <a:pt x="2875" y="2676"/>
                    <a:pt x="2883" y="2700"/>
                    <a:pt x="2901" y="2703"/>
                  </a:cubicBezTo>
                  <a:cubicBezTo>
                    <a:pt x="2912" y="2705"/>
                    <a:pt x="2914" y="2687"/>
                    <a:pt x="2922" y="2682"/>
                  </a:cubicBezTo>
                  <a:cubicBezTo>
                    <a:pt x="2970" y="2780"/>
                    <a:pt x="2912" y="2695"/>
                    <a:pt x="2930" y="2732"/>
                  </a:cubicBezTo>
                  <a:cubicBezTo>
                    <a:pt x="2946" y="2761"/>
                    <a:pt x="2996" y="2883"/>
                    <a:pt x="2899" y="2872"/>
                  </a:cubicBezTo>
                  <a:cubicBezTo>
                    <a:pt x="2877" y="2870"/>
                    <a:pt x="2859" y="2854"/>
                    <a:pt x="2838" y="2848"/>
                  </a:cubicBezTo>
                  <a:cubicBezTo>
                    <a:pt x="2830" y="2848"/>
                    <a:pt x="2816" y="2862"/>
                    <a:pt x="2809" y="2854"/>
                  </a:cubicBezTo>
                  <a:cubicBezTo>
                    <a:pt x="2787" y="2838"/>
                    <a:pt x="2861" y="2843"/>
                    <a:pt x="2819" y="2819"/>
                  </a:cubicBezTo>
                  <a:cubicBezTo>
                    <a:pt x="2753" y="2785"/>
                    <a:pt x="2819" y="2843"/>
                    <a:pt x="2798" y="2843"/>
                  </a:cubicBezTo>
                  <a:cubicBezTo>
                    <a:pt x="2790" y="2843"/>
                    <a:pt x="2771" y="2764"/>
                    <a:pt x="2771" y="2761"/>
                  </a:cubicBezTo>
                  <a:cubicBezTo>
                    <a:pt x="2764" y="2742"/>
                    <a:pt x="2737" y="2732"/>
                    <a:pt x="2732" y="2711"/>
                  </a:cubicBezTo>
                  <a:cubicBezTo>
                    <a:pt x="2732" y="2708"/>
                    <a:pt x="2734" y="2708"/>
                    <a:pt x="2734" y="2708"/>
                  </a:cubicBezTo>
                  <a:cubicBezTo>
                    <a:pt x="2713" y="2716"/>
                    <a:pt x="2684" y="2721"/>
                    <a:pt x="2684" y="2724"/>
                  </a:cubicBezTo>
                  <a:cubicBezTo>
                    <a:pt x="2679" y="2735"/>
                    <a:pt x="2711" y="2724"/>
                    <a:pt x="2716" y="2735"/>
                  </a:cubicBezTo>
                  <a:cubicBezTo>
                    <a:pt x="2719" y="2742"/>
                    <a:pt x="2700" y="2745"/>
                    <a:pt x="2700" y="2753"/>
                  </a:cubicBezTo>
                  <a:cubicBezTo>
                    <a:pt x="2697" y="2769"/>
                    <a:pt x="2700" y="2785"/>
                    <a:pt x="2705" y="2798"/>
                  </a:cubicBezTo>
                  <a:cubicBezTo>
                    <a:pt x="2708" y="2806"/>
                    <a:pt x="2721" y="2809"/>
                    <a:pt x="2721" y="2817"/>
                  </a:cubicBezTo>
                  <a:cubicBezTo>
                    <a:pt x="2721" y="2846"/>
                    <a:pt x="2674" y="2856"/>
                    <a:pt x="2668" y="2885"/>
                  </a:cubicBezTo>
                  <a:cubicBezTo>
                    <a:pt x="2668" y="2896"/>
                    <a:pt x="2689" y="2880"/>
                    <a:pt x="2697" y="2885"/>
                  </a:cubicBezTo>
                  <a:cubicBezTo>
                    <a:pt x="2716" y="2899"/>
                    <a:pt x="2732" y="2917"/>
                    <a:pt x="2734" y="2938"/>
                  </a:cubicBezTo>
                  <a:cubicBezTo>
                    <a:pt x="2737" y="2949"/>
                    <a:pt x="2716" y="2917"/>
                    <a:pt x="2705" y="2920"/>
                  </a:cubicBezTo>
                  <a:cubicBezTo>
                    <a:pt x="2692" y="2925"/>
                    <a:pt x="2676" y="2949"/>
                    <a:pt x="2668" y="2960"/>
                  </a:cubicBezTo>
                  <a:close/>
                  <a:moveTo>
                    <a:pt x="37" y="275"/>
                  </a:moveTo>
                  <a:cubicBezTo>
                    <a:pt x="34" y="299"/>
                    <a:pt x="29" y="341"/>
                    <a:pt x="29" y="341"/>
                  </a:cubicBezTo>
                  <a:cubicBezTo>
                    <a:pt x="29" y="341"/>
                    <a:pt x="34" y="299"/>
                    <a:pt x="37" y="275"/>
                  </a:cubicBezTo>
                  <a:close/>
                  <a:moveTo>
                    <a:pt x="77" y="16"/>
                  </a:moveTo>
                  <a:cubicBezTo>
                    <a:pt x="45" y="82"/>
                    <a:pt x="90" y="0"/>
                    <a:pt x="98" y="40"/>
                  </a:cubicBezTo>
                  <a:cubicBezTo>
                    <a:pt x="98" y="45"/>
                    <a:pt x="85" y="45"/>
                    <a:pt x="85" y="48"/>
                  </a:cubicBezTo>
                  <a:cubicBezTo>
                    <a:pt x="90" y="58"/>
                    <a:pt x="111" y="56"/>
                    <a:pt x="111" y="66"/>
                  </a:cubicBezTo>
                  <a:cubicBezTo>
                    <a:pt x="111" y="85"/>
                    <a:pt x="106" y="116"/>
                    <a:pt x="87" y="116"/>
                  </a:cubicBezTo>
                  <a:cubicBezTo>
                    <a:pt x="71" y="114"/>
                    <a:pt x="90" y="82"/>
                    <a:pt x="87" y="66"/>
                  </a:cubicBezTo>
                  <a:cubicBezTo>
                    <a:pt x="79" y="40"/>
                    <a:pt x="0" y="11"/>
                    <a:pt x="77" y="16"/>
                  </a:cubicBezTo>
                  <a:close/>
                  <a:moveTo>
                    <a:pt x="3169" y="2520"/>
                  </a:moveTo>
                  <a:lnTo>
                    <a:pt x="3169" y="2523"/>
                  </a:lnTo>
                  <a:cubicBezTo>
                    <a:pt x="3198" y="2502"/>
                    <a:pt x="3243" y="2512"/>
                    <a:pt x="3274" y="2517"/>
                  </a:cubicBezTo>
                  <a:cubicBezTo>
                    <a:pt x="3277" y="2523"/>
                    <a:pt x="3288" y="2528"/>
                    <a:pt x="3288" y="2533"/>
                  </a:cubicBezTo>
                  <a:cubicBezTo>
                    <a:pt x="3285" y="2549"/>
                    <a:pt x="3269" y="2560"/>
                    <a:pt x="3269" y="2576"/>
                  </a:cubicBezTo>
                  <a:cubicBezTo>
                    <a:pt x="3272" y="2629"/>
                    <a:pt x="3314" y="2626"/>
                    <a:pt x="3277" y="2668"/>
                  </a:cubicBezTo>
                  <a:cubicBezTo>
                    <a:pt x="3264" y="2682"/>
                    <a:pt x="3243" y="2684"/>
                    <a:pt x="3229" y="2697"/>
                  </a:cubicBezTo>
                  <a:cubicBezTo>
                    <a:pt x="3206" y="2724"/>
                    <a:pt x="3235" y="2732"/>
                    <a:pt x="3259" y="2745"/>
                  </a:cubicBezTo>
                  <a:lnTo>
                    <a:pt x="3274" y="2785"/>
                  </a:lnTo>
                  <a:cubicBezTo>
                    <a:pt x="3253" y="2803"/>
                    <a:pt x="3195" y="2795"/>
                    <a:pt x="3195" y="2819"/>
                  </a:cubicBezTo>
                  <a:cubicBezTo>
                    <a:pt x="3198" y="2848"/>
                    <a:pt x="3261" y="2888"/>
                    <a:pt x="3195" y="2891"/>
                  </a:cubicBezTo>
                  <a:cubicBezTo>
                    <a:pt x="3171" y="2891"/>
                    <a:pt x="3153" y="2875"/>
                    <a:pt x="3132" y="2864"/>
                  </a:cubicBezTo>
                  <a:cubicBezTo>
                    <a:pt x="3142" y="2870"/>
                    <a:pt x="3155" y="2875"/>
                    <a:pt x="3158" y="2867"/>
                  </a:cubicBezTo>
                  <a:cubicBezTo>
                    <a:pt x="3163" y="2848"/>
                    <a:pt x="3147" y="2827"/>
                    <a:pt x="3134" y="2811"/>
                  </a:cubicBezTo>
                  <a:cubicBezTo>
                    <a:pt x="3129" y="2806"/>
                    <a:pt x="3126" y="2822"/>
                    <a:pt x="3121" y="2822"/>
                  </a:cubicBezTo>
                  <a:cubicBezTo>
                    <a:pt x="3105" y="2822"/>
                    <a:pt x="3094" y="2809"/>
                    <a:pt x="3081" y="2806"/>
                  </a:cubicBezTo>
                  <a:cubicBezTo>
                    <a:pt x="3068" y="2803"/>
                    <a:pt x="3055" y="2814"/>
                    <a:pt x="3044" y="2811"/>
                  </a:cubicBezTo>
                  <a:cubicBezTo>
                    <a:pt x="3039" y="2811"/>
                    <a:pt x="3039" y="2803"/>
                    <a:pt x="3039" y="2801"/>
                  </a:cubicBezTo>
                  <a:cubicBezTo>
                    <a:pt x="3055" y="2758"/>
                    <a:pt x="3007" y="2769"/>
                    <a:pt x="3010" y="2761"/>
                  </a:cubicBezTo>
                  <a:cubicBezTo>
                    <a:pt x="3012" y="2750"/>
                    <a:pt x="3031" y="2753"/>
                    <a:pt x="3034" y="2742"/>
                  </a:cubicBezTo>
                  <a:cubicBezTo>
                    <a:pt x="3044" y="2666"/>
                    <a:pt x="3020" y="2687"/>
                    <a:pt x="2978" y="2650"/>
                  </a:cubicBezTo>
                  <a:cubicBezTo>
                    <a:pt x="2973" y="2645"/>
                    <a:pt x="2957" y="2631"/>
                    <a:pt x="2965" y="2629"/>
                  </a:cubicBezTo>
                  <a:cubicBezTo>
                    <a:pt x="2989" y="2615"/>
                    <a:pt x="3116" y="2645"/>
                    <a:pt x="3092" y="2562"/>
                  </a:cubicBezTo>
                  <a:cubicBezTo>
                    <a:pt x="3086" y="2544"/>
                    <a:pt x="3057" y="2549"/>
                    <a:pt x="3041" y="2539"/>
                  </a:cubicBezTo>
                  <a:cubicBezTo>
                    <a:pt x="3034" y="2533"/>
                    <a:pt x="3060" y="2544"/>
                    <a:pt x="3068" y="2544"/>
                  </a:cubicBezTo>
                  <a:cubicBezTo>
                    <a:pt x="3081" y="2549"/>
                    <a:pt x="3094" y="2555"/>
                    <a:pt x="3108" y="2555"/>
                  </a:cubicBezTo>
                  <a:cubicBezTo>
                    <a:pt x="3147" y="2555"/>
                    <a:pt x="3211" y="2536"/>
                    <a:pt x="3198" y="2618"/>
                  </a:cubicBezTo>
                  <a:cubicBezTo>
                    <a:pt x="3195" y="2631"/>
                    <a:pt x="3161" y="2645"/>
                    <a:pt x="3171" y="2652"/>
                  </a:cubicBezTo>
                  <a:cubicBezTo>
                    <a:pt x="3219" y="2692"/>
                    <a:pt x="3203" y="2597"/>
                    <a:pt x="3195" y="2560"/>
                  </a:cubicBezTo>
                  <a:cubicBezTo>
                    <a:pt x="3192" y="2544"/>
                    <a:pt x="3150" y="2557"/>
                    <a:pt x="3155" y="2544"/>
                  </a:cubicBezTo>
                  <a:cubicBezTo>
                    <a:pt x="3158" y="2533"/>
                    <a:pt x="3163" y="2528"/>
                    <a:pt x="3169" y="2520"/>
                  </a:cubicBezTo>
                  <a:close/>
                  <a:moveTo>
                    <a:pt x="3222" y="2944"/>
                  </a:moveTo>
                  <a:lnTo>
                    <a:pt x="3208" y="2944"/>
                  </a:lnTo>
                  <a:lnTo>
                    <a:pt x="3208" y="2949"/>
                  </a:lnTo>
                  <a:cubicBezTo>
                    <a:pt x="3211" y="2954"/>
                    <a:pt x="3208" y="2957"/>
                    <a:pt x="3208" y="2960"/>
                  </a:cubicBezTo>
                  <a:cubicBezTo>
                    <a:pt x="3200" y="2965"/>
                    <a:pt x="3190" y="2973"/>
                    <a:pt x="3187" y="2978"/>
                  </a:cubicBezTo>
                  <a:cubicBezTo>
                    <a:pt x="3179" y="2983"/>
                    <a:pt x="3174" y="2989"/>
                    <a:pt x="3171" y="2997"/>
                  </a:cubicBezTo>
                  <a:lnTo>
                    <a:pt x="3169" y="2999"/>
                  </a:lnTo>
                  <a:lnTo>
                    <a:pt x="3169" y="3002"/>
                  </a:lnTo>
                  <a:lnTo>
                    <a:pt x="3169" y="2997"/>
                  </a:lnTo>
                  <a:cubicBezTo>
                    <a:pt x="3153" y="2997"/>
                    <a:pt x="3134" y="2994"/>
                    <a:pt x="3126" y="2997"/>
                  </a:cubicBezTo>
                  <a:cubicBezTo>
                    <a:pt x="3113" y="2999"/>
                    <a:pt x="3102" y="3023"/>
                    <a:pt x="3086" y="3020"/>
                  </a:cubicBezTo>
                  <a:cubicBezTo>
                    <a:pt x="3065" y="3018"/>
                    <a:pt x="3055" y="2991"/>
                    <a:pt x="3036" y="2981"/>
                  </a:cubicBezTo>
                  <a:cubicBezTo>
                    <a:pt x="3023" y="2973"/>
                    <a:pt x="3004" y="2967"/>
                    <a:pt x="2994" y="2957"/>
                  </a:cubicBezTo>
                  <a:cubicBezTo>
                    <a:pt x="2986" y="2952"/>
                    <a:pt x="3015" y="2946"/>
                    <a:pt x="3041" y="2899"/>
                  </a:cubicBezTo>
                  <a:cubicBezTo>
                    <a:pt x="3079" y="2930"/>
                    <a:pt x="3134" y="2938"/>
                    <a:pt x="3166" y="2965"/>
                  </a:cubicBezTo>
                  <a:lnTo>
                    <a:pt x="3169" y="2967"/>
                  </a:lnTo>
                  <a:cubicBezTo>
                    <a:pt x="3153" y="2944"/>
                    <a:pt x="3118" y="2925"/>
                    <a:pt x="3132" y="2904"/>
                  </a:cubicBezTo>
                  <a:cubicBezTo>
                    <a:pt x="3137" y="2893"/>
                    <a:pt x="3153" y="2899"/>
                    <a:pt x="3161" y="2896"/>
                  </a:cubicBezTo>
                  <a:cubicBezTo>
                    <a:pt x="3179" y="2915"/>
                    <a:pt x="3219" y="2912"/>
                    <a:pt x="3224" y="2936"/>
                  </a:cubicBezTo>
                  <a:cubicBezTo>
                    <a:pt x="3224" y="2938"/>
                    <a:pt x="3224" y="2941"/>
                    <a:pt x="3222" y="2944"/>
                  </a:cubicBezTo>
                  <a:close/>
                  <a:moveTo>
                    <a:pt x="2422" y="2557"/>
                  </a:moveTo>
                  <a:lnTo>
                    <a:pt x="2422" y="2578"/>
                  </a:lnTo>
                  <a:cubicBezTo>
                    <a:pt x="2419" y="2562"/>
                    <a:pt x="2419" y="2547"/>
                    <a:pt x="2422" y="2557"/>
                  </a:cubicBezTo>
                  <a:close/>
                  <a:moveTo>
                    <a:pt x="2885" y="2052"/>
                  </a:moveTo>
                  <a:cubicBezTo>
                    <a:pt x="2893" y="2081"/>
                    <a:pt x="2867" y="2224"/>
                    <a:pt x="2819" y="2208"/>
                  </a:cubicBezTo>
                  <a:cubicBezTo>
                    <a:pt x="2803" y="2202"/>
                    <a:pt x="2790" y="2184"/>
                    <a:pt x="2771" y="2184"/>
                  </a:cubicBezTo>
                  <a:cubicBezTo>
                    <a:pt x="2790" y="2160"/>
                    <a:pt x="2711" y="2179"/>
                    <a:pt x="2689" y="2184"/>
                  </a:cubicBezTo>
                  <a:cubicBezTo>
                    <a:pt x="2671" y="2189"/>
                    <a:pt x="2655" y="2205"/>
                    <a:pt x="2636" y="2208"/>
                  </a:cubicBezTo>
                  <a:cubicBezTo>
                    <a:pt x="2629" y="2208"/>
                    <a:pt x="2623" y="2194"/>
                    <a:pt x="2615" y="2194"/>
                  </a:cubicBezTo>
                  <a:cubicBezTo>
                    <a:pt x="2594" y="2192"/>
                    <a:pt x="2573" y="2194"/>
                    <a:pt x="2554" y="2200"/>
                  </a:cubicBezTo>
                  <a:cubicBezTo>
                    <a:pt x="2546" y="2202"/>
                    <a:pt x="2552" y="2218"/>
                    <a:pt x="2544" y="2224"/>
                  </a:cubicBezTo>
                  <a:cubicBezTo>
                    <a:pt x="2507" y="2240"/>
                    <a:pt x="2546" y="2134"/>
                    <a:pt x="2494" y="2274"/>
                  </a:cubicBezTo>
                  <a:cubicBezTo>
                    <a:pt x="2491" y="2277"/>
                    <a:pt x="2507" y="2351"/>
                    <a:pt x="2504" y="2351"/>
                  </a:cubicBezTo>
                  <a:cubicBezTo>
                    <a:pt x="2417" y="2348"/>
                    <a:pt x="2464" y="2184"/>
                    <a:pt x="2515" y="2165"/>
                  </a:cubicBezTo>
                  <a:cubicBezTo>
                    <a:pt x="2560" y="2144"/>
                    <a:pt x="2623" y="2168"/>
                    <a:pt x="2668" y="2149"/>
                  </a:cubicBezTo>
                  <a:cubicBezTo>
                    <a:pt x="2729" y="2120"/>
                    <a:pt x="2716" y="2036"/>
                    <a:pt x="2771" y="2004"/>
                  </a:cubicBezTo>
                  <a:cubicBezTo>
                    <a:pt x="2790" y="1996"/>
                    <a:pt x="2814" y="2001"/>
                    <a:pt x="2832" y="1993"/>
                  </a:cubicBezTo>
                  <a:cubicBezTo>
                    <a:pt x="2851" y="1983"/>
                    <a:pt x="2861" y="1946"/>
                    <a:pt x="2883" y="1946"/>
                  </a:cubicBezTo>
                  <a:cubicBezTo>
                    <a:pt x="2922" y="1946"/>
                    <a:pt x="2861" y="1975"/>
                    <a:pt x="2859" y="1999"/>
                  </a:cubicBezTo>
                  <a:cubicBezTo>
                    <a:pt x="2854" y="2036"/>
                    <a:pt x="2872" y="2012"/>
                    <a:pt x="2885" y="2052"/>
                  </a:cubicBezTo>
                  <a:close/>
                  <a:moveTo>
                    <a:pt x="3129" y="2952"/>
                  </a:moveTo>
                  <a:lnTo>
                    <a:pt x="3105" y="2954"/>
                  </a:lnTo>
                  <a:cubicBezTo>
                    <a:pt x="3124" y="2960"/>
                    <a:pt x="3139" y="2967"/>
                    <a:pt x="3153" y="2981"/>
                  </a:cubicBezTo>
                  <a:lnTo>
                    <a:pt x="3155" y="2981"/>
                  </a:lnTo>
                  <a:cubicBezTo>
                    <a:pt x="3147" y="2970"/>
                    <a:pt x="3137" y="2962"/>
                    <a:pt x="3129" y="2952"/>
                  </a:cubicBezTo>
                  <a:close/>
                </a:path>
              </a:pathLst>
            </a:custGeom>
            <a:pattFill prst="pct10">
              <a:fgClr>
                <a:srgbClr val="CC0066"/>
              </a:fgClr>
              <a:bgClr>
                <a:schemeClr val="bg1"/>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6" name="Czech Republic"/>
            <p:cNvSpPr>
              <a:spLocks/>
            </p:cNvSpPr>
            <p:nvPr/>
          </p:nvSpPr>
          <p:spPr bwMode="auto">
            <a:xfrm>
              <a:off x="4215859" y="4169126"/>
              <a:ext cx="560388" cy="338138"/>
            </a:xfrm>
            <a:custGeom>
              <a:avLst/>
              <a:gdLst>
                <a:gd name="T0" fmla="*/ 1363 w 1554"/>
                <a:gd name="T1" fmla="*/ 728 h 940"/>
                <a:gd name="T2" fmla="*/ 1401 w 1554"/>
                <a:gd name="T3" fmla="*/ 683 h 940"/>
                <a:gd name="T4" fmla="*/ 1554 w 1554"/>
                <a:gd name="T5" fmla="*/ 500 h 940"/>
                <a:gd name="T6" fmla="*/ 1499 w 1554"/>
                <a:gd name="T7" fmla="*/ 439 h 940"/>
                <a:gd name="T8" fmla="*/ 1416 w 1554"/>
                <a:gd name="T9" fmla="*/ 363 h 940"/>
                <a:gd name="T10" fmla="*/ 1353 w 1554"/>
                <a:gd name="T11" fmla="*/ 333 h 940"/>
                <a:gd name="T12" fmla="*/ 1300 w 1554"/>
                <a:gd name="T13" fmla="*/ 357 h 940"/>
                <a:gd name="T14" fmla="*/ 1250 w 1554"/>
                <a:gd name="T15" fmla="*/ 310 h 940"/>
                <a:gd name="T16" fmla="*/ 1266 w 1554"/>
                <a:gd name="T17" fmla="*/ 254 h 940"/>
                <a:gd name="T18" fmla="*/ 1226 w 1554"/>
                <a:gd name="T19" fmla="*/ 273 h 940"/>
                <a:gd name="T20" fmla="*/ 1083 w 1554"/>
                <a:gd name="T21" fmla="*/ 233 h 940"/>
                <a:gd name="T22" fmla="*/ 1075 w 1554"/>
                <a:gd name="T23" fmla="*/ 320 h 940"/>
                <a:gd name="T24" fmla="*/ 996 w 1554"/>
                <a:gd name="T25" fmla="*/ 288 h 940"/>
                <a:gd name="T26" fmla="*/ 958 w 1554"/>
                <a:gd name="T27" fmla="*/ 169 h 940"/>
                <a:gd name="T28" fmla="*/ 879 w 1554"/>
                <a:gd name="T29" fmla="*/ 164 h 940"/>
                <a:gd name="T30" fmla="*/ 850 w 1554"/>
                <a:gd name="T31" fmla="*/ 172 h 940"/>
                <a:gd name="T32" fmla="*/ 726 w 1554"/>
                <a:gd name="T33" fmla="*/ 111 h 940"/>
                <a:gd name="T34" fmla="*/ 628 w 1554"/>
                <a:gd name="T35" fmla="*/ 119 h 940"/>
                <a:gd name="T36" fmla="*/ 493 w 1554"/>
                <a:gd name="T37" fmla="*/ 82 h 940"/>
                <a:gd name="T38" fmla="*/ 416 w 1554"/>
                <a:gd name="T39" fmla="*/ 161 h 940"/>
                <a:gd name="T40" fmla="*/ 344 w 1554"/>
                <a:gd name="T41" fmla="*/ 188 h 940"/>
                <a:gd name="T42" fmla="*/ 305 w 1554"/>
                <a:gd name="T43" fmla="*/ 220 h 940"/>
                <a:gd name="T44" fmla="*/ 230 w 1554"/>
                <a:gd name="T45" fmla="*/ 270 h 940"/>
                <a:gd name="T46" fmla="*/ 175 w 1554"/>
                <a:gd name="T47" fmla="*/ 288 h 940"/>
                <a:gd name="T48" fmla="*/ 61 w 1554"/>
                <a:gd name="T49" fmla="*/ 357 h 940"/>
                <a:gd name="T50" fmla="*/ 103 w 1554"/>
                <a:gd name="T51" fmla="*/ 455 h 940"/>
                <a:gd name="T52" fmla="*/ 98 w 1554"/>
                <a:gd name="T53" fmla="*/ 529 h 940"/>
                <a:gd name="T54" fmla="*/ 246 w 1554"/>
                <a:gd name="T55" fmla="*/ 686 h 940"/>
                <a:gd name="T56" fmla="*/ 434 w 1554"/>
                <a:gd name="T57" fmla="*/ 863 h 940"/>
                <a:gd name="T58" fmla="*/ 567 w 1554"/>
                <a:gd name="T59" fmla="*/ 919 h 940"/>
                <a:gd name="T60" fmla="*/ 641 w 1554"/>
                <a:gd name="T61" fmla="*/ 913 h 940"/>
                <a:gd name="T62" fmla="*/ 696 w 1554"/>
                <a:gd name="T63" fmla="*/ 847 h 940"/>
                <a:gd name="T64" fmla="*/ 733 w 1554"/>
                <a:gd name="T65" fmla="*/ 762 h 940"/>
                <a:gd name="T66" fmla="*/ 776 w 1554"/>
                <a:gd name="T67" fmla="*/ 765 h 940"/>
                <a:gd name="T68" fmla="*/ 1019 w 1554"/>
                <a:gd name="T69" fmla="*/ 834 h 940"/>
                <a:gd name="T70" fmla="*/ 1112 w 1554"/>
                <a:gd name="T71" fmla="*/ 831 h 940"/>
                <a:gd name="T72" fmla="*/ 1157 w 1554"/>
                <a:gd name="T73" fmla="*/ 85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4" h="940">
                  <a:moveTo>
                    <a:pt x="1157" y="852"/>
                  </a:moveTo>
                  <a:cubicBezTo>
                    <a:pt x="1197" y="696"/>
                    <a:pt x="1284" y="829"/>
                    <a:pt x="1363" y="728"/>
                  </a:cubicBezTo>
                  <a:cubicBezTo>
                    <a:pt x="1369" y="720"/>
                    <a:pt x="1361" y="707"/>
                    <a:pt x="1366" y="699"/>
                  </a:cubicBezTo>
                  <a:cubicBezTo>
                    <a:pt x="1374" y="688"/>
                    <a:pt x="1393" y="694"/>
                    <a:pt x="1401" y="683"/>
                  </a:cubicBezTo>
                  <a:cubicBezTo>
                    <a:pt x="1401" y="683"/>
                    <a:pt x="1422" y="601"/>
                    <a:pt x="1422" y="598"/>
                  </a:cubicBezTo>
                  <a:cubicBezTo>
                    <a:pt x="1446" y="556"/>
                    <a:pt x="1509" y="521"/>
                    <a:pt x="1554" y="500"/>
                  </a:cubicBezTo>
                  <a:cubicBezTo>
                    <a:pt x="1544" y="487"/>
                    <a:pt x="1551" y="463"/>
                    <a:pt x="1541" y="450"/>
                  </a:cubicBezTo>
                  <a:cubicBezTo>
                    <a:pt x="1530" y="439"/>
                    <a:pt x="1509" y="447"/>
                    <a:pt x="1499" y="439"/>
                  </a:cubicBezTo>
                  <a:cubicBezTo>
                    <a:pt x="1496" y="437"/>
                    <a:pt x="1472" y="373"/>
                    <a:pt x="1469" y="371"/>
                  </a:cubicBezTo>
                  <a:cubicBezTo>
                    <a:pt x="1456" y="360"/>
                    <a:pt x="1432" y="368"/>
                    <a:pt x="1416" y="363"/>
                  </a:cubicBezTo>
                  <a:cubicBezTo>
                    <a:pt x="1403" y="360"/>
                    <a:pt x="1374" y="352"/>
                    <a:pt x="1363" y="344"/>
                  </a:cubicBezTo>
                  <a:cubicBezTo>
                    <a:pt x="1358" y="341"/>
                    <a:pt x="1358" y="331"/>
                    <a:pt x="1353" y="333"/>
                  </a:cubicBezTo>
                  <a:cubicBezTo>
                    <a:pt x="1308" y="352"/>
                    <a:pt x="1395" y="357"/>
                    <a:pt x="1318" y="365"/>
                  </a:cubicBezTo>
                  <a:cubicBezTo>
                    <a:pt x="1313" y="365"/>
                    <a:pt x="1305" y="363"/>
                    <a:pt x="1300" y="357"/>
                  </a:cubicBezTo>
                  <a:cubicBezTo>
                    <a:pt x="1292" y="349"/>
                    <a:pt x="1295" y="336"/>
                    <a:pt x="1287" y="328"/>
                  </a:cubicBezTo>
                  <a:cubicBezTo>
                    <a:pt x="1276" y="320"/>
                    <a:pt x="1239" y="318"/>
                    <a:pt x="1250" y="310"/>
                  </a:cubicBezTo>
                  <a:cubicBezTo>
                    <a:pt x="1284" y="278"/>
                    <a:pt x="1305" y="318"/>
                    <a:pt x="1273" y="254"/>
                  </a:cubicBezTo>
                  <a:cubicBezTo>
                    <a:pt x="1273" y="251"/>
                    <a:pt x="1268" y="251"/>
                    <a:pt x="1266" y="254"/>
                  </a:cubicBezTo>
                  <a:cubicBezTo>
                    <a:pt x="1263" y="259"/>
                    <a:pt x="1266" y="270"/>
                    <a:pt x="1260" y="273"/>
                  </a:cubicBezTo>
                  <a:cubicBezTo>
                    <a:pt x="1250" y="278"/>
                    <a:pt x="1236" y="273"/>
                    <a:pt x="1226" y="273"/>
                  </a:cubicBezTo>
                  <a:cubicBezTo>
                    <a:pt x="1215" y="273"/>
                    <a:pt x="1202" y="278"/>
                    <a:pt x="1191" y="275"/>
                  </a:cubicBezTo>
                  <a:cubicBezTo>
                    <a:pt x="1168" y="267"/>
                    <a:pt x="1123" y="228"/>
                    <a:pt x="1083" y="233"/>
                  </a:cubicBezTo>
                  <a:cubicBezTo>
                    <a:pt x="1067" y="236"/>
                    <a:pt x="1125" y="294"/>
                    <a:pt x="1123" y="299"/>
                  </a:cubicBezTo>
                  <a:cubicBezTo>
                    <a:pt x="1115" y="315"/>
                    <a:pt x="1088" y="310"/>
                    <a:pt x="1075" y="320"/>
                  </a:cubicBezTo>
                  <a:cubicBezTo>
                    <a:pt x="1067" y="328"/>
                    <a:pt x="1070" y="347"/>
                    <a:pt x="1059" y="352"/>
                  </a:cubicBezTo>
                  <a:cubicBezTo>
                    <a:pt x="1019" y="368"/>
                    <a:pt x="1003" y="299"/>
                    <a:pt x="996" y="288"/>
                  </a:cubicBezTo>
                  <a:lnTo>
                    <a:pt x="935" y="251"/>
                  </a:lnTo>
                  <a:cubicBezTo>
                    <a:pt x="929" y="217"/>
                    <a:pt x="1030" y="204"/>
                    <a:pt x="958" y="169"/>
                  </a:cubicBezTo>
                  <a:cubicBezTo>
                    <a:pt x="945" y="161"/>
                    <a:pt x="887" y="193"/>
                    <a:pt x="887" y="193"/>
                  </a:cubicBezTo>
                  <a:cubicBezTo>
                    <a:pt x="879" y="185"/>
                    <a:pt x="887" y="172"/>
                    <a:pt x="879" y="164"/>
                  </a:cubicBezTo>
                  <a:cubicBezTo>
                    <a:pt x="876" y="159"/>
                    <a:pt x="868" y="164"/>
                    <a:pt x="861" y="167"/>
                  </a:cubicBezTo>
                  <a:cubicBezTo>
                    <a:pt x="858" y="167"/>
                    <a:pt x="855" y="175"/>
                    <a:pt x="850" y="172"/>
                  </a:cubicBezTo>
                  <a:cubicBezTo>
                    <a:pt x="845" y="164"/>
                    <a:pt x="847" y="151"/>
                    <a:pt x="837" y="143"/>
                  </a:cubicBezTo>
                  <a:cubicBezTo>
                    <a:pt x="802" y="122"/>
                    <a:pt x="768" y="146"/>
                    <a:pt x="726" y="111"/>
                  </a:cubicBezTo>
                  <a:cubicBezTo>
                    <a:pt x="696" y="90"/>
                    <a:pt x="736" y="69"/>
                    <a:pt x="688" y="63"/>
                  </a:cubicBezTo>
                  <a:cubicBezTo>
                    <a:pt x="614" y="50"/>
                    <a:pt x="699" y="108"/>
                    <a:pt x="628" y="119"/>
                  </a:cubicBezTo>
                  <a:cubicBezTo>
                    <a:pt x="622" y="130"/>
                    <a:pt x="620" y="138"/>
                    <a:pt x="612" y="138"/>
                  </a:cubicBezTo>
                  <a:cubicBezTo>
                    <a:pt x="577" y="146"/>
                    <a:pt x="522" y="0"/>
                    <a:pt x="493" y="82"/>
                  </a:cubicBezTo>
                  <a:cubicBezTo>
                    <a:pt x="487" y="95"/>
                    <a:pt x="535" y="106"/>
                    <a:pt x="524" y="114"/>
                  </a:cubicBezTo>
                  <a:cubicBezTo>
                    <a:pt x="493" y="140"/>
                    <a:pt x="448" y="143"/>
                    <a:pt x="416" y="161"/>
                  </a:cubicBezTo>
                  <a:cubicBezTo>
                    <a:pt x="410" y="164"/>
                    <a:pt x="416" y="177"/>
                    <a:pt x="410" y="180"/>
                  </a:cubicBezTo>
                  <a:cubicBezTo>
                    <a:pt x="389" y="191"/>
                    <a:pt x="360" y="175"/>
                    <a:pt x="344" y="188"/>
                  </a:cubicBezTo>
                  <a:cubicBezTo>
                    <a:pt x="331" y="198"/>
                    <a:pt x="336" y="220"/>
                    <a:pt x="323" y="230"/>
                  </a:cubicBezTo>
                  <a:cubicBezTo>
                    <a:pt x="318" y="236"/>
                    <a:pt x="313" y="217"/>
                    <a:pt x="305" y="220"/>
                  </a:cubicBezTo>
                  <a:cubicBezTo>
                    <a:pt x="281" y="225"/>
                    <a:pt x="278" y="257"/>
                    <a:pt x="262" y="267"/>
                  </a:cubicBezTo>
                  <a:cubicBezTo>
                    <a:pt x="254" y="275"/>
                    <a:pt x="238" y="262"/>
                    <a:pt x="230" y="270"/>
                  </a:cubicBezTo>
                  <a:cubicBezTo>
                    <a:pt x="223" y="275"/>
                    <a:pt x="230" y="291"/>
                    <a:pt x="223" y="299"/>
                  </a:cubicBezTo>
                  <a:cubicBezTo>
                    <a:pt x="212" y="312"/>
                    <a:pt x="183" y="288"/>
                    <a:pt x="175" y="288"/>
                  </a:cubicBezTo>
                  <a:cubicBezTo>
                    <a:pt x="109" y="299"/>
                    <a:pt x="98" y="349"/>
                    <a:pt x="77" y="392"/>
                  </a:cubicBezTo>
                  <a:cubicBezTo>
                    <a:pt x="72" y="402"/>
                    <a:pt x="72" y="365"/>
                    <a:pt x="61" y="357"/>
                  </a:cubicBezTo>
                  <a:cubicBezTo>
                    <a:pt x="53" y="347"/>
                    <a:pt x="37" y="344"/>
                    <a:pt x="24" y="341"/>
                  </a:cubicBezTo>
                  <a:cubicBezTo>
                    <a:pt x="0" y="336"/>
                    <a:pt x="50" y="421"/>
                    <a:pt x="103" y="455"/>
                  </a:cubicBezTo>
                  <a:cubicBezTo>
                    <a:pt x="109" y="458"/>
                    <a:pt x="127" y="461"/>
                    <a:pt x="130" y="476"/>
                  </a:cubicBezTo>
                  <a:cubicBezTo>
                    <a:pt x="138" y="514"/>
                    <a:pt x="103" y="500"/>
                    <a:pt x="98" y="529"/>
                  </a:cubicBezTo>
                  <a:cubicBezTo>
                    <a:pt x="95" y="537"/>
                    <a:pt x="154" y="635"/>
                    <a:pt x="162" y="643"/>
                  </a:cubicBezTo>
                  <a:cubicBezTo>
                    <a:pt x="207" y="688"/>
                    <a:pt x="217" y="656"/>
                    <a:pt x="246" y="686"/>
                  </a:cubicBezTo>
                  <a:cubicBezTo>
                    <a:pt x="265" y="704"/>
                    <a:pt x="268" y="733"/>
                    <a:pt x="286" y="749"/>
                  </a:cubicBezTo>
                  <a:cubicBezTo>
                    <a:pt x="323" y="776"/>
                    <a:pt x="416" y="810"/>
                    <a:pt x="434" y="863"/>
                  </a:cubicBezTo>
                  <a:lnTo>
                    <a:pt x="437" y="863"/>
                  </a:lnTo>
                  <a:cubicBezTo>
                    <a:pt x="479" y="884"/>
                    <a:pt x="511" y="940"/>
                    <a:pt x="567" y="919"/>
                  </a:cubicBezTo>
                  <a:cubicBezTo>
                    <a:pt x="577" y="916"/>
                    <a:pt x="575" y="895"/>
                    <a:pt x="585" y="895"/>
                  </a:cubicBezTo>
                  <a:cubicBezTo>
                    <a:pt x="604" y="895"/>
                    <a:pt x="622" y="919"/>
                    <a:pt x="641" y="913"/>
                  </a:cubicBezTo>
                  <a:lnTo>
                    <a:pt x="662" y="844"/>
                  </a:lnTo>
                  <a:cubicBezTo>
                    <a:pt x="673" y="836"/>
                    <a:pt x="691" y="855"/>
                    <a:pt x="696" y="847"/>
                  </a:cubicBezTo>
                  <a:cubicBezTo>
                    <a:pt x="702" y="842"/>
                    <a:pt x="696" y="765"/>
                    <a:pt x="699" y="760"/>
                  </a:cubicBezTo>
                  <a:cubicBezTo>
                    <a:pt x="707" y="752"/>
                    <a:pt x="723" y="757"/>
                    <a:pt x="733" y="762"/>
                  </a:cubicBezTo>
                  <a:cubicBezTo>
                    <a:pt x="739" y="765"/>
                    <a:pt x="733" y="778"/>
                    <a:pt x="739" y="781"/>
                  </a:cubicBezTo>
                  <a:cubicBezTo>
                    <a:pt x="752" y="781"/>
                    <a:pt x="763" y="765"/>
                    <a:pt x="776" y="765"/>
                  </a:cubicBezTo>
                  <a:cubicBezTo>
                    <a:pt x="853" y="765"/>
                    <a:pt x="913" y="823"/>
                    <a:pt x="985" y="831"/>
                  </a:cubicBezTo>
                  <a:cubicBezTo>
                    <a:pt x="996" y="831"/>
                    <a:pt x="1009" y="836"/>
                    <a:pt x="1019" y="834"/>
                  </a:cubicBezTo>
                  <a:cubicBezTo>
                    <a:pt x="1035" y="826"/>
                    <a:pt x="1041" y="805"/>
                    <a:pt x="1054" y="799"/>
                  </a:cubicBezTo>
                  <a:cubicBezTo>
                    <a:pt x="1072" y="794"/>
                    <a:pt x="1099" y="829"/>
                    <a:pt x="1112" y="831"/>
                  </a:cubicBezTo>
                  <a:cubicBezTo>
                    <a:pt x="1120" y="831"/>
                    <a:pt x="1131" y="815"/>
                    <a:pt x="1138" y="821"/>
                  </a:cubicBezTo>
                  <a:cubicBezTo>
                    <a:pt x="1152" y="831"/>
                    <a:pt x="1157" y="842"/>
                    <a:pt x="1157" y="852"/>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7" name="Cyprus"/>
            <p:cNvSpPr>
              <a:spLocks/>
            </p:cNvSpPr>
            <p:nvPr/>
          </p:nvSpPr>
          <p:spPr bwMode="auto">
            <a:xfrm>
              <a:off x="6331996" y="5702651"/>
              <a:ext cx="215900" cy="196850"/>
            </a:xfrm>
            <a:custGeom>
              <a:avLst/>
              <a:gdLst>
                <a:gd name="T0" fmla="*/ 598 w 598"/>
                <a:gd name="T1" fmla="*/ 3 h 548"/>
                <a:gd name="T2" fmla="*/ 455 w 598"/>
                <a:gd name="T3" fmla="*/ 196 h 548"/>
                <a:gd name="T4" fmla="*/ 537 w 598"/>
                <a:gd name="T5" fmla="*/ 283 h 548"/>
                <a:gd name="T6" fmla="*/ 497 w 598"/>
                <a:gd name="T7" fmla="*/ 286 h 548"/>
                <a:gd name="T8" fmla="*/ 474 w 598"/>
                <a:gd name="T9" fmla="*/ 310 h 548"/>
                <a:gd name="T10" fmla="*/ 418 w 598"/>
                <a:gd name="T11" fmla="*/ 323 h 548"/>
                <a:gd name="T12" fmla="*/ 413 w 598"/>
                <a:gd name="T13" fmla="*/ 373 h 548"/>
                <a:gd name="T14" fmla="*/ 278 w 598"/>
                <a:gd name="T15" fmla="*/ 466 h 548"/>
                <a:gd name="T16" fmla="*/ 278 w 598"/>
                <a:gd name="T17" fmla="*/ 508 h 548"/>
                <a:gd name="T18" fmla="*/ 227 w 598"/>
                <a:gd name="T19" fmla="*/ 487 h 548"/>
                <a:gd name="T20" fmla="*/ 185 w 598"/>
                <a:gd name="T21" fmla="*/ 514 h 548"/>
                <a:gd name="T22" fmla="*/ 87 w 598"/>
                <a:gd name="T23" fmla="*/ 503 h 548"/>
                <a:gd name="T24" fmla="*/ 77 w 598"/>
                <a:gd name="T25" fmla="*/ 477 h 548"/>
                <a:gd name="T26" fmla="*/ 24 w 598"/>
                <a:gd name="T27" fmla="*/ 397 h 548"/>
                <a:gd name="T28" fmla="*/ 58 w 598"/>
                <a:gd name="T29" fmla="*/ 410 h 548"/>
                <a:gd name="T30" fmla="*/ 92 w 598"/>
                <a:gd name="T31" fmla="*/ 352 h 548"/>
                <a:gd name="T32" fmla="*/ 180 w 598"/>
                <a:gd name="T33" fmla="*/ 328 h 548"/>
                <a:gd name="T34" fmla="*/ 188 w 598"/>
                <a:gd name="T35" fmla="*/ 283 h 548"/>
                <a:gd name="T36" fmla="*/ 172 w 598"/>
                <a:gd name="T37" fmla="*/ 241 h 548"/>
                <a:gd name="T38" fmla="*/ 217 w 598"/>
                <a:gd name="T39" fmla="*/ 244 h 548"/>
                <a:gd name="T40" fmla="*/ 355 w 598"/>
                <a:gd name="T41" fmla="*/ 207 h 548"/>
                <a:gd name="T42" fmla="*/ 598 w 598"/>
                <a:gd name="T43" fmla="*/ 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8" h="548">
                  <a:moveTo>
                    <a:pt x="598" y="3"/>
                  </a:moveTo>
                  <a:cubicBezTo>
                    <a:pt x="595" y="45"/>
                    <a:pt x="476" y="148"/>
                    <a:pt x="455" y="196"/>
                  </a:cubicBezTo>
                  <a:cubicBezTo>
                    <a:pt x="431" y="254"/>
                    <a:pt x="550" y="262"/>
                    <a:pt x="537" y="283"/>
                  </a:cubicBezTo>
                  <a:cubicBezTo>
                    <a:pt x="529" y="294"/>
                    <a:pt x="508" y="281"/>
                    <a:pt x="497" y="286"/>
                  </a:cubicBezTo>
                  <a:cubicBezTo>
                    <a:pt x="487" y="289"/>
                    <a:pt x="484" y="305"/>
                    <a:pt x="474" y="310"/>
                  </a:cubicBezTo>
                  <a:cubicBezTo>
                    <a:pt x="458" y="320"/>
                    <a:pt x="431" y="310"/>
                    <a:pt x="418" y="323"/>
                  </a:cubicBezTo>
                  <a:cubicBezTo>
                    <a:pt x="407" y="336"/>
                    <a:pt x="421" y="360"/>
                    <a:pt x="413" y="373"/>
                  </a:cubicBezTo>
                  <a:cubicBezTo>
                    <a:pt x="392" y="410"/>
                    <a:pt x="299" y="437"/>
                    <a:pt x="278" y="466"/>
                  </a:cubicBezTo>
                  <a:cubicBezTo>
                    <a:pt x="270" y="477"/>
                    <a:pt x="286" y="495"/>
                    <a:pt x="278" y="508"/>
                  </a:cubicBezTo>
                  <a:cubicBezTo>
                    <a:pt x="257" y="548"/>
                    <a:pt x="235" y="487"/>
                    <a:pt x="227" y="487"/>
                  </a:cubicBezTo>
                  <a:cubicBezTo>
                    <a:pt x="212" y="487"/>
                    <a:pt x="201" y="508"/>
                    <a:pt x="185" y="514"/>
                  </a:cubicBezTo>
                  <a:cubicBezTo>
                    <a:pt x="177" y="516"/>
                    <a:pt x="90" y="503"/>
                    <a:pt x="87" y="503"/>
                  </a:cubicBezTo>
                  <a:cubicBezTo>
                    <a:pt x="79" y="498"/>
                    <a:pt x="82" y="485"/>
                    <a:pt x="77" y="477"/>
                  </a:cubicBezTo>
                  <a:cubicBezTo>
                    <a:pt x="69" y="469"/>
                    <a:pt x="0" y="395"/>
                    <a:pt x="24" y="397"/>
                  </a:cubicBezTo>
                  <a:cubicBezTo>
                    <a:pt x="37" y="397"/>
                    <a:pt x="45" y="410"/>
                    <a:pt x="58" y="410"/>
                  </a:cubicBezTo>
                  <a:cubicBezTo>
                    <a:pt x="82" y="408"/>
                    <a:pt x="87" y="360"/>
                    <a:pt x="92" y="352"/>
                  </a:cubicBezTo>
                  <a:cubicBezTo>
                    <a:pt x="111" y="323"/>
                    <a:pt x="161" y="344"/>
                    <a:pt x="180" y="328"/>
                  </a:cubicBezTo>
                  <a:cubicBezTo>
                    <a:pt x="193" y="320"/>
                    <a:pt x="190" y="299"/>
                    <a:pt x="188" y="283"/>
                  </a:cubicBezTo>
                  <a:cubicBezTo>
                    <a:pt x="185" y="270"/>
                    <a:pt x="161" y="254"/>
                    <a:pt x="172" y="241"/>
                  </a:cubicBezTo>
                  <a:cubicBezTo>
                    <a:pt x="180" y="230"/>
                    <a:pt x="201" y="246"/>
                    <a:pt x="217" y="244"/>
                  </a:cubicBezTo>
                  <a:cubicBezTo>
                    <a:pt x="249" y="241"/>
                    <a:pt x="325" y="222"/>
                    <a:pt x="355" y="207"/>
                  </a:cubicBezTo>
                  <a:cubicBezTo>
                    <a:pt x="392" y="185"/>
                    <a:pt x="595" y="0"/>
                    <a:pt x="598" y="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8" name="Croatia"/>
            <p:cNvSpPr>
              <a:spLocks noEditPoints="1"/>
            </p:cNvSpPr>
            <p:nvPr/>
          </p:nvSpPr>
          <p:spPr bwMode="auto">
            <a:xfrm>
              <a:off x="4365084" y="4743801"/>
              <a:ext cx="527050" cy="488950"/>
            </a:xfrm>
            <a:custGeom>
              <a:avLst/>
              <a:gdLst>
                <a:gd name="T0" fmla="*/ 1324 w 1461"/>
                <a:gd name="T1" fmla="*/ 1336 h 1355"/>
                <a:gd name="T2" fmla="*/ 1144 w 1461"/>
                <a:gd name="T3" fmla="*/ 1215 h 1355"/>
                <a:gd name="T4" fmla="*/ 1120 w 1461"/>
                <a:gd name="T5" fmla="*/ 1228 h 1355"/>
                <a:gd name="T6" fmla="*/ 1009 w 1461"/>
                <a:gd name="T7" fmla="*/ 1199 h 1355"/>
                <a:gd name="T8" fmla="*/ 937 w 1461"/>
                <a:gd name="T9" fmla="*/ 1188 h 1355"/>
                <a:gd name="T10" fmla="*/ 990 w 1461"/>
                <a:gd name="T11" fmla="*/ 1207 h 1355"/>
                <a:gd name="T12" fmla="*/ 1051 w 1461"/>
                <a:gd name="T13" fmla="*/ 1241 h 1355"/>
                <a:gd name="T14" fmla="*/ 1329 w 1461"/>
                <a:gd name="T15" fmla="*/ 1355 h 1355"/>
                <a:gd name="T16" fmla="*/ 1401 w 1461"/>
                <a:gd name="T17" fmla="*/ 473 h 1355"/>
                <a:gd name="T18" fmla="*/ 1393 w 1461"/>
                <a:gd name="T19" fmla="*/ 381 h 1355"/>
                <a:gd name="T20" fmla="*/ 1342 w 1461"/>
                <a:gd name="T21" fmla="*/ 336 h 1355"/>
                <a:gd name="T22" fmla="*/ 1342 w 1461"/>
                <a:gd name="T23" fmla="*/ 288 h 1355"/>
                <a:gd name="T24" fmla="*/ 1313 w 1461"/>
                <a:gd name="T25" fmla="*/ 264 h 1355"/>
                <a:gd name="T26" fmla="*/ 1281 w 1461"/>
                <a:gd name="T27" fmla="*/ 150 h 1355"/>
                <a:gd name="T28" fmla="*/ 1226 w 1461"/>
                <a:gd name="T29" fmla="*/ 198 h 1355"/>
                <a:gd name="T30" fmla="*/ 982 w 1461"/>
                <a:gd name="T31" fmla="*/ 180 h 1355"/>
                <a:gd name="T32" fmla="*/ 728 w 1461"/>
                <a:gd name="T33" fmla="*/ 13 h 1355"/>
                <a:gd name="T34" fmla="*/ 649 w 1461"/>
                <a:gd name="T35" fmla="*/ 55 h 1355"/>
                <a:gd name="T36" fmla="*/ 604 w 1461"/>
                <a:gd name="T37" fmla="*/ 76 h 1355"/>
                <a:gd name="T38" fmla="*/ 527 w 1461"/>
                <a:gd name="T39" fmla="*/ 256 h 1355"/>
                <a:gd name="T40" fmla="*/ 461 w 1461"/>
                <a:gd name="T41" fmla="*/ 325 h 1355"/>
                <a:gd name="T42" fmla="*/ 450 w 1461"/>
                <a:gd name="T43" fmla="*/ 397 h 1355"/>
                <a:gd name="T44" fmla="*/ 323 w 1461"/>
                <a:gd name="T45" fmla="*/ 399 h 1355"/>
                <a:gd name="T46" fmla="*/ 260 w 1461"/>
                <a:gd name="T47" fmla="*/ 333 h 1355"/>
                <a:gd name="T48" fmla="*/ 119 w 1461"/>
                <a:gd name="T49" fmla="*/ 394 h 1355"/>
                <a:gd name="T50" fmla="*/ 24 w 1461"/>
                <a:gd name="T51" fmla="*/ 413 h 1355"/>
                <a:gd name="T52" fmla="*/ 29 w 1461"/>
                <a:gd name="T53" fmla="*/ 468 h 1355"/>
                <a:gd name="T54" fmla="*/ 32 w 1461"/>
                <a:gd name="T55" fmla="*/ 532 h 1355"/>
                <a:gd name="T56" fmla="*/ 80 w 1461"/>
                <a:gd name="T57" fmla="*/ 587 h 1355"/>
                <a:gd name="T58" fmla="*/ 143 w 1461"/>
                <a:gd name="T59" fmla="*/ 601 h 1355"/>
                <a:gd name="T60" fmla="*/ 140 w 1461"/>
                <a:gd name="T61" fmla="*/ 571 h 1355"/>
                <a:gd name="T62" fmla="*/ 175 w 1461"/>
                <a:gd name="T63" fmla="*/ 577 h 1355"/>
                <a:gd name="T64" fmla="*/ 175 w 1461"/>
                <a:gd name="T65" fmla="*/ 524 h 1355"/>
                <a:gd name="T66" fmla="*/ 207 w 1461"/>
                <a:gd name="T67" fmla="*/ 447 h 1355"/>
                <a:gd name="T68" fmla="*/ 339 w 1461"/>
                <a:gd name="T69" fmla="*/ 518 h 1355"/>
                <a:gd name="T70" fmla="*/ 463 w 1461"/>
                <a:gd name="T71" fmla="*/ 773 h 1355"/>
                <a:gd name="T72" fmla="*/ 434 w 1461"/>
                <a:gd name="T73" fmla="*/ 836 h 1355"/>
                <a:gd name="T74" fmla="*/ 561 w 1461"/>
                <a:gd name="T75" fmla="*/ 955 h 1355"/>
                <a:gd name="T76" fmla="*/ 651 w 1461"/>
                <a:gd name="T77" fmla="*/ 1059 h 1355"/>
                <a:gd name="T78" fmla="*/ 826 w 1461"/>
                <a:gd name="T79" fmla="*/ 1066 h 1355"/>
                <a:gd name="T80" fmla="*/ 972 w 1461"/>
                <a:gd name="T81" fmla="*/ 1146 h 1355"/>
                <a:gd name="T82" fmla="*/ 1046 w 1461"/>
                <a:gd name="T83" fmla="*/ 1183 h 1355"/>
                <a:gd name="T84" fmla="*/ 1078 w 1461"/>
                <a:gd name="T85" fmla="*/ 1212 h 1355"/>
                <a:gd name="T86" fmla="*/ 995 w 1461"/>
                <a:gd name="T87" fmla="*/ 1096 h 1355"/>
                <a:gd name="T88" fmla="*/ 943 w 1461"/>
                <a:gd name="T89" fmla="*/ 1027 h 1355"/>
                <a:gd name="T90" fmla="*/ 710 w 1461"/>
                <a:gd name="T91" fmla="*/ 810 h 1355"/>
                <a:gd name="T92" fmla="*/ 702 w 1461"/>
                <a:gd name="T93" fmla="*/ 765 h 1355"/>
                <a:gd name="T94" fmla="*/ 620 w 1461"/>
                <a:gd name="T95" fmla="*/ 643 h 1355"/>
                <a:gd name="T96" fmla="*/ 604 w 1461"/>
                <a:gd name="T97" fmla="*/ 460 h 1355"/>
                <a:gd name="T98" fmla="*/ 720 w 1461"/>
                <a:gd name="T99" fmla="*/ 529 h 1355"/>
                <a:gd name="T100" fmla="*/ 741 w 1461"/>
                <a:gd name="T101" fmla="*/ 458 h 1355"/>
                <a:gd name="T102" fmla="*/ 842 w 1461"/>
                <a:gd name="T103" fmla="*/ 426 h 1355"/>
                <a:gd name="T104" fmla="*/ 924 w 1461"/>
                <a:gd name="T105" fmla="*/ 458 h 1355"/>
                <a:gd name="T106" fmla="*/ 1078 w 1461"/>
                <a:gd name="T107" fmla="*/ 476 h 1355"/>
                <a:gd name="T108" fmla="*/ 1112 w 1461"/>
                <a:gd name="T109" fmla="*/ 439 h 1355"/>
                <a:gd name="T110" fmla="*/ 1165 w 1461"/>
                <a:gd name="T111" fmla="*/ 439 h 1355"/>
                <a:gd name="T112" fmla="*/ 1244 w 1461"/>
                <a:gd name="T113" fmla="*/ 458 h 1355"/>
                <a:gd name="T114" fmla="*/ 1326 w 1461"/>
                <a:gd name="T115" fmla="*/ 51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1" h="1355">
                  <a:moveTo>
                    <a:pt x="1329" y="1355"/>
                  </a:moveTo>
                  <a:lnTo>
                    <a:pt x="1324" y="1336"/>
                  </a:lnTo>
                  <a:cubicBezTo>
                    <a:pt x="1292" y="1284"/>
                    <a:pt x="1242" y="1302"/>
                    <a:pt x="1183" y="1257"/>
                  </a:cubicBezTo>
                  <a:cubicBezTo>
                    <a:pt x="1168" y="1244"/>
                    <a:pt x="1162" y="1220"/>
                    <a:pt x="1144" y="1215"/>
                  </a:cubicBezTo>
                  <a:cubicBezTo>
                    <a:pt x="1133" y="1209"/>
                    <a:pt x="1120" y="1220"/>
                    <a:pt x="1107" y="1223"/>
                  </a:cubicBezTo>
                  <a:cubicBezTo>
                    <a:pt x="1112" y="1225"/>
                    <a:pt x="1115" y="1225"/>
                    <a:pt x="1120" y="1228"/>
                  </a:cubicBezTo>
                  <a:cubicBezTo>
                    <a:pt x="1125" y="1231"/>
                    <a:pt x="1131" y="1246"/>
                    <a:pt x="1125" y="1246"/>
                  </a:cubicBezTo>
                  <a:cubicBezTo>
                    <a:pt x="1083" y="1244"/>
                    <a:pt x="1051" y="1204"/>
                    <a:pt x="1009" y="1199"/>
                  </a:cubicBezTo>
                  <a:cubicBezTo>
                    <a:pt x="990" y="1196"/>
                    <a:pt x="969" y="1201"/>
                    <a:pt x="950" y="1199"/>
                  </a:cubicBezTo>
                  <a:cubicBezTo>
                    <a:pt x="945" y="1199"/>
                    <a:pt x="940" y="1186"/>
                    <a:pt x="937" y="1188"/>
                  </a:cubicBezTo>
                  <a:cubicBezTo>
                    <a:pt x="932" y="1191"/>
                    <a:pt x="932" y="1204"/>
                    <a:pt x="937" y="1207"/>
                  </a:cubicBezTo>
                  <a:cubicBezTo>
                    <a:pt x="953" y="1212"/>
                    <a:pt x="972" y="1204"/>
                    <a:pt x="990" y="1207"/>
                  </a:cubicBezTo>
                  <a:cubicBezTo>
                    <a:pt x="1006" y="1209"/>
                    <a:pt x="1025" y="1215"/>
                    <a:pt x="1043" y="1225"/>
                  </a:cubicBezTo>
                  <a:cubicBezTo>
                    <a:pt x="1048" y="1228"/>
                    <a:pt x="1046" y="1239"/>
                    <a:pt x="1051" y="1241"/>
                  </a:cubicBezTo>
                  <a:cubicBezTo>
                    <a:pt x="1141" y="1289"/>
                    <a:pt x="1123" y="1212"/>
                    <a:pt x="1263" y="1323"/>
                  </a:cubicBezTo>
                  <a:cubicBezTo>
                    <a:pt x="1281" y="1336"/>
                    <a:pt x="1305" y="1350"/>
                    <a:pt x="1329" y="1355"/>
                  </a:cubicBezTo>
                  <a:close/>
                  <a:moveTo>
                    <a:pt x="1374" y="505"/>
                  </a:moveTo>
                  <a:cubicBezTo>
                    <a:pt x="1350" y="479"/>
                    <a:pt x="1390" y="492"/>
                    <a:pt x="1401" y="473"/>
                  </a:cubicBezTo>
                  <a:cubicBezTo>
                    <a:pt x="1403" y="471"/>
                    <a:pt x="1403" y="466"/>
                    <a:pt x="1401" y="463"/>
                  </a:cubicBezTo>
                  <a:cubicBezTo>
                    <a:pt x="1366" y="428"/>
                    <a:pt x="1390" y="415"/>
                    <a:pt x="1393" y="381"/>
                  </a:cubicBezTo>
                  <a:cubicBezTo>
                    <a:pt x="1395" y="368"/>
                    <a:pt x="1461" y="421"/>
                    <a:pt x="1453" y="368"/>
                  </a:cubicBezTo>
                  <a:cubicBezTo>
                    <a:pt x="1416" y="368"/>
                    <a:pt x="1374" y="357"/>
                    <a:pt x="1342" y="336"/>
                  </a:cubicBezTo>
                  <a:cubicBezTo>
                    <a:pt x="1329" y="325"/>
                    <a:pt x="1353" y="320"/>
                    <a:pt x="1353" y="317"/>
                  </a:cubicBezTo>
                  <a:cubicBezTo>
                    <a:pt x="1353" y="309"/>
                    <a:pt x="1326" y="304"/>
                    <a:pt x="1342" y="288"/>
                  </a:cubicBezTo>
                  <a:cubicBezTo>
                    <a:pt x="1345" y="286"/>
                    <a:pt x="1363" y="301"/>
                    <a:pt x="1366" y="286"/>
                  </a:cubicBezTo>
                  <a:cubicBezTo>
                    <a:pt x="1369" y="256"/>
                    <a:pt x="1313" y="291"/>
                    <a:pt x="1313" y="264"/>
                  </a:cubicBezTo>
                  <a:cubicBezTo>
                    <a:pt x="1318" y="203"/>
                    <a:pt x="1329" y="219"/>
                    <a:pt x="1284" y="156"/>
                  </a:cubicBezTo>
                  <a:lnTo>
                    <a:pt x="1281" y="150"/>
                  </a:lnTo>
                  <a:cubicBezTo>
                    <a:pt x="1273" y="153"/>
                    <a:pt x="1266" y="153"/>
                    <a:pt x="1252" y="156"/>
                  </a:cubicBezTo>
                  <a:cubicBezTo>
                    <a:pt x="1234" y="156"/>
                    <a:pt x="1231" y="193"/>
                    <a:pt x="1226" y="198"/>
                  </a:cubicBezTo>
                  <a:cubicBezTo>
                    <a:pt x="1191" y="227"/>
                    <a:pt x="1075" y="230"/>
                    <a:pt x="1038" y="214"/>
                  </a:cubicBezTo>
                  <a:cubicBezTo>
                    <a:pt x="1019" y="206"/>
                    <a:pt x="1003" y="188"/>
                    <a:pt x="982" y="180"/>
                  </a:cubicBezTo>
                  <a:cubicBezTo>
                    <a:pt x="977" y="177"/>
                    <a:pt x="924" y="185"/>
                    <a:pt x="916" y="174"/>
                  </a:cubicBezTo>
                  <a:cubicBezTo>
                    <a:pt x="860" y="103"/>
                    <a:pt x="800" y="71"/>
                    <a:pt x="728" y="13"/>
                  </a:cubicBezTo>
                  <a:cubicBezTo>
                    <a:pt x="710" y="10"/>
                    <a:pt x="665" y="0"/>
                    <a:pt x="654" y="2"/>
                  </a:cubicBezTo>
                  <a:cubicBezTo>
                    <a:pt x="625" y="8"/>
                    <a:pt x="665" y="45"/>
                    <a:pt x="649" y="55"/>
                  </a:cubicBezTo>
                  <a:cubicBezTo>
                    <a:pt x="635" y="60"/>
                    <a:pt x="620" y="53"/>
                    <a:pt x="606" y="58"/>
                  </a:cubicBezTo>
                  <a:cubicBezTo>
                    <a:pt x="601" y="60"/>
                    <a:pt x="609" y="71"/>
                    <a:pt x="604" y="76"/>
                  </a:cubicBezTo>
                  <a:cubicBezTo>
                    <a:pt x="577" y="98"/>
                    <a:pt x="535" y="100"/>
                    <a:pt x="508" y="124"/>
                  </a:cubicBezTo>
                  <a:cubicBezTo>
                    <a:pt x="477" y="153"/>
                    <a:pt x="567" y="227"/>
                    <a:pt x="527" y="256"/>
                  </a:cubicBezTo>
                  <a:cubicBezTo>
                    <a:pt x="434" y="323"/>
                    <a:pt x="493" y="211"/>
                    <a:pt x="432" y="299"/>
                  </a:cubicBezTo>
                  <a:cubicBezTo>
                    <a:pt x="424" y="309"/>
                    <a:pt x="455" y="312"/>
                    <a:pt x="461" y="325"/>
                  </a:cubicBezTo>
                  <a:cubicBezTo>
                    <a:pt x="466" y="336"/>
                    <a:pt x="434" y="333"/>
                    <a:pt x="434" y="344"/>
                  </a:cubicBezTo>
                  <a:cubicBezTo>
                    <a:pt x="434" y="349"/>
                    <a:pt x="461" y="383"/>
                    <a:pt x="450" y="397"/>
                  </a:cubicBezTo>
                  <a:cubicBezTo>
                    <a:pt x="421" y="426"/>
                    <a:pt x="379" y="381"/>
                    <a:pt x="352" y="381"/>
                  </a:cubicBezTo>
                  <a:cubicBezTo>
                    <a:pt x="313" y="381"/>
                    <a:pt x="389" y="418"/>
                    <a:pt x="323" y="399"/>
                  </a:cubicBezTo>
                  <a:cubicBezTo>
                    <a:pt x="305" y="394"/>
                    <a:pt x="281" y="365"/>
                    <a:pt x="273" y="349"/>
                  </a:cubicBezTo>
                  <a:cubicBezTo>
                    <a:pt x="268" y="344"/>
                    <a:pt x="262" y="328"/>
                    <a:pt x="260" y="333"/>
                  </a:cubicBezTo>
                  <a:cubicBezTo>
                    <a:pt x="249" y="349"/>
                    <a:pt x="252" y="368"/>
                    <a:pt x="241" y="381"/>
                  </a:cubicBezTo>
                  <a:cubicBezTo>
                    <a:pt x="207" y="426"/>
                    <a:pt x="159" y="381"/>
                    <a:pt x="119" y="394"/>
                  </a:cubicBezTo>
                  <a:cubicBezTo>
                    <a:pt x="114" y="397"/>
                    <a:pt x="125" y="407"/>
                    <a:pt x="119" y="413"/>
                  </a:cubicBezTo>
                  <a:cubicBezTo>
                    <a:pt x="95" y="426"/>
                    <a:pt x="48" y="423"/>
                    <a:pt x="24" y="413"/>
                  </a:cubicBezTo>
                  <a:cubicBezTo>
                    <a:pt x="16" y="413"/>
                    <a:pt x="0" y="405"/>
                    <a:pt x="0" y="413"/>
                  </a:cubicBezTo>
                  <a:cubicBezTo>
                    <a:pt x="3" y="434"/>
                    <a:pt x="21" y="450"/>
                    <a:pt x="29" y="468"/>
                  </a:cubicBezTo>
                  <a:cubicBezTo>
                    <a:pt x="29" y="471"/>
                    <a:pt x="24" y="471"/>
                    <a:pt x="24" y="473"/>
                  </a:cubicBezTo>
                  <a:cubicBezTo>
                    <a:pt x="27" y="495"/>
                    <a:pt x="21" y="516"/>
                    <a:pt x="32" y="532"/>
                  </a:cubicBezTo>
                  <a:cubicBezTo>
                    <a:pt x="32" y="532"/>
                    <a:pt x="35" y="532"/>
                    <a:pt x="35" y="534"/>
                  </a:cubicBezTo>
                  <a:cubicBezTo>
                    <a:pt x="24" y="550"/>
                    <a:pt x="66" y="569"/>
                    <a:pt x="80" y="587"/>
                  </a:cubicBezTo>
                  <a:cubicBezTo>
                    <a:pt x="90" y="603"/>
                    <a:pt x="98" y="672"/>
                    <a:pt x="111" y="656"/>
                  </a:cubicBezTo>
                  <a:cubicBezTo>
                    <a:pt x="125" y="640"/>
                    <a:pt x="132" y="619"/>
                    <a:pt x="143" y="601"/>
                  </a:cubicBezTo>
                  <a:cubicBezTo>
                    <a:pt x="146" y="593"/>
                    <a:pt x="148" y="585"/>
                    <a:pt x="148" y="577"/>
                  </a:cubicBezTo>
                  <a:cubicBezTo>
                    <a:pt x="148" y="574"/>
                    <a:pt x="140" y="577"/>
                    <a:pt x="140" y="571"/>
                  </a:cubicBezTo>
                  <a:cubicBezTo>
                    <a:pt x="140" y="569"/>
                    <a:pt x="140" y="558"/>
                    <a:pt x="143" y="561"/>
                  </a:cubicBezTo>
                  <a:cubicBezTo>
                    <a:pt x="154" y="563"/>
                    <a:pt x="146" y="624"/>
                    <a:pt x="175" y="577"/>
                  </a:cubicBezTo>
                  <a:cubicBezTo>
                    <a:pt x="180" y="563"/>
                    <a:pt x="180" y="550"/>
                    <a:pt x="180" y="534"/>
                  </a:cubicBezTo>
                  <a:cubicBezTo>
                    <a:pt x="180" y="532"/>
                    <a:pt x="175" y="529"/>
                    <a:pt x="175" y="524"/>
                  </a:cubicBezTo>
                  <a:cubicBezTo>
                    <a:pt x="175" y="521"/>
                    <a:pt x="177" y="532"/>
                    <a:pt x="180" y="529"/>
                  </a:cubicBezTo>
                  <a:cubicBezTo>
                    <a:pt x="201" y="518"/>
                    <a:pt x="183" y="447"/>
                    <a:pt x="207" y="447"/>
                  </a:cubicBezTo>
                  <a:cubicBezTo>
                    <a:pt x="283" y="442"/>
                    <a:pt x="257" y="471"/>
                    <a:pt x="305" y="511"/>
                  </a:cubicBezTo>
                  <a:cubicBezTo>
                    <a:pt x="315" y="518"/>
                    <a:pt x="331" y="511"/>
                    <a:pt x="339" y="518"/>
                  </a:cubicBezTo>
                  <a:cubicBezTo>
                    <a:pt x="387" y="574"/>
                    <a:pt x="331" y="643"/>
                    <a:pt x="384" y="701"/>
                  </a:cubicBezTo>
                  <a:cubicBezTo>
                    <a:pt x="400" y="720"/>
                    <a:pt x="445" y="759"/>
                    <a:pt x="463" y="773"/>
                  </a:cubicBezTo>
                  <a:cubicBezTo>
                    <a:pt x="485" y="783"/>
                    <a:pt x="551" y="794"/>
                    <a:pt x="530" y="802"/>
                  </a:cubicBezTo>
                  <a:cubicBezTo>
                    <a:pt x="493" y="812"/>
                    <a:pt x="424" y="736"/>
                    <a:pt x="434" y="836"/>
                  </a:cubicBezTo>
                  <a:cubicBezTo>
                    <a:pt x="437" y="868"/>
                    <a:pt x="559" y="937"/>
                    <a:pt x="577" y="961"/>
                  </a:cubicBezTo>
                  <a:cubicBezTo>
                    <a:pt x="583" y="963"/>
                    <a:pt x="556" y="953"/>
                    <a:pt x="561" y="955"/>
                  </a:cubicBezTo>
                  <a:cubicBezTo>
                    <a:pt x="577" y="966"/>
                    <a:pt x="646" y="987"/>
                    <a:pt x="649" y="995"/>
                  </a:cubicBezTo>
                  <a:cubicBezTo>
                    <a:pt x="654" y="1013"/>
                    <a:pt x="638" y="1043"/>
                    <a:pt x="651" y="1059"/>
                  </a:cubicBezTo>
                  <a:cubicBezTo>
                    <a:pt x="659" y="1064"/>
                    <a:pt x="741" y="1035"/>
                    <a:pt x="744" y="1032"/>
                  </a:cubicBezTo>
                  <a:cubicBezTo>
                    <a:pt x="797" y="1021"/>
                    <a:pt x="760" y="1043"/>
                    <a:pt x="826" y="1066"/>
                  </a:cubicBezTo>
                  <a:cubicBezTo>
                    <a:pt x="847" y="1072"/>
                    <a:pt x="871" y="1064"/>
                    <a:pt x="892" y="1072"/>
                  </a:cubicBezTo>
                  <a:cubicBezTo>
                    <a:pt x="921" y="1082"/>
                    <a:pt x="940" y="1130"/>
                    <a:pt x="972" y="1146"/>
                  </a:cubicBezTo>
                  <a:cubicBezTo>
                    <a:pt x="1009" y="1162"/>
                    <a:pt x="1033" y="1172"/>
                    <a:pt x="1043" y="1183"/>
                  </a:cubicBezTo>
                  <a:cubicBezTo>
                    <a:pt x="1043" y="1186"/>
                    <a:pt x="1046" y="1183"/>
                    <a:pt x="1046" y="1183"/>
                  </a:cubicBezTo>
                  <a:cubicBezTo>
                    <a:pt x="1051" y="1183"/>
                    <a:pt x="1056" y="1178"/>
                    <a:pt x="1059" y="1183"/>
                  </a:cubicBezTo>
                  <a:cubicBezTo>
                    <a:pt x="1070" y="1201"/>
                    <a:pt x="1054" y="1201"/>
                    <a:pt x="1078" y="1212"/>
                  </a:cubicBezTo>
                  <a:cubicBezTo>
                    <a:pt x="1086" y="1204"/>
                    <a:pt x="1104" y="1204"/>
                    <a:pt x="1107" y="1194"/>
                  </a:cubicBezTo>
                  <a:cubicBezTo>
                    <a:pt x="1120" y="1159"/>
                    <a:pt x="1006" y="1114"/>
                    <a:pt x="995" y="1096"/>
                  </a:cubicBezTo>
                  <a:cubicBezTo>
                    <a:pt x="985" y="1080"/>
                    <a:pt x="993" y="1056"/>
                    <a:pt x="982" y="1040"/>
                  </a:cubicBezTo>
                  <a:cubicBezTo>
                    <a:pt x="974" y="1029"/>
                    <a:pt x="956" y="1032"/>
                    <a:pt x="943" y="1027"/>
                  </a:cubicBezTo>
                  <a:cubicBezTo>
                    <a:pt x="887" y="992"/>
                    <a:pt x="853" y="929"/>
                    <a:pt x="805" y="889"/>
                  </a:cubicBezTo>
                  <a:cubicBezTo>
                    <a:pt x="789" y="878"/>
                    <a:pt x="728" y="818"/>
                    <a:pt x="710" y="810"/>
                  </a:cubicBezTo>
                  <a:cubicBezTo>
                    <a:pt x="702" y="807"/>
                    <a:pt x="691" y="818"/>
                    <a:pt x="683" y="812"/>
                  </a:cubicBezTo>
                  <a:cubicBezTo>
                    <a:pt x="670" y="799"/>
                    <a:pt x="702" y="770"/>
                    <a:pt x="702" y="765"/>
                  </a:cubicBezTo>
                  <a:cubicBezTo>
                    <a:pt x="699" y="754"/>
                    <a:pt x="686" y="751"/>
                    <a:pt x="678" y="743"/>
                  </a:cubicBezTo>
                  <a:cubicBezTo>
                    <a:pt x="657" y="712"/>
                    <a:pt x="649" y="669"/>
                    <a:pt x="620" y="643"/>
                  </a:cubicBezTo>
                  <a:cubicBezTo>
                    <a:pt x="609" y="630"/>
                    <a:pt x="588" y="630"/>
                    <a:pt x="575" y="619"/>
                  </a:cubicBezTo>
                  <a:cubicBezTo>
                    <a:pt x="564" y="611"/>
                    <a:pt x="545" y="458"/>
                    <a:pt x="604" y="460"/>
                  </a:cubicBezTo>
                  <a:cubicBezTo>
                    <a:pt x="630" y="460"/>
                    <a:pt x="675" y="518"/>
                    <a:pt x="699" y="532"/>
                  </a:cubicBezTo>
                  <a:lnTo>
                    <a:pt x="720" y="529"/>
                  </a:lnTo>
                  <a:lnTo>
                    <a:pt x="699" y="532"/>
                  </a:lnTo>
                  <a:cubicBezTo>
                    <a:pt x="731" y="529"/>
                    <a:pt x="725" y="479"/>
                    <a:pt x="741" y="458"/>
                  </a:cubicBezTo>
                  <a:cubicBezTo>
                    <a:pt x="770" y="423"/>
                    <a:pt x="784" y="466"/>
                    <a:pt x="821" y="458"/>
                  </a:cubicBezTo>
                  <a:cubicBezTo>
                    <a:pt x="831" y="455"/>
                    <a:pt x="831" y="434"/>
                    <a:pt x="842" y="426"/>
                  </a:cubicBezTo>
                  <a:cubicBezTo>
                    <a:pt x="842" y="426"/>
                    <a:pt x="858" y="442"/>
                    <a:pt x="903" y="455"/>
                  </a:cubicBezTo>
                  <a:cubicBezTo>
                    <a:pt x="908" y="458"/>
                    <a:pt x="916" y="460"/>
                    <a:pt x="924" y="458"/>
                  </a:cubicBezTo>
                  <a:cubicBezTo>
                    <a:pt x="929" y="458"/>
                    <a:pt x="932" y="447"/>
                    <a:pt x="940" y="444"/>
                  </a:cubicBezTo>
                  <a:cubicBezTo>
                    <a:pt x="972" y="442"/>
                    <a:pt x="1043" y="481"/>
                    <a:pt x="1078" y="476"/>
                  </a:cubicBezTo>
                  <a:cubicBezTo>
                    <a:pt x="1086" y="476"/>
                    <a:pt x="1093" y="471"/>
                    <a:pt x="1096" y="463"/>
                  </a:cubicBezTo>
                  <a:cubicBezTo>
                    <a:pt x="1104" y="458"/>
                    <a:pt x="1101" y="439"/>
                    <a:pt x="1112" y="439"/>
                  </a:cubicBezTo>
                  <a:cubicBezTo>
                    <a:pt x="1128" y="436"/>
                    <a:pt x="1138" y="452"/>
                    <a:pt x="1154" y="458"/>
                  </a:cubicBezTo>
                  <a:cubicBezTo>
                    <a:pt x="1183" y="466"/>
                    <a:pt x="1149" y="444"/>
                    <a:pt x="1165" y="439"/>
                  </a:cubicBezTo>
                  <a:cubicBezTo>
                    <a:pt x="1181" y="434"/>
                    <a:pt x="1199" y="434"/>
                    <a:pt x="1215" y="439"/>
                  </a:cubicBezTo>
                  <a:cubicBezTo>
                    <a:pt x="1226" y="442"/>
                    <a:pt x="1234" y="458"/>
                    <a:pt x="1244" y="458"/>
                  </a:cubicBezTo>
                  <a:cubicBezTo>
                    <a:pt x="1252" y="458"/>
                    <a:pt x="1244" y="439"/>
                    <a:pt x="1252" y="439"/>
                  </a:cubicBezTo>
                  <a:cubicBezTo>
                    <a:pt x="1313" y="442"/>
                    <a:pt x="1297" y="508"/>
                    <a:pt x="1326" y="513"/>
                  </a:cubicBezTo>
                  <a:cubicBezTo>
                    <a:pt x="1345" y="516"/>
                    <a:pt x="1361" y="511"/>
                    <a:pt x="1374" y="505"/>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9" name="Bulgaria"/>
            <p:cNvSpPr>
              <a:spLocks/>
            </p:cNvSpPr>
            <p:nvPr/>
          </p:nvSpPr>
          <p:spPr bwMode="auto">
            <a:xfrm>
              <a:off x="5169946" y="4873976"/>
              <a:ext cx="566738" cy="434975"/>
            </a:xfrm>
            <a:custGeom>
              <a:avLst/>
              <a:gdLst>
                <a:gd name="T0" fmla="*/ 1114 w 1572"/>
                <a:gd name="T1" fmla="*/ 894 h 1209"/>
                <a:gd name="T2" fmla="*/ 1035 w 1572"/>
                <a:gd name="T3" fmla="*/ 1061 h 1209"/>
                <a:gd name="T4" fmla="*/ 889 w 1572"/>
                <a:gd name="T5" fmla="*/ 1104 h 1209"/>
                <a:gd name="T6" fmla="*/ 778 w 1572"/>
                <a:gd name="T7" fmla="*/ 1109 h 1209"/>
                <a:gd name="T8" fmla="*/ 741 w 1572"/>
                <a:gd name="T9" fmla="*/ 1093 h 1209"/>
                <a:gd name="T10" fmla="*/ 656 w 1572"/>
                <a:gd name="T11" fmla="*/ 1074 h 1209"/>
                <a:gd name="T12" fmla="*/ 484 w 1572"/>
                <a:gd name="T13" fmla="*/ 1151 h 1209"/>
                <a:gd name="T14" fmla="*/ 362 w 1572"/>
                <a:gd name="T15" fmla="*/ 1201 h 1209"/>
                <a:gd name="T16" fmla="*/ 296 w 1572"/>
                <a:gd name="T17" fmla="*/ 1201 h 1209"/>
                <a:gd name="T18" fmla="*/ 294 w 1572"/>
                <a:gd name="T19" fmla="*/ 1056 h 1209"/>
                <a:gd name="T20" fmla="*/ 174 w 1572"/>
                <a:gd name="T21" fmla="*/ 961 h 1209"/>
                <a:gd name="T22" fmla="*/ 135 w 1572"/>
                <a:gd name="T23" fmla="*/ 834 h 1209"/>
                <a:gd name="T24" fmla="*/ 100 w 1572"/>
                <a:gd name="T25" fmla="*/ 810 h 1209"/>
                <a:gd name="T26" fmla="*/ 87 w 1572"/>
                <a:gd name="T27" fmla="*/ 725 h 1209"/>
                <a:gd name="T28" fmla="*/ 209 w 1572"/>
                <a:gd name="T29" fmla="*/ 566 h 1209"/>
                <a:gd name="T30" fmla="*/ 18 w 1572"/>
                <a:gd name="T31" fmla="*/ 320 h 1209"/>
                <a:gd name="T32" fmla="*/ 71 w 1572"/>
                <a:gd name="T33" fmla="*/ 227 h 1209"/>
                <a:gd name="T34" fmla="*/ 135 w 1572"/>
                <a:gd name="T35" fmla="*/ 352 h 1209"/>
                <a:gd name="T36" fmla="*/ 511 w 1572"/>
                <a:gd name="T37" fmla="*/ 333 h 1209"/>
                <a:gd name="T38" fmla="*/ 675 w 1572"/>
                <a:gd name="T39" fmla="*/ 293 h 1209"/>
                <a:gd name="T40" fmla="*/ 932 w 1572"/>
                <a:gd name="T41" fmla="*/ 148 h 1209"/>
                <a:gd name="T42" fmla="*/ 1241 w 1572"/>
                <a:gd name="T43" fmla="*/ 58 h 1209"/>
                <a:gd name="T44" fmla="*/ 1347 w 1572"/>
                <a:gd name="T45" fmla="*/ 47 h 1209"/>
                <a:gd name="T46" fmla="*/ 1400 w 1572"/>
                <a:gd name="T47" fmla="*/ 71 h 1209"/>
                <a:gd name="T48" fmla="*/ 1556 w 1572"/>
                <a:gd name="T49" fmla="*/ 74 h 1209"/>
                <a:gd name="T50" fmla="*/ 1517 w 1572"/>
                <a:gd name="T51" fmla="*/ 201 h 1209"/>
                <a:gd name="T52" fmla="*/ 1427 w 1572"/>
                <a:gd name="T53" fmla="*/ 301 h 1209"/>
                <a:gd name="T54" fmla="*/ 1456 w 1572"/>
                <a:gd name="T55" fmla="*/ 421 h 1209"/>
                <a:gd name="T56" fmla="*/ 1421 w 1572"/>
                <a:gd name="T57" fmla="*/ 484 h 1209"/>
                <a:gd name="T58" fmla="*/ 1408 w 1572"/>
                <a:gd name="T59" fmla="*/ 516 h 1209"/>
                <a:gd name="T60" fmla="*/ 1371 w 1572"/>
                <a:gd name="T61" fmla="*/ 574 h 1209"/>
                <a:gd name="T62" fmla="*/ 1464 w 1572"/>
                <a:gd name="T63" fmla="*/ 632 h 1209"/>
                <a:gd name="T64" fmla="*/ 1556 w 1572"/>
                <a:gd name="T65" fmla="*/ 706 h 1209"/>
                <a:gd name="T66" fmla="*/ 1503 w 1572"/>
                <a:gd name="T67" fmla="*/ 712 h 1209"/>
                <a:gd name="T68" fmla="*/ 1445 w 1572"/>
                <a:gd name="T69" fmla="*/ 762 h 1209"/>
                <a:gd name="T70" fmla="*/ 1260 w 1572"/>
                <a:gd name="T71" fmla="*/ 783 h 1209"/>
                <a:gd name="T72" fmla="*/ 1194 w 1572"/>
                <a:gd name="T73" fmla="*/ 84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2" h="1209">
                  <a:moveTo>
                    <a:pt x="1149" y="897"/>
                  </a:moveTo>
                  <a:cubicBezTo>
                    <a:pt x="1135" y="894"/>
                    <a:pt x="1122" y="894"/>
                    <a:pt x="1114" y="894"/>
                  </a:cubicBezTo>
                  <a:cubicBezTo>
                    <a:pt x="1011" y="916"/>
                    <a:pt x="1178" y="990"/>
                    <a:pt x="1120" y="1035"/>
                  </a:cubicBezTo>
                  <a:cubicBezTo>
                    <a:pt x="1120" y="1035"/>
                    <a:pt x="1037" y="1061"/>
                    <a:pt x="1035" y="1061"/>
                  </a:cubicBezTo>
                  <a:cubicBezTo>
                    <a:pt x="998" y="1074"/>
                    <a:pt x="937" y="1122"/>
                    <a:pt x="897" y="1119"/>
                  </a:cubicBezTo>
                  <a:cubicBezTo>
                    <a:pt x="889" y="1119"/>
                    <a:pt x="895" y="1106"/>
                    <a:pt x="889" y="1104"/>
                  </a:cubicBezTo>
                  <a:cubicBezTo>
                    <a:pt x="863" y="1090"/>
                    <a:pt x="828" y="1074"/>
                    <a:pt x="799" y="1082"/>
                  </a:cubicBezTo>
                  <a:cubicBezTo>
                    <a:pt x="789" y="1085"/>
                    <a:pt x="789" y="1106"/>
                    <a:pt x="778" y="1109"/>
                  </a:cubicBezTo>
                  <a:cubicBezTo>
                    <a:pt x="770" y="1111"/>
                    <a:pt x="765" y="1093"/>
                    <a:pt x="757" y="1090"/>
                  </a:cubicBezTo>
                  <a:cubicBezTo>
                    <a:pt x="752" y="1088"/>
                    <a:pt x="744" y="1098"/>
                    <a:pt x="741" y="1093"/>
                  </a:cubicBezTo>
                  <a:cubicBezTo>
                    <a:pt x="722" y="1082"/>
                    <a:pt x="717" y="1053"/>
                    <a:pt x="696" y="1051"/>
                  </a:cubicBezTo>
                  <a:cubicBezTo>
                    <a:pt x="680" y="1045"/>
                    <a:pt x="672" y="1072"/>
                    <a:pt x="656" y="1074"/>
                  </a:cubicBezTo>
                  <a:cubicBezTo>
                    <a:pt x="646" y="1080"/>
                    <a:pt x="632" y="1059"/>
                    <a:pt x="625" y="1064"/>
                  </a:cubicBezTo>
                  <a:cubicBezTo>
                    <a:pt x="577" y="1093"/>
                    <a:pt x="558" y="1125"/>
                    <a:pt x="484" y="1151"/>
                  </a:cubicBezTo>
                  <a:cubicBezTo>
                    <a:pt x="452" y="1162"/>
                    <a:pt x="413" y="1151"/>
                    <a:pt x="384" y="1170"/>
                  </a:cubicBezTo>
                  <a:cubicBezTo>
                    <a:pt x="373" y="1175"/>
                    <a:pt x="373" y="1196"/>
                    <a:pt x="362" y="1201"/>
                  </a:cubicBezTo>
                  <a:cubicBezTo>
                    <a:pt x="355" y="1209"/>
                    <a:pt x="341" y="1201"/>
                    <a:pt x="331" y="1201"/>
                  </a:cubicBezTo>
                  <a:lnTo>
                    <a:pt x="296" y="1201"/>
                  </a:lnTo>
                  <a:cubicBezTo>
                    <a:pt x="294" y="1204"/>
                    <a:pt x="296" y="1209"/>
                    <a:pt x="296" y="1209"/>
                  </a:cubicBezTo>
                  <a:cubicBezTo>
                    <a:pt x="302" y="1194"/>
                    <a:pt x="296" y="1056"/>
                    <a:pt x="294" y="1056"/>
                  </a:cubicBezTo>
                  <a:cubicBezTo>
                    <a:pt x="275" y="1037"/>
                    <a:pt x="246" y="984"/>
                    <a:pt x="222" y="969"/>
                  </a:cubicBezTo>
                  <a:cubicBezTo>
                    <a:pt x="209" y="961"/>
                    <a:pt x="190" y="969"/>
                    <a:pt x="174" y="961"/>
                  </a:cubicBezTo>
                  <a:cubicBezTo>
                    <a:pt x="169" y="958"/>
                    <a:pt x="98" y="902"/>
                    <a:pt x="98" y="897"/>
                  </a:cubicBezTo>
                  <a:cubicBezTo>
                    <a:pt x="111" y="873"/>
                    <a:pt x="148" y="868"/>
                    <a:pt x="135" y="834"/>
                  </a:cubicBezTo>
                  <a:cubicBezTo>
                    <a:pt x="132" y="823"/>
                    <a:pt x="124" y="818"/>
                    <a:pt x="116" y="812"/>
                  </a:cubicBezTo>
                  <a:cubicBezTo>
                    <a:pt x="111" y="810"/>
                    <a:pt x="103" y="815"/>
                    <a:pt x="100" y="810"/>
                  </a:cubicBezTo>
                  <a:cubicBezTo>
                    <a:pt x="98" y="796"/>
                    <a:pt x="100" y="783"/>
                    <a:pt x="100" y="770"/>
                  </a:cubicBezTo>
                  <a:cubicBezTo>
                    <a:pt x="98" y="754"/>
                    <a:pt x="79" y="738"/>
                    <a:pt x="87" y="725"/>
                  </a:cubicBezTo>
                  <a:cubicBezTo>
                    <a:pt x="164" y="598"/>
                    <a:pt x="77" y="754"/>
                    <a:pt x="161" y="688"/>
                  </a:cubicBezTo>
                  <a:cubicBezTo>
                    <a:pt x="169" y="680"/>
                    <a:pt x="225" y="582"/>
                    <a:pt x="209" y="566"/>
                  </a:cubicBezTo>
                  <a:cubicBezTo>
                    <a:pt x="188" y="550"/>
                    <a:pt x="87" y="503"/>
                    <a:pt x="82" y="497"/>
                  </a:cubicBezTo>
                  <a:cubicBezTo>
                    <a:pt x="50" y="471"/>
                    <a:pt x="0" y="360"/>
                    <a:pt x="18" y="320"/>
                  </a:cubicBezTo>
                  <a:cubicBezTo>
                    <a:pt x="26" y="301"/>
                    <a:pt x="55" y="304"/>
                    <a:pt x="66" y="288"/>
                  </a:cubicBezTo>
                  <a:cubicBezTo>
                    <a:pt x="74" y="270"/>
                    <a:pt x="63" y="246"/>
                    <a:pt x="71" y="227"/>
                  </a:cubicBezTo>
                  <a:cubicBezTo>
                    <a:pt x="106" y="243"/>
                    <a:pt x="148" y="254"/>
                    <a:pt x="167" y="264"/>
                  </a:cubicBezTo>
                  <a:cubicBezTo>
                    <a:pt x="190" y="275"/>
                    <a:pt x="90" y="333"/>
                    <a:pt x="135" y="352"/>
                  </a:cubicBezTo>
                  <a:cubicBezTo>
                    <a:pt x="198" y="378"/>
                    <a:pt x="217" y="331"/>
                    <a:pt x="275" y="325"/>
                  </a:cubicBezTo>
                  <a:cubicBezTo>
                    <a:pt x="349" y="317"/>
                    <a:pt x="437" y="360"/>
                    <a:pt x="511" y="333"/>
                  </a:cubicBezTo>
                  <a:cubicBezTo>
                    <a:pt x="527" y="328"/>
                    <a:pt x="532" y="307"/>
                    <a:pt x="548" y="301"/>
                  </a:cubicBezTo>
                  <a:cubicBezTo>
                    <a:pt x="587" y="288"/>
                    <a:pt x="632" y="291"/>
                    <a:pt x="675" y="293"/>
                  </a:cubicBezTo>
                  <a:cubicBezTo>
                    <a:pt x="728" y="296"/>
                    <a:pt x="767" y="317"/>
                    <a:pt x="820" y="286"/>
                  </a:cubicBezTo>
                  <a:cubicBezTo>
                    <a:pt x="879" y="248"/>
                    <a:pt x="887" y="193"/>
                    <a:pt x="932" y="148"/>
                  </a:cubicBezTo>
                  <a:cubicBezTo>
                    <a:pt x="971" y="108"/>
                    <a:pt x="1064" y="66"/>
                    <a:pt x="1114" y="45"/>
                  </a:cubicBezTo>
                  <a:cubicBezTo>
                    <a:pt x="1233" y="0"/>
                    <a:pt x="1196" y="63"/>
                    <a:pt x="1241" y="58"/>
                  </a:cubicBezTo>
                  <a:cubicBezTo>
                    <a:pt x="1263" y="55"/>
                    <a:pt x="1278" y="31"/>
                    <a:pt x="1300" y="31"/>
                  </a:cubicBezTo>
                  <a:cubicBezTo>
                    <a:pt x="1368" y="29"/>
                    <a:pt x="1284" y="82"/>
                    <a:pt x="1347" y="47"/>
                  </a:cubicBezTo>
                  <a:cubicBezTo>
                    <a:pt x="1355" y="45"/>
                    <a:pt x="1360" y="34"/>
                    <a:pt x="1368" y="31"/>
                  </a:cubicBezTo>
                  <a:cubicBezTo>
                    <a:pt x="1384" y="23"/>
                    <a:pt x="1387" y="61"/>
                    <a:pt x="1400" y="71"/>
                  </a:cubicBezTo>
                  <a:cubicBezTo>
                    <a:pt x="1440" y="106"/>
                    <a:pt x="1509" y="82"/>
                    <a:pt x="1551" y="74"/>
                  </a:cubicBezTo>
                  <a:lnTo>
                    <a:pt x="1556" y="74"/>
                  </a:lnTo>
                  <a:cubicBezTo>
                    <a:pt x="1567" y="140"/>
                    <a:pt x="1572" y="201"/>
                    <a:pt x="1554" y="211"/>
                  </a:cubicBezTo>
                  <a:cubicBezTo>
                    <a:pt x="1543" y="217"/>
                    <a:pt x="1530" y="198"/>
                    <a:pt x="1517" y="201"/>
                  </a:cubicBezTo>
                  <a:cubicBezTo>
                    <a:pt x="1419" y="227"/>
                    <a:pt x="1482" y="225"/>
                    <a:pt x="1453" y="283"/>
                  </a:cubicBezTo>
                  <a:cubicBezTo>
                    <a:pt x="1450" y="293"/>
                    <a:pt x="1432" y="293"/>
                    <a:pt x="1427" y="301"/>
                  </a:cubicBezTo>
                  <a:cubicBezTo>
                    <a:pt x="1427" y="307"/>
                    <a:pt x="1443" y="304"/>
                    <a:pt x="1443" y="309"/>
                  </a:cubicBezTo>
                  <a:cubicBezTo>
                    <a:pt x="1448" y="352"/>
                    <a:pt x="1445" y="378"/>
                    <a:pt x="1456" y="421"/>
                  </a:cubicBezTo>
                  <a:cubicBezTo>
                    <a:pt x="1458" y="436"/>
                    <a:pt x="1474" y="458"/>
                    <a:pt x="1466" y="471"/>
                  </a:cubicBezTo>
                  <a:cubicBezTo>
                    <a:pt x="1458" y="484"/>
                    <a:pt x="1435" y="476"/>
                    <a:pt x="1421" y="484"/>
                  </a:cubicBezTo>
                  <a:cubicBezTo>
                    <a:pt x="1419" y="484"/>
                    <a:pt x="1429" y="489"/>
                    <a:pt x="1429" y="492"/>
                  </a:cubicBezTo>
                  <a:cubicBezTo>
                    <a:pt x="1424" y="503"/>
                    <a:pt x="1411" y="505"/>
                    <a:pt x="1408" y="516"/>
                  </a:cubicBezTo>
                  <a:cubicBezTo>
                    <a:pt x="1405" y="524"/>
                    <a:pt x="1421" y="532"/>
                    <a:pt x="1416" y="537"/>
                  </a:cubicBezTo>
                  <a:cubicBezTo>
                    <a:pt x="1405" y="553"/>
                    <a:pt x="1382" y="558"/>
                    <a:pt x="1371" y="574"/>
                  </a:cubicBezTo>
                  <a:cubicBezTo>
                    <a:pt x="1323" y="638"/>
                    <a:pt x="1440" y="542"/>
                    <a:pt x="1469" y="614"/>
                  </a:cubicBezTo>
                  <a:cubicBezTo>
                    <a:pt x="1472" y="619"/>
                    <a:pt x="1464" y="627"/>
                    <a:pt x="1464" y="632"/>
                  </a:cubicBezTo>
                  <a:cubicBezTo>
                    <a:pt x="1466" y="635"/>
                    <a:pt x="1525" y="669"/>
                    <a:pt x="1538" y="680"/>
                  </a:cubicBezTo>
                  <a:cubicBezTo>
                    <a:pt x="1546" y="691"/>
                    <a:pt x="1554" y="699"/>
                    <a:pt x="1556" y="706"/>
                  </a:cubicBezTo>
                  <a:lnTo>
                    <a:pt x="1551" y="706"/>
                  </a:lnTo>
                  <a:cubicBezTo>
                    <a:pt x="1535" y="709"/>
                    <a:pt x="1519" y="706"/>
                    <a:pt x="1503" y="712"/>
                  </a:cubicBezTo>
                  <a:cubicBezTo>
                    <a:pt x="1482" y="720"/>
                    <a:pt x="1466" y="738"/>
                    <a:pt x="1448" y="751"/>
                  </a:cubicBezTo>
                  <a:cubicBezTo>
                    <a:pt x="1443" y="754"/>
                    <a:pt x="1448" y="765"/>
                    <a:pt x="1445" y="762"/>
                  </a:cubicBezTo>
                  <a:cubicBezTo>
                    <a:pt x="1384" y="749"/>
                    <a:pt x="1366" y="701"/>
                    <a:pt x="1305" y="733"/>
                  </a:cubicBezTo>
                  <a:lnTo>
                    <a:pt x="1260" y="783"/>
                  </a:lnTo>
                  <a:cubicBezTo>
                    <a:pt x="1241" y="791"/>
                    <a:pt x="1218" y="778"/>
                    <a:pt x="1204" y="791"/>
                  </a:cubicBezTo>
                  <a:cubicBezTo>
                    <a:pt x="1188" y="804"/>
                    <a:pt x="1204" y="831"/>
                    <a:pt x="1194" y="847"/>
                  </a:cubicBezTo>
                  <a:cubicBezTo>
                    <a:pt x="1178" y="865"/>
                    <a:pt x="1125" y="857"/>
                    <a:pt x="1149" y="89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0" name="Bosnia and Herzegovina"/>
            <p:cNvSpPr>
              <a:spLocks/>
            </p:cNvSpPr>
            <p:nvPr/>
          </p:nvSpPr>
          <p:spPr bwMode="auto">
            <a:xfrm>
              <a:off x="4561934" y="4896201"/>
              <a:ext cx="371475" cy="336550"/>
            </a:xfrm>
            <a:custGeom>
              <a:avLst/>
              <a:gdLst>
                <a:gd name="T0" fmla="*/ 901 w 1033"/>
                <a:gd name="T1" fmla="*/ 646 h 932"/>
                <a:gd name="T2" fmla="*/ 845 w 1033"/>
                <a:gd name="T3" fmla="*/ 612 h 932"/>
                <a:gd name="T4" fmla="*/ 850 w 1033"/>
                <a:gd name="T5" fmla="*/ 604 h 932"/>
                <a:gd name="T6" fmla="*/ 845 w 1033"/>
                <a:gd name="T7" fmla="*/ 612 h 932"/>
                <a:gd name="T8" fmla="*/ 803 w 1033"/>
                <a:gd name="T9" fmla="*/ 728 h 932"/>
                <a:gd name="T10" fmla="*/ 766 w 1033"/>
                <a:gd name="T11" fmla="*/ 755 h 932"/>
                <a:gd name="T12" fmla="*/ 773 w 1033"/>
                <a:gd name="T13" fmla="*/ 892 h 932"/>
                <a:gd name="T14" fmla="*/ 787 w 1033"/>
                <a:gd name="T15" fmla="*/ 890 h 932"/>
                <a:gd name="T16" fmla="*/ 789 w 1033"/>
                <a:gd name="T17" fmla="*/ 932 h 932"/>
                <a:gd name="T18" fmla="*/ 638 w 1033"/>
                <a:gd name="T19" fmla="*/ 834 h 932"/>
                <a:gd name="T20" fmla="*/ 599 w 1033"/>
                <a:gd name="T21" fmla="*/ 792 h 932"/>
                <a:gd name="T22" fmla="*/ 554 w 1033"/>
                <a:gd name="T23" fmla="*/ 802 h 932"/>
                <a:gd name="T24" fmla="*/ 530 w 1033"/>
                <a:gd name="T25" fmla="*/ 792 h 932"/>
                <a:gd name="T26" fmla="*/ 562 w 1033"/>
                <a:gd name="T27" fmla="*/ 771 h 932"/>
                <a:gd name="T28" fmla="*/ 450 w 1033"/>
                <a:gd name="T29" fmla="*/ 673 h 932"/>
                <a:gd name="T30" fmla="*/ 437 w 1033"/>
                <a:gd name="T31" fmla="*/ 617 h 932"/>
                <a:gd name="T32" fmla="*/ 398 w 1033"/>
                <a:gd name="T33" fmla="*/ 604 h 932"/>
                <a:gd name="T34" fmla="*/ 260 w 1033"/>
                <a:gd name="T35" fmla="*/ 466 h 932"/>
                <a:gd name="T36" fmla="*/ 165 w 1033"/>
                <a:gd name="T37" fmla="*/ 387 h 932"/>
                <a:gd name="T38" fmla="*/ 138 w 1033"/>
                <a:gd name="T39" fmla="*/ 389 h 932"/>
                <a:gd name="T40" fmla="*/ 157 w 1033"/>
                <a:gd name="T41" fmla="*/ 342 h 932"/>
                <a:gd name="T42" fmla="*/ 133 w 1033"/>
                <a:gd name="T43" fmla="*/ 320 h 932"/>
                <a:gd name="T44" fmla="*/ 75 w 1033"/>
                <a:gd name="T45" fmla="*/ 220 h 932"/>
                <a:gd name="T46" fmla="*/ 30 w 1033"/>
                <a:gd name="T47" fmla="*/ 196 h 932"/>
                <a:gd name="T48" fmla="*/ 59 w 1033"/>
                <a:gd name="T49" fmla="*/ 37 h 932"/>
                <a:gd name="T50" fmla="*/ 154 w 1033"/>
                <a:gd name="T51" fmla="*/ 109 h 932"/>
                <a:gd name="T52" fmla="*/ 175 w 1033"/>
                <a:gd name="T53" fmla="*/ 106 h 932"/>
                <a:gd name="T54" fmla="*/ 154 w 1033"/>
                <a:gd name="T55" fmla="*/ 109 h 932"/>
                <a:gd name="T56" fmla="*/ 196 w 1033"/>
                <a:gd name="T57" fmla="*/ 35 h 932"/>
                <a:gd name="T58" fmla="*/ 276 w 1033"/>
                <a:gd name="T59" fmla="*/ 35 h 932"/>
                <a:gd name="T60" fmla="*/ 297 w 1033"/>
                <a:gd name="T61" fmla="*/ 3 h 932"/>
                <a:gd name="T62" fmla="*/ 358 w 1033"/>
                <a:gd name="T63" fmla="*/ 32 h 932"/>
                <a:gd name="T64" fmla="*/ 379 w 1033"/>
                <a:gd name="T65" fmla="*/ 35 h 932"/>
                <a:gd name="T66" fmla="*/ 395 w 1033"/>
                <a:gd name="T67" fmla="*/ 21 h 932"/>
                <a:gd name="T68" fmla="*/ 533 w 1033"/>
                <a:gd name="T69" fmla="*/ 53 h 932"/>
                <a:gd name="T70" fmla="*/ 551 w 1033"/>
                <a:gd name="T71" fmla="*/ 40 h 932"/>
                <a:gd name="T72" fmla="*/ 567 w 1033"/>
                <a:gd name="T73" fmla="*/ 16 h 932"/>
                <a:gd name="T74" fmla="*/ 609 w 1033"/>
                <a:gd name="T75" fmla="*/ 35 h 932"/>
                <a:gd name="T76" fmla="*/ 620 w 1033"/>
                <a:gd name="T77" fmla="*/ 16 h 932"/>
                <a:gd name="T78" fmla="*/ 670 w 1033"/>
                <a:gd name="T79" fmla="*/ 16 h 932"/>
                <a:gd name="T80" fmla="*/ 699 w 1033"/>
                <a:gd name="T81" fmla="*/ 35 h 932"/>
                <a:gd name="T82" fmla="*/ 707 w 1033"/>
                <a:gd name="T83" fmla="*/ 16 h 932"/>
                <a:gd name="T84" fmla="*/ 781 w 1033"/>
                <a:gd name="T85" fmla="*/ 90 h 932"/>
                <a:gd name="T86" fmla="*/ 906 w 1033"/>
                <a:gd name="T87" fmla="*/ 61 h 932"/>
                <a:gd name="T88" fmla="*/ 866 w 1033"/>
                <a:gd name="T89" fmla="*/ 249 h 932"/>
                <a:gd name="T90" fmla="*/ 930 w 1033"/>
                <a:gd name="T91" fmla="*/ 281 h 932"/>
                <a:gd name="T92" fmla="*/ 983 w 1033"/>
                <a:gd name="T93" fmla="*/ 339 h 932"/>
                <a:gd name="T94" fmla="*/ 1009 w 1033"/>
                <a:gd name="T95" fmla="*/ 358 h 932"/>
                <a:gd name="T96" fmla="*/ 914 w 1033"/>
                <a:gd name="T97" fmla="*/ 371 h 932"/>
                <a:gd name="T98" fmla="*/ 1001 w 1033"/>
                <a:gd name="T99" fmla="*/ 516 h 932"/>
                <a:gd name="T100" fmla="*/ 964 w 1033"/>
                <a:gd name="T101" fmla="*/ 503 h 932"/>
                <a:gd name="T102" fmla="*/ 935 w 1033"/>
                <a:gd name="T103" fmla="*/ 543 h 932"/>
                <a:gd name="T104" fmla="*/ 863 w 1033"/>
                <a:gd name="T105" fmla="*/ 551 h 932"/>
                <a:gd name="T106" fmla="*/ 901 w 1033"/>
                <a:gd name="T107" fmla="*/ 646 h 932"/>
                <a:gd name="T108" fmla="*/ 890 w 1033"/>
                <a:gd name="T109" fmla="*/ 646 h 932"/>
                <a:gd name="T110" fmla="*/ 901 w 1033"/>
                <a:gd name="T111" fmla="*/ 646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3" h="932">
                  <a:moveTo>
                    <a:pt x="901" y="646"/>
                  </a:moveTo>
                  <a:cubicBezTo>
                    <a:pt x="874" y="628"/>
                    <a:pt x="874" y="609"/>
                    <a:pt x="845" y="612"/>
                  </a:cubicBezTo>
                  <a:lnTo>
                    <a:pt x="850" y="604"/>
                  </a:lnTo>
                  <a:lnTo>
                    <a:pt x="845" y="612"/>
                  </a:lnTo>
                  <a:cubicBezTo>
                    <a:pt x="808" y="654"/>
                    <a:pt x="813" y="715"/>
                    <a:pt x="803" y="728"/>
                  </a:cubicBezTo>
                  <a:cubicBezTo>
                    <a:pt x="781" y="755"/>
                    <a:pt x="773" y="715"/>
                    <a:pt x="766" y="755"/>
                  </a:cubicBezTo>
                  <a:cubicBezTo>
                    <a:pt x="752" y="831"/>
                    <a:pt x="834" y="834"/>
                    <a:pt x="773" y="892"/>
                  </a:cubicBezTo>
                  <a:lnTo>
                    <a:pt x="787" y="890"/>
                  </a:lnTo>
                  <a:lnTo>
                    <a:pt x="789" y="932"/>
                  </a:lnTo>
                  <a:cubicBezTo>
                    <a:pt x="758" y="855"/>
                    <a:pt x="705" y="882"/>
                    <a:pt x="638" y="834"/>
                  </a:cubicBezTo>
                  <a:cubicBezTo>
                    <a:pt x="623" y="821"/>
                    <a:pt x="617" y="797"/>
                    <a:pt x="599" y="792"/>
                  </a:cubicBezTo>
                  <a:cubicBezTo>
                    <a:pt x="586" y="786"/>
                    <a:pt x="570" y="802"/>
                    <a:pt x="554" y="802"/>
                  </a:cubicBezTo>
                  <a:cubicBezTo>
                    <a:pt x="546" y="802"/>
                    <a:pt x="527" y="800"/>
                    <a:pt x="530" y="792"/>
                  </a:cubicBezTo>
                  <a:cubicBezTo>
                    <a:pt x="535" y="781"/>
                    <a:pt x="559" y="784"/>
                    <a:pt x="562" y="771"/>
                  </a:cubicBezTo>
                  <a:cubicBezTo>
                    <a:pt x="575" y="736"/>
                    <a:pt x="461" y="691"/>
                    <a:pt x="450" y="673"/>
                  </a:cubicBezTo>
                  <a:cubicBezTo>
                    <a:pt x="440" y="657"/>
                    <a:pt x="448" y="633"/>
                    <a:pt x="437" y="617"/>
                  </a:cubicBezTo>
                  <a:cubicBezTo>
                    <a:pt x="429" y="606"/>
                    <a:pt x="411" y="609"/>
                    <a:pt x="398" y="604"/>
                  </a:cubicBezTo>
                  <a:cubicBezTo>
                    <a:pt x="342" y="569"/>
                    <a:pt x="308" y="506"/>
                    <a:pt x="260" y="466"/>
                  </a:cubicBezTo>
                  <a:cubicBezTo>
                    <a:pt x="244" y="455"/>
                    <a:pt x="183" y="395"/>
                    <a:pt x="165" y="387"/>
                  </a:cubicBezTo>
                  <a:cubicBezTo>
                    <a:pt x="157" y="384"/>
                    <a:pt x="146" y="395"/>
                    <a:pt x="138" y="389"/>
                  </a:cubicBezTo>
                  <a:cubicBezTo>
                    <a:pt x="125" y="376"/>
                    <a:pt x="157" y="347"/>
                    <a:pt x="157" y="342"/>
                  </a:cubicBezTo>
                  <a:cubicBezTo>
                    <a:pt x="154" y="331"/>
                    <a:pt x="141" y="328"/>
                    <a:pt x="133" y="320"/>
                  </a:cubicBezTo>
                  <a:cubicBezTo>
                    <a:pt x="112" y="289"/>
                    <a:pt x="104" y="246"/>
                    <a:pt x="75" y="220"/>
                  </a:cubicBezTo>
                  <a:cubicBezTo>
                    <a:pt x="64" y="207"/>
                    <a:pt x="43" y="207"/>
                    <a:pt x="30" y="196"/>
                  </a:cubicBezTo>
                  <a:cubicBezTo>
                    <a:pt x="19" y="188"/>
                    <a:pt x="0" y="35"/>
                    <a:pt x="59" y="37"/>
                  </a:cubicBezTo>
                  <a:cubicBezTo>
                    <a:pt x="85" y="37"/>
                    <a:pt x="130" y="95"/>
                    <a:pt x="154" y="109"/>
                  </a:cubicBezTo>
                  <a:lnTo>
                    <a:pt x="175" y="106"/>
                  </a:lnTo>
                  <a:lnTo>
                    <a:pt x="154" y="109"/>
                  </a:lnTo>
                  <a:cubicBezTo>
                    <a:pt x="186" y="106"/>
                    <a:pt x="180" y="56"/>
                    <a:pt x="196" y="35"/>
                  </a:cubicBezTo>
                  <a:cubicBezTo>
                    <a:pt x="225" y="0"/>
                    <a:pt x="239" y="43"/>
                    <a:pt x="276" y="35"/>
                  </a:cubicBezTo>
                  <a:cubicBezTo>
                    <a:pt x="286" y="32"/>
                    <a:pt x="286" y="11"/>
                    <a:pt x="297" y="3"/>
                  </a:cubicBezTo>
                  <a:cubicBezTo>
                    <a:pt x="297" y="3"/>
                    <a:pt x="313" y="19"/>
                    <a:pt x="358" y="32"/>
                  </a:cubicBezTo>
                  <a:cubicBezTo>
                    <a:pt x="363" y="35"/>
                    <a:pt x="371" y="37"/>
                    <a:pt x="379" y="35"/>
                  </a:cubicBezTo>
                  <a:cubicBezTo>
                    <a:pt x="384" y="35"/>
                    <a:pt x="387" y="24"/>
                    <a:pt x="395" y="21"/>
                  </a:cubicBezTo>
                  <a:cubicBezTo>
                    <a:pt x="427" y="19"/>
                    <a:pt x="498" y="58"/>
                    <a:pt x="533" y="53"/>
                  </a:cubicBezTo>
                  <a:cubicBezTo>
                    <a:pt x="541" y="53"/>
                    <a:pt x="548" y="48"/>
                    <a:pt x="551" y="40"/>
                  </a:cubicBezTo>
                  <a:cubicBezTo>
                    <a:pt x="559" y="35"/>
                    <a:pt x="556" y="16"/>
                    <a:pt x="567" y="16"/>
                  </a:cubicBezTo>
                  <a:cubicBezTo>
                    <a:pt x="583" y="13"/>
                    <a:pt x="593" y="29"/>
                    <a:pt x="609" y="35"/>
                  </a:cubicBezTo>
                  <a:cubicBezTo>
                    <a:pt x="638" y="43"/>
                    <a:pt x="604" y="21"/>
                    <a:pt x="620" y="16"/>
                  </a:cubicBezTo>
                  <a:cubicBezTo>
                    <a:pt x="636" y="11"/>
                    <a:pt x="654" y="11"/>
                    <a:pt x="670" y="16"/>
                  </a:cubicBezTo>
                  <a:cubicBezTo>
                    <a:pt x="681" y="19"/>
                    <a:pt x="689" y="35"/>
                    <a:pt x="699" y="35"/>
                  </a:cubicBezTo>
                  <a:cubicBezTo>
                    <a:pt x="707" y="35"/>
                    <a:pt x="699" y="16"/>
                    <a:pt x="707" y="16"/>
                  </a:cubicBezTo>
                  <a:cubicBezTo>
                    <a:pt x="768" y="19"/>
                    <a:pt x="752" y="85"/>
                    <a:pt x="781" y="90"/>
                  </a:cubicBezTo>
                  <a:cubicBezTo>
                    <a:pt x="832" y="95"/>
                    <a:pt x="858" y="58"/>
                    <a:pt x="906" y="61"/>
                  </a:cubicBezTo>
                  <a:cubicBezTo>
                    <a:pt x="906" y="143"/>
                    <a:pt x="858" y="199"/>
                    <a:pt x="866" y="249"/>
                  </a:cubicBezTo>
                  <a:cubicBezTo>
                    <a:pt x="877" y="307"/>
                    <a:pt x="893" y="265"/>
                    <a:pt x="930" y="281"/>
                  </a:cubicBezTo>
                  <a:cubicBezTo>
                    <a:pt x="953" y="291"/>
                    <a:pt x="959" y="326"/>
                    <a:pt x="983" y="339"/>
                  </a:cubicBezTo>
                  <a:cubicBezTo>
                    <a:pt x="991" y="342"/>
                    <a:pt x="1017" y="334"/>
                    <a:pt x="1009" y="358"/>
                  </a:cubicBezTo>
                  <a:cubicBezTo>
                    <a:pt x="993" y="410"/>
                    <a:pt x="927" y="352"/>
                    <a:pt x="914" y="371"/>
                  </a:cubicBezTo>
                  <a:cubicBezTo>
                    <a:pt x="914" y="371"/>
                    <a:pt x="1033" y="482"/>
                    <a:pt x="1001" y="516"/>
                  </a:cubicBezTo>
                  <a:cubicBezTo>
                    <a:pt x="991" y="524"/>
                    <a:pt x="977" y="498"/>
                    <a:pt x="964" y="503"/>
                  </a:cubicBezTo>
                  <a:cubicBezTo>
                    <a:pt x="948" y="508"/>
                    <a:pt x="946" y="530"/>
                    <a:pt x="935" y="543"/>
                  </a:cubicBezTo>
                  <a:cubicBezTo>
                    <a:pt x="916" y="548"/>
                    <a:pt x="866" y="538"/>
                    <a:pt x="863" y="551"/>
                  </a:cubicBezTo>
                  <a:cubicBezTo>
                    <a:pt x="856" y="588"/>
                    <a:pt x="922" y="590"/>
                    <a:pt x="901" y="646"/>
                  </a:cubicBezTo>
                  <a:lnTo>
                    <a:pt x="890" y="646"/>
                  </a:lnTo>
                  <a:lnTo>
                    <a:pt x="901" y="64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1" name="Belgium"/>
            <p:cNvSpPr>
              <a:spLocks/>
            </p:cNvSpPr>
            <p:nvPr/>
          </p:nvSpPr>
          <p:spPr bwMode="auto">
            <a:xfrm>
              <a:off x="3469734" y="4124676"/>
              <a:ext cx="307975" cy="263525"/>
            </a:xfrm>
            <a:custGeom>
              <a:avLst/>
              <a:gdLst>
                <a:gd name="T0" fmla="*/ 683 w 855"/>
                <a:gd name="T1" fmla="*/ 720 h 730"/>
                <a:gd name="T2" fmla="*/ 660 w 855"/>
                <a:gd name="T3" fmla="*/ 714 h 730"/>
                <a:gd name="T4" fmla="*/ 607 w 855"/>
                <a:gd name="T5" fmla="*/ 722 h 730"/>
                <a:gd name="T6" fmla="*/ 596 w 855"/>
                <a:gd name="T7" fmla="*/ 683 h 730"/>
                <a:gd name="T8" fmla="*/ 570 w 855"/>
                <a:gd name="T9" fmla="*/ 675 h 730"/>
                <a:gd name="T10" fmla="*/ 580 w 855"/>
                <a:gd name="T11" fmla="*/ 664 h 730"/>
                <a:gd name="T12" fmla="*/ 570 w 855"/>
                <a:gd name="T13" fmla="*/ 651 h 730"/>
                <a:gd name="T14" fmla="*/ 554 w 855"/>
                <a:gd name="T15" fmla="*/ 656 h 730"/>
                <a:gd name="T16" fmla="*/ 530 w 855"/>
                <a:gd name="T17" fmla="*/ 624 h 730"/>
                <a:gd name="T18" fmla="*/ 474 w 855"/>
                <a:gd name="T19" fmla="*/ 608 h 730"/>
                <a:gd name="T20" fmla="*/ 485 w 855"/>
                <a:gd name="T21" fmla="*/ 569 h 730"/>
                <a:gd name="T22" fmla="*/ 466 w 855"/>
                <a:gd name="T23" fmla="*/ 545 h 730"/>
                <a:gd name="T24" fmla="*/ 480 w 855"/>
                <a:gd name="T25" fmla="*/ 510 h 730"/>
                <a:gd name="T26" fmla="*/ 490 w 855"/>
                <a:gd name="T27" fmla="*/ 489 h 730"/>
                <a:gd name="T28" fmla="*/ 437 w 855"/>
                <a:gd name="T29" fmla="*/ 537 h 730"/>
                <a:gd name="T30" fmla="*/ 321 w 855"/>
                <a:gd name="T31" fmla="*/ 534 h 730"/>
                <a:gd name="T32" fmla="*/ 342 w 855"/>
                <a:gd name="T33" fmla="*/ 500 h 730"/>
                <a:gd name="T34" fmla="*/ 323 w 855"/>
                <a:gd name="T35" fmla="*/ 481 h 730"/>
                <a:gd name="T36" fmla="*/ 344 w 855"/>
                <a:gd name="T37" fmla="*/ 436 h 730"/>
                <a:gd name="T38" fmla="*/ 225 w 855"/>
                <a:gd name="T39" fmla="*/ 397 h 730"/>
                <a:gd name="T40" fmla="*/ 228 w 855"/>
                <a:gd name="T41" fmla="*/ 362 h 730"/>
                <a:gd name="T42" fmla="*/ 146 w 855"/>
                <a:gd name="T43" fmla="*/ 325 h 730"/>
                <a:gd name="T44" fmla="*/ 117 w 855"/>
                <a:gd name="T45" fmla="*/ 230 h 730"/>
                <a:gd name="T46" fmla="*/ 67 w 855"/>
                <a:gd name="T47" fmla="*/ 259 h 730"/>
                <a:gd name="T48" fmla="*/ 0 w 855"/>
                <a:gd name="T49" fmla="*/ 121 h 730"/>
                <a:gd name="T50" fmla="*/ 3 w 855"/>
                <a:gd name="T51" fmla="*/ 119 h 730"/>
                <a:gd name="T52" fmla="*/ 186 w 855"/>
                <a:gd name="T53" fmla="*/ 29 h 730"/>
                <a:gd name="T54" fmla="*/ 191 w 855"/>
                <a:gd name="T55" fmla="*/ 39 h 730"/>
                <a:gd name="T56" fmla="*/ 281 w 855"/>
                <a:gd name="T57" fmla="*/ 82 h 730"/>
                <a:gd name="T58" fmla="*/ 281 w 855"/>
                <a:gd name="T59" fmla="*/ 100 h 730"/>
                <a:gd name="T60" fmla="*/ 360 w 855"/>
                <a:gd name="T61" fmla="*/ 66 h 730"/>
                <a:gd name="T62" fmla="*/ 397 w 855"/>
                <a:gd name="T63" fmla="*/ 87 h 730"/>
                <a:gd name="T64" fmla="*/ 397 w 855"/>
                <a:gd name="T65" fmla="*/ 60 h 730"/>
                <a:gd name="T66" fmla="*/ 419 w 855"/>
                <a:gd name="T67" fmla="*/ 63 h 730"/>
                <a:gd name="T68" fmla="*/ 450 w 855"/>
                <a:gd name="T69" fmla="*/ 21 h 730"/>
                <a:gd name="T70" fmla="*/ 448 w 855"/>
                <a:gd name="T71" fmla="*/ 37 h 730"/>
                <a:gd name="T72" fmla="*/ 511 w 855"/>
                <a:gd name="T73" fmla="*/ 18 h 730"/>
                <a:gd name="T74" fmla="*/ 498 w 855"/>
                <a:gd name="T75" fmla="*/ 47 h 730"/>
                <a:gd name="T76" fmla="*/ 554 w 855"/>
                <a:gd name="T77" fmla="*/ 29 h 730"/>
                <a:gd name="T78" fmla="*/ 593 w 855"/>
                <a:gd name="T79" fmla="*/ 105 h 730"/>
                <a:gd name="T80" fmla="*/ 726 w 855"/>
                <a:gd name="T81" fmla="*/ 156 h 730"/>
                <a:gd name="T82" fmla="*/ 712 w 855"/>
                <a:gd name="T83" fmla="*/ 172 h 730"/>
                <a:gd name="T84" fmla="*/ 691 w 855"/>
                <a:gd name="T85" fmla="*/ 217 h 730"/>
                <a:gd name="T86" fmla="*/ 702 w 855"/>
                <a:gd name="T87" fmla="*/ 225 h 730"/>
                <a:gd name="T88" fmla="*/ 683 w 855"/>
                <a:gd name="T89" fmla="*/ 246 h 730"/>
                <a:gd name="T90" fmla="*/ 752 w 855"/>
                <a:gd name="T91" fmla="*/ 296 h 730"/>
                <a:gd name="T92" fmla="*/ 755 w 855"/>
                <a:gd name="T93" fmla="*/ 296 h 730"/>
                <a:gd name="T94" fmla="*/ 784 w 855"/>
                <a:gd name="T95" fmla="*/ 344 h 730"/>
                <a:gd name="T96" fmla="*/ 805 w 855"/>
                <a:gd name="T97" fmla="*/ 346 h 730"/>
                <a:gd name="T98" fmla="*/ 789 w 855"/>
                <a:gd name="T99" fmla="*/ 378 h 730"/>
                <a:gd name="T100" fmla="*/ 826 w 855"/>
                <a:gd name="T101" fmla="*/ 405 h 730"/>
                <a:gd name="T102" fmla="*/ 765 w 855"/>
                <a:gd name="T103" fmla="*/ 510 h 730"/>
                <a:gd name="T104" fmla="*/ 673 w 855"/>
                <a:gd name="T105" fmla="*/ 587 h 730"/>
                <a:gd name="T106" fmla="*/ 686 w 855"/>
                <a:gd name="T107" fmla="*/ 709 h 730"/>
                <a:gd name="T108" fmla="*/ 683 w 855"/>
                <a:gd name="T109" fmla="*/ 72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730">
                  <a:moveTo>
                    <a:pt x="683" y="720"/>
                  </a:moveTo>
                  <a:cubicBezTo>
                    <a:pt x="675" y="717"/>
                    <a:pt x="667" y="714"/>
                    <a:pt x="660" y="714"/>
                  </a:cubicBezTo>
                  <a:cubicBezTo>
                    <a:pt x="641" y="712"/>
                    <a:pt x="622" y="730"/>
                    <a:pt x="607" y="722"/>
                  </a:cubicBezTo>
                  <a:cubicBezTo>
                    <a:pt x="593" y="717"/>
                    <a:pt x="604" y="693"/>
                    <a:pt x="596" y="683"/>
                  </a:cubicBezTo>
                  <a:cubicBezTo>
                    <a:pt x="591" y="675"/>
                    <a:pt x="577" y="680"/>
                    <a:pt x="570" y="675"/>
                  </a:cubicBezTo>
                  <a:cubicBezTo>
                    <a:pt x="567" y="672"/>
                    <a:pt x="580" y="667"/>
                    <a:pt x="580" y="664"/>
                  </a:cubicBezTo>
                  <a:cubicBezTo>
                    <a:pt x="577" y="659"/>
                    <a:pt x="575" y="653"/>
                    <a:pt x="570" y="651"/>
                  </a:cubicBezTo>
                  <a:cubicBezTo>
                    <a:pt x="564" y="648"/>
                    <a:pt x="556" y="659"/>
                    <a:pt x="554" y="656"/>
                  </a:cubicBezTo>
                  <a:cubicBezTo>
                    <a:pt x="543" y="648"/>
                    <a:pt x="540" y="632"/>
                    <a:pt x="530" y="624"/>
                  </a:cubicBezTo>
                  <a:cubicBezTo>
                    <a:pt x="511" y="616"/>
                    <a:pt x="485" y="624"/>
                    <a:pt x="474" y="608"/>
                  </a:cubicBezTo>
                  <a:cubicBezTo>
                    <a:pt x="464" y="598"/>
                    <a:pt x="485" y="582"/>
                    <a:pt x="485" y="569"/>
                  </a:cubicBezTo>
                  <a:cubicBezTo>
                    <a:pt x="482" y="558"/>
                    <a:pt x="466" y="555"/>
                    <a:pt x="466" y="545"/>
                  </a:cubicBezTo>
                  <a:cubicBezTo>
                    <a:pt x="466" y="532"/>
                    <a:pt x="477" y="521"/>
                    <a:pt x="480" y="510"/>
                  </a:cubicBezTo>
                  <a:cubicBezTo>
                    <a:pt x="482" y="503"/>
                    <a:pt x="495" y="495"/>
                    <a:pt x="490" y="489"/>
                  </a:cubicBezTo>
                  <a:cubicBezTo>
                    <a:pt x="472" y="473"/>
                    <a:pt x="456" y="521"/>
                    <a:pt x="437" y="537"/>
                  </a:cubicBezTo>
                  <a:cubicBezTo>
                    <a:pt x="400" y="571"/>
                    <a:pt x="313" y="550"/>
                    <a:pt x="321" y="534"/>
                  </a:cubicBezTo>
                  <a:cubicBezTo>
                    <a:pt x="329" y="521"/>
                    <a:pt x="342" y="513"/>
                    <a:pt x="342" y="500"/>
                  </a:cubicBezTo>
                  <a:cubicBezTo>
                    <a:pt x="342" y="492"/>
                    <a:pt x="321" y="492"/>
                    <a:pt x="323" y="481"/>
                  </a:cubicBezTo>
                  <a:cubicBezTo>
                    <a:pt x="323" y="465"/>
                    <a:pt x="344" y="452"/>
                    <a:pt x="344" y="436"/>
                  </a:cubicBezTo>
                  <a:cubicBezTo>
                    <a:pt x="339" y="391"/>
                    <a:pt x="231" y="418"/>
                    <a:pt x="225" y="397"/>
                  </a:cubicBezTo>
                  <a:cubicBezTo>
                    <a:pt x="223" y="386"/>
                    <a:pt x="231" y="373"/>
                    <a:pt x="228" y="362"/>
                  </a:cubicBezTo>
                  <a:cubicBezTo>
                    <a:pt x="220" y="320"/>
                    <a:pt x="162" y="362"/>
                    <a:pt x="146" y="325"/>
                  </a:cubicBezTo>
                  <a:cubicBezTo>
                    <a:pt x="135" y="304"/>
                    <a:pt x="151" y="243"/>
                    <a:pt x="117" y="230"/>
                  </a:cubicBezTo>
                  <a:cubicBezTo>
                    <a:pt x="101" y="222"/>
                    <a:pt x="88" y="259"/>
                    <a:pt x="67" y="259"/>
                  </a:cubicBezTo>
                  <a:cubicBezTo>
                    <a:pt x="8" y="259"/>
                    <a:pt x="6" y="158"/>
                    <a:pt x="0" y="121"/>
                  </a:cubicBezTo>
                  <a:lnTo>
                    <a:pt x="3" y="119"/>
                  </a:lnTo>
                  <a:cubicBezTo>
                    <a:pt x="51" y="105"/>
                    <a:pt x="125" y="47"/>
                    <a:pt x="186" y="29"/>
                  </a:cubicBezTo>
                  <a:lnTo>
                    <a:pt x="191" y="39"/>
                  </a:lnTo>
                  <a:cubicBezTo>
                    <a:pt x="186" y="108"/>
                    <a:pt x="241" y="63"/>
                    <a:pt x="281" y="82"/>
                  </a:cubicBezTo>
                  <a:cubicBezTo>
                    <a:pt x="286" y="84"/>
                    <a:pt x="276" y="95"/>
                    <a:pt x="281" y="100"/>
                  </a:cubicBezTo>
                  <a:cubicBezTo>
                    <a:pt x="313" y="121"/>
                    <a:pt x="339" y="84"/>
                    <a:pt x="360" y="66"/>
                  </a:cubicBezTo>
                  <a:cubicBezTo>
                    <a:pt x="376" y="79"/>
                    <a:pt x="392" y="90"/>
                    <a:pt x="397" y="87"/>
                  </a:cubicBezTo>
                  <a:cubicBezTo>
                    <a:pt x="405" y="82"/>
                    <a:pt x="403" y="71"/>
                    <a:pt x="397" y="60"/>
                  </a:cubicBezTo>
                  <a:cubicBezTo>
                    <a:pt x="405" y="63"/>
                    <a:pt x="411" y="66"/>
                    <a:pt x="419" y="63"/>
                  </a:cubicBezTo>
                  <a:cubicBezTo>
                    <a:pt x="437" y="63"/>
                    <a:pt x="387" y="2"/>
                    <a:pt x="450" y="21"/>
                  </a:cubicBezTo>
                  <a:cubicBezTo>
                    <a:pt x="456" y="21"/>
                    <a:pt x="445" y="34"/>
                    <a:pt x="448" y="37"/>
                  </a:cubicBezTo>
                  <a:cubicBezTo>
                    <a:pt x="480" y="63"/>
                    <a:pt x="487" y="0"/>
                    <a:pt x="511" y="18"/>
                  </a:cubicBezTo>
                  <a:cubicBezTo>
                    <a:pt x="519" y="26"/>
                    <a:pt x="490" y="42"/>
                    <a:pt x="498" y="47"/>
                  </a:cubicBezTo>
                  <a:cubicBezTo>
                    <a:pt x="559" y="79"/>
                    <a:pt x="506" y="39"/>
                    <a:pt x="554" y="29"/>
                  </a:cubicBezTo>
                  <a:cubicBezTo>
                    <a:pt x="562" y="26"/>
                    <a:pt x="575" y="103"/>
                    <a:pt x="593" y="105"/>
                  </a:cubicBezTo>
                  <a:cubicBezTo>
                    <a:pt x="636" y="113"/>
                    <a:pt x="691" y="111"/>
                    <a:pt x="726" y="156"/>
                  </a:cubicBezTo>
                  <a:cubicBezTo>
                    <a:pt x="728" y="161"/>
                    <a:pt x="715" y="166"/>
                    <a:pt x="712" y="172"/>
                  </a:cubicBezTo>
                  <a:cubicBezTo>
                    <a:pt x="707" y="187"/>
                    <a:pt x="694" y="201"/>
                    <a:pt x="691" y="217"/>
                  </a:cubicBezTo>
                  <a:cubicBezTo>
                    <a:pt x="691" y="222"/>
                    <a:pt x="705" y="219"/>
                    <a:pt x="702" y="225"/>
                  </a:cubicBezTo>
                  <a:cubicBezTo>
                    <a:pt x="699" y="232"/>
                    <a:pt x="686" y="235"/>
                    <a:pt x="683" y="246"/>
                  </a:cubicBezTo>
                  <a:cubicBezTo>
                    <a:pt x="665" y="312"/>
                    <a:pt x="710" y="293"/>
                    <a:pt x="752" y="296"/>
                  </a:cubicBezTo>
                  <a:lnTo>
                    <a:pt x="755" y="296"/>
                  </a:lnTo>
                  <a:cubicBezTo>
                    <a:pt x="765" y="315"/>
                    <a:pt x="781" y="344"/>
                    <a:pt x="784" y="344"/>
                  </a:cubicBezTo>
                  <a:cubicBezTo>
                    <a:pt x="789" y="349"/>
                    <a:pt x="805" y="338"/>
                    <a:pt x="805" y="346"/>
                  </a:cubicBezTo>
                  <a:cubicBezTo>
                    <a:pt x="808" y="357"/>
                    <a:pt x="787" y="367"/>
                    <a:pt x="789" y="378"/>
                  </a:cubicBezTo>
                  <a:cubicBezTo>
                    <a:pt x="795" y="394"/>
                    <a:pt x="818" y="391"/>
                    <a:pt x="826" y="405"/>
                  </a:cubicBezTo>
                  <a:cubicBezTo>
                    <a:pt x="855" y="452"/>
                    <a:pt x="784" y="460"/>
                    <a:pt x="765" y="510"/>
                  </a:cubicBezTo>
                  <a:cubicBezTo>
                    <a:pt x="736" y="460"/>
                    <a:pt x="683" y="558"/>
                    <a:pt x="673" y="587"/>
                  </a:cubicBezTo>
                  <a:cubicBezTo>
                    <a:pt x="665" y="611"/>
                    <a:pt x="744" y="714"/>
                    <a:pt x="686" y="709"/>
                  </a:cubicBezTo>
                  <a:lnTo>
                    <a:pt x="683" y="720"/>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2" name="Belarus"/>
            <p:cNvSpPr>
              <a:spLocks/>
            </p:cNvSpPr>
            <p:nvPr/>
          </p:nvSpPr>
          <p:spPr bwMode="auto">
            <a:xfrm>
              <a:off x="5038184" y="3386488"/>
              <a:ext cx="690563" cy="655638"/>
            </a:xfrm>
            <a:custGeom>
              <a:avLst/>
              <a:gdLst>
                <a:gd name="T0" fmla="*/ 212 w 1914"/>
                <a:gd name="T1" fmla="*/ 1771 h 1818"/>
                <a:gd name="T2" fmla="*/ 273 w 1914"/>
                <a:gd name="T3" fmla="*/ 1784 h 1818"/>
                <a:gd name="T4" fmla="*/ 416 w 1914"/>
                <a:gd name="T5" fmla="*/ 1646 h 1818"/>
                <a:gd name="T6" fmla="*/ 545 w 1914"/>
                <a:gd name="T7" fmla="*/ 1598 h 1818"/>
                <a:gd name="T8" fmla="*/ 699 w 1914"/>
                <a:gd name="T9" fmla="*/ 1572 h 1818"/>
                <a:gd name="T10" fmla="*/ 927 w 1914"/>
                <a:gd name="T11" fmla="*/ 1569 h 1818"/>
                <a:gd name="T12" fmla="*/ 972 w 1914"/>
                <a:gd name="T13" fmla="*/ 1596 h 1818"/>
                <a:gd name="T14" fmla="*/ 1019 w 1914"/>
                <a:gd name="T15" fmla="*/ 1596 h 1818"/>
                <a:gd name="T16" fmla="*/ 1080 w 1914"/>
                <a:gd name="T17" fmla="*/ 1638 h 1818"/>
                <a:gd name="T18" fmla="*/ 1146 w 1914"/>
                <a:gd name="T19" fmla="*/ 1585 h 1818"/>
                <a:gd name="T20" fmla="*/ 1205 w 1914"/>
                <a:gd name="T21" fmla="*/ 1583 h 1818"/>
                <a:gd name="T22" fmla="*/ 1295 w 1914"/>
                <a:gd name="T23" fmla="*/ 1601 h 1818"/>
                <a:gd name="T24" fmla="*/ 1361 w 1914"/>
                <a:gd name="T25" fmla="*/ 1503 h 1818"/>
                <a:gd name="T26" fmla="*/ 1480 w 1914"/>
                <a:gd name="T27" fmla="*/ 1516 h 1818"/>
                <a:gd name="T28" fmla="*/ 1586 w 1914"/>
                <a:gd name="T29" fmla="*/ 1493 h 1818"/>
                <a:gd name="T30" fmla="*/ 1644 w 1914"/>
                <a:gd name="T31" fmla="*/ 1434 h 1818"/>
                <a:gd name="T32" fmla="*/ 1694 w 1914"/>
                <a:gd name="T33" fmla="*/ 1241 h 1818"/>
                <a:gd name="T34" fmla="*/ 1766 w 1914"/>
                <a:gd name="T35" fmla="*/ 1207 h 1818"/>
                <a:gd name="T36" fmla="*/ 1845 w 1914"/>
                <a:gd name="T37" fmla="*/ 1162 h 1818"/>
                <a:gd name="T38" fmla="*/ 1795 w 1914"/>
                <a:gd name="T39" fmla="*/ 1106 h 1818"/>
                <a:gd name="T40" fmla="*/ 1779 w 1914"/>
                <a:gd name="T41" fmla="*/ 1043 h 1818"/>
                <a:gd name="T42" fmla="*/ 1750 w 1914"/>
                <a:gd name="T43" fmla="*/ 984 h 1818"/>
                <a:gd name="T44" fmla="*/ 1660 w 1914"/>
                <a:gd name="T45" fmla="*/ 841 h 1818"/>
                <a:gd name="T46" fmla="*/ 1869 w 1914"/>
                <a:gd name="T47" fmla="*/ 743 h 1818"/>
                <a:gd name="T48" fmla="*/ 1906 w 1914"/>
                <a:gd name="T49" fmla="*/ 706 h 1818"/>
                <a:gd name="T50" fmla="*/ 1821 w 1914"/>
                <a:gd name="T51" fmla="*/ 643 h 1818"/>
                <a:gd name="T52" fmla="*/ 1718 w 1914"/>
                <a:gd name="T53" fmla="*/ 603 h 1818"/>
                <a:gd name="T54" fmla="*/ 1657 w 1914"/>
                <a:gd name="T55" fmla="*/ 524 h 1818"/>
                <a:gd name="T56" fmla="*/ 1464 w 1914"/>
                <a:gd name="T57" fmla="*/ 428 h 1818"/>
                <a:gd name="T58" fmla="*/ 1377 w 1914"/>
                <a:gd name="T59" fmla="*/ 344 h 1818"/>
                <a:gd name="T60" fmla="*/ 1398 w 1914"/>
                <a:gd name="T61" fmla="*/ 246 h 1818"/>
                <a:gd name="T62" fmla="*/ 1324 w 1914"/>
                <a:gd name="T63" fmla="*/ 68 h 1818"/>
                <a:gd name="T64" fmla="*/ 1205 w 1914"/>
                <a:gd name="T65" fmla="*/ 26 h 1818"/>
                <a:gd name="T66" fmla="*/ 1104 w 1914"/>
                <a:gd name="T67" fmla="*/ 42 h 1818"/>
                <a:gd name="T68" fmla="*/ 1009 w 1914"/>
                <a:gd name="T69" fmla="*/ 34 h 1818"/>
                <a:gd name="T70" fmla="*/ 850 w 1914"/>
                <a:gd name="T71" fmla="*/ 31 h 1818"/>
                <a:gd name="T72" fmla="*/ 696 w 1914"/>
                <a:gd name="T73" fmla="*/ 92 h 1818"/>
                <a:gd name="T74" fmla="*/ 627 w 1914"/>
                <a:gd name="T75" fmla="*/ 180 h 1818"/>
                <a:gd name="T76" fmla="*/ 588 w 1914"/>
                <a:gd name="T77" fmla="*/ 185 h 1818"/>
                <a:gd name="T78" fmla="*/ 503 w 1914"/>
                <a:gd name="T79" fmla="*/ 272 h 1818"/>
                <a:gd name="T80" fmla="*/ 572 w 1914"/>
                <a:gd name="T81" fmla="*/ 399 h 1818"/>
                <a:gd name="T82" fmla="*/ 551 w 1914"/>
                <a:gd name="T83" fmla="*/ 452 h 1818"/>
                <a:gd name="T84" fmla="*/ 471 w 1914"/>
                <a:gd name="T85" fmla="*/ 524 h 1818"/>
                <a:gd name="T86" fmla="*/ 402 w 1914"/>
                <a:gd name="T87" fmla="*/ 606 h 1818"/>
                <a:gd name="T88" fmla="*/ 402 w 1914"/>
                <a:gd name="T89" fmla="*/ 767 h 1818"/>
                <a:gd name="T90" fmla="*/ 405 w 1914"/>
                <a:gd name="T91" fmla="*/ 828 h 1818"/>
                <a:gd name="T92" fmla="*/ 342 w 1914"/>
                <a:gd name="T93" fmla="*/ 812 h 1818"/>
                <a:gd name="T94" fmla="*/ 270 w 1914"/>
                <a:gd name="T95" fmla="*/ 881 h 1818"/>
                <a:gd name="T96" fmla="*/ 241 w 1914"/>
                <a:gd name="T97" fmla="*/ 929 h 1818"/>
                <a:gd name="T98" fmla="*/ 151 w 1914"/>
                <a:gd name="T99" fmla="*/ 958 h 1818"/>
                <a:gd name="T100" fmla="*/ 193 w 1914"/>
                <a:gd name="T101" fmla="*/ 1395 h 1818"/>
                <a:gd name="T102" fmla="*/ 77 w 1914"/>
                <a:gd name="T103" fmla="*/ 1596 h 1818"/>
                <a:gd name="T104" fmla="*/ 164 w 1914"/>
                <a:gd name="T105" fmla="*/ 1614 h 1818"/>
                <a:gd name="T106" fmla="*/ 199 w 1914"/>
                <a:gd name="T107" fmla="*/ 181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4" h="1818">
                  <a:moveTo>
                    <a:pt x="201" y="1816"/>
                  </a:moveTo>
                  <a:cubicBezTo>
                    <a:pt x="233" y="1808"/>
                    <a:pt x="170" y="1784"/>
                    <a:pt x="212" y="1771"/>
                  </a:cubicBezTo>
                  <a:cubicBezTo>
                    <a:pt x="225" y="1765"/>
                    <a:pt x="244" y="1765"/>
                    <a:pt x="260" y="1768"/>
                  </a:cubicBezTo>
                  <a:cubicBezTo>
                    <a:pt x="265" y="1768"/>
                    <a:pt x="265" y="1781"/>
                    <a:pt x="273" y="1784"/>
                  </a:cubicBezTo>
                  <a:cubicBezTo>
                    <a:pt x="299" y="1792"/>
                    <a:pt x="336" y="1667"/>
                    <a:pt x="347" y="1659"/>
                  </a:cubicBezTo>
                  <a:cubicBezTo>
                    <a:pt x="368" y="1649"/>
                    <a:pt x="395" y="1654"/>
                    <a:pt x="416" y="1646"/>
                  </a:cubicBezTo>
                  <a:cubicBezTo>
                    <a:pt x="447" y="1633"/>
                    <a:pt x="471" y="1606"/>
                    <a:pt x="506" y="1596"/>
                  </a:cubicBezTo>
                  <a:cubicBezTo>
                    <a:pt x="519" y="1593"/>
                    <a:pt x="532" y="1598"/>
                    <a:pt x="545" y="1598"/>
                  </a:cubicBezTo>
                  <a:lnTo>
                    <a:pt x="585" y="1598"/>
                  </a:lnTo>
                  <a:cubicBezTo>
                    <a:pt x="625" y="1593"/>
                    <a:pt x="662" y="1569"/>
                    <a:pt x="699" y="1572"/>
                  </a:cubicBezTo>
                  <a:cubicBezTo>
                    <a:pt x="707" y="1572"/>
                    <a:pt x="710" y="1583"/>
                    <a:pt x="718" y="1585"/>
                  </a:cubicBezTo>
                  <a:cubicBezTo>
                    <a:pt x="784" y="1593"/>
                    <a:pt x="866" y="1585"/>
                    <a:pt x="927" y="1569"/>
                  </a:cubicBezTo>
                  <a:cubicBezTo>
                    <a:pt x="956" y="1561"/>
                    <a:pt x="935" y="1588"/>
                    <a:pt x="950" y="1601"/>
                  </a:cubicBezTo>
                  <a:cubicBezTo>
                    <a:pt x="956" y="1604"/>
                    <a:pt x="966" y="1591"/>
                    <a:pt x="972" y="1596"/>
                  </a:cubicBezTo>
                  <a:cubicBezTo>
                    <a:pt x="977" y="1601"/>
                    <a:pt x="961" y="1617"/>
                    <a:pt x="969" y="1620"/>
                  </a:cubicBezTo>
                  <a:cubicBezTo>
                    <a:pt x="1035" y="1646"/>
                    <a:pt x="988" y="1604"/>
                    <a:pt x="1019" y="1596"/>
                  </a:cubicBezTo>
                  <a:cubicBezTo>
                    <a:pt x="1125" y="1567"/>
                    <a:pt x="1030" y="1612"/>
                    <a:pt x="1064" y="1630"/>
                  </a:cubicBezTo>
                  <a:cubicBezTo>
                    <a:pt x="1070" y="1636"/>
                    <a:pt x="1078" y="1643"/>
                    <a:pt x="1080" y="1638"/>
                  </a:cubicBezTo>
                  <a:cubicBezTo>
                    <a:pt x="1093" y="1630"/>
                    <a:pt x="1080" y="1583"/>
                    <a:pt x="1093" y="1583"/>
                  </a:cubicBezTo>
                  <a:cubicBezTo>
                    <a:pt x="1107" y="1580"/>
                    <a:pt x="1130" y="1604"/>
                    <a:pt x="1146" y="1585"/>
                  </a:cubicBezTo>
                  <a:cubicBezTo>
                    <a:pt x="1157" y="1575"/>
                    <a:pt x="1157" y="1535"/>
                    <a:pt x="1173" y="1543"/>
                  </a:cubicBezTo>
                  <a:cubicBezTo>
                    <a:pt x="1197" y="1559"/>
                    <a:pt x="1138" y="1583"/>
                    <a:pt x="1205" y="1583"/>
                  </a:cubicBezTo>
                  <a:cubicBezTo>
                    <a:pt x="1228" y="1583"/>
                    <a:pt x="1215" y="1530"/>
                    <a:pt x="1252" y="1556"/>
                  </a:cubicBezTo>
                  <a:cubicBezTo>
                    <a:pt x="1321" y="1604"/>
                    <a:pt x="1239" y="1588"/>
                    <a:pt x="1295" y="1601"/>
                  </a:cubicBezTo>
                  <a:cubicBezTo>
                    <a:pt x="1310" y="1604"/>
                    <a:pt x="1289" y="1564"/>
                    <a:pt x="1300" y="1551"/>
                  </a:cubicBezTo>
                  <a:cubicBezTo>
                    <a:pt x="1316" y="1530"/>
                    <a:pt x="1340" y="1493"/>
                    <a:pt x="1361" y="1503"/>
                  </a:cubicBezTo>
                  <a:cubicBezTo>
                    <a:pt x="1382" y="1514"/>
                    <a:pt x="1403" y="1588"/>
                    <a:pt x="1424" y="1583"/>
                  </a:cubicBezTo>
                  <a:cubicBezTo>
                    <a:pt x="1461" y="1572"/>
                    <a:pt x="1438" y="1527"/>
                    <a:pt x="1480" y="1516"/>
                  </a:cubicBezTo>
                  <a:cubicBezTo>
                    <a:pt x="1496" y="1514"/>
                    <a:pt x="1509" y="1532"/>
                    <a:pt x="1522" y="1530"/>
                  </a:cubicBezTo>
                  <a:cubicBezTo>
                    <a:pt x="1610" y="1514"/>
                    <a:pt x="1464" y="1485"/>
                    <a:pt x="1586" y="1493"/>
                  </a:cubicBezTo>
                  <a:cubicBezTo>
                    <a:pt x="1647" y="1498"/>
                    <a:pt x="1615" y="1564"/>
                    <a:pt x="1684" y="1548"/>
                  </a:cubicBezTo>
                  <a:cubicBezTo>
                    <a:pt x="1750" y="1535"/>
                    <a:pt x="1644" y="1463"/>
                    <a:pt x="1644" y="1434"/>
                  </a:cubicBezTo>
                  <a:cubicBezTo>
                    <a:pt x="1644" y="1413"/>
                    <a:pt x="1649" y="1363"/>
                    <a:pt x="1652" y="1344"/>
                  </a:cubicBezTo>
                  <a:cubicBezTo>
                    <a:pt x="1665" y="1270"/>
                    <a:pt x="1684" y="1244"/>
                    <a:pt x="1694" y="1241"/>
                  </a:cubicBezTo>
                  <a:cubicBezTo>
                    <a:pt x="1713" y="1236"/>
                    <a:pt x="1734" y="1244"/>
                    <a:pt x="1750" y="1236"/>
                  </a:cubicBezTo>
                  <a:cubicBezTo>
                    <a:pt x="1761" y="1231"/>
                    <a:pt x="1755" y="1212"/>
                    <a:pt x="1766" y="1207"/>
                  </a:cubicBezTo>
                  <a:cubicBezTo>
                    <a:pt x="1790" y="1191"/>
                    <a:pt x="1824" y="1193"/>
                    <a:pt x="1853" y="1186"/>
                  </a:cubicBezTo>
                  <a:cubicBezTo>
                    <a:pt x="1845" y="1180"/>
                    <a:pt x="1851" y="1170"/>
                    <a:pt x="1845" y="1162"/>
                  </a:cubicBezTo>
                  <a:cubicBezTo>
                    <a:pt x="1845" y="1162"/>
                    <a:pt x="1790" y="1127"/>
                    <a:pt x="1790" y="1125"/>
                  </a:cubicBezTo>
                  <a:cubicBezTo>
                    <a:pt x="1787" y="1119"/>
                    <a:pt x="1798" y="1111"/>
                    <a:pt x="1795" y="1106"/>
                  </a:cubicBezTo>
                  <a:cubicBezTo>
                    <a:pt x="1787" y="1088"/>
                    <a:pt x="1768" y="1077"/>
                    <a:pt x="1766" y="1061"/>
                  </a:cubicBezTo>
                  <a:cubicBezTo>
                    <a:pt x="1763" y="1053"/>
                    <a:pt x="1779" y="1051"/>
                    <a:pt x="1779" y="1043"/>
                  </a:cubicBezTo>
                  <a:cubicBezTo>
                    <a:pt x="1774" y="1024"/>
                    <a:pt x="1737" y="1024"/>
                    <a:pt x="1734" y="1003"/>
                  </a:cubicBezTo>
                  <a:cubicBezTo>
                    <a:pt x="1731" y="995"/>
                    <a:pt x="1747" y="992"/>
                    <a:pt x="1750" y="984"/>
                  </a:cubicBezTo>
                  <a:cubicBezTo>
                    <a:pt x="1758" y="953"/>
                    <a:pt x="1663" y="934"/>
                    <a:pt x="1655" y="913"/>
                  </a:cubicBezTo>
                  <a:cubicBezTo>
                    <a:pt x="1644" y="892"/>
                    <a:pt x="1663" y="865"/>
                    <a:pt x="1660" y="841"/>
                  </a:cubicBezTo>
                  <a:cubicBezTo>
                    <a:pt x="1660" y="799"/>
                    <a:pt x="1787" y="855"/>
                    <a:pt x="1821" y="833"/>
                  </a:cubicBezTo>
                  <a:cubicBezTo>
                    <a:pt x="1845" y="820"/>
                    <a:pt x="1872" y="770"/>
                    <a:pt x="1869" y="743"/>
                  </a:cubicBezTo>
                  <a:cubicBezTo>
                    <a:pt x="1869" y="741"/>
                    <a:pt x="1858" y="743"/>
                    <a:pt x="1861" y="741"/>
                  </a:cubicBezTo>
                  <a:cubicBezTo>
                    <a:pt x="1874" y="728"/>
                    <a:pt x="1898" y="722"/>
                    <a:pt x="1906" y="706"/>
                  </a:cubicBezTo>
                  <a:cubicBezTo>
                    <a:pt x="1914" y="696"/>
                    <a:pt x="1906" y="672"/>
                    <a:pt x="1896" y="667"/>
                  </a:cubicBezTo>
                  <a:cubicBezTo>
                    <a:pt x="1851" y="651"/>
                    <a:pt x="1845" y="669"/>
                    <a:pt x="1821" y="643"/>
                  </a:cubicBezTo>
                  <a:cubicBezTo>
                    <a:pt x="1813" y="632"/>
                    <a:pt x="1840" y="595"/>
                    <a:pt x="1811" y="598"/>
                  </a:cubicBezTo>
                  <a:cubicBezTo>
                    <a:pt x="1779" y="600"/>
                    <a:pt x="1763" y="590"/>
                    <a:pt x="1718" y="603"/>
                  </a:cubicBezTo>
                  <a:cubicBezTo>
                    <a:pt x="1702" y="608"/>
                    <a:pt x="1686" y="624"/>
                    <a:pt x="1671" y="619"/>
                  </a:cubicBezTo>
                  <a:cubicBezTo>
                    <a:pt x="1657" y="614"/>
                    <a:pt x="1681" y="540"/>
                    <a:pt x="1657" y="524"/>
                  </a:cubicBezTo>
                  <a:cubicBezTo>
                    <a:pt x="1649" y="518"/>
                    <a:pt x="1567" y="518"/>
                    <a:pt x="1541" y="500"/>
                  </a:cubicBezTo>
                  <a:cubicBezTo>
                    <a:pt x="1498" y="473"/>
                    <a:pt x="1525" y="447"/>
                    <a:pt x="1464" y="428"/>
                  </a:cubicBezTo>
                  <a:cubicBezTo>
                    <a:pt x="1453" y="423"/>
                    <a:pt x="1480" y="378"/>
                    <a:pt x="1469" y="375"/>
                  </a:cubicBezTo>
                  <a:cubicBezTo>
                    <a:pt x="1432" y="375"/>
                    <a:pt x="1419" y="373"/>
                    <a:pt x="1377" y="344"/>
                  </a:cubicBezTo>
                  <a:cubicBezTo>
                    <a:pt x="1358" y="333"/>
                    <a:pt x="1393" y="278"/>
                    <a:pt x="1387" y="267"/>
                  </a:cubicBezTo>
                  <a:cubicBezTo>
                    <a:pt x="1371" y="243"/>
                    <a:pt x="1408" y="262"/>
                    <a:pt x="1398" y="246"/>
                  </a:cubicBezTo>
                  <a:cubicBezTo>
                    <a:pt x="1390" y="233"/>
                    <a:pt x="1326" y="182"/>
                    <a:pt x="1329" y="169"/>
                  </a:cubicBezTo>
                  <a:cubicBezTo>
                    <a:pt x="1340" y="132"/>
                    <a:pt x="1345" y="105"/>
                    <a:pt x="1324" y="68"/>
                  </a:cubicBezTo>
                  <a:cubicBezTo>
                    <a:pt x="1318" y="58"/>
                    <a:pt x="1303" y="79"/>
                    <a:pt x="1292" y="79"/>
                  </a:cubicBezTo>
                  <a:cubicBezTo>
                    <a:pt x="1289" y="79"/>
                    <a:pt x="1205" y="26"/>
                    <a:pt x="1205" y="26"/>
                  </a:cubicBezTo>
                  <a:cubicBezTo>
                    <a:pt x="1138" y="0"/>
                    <a:pt x="1186" y="21"/>
                    <a:pt x="1149" y="37"/>
                  </a:cubicBezTo>
                  <a:cubicBezTo>
                    <a:pt x="1144" y="39"/>
                    <a:pt x="1112" y="34"/>
                    <a:pt x="1104" y="42"/>
                  </a:cubicBezTo>
                  <a:cubicBezTo>
                    <a:pt x="1091" y="60"/>
                    <a:pt x="1070" y="111"/>
                    <a:pt x="1048" y="121"/>
                  </a:cubicBezTo>
                  <a:cubicBezTo>
                    <a:pt x="1006" y="142"/>
                    <a:pt x="1009" y="34"/>
                    <a:pt x="1009" y="34"/>
                  </a:cubicBezTo>
                  <a:cubicBezTo>
                    <a:pt x="927" y="15"/>
                    <a:pt x="943" y="26"/>
                    <a:pt x="887" y="68"/>
                  </a:cubicBezTo>
                  <a:cubicBezTo>
                    <a:pt x="874" y="79"/>
                    <a:pt x="863" y="42"/>
                    <a:pt x="850" y="31"/>
                  </a:cubicBezTo>
                  <a:cubicBezTo>
                    <a:pt x="805" y="0"/>
                    <a:pt x="818" y="87"/>
                    <a:pt x="752" y="34"/>
                  </a:cubicBezTo>
                  <a:cubicBezTo>
                    <a:pt x="752" y="37"/>
                    <a:pt x="702" y="76"/>
                    <a:pt x="696" y="92"/>
                  </a:cubicBezTo>
                  <a:cubicBezTo>
                    <a:pt x="691" y="100"/>
                    <a:pt x="678" y="180"/>
                    <a:pt x="678" y="180"/>
                  </a:cubicBezTo>
                  <a:cubicBezTo>
                    <a:pt x="665" y="190"/>
                    <a:pt x="643" y="174"/>
                    <a:pt x="627" y="180"/>
                  </a:cubicBezTo>
                  <a:cubicBezTo>
                    <a:pt x="622" y="182"/>
                    <a:pt x="627" y="201"/>
                    <a:pt x="620" y="201"/>
                  </a:cubicBezTo>
                  <a:cubicBezTo>
                    <a:pt x="609" y="201"/>
                    <a:pt x="601" y="185"/>
                    <a:pt x="588" y="185"/>
                  </a:cubicBezTo>
                  <a:cubicBezTo>
                    <a:pt x="553" y="182"/>
                    <a:pt x="548" y="259"/>
                    <a:pt x="503" y="270"/>
                  </a:cubicBezTo>
                  <a:lnTo>
                    <a:pt x="503" y="272"/>
                  </a:lnTo>
                  <a:cubicBezTo>
                    <a:pt x="519" y="312"/>
                    <a:pt x="500" y="346"/>
                    <a:pt x="498" y="386"/>
                  </a:cubicBezTo>
                  <a:cubicBezTo>
                    <a:pt x="495" y="410"/>
                    <a:pt x="582" y="362"/>
                    <a:pt x="572" y="399"/>
                  </a:cubicBezTo>
                  <a:cubicBezTo>
                    <a:pt x="569" y="407"/>
                    <a:pt x="556" y="407"/>
                    <a:pt x="551" y="415"/>
                  </a:cubicBezTo>
                  <a:cubicBezTo>
                    <a:pt x="548" y="426"/>
                    <a:pt x="559" y="442"/>
                    <a:pt x="551" y="452"/>
                  </a:cubicBezTo>
                  <a:cubicBezTo>
                    <a:pt x="535" y="471"/>
                    <a:pt x="495" y="444"/>
                    <a:pt x="482" y="463"/>
                  </a:cubicBezTo>
                  <a:cubicBezTo>
                    <a:pt x="471" y="481"/>
                    <a:pt x="485" y="508"/>
                    <a:pt x="471" y="524"/>
                  </a:cubicBezTo>
                  <a:cubicBezTo>
                    <a:pt x="421" y="603"/>
                    <a:pt x="445" y="500"/>
                    <a:pt x="413" y="598"/>
                  </a:cubicBezTo>
                  <a:cubicBezTo>
                    <a:pt x="413" y="603"/>
                    <a:pt x="402" y="603"/>
                    <a:pt x="402" y="606"/>
                  </a:cubicBezTo>
                  <a:lnTo>
                    <a:pt x="426" y="680"/>
                  </a:lnTo>
                  <a:cubicBezTo>
                    <a:pt x="426" y="683"/>
                    <a:pt x="400" y="757"/>
                    <a:pt x="402" y="767"/>
                  </a:cubicBezTo>
                  <a:cubicBezTo>
                    <a:pt x="402" y="778"/>
                    <a:pt x="485" y="762"/>
                    <a:pt x="461" y="820"/>
                  </a:cubicBezTo>
                  <a:cubicBezTo>
                    <a:pt x="455" y="833"/>
                    <a:pt x="402" y="852"/>
                    <a:pt x="405" y="828"/>
                  </a:cubicBezTo>
                  <a:cubicBezTo>
                    <a:pt x="405" y="820"/>
                    <a:pt x="418" y="815"/>
                    <a:pt x="416" y="807"/>
                  </a:cubicBezTo>
                  <a:cubicBezTo>
                    <a:pt x="410" y="773"/>
                    <a:pt x="350" y="802"/>
                    <a:pt x="342" y="812"/>
                  </a:cubicBezTo>
                  <a:cubicBezTo>
                    <a:pt x="312" y="841"/>
                    <a:pt x="371" y="839"/>
                    <a:pt x="328" y="863"/>
                  </a:cubicBezTo>
                  <a:cubicBezTo>
                    <a:pt x="310" y="870"/>
                    <a:pt x="283" y="865"/>
                    <a:pt x="270" y="881"/>
                  </a:cubicBezTo>
                  <a:cubicBezTo>
                    <a:pt x="260" y="892"/>
                    <a:pt x="297" y="921"/>
                    <a:pt x="283" y="926"/>
                  </a:cubicBezTo>
                  <a:cubicBezTo>
                    <a:pt x="270" y="929"/>
                    <a:pt x="254" y="921"/>
                    <a:pt x="241" y="929"/>
                  </a:cubicBezTo>
                  <a:cubicBezTo>
                    <a:pt x="225" y="939"/>
                    <a:pt x="222" y="966"/>
                    <a:pt x="207" y="976"/>
                  </a:cubicBezTo>
                  <a:cubicBezTo>
                    <a:pt x="183" y="998"/>
                    <a:pt x="172" y="950"/>
                    <a:pt x="151" y="958"/>
                  </a:cubicBezTo>
                  <a:cubicBezTo>
                    <a:pt x="130" y="968"/>
                    <a:pt x="53" y="1011"/>
                    <a:pt x="21" y="990"/>
                  </a:cubicBezTo>
                  <a:cubicBezTo>
                    <a:pt x="69" y="1125"/>
                    <a:pt x="185" y="1249"/>
                    <a:pt x="193" y="1395"/>
                  </a:cubicBezTo>
                  <a:cubicBezTo>
                    <a:pt x="193" y="1400"/>
                    <a:pt x="188" y="1405"/>
                    <a:pt x="185" y="1408"/>
                  </a:cubicBezTo>
                  <a:cubicBezTo>
                    <a:pt x="167" y="1426"/>
                    <a:pt x="0" y="1567"/>
                    <a:pt x="77" y="1596"/>
                  </a:cubicBezTo>
                  <a:cubicBezTo>
                    <a:pt x="82" y="1598"/>
                    <a:pt x="87" y="1585"/>
                    <a:pt x="93" y="1588"/>
                  </a:cubicBezTo>
                  <a:cubicBezTo>
                    <a:pt x="117" y="1591"/>
                    <a:pt x="143" y="1598"/>
                    <a:pt x="164" y="1614"/>
                  </a:cubicBezTo>
                  <a:cubicBezTo>
                    <a:pt x="217" y="1657"/>
                    <a:pt x="162" y="1747"/>
                    <a:pt x="183" y="1794"/>
                  </a:cubicBezTo>
                  <a:cubicBezTo>
                    <a:pt x="185" y="1802"/>
                    <a:pt x="193" y="1810"/>
                    <a:pt x="199" y="1818"/>
                  </a:cubicBezTo>
                  <a:lnTo>
                    <a:pt x="201" y="181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3" name="Azerbaijan"/>
            <p:cNvSpPr>
              <a:spLocks noEditPoints="1"/>
            </p:cNvSpPr>
            <p:nvPr/>
          </p:nvSpPr>
          <p:spPr bwMode="auto">
            <a:xfrm>
              <a:off x="7241634" y="4404076"/>
              <a:ext cx="501650" cy="473075"/>
            </a:xfrm>
            <a:custGeom>
              <a:avLst/>
              <a:gdLst>
                <a:gd name="T0" fmla="*/ 34 w 1392"/>
                <a:gd name="T1" fmla="*/ 704 h 1313"/>
                <a:gd name="T2" fmla="*/ 45 w 1392"/>
                <a:gd name="T3" fmla="*/ 654 h 1313"/>
                <a:gd name="T4" fmla="*/ 145 w 1392"/>
                <a:gd name="T5" fmla="*/ 696 h 1313"/>
                <a:gd name="T6" fmla="*/ 386 w 1392"/>
                <a:gd name="T7" fmla="*/ 855 h 1313"/>
                <a:gd name="T8" fmla="*/ 328 w 1392"/>
                <a:gd name="T9" fmla="*/ 980 h 1313"/>
                <a:gd name="T10" fmla="*/ 616 w 1392"/>
                <a:gd name="T11" fmla="*/ 993 h 1313"/>
                <a:gd name="T12" fmla="*/ 643 w 1392"/>
                <a:gd name="T13" fmla="*/ 1112 h 1313"/>
                <a:gd name="T14" fmla="*/ 712 w 1392"/>
                <a:gd name="T15" fmla="*/ 1205 h 1313"/>
                <a:gd name="T16" fmla="*/ 786 w 1392"/>
                <a:gd name="T17" fmla="*/ 1046 h 1313"/>
                <a:gd name="T18" fmla="*/ 924 w 1392"/>
                <a:gd name="T19" fmla="*/ 749 h 1313"/>
                <a:gd name="T20" fmla="*/ 1064 w 1392"/>
                <a:gd name="T21" fmla="*/ 802 h 1313"/>
                <a:gd name="T22" fmla="*/ 1066 w 1392"/>
                <a:gd name="T23" fmla="*/ 1014 h 1313"/>
                <a:gd name="T24" fmla="*/ 1199 w 1392"/>
                <a:gd name="T25" fmla="*/ 1025 h 1313"/>
                <a:gd name="T26" fmla="*/ 1254 w 1392"/>
                <a:gd name="T27" fmla="*/ 898 h 1313"/>
                <a:gd name="T28" fmla="*/ 1289 w 1392"/>
                <a:gd name="T29" fmla="*/ 778 h 1313"/>
                <a:gd name="T30" fmla="*/ 1305 w 1392"/>
                <a:gd name="T31" fmla="*/ 778 h 1313"/>
                <a:gd name="T32" fmla="*/ 1318 w 1392"/>
                <a:gd name="T33" fmla="*/ 688 h 1313"/>
                <a:gd name="T34" fmla="*/ 1254 w 1392"/>
                <a:gd name="T35" fmla="*/ 556 h 1313"/>
                <a:gd name="T36" fmla="*/ 1249 w 1392"/>
                <a:gd name="T37" fmla="*/ 286 h 1313"/>
                <a:gd name="T38" fmla="*/ 1305 w 1392"/>
                <a:gd name="T39" fmla="*/ 257 h 1313"/>
                <a:gd name="T40" fmla="*/ 1254 w 1392"/>
                <a:gd name="T41" fmla="*/ 193 h 1313"/>
                <a:gd name="T42" fmla="*/ 1061 w 1392"/>
                <a:gd name="T43" fmla="*/ 204 h 1313"/>
                <a:gd name="T44" fmla="*/ 712 w 1392"/>
                <a:gd name="T45" fmla="*/ 0 h 1313"/>
                <a:gd name="T46" fmla="*/ 664 w 1392"/>
                <a:gd name="T47" fmla="*/ 193 h 1313"/>
                <a:gd name="T48" fmla="*/ 436 w 1392"/>
                <a:gd name="T49" fmla="*/ 281 h 1313"/>
                <a:gd name="T50" fmla="*/ 288 w 1392"/>
                <a:gd name="T51" fmla="*/ 246 h 1313"/>
                <a:gd name="T52" fmla="*/ 262 w 1392"/>
                <a:gd name="T53" fmla="*/ 260 h 1313"/>
                <a:gd name="T54" fmla="*/ 233 w 1392"/>
                <a:gd name="T55" fmla="*/ 270 h 1313"/>
                <a:gd name="T56" fmla="*/ 238 w 1392"/>
                <a:gd name="T57" fmla="*/ 395 h 1313"/>
                <a:gd name="T58" fmla="*/ 399 w 1392"/>
                <a:gd name="T59" fmla="*/ 477 h 1313"/>
                <a:gd name="T60" fmla="*/ 161 w 1392"/>
                <a:gd name="T61" fmla="*/ 556 h 1313"/>
                <a:gd name="T62" fmla="*/ 47 w 1392"/>
                <a:gd name="T63" fmla="*/ 546 h 1313"/>
                <a:gd name="T64" fmla="*/ 534 w 1392"/>
                <a:gd name="T65" fmla="*/ 1186 h 1313"/>
                <a:gd name="T66" fmla="*/ 463 w 1392"/>
                <a:gd name="T67" fmla="*/ 1152 h 1313"/>
                <a:gd name="T68" fmla="*/ 304 w 1392"/>
                <a:gd name="T69" fmla="*/ 1138 h 1313"/>
                <a:gd name="T70" fmla="*/ 177 w 1392"/>
                <a:gd name="T71" fmla="*/ 1173 h 1313"/>
                <a:gd name="T72" fmla="*/ 312 w 1392"/>
                <a:gd name="T73" fmla="*/ 1252 h 1313"/>
                <a:gd name="T74" fmla="*/ 434 w 1392"/>
                <a:gd name="T75" fmla="*/ 1313 h 1313"/>
                <a:gd name="T76" fmla="*/ 701 w 1392"/>
                <a:gd name="T77" fmla="*/ 0 h 1313"/>
                <a:gd name="T78" fmla="*/ 706 w 1392"/>
                <a:gd name="T79" fmla="*/ 0 h 1313"/>
                <a:gd name="T80" fmla="*/ 706 w 1392"/>
                <a:gd name="T81" fmla="*/ 0 h 1313"/>
                <a:gd name="T82" fmla="*/ 214 w 1392"/>
                <a:gd name="T83" fmla="*/ 771 h 1313"/>
                <a:gd name="T84" fmla="*/ 701 w 1392"/>
                <a:gd name="T85" fmla="*/ 0 h 1313"/>
                <a:gd name="T86" fmla="*/ 704 w 1392"/>
                <a:gd name="T87" fmla="*/ 0 h 1313"/>
                <a:gd name="T88" fmla="*/ 704 w 1392"/>
                <a:gd name="T89" fmla="*/ 0 h 1313"/>
                <a:gd name="T90" fmla="*/ 704 w 1392"/>
                <a:gd name="T91" fmla="*/ 0 h 1313"/>
                <a:gd name="T92" fmla="*/ 704 w 1392"/>
                <a:gd name="T93" fmla="*/ 0 h 1313"/>
                <a:gd name="T94" fmla="*/ 706 w 1392"/>
                <a:gd name="T95" fmla="*/ 0 h 1313"/>
                <a:gd name="T96" fmla="*/ 706 w 1392"/>
                <a:gd name="T97" fmla="*/ 0 h 1313"/>
                <a:gd name="T98" fmla="*/ 706 w 1392"/>
                <a:gd name="T99" fmla="*/ 0 h 1313"/>
                <a:gd name="T100" fmla="*/ 709 w 1392"/>
                <a:gd name="T101" fmla="*/ 0 h 1313"/>
                <a:gd name="T102" fmla="*/ 709 w 1392"/>
                <a:gd name="T103" fmla="*/ 0 h 1313"/>
                <a:gd name="T104" fmla="*/ 709 w 1392"/>
                <a:gd name="T105" fmla="*/ 0 h 1313"/>
                <a:gd name="T106" fmla="*/ 712 w 1392"/>
                <a:gd name="T10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2" h="1313">
                  <a:moveTo>
                    <a:pt x="34" y="704"/>
                  </a:moveTo>
                  <a:cubicBezTo>
                    <a:pt x="39" y="707"/>
                    <a:pt x="45" y="707"/>
                    <a:pt x="47" y="710"/>
                  </a:cubicBezTo>
                  <a:cubicBezTo>
                    <a:pt x="53" y="723"/>
                    <a:pt x="2" y="723"/>
                    <a:pt x="34" y="704"/>
                  </a:cubicBezTo>
                  <a:moveTo>
                    <a:pt x="0" y="641"/>
                  </a:moveTo>
                  <a:cubicBezTo>
                    <a:pt x="8" y="649"/>
                    <a:pt x="10" y="662"/>
                    <a:pt x="21" y="665"/>
                  </a:cubicBezTo>
                  <a:cubicBezTo>
                    <a:pt x="29" y="667"/>
                    <a:pt x="34" y="654"/>
                    <a:pt x="45" y="654"/>
                  </a:cubicBezTo>
                  <a:cubicBezTo>
                    <a:pt x="108" y="654"/>
                    <a:pt x="31" y="686"/>
                    <a:pt x="45" y="699"/>
                  </a:cubicBezTo>
                  <a:cubicBezTo>
                    <a:pt x="58" y="710"/>
                    <a:pt x="121" y="675"/>
                    <a:pt x="140" y="673"/>
                  </a:cubicBezTo>
                  <a:cubicBezTo>
                    <a:pt x="148" y="673"/>
                    <a:pt x="140" y="694"/>
                    <a:pt x="145" y="696"/>
                  </a:cubicBezTo>
                  <a:cubicBezTo>
                    <a:pt x="164" y="704"/>
                    <a:pt x="185" y="696"/>
                    <a:pt x="203" y="704"/>
                  </a:cubicBezTo>
                  <a:cubicBezTo>
                    <a:pt x="241" y="723"/>
                    <a:pt x="156" y="765"/>
                    <a:pt x="180" y="797"/>
                  </a:cubicBezTo>
                  <a:cubicBezTo>
                    <a:pt x="222" y="853"/>
                    <a:pt x="381" y="842"/>
                    <a:pt x="386" y="855"/>
                  </a:cubicBezTo>
                  <a:cubicBezTo>
                    <a:pt x="391" y="863"/>
                    <a:pt x="397" y="929"/>
                    <a:pt x="389" y="935"/>
                  </a:cubicBezTo>
                  <a:cubicBezTo>
                    <a:pt x="373" y="948"/>
                    <a:pt x="346" y="951"/>
                    <a:pt x="331" y="966"/>
                  </a:cubicBezTo>
                  <a:cubicBezTo>
                    <a:pt x="328" y="969"/>
                    <a:pt x="323" y="980"/>
                    <a:pt x="328" y="980"/>
                  </a:cubicBezTo>
                  <a:cubicBezTo>
                    <a:pt x="346" y="982"/>
                    <a:pt x="362" y="972"/>
                    <a:pt x="378" y="972"/>
                  </a:cubicBezTo>
                  <a:cubicBezTo>
                    <a:pt x="428" y="974"/>
                    <a:pt x="481" y="1025"/>
                    <a:pt x="529" y="1022"/>
                  </a:cubicBezTo>
                  <a:cubicBezTo>
                    <a:pt x="545" y="1022"/>
                    <a:pt x="603" y="969"/>
                    <a:pt x="616" y="993"/>
                  </a:cubicBezTo>
                  <a:cubicBezTo>
                    <a:pt x="632" y="1030"/>
                    <a:pt x="593" y="1022"/>
                    <a:pt x="595" y="1051"/>
                  </a:cubicBezTo>
                  <a:cubicBezTo>
                    <a:pt x="595" y="1093"/>
                    <a:pt x="680" y="1038"/>
                    <a:pt x="683" y="1091"/>
                  </a:cubicBezTo>
                  <a:cubicBezTo>
                    <a:pt x="683" y="1104"/>
                    <a:pt x="653" y="1104"/>
                    <a:pt x="643" y="1112"/>
                  </a:cubicBezTo>
                  <a:cubicBezTo>
                    <a:pt x="640" y="1115"/>
                    <a:pt x="638" y="1117"/>
                    <a:pt x="638" y="1123"/>
                  </a:cubicBezTo>
                  <a:cubicBezTo>
                    <a:pt x="638" y="1141"/>
                    <a:pt x="661" y="1131"/>
                    <a:pt x="669" y="1136"/>
                  </a:cubicBezTo>
                  <a:cubicBezTo>
                    <a:pt x="693" y="1149"/>
                    <a:pt x="691" y="1186"/>
                    <a:pt x="712" y="1205"/>
                  </a:cubicBezTo>
                  <a:lnTo>
                    <a:pt x="714" y="1210"/>
                  </a:lnTo>
                  <a:cubicBezTo>
                    <a:pt x="720" y="1194"/>
                    <a:pt x="744" y="1083"/>
                    <a:pt x="744" y="1083"/>
                  </a:cubicBezTo>
                  <a:cubicBezTo>
                    <a:pt x="751" y="1064"/>
                    <a:pt x="778" y="1062"/>
                    <a:pt x="786" y="1046"/>
                  </a:cubicBezTo>
                  <a:cubicBezTo>
                    <a:pt x="791" y="1030"/>
                    <a:pt x="781" y="1014"/>
                    <a:pt x="783" y="998"/>
                  </a:cubicBezTo>
                  <a:cubicBezTo>
                    <a:pt x="789" y="972"/>
                    <a:pt x="810" y="951"/>
                    <a:pt x="820" y="924"/>
                  </a:cubicBezTo>
                  <a:cubicBezTo>
                    <a:pt x="831" y="900"/>
                    <a:pt x="902" y="752"/>
                    <a:pt x="924" y="749"/>
                  </a:cubicBezTo>
                  <a:cubicBezTo>
                    <a:pt x="945" y="747"/>
                    <a:pt x="966" y="763"/>
                    <a:pt x="987" y="771"/>
                  </a:cubicBezTo>
                  <a:cubicBezTo>
                    <a:pt x="1006" y="776"/>
                    <a:pt x="1029" y="781"/>
                    <a:pt x="1048" y="789"/>
                  </a:cubicBezTo>
                  <a:cubicBezTo>
                    <a:pt x="1053" y="792"/>
                    <a:pt x="1066" y="794"/>
                    <a:pt x="1064" y="802"/>
                  </a:cubicBezTo>
                  <a:cubicBezTo>
                    <a:pt x="1056" y="823"/>
                    <a:pt x="1014" y="839"/>
                    <a:pt x="1024" y="871"/>
                  </a:cubicBezTo>
                  <a:cubicBezTo>
                    <a:pt x="1037" y="911"/>
                    <a:pt x="1090" y="871"/>
                    <a:pt x="1109" y="916"/>
                  </a:cubicBezTo>
                  <a:cubicBezTo>
                    <a:pt x="1122" y="956"/>
                    <a:pt x="1024" y="985"/>
                    <a:pt x="1066" y="1014"/>
                  </a:cubicBezTo>
                  <a:cubicBezTo>
                    <a:pt x="1104" y="1043"/>
                    <a:pt x="1096" y="1006"/>
                    <a:pt x="1138" y="1019"/>
                  </a:cubicBezTo>
                  <a:cubicBezTo>
                    <a:pt x="1167" y="1027"/>
                    <a:pt x="1125" y="1067"/>
                    <a:pt x="1180" y="1048"/>
                  </a:cubicBezTo>
                  <a:cubicBezTo>
                    <a:pt x="1188" y="1046"/>
                    <a:pt x="1188" y="1025"/>
                    <a:pt x="1199" y="1025"/>
                  </a:cubicBezTo>
                  <a:cubicBezTo>
                    <a:pt x="1220" y="1025"/>
                    <a:pt x="1270" y="1091"/>
                    <a:pt x="1291" y="1070"/>
                  </a:cubicBezTo>
                  <a:cubicBezTo>
                    <a:pt x="1305" y="1056"/>
                    <a:pt x="1315" y="1041"/>
                    <a:pt x="1326" y="1025"/>
                  </a:cubicBezTo>
                  <a:cubicBezTo>
                    <a:pt x="1291" y="969"/>
                    <a:pt x="1262" y="916"/>
                    <a:pt x="1254" y="898"/>
                  </a:cubicBezTo>
                  <a:cubicBezTo>
                    <a:pt x="1249" y="884"/>
                    <a:pt x="1265" y="871"/>
                    <a:pt x="1265" y="858"/>
                  </a:cubicBezTo>
                  <a:cubicBezTo>
                    <a:pt x="1262" y="831"/>
                    <a:pt x="1223" y="808"/>
                    <a:pt x="1236" y="784"/>
                  </a:cubicBezTo>
                  <a:cubicBezTo>
                    <a:pt x="1246" y="771"/>
                    <a:pt x="1276" y="768"/>
                    <a:pt x="1289" y="778"/>
                  </a:cubicBezTo>
                  <a:cubicBezTo>
                    <a:pt x="1305" y="792"/>
                    <a:pt x="1286" y="816"/>
                    <a:pt x="1291" y="831"/>
                  </a:cubicBezTo>
                  <a:cubicBezTo>
                    <a:pt x="1297" y="845"/>
                    <a:pt x="1315" y="813"/>
                    <a:pt x="1315" y="797"/>
                  </a:cubicBezTo>
                  <a:cubicBezTo>
                    <a:pt x="1315" y="792"/>
                    <a:pt x="1307" y="786"/>
                    <a:pt x="1305" y="778"/>
                  </a:cubicBezTo>
                  <a:cubicBezTo>
                    <a:pt x="1302" y="771"/>
                    <a:pt x="1305" y="760"/>
                    <a:pt x="1302" y="752"/>
                  </a:cubicBezTo>
                  <a:cubicBezTo>
                    <a:pt x="1294" y="731"/>
                    <a:pt x="1273" y="712"/>
                    <a:pt x="1278" y="691"/>
                  </a:cubicBezTo>
                  <a:cubicBezTo>
                    <a:pt x="1284" y="678"/>
                    <a:pt x="1307" y="696"/>
                    <a:pt x="1318" y="688"/>
                  </a:cubicBezTo>
                  <a:cubicBezTo>
                    <a:pt x="1323" y="683"/>
                    <a:pt x="1305" y="678"/>
                    <a:pt x="1299" y="673"/>
                  </a:cubicBezTo>
                  <a:cubicBezTo>
                    <a:pt x="1286" y="659"/>
                    <a:pt x="1268" y="651"/>
                    <a:pt x="1257" y="638"/>
                  </a:cubicBezTo>
                  <a:cubicBezTo>
                    <a:pt x="1223" y="591"/>
                    <a:pt x="1260" y="604"/>
                    <a:pt x="1254" y="556"/>
                  </a:cubicBezTo>
                  <a:cubicBezTo>
                    <a:pt x="1249" y="508"/>
                    <a:pt x="1178" y="426"/>
                    <a:pt x="1204" y="376"/>
                  </a:cubicBezTo>
                  <a:cubicBezTo>
                    <a:pt x="1239" y="313"/>
                    <a:pt x="1212" y="421"/>
                    <a:pt x="1249" y="320"/>
                  </a:cubicBezTo>
                  <a:cubicBezTo>
                    <a:pt x="1252" y="310"/>
                    <a:pt x="1244" y="294"/>
                    <a:pt x="1249" y="286"/>
                  </a:cubicBezTo>
                  <a:cubicBezTo>
                    <a:pt x="1254" y="278"/>
                    <a:pt x="1265" y="278"/>
                    <a:pt x="1270" y="278"/>
                  </a:cubicBezTo>
                  <a:cubicBezTo>
                    <a:pt x="1276" y="278"/>
                    <a:pt x="1278" y="289"/>
                    <a:pt x="1281" y="286"/>
                  </a:cubicBezTo>
                  <a:cubicBezTo>
                    <a:pt x="1291" y="278"/>
                    <a:pt x="1294" y="265"/>
                    <a:pt x="1305" y="257"/>
                  </a:cubicBezTo>
                  <a:cubicBezTo>
                    <a:pt x="1315" y="249"/>
                    <a:pt x="1329" y="241"/>
                    <a:pt x="1342" y="241"/>
                  </a:cubicBezTo>
                  <a:cubicBezTo>
                    <a:pt x="1358" y="241"/>
                    <a:pt x="1387" y="268"/>
                    <a:pt x="1387" y="252"/>
                  </a:cubicBezTo>
                  <a:cubicBezTo>
                    <a:pt x="1392" y="209"/>
                    <a:pt x="1281" y="183"/>
                    <a:pt x="1254" y="193"/>
                  </a:cubicBezTo>
                  <a:cubicBezTo>
                    <a:pt x="1188" y="217"/>
                    <a:pt x="1201" y="254"/>
                    <a:pt x="1122" y="241"/>
                  </a:cubicBezTo>
                  <a:cubicBezTo>
                    <a:pt x="1109" y="238"/>
                    <a:pt x="1104" y="207"/>
                    <a:pt x="1104" y="207"/>
                  </a:cubicBezTo>
                  <a:cubicBezTo>
                    <a:pt x="1098" y="199"/>
                    <a:pt x="1064" y="204"/>
                    <a:pt x="1061" y="204"/>
                  </a:cubicBezTo>
                  <a:lnTo>
                    <a:pt x="992" y="172"/>
                  </a:lnTo>
                  <a:cubicBezTo>
                    <a:pt x="947" y="146"/>
                    <a:pt x="937" y="106"/>
                    <a:pt x="886" y="80"/>
                  </a:cubicBezTo>
                  <a:cubicBezTo>
                    <a:pt x="841" y="56"/>
                    <a:pt x="759" y="8"/>
                    <a:pt x="712" y="0"/>
                  </a:cubicBezTo>
                  <a:cubicBezTo>
                    <a:pt x="714" y="0"/>
                    <a:pt x="717" y="3"/>
                    <a:pt x="720" y="3"/>
                  </a:cubicBezTo>
                  <a:lnTo>
                    <a:pt x="720" y="11"/>
                  </a:lnTo>
                  <a:cubicBezTo>
                    <a:pt x="677" y="162"/>
                    <a:pt x="706" y="80"/>
                    <a:pt x="664" y="193"/>
                  </a:cubicBezTo>
                  <a:cubicBezTo>
                    <a:pt x="656" y="217"/>
                    <a:pt x="675" y="286"/>
                    <a:pt x="667" y="294"/>
                  </a:cubicBezTo>
                  <a:cubicBezTo>
                    <a:pt x="640" y="323"/>
                    <a:pt x="545" y="371"/>
                    <a:pt x="505" y="342"/>
                  </a:cubicBezTo>
                  <a:cubicBezTo>
                    <a:pt x="444" y="297"/>
                    <a:pt x="590" y="320"/>
                    <a:pt x="436" y="281"/>
                  </a:cubicBezTo>
                  <a:cubicBezTo>
                    <a:pt x="428" y="278"/>
                    <a:pt x="428" y="297"/>
                    <a:pt x="421" y="297"/>
                  </a:cubicBezTo>
                  <a:cubicBezTo>
                    <a:pt x="415" y="297"/>
                    <a:pt x="354" y="275"/>
                    <a:pt x="338" y="268"/>
                  </a:cubicBezTo>
                  <a:lnTo>
                    <a:pt x="288" y="246"/>
                  </a:lnTo>
                  <a:lnTo>
                    <a:pt x="286" y="246"/>
                  </a:lnTo>
                  <a:cubicBezTo>
                    <a:pt x="275" y="252"/>
                    <a:pt x="267" y="257"/>
                    <a:pt x="262" y="260"/>
                  </a:cubicBezTo>
                  <a:lnTo>
                    <a:pt x="262" y="260"/>
                  </a:lnTo>
                  <a:lnTo>
                    <a:pt x="262" y="260"/>
                  </a:lnTo>
                  <a:cubicBezTo>
                    <a:pt x="256" y="257"/>
                    <a:pt x="243" y="262"/>
                    <a:pt x="233" y="265"/>
                  </a:cubicBezTo>
                  <a:lnTo>
                    <a:pt x="233" y="270"/>
                  </a:lnTo>
                  <a:cubicBezTo>
                    <a:pt x="230" y="291"/>
                    <a:pt x="235" y="313"/>
                    <a:pt x="227" y="334"/>
                  </a:cubicBezTo>
                  <a:cubicBezTo>
                    <a:pt x="225" y="342"/>
                    <a:pt x="209" y="339"/>
                    <a:pt x="203" y="347"/>
                  </a:cubicBezTo>
                  <a:cubicBezTo>
                    <a:pt x="198" y="358"/>
                    <a:pt x="225" y="395"/>
                    <a:pt x="238" y="395"/>
                  </a:cubicBezTo>
                  <a:cubicBezTo>
                    <a:pt x="246" y="395"/>
                    <a:pt x="262" y="379"/>
                    <a:pt x="262" y="387"/>
                  </a:cubicBezTo>
                  <a:cubicBezTo>
                    <a:pt x="264" y="392"/>
                    <a:pt x="254" y="395"/>
                    <a:pt x="254" y="397"/>
                  </a:cubicBezTo>
                  <a:cubicBezTo>
                    <a:pt x="251" y="410"/>
                    <a:pt x="415" y="392"/>
                    <a:pt x="399" y="477"/>
                  </a:cubicBezTo>
                  <a:cubicBezTo>
                    <a:pt x="376" y="583"/>
                    <a:pt x="352" y="495"/>
                    <a:pt x="291" y="516"/>
                  </a:cubicBezTo>
                  <a:cubicBezTo>
                    <a:pt x="238" y="535"/>
                    <a:pt x="272" y="561"/>
                    <a:pt x="222" y="561"/>
                  </a:cubicBezTo>
                  <a:cubicBezTo>
                    <a:pt x="201" y="564"/>
                    <a:pt x="182" y="559"/>
                    <a:pt x="161" y="556"/>
                  </a:cubicBezTo>
                  <a:cubicBezTo>
                    <a:pt x="158" y="556"/>
                    <a:pt x="156" y="556"/>
                    <a:pt x="156" y="553"/>
                  </a:cubicBezTo>
                  <a:cubicBezTo>
                    <a:pt x="156" y="546"/>
                    <a:pt x="172" y="532"/>
                    <a:pt x="164" y="530"/>
                  </a:cubicBezTo>
                  <a:cubicBezTo>
                    <a:pt x="124" y="516"/>
                    <a:pt x="84" y="535"/>
                    <a:pt x="47" y="546"/>
                  </a:cubicBezTo>
                  <a:cubicBezTo>
                    <a:pt x="13" y="556"/>
                    <a:pt x="16" y="609"/>
                    <a:pt x="0" y="641"/>
                  </a:cubicBezTo>
                  <a:close/>
                  <a:moveTo>
                    <a:pt x="627" y="1258"/>
                  </a:moveTo>
                  <a:cubicBezTo>
                    <a:pt x="606" y="1242"/>
                    <a:pt x="534" y="1186"/>
                    <a:pt x="534" y="1186"/>
                  </a:cubicBezTo>
                  <a:cubicBezTo>
                    <a:pt x="529" y="1178"/>
                    <a:pt x="537" y="1168"/>
                    <a:pt x="534" y="1157"/>
                  </a:cubicBezTo>
                  <a:cubicBezTo>
                    <a:pt x="534" y="1154"/>
                    <a:pt x="526" y="1152"/>
                    <a:pt x="524" y="1152"/>
                  </a:cubicBezTo>
                  <a:cubicBezTo>
                    <a:pt x="503" y="1149"/>
                    <a:pt x="481" y="1154"/>
                    <a:pt x="463" y="1152"/>
                  </a:cubicBezTo>
                  <a:cubicBezTo>
                    <a:pt x="458" y="1152"/>
                    <a:pt x="468" y="1062"/>
                    <a:pt x="418" y="1091"/>
                  </a:cubicBezTo>
                  <a:lnTo>
                    <a:pt x="365" y="1152"/>
                  </a:lnTo>
                  <a:cubicBezTo>
                    <a:pt x="344" y="1157"/>
                    <a:pt x="325" y="1136"/>
                    <a:pt x="304" y="1138"/>
                  </a:cubicBezTo>
                  <a:cubicBezTo>
                    <a:pt x="296" y="1141"/>
                    <a:pt x="301" y="1157"/>
                    <a:pt x="296" y="1162"/>
                  </a:cubicBezTo>
                  <a:cubicBezTo>
                    <a:pt x="270" y="1194"/>
                    <a:pt x="293" y="1099"/>
                    <a:pt x="227" y="1115"/>
                  </a:cubicBezTo>
                  <a:cubicBezTo>
                    <a:pt x="203" y="1120"/>
                    <a:pt x="193" y="1152"/>
                    <a:pt x="177" y="1173"/>
                  </a:cubicBezTo>
                  <a:cubicBezTo>
                    <a:pt x="196" y="1181"/>
                    <a:pt x="211" y="1189"/>
                    <a:pt x="217" y="1191"/>
                  </a:cubicBezTo>
                  <a:cubicBezTo>
                    <a:pt x="233" y="1205"/>
                    <a:pt x="238" y="1226"/>
                    <a:pt x="256" y="1236"/>
                  </a:cubicBezTo>
                  <a:cubicBezTo>
                    <a:pt x="272" y="1247"/>
                    <a:pt x="293" y="1244"/>
                    <a:pt x="312" y="1252"/>
                  </a:cubicBezTo>
                  <a:cubicBezTo>
                    <a:pt x="323" y="1258"/>
                    <a:pt x="331" y="1274"/>
                    <a:pt x="344" y="1276"/>
                  </a:cubicBezTo>
                  <a:cubicBezTo>
                    <a:pt x="357" y="1279"/>
                    <a:pt x="373" y="1268"/>
                    <a:pt x="386" y="1274"/>
                  </a:cubicBezTo>
                  <a:cubicBezTo>
                    <a:pt x="405" y="1281"/>
                    <a:pt x="413" y="1308"/>
                    <a:pt x="434" y="1313"/>
                  </a:cubicBezTo>
                  <a:lnTo>
                    <a:pt x="553" y="1292"/>
                  </a:lnTo>
                  <a:cubicBezTo>
                    <a:pt x="616" y="1279"/>
                    <a:pt x="622" y="1271"/>
                    <a:pt x="627" y="1258"/>
                  </a:cubicBezTo>
                  <a:close/>
                  <a:moveTo>
                    <a:pt x="701" y="0"/>
                  </a:moveTo>
                  <a:lnTo>
                    <a:pt x="701" y="0"/>
                  </a:lnTo>
                  <a:lnTo>
                    <a:pt x="701" y="0"/>
                  </a:lnTo>
                  <a:close/>
                  <a:moveTo>
                    <a:pt x="706" y="0"/>
                  </a:moveTo>
                  <a:lnTo>
                    <a:pt x="706" y="0"/>
                  </a:lnTo>
                  <a:lnTo>
                    <a:pt x="706" y="0"/>
                  </a:lnTo>
                  <a:close/>
                  <a:moveTo>
                    <a:pt x="706" y="0"/>
                  </a:moveTo>
                  <a:lnTo>
                    <a:pt x="706" y="0"/>
                  </a:lnTo>
                  <a:lnTo>
                    <a:pt x="706" y="0"/>
                  </a:lnTo>
                  <a:close/>
                  <a:moveTo>
                    <a:pt x="214" y="771"/>
                  </a:moveTo>
                  <a:cubicBezTo>
                    <a:pt x="248" y="776"/>
                    <a:pt x="201" y="808"/>
                    <a:pt x="206" y="784"/>
                  </a:cubicBezTo>
                  <a:cubicBezTo>
                    <a:pt x="206" y="778"/>
                    <a:pt x="211" y="776"/>
                    <a:pt x="214" y="771"/>
                  </a:cubicBezTo>
                  <a:close/>
                  <a:moveTo>
                    <a:pt x="701" y="0"/>
                  </a:moveTo>
                  <a:lnTo>
                    <a:pt x="704" y="0"/>
                  </a:lnTo>
                  <a:lnTo>
                    <a:pt x="701" y="0"/>
                  </a:lnTo>
                  <a:close/>
                  <a:moveTo>
                    <a:pt x="704" y="0"/>
                  </a:moveTo>
                  <a:lnTo>
                    <a:pt x="704" y="0"/>
                  </a:lnTo>
                  <a:lnTo>
                    <a:pt x="704" y="0"/>
                  </a:lnTo>
                  <a:close/>
                  <a:moveTo>
                    <a:pt x="704" y="0"/>
                  </a:moveTo>
                  <a:lnTo>
                    <a:pt x="704" y="0"/>
                  </a:lnTo>
                  <a:lnTo>
                    <a:pt x="704" y="0"/>
                  </a:lnTo>
                  <a:lnTo>
                    <a:pt x="704" y="0"/>
                  </a:lnTo>
                  <a:lnTo>
                    <a:pt x="704" y="0"/>
                  </a:lnTo>
                  <a:lnTo>
                    <a:pt x="704" y="0"/>
                  </a:lnTo>
                  <a:lnTo>
                    <a:pt x="704" y="0"/>
                  </a:lnTo>
                  <a:lnTo>
                    <a:pt x="706" y="0"/>
                  </a:lnTo>
                  <a:lnTo>
                    <a:pt x="706" y="0"/>
                  </a:lnTo>
                  <a:lnTo>
                    <a:pt x="706" y="0"/>
                  </a:lnTo>
                  <a:lnTo>
                    <a:pt x="706" y="0"/>
                  </a:lnTo>
                  <a:lnTo>
                    <a:pt x="704" y="0"/>
                  </a:lnTo>
                  <a:close/>
                  <a:moveTo>
                    <a:pt x="706" y="0"/>
                  </a:moveTo>
                  <a:lnTo>
                    <a:pt x="706" y="0"/>
                  </a:lnTo>
                  <a:lnTo>
                    <a:pt x="706" y="0"/>
                  </a:lnTo>
                  <a:lnTo>
                    <a:pt x="706" y="0"/>
                  </a:lnTo>
                  <a:lnTo>
                    <a:pt x="709" y="0"/>
                  </a:lnTo>
                  <a:lnTo>
                    <a:pt x="706" y="0"/>
                  </a:lnTo>
                  <a:close/>
                  <a:moveTo>
                    <a:pt x="709" y="0"/>
                  </a:moveTo>
                  <a:lnTo>
                    <a:pt x="709" y="0"/>
                  </a:lnTo>
                  <a:lnTo>
                    <a:pt x="709" y="0"/>
                  </a:lnTo>
                  <a:lnTo>
                    <a:pt x="709" y="0"/>
                  </a:lnTo>
                  <a:lnTo>
                    <a:pt x="709" y="0"/>
                  </a:lnTo>
                  <a:lnTo>
                    <a:pt x="709" y="0"/>
                  </a:lnTo>
                  <a:lnTo>
                    <a:pt x="709" y="0"/>
                  </a:lnTo>
                  <a:close/>
                  <a:moveTo>
                    <a:pt x="712" y="0"/>
                  </a:moveTo>
                  <a:lnTo>
                    <a:pt x="712" y="0"/>
                  </a:lnTo>
                  <a:lnTo>
                    <a:pt x="712" y="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4" name="Austria"/>
            <p:cNvSpPr>
              <a:spLocks/>
            </p:cNvSpPr>
            <p:nvPr/>
          </p:nvSpPr>
          <p:spPr bwMode="auto">
            <a:xfrm>
              <a:off x="4015834" y="4440588"/>
              <a:ext cx="641350" cy="334963"/>
            </a:xfrm>
            <a:custGeom>
              <a:avLst/>
              <a:gdLst>
                <a:gd name="T0" fmla="*/ 35 w 1777"/>
                <a:gd name="T1" fmla="*/ 614 h 929"/>
                <a:gd name="T2" fmla="*/ 0 w 1777"/>
                <a:gd name="T3" fmla="*/ 672 h 929"/>
                <a:gd name="T4" fmla="*/ 13 w 1777"/>
                <a:gd name="T5" fmla="*/ 733 h 929"/>
                <a:gd name="T6" fmla="*/ 82 w 1777"/>
                <a:gd name="T7" fmla="*/ 760 h 929"/>
                <a:gd name="T8" fmla="*/ 209 w 1777"/>
                <a:gd name="T9" fmla="*/ 749 h 929"/>
                <a:gd name="T10" fmla="*/ 273 w 1777"/>
                <a:gd name="T11" fmla="*/ 794 h 929"/>
                <a:gd name="T12" fmla="*/ 392 w 1777"/>
                <a:gd name="T13" fmla="*/ 757 h 929"/>
                <a:gd name="T14" fmla="*/ 641 w 1777"/>
                <a:gd name="T15" fmla="*/ 712 h 929"/>
                <a:gd name="T16" fmla="*/ 662 w 1777"/>
                <a:gd name="T17" fmla="*/ 786 h 929"/>
                <a:gd name="T18" fmla="*/ 675 w 1777"/>
                <a:gd name="T19" fmla="*/ 815 h 929"/>
                <a:gd name="T20" fmla="*/ 1051 w 1777"/>
                <a:gd name="T21" fmla="*/ 895 h 929"/>
                <a:gd name="T22" fmla="*/ 1178 w 1777"/>
                <a:gd name="T23" fmla="*/ 905 h 929"/>
                <a:gd name="T24" fmla="*/ 1221 w 1777"/>
                <a:gd name="T25" fmla="*/ 910 h 929"/>
                <a:gd name="T26" fmla="*/ 1279 w 1777"/>
                <a:gd name="T27" fmla="*/ 842 h 929"/>
                <a:gd name="T28" fmla="*/ 1464 w 1777"/>
                <a:gd name="T29" fmla="*/ 794 h 929"/>
                <a:gd name="T30" fmla="*/ 1546 w 1777"/>
                <a:gd name="T31" fmla="*/ 781 h 929"/>
                <a:gd name="T32" fmla="*/ 1570 w 1777"/>
                <a:gd name="T33" fmla="*/ 733 h 929"/>
                <a:gd name="T34" fmla="*/ 1634 w 1777"/>
                <a:gd name="T35" fmla="*/ 540 h 929"/>
                <a:gd name="T36" fmla="*/ 1626 w 1777"/>
                <a:gd name="T37" fmla="*/ 437 h 929"/>
                <a:gd name="T38" fmla="*/ 1777 w 1777"/>
                <a:gd name="T39" fmla="*/ 307 h 929"/>
                <a:gd name="T40" fmla="*/ 1694 w 1777"/>
                <a:gd name="T41" fmla="*/ 69 h 929"/>
                <a:gd name="T42" fmla="*/ 1610 w 1777"/>
                <a:gd name="T43" fmla="*/ 47 h 929"/>
                <a:gd name="T44" fmla="*/ 1541 w 1777"/>
                <a:gd name="T45" fmla="*/ 79 h 929"/>
                <a:gd name="T46" fmla="*/ 1295 w 1777"/>
                <a:gd name="T47" fmla="*/ 29 h 929"/>
                <a:gd name="T48" fmla="*/ 1255 w 1777"/>
                <a:gd name="T49" fmla="*/ 8 h 929"/>
                <a:gd name="T50" fmla="*/ 1218 w 1777"/>
                <a:gd name="T51" fmla="*/ 92 h 929"/>
                <a:gd name="T52" fmla="*/ 1141 w 1777"/>
                <a:gd name="T53" fmla="*/ 143 h 929"/>
                <a:gd name="T54" fmla="*/ 993 w 1777"/>
                <a:gd name="T55" fmla="*/ 111 h 929"/>
                <a:gd name="T56" fmla="*/ 996 w 1777"/>
                <a:gd name="T57" fmla="*/ 135 h 929"/>
                <a:gd name="T58" fmla="*/ 908 w 1777"/>
                <a:gd name="T59" fmla="*/ 185 h 929"/>
                <a:gd name="T60" fmla="*/ 755 w 1777"/>
                <a:gd name="T61" fmla="*/ 349 h 929"/>
                <a:gd name="T62" fmla="*/ 797 w 1777"/>
                <a:gd name="T63" fmla="*/ 484 h 929"/>
                <a:gd name="T64" fmla="*/ 821 w 1777"/>
                <a:gd name="T65" fmla="*/ 572 h 929"/>
                <a:gd name="T66" fmla="*/ 702 w 1777"/>
                <a:gd name="T67" fmla="*/ 519 h 929"/>
                <a:gd name="T68" fmla="*/ 641 w 1777"/>
                <a:gd name="T69" fmla="*/ 497 h 929"/>
                <a:gd name="T70" fmla="*/ 630 w 1777"/>
                <a:gd name="T71" fmla="*/ 527 h 929"/>
                <a:gd name="T72" fmla="*/ 482 w 1777"/>
                <a:gd name="T73" fmla="*/ 564 h 929"/>
                <a:gd name="T74" fmla="*/ 445 w 1777"/>
                <a:gd name="T75" fmla="*/ 587 h 929"/>
                <a:gd name="T76" fmla="*/ 336 w 1777"/>
                <a:gd name="T77" fmla="*/ 585 h 929"/>
                <a:gd name="T78" fmla="*/ 328 w 1777"/>
                <a:gd name="T79" fmla="*/ 566 h 929"/>
                <a:gd name="T80" fmla="*/ 228 w 1777"/>
                <a:gd name="T81" fmla="*/ 545 h 929"/>
                <a:gd name="T82" fmla="*/ 154 w 1777"/>
                <a:gd name="T83" fmla="*/ 651 h 929"/>
                <a:gd name="T84" fmla="*/ 148 w 1777"/>
                <a:gd name="T85" fmla="*/ 622 h 929"/>
                <a:gd name="T86" fmla="*/ 133 w 1777"/>
                <a:gd name="T87" fmla="*/ 585 h 929"/>
                <a:gd name="T88" fmla="*/ 77 w 1777"/>
                <a:gd name="T89" fmla="*/ 564 h 929"/>
                <a:gd name="T90" fmla="*/ 19 w 1777"/>
                <a:gd name="T91" fmla="*/ 564 h 929"/>
                <a:gd name="T92" fmla="*/ 11 w 1777"/>
                <a:gd name="T93" fmla="*/ 56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7" h="929">
                  <a:moveTo>
                    <a:pt x="11" y="564"/>
                  </a:moveTo>
                  <a:cubicBezTo>
                    <a:pt x="11" y="582"/>
                    <a:pt x="45" y="587"/>
                    <a:pt x="35" y="614"/>
                  </a:cubicBezTo>
                  <a:cubicBezTo>
                    <a:pt x="32" y="619"/>
                    <a:pt x="21" y="617"/>
                    <a:pt x="19" y="619"/>
                  </a:cubicBezTo>
                  <a:cubicBezTo>
                    <a:pt x="16" y="627"/>
                    <a:pt x="8" y="648"/>
                    <a:pt x="0" y="672"/>
                  </a:cubicBezTo>
                  <a:lnTo>
                    <a:pt x="13" y="701"/>
                  </a:lnTo>
                  <a:lnTo>
                    <a:pt x="13" y="733"/>
                  </a:lnTo>
                  <a:cubicBezTo>
                    <a:pt x="40" y="736"/>
                    <a:pt x="82" y="741"/>
                    <a:pt x="85" y="741"/>
                  </a:cubicBezTo>
                  <a:cubicBezTo>
                    <a:pt x="90" y="746"/>
                    <a:pt x="77" y="754"/>
                    <a:pt x="82" y="760"/>
                  </a:cubicBezTo>
                  <a:cubicBezTo>
                    <a:pt x="96" y="775"/>
                    <a:pt x="111" y="786"/>
                    <a:pt x="130" y="794"/>
                  </a:cubicBezTo>
                  <a:cubicBezTo>
                    <a:pt x="172" y="815"/>
                    <a:pt x="180" y="744"/>
                    <a:pt x="209" y="749"/>
                  </a:cubicBezTo>
                  <a:cubicBezTo>
                    <a:pt x="265" y="757"/>
                    <a:pt x="207" y="786"/>
                    <a:pt x="225" y="794"/>
                  </a:cubicBezTo>
                  <a:cubicBezTo>
                    <a:pt x="268" y="815"/>
                    <a:pt x="231" y="789"/>
                    <a:pt x="273" y="794"/>
                  </a:cubicBezTo>
                  <a:cubicBezTo>
                    <a:pt x="294" y="797"/>
                    <a:pt x="315" y="852"/>
                    <a:pt x="358" y="828"/>
                  </a:cubicBezTo>
                  <a:lnTo>
                    <a:pt x="392" y="757"/>
                  </a:lnTo>
                  <a:cubicBezTo>
                    <a:pt x="413" y="741"/>
                    <a:pt x="506" y="752"/>
                    <a:pt x="530" y="749"/>
                  </a:cubicBezTo>
                  <a:cubicBezTo>
                    <a:pt x="569" y="746"/>
                    <a:pt x="601" y="712"/>
                    <a:pt x="641" y="712"/>
                  </a:cubicBezTo>
                  <a:cubicBezTo>
                    <a:pt x="651" y="712"/>
                    <a:pt x="622" y="725"/>
                    <a:pt x="620" y="736"/>
                  </a:cubicBezTo>
                  <a:cubicBezTo>
                    <a:pt x="606" y="791"/>
                    <a:pt x="641" y="754"/>
                    <a:pt x="662" y="786"/>
                  </a:cubicBezTo>
                  <a:cubicBezTo>
                    <a:pt x="667" y="794"/>
                    <a:pt x="654" y="805"/>
                    <a:pt x="659" y="815"/>
                  </a:cubicBezTo>
                  <a:cubicBezTo>
                    <a:pt x="662" y="820"/>
                    <a:pt x="670" y="810"/>
                    <a:pt x="675" y="815"/>
                  </a:cubicBezTo>
                  <a:cubicBezTo>
                    <a:pt x="726" y="852"/>
                    <a:pt x="739" y="857"/>
                    <a:pt x="808" y="868"/>
                  </a:cubicBezTo>
                  <a:cubicBezTo>
                    <a:pt x="887" y="879"/>
                    <a:pt x="969" y="881"/>
                    <a:pt x="1051" y="895"/>
                  </a:cubicBezTo>
                  <a:cubicBezTo>
                    <a:pt x="1072" y="897"/>
                    <a:pt x="1094" y="913"/>
                    <a:pt x="1115" y="916"/>
                  </a:cubicBezTo>
                  <a:cubicBezTo>
                    <a:pt x="1136" y="918"/>
                    <a:pt x="1157" y="902"/>
                    <a:pt x="1178" y="905"/>
                  </a:cubicBezTo>
                  <a:cubicBezTo>
                    <a:pt x="1191" y="908"/>
                    <a:pt x="1199" y="926"/>
                    <a:pt x="1213" y="926"/>
                  </a:cubicBezTo>
                  <a:cubicBezTo>
                    <a:pt x="1218" y="929"/>
                    <a:pt x="1215" y="913"/>
                    <a:pt x="1221" y="910"/>
                  </a:cubicBezTo>
                  <a:cubicBezTo>
                    <a:pt x="1234" y="897"/>
                    <a:pt x="1255" y="892"/>
                    <a:pt x="1268" y="876"/>
                  </a:cubicBezTo>
                  <a:cubicBezTo>
                    <a:pt x="1279" y="868"/>
                    <a:pt x="1271" y="850"/>
                    <a:pt x="1279" y="842"/>
                  </a:cubicBezTo>
                  <a:cubicBezTo>
                    <a:pt x="1329" y="802"/>
                    <a:pt x="1382" y="852"/>
                    <a:pt x="1430" y="831"/>
                  </a:cubicBezTo>
                  <a:cubicBezTo>
                    <a:pt x="1446" y="823"/>
                    <a:pt x="1448" y="799"/>
                    <a:pt x="1464" y="794"/>
                  </a:cubicBezTo>
                  <a:cubicBezTo>
                    <a:pt x="1467" y="791"/>
                    <a:pt x="1554" y="805"/>
                    <a:pt x="1557" y="802"/>
                  </a:cubicBezTo>
                  <a:cubicBezTo>
                    <a:pt x="1565" y="799"/>
                    <a:pt x="1549" y="789"/>
                    <a:pt x="1546" y="781"/>
                  </a:cubicBezTo>
                  <a:cubicBezTo>
                    <a:pt x="1541" y="754"/>
                    <a:pt x="1552" y="738"/>
                    <a:pt x="1570" y="733"/>
                  </a:cubicBezTo>
                  <a:lnTo>
                    <a:pt x="1570" y="733"/>
                  </a:lnTo>
                  <a:cubicBezTo>
                    <a:pt x="1618" y="680"/>
                    <a:pt x="1639" y="672"/>
                    <a:pt x="1663" y="632"/>
                  </a:cubicBezTo>
                  <a:cubicBezTo>
                    <a:pt x="1668" y="622"/>
                    <a:pt x="1620" y="566"/>
                    <a:pt x="1634" y="540"/>
                  </a:cubicBezTo>
                  <a:cubicBezTo>
                    <a:pt x="1652" y="503"/>
                    <a:pt x="1697" y="542"/>
                    <a:pt x="1692" y="490"/>
                  </a:cubicBezTo>
                  <a:cubicBezTo>
                    <a:pt x="1689" y="445"/>
                    <a:pt x="1610" y="450"/>
                    <a:pt x="1626" y="437"/>
                  </a:cubicBezTo>
                  <a:cubicBezTo>
                    <a:pt x="1663" y="405"/>
                    <a:pt x="1758" y="447"/>
                    <a:pt x="1774" y="418"/>
                  </a:cubicBezTo>
                  <a:cubicBezTo>
                    <a:pt x="1777" y="407"/>
                    <a:pt x="1739" y="323"/>
                    <a:pt x="1777" y="307"/>
                  </a:cubicBezTo>
                  <a:cubicBezTo>
                    <a:pt x="1745" y="272"/>
                    <a:pt x="1718" y="238"/>
                    <a:pt x="1694" y="198"/>
                  </a:cubicBezTo>
                  <a:cubicBezTo>
                    <a:pt x="1673" y="164"/>
                    <a:pt x="1750" y="108"/>
                    <a:pt x="1694" y="69"/>
                  </a:cubicBezTo>
                  <a:cubicBezTo>
                    <a:pt x="1687" y="63"/>
                    <a:pt x="1676" y="79"/>
                    <a:pt x="1668" y="79"/>
                  </a:cubicBezTo>
                  <a:cubicBezTo>
                    <a:pt x="1655" y="77"/>
                    <a:pt x="1628" y="42"/>
                    <a:pt x="1610" y="47"/>
                  </a:cubicBezTo>
                  <a:cubicBezTo>
                    <a:pt x="1597" y="53"/>
                    <a:pt x="1591" y="74"/>
                    <a:pt x="1575" y="82"/>
                  </a:cubicBezTo>
                  <a:cubicBezTo>
                    <a:pt x="1565" y="84"/>
                    <a:pt x="1552" y="79"/>
                    <a:pt x="1541" y="79"/>
                  </a:cubicBezTo>
                  <a:cubicBezTo>
                    <a:pt x="1469" y="71"/>
                    <a:pt x="1409" y="13"/>
                    <a:pt x="1332" y="13"/>
                  </a:cubicBezTo>
                  <a:cubicBezTo>
                    <a:pt x="1319" y="13"/>
                    <a:pt x="1308" y="29"/>
                    <a:pt x="1295" y="29"/>
                  </a:cubicBezTo>
                  <a:cubicBezTo>
                    <a:pt x="1289" y="26"/>
                    <a:pt x="1295" y="13"/>
                    <a:pt x="1289" y="10"/>
                  </a:cubicBezTo>
                  <a:cubicBezTo>
                    <a:pt x="1279" y="5"/>
                    <a:pt x="1263" y="0"/>
                    <a:pt x="1255" y="8"/>
                  </a:cubicBezTo>
                  <a:cubicBezTo>
                    <a:pt x="1252" y="13"/>
                    <a:pt x="1258" y="90"/>
                    <a:pt x="1252" y="95"/>
                  </a:cubicBezTo>
                  <a:cubicBezTo>
                    <a:pt x="1247" y="103"/>
                    <a:pt x="1229" y="84"/>
                    <a:pt x="1218" y="92"/>
                  </a:cubicBezTo>
                  <a:lnTo>
                    <a:pt x="1197" y="161"/>
                  </a:lnTo>
                  <a:cubicBezTo>
                    <a:pt x="1178" y="167"/>
                    <a:pt x="1160" y="143"/>
                    <a:pt x="1141" y="143"/>
                  </a:cubicBezTo>
                  <a:cubicBezTo>
                    <a:pt x="1131" y="143"/>
                    <a:pt x="1133" y="164"/>
                    <a:pt x="1123" y="167"/>
                  </a:cubicBezTo>
                  <a:cubicBezTo>
                    <a:pt x="1067" y="188"/>
                    <a:pt x="1035" y="132"/>
                    <a:pt x="993" y="111"/>
                  </a:cubicBezTo>
                  <a:lnTo>
                    <a:pt x="990" y="111"/>
                  </a:lnTo>
                  <a:cubicBezTo>
                    <a:pt x="993" y="119"/>
                    <a:pt x="996" y="127"/>
                    <a:pt x="996" y="135"/>
                  </a:cubicBezTo>
                  <a:cubicBezTo>
                    <a:pt x="993" y="206"/>
                    <a:pt x="977" y="190"/>
                    <a:pt x="921" y="177"/>
                  </a:cubicBezTo>
                  <a:cubicBezTo>
                    <a:pt x="916" y="177"/>
                    <a:pt x="911" y="180"/>
                    <a:pt x="908" y="185"/>
                  </a:cubicBezTo>
                  <a:cubicBezTo>
                    <a:pt x="903" y="212"/>
                    <a:pt x="919" y="241"/>
                    <a:pt x="892" y="262"/>
                  </a:cubicBezTo>
                  <a:cubicBezTo>
                    <a:pt x="869" y="280"/>
                    <a:pt x="757" y="307"/>
                    <a:pt x="755" y="349"/>
                  </a:cubicBezTo>
                  <a:cubicBezTo>
                    <a:pt x="755" y="349"/>
                    <a:pt x="818" y="437"/>
                    <a:pt x="818" y="439"/>
                  </a:cubicBezTo>
                  <a:cubicBezTo>
                    <a:pt x="821" y="442"/>
                    <a:pt x="784" y="474"/>
                    <a:pt x="797" y="484"/>
                  </a:cubicBezTo>
                  <a:cubicBezTo>
                    <a:pt x="826" y="511"/>
                    <a:pt x="855" y="471"/>
                    <a:pt x="831" y="558"/>
                  </a:cubicBezTo>
                  <a:cubicBezTo>
                    <a:pt x="831" y="564"/>
                    <a:pt x="826" y="572"/>
                    <a:pt x="821" y="572"/>
                  </a:cubicBezTo>
                  <a:cubicBezTo>
                    <a:pt x="736" y="548"/>
                    <a:pt x="802" y="505"/>
                    <a:pt x="763" y="503"/>
                  </a:cubicBezTo>
                  <a:cubicBezTo>
                    <a:pt x="741" y="503"/>
                    <a:pt x="723" y="521"/>
                    <a:pt x="702" y="519"/>
                  </a:cubicBezTo>
                  <a:cubicBezTo>
                    <a:pt x="691" y="516"/>
                    <a:pt x="694" y="497"/>
                    <a:pt x="686" y="495"/>
                  </a:cubicBezTo>
                  <a:cubicBezTo>
                    <a:pt x="670" y="490"/>
                    <a:pt x="654" y="503"/>
                    <a:pt x="641" y="497"/>
                  </a:cubicBezTo>
                  <a:cubicBezTo>
                    <a:pt x="636" y="495"/>
                    <a:pt x="646" y="479"/>
                    <a:pt x="641" y="479"/>
                  </a:cubicBezTo>
                  <a:cubicBezTo>
                    <a:pt x="609" y="482"/>
                    <a:pt x="638" y="524"/>
                    <a:pt x="630" y="527"/>
                  </a:cubicBezTo>
                  <a:cubicBezTo>
                    <a:pt x="593" y="537"/>
                    <a:pt x="532" y="521"/>
                    <a:pt x="498" y="535"/>
                  </a:cubicBezTo>
                  <a:cubicBezTo>
                    <a:pt x="487" y="540"/>
                    <a:pt x="493" y="558"/>
                    <a:pt x="482" y="564"/>
                  </a:cubicBezTo>
                  <a:cubicBezTo>
                    <a:pt x="471" y="572"/>
                    <a:pt x="458" y="558"/>
                    <a:pt x="448" y="566"/>
                  </a:cubicBezTo>
                  <a:cubicBezTo>
                    <a:pt x="440" y="569"/>
                    <a:pt x="450" y="582"/>
                    <a:pt x="445" y="587"/>
                  </a:cubicBezTo>
                  <a:cubicBezTo>
                    <a:pt x="442" y="590"/>
                    <a:pt x="352" y="614"/>
                    <a:pt x="342" y="609"/>
                  </a:cubicBezTo>
                  <a:cubicBezTo>
                    <a:pt x="336" y="603"/>
                    <a:pt x="342" y="590"/>
                    <a:pt x="336" y="585"/>
                  </a:cubicBezTo>
                  <a:cubicBezTo>
                    <a:pt x="334" y="580"/>
                    <a:pt x="321" y="580"/>
                    <a:pt x="318" y="574"/>
                  </a:cubicBezTo>
                  <a:cubicBezTo>
                    <a:pt x="315" y="569"/>
                    <a:pt x="331" y="572"/>
                    <a:pt x="328" y="566"/>
                  </a:cubicBezTo>
                  <a:cubicBezTo>
                    <a:pt x="318" y="532"/>
                    <a:pt x="244" y="574"/>
                    <a:pt x="223" y="550"/>
                  </a:cubicBezTo>
                  <a:cubicBezTo>
                    <a:pt x="223" y="550"/>
                    <a:pt x="228" y="548"/>
                    <a:pt x="228" y="545"/>
                  </a:cubicBezTo>
                  <a:cubicBezTo>
                    <a:pt x="212" y="535"/>
                    <a:pt x="228" y="580"/>
                    <a:pt x="223" y="598"/>
                  </a:cubicBezTo>
                  <a:cubicBezTo>
                    <a:pt x="223" y="609"/>
                    <a:pt x="172" y="670"/>
                    <a:pt x="154" y="651"/>
                  </a:cubicBezTo>
                  <a:cubicBezTo>
                    <a:pt x="143" y="640"/>
                    <a:pt x="172" y="625"/>
                    <a:pt x="164" y="614"/>
                  </a:cubicBezTo>
                  <a:cubicBezTo>
                    <a:pt x="162" y="611"/>
                    <a:pt x="154" y="622"/>
                    <a:pt x="148" y="622"/>
                  </a:cubicBezTo>
                  <a:cubicBezTo>
                    <a:pt x="143" y="622"/>
                    <a:pt x="135" y="619"/>
                    <a:pt x="133" y="614"/>
                  </a:cubicBezTo>
                  <a:cubicBezTo>
                    <a:pt x="127" y="606"/>
                    <a:pt x="146" y="595"/>
                    <a:pt x="133" y="585"/>
                  </a:cubicBezTo>
                  <a:cubicBezTo>
                    <a:pt x="122" y="577"/>
                    <a:pt x="117" y="564"/>
                    <a:pt x="106" y="558"/>
                  </a:cubicBezTo>
                  <a:cubicBezTo>
                    <a:pt x="98" y="553"/>
                    <a:pt x="88" y="566"/>
                    <a:pt x="77" y="564"/>
                  </a:cubicBezTo>
                  <a:cubicBezTo>
                    <a:pt x="72" y="558"/>
                    <a:pt x="77" y="545"/>
                    <a:pt x="72" y="540"/>
                  </a:cubicBezTo>
                  <a:cubicBezTo>
                    <a:pt x="58" y="529"/>
                    <a:pt x="61" y="577"/>
                    <a:pt x="19" y="564"/>
                  </a:cubicBezTo>
                  <a:cubicBezTo>
                    <a:pt x="16" y="561"/>
                    <a:pt x="13" y="561"/>
                    <a:pt x="11" y="561"/>
                  </a:cubicBezTo>
                  <a:lnTo>
                    <a:pt x="11" y="564"/>
                  </a:lnTo>
                  <a:close/>
                </a:path>
              </a:pathLst>
            </a:custGeom>
            <a:solidFill>
              <a:srgbClr val="FF9933"/>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5" name="Armenia"/>
            <p:cNvSpPr>
              <a:spLocks noEditPoints="1"/>
            </p:cNvSpPr>
            <p:nvPr/>
          </p:nvSpPr>
          <p:spPr bwMode="auto">
            <a:xfrm>
              <a:off x="7119396" y="4634263"/>
              <a:ext cx="381000" cy="222250"/>
            </a:xfrm>
            <a:custGeom>
              <a:avLst/>
              <a:gdLst>
                <a:gd name="T0" fmla="*/ 551 w 1057"/>
                <a:gd name="T1" fmla="*/ 130 h 617"/>
                <a:gd name="T2" fmla="*/ 379 w 1057"/>
                <a:gd name="T3" fmla="*/ 487 h 617"/>
                <a:gd name="T4" fmla="*/ 382 w 1057"/>
                <a:gd name="T5" fmla="*/ 487 h 617"/>
                <a:gd name="T6" fmla="*/ 384 w 1057"/>
                <a:gd name="T7" fmla="*/ 487 h 617"/>
                <a:gd name="T8" fmla="*/ 387 w 1057"/>
                <a:gd name="T9" fmla="*/ 487 h 617"/>
                <a:gd name="T10" fmla="*/ 387 w 1057"/>
                <a:gd name="T11" fmla="*/ 487 h 617"/>
                <a:gd name="T12" fmla="*/ 403 w 1057"/>
                <a:gd name="T13" fmla="*/ 490 h 617"/>
                <a:gd name="T14" fmla="*/ 411 w 1057"/>
                <a:gd name="T15" fmla="*/ 492 h 617"/>
                <a:gd name="T16" fmla="*/ 413 w 1057"/>
                <a:gd name="T17" fmla="*/ 492 h 617"/>
                <a:gd name="T18" fmla="*/ 419 w 1057"/>
                <a:gd name="T19" fmla="*/ 492 h 617"/>
                <a:gd name="T20" fmla="*/ 421 w 1057"/>
                <a:gd name="T21" fmla="*/ 495 h 617"/>
                <a:gd name="T22" fmla="*/ 427 w 1057"/>
                <a:gd name="T23" fmla="*/ 495 h 617"/>
                <a:gd name="T24" fmla="*/ 427 w 1057"/>
                <a:gd name="T25" fmla="*/ 495 h 617"/>
                <a:gd name="T26" fmla="*/ 429 w 1057"/>
                <a:gd name="T27" fmla="*/ 497 h 617"/>
                <a:gd name="T28" fmla="*/ 432 w 1057"/>
                <a:gd name="T29" fmla="*/ 497 h 617"/>
                <a:gd name="T30" fmla="*/ 437 w 1057"/>
                <a:gd name="T31" fmla="*/ 500 h 617"/>
                <a:gd name="T32" fmla="*/ 440 w 1057"/>
                <a:gd name="T33" fmla="*/ 500 h 617"/>
                <a:gd name="T34" fmla="*/ 440 w 1057"/>
                <a:gd name="T35" fmla="*/ 500 h 617"/>
                <a:gd name="T36" fmla="*/ 443 w 1057"/>
                <a:gd name="T37" fmla="*/ 503 h 617"/>
                <a:gd name="T38" fmla="*/ 448 w 1057"/>
                <a:gd name="T39" fmla="*/ 503 h 617"/>
                <a:gd name="T40" fmla="*/ 450 w 1057"/>
                <a:gd name="T41" fmla="*/ 505 h 617"/>
                <a:gd name="T42" fmla="*/ 453 w 1057"/>
                <a:gd name="T43" fmla="*/ 505 h 617"/>
                <a:gd name="T44" fmla="*/ 458 w 1057"/>
                <a:gd name="T45" fmla="*/ 508 h 617"/>
                <a:gd name="T46" fmla="*/ 461 w 1057"/>
                <a:gd name="T47" fmla="*/ 508 h 617"/>
                <a:gd name="T48" fmla="*/ 464 w 1057"/>
                <a:gd name="T49" fmla="*/ 511 h 617"/>
                <a:gd name="T50" fmla="*/ 466 w 1057"/>
                <a:gd name="T51" fmla="*/ 511 h 617"/>
                <a:gd name="T52" fmla="*/ 495 w 1057"/>
                <a:gd name="T53" fmla="*/ 524 h 617"/>
                <a:gd name="T54" fmla="*/ 503 w 1057"/>
                <a:gd name="T55" fmla="*/ 527 h 617"/>
                <a:gd name="T56" fmla="*/ 633 w 1057"/>
                <a:gd name="T57" fmla="*/ 521 h 617"/>
                <a:gd name="T58" fmla="*/ 755 w 1057"/>
                <a:gd name="T59" fmla="*/ 450 h 617"/>
                <a:gd name="T60" fmla="*/ 871 w 1057"/>
                <a:gd name="T61" fmla="*/ 516 h 617"/>
                <a:gd name="T62" fmla="*/ 1001 w 1057"/>
                <a:gd name="T63" fmla="*/ 580 h 617"/>
                <a:gd name="T64" fmla="*/ 1051 w 1057"/>
                <a:gd name="T65" fmla="*/ 569 h 617"/>
                <a:gd name="T66" fmla="*/ 975 w 1057"/>
                <a:gd name="T67" fmla="*/ 482 h 617"/>
                <a:gd name="T68" fmla="*/ 932 w 1057"/>
                <a:gd name="T69" fmla="*/ 410 h 617"/>
                <a:gd name="T70" fmla="*/ 715 w 1057"/>
                <a:gd name="T71" fmla="*/ 331 h 617"/>
                <a:gd name="T72" fmla="*/ 726 w 1057"/>
                <a:gd name="T73" fmla="*/ 294 h 617"/>
                <a:gd name="T74" fmla="*/ 540 w 1057"/>
                <a:gd name="T75" fmla="*/ 63 h 617"/>
                <a:gd name="T76" fmla="*/ 382 w 1057"/>
                <a:gd name="T77" fmla="*/ 58 h 617"/>
                <a:gd name="T78" fmla="*/ 337 w 1057"/>
                <a:gd name="T79" fmla="*/ 0 h 617"/>
                <a:gd name="T80" fmla="*/ 313 w 1057"/>
                <a:gd name="T81" fmla="*/ 42 h 617"/>
                <a:gd name="T82" fmla="*/ 3 w 1057"/>
                <a:gd name="T83" fmla="*/ 243 h 617"/>
                <a:gd name="T84" fmla="*/ 130 w 1057"/>
                <a:gd name="T85" fmla="*/ 347 h 617"/>
                <a:gd name="T86" fmla="*/ 186 w 1057"/>
                <a:gd name="T87" fmla="*/ 540 h 617"/>
                <a:gd name="T88" fmla="*/ 384 w 1057"/>
                <a:gd name="T89" fmla="*/ 6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7" h="617">
                  <a:moveTo>
                    <a:pt x="551" y="130"/>
                  </a:moveTo>
                  <a:cubicBezTo>
                    <a:pt x="585" y="135"/>
                    <a:pt x="538" y="167"/>
                    <a:pt x="543" y="143"/>
                  </a:cubicBezTo>
                  <a:cubicBezTo>
                    <a:pt x="543" y="137"/>
                    <a:pt x="548" y="135"/>
                    <a:pt x="551" y="130"/>
                  </a:cubicBezTo>
                  <a:moveTo>
                    <a:pt x="374" y="487"/>
                  </a:moveTo>
                  <a:lnTo>
                    <a:pt x="376" y="487"/>
                  </a:lnTo>
                  <a:lnTo>
                    <a:pt x="379" y="487"/>
                  </a:lnTo>
                  <a:lnTo>
                    <a:pt x="379" y="487"/>
                  </a:lnTo>
                  <a:lnTo>
                    <a:pt x="379" y="487"/>
                  </a:lnTo>
                  <a:lnTo>
                    <a:pt x="382" y="487"/>
                  </a:lnTo>
                  <a:lnTo>
                    <a:pt x="384" y="487"/>
                  </a:lnTo>
                  <a:lnTo>
                    <a:pt x="384" y="487"/>
                  </a:lnTo>
                  <a:lnTo>
                    <a:pt x="384" y="487"/>
                  </a:lnTo>
                  <a:lnTo>
                    <a:pt x="384" y="487"/>
                  </a:lnTo>
                  <a:lnTo>
                    <a:pt x="387" y="487"/>
                  </a:lnTo>
                  <a:lnTo>
                    <a:pt x="387" y="487"/>
                  </a:lnTo>
                  <a:lnTo>
                    <a:pt x="387" y="487"/>
                  </a:lnTo>
                  <a:lnTo>
                    <a:pt x="387" y="487"/>
                  </a:lnTo>
                  <a:lnTo>
                    <a:pt x="387" y="487"/>
                  </a:lnTo>
                  <a:cubicBezTo>
                    <a:pt x="392" y="487"/>
                    <a:pt x="398" y="490"/>
                    <a:pt x="403" y="490"/>
                  </a:cubicBezTo>
                  <a:lnTo>
                    <a:pt x="403" y="490"/>
                  </a:lnTo>
                  <a:lnTo>
                    <a:pt x="403" y="490"/>
                  </a:lnTo>
                  <a:lnTo>
                    <a:pt x="408" y="490"/>
                  </a:lnTo>
                  <a:lnTo>
                    <a:pt x="408" y="490"/>
                  </a:lnTo>
                  <a:cubicBezTo>
                    <a:pt x="408" y="490"/>
                    <a:pt x="411" y="490"/>
                    <a:pt x="411" y="492"/>
                  </a:cubicBezTo>
                  <a:lnTo>
                    <a:pt x="411" y="492"/>
                  </a:lnTo>
                  <a:lnTo>
                    <a:pt x="411" y="492"/>
                  </a:lnTo>
                  <a:lnTo>
                    <a:pt x="413" y="492"/>
                  </a:lnTo>
                  <a:lnTo>
                    <a:pt x="416" y="492"/>
                  </a:lnTo>
                  <a:lnTo>
                    <a:pt x="416" y="492"/>
                  </a:lnTo>
                  <a:lnTo>
                    <a:pt x="419" y="492"/>
                  </a:lnTo>
                  <a:lnTo>
                    <a:pt x="419" y="492"/>
                  </a:lnTo>
                  <a:lnTo>
                    <a:pt x="419" y="492"/>
                  </a:lnTo>
                  <a:cubicBezTo>
                    <a:pt x="419" y="495"/>
                    <a:pt x="421" y="495"/>
                    <a:pt x="421" y="495"/>
                  </a:cubicBezTo>
                  <a:lnTo>
                    <a:pt x="424" y="495"/>
                  </a:lnTo>
                  <a:lnTo>
                    <a:pt x="424" y="495"/>
                  </a:lnTo>
                  <a:lnTo>
                    <a:pt x="427" y="495"/>
                  </a:lnTo>
                  <a:lnTo>
                    <a:pt x="427" y="495"/>
                  </a:lnTo>
                  <a:lnTo>
                    <a:pt x="427" y="495"/>
                  </a:lnTo>
                  <a:lnTo>
                    <a:pt x="427" y="495"/>
                  </a:lnTo>
                  <a:lnTo>
                    <a:pt x="429" y="497"/>
                  </a:lnTo>
                  <a:lnTo>
                    <a:pt x="429" y="497"/>
                  </a:lnTo>
                  <a:lnTo>
                    <a:pt x="429" y="497"/>
                  </a:lnTo>
                  <a:lnTo>
                    <a:pt x="432" y="497"/>
                  </a:lnTo>
                  <a:lnTo>
                    <a:pt x="432" y="497"/>
                  </a:lnTo>
                  <a:lnTo>
                    <a:pt x="432" y="497"/>
                  </a:lnTo>
                  <a:lnTo>
                    <a:pt x="432" y="497"/>
                  </a:lnTo>
                  <a:lnTo>
                    <a:pt x="435" y="497"/>
                  </a:lnTo>
                  <a:lnTo>
                    <a:pt x="437" y="500"/>
                  </a:lnTo>
                  <a:lnTo>
                    <a:pt x="437" y="500"/>
                  </a:lnTo>
                  <a:lnTo>
                    <a:pt x="437" y="500"/>
                  </a:lnTo>
                  <a:lnTo>
                    <a:pt x="440" y="500"/>
                  </a:lnTo>
                  <a:lnTo>
                    <a:pt x="440" y="500"/>
                  </a:lnTo>
                  <a:lnTo>
                    <a:pt x="440" y="500"/>
                  </a:lnTo>
                  <a:lnTo>
                    <a:pt x="440" y="500"/>
                  </a:lnTo>
                  <a:lnTo>
                    <a:pt x="443" y="500"/>
                  </a:lnTo>
                  <a:lnTo>
                    <a:pt x="443" y="503"/>
                  </a:lnTo>
                  <a:lnTo>
                    <a:pt x="443" y="503"/>
                  </a:lnTo>
                  <a:lnTo>
                    <a:pt x="445" y="503"/>
                  </a:lnTo>
                  <a:lnTo>
                    <a:pt x="445" y="503"/>
                  </a:lnTo>
                  <a:lnTo>
                    <a:pt x="448" y="503"/>
                  </a:lnTo>
                  <a:lnTo>
                    <a:pt x="448" y="503"/>
                  </a:lnTo>
                  <a:cubicBezTo>
                    <a:pt x="448" y="503"/>
                    <a:pt x="450" y="503"/>
                    <a:pt x="450" y="505"/>
                  </a:cubicBezTo>
                  <a:lnTo>
                    <a:pt x="450" y="505"/>
                  </a:lnTo>
                  <a:lnTo>
                    <a:pt x="453" y="505"/>
                  </a:lnTo>
                  <a:lnTo>
                    <a:pt x="453" y="505"/>
                  </a:lnTo>
                  <a:lnTo>
                    <a:pt x="453" y="505"/>
                  </a:lnTo>
                  <a:lnTo>
                    <a:pt x="453" y="505"/>
                  </a:lnTo>
                  <a:lnTo>
                    <a:pt x="456" y="505"/>
                  </a:lnTo>
                  <a:cubicBezTo>
                    <a:pt x="456" y="508"/>
                    <a:pt x="458" y="508"/>
                    <a:pt x="458" y="508"/>
                  </a:cubicBezTo>
                  <a:lnTo>
                    <a:pt x="458" y="508"/>
                  </a:lnTo>
                  <a:lnTo>
                    <a:pt x="461" y="508"/>
                  </a:lnTo>
                  <a:lnTo>
                    <a:pt x="461" y="508"/>
                  </a:lnTo>
                  <a:lnTo>
                    <a:pt x="461" y="508"/>
                  </a:lnTo>
                  <a:lnTo>
                    <a:pt x="464" y="511"/>
                  </a:lnTo>
                  <a:lnTo>
                    <a:pt x="464" y="511"/>
                  </a:lnTo>
                  <a:lnTo>
                    <a:pt x="466" y="511"/>
                  </a:lnTo>
                  <a:lnTo>
                    <a:pt x="466" y="511"/>
                  </a:lnTo>
                  <a:lnTo>
                    <a:pt x="466" y="511"/>
                  </a:lnTo>
                  <a:cubicBezTo>
                    <a:pt x="477" y="516"/>
                    <a:pt x="485" y="519"/>
                    <a:pt x="493" y="521"/>
                  </a:cubicBezTo>
                  <a:lnTo>
                    <a:pt x="493" y="521"/>
                  </a:lnTo>
                  <a:lnTo>
                    <a:pt x="495" y="524"/>
                  </a:lnTo>
                  <a:lnTo>
                    <a:pt x="495" y="524"/>
                  </a:lnTo>
                  <a:cubicBezTo>
                    <a:pt x="498" y="524"/>
                    <a:pt x="501" y="524"/>
                    <a:pt x="501" y="527"/>
                  </a:cubicBezTo>
                  <a:lnTo>
                    <a:pt x="503" y="527"/>
                  </a:lnTo>
                  <a:cubicBezTo>
                    <a:pt x="506" y="529"/>
                    <a:pt x="509" y="529"/>
                    <a:pt x="514" y="532"/>
                  </a:cubicBezTo>
                  <a:cubicBezTo>
                    <a:pt x="530" y="511"/>
                    <a:pt x="540" y="479"/>
                    <a:pt x="564" y="474"/>
                  </a:cubicBezTo>
                  <a:cubicBezTo>
                    <a:pt x="630" y="458"/>
                    <a:pt x="607" y="553"/>
                    <a:pt x="633" y="521"/>
                  </a:cubicBezTo>
                  <a:cubicBezTo>
                    <a:pt x="638" y="516"/>
                    <a:pt x="633" y="500"/>
                    <a:pt x="641" y="497"/>
                  </a:cubicBezTo>
                  <a:cubicBezTo>
                    <a:pt x="662" y="495"/>
                    <a:pt x="681" y="516"/>
                    <a:pt x="702" y="511"/>
                  </a:cubicBezTo>
                  <a:lnTo>
                    <a:pt x="755" y="450"/>
                  </a:lnTo>
                  <a:cubicBezTo>
                    <a:pt x="805" y="421"/>
                    <a:pt x="795" y="511"/>
                    <a:pt x="800" y="511"/>
                  </a:cubicBezTo>
                  <a:cubicBezTo>
                    <a:pt x="818" y="513"/>
                    <a:pt x="840" y="508"/>
                    <a:pt x="861" y="511"/>
                  </a:cubicBezTo>
                  <a:cubicBezTo>
                    <a:pt x="863" y="511"/>
                    <a:pt x="871" y="513"/>
                    <a:pt x="871" y="516"/>
                  </a:cubicBezTo>
                  <a:cubicBezTo>
                    <a:pt x="874" y="527"/>
                    <a:pt x="866" y="537"/>
                    <a:pt x="871" y="545"/>
                  </a:cubicBezTo>
                  <a:cubicBezTo>
                    <a:pt x="871" y="545"/>
                    <a:pt x="943" y="601"/>
                    <a:pt x="964" y="617"/>
                  </a:cubicBezTo>
                  <a:cubicBezTo>
                    <a:pt x="969" y="609"/>
                    <a:pt x="977" y="595"/>
                    <a:pt x="1001" y="580"/>
                  </a:cubicBezTo>
                  <a:cubicBezTo>
                    <a:pt x="1014" y="569"/>
                    <a:pt x="1041" y="582"/>
                    <a:pt x="1051" y="569"/>
                  </a:cubicBezTo>
                  <a:cubicBezTo>
                    <a:pt x="1051" y="569"/>
                    <a:pt x="1054" y="558"/>
                    <a:pt x="1057" y="545"/>
                  </a:cubicBezTo>
                  <a:cubicBezTo>
                    <a:pt x="1054" y="556"/>
                    <a:pt x="1054" y="564"/>
                    <a:pt x="1051" y="569"/>
                  </a:cubicBezTo>
                  <a:lnTo>
                    <a:pt x="1049" y="564"/>
                  </a:lnTo>
                  <a:cubicBezTo>
                    <a:pt x="1028" y="545"/>
                    <a:pt x="1030" y="508"/>
                    <a:pt x="1006" y="495"/>
                  </a:cubicBezTo>
                  <a:cubicBezTo>
                    <a:pt x="998" y="490"/>
                    <a:pt x="975" y="500"/>
                    <a:pt x="975" y="482"/>
                  </a:cubicBezTo>
                  <a:cubicBezTo>
                    <a:pt x="975" y="476"/>
                    <a:pt x="977" y="474"/>
                    <a:pt x="980" y="471"/>
                  </a:cubicBezTo>
                  <a:cubicBezTo>
                    <a:pt x="990" y="463"/>
                    <a:pt x="1020" y="463"/>
                    <a:pt x="1020" y="450"/>
                  </a:cubicBezTo>
                  <a:cubicBezTo>
                    <a:pt x="1017" y="397"/>
                    <a:pt x="932" y="452"/>
                    <a:pt x="932" y="410"/>
                  </a:cubicBezTo>
                  <a:cubicBezTo>
                    <a:pt x="930" y="381"/>
                    <a:pt x="969" y="389"/>
                    <a:pt x="953" y="352"/>
                  </a:cubicBezTo>
                  <a:cubicBezTo>
                    <a:pt x="940" y="328"/>
                    <a:pt x="882" y="381"/>
                    <a:pt x="866" y="381"/>
                  </a:cubicBezTo>
                  <a:cubicBezTo>
                    <a:pt x="818" y="384"/>
                    <a:pt x="765" y="333"/>
                    <a:pt x="715" y="331"/>
                  </a:cubicBezTo>
                  <a:cubicBezTo>
                    <a:pt x="699" y="331"/>
                    <a:pt x="683" y="341"/>
                    <a:pt x="665" y="339"/>
                  </a:cubicBezTo>
                  <a:cubicBezTo>
                    <a:pt x="660" y="339"/>
                    <a:pt x="665" y="328"/>
                    <a:pt x="668" y="325"/>
                  </a:cubicBezTo>
                  <a:cubicBezTo>
                    <a:pt x="683" y="310"/>
                    <a:pt x="710" y="307"/>
                    <a:pt x="726" y="294"/>
                  </a:cubicBezTo>
                  <a:cubicBezTo>
                    <a:pt x="734" y="288"/>
                    <a:pt x="728" y="222"/>
                    <a:pt x="723" y="214"/>
                  </a:cubicBezTo>
                  <a:cubicBezTo>
                    <a:pt x="718" y="201"/>
                    <a:pt x="559" y="212"/>
                    <a:pt x="517" y="156"/>
                  </a:cubicBezTo>
                  <a:cubicBezTo>
                    <a:pt x="493" y="124"/>
                    <a:pt x="578" y="82"/>
                    <a:pt x="540" y="63"/>
                  </a:cubicBezTo>
                  <a:cubicBezTo>
                    <a:pt x="522" y="55"/>
                    <a:pt x="501" y="63"/>
                    <a:pt x="482" y="55"/>
                  </a:cubicBezTo>
                  <a:cubicBezTo>
                    <a:pt x="477" y="53"/>
                    <a:pt x="485" y="32"/>
                    <a:pt x="477" y="32"/>
                  </a:cubicBezTo>
                  <a:cubicBezTo>
                    <a:pt x="458" y="34"/>
                    <a:pt x="395" y="69"/>
                    <a:pt x="382" y="58"/>
                  </a:cubicBezTo>
                  <a:cubicBezTo>
                    <a:pt x="368" y="45"/>
                    <a:pt x="445" y="13"/>
                    <a:pt x="382" y="13"/>
                  </a:cubicBezTo>
                  <a:cubicBezTo>
                    <a:pt x="371" y="13"/>
                    <a:pt x="366" y="26"/>
                    <a:pt x="358" y="24"/>
                  </a:cubicBezTo>
                  <a:cubicBezTo>
                    <a:pt x="347" y="21"/>
                    <a:pt x="345" y="8"/>
                    <a:pt x="337" y="0"/>
                  </a:cubicBezTo>
                  <a:cubicBezTo>
                    <a:pt x="334" y="5"/>
                    <a:pt x="331" y="13"/>
                    <a:pt x="326" y="16"/>
                  </a:cubicBezTo>
                  <a:cubicBezTo>
                    <a:pt x="315" y="21"/>
                    <a:pt x="284" y="26"/>
                    <a:pt x="294" y="32"/>
                  </a:cubicBezTo>
                  <a:cubicBezTo>
                    <a:pt x="300" y="34"/>
                    <a:pt x="318" y="37"/>
                    <a:pt x="313" y="42"/>
                  </a:cubicBezTo>
                  <a:cubicBezTo>
                    <a:pt x="268" y="74"/>
                    <a:pt x="194" y="85"/>
                    <a:pt x="157" y="119"/>
                  </a:cubicBezTo>
                  <a:cubicBezTo>
                    <a:pt x="106" y="159"/>
                    <a:pt x="69" y="209"/>
                    <a:pt x="6" y="241"/>
                  </a:cubicBezTo>
                  <a:lnTo>
                    <a:pt x="3" y="243"/>
                  </a:lnTo>
                  <a:cubicBezTo>
                    <a:pt x="3" y="241"/>
                    <a:pt x="0" y="238"/>
                    <a:pt x="0" y="235"/>
                  </a:cubicBezTo>
                  <a:cubicBezTo>
                    <a:pt x="6" y="243"/>
                    <a:pt x="3" y="257"/>
                    <a:pt x="11" y="265"/>
                  </a:cubicBezTo>
                  <a:cubicBezTo>
                    <a:pt x="32" y="283"/>
                    <a:pt x="114" y="278"/>
                    <a:pt x="130" y="347"/>
                  </a:cubicBezTo>
                  <a:cubicBezTo>
                    <a:pt x="138" y="384"/>
                    <a:pt x="114" y="445"/>
                    <a:pt x="143" y="476"/>
                  </a:cubicBezTo>
                  <a:cubicBezTo>
                    <a:pt x="159" y="492"/>
                    <a:pt x="183" y="497"/>
                    <a:pt x="194" y="516"/>
                  </a:cubicBezTo>
                  <a:cubicBezTo>
                    <a:pt x="199" y="521"/>
                    <a:pt x="178" y="540"/>
                    <a:pt x="186" y="540"/>
                  </a:cubicBezTo>
                  <a:cubicBezTo>
                    <a:pt x="273" y="537"/>
                    <a:pt x="313" y="490"/>
                    <a:pt x="374" y="487"/>
                  </a:cubicBezTo>
                  <a:close/>
                  <a:moveTo>
                    <a:pt x="371" y="63"/>
                  </a:moveTo>
                  <a:cubicBezTo>
                    <a:pt x="376" y="66"/>
                    <a:pt x="382" y="66"/>
                    <a:pt x="384" y="69"/>
                  </a:cubicBezTo>
                  <a:cubicBezTo>
                    <a:pt x="390" y="82"/>
                    <a:pt x="339" y="82"/>
                    <a:pt x="371" y="6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6" name="Andorra"/>
            <p:cNvSpPr>
              <a:spLocks/>
            </p:cNvSpPr>
            <p:nvPr/>
          </p:nvSpPr>
          <p:spPr bwMode="auto">
            <a:xfrm>
              <a:off x="3249071" y="5204176"/>
              <a:ext cx="52388" cy="36513"/>
            </a:xfrm>
            <a:custGeom>
              <a:avLst/>
              <a:gdLst>
                <a:gd name="T0" fmla="*/ 119 w 146"/>
                <a:gd name="T1" fmla="*/ 68 h 103"/>
                <a:gd name="T2" fmla="*/ 72 w 146"/>
                <a:gd name="T3" fmla="*/ 5 h 103"/>
                <a:gd name="T4" fmla="*/ 119 w 146"/>
                <a:gd name="T5" fmla="*/ 68 h 103"/>
              </a:gdLst>
              <a:ahLst/>
              <a:cxnLst>
                <a:cxn ang="0">
                  <a:pos x="T0" y="T1"/>
                </a:cxn>
                <a:cxn ang="0">
                  <a:pos x="T2" y="T3"/>
                </a:cxn>
                <a:cxn ang="0">
                  <a:pos x="T4" y="T5"/>
                </a:cxn>
              </a:cxnLst>
              <a:rect l="0" t="0" r="r" b="b"/>
              <a:pathLst>
                <a:path w="146" h="103">
                  <a:moveTo>
                    <a:pt x="119" y="68"/>
                  </a:moveTo>
                  <a:cubicBezTo>
                    <a:pt x="0" y="103"/>
                    <a:pt x="66" y="5"/>
                    <a:pt x="72" y="5"/>
                  </a:cubicBezTo>
                  <a:cubicBezTo>
                    <a:pt x="140" y="0"/>
                    <a:pt x="146" y="34"/>
                    <a:pt x="119" y="6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7" name="Algeria"/>
            <p:cNvSpPr>
              <a:spLocks/>
            </p:cNvSpPr>
            <p:nvPr/>
          </p:nvSpPr>
          <p:spPr bwMode="auto">
            <a:xfrm>
              <a:off x="2782346" y="5931251"/>
              <a:ext cx="1139825" cy="241300"/>
            </a:xfrm>
            <a:custGeom>
              <a:avLst/>
              <a:gdLst>
                <a:gd name="T0" fmla="*/ 3150 w 3166"/>
                <a:gd name="T1" fmla="*/ 88 h 668"/>
                <a:gd name="T2" fmla="*/ 3150 w 3166"/>
                <a:gd name="T3" fmla="*/ 98 h 668"/>
                <a:gd name="T4" fmla="*/ 3158 w 3166"/>
                <a:gd name="T5" fmla="*/ 112 h 668"/>
                <a:gd name="T6" fmla="*/ 3092 w 3166"/>
                <a:gd name="T7" fmla="*/ 138 h 668"/>
                <a:gd name="T8" fmla="*/ 3100 w 3166"/>
                <a:gd name="T9" fmla="*/ 183 h 668"/>
                <a:gd name="T10" fmla="*/ 3023 w 3166"/>
                <a:gd name="T11" fmla="*/ 228 h 668"/>
                <a:gd name="T12" fmla="*/ 3076 w 3166"/>
                <a:gd name="T13" fmla="*/ 252 h 668"/>
                <a:gd name="T14" fmla="*/ 3044 w 3166"/>
                <a:gd name="T15" fmla="*/ 440 h 668"/>
                <a:gd name="T16" fmla="*/ 3068 w 3166"/>
                <a:gd name="T17" fmla="*/ 572 h 668"/>
                <a:gd name="T18" fmla="*/ 3049 w 3166"/>
                <a:gd name="T19" fmla="*/ 636 h 668"/>
                <a:gd name="T20" fmla="*/ 3092 w 3166"/>
                <a:gd name="T21" fmla="*/ 668 h 668"/>
                <a:gd name="T22" fmla="*/ 148 w 3166"/>
                <a:gd name="T23" fmla="*/ 668 h 668"/>
                <a:gd name="T24" fmla="*/ 148 w 3166"/>
                <a:gd name="T25" fmla="*/ 665 h 668"/>
                <a:gd name="T26" fmla="*/ 106 w 3166"/>
                <a:gd name="T27" fmla="*/ 617 h 668"/>
                <a:gd name="T28" fmla="*/ 140 w 3166"/>
                <a:gd name="T29" fmla="*/ 572 h 668"/>
                <a:gd name="T30" fmla="*/ 23 w 3166"/>
                <a:gd name="T31" fmla="*/ 437 h 668"/>
                <a:gd name="T32" fmla="*/ 5 w 3166"/>
                <a:gd name="T33" fmla="*/ 416 h 668"/>
                <a:gd name="T34" fmla="*/ 0 w 3166"/>
                <a:gd name="T35" fmla="*/ 413 h 668"/>
                <a:gd name="T36" fmla="*/ 92 w 3166"/>
                <a:gd name="T37" fmla="*/ 456 h 668"/>
                <a:gd name="T38" fmla="*/ 307 w 3166"/>
                <a:gd name="T39" fmla="*/ 379 h 668"/>
                <a:gd name="T40" fmla="*/ 386 w 3166"/>
                <a:gd name="T41" fmla="*/ 286 h 668"/>
                <a:gd name="T42" fmla="*/ 497 w 3166"/>
                <a:gd name="T43" fmla="*/ 292 h 668"/>
                <a:gd name="T44" fmla="*/ 585 w 3166"/>
                <a:gd name="T45" fmla="*/ 239 h 668"/>
                <a:gd name="T46" fmla="*/ 651 w 3166"/>
                <a:gd name="T47" fmla="*/ 289 h 668"/>
                <a:gd name="T48" fmla="*/ 733 w 3166"/>
                <a:gd name="T49" fmla="*/ 207 h 668"/>
                <a:gd name="T50" fmla="*/ 1008 w 3166"/>
                <a:gd name="T51" fmla="*/ 93 h 668"/>
                <a:gd name="T52" fmla="*/ 1286 w 3166"/>
                <a:gd name="T53" fmla="*/ 96 h 668"/>
                <a:gd name="T54" fmla="*/ 1374 w 3166"/>
                <a:gd name="T55" fmla="*/ 83 h 668"/>
                <a:gd name="T56" fmla="*/ 1395 w 3166"/>
                <a:gd name="T57" fmla="*/ 96 h 668"/>
                <a:gd name="T58" fmla="*/ 1437 w 3166"/>
                <a:gd name="T59" fmla="*/ 106 h 668"/>
                <a:gd name="T60" fmla="*/ 1548 w 3166"/>
                <a:gd name="T61" fmla="*/ 43 h 668"/>
                <a:gd name="T62" fmla="*/ 1625 w 3166"/>
                <a:gd name="T63" fmla="*/ 67 h 668"/>
                <a:gd name="T64" fmla="*/ 1636 w 3166"/>
                <a:gd name="T65" fmla="*/ 45 h 668"/>
                <a:gd name="T66" fmla="*/ 1649 w 3166"/>
                <a:gd name="T67" fmla="*/ 59 h 668"/>
                <a:gd name="T68" fmla="*/ 1702 w 3166"/>
                <a:gd name="T69" fmla="*/ 67 h 668"/>
                <a:gd name="T70" fmla="*/ 1818 w 3166"/>
                <a:gd name="T71" fmla="*/ 27 h 668"/>
                <a:gd name="T72" fmla="*/ 1877 w 3166"/>
                <a:gd name="T73" fmla="*/ 43 h 668"/>
                <a:gd name="T74" fmla="*/ 2070 w 3166"/>
                <a:gd name="T75" fmla="*/ 51 h 668"/>
                <a:gd name="T76" fmla="*/ 2218 w 3166"/>
                <a:gd name="T77" fmla="*/ 154 h 668"/>
                <a:gd name="T78" fmla="*/ 2292 w 3166"/>
                <a:gd name="T79" fmla="*/ 112 h 668"/>
                <a:gd name="T80" fmla="*/ 2478 w 3166"/>
                <a:gd name="T81" fmla="*/ 69 h 668"/>
                <a:gd name="T82" fmla="*/ 2546 w 3166"/>
                <a:gd name="T83" fmla="*/ 16 h 668"/>
                <a:gd name="T84" fmla="*/ 2581 w 3166"/>
                <a:gd name="T85" fmla="*/ 59 h 668"/>
                <a:gd name="T86" fmla="*/ 2647 w 3166"/>
                <a:gd name="T87" fmla="*/ 67 h 668"/>
                <a:gd name="T88" fmla="*/ 2652 w 3166"/>
                <a:gd name="T89" fmla="*/ 72 h 668"/>
                <a:gd name="T90" fmla="*/ 2679 w 3166"/>
                <a:gd name="T91" fmla="*/ 90 h 668"/>
                <a:gd name="T92" fmla="*/ 2755 w 3166"/>
                <a:gd name="T93" fmla="*/ 24 h 668"/>
                <a:gd name="T94" fmla="*/ 2957 w 3166"/>
                <a:gd name="T95" fmla="*/ 112 h 668"/>
                <a:gd name="T96" fmla="*/ 3041 w 3166"/>
                <a:gd name="T97" fmla="*/ 80 h 668"/>
                <a:gd name="T98" fmla="*/ 3150 w 3166"/>
                <a:gd name="T99" fmla="*/ 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6" h="668">
                  <a:moveTo>
                    <a:pt x="3150" y="88"/>
                  </a:moveTo>
                  <a:cubicBezTo>
                    <a:pt x="3150" y="93"/>
                    <a:pt x="3147" y="96"/>
                    <a:pt x="3150" y="98"/>
                  </a:cubicBezTo>
                  <a:cubicBezTo>
                    <a:pt x="3150" y="104"/>
                    <a:pt x="3155" y="106"/>
                    <a:pt x="3158" y="112"/>
                  </a:cubicBezTo>
                  <a:cubicBezTo>
                    <a:pt x="3166" y="135"/>
                    <a:pt x="3102" y="133"/>
                    <a:pt x="3092" y="138"/>
                  </a:cubicBezTo>
                  <a:cubicBezTo>
                    <a:pt x="3068" y="149"/>
                    <a:pt x="3142" y="149"/>
                    <a:pt x="3100" y="183"/>
                  </a:cubicBezTo>
                  <a:cubicBezTo>
                    <a:pt x="3076" y="204"/>
                    <a:pt x="3044" y="199"/>
                    <a:pt x="3023" y="228"/>
                  </a:cubicBezTo>
                  <a:cubicBezTo>
                    <a:pt x="3012" y="244"/>
                    <a:pt x="3065" y="236"/>
                    <a:pt x="3076" y="252"/>
                  </a:cubicBezTo>
                  <a:cubicBezTo>
                    <a:pt x="3078" y="257"/>
                    <a:pt x="3044" y="419"/>
                    <a:pt x="3044" y="440"/>
                  </a:cubicBezTo>
                  <a:cubicBezTo>
                    <a:pt x="3039" y="498"/>
                    <a:pt x="3073" y="514"/>
                    <a:pt x="3068" y="572"/>
                  </a:cubicBezTo>
                  <a:cubicBezTo>
                    <a:pt x="3065" y="628"/>
                    <a:pt x="3039" y="572"/>
                    <a:pt x="3049" y="636"/>
                  </a:cubicBezTo>
                  <a:cubicBezTo>
                    <a:pt x="3052" y="654"/>
                    <a:pt x="3094" y="654"/>
                    <a:pt x="3092" y="668"/>
                  </a:cubicBezTo>
                  <a:lnTo>
                    <a:pt x="148" y="668"/>
                  </a:lnTo>
                  <a:lnTo>
                    <a:pt x="148" y="665"/>
                  </a:lnTo>
                  <a:cubicBezTo>
                    <a:pt x="145" y="644"/>
                    <a:pt x="106" y="638"/>
                    <a:pt x="106" y="617"/>
                  </a:cubicBezTo>
                  <a:cubicBezTo>
                    <a:pt x="103" y="599"/>
                    <a:pt x="137" y="591"/>
                    <a:pt x="140" y="572"/>
                  </a:cubicBezTo>
                  <a:cubicBezTo>
                    <a:pt x="140" y="562"/>
                    <a:pt x="31" y="466"/>
                    <a:pt x="23" y="437"/>
                  </a:cubicBezTo>
                  <a:lnTo>
                    <a:pt x="5" y="416"/>
                  </a:lnTo>
                  <a:cubicBezTo>
                    <a:pt x="2" y="416"/>
                    <a:pt x="0" y="413"/>
                    <a:pt x="0" y="413"/>
                  </a:cubicBezTo>
                  <a:cubicBezTo>
                    <a:pt x="31" y="427"/>
                    <a:pt x="34" y="450"/>
                    <a:pt x="92" y="456"/>
                  </a:cubicBezTo>
                  <a:cubicBezTo>
                    <a:pt x="121" y="456"/>
                    <a:pt x="294" y="392"/>
                    <a:pt x="307" y="379"/>
                  </a:cubicBezTo>
                  <a:cubicBezTo>
                    <a:pt x="344" y="342"/>
                    <a:pt x="333" y="310"/>
                    <a:pt x="386" y="286"/>
                  </a:cubicBezTo>
                  <a:cubicBezTo>
                    <a:pt x="450" y="257"/>
                    <a:pt x="489" y="292"/>
                    <a:pt x="497" y="292"/>
                  </a:cubicBezTo>
                  <a:cubicBezTo>
                    <a:pt x="548" y="276"/>
                    <a:pt x="540" y="228"/>
                    <a:pt x="585" y="239"/>
                  </a:cubicBezTo>
                  <a:cubicBezTo>
                    <a:pt x="651" y="257"/>
                    <a:pt x="524" y="273"/>
                    <a:pt x="651" y="289"/>
                  </a:cubicBezTo>
                  <a:cubicBezTo>
                    <a:pt x="701" y="297"/>
                    <a:pt x="709" y="231"/>
                    <a:pt x="733" y="207"/>
                  </a:cubicBezTo>
                  <a:cubicBezTo>
                    <a:pt x="759" y="183"/>
                    <a:pt x="977" y="96"/>
                    <a:pt x="1008" y="93"/>
                  </a:cubicBezTo>
                  <a:cubicBezTo>
                    <a:pt x="1101" y="85"/>
                    <a:pt x="1188" y="96"/>
                    <a:pt x="1286" y="96"/>
                  </a:cubicBezTo>
                  <a:cubicBezTo>
                    <a:pt x="1315" y="96"/>
                    <a:pt x="1344" y="80"/>
                    <a:pt x="1374" y="83"/>
                  </a:cubicBezTo>
                  <a:cubicBezTo>
                    <a:pt x="1382" y="83"/>
                    <a:pt x="1387" y="93"/>
                    <a:pt x="1395" y="96"/>
                  </a:cubicBezTo>
                  <a:cubicBezTo>
                    <a:pt x="1408" y="101"/>
                    <a:pt x="1424" y="104"/>
                    <a:pt x="1437" y="106"/>
                  </a:cubicBezTo>
                  <a:cubicBezTo>
                    <a:pt x="1482" y="112"/>
                    <a:pt x="1514" y="56"/>
                    <a:pt x="1548" y="43"/>
                  </a:cubicBezTo>
                  <a:cubicBezTo>
                    <a:pt x="1585" y="24"/>
                    <a:pt x="1591" y="93"/>
                    <a:pt x="1625" y="67"/>
                  </a:cubicBezTo>
                  <a:cubicBezTo>
                    <a:pt x="1633" y="61"/>
                    <a:pt x="1628" y="48"/>
                    <a:pt x="1636" y="45"/>
                  </a:cubicBezTo>
                  <a:cubicBezTo>
                    <a:pt x="1641" y="43"/>
                    <a:pt x="1644" y="56"/>
                    <a:pt x="1649" y="59"/>
                  </a:cubicBezTo>
                  <a:cubicBezTo>
                    <a:pt x="1665" y="64"/>
                    <a:pt x="1683" y="69"/>
                    <a:pt x="1702" y="67"/>
                  </a:cubicBezTo>
                  <a:cubicBezTo>
                    <a:pt x="1747" y="67"/>
                    <a:pt x="1771" y="27"/>
                    <a:pt x="1818" y="27"/>
                  </a:cubicBezTo>
                  <a:cubicBezTo>
                    <a:pt x="1837" y="24"/>
                    <a:pt x="1855" y="40"/>
                    <a:pt x="1877" y="43"/>
                  </a:cubicBezTo>
                  <a:cubicBezTo>
                    <a:pt x="1937" y="48"/>
                    <a:pt x="2006" y="38"/>
                    <a:pt x="2070" y="51"/>
                  </a:cubicBezTo>
                  <a:cubicBezTo>
                    <a:pt x="2141" y="67"/>
                    <a:pt x="2157" y="157"/>
                    <a:pt x="2218" y="154"/>
                  </a:cubicBezTo>
                  <a:cubicBezTo>
                    <a:pt x="2327" y="149"/>
                    <a:pt x="2247" y="143"/>
                    <a:pt x="2292" y="112"/>
                  </a:cubicBezTo>
                  <a:cubicBezTo>
                    <a:pt x="2342" y="77"/>
                    <a:pt x="2430" y="120"/>
                    <a:pt x="2478" y="69"/>
                  </a:cubicBezTo>
                  <a:cubicBezTo>
                    <a:pt x="2520" y="24"/>
                    <a:pt x="2433" y="27"/>
                    <a:pt x="2546" y="16"/>
                  </a:cubicBezTo>
                  <a:cubicBezTo>
                    <a:pt x="2583" y="14"/>
                    <a:pt x="2560" y="45"/>
                    <a:pt x="2581" y="59"/>
                  </a:cubicBezTo>
                  <a:cubicBezTo>
                    <a:pt x="2602" y="67"/>
                    <a:pt x="2626" y="61"/>
                    <a:pt x="2647" y="67"/>
                  </a:cubicBezTo>
                  <a:cubicBezTo>
                    <a:pt x="2650" y="67"/>
                    <a:pt x="2650" y="72"/>
                    <a:pt x="2652" y="72"/>
                  </a:cubicBezTo>
                  <a:cubicBezTo>
                    <a:pt x="2660" y="80"/>
                    <a:pt x="2668" y="90"/>
                    <a:pt x="2679" y="90"/>
                  </a:cubicBezTo>
                  <a:cubicBezTo>
                    <a:pt x="2800" y="104"/>
                    <a:pt x="2695" y="77"/>
                    <a:pt x="2755" y="24"/>
                  </a:cubicBezTo>
                  <a:cubicBezTo>
                    <a:pt x="2785" y="0"/>
                    <a:pt x="2928" y="104"/>
                    <a:pt x="2957" y="112"/>
                  </a:cubicBezTo>
                  <a:cubicBezTo>
                    <a:pt x="2980" y="117"/>
                    <a:pt x="3020" y="75"/>
                    <a:pt x="3041" y="80"/>
                  </a:cubicBezTo>
                  <a:cubicBezTo>
                    <a:pt x="3089" y="93"/>
                    <a:pt x="3123" y="93"/>
                    <a:pt x="3150" y="8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8" name="Albania"/>
            <p:cNvSpPr>
              <a:spLocks/>
            </p:cNvSpPr>
            <p:nvPr/>
          </p:nvSpPr>
          <p:spPr bwMode="auto">
            <a:xfrm>
              <a:off x="4922296" y="5189888"/>
              <a:ext cx="193675" cy="374650"/>
            </a:xfrm>
            <a:custGeom>
              <a:avLst/>
              <a:gdLst>
                <a:gd name="T0" fmla="*/ 500 w 538"/>
                <a:gd name="T1" fmla="*/ 579 h 1040"/>
                <a:gd name="T2" fmla="*/ 530 w 538"/>
                <a:gd name="T3" fmla="*/ 656 h 1040"/>
                <a:gd name="T4" fmla="*/ 469 w 538"/>
                <a:gd name="T5" fmla="*/ 741 h 1040"/>
                <a:gd name="T6" fmla="*/ 453 w 538"/>
                <a:gd name="T7" fmla="*/ 849 h 1040"/>
                <a:gd name="T8" fmla="*/ 363 w 538"/>
                <a:gd name="T9" fmla="*/ 902 h 1040"/>
                <a:gd name="T10" fmla="*/ 397 w 538"/>
                <a:gd name="T11" fmla="*/ 955 h 1040"/>
                <a:gd name="T12" fmla="*/ 368 w 538"/>
                <a:gd name="T13" fmla="*/ 971 h 1040"/>
                <a:gd name="T14" fmla="*/ 297 w 538"/>
                <a:gd name="T15" fmla="*/ 1011 h 1040"/>
                <a:gd name="T16" fmla="*/ 297 w 538"/>
                <a:gd name="T17" fmla="*/ 1016 h 1040"/>
                <a:gd name="T18" fmla="*/ 291 w 538"/>
                <a:gd name="T19" fmla="*/ 1021 h 1040"/>
                <a:gd name="T20" fmla="*/ 286 w 538"/>
                <a:gd name="T21" fmla="*/ 1011 h 1040"/>
                <a:gd name="T22" fmla="*/ 286 w 538"/>
                <a:gd name="T23" fmla="*/ 995 h 1040"/>
                <a:gd name="T24" fmla="*/ 289 w 538"/>
                <a:gd name="T25" fmla="*/ 953 h 1040"/>
                <a:gd name="T26" fmla="*/ 262 w 538"/>
                <a:gd name="T27" fmla="*/ 945 h 1040"/>
                <a:gd name="T28" fmla="*/ 241 w 538"/>
                <a:gd name="T29" fmla="*/ 902 h 1040"/>
                <a:gd name="T30" fmla="*/ 72 w 538"/>
                <a:gd name="T31" fmla="*/ 791 h 1040"/>
                <a:gd name="T32" fmla="*/ 125 w 538"/>
                <a:gd name="T33" fmla="*/ 778 h 1040"/>
                <a:gd name="T34" fmla="*/ 66 w 538"/>
                <a:gd name="T35" fmla="*/ 709 h 1040"/>
                <a:gd name="T36" fmla="*/ 77 w 538"/>
                <a:gd name="T37" fmla="*/ 690 h 1040"/>
                <a:gd name="T38" fmla="*/ 80 w 538"/>
                <a:gd name="T39" fmla="*/ 656 h 1040"/>
                <a:gd name="T40" fmla="*/ 80 w 538"/>
                <a:gd name="T41" fmla="*/ 622 h 1040"/>
                <a:gd name="T42" fmla="*/ 114 w 538"/>
                <a:gd name="T43" fmla="*/ 611 h 1040"/>
                <a:gd name="T44" fmla="*/ 106 w 538"/>
                <a:gd name="T45" fmla="*/ 582 h 1040"/>
                <a:gd name="T46" fmla="*/ 95 w 538"/>
                <a:gd name="T47" fmla="*/ 614 h 1040"/>
                <a:gd name="T48" fmla="*/ 98 w 538"/>
                <a:gd name="T49" fmla="*/ 497 h 1040"/>
                <a:gd name="T50" fmla="*/ 58 w 538"/>
                <a:gd name="T51" fmla="*/ 450 h 1040"/>
                <a:gd name="T52" fmla="*/ 69 w 538"/>
                <a:gd name="T53" fmla="*/ 383 h 1040"/>
                <a:gd name="T54" fmla="*/ 111 w 538"/>
                <a:gd name="T55" fmla="*/ 373 h 1040"/>
                <a:gd name="T56" fmla="*/ 95 w 538"/>
                <a:gd name="T57" fmla="*/ 357 h 1040"/>
                <a:gd name="T58" fmla="*/ 98 w 538"/>
                <a:gd name="T59" fmla="*/ 299 h 1040"/>
                <a:gd name="T60" fmla="*/ 35 w 538"/>
                <a:gd name="T61" fmla="*/ 296 h 1040"/>
                <a:gd name="T62" fmla="*/ 35 w 538"/>
                <a:gd name="T63" fmla="*/ 243 h 1040"/>
                <a:gd name="T64" fmla="*/ 35 w 538"/>
                <a:gd name="T65" fmla="*/ 209 h 1040"/>
                <a:gd name="T66" fmla="*/ 0 w 538"/>
                <a:gd name="T67" fmla="*/ 182 h 1040"/>
                <a:gd name="T68" fmla="*/ 93 w 538"/>
                <a:gd name="T69" fmla="*/ 2 h 1040"/>
                <a:gd name="T70" fmla="*/ 130 w 538"/>
                <a:gd name="T71" fmla="*/ 68 h 1040"/>
                <a:gd name="T72" fmla="*/ 185 w 538"/>
                <a:gd name="T73" fmla="*/ 23 h 1040"/>
                <a:gd name="T74" fmla="*/ 244 w 538"/>
                <a:gd name="T75" fmla="*/ 103 h 1040"/>
                <a:gd name="T76" fmla="*/ 270 w 538"/>
                <a:gd name="T77" fmla="*/ 100 h 1040"/>
                <a:gd name="T78" fmla="*/ 320 w 538"/>
                <a:gd name="T79" fmla="*/ 127 h 1040"/>
                <a:gd name="T80" fmla="*/ 339 w 538"/>
                <a:gd name="T81" fmla="*/ 293 h 1040"/>
                <a:gd name="T82" fmla="*/ 355 w 538"/>
                <a:gd name="T83" fmla="*/ 344 h 1040"/>
                <a:gd name="T84" fmla="*/ 334 w 538"/>
                <a:gd name="T85" fmla="*/ 360 h 1040"/>
                <a:gd name="T86" fmla="*/ 365 w 538"/>
                <a:gd name="T87" fmla="*/ 407 h 1040"/>
                <a:gd name="T88" fmla="*/ 352 w 538"/>
                <a:gd name="T89" fmla="*/ 431 h 1040"/>
                <a:gd name="T90" fmla="*/ 432 w 538"/>
                <a:gd name="T91" fmla="*/ 566 h 1040"/>
                <a:gd name="T92" fmla="*/ 466 w 538"/>
                <a:gd name="T93" fmla="*/ 555 h 1040"/>
                <a:gd name="T94" fmla="*/ 498 w 538"/>
                <a:gd name="T95" fmla="*/ 561 h 1040"/>
                <a:gd name="T96" fmla="*/ 500 w 538"/>
                <a:gd name="T97" fmla="*/ 57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1040">
                  <a:moveTo>
                    <a:pt x="500" y="579"/>
                  </a:moveTo>
                  <a:cubicBezTo>
                    <a:pt x="500" y="614"/>
                    <a:pt x="538" y="624"/>
                    <a:pt x="530" y="656"/>
                  </a:cubicBezTo>
                  <a:cubicBezTo>
                    <a:pt x="503" y="757"/>
                    <a:pt x="487" y="669"/>
                    <a:pt x="469" y="741"/>
                  </a:cubicBezTo>
                  <a:cubicBezTo>
                    <a:pt x="469" y="741"/>
                    <a:pt x="453" y="847"/>
                    <a:pt x="453" y="849"/>
                  </a:cubicBezTo>
                  <a:cubicBezTo>
                    <a:pt x="448" y="857"/>
                    <a:pt x="365" y="884"/>
                    <a:pt x="363" y="902"/>
                  </a:cubicBezTo>
                  <a:lnTo>
                    <a:pt x="397" y="955"/>
                  </a:lnTo>
                  <a:cubicBezTo>
                    <a:pt x="405" y="979"/>
                    <a:pt x="368" y="955"/>
                    <a:pt x="368" y="971"/>
                  </a:cubicBezTo>
                  <a:cubicBezTo>
                    <a:pt x="371" y="1040"/>
                    <a:pt x="342" y="1003"/>
                    <a:pt x="297" y="1011"/>
                  </a:cubicBezTo>
                  <a:cubicBezTo>
                    <a:pt x="294" y="1011"/>
                    <a:pt x="299" y="1013"/>
                    <a:pt x="297" y="1016"/>
                  </a:cubicBezTo>
                  <a:lnTo>
                    <a:pt x="291" y="1021"/>
                  </a:lnTo>
                  <a:cubicBezTo>
                    <a:pt x="289" y="1019"/>
                    <a:pt x="289" y="1016"/>
                    <a:pt x="286" y="1011"/>
                  </a:cubicBezTo>
                  <a:lnTo>
                    <a:pt x="286" y="995"/>
                  </a:lnTo>
                  <a:cubicBezTo>
                    <a:pt x="286" y="979"/>
                    <a:pt x="294" y="966"/>
                    <a:pt x="289" y="953"/>
                  </a:cubicBezTo>
                  <a:cubicBezTo>
                    <a:pt x="283" y="945"/>
                    <a:pt x="268" y="953"/>
                    <a:pt x="262" y="945"/>
                  </a:cubicBezTo>
                  <a:cubicBezTo>
                    <a:pt x="249" y="934"/>
                    <a:pt x="252" y="913"/>
                    <a:pt x="241" y="902"/>
                  </a:cubicBezTo>
                  <a:cubicBezTo>
                    <a:pt x="222" y="878"/>
                    <a:pt x="53" y="833"/>
                    <a:pt x="72" y="791"/>
                  </a:cubicBezTo>
                  <a:cubicBezTo>
                    <a:pt x="80" y="773"/>
                    <a:pt x="117" y="794"/>
                    <a:pt x="125" y="778"/>
                  </a:cubicBezTo>
                  <a:cubicBezTo>
                    <a:pt x="127" y="773"/>
                    <a:pt x="74" y="738"/>
                    <a:pt x="66" y="709"/>
                  </a:cubicBezTo>
                  <a:cubicBezTo>
                    <a:pt x="64" y="701"/>
                    <a:pt x="77" y="698"/>
                    <a:pt x="77" y="690"/>
                  </a:cubicBezTo>
                  <a:cubicBezTo>
                    <a:pt x="80" y="680"/>
                    <a:pt x="77" y="667"/>
                    <a:pt x="80" y="656"/>
                  </a:cubicBezTo>
                  <a:cubicBezTo>
                    <a:pt x="80" y="643"/>
                    <a:pt x="72" y="630"/>
                    <a:pt x="80" y="622"/>
                  </a:cubicBezTo>
                  <a:cubicBezTo>
                    <a:pt x="85" y="611"/>
                    <a:pt x="106" y="619"/>
                    <a:pt x="114" y="611"/>
                  </a:cubicBezTo>
                  <a:cubicBezTo>
                    <a:pt x="119" y="603"/>
                    <a:pt x="114" y="582"/>
                    <a:pt x="106" y="582"/>
                  </a:cubicBezTo>
                  <a:cubicBezTo>
                    <a:pt x="95" y="585"/>
                    <a:pt x="103" y="606"/>
                    <a:pt x="95" y="614"/>
                  </a:cubicBezTo>
                  <a:cubicBezTo>
                    <a:pt x="80" y="627"/>
                    <a:pt x="95" y="524"/>
                    <a:pt x="98" y="497"/>
                  </a:cubicBezTo>
                  <a:cubicBezTo>
                    <a:pt x="103" y="465"/>
                    <a:pt x="58" y="481"/>
                    <a:pt x="58" y="450"/>
                  </a:cubicBezTo>
                  <a:cubicBezTo>
                    <a:pt x="58" y="426"/>
                    <a:pt x="56" y="402"/>
                    <a:pt x="69" y="383"/>
                  </a:cubicBezTo>
                  <a:cubicBezTo>
                    <a:pt x="77" y="373"/>
                    <a:pt x="101" y="383"/>
                    <a:pt x="111" y="373"/>
                  </a:cubicBezTo>
                  <a:cubicBezTo>
                    <a:pt x="117" y="367"/>
                    <a:pt x="98" y="365"/>
                    <a:pt x="95" y="357"/>
                  </a:cubicBezTo>
                  <a:cubicBezTo>
                    <a:pt x="93" y="338"/>
                    <a:pt x="111" y="312"/>
                    <a:pt x="98" y="299"/>
                  </a:cubicBezTo>
                  <a:cubicBezTo>
                    <a:pt x="82" y="283"/>
                    <a:pt x="56" y="301"/>
                    <a:pt x="35" y="296"/>
                  </a:cubicBezTo>
                  <a:lnTo>
                    <a:pt x="35" y="243"/>
                  </a:lnTo>
                  <a:cubicBezTo>
                    <a:pt x="35" y="232"/>
                    <a:pt x="40" y="219"/>
                    <a:pt x="35" y="209"/>
                  </a:cubicBezTo>
                  <a:cubicBezTo>
                    <a:pt x="27" y="195"/>
                    <a:pt x="3" y="195"/>
                    <a:pt x="0" y="182"/>
                  </a:cubicBezTo>
                  <a:cubicBezTo>
                    <a:pt x="0" y="180"/>
                    <a:pt x="85" y="7"/>
                    <a:pt x="93" y="2"/>
                  </a:cubicBezTo>
                  <a:cubicBezTo>
                    <a:pt x="95" y="0"/>
                    <a:pt x="109" y="66"/>
                    <a:pt x="130" y="68"/>
                  </a:cubicBezTo>
                  <a:lnTo>
                    <a:pt x="185" y="23"/>
                  </a:lnTo>
                  <a:cubicBezTo>
                    <a:pt x="228" y="23"/>
                    <a:pt x="220" y="90"/>
                    <a:pt x="244" y="103"/>
                  </a:cubicBezTo>
                  <a:cubicBezTo>
                    <a:pt x="252" y="108"/>
                    <a:pt x="260" y="97"/>
                    <a:pt x="270" y="100"/>
                  </a:cubicBezTo>
                  <a:cubicBezTo>
                    <a:pt x="289" y="105"/>
                    <a:pt x="307" y="113"/>
                    <a:pt x="320" y="127"/>
                  </a:cubicBezTo>
                  <a:cubicBezTo>
                    <a:pt x="371" y="182"/>
                    <a:pt x="334" y="238"/>
                    <a:pt x="339" y="293"/>
                  </a:cubicBezTo>
                  <a:cubicBezTo>
                    <a:pt x="339" y="312"/>
                    <a:pt x="355" y="328"/>
                    <a:pt x="355" y="344"/>
                  </a:cubicBezTo>
                  <a:cubicBezTo>
                    <a:pt x="352" y="352"/>
                    <a:pt x="331" y="352"/>
                    <a:pt x="334" y="360"/>
                  </a:cubicBezTo>
                  <a:cubicBezTo>
                    <a:pt x="336" y="378"/>
                    <a:pt x="363" y="389"/>
                    <a:pt x="365" y="407"/>
                  </a:cubicBezTo>
                  <a:cubicBezTo>
                    <a:pt x="368" y="415"/>
                    <a:pt x="352" y="423"/>
                    <a:pt x="352" y="431"/>
                  </a:cubicBezTo>
                  <a:cubicBezTo>
                    <a:pt x="352" y="452"/>
                    <a:pt x="421" y="550"/>
                    <a:pt x="432" y="566"/>
                  </a:cubicBezTo>
                  <a:cubicBezTo>
                    <a:pt x="448" y="585"/>
                    <a:pt x="458" y="555"/>
                    <a:pt x="466" y="555"/>
                  </a:cubicBezTo>
                  <a:cubicBezTo>
                    <a:pt x="477" y="553"/>
                    <a:pt x="490" y="555"/>
                    <a:pt x="498" y="561"/>
                  </a:cubicBezTo>
                  <a:cubicBezTo>
                    <a:pt x="503" y="566"/>
                    <a:pt x="495" y="579"/>
                    <a:pt x="500" y="579"/>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9" name="Lakes"/>
            <p:cNvSpPr>
              <a:spLocks noEditPoints="1"/>
            </p:cNvSpPr>
            <p:nvPr/>
          </p:nvSpPr>
          <p:spPr bwMode="auto">
            <a:xfrm>
              <a:off x="3674521" y="2478438"/>
              <a:ext cx="1933575" cy="1544638"/>
            </a:xfrm>
            <a:custGeom>
              <a:avLst/>
              <a:gdLst>
                <a:gd name="T0" fmla="*/ 4786 w 5367"/>
                <a:gd name="T1" fmla="*/ 673 h 4287"/>
                <a:gd name="T2" fmla="*/ 4865 w 5367"/>
                <a:gd name="T3" fmla="*/ 777 h 4287"/>
                <a:gd name="T4" fmla="*/ 4889 w 5367"/>
                <a:gd name="T5" fmla="*/ 853 h 4287"/>
                <a:gd name="T6" fmla="*/ 4884 w 5367"/>
                <a:gd name="T7" fmla="*/ 888 h 4287"/>
                <a:gd name="T8" fmla="*/ 4889 w 5367"/>
                <a:gd name="T9" fmla="*/ 970 h 4287"/>
                <a:gd name="T10" fmla="*/ 4749 w 5367"/>
                <a:gd name="T11" fmla="*/ 1115 h 4287"/>
                <a:gd name="T12" fmla="*/ 4677 w 5367"/>
                <a:gd name="T13" fmla="*/ 1102 h 4287"/>
                <a:gd name="T14" fmla="*/ 4627 w 5367"/>
                <a:gd name="T15" fmla="*/ 1052 h 4287"/>
                <a:gd name="T16" fmla="*/ 4503 w 5367"/>
                <a:gd name="T17" fmla="*/ 914 h 4287"/>
                <a:gd name="T18" fmla="*/ 4344 w 5367"/>
                <a:gd name="T19" fmla="*/ 774 h 4287"/>
                <a:gd name="T20" fmla="*/ 4336 w 5367"/>
                <a:gd name="T21" fmla="*/ 758 h 4287"/>
                <a:gd name="T22" fmla="*/ 4412 w 5367"/>
                <a:gd name="T23" fmla="*/ 613 h 4287"/>
                <a:gd name="T24" fmla="*/ 4434 w 5367"/>
                <a:gd name="T25" fmla="*/ 538 h 4287"/>
                <a:gd name="T26" fmla="*/ 4537 w 5367"/>
                <a:gd name="T27" fmla="*/ 560 h 4287"/>
                <a:gd name="T28" fmla="*/ 5269 w 5367"/>
                <a:gd name="T29" fmla="*/ 578 h 4287"/>
                <a:gd name="T30" fmla="*/ 5001 w 5367"/>
                <a:gd name="T31" fmla="*/ 320 h 4287"/>
                <a:gd name="T32" fmla="*/ 5076 w 5367"/>
                <a:gd name="T33" fmla="*/ 307 h 4287"/>
                <a:gd name="T34" fmla="*/ 4855 w 5367"/>
                <a:gd name="T35" fmla="*/ 11 h 4287"/>
                <a:gd name="T36" fmla="*/ 5234 w 5367"/>
                <a:gd name="T37" fmla="*/ 324 h 4287"/>
                <a:gd name="T38" fmla="*/ 5269 w 5367"/>
                <a:gd name="T39" fmla="*/ 578 h 4287"/>
                <a:gd name="T40" fmla="*/ 1707 w 5367"/>
                <a:gd name="T41" fmla="*/ 2116 h 4287"/>
                <a:gd name="T42" fmla="*/ 1601 w 5367"/>
                <a:gd name="T43" fmla="*/ 2145 h 4287"/>
                <a:gd name="T44" fmla="*/ 1535 w 5367"/>
                <a:gd name="T45" fmla="*/ 2137 h 4287"/>
                <a:gd name="T46" fmla="*/ 1604 w 5367"/>
                <a:gd name="T47" fmla="*/ 2005 h 4287"/>
                <a:gd name="T48" fmla="*/ 1784 w 5367"/>
                <a:gd name="T49" fmla="*/ 1891 h 4287"/>
                <a:gd name="T50" fmla="*/ 1935 w 5367"/>
                <a:gd name="T51" fmla="*/ 2180 h 4287"/>
                <a:gd name="T52" fmla="*/ 1890 w 5367"/>
                <a:gd name="T53" fmla="*/ 2299 h 4287"/>
                <a:gd name="T54" fmla="*/ 1951 w 5367"/>
                <a:gd name="T55" fmla="*/ 2050 h 4287"/>
                <a:gd name="T56" fmla="*/ 26 w 5367"/>
                <a:gd name="T57" fmla="*/ 4189 h 4287"/>
                <a:gd name="T58" fmla="*/ 5 w 5367"/>
                <a:gd name="T59" fmla="*/ 4274 h 4287"/>
                <a:gd name="T60" fmla="*/ 161 w 5367"/>
                <a:gd name="T61" fmla="*/ 4208 h 4287"/>
                <a:gd name="T62" fmla="*/ 174 w 5367"/>
                <a:gd name="T63" fmla="*/ 4123 h 4287"/>
                <a:gd name="T64" fmla="*/ 116 w 5367"/>
                <a:gd name="T65" fmla="*/ 4054 h 4287"/>
                <a:gd name="T66" fmla="*/ 84 w 5367"/>
                <a:gd name="T67" fmla="*/ 4046 h 4287"/>
                <a:gd name="T68" fmla="*/ 84 w 5367"/>
                <a:gd name="T69" fmla="*/ 4162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7" h="4287">
                  <a:moveTo>
                    <a:pt x="4619" y="620"/>
                  </a:moveTo>
                  <a:cubicBezTo>
                    <a:pt x="4651" y="634"/>
                    <a:pt x="4762" y="652"/>
                    <a:pt x="4786" y="673"/>
                  </a:cubicBezTo>
                  <a:cubicBezTo>
                    <a:pt x="4810" y="695"/>
                    <a:pt x="4831" y="713"/>
                    <a:pt x="4852" y="737"/>
                  </a:cubicBezTo>
                  <a:cubicBezTo>
                    <a:pt x="4860" y="748"/>
                    <a:pt x="4855" y="766"/>
                    <a:pt x="4865" y="777"/>
                  </a:cubicBezTo>
                  <a:cubicBezTo>
                    <a:pt x="4873" y="785"/>
                    <a:pt x="4892" y="779"/>
                    <a:pt x="4897" y="790"/>
                  </a:cubicBezTo>
                  <a:cubicBezTo>
                    <a:pt x="4902" y="811"/>
                    <a:pt x="4900" y="835"/>
                    <a:pt x="4889" y="853"/>
                  </a:cubicBezTo>
                  <a:cubicBezTo>
                    <a:pt x="4884" y="864"/>
                    <a:pt x="4857" y="848"/>
                    <a:pt x="4855" y="859"/>
                  </a:cubicBezTo>
                  <a:cubicBezTo>
                    <a:pt x="4852" y="872"/>
                    <a:pt x="4876" y="875"/>
                    <a:pt x="4884" y="888"/>
                  </a:cubicBezTo>
                  <a:cubicBezTo>
                    <a:pt x="4886" y="893"/>
                    <a:pt x="4884" y="904"/>
                    <a:pt x="4886" y="912"/>
                  </a:cubicBezTo>
                  <a:cubicBezTo>
                    <a:pt x="4886" y="930"/>
                    <a:pt x="4894" y="951"/>
                    <a:pt x="4889" y="970"/>
                  </a:cubicBezTo>
                  <a:cubicBezTo>
                    <a:pt x="4865" y="1039"/>
                    <a:pt x="4780" y="946"/>
                    <a:pt x="4749" y="994"/>
                  </a:cubicBezTo>
                  <a:cubicBezTo>
                    <a:pt x="4717" y="1041"/>
                    <a:pt x="4765" y="1105"/>
                    <a:pt x="4749" y="1115"/>
                  </a:cubicBezTo>
                  <a:cubicBezTo>
                    <a:pt x="4720" y="1134"/>
                    <a:pt x="4672" y="1137"/>
                    <a:pt x="4669" y="1137"/>
                  </a:cubicBezTo>
                  <a:cubicBezTo>
                    <a:pt x="4664" y="1126"/>
                    <a:pt x="4680" y="1113"/>
                    <a:pt x="4677" y="1102"/>
                  </a:cubicBezTo>
                  <a:cubicBezTo>
                    <a:pt x="4675" y="1089"/>
                    <a:pt x="4669" y="1076"/>
                    <a:pt x="4659" y="1065"/>
                  </a:cubicBezTo>
                  <a:cubicBezTo>
                    <a:pt x="4651" y="1057"/>
                    <a:pt x="4635" y="1060"/>
                    <a:pt x="4627" y="1052"/>
                  </a:cubicBezTo>
                  <a:cubicBezTo>
                    <a:pt x="4587" y="1012"/>
                    <a:pt x="4582" y="980"/>
                    <a:pt x="4561" y="957"/>
                  </a:cubicBezTo>
                  <a:cubicBezTo>
                    <a:pt x="4553" y="949"/>
                    <a:pt x="4510" y="922"/>
                    <a:pt x="4503" y="914"/>
                  </a:cubicBezTo>
                  <a:cubicBezTo>
                    <a:pt x="4492" y="901"/>
                    <a:pt x="4500" y="880"/>
                    <a:pt x="4492" y="867"/>
                  </a:cubicBezTo>
                  <a:cubicBezTo>
                    <a:pt x="4452" y="816"/>
                    <a:pt x="4389" y="811"/>
                    <a:pt x="4344" y="774"/>
                  </a:cubicBezTo>
                  <a:cubicBezTo>
                    <a:pt x="4336" y="766"/>
                    <a:pt x="4378" y="793"/>
                    <a:pt x="4373" y="782"/>
                  </a:cubicBezTo>
                  <a:cubicBezTo>
                    <a:pt x="4367" y="769"/>
                    <a:pt x="4336" y="771"/>
                    <a:pt x="4336" y="758"/>
                  </a:cubicBezTo>
                  <a:cubicBezTo>
                    <a:pt x="4336" y="718"/>
                    <a:pt x="4418" y="658"/>
                    <a:pt x="4428" y="618"/>
                  </a:cubicBezTo>
                  <a:cubicBezTo>
                    <a:pt x="4431" y="613"/>
                    <a:pt x="4412" y="618"/>
                    <a:pt x="4412" y="613"/>
                  </a:cubicBezTo>
                  <a:cubicBezTo>
                    <a:pt x="4410" y="599"/>
                    <a:pt x="4420" y="586"/>
                    <a:pt x="4423" y="575"/>
                  </a:cubicBezTo>
                  <a:cubicBezTo>
                    <a:pt x="4426" y="562"/>
                    <a:pt x="4426" y="546"/>
                    <a:pt x="4434" y="538"/>
                  </a:cubicBezTo>
                  <a:cubicBezTo>
                    <a:pt x="4439" y="533"/>
                    <a:pt x="4460" y="541"/>
                    <a:pt x="4452" y="544"/>
                  </a:cubicBezTo>
                  <a:cubicBezTo>
                    <a:pt x="4473" y="546"/>
                    <a:pt x="4532" y="557"/>
                    <a:pt x="4537" y="560"/>
                  </a:cubicBezTo>
                  <a:cubicBezTo>
                    <a:pt x="4566" y="570"/>
                    <a:pt x="4587" y="607"/>
                    <a:pt x="4619" y="620"/>
                  </a:cubicBezTo>
                  <a:close/>
                  <a:moveTo>
                    <a:pt x="5269" y="578"/>
                  </a:moveTo>
                  <a:cubicBezTo>
                    <a:pt x="5224" y="584"/>
                    <a:pt x="5274" y="533"/>
                    <a:pt x="5195" y="457"/>
                  </a:cubicBezTo>
                  <a:cubicBezTo>
                    <a:pt x="5159" y="423"/>
                    <a:pt x="4903" y="412"/>
                    <a:pt x="5001" y="320"/>
                  </a:cubicBezTo>
                  <a:cubicBezTo>
                    <a:pt x="4855" y="256"/>
                    <a:pt x="4989" y="260"/>
                    <a:pt x="4941" y="180"/>
                  </a:cubicBezTo>
                  <a:cubicBezTo>
                    <a:pt x="4973" y="182"/>
                    <a:pt x="5014" y="273"/>
                    <a:pt x="5076" y="307"/>
                  </a:cubicBezTo>
                  <a:cubicBezTo>
                    <a:pt x="5077" y="258"/>
                    <a:pt x="5037" y="209"/>
                    <a:pt x="5051" y="201"/>
                  </a:cubicBezTo>
                  <a:cubicBezTo>
                    <a:pt x="5150" y="51"/>
                    <a:pt x="4939" y="91"/>
                    <a:pt x="4855" y="11"/>
                  </a:cubicBezTo>
                  <a:cubicBezTo>
                    <a:pt x="4942" y="0"/>
                    <a:pt x="4995" y="37"/>
                    <a:pt x="5088" y="68"/>
                  </a:cubicBezTo>
                  <a:cubicBezTo>
                    <a:pt x="5117" y="239"/>
                    <a:pt x="5158" y="259"/>
                    <a:pt x="5234" y="324"/>
                  </a:cubicBezTo>
                  <a:cubicBezTo>
                    <a:pt x="5367" y="389"/>
                    <a:pt x="5357" y="488"/>
                    <a:pt x="5324" y="486"/>
                  </a:cubicBezTo>
                  <a:cubicBezTo>
                    <a:pt x="5290" y="485"/>
                    <a:pt x="5314" y="572"/>
                    <a:pt x="5269" y="578"/>
                  </a:cubicBezTo>
                  <a:close/>
                  <a:moveTo>
                    <a:pt x="1784" y="1891"/>
                  </a:moveTo>
                  <a:cubicBezTo>
                    <a:pt x="1786" y="1992"/>
                    <a:pt x="1786" y="2050"/>
                    <a:pt x="1707" y="2116"/>
                  </a:cubicBezTo>
                  <a:cubicBezTo>
                    <a:pt x="1688" y="2132"/>
                    <a:pt x="1678" y="2153"/>
                    <a:pt x="1657" y="2161"/>
                  </a:cubicBezTo>
                  <a:cubicBezTo>
                    <a:pt x="1638" y="2164"/>
                    <a:pt x="1620" y="2143"/>
                    <a:pt x="1601" y="2145"/>
                  </a:cubicBezTo>
                  <a:cubicBezTo>
                    <a:pt x="1572" y="2151"/>
                    <a:pt x="1561" y="2259"/>
                    <a:pt x="1506" y="2225"/>
                  </a:cubicBezTo>
                  <a:cubicBezTo>
                    <a:pt x="1490" y="2217"/>
                    <a:pt x="1535" y="2172"/>
                    <a:pt x="1535" y="2137"/>
                  </a:cubicBezTo>
                  <a:cubicBezTo>
                    <a:pt x="1535" y="2119"/>
                    <a:pt x="1474" y="2002"/>
                    <a:pt x="1551" y="1992"/>
                  </a:cubicBezTo>
                  <a:cubicBezTo>
                    <a:pt x="1569" y="1989"/>
                    <a:pt x="1588" y="2016"/>
                    <a:pt x="1604" y="2005"/>
                  </a:cubicBezTo>
                  <a:lnTo>
                    <a:pt x="1617" y="1907"/>
                  </a:lnTo>
                  <a:cubicBezTo>
                    <a:pt x="1659" y="1851"/>
                    <a:pt x="1736" y="1873"/>
                    <a:pt x="1784" y="1891"/>
                  </a:cubicBezTo>
                  <a:close/>
                  <a:moveTo>
                    <a:pt x="1951" y="2050"/>
                  </a:moveTo>
                  <a:cubicBezTo>
                    <a:pt x="1956" y="2100"/>
                    <a:pt x="1974" y="2140"/>
                    <a:pt x="1935" y="2180"/>
                  </a:cubicBezTo>
                  <a:cubicBezTo>
                    <a:pt x="1927" y="2188"/>
                    <a:pt x="1916" y="2193"/>
                    <a:pt x="1911" y="2204"/>
                  </a:cubicBezTo>
                  <a:cubicBezTo>
                    <a:pt x="1898" y="2233"/>
                    <a:pt x="1900" y="2267"/>
                    <a:pt x="1890" y="2299"/>
                  </a:cubicBezTo>
                  <a:lnTo>
                    <a:pt x="1855" y="2376"/>
                  </a:lnTo>
                  <a:cubicBezTo>
                    <a:pt x="1786" y="2352"/>
                    <a:pt x="1890" y="2084"/>
                    <a:pt x="1951" y="2050"/>
                  </a:cubicBezTo>
                  <a:close/>
                  <a:moveTo>
                    <a:pt x="84" y="4162"/>
                  </a:moveTo>
                  <a:cubicBezTo>
                    <a:pt x="66" y="4176"/>
                    <a:pt x="37" y="4170"/>
                    <a:pt x="26" y="4189"/>
                  </a:cubicBezTo>
                  <a:cubicBezTo>
                    <a:pt x="13" y="4207"/>
                    <a:pt x="47" y="4242"/>
                    <a:pt x="31" y="4258"/>
                  </a:cubicBezTo>
                  <a:cubicBezTo>
                    <a:pt x="26" y="4266"/>
                    <a:pt x="0" y="4266"/>
                    <a:pt x="5" y="4274"/>
                  </a:cubicBezTo>
                  <a:lnTo>
                    <a:pt x="39" y="4287"/>
                  </a:lnTo>
                  <a:cubicBezTo>
                    <a:pt x="55" y="4287"/>
                    <a:pt x="106" y="4180"/>
                    <a:pt x="161" y="4208"/>
                  </a:cubicBezTo>
                  <a:cubicBezTo>
                    <a:pt x="178" y="4216"/>
                    <a:pt x="150" y="4197"/>
                    <a:pt x="145" y="4178"/>
                  </a:cubicBezTo>
                  <a:cubicBezTo>
                    <a:pt x="140" y="4160"/>
                    <a:pt x="182" y="4141"/>
                    <a:pt x="174" y="4123"/>
                  </a:cubicBezTo>
                  <a:cubicBezTo>
                    <a:pt x="164" y="4099"/>
                    <a:pt x="100" y="4131"/>
                    <a:pt x="100" y="4107"/>
                  </a:cubicBezTo>
                  <a:cubicBezTo>
                    <a:pt x="103" y="4088"/>
                    <a:pt x="113" y="4072"/>
                    <a:pt x="116" y="4054"/>
                  </a:cubicBezTo>
                  <a:cubicBezTo>
                    <a:pt x="116" y="4049"/>
                    <a:pt x="111" y="4043"/>
                    <a:pt x="108" y="4038"/>
                  </a:cubicBezTo>
                  <a:cubicBezTo>
                    <a:pt x="103" y="4041"/>
                    <a:pt x="95" y="4043"/>
                    <a:pt x="84" y="4046"/>
                  </a:cubicBezTo>
                  <a:cubicBezTo>
                    <a:pt x="76" y="4062"/>
                    <a:pt x="63" y="4072"/>
                    <a:pt x="37" y="4080"/>
                  </a:cubicBezTo>
                  <a:cubicBezTo>
                    <a:pt x="10" y="4173"/>
                    <a:pt x="127" y="4131"/>
                    <a:pt x="84" y="4162"/>
                  </a:cubicBezTo>
                  <a:close/>
                </a:path>
              </a:pathLst>
            </a:custGeom>
            <a:solidFill>
              <a:schemeClr val="accent5">
                <a:lumMod val="60000"/>
                <a:lumOff val="40000"/>
              </a:schemeClr>
            </a:solidFill>
            <a:ln w="0">
              <a:solidFill>
                <a:schemeClr val="bg1">
                  <a:lumMod val="85000"/>
                </a:schemeClr>
              </a:solidFill>
              <a:prstDash val="solid"/>
              <a:round/>
              <a:headEnd/>
              <a:tailEnd/>
            </a:ln>
          </p:spPr>
          <p:txBody>
            <a:bodyPr/>
            <a:lstStyle/>
            <a:p>
              <a:pPr>
                <a:defRPr/>
              </a:pPr>
              <a:endParaRPr lang="en-US" dirty="0">
                <a:solidFill>
                  <a:prstClr val="black"/>
                </a:solidFill>
              </a:endParaRPr>
            </a:p>
          </p:txBody>
        </p:sp>
      </p:grpSp>
      <p:sp>
        <p:nvSpPr>
          <p:cNvPr id="76" name="Akkord 75"/>
          <p:cNvSpPr/>
          <p:nvPr/>
        </p:nvSpPr>
        <p:spPr bwMode="auto">
          <a:xfrm>
            <a:off x="3296798" y="3994385"/>
            <a:ext cx="241296" cy="150603"/>
          </a:xfrm>
          <a:prstGeom prst="chord">
            <a:avLst>
              <a:gd name="adj1" fmla="val 2700000"/>
              <a:gd name="adj2" fmla="val 18707764"/>
            </a:avLst>
          </a:prstGeom>
          <a:pattFill prst="wdDnDiag">
            <a:fgClr>
              <a:srgbClr val="CC0066"/>
            </a:fgClr>
            <a:bgClr>
              <a:srgbClr val="FFC000"/>
            </a:bgClr>
          </a:pattFill>
          <a:ln w="31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3" name="Titel 2"/>
          <p:cNvSpPr>
            <a:spLocks noGrp="1"/>
          </p:cNvSpPr>
          <p:nvPr>
            <p:ph type="title"/>
          </p:nvPr>
        </p:nvSpPr>
        <p:spPr>
          <a:solidFill>
            <a:schemeClr val="bg1"/>
          </a:solidFill>
        </p:spPr>
        <p:txBody>
          <a:bodyPr/>
          <a:lstStyle/>
          <a:p>
            <a:r>
              <a:rPr lang="en-GB" dirty="0" err="1" smtClean="0"/>
              <a:t>Unterstützung</a:t>
            </a:r>
            <a:r>
              <a:rPr lang="en-GB" dirty="0" smtClean="0"/>
              <a:t> </a:t>
            </a:r>
            <a:r>
              <a:rPr lang="en-GB" dirty="0" err="1" smtClean="0"/>
              <a:t>privater</a:t>
            </a:r>
            <a:r>
              <a:rPr lang="en-GB" dirty="0" smtClean="0"/>
              <a:t> </a:t>
            </a:r>
            <a:r>
              <a:rPr lang="en-GB" dirty="0" err="1" smtClean="0"/>
              <a:t>Rundfunksender</a:t>
            </a:r>
            <a:endParaRPr lang="en-GB" dirty="0"/>
          </a:p>
        </p:txBody>
      </p:sp>
      <p:sp>
        <p:nvSpPr>
          <p:cNvPr id="2" name="Rechteck 1"/>
          <p:cNvSpPr/>
          <p:nvPr/>
        </p:nvSpPr>
        <p:spPr bwMode="auto">
          <a:xfrm>
            <a:off x="8584098" y="1435972"/>
            <a:ext cx="395074" cy="370686"/>
          </a:xfrm>
          <a:prstGeom prst="rect">
            <a:avLst/>
          </a:prstGeom>
          <a:solidFill>
            <a:srgbClr val="CC006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0" name="Rechteck 69"/>
          <p:cNvSpPr/>
          <p:nvPr/>
        </p:nvSpPr>
        <p:spPr bwMode="auto">
          <a:xfrm>
            <a:off x="8584098" y="2029450"/>
            <a:ext cx="395074" cy="370686"/>
          </a:xfrm>
          <a:prstGeom prst="rect">
            <a:avLst/>
          </a:prstGeom>
          <a:solidFill>
            <a:srgbClr val="FF9933"/>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4" name="Textfeld 3"/>
          <p:cNvSpPr txBox="1"/>
          <p:nvPr/>
        </p:nvSpPr>
        <p:spPr>
          <a:xfrm>
            <a:off x="9335650" y="1299689"/>
            <a:ext cx="2557110" cy="584775"/>
          </a:xfrm>
          <a:prstGeom prst="rect">
            <a:avLst/>
          </a:prstGeom>
          <a:noFill/>
        </p:spPr>
        <p:txBody>
          <a:bodyPr wrap="none" rtlCol="0">
            <a:spAutoFit/>
          </a:bodyPr>
          <a:lstStyle/>
          <a:p>
            <a:r>
              <a:rPr lang="en-GB" sz="1600" b="0" dirty="0" err="1" smtClean="0"/>
              <a:t>Betriebsförderung</a:t>
            </a:r>
            <a:r>
              <a:rPr lang="en-GB" sz="1600" b="0" dirty="0" smtClean="0"/>
              <a:t> </a:t>
            </a:r>
            <a:r>
              <a:rPr lang="en-GB" sz="1600" b="0" dirty="0" err="1" smtClean="0"/>
              <a:t>privater</a:t>
            </a:r>
            <a:r>
              <a:rPr lang="en-GB" sz="1600" b="0" dirty="0" smtClean="0"/>
              <a:t/>
            </a:r>
            <a:br>
              <a:rPr lang="en-GB" sz="1600" b="0" dirty="0" smtClean="0"/>
            </a:br>
            <a:r>
              <a:rPr lang="en-GB" sz="1600" b="0" dirty="0" err="1" smtClean="0"/>
              <a:t>Rundfunkorganisationen</a:t>
            </a:r>
            <a:endParaRPr lang="en-GB" sz="1600" b="0" dirty="0"/>
          </a:p>
        </p:txBody>
      </p:sp>
      <p:sp>
        <p:nvSpPr>
          <p:cNvPr id="71" name="Textfeld 70"/>
          <p:cNvSpPr txBox="1"/>
          <p:nvPr/>
        </p:nvSpPr>
        <p:spPr>
          <a:xfrm>
            <a:off x="9349858" y="1988840"/>
            <a:ext cx="1701107" cy="338554"/>
          </a:xfrm>
          <a:prstGeom prst="rect">
            <a:avLst/>
          </a:prstGeom>
          <a:noFill/>
        </p:spPr>
        <p:txBody>
          <a:bodyPr wrap="none" rtlCol="0">
            <a:spAutoFit/>
          </a:bodyPr>
          <a:lstStyle/>
          <a:p>
            <a:r>
              <a:rPr lang="en-GB" sz="1600" b="0" dirty="0" err="1" smtClean="0"/>
              <a:t>Projektförderung</a:t>
            </a:r>
            <a:endParaRPr lang="en-GB" sz="1600" b="0" dirty="0"/>
          </a:p>
        </p:txBody>
      </p:sp>
      <p:sp>
        <p:nvSpPr>
          <p:cNvPr id="72" name="Textfeld 71"/>
          <p:cNvSpPr txBox="1"/>
          <p:nvPr/>
        </p:nvSpPr>
        <p:spPr>
          <a:xfrm>
            <a:off x="9624883" y="6095128"/>
            <a:ext cx="2044149" cy="307777"/>
          </a:xfrm>
          <a:prstGeom prst="rect">
            <a:avLst/>
          </a:prstGeom>
          <a:noFill/>
        </p:spPr>
        <p:txBody>
          <a:bodyPr wrap="none" rtlCol="0">
            <a:spAutoFit/>
          </a:bodyPr>
          <a:lstStyle/>
          <a:p>
            <a:r>
              <a:rPr lang="de-CH" sz="1400" b="0" i="1" dirty="0" smtClean="0">
                <a:solidFill>
                  <a:srgbClr val="000000"/>
                </a:solidFill>
              </a:rPr>
              <a:t>Künzler et al (2013: 46)</a:t>
            </a:r>
            <a:endParaRPr lang="de-CH" sz="1400" b="0" i="1" dirty="0">
              <a:solidFill>
                <a:srgbClr val="000000"/>
              </a:solidFill>
            </a:endParaRPr>
          </a:p>
        </p:txBody>
      </p:sp>
      <p:sp>
        <p:nvSpPr>
          <p:cNvPr id="48" name="Fußzeilenplatzhalter 47"/>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327886792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Arial" charset="0"/>
                <a:cs typeface="Arial" charset="0"/>
              </a:rPr>
              <a:t>Ja, aber…</a:t>
            </a:r>
            <a:br>
              <a:rPr lang="de-CH" dirty="0">
                <a:latin typeface="Arial" charset="0"/>
                <a:cs typeface="Arial" charset="0"/>
              </a:rPr>
            </a:br>
            <a:r>
              <a:rPr lang="de-CH" dirty="0">
                <a:latin typeface="Arial" charset="0"/>
                <a:cs typeface="Arial" charset="0"/>
              </a:rPr>
              <a:t>Darf man Radio- und </a:t>
            </a:r>
            <a:br>
              <a:rPr lang="de-CH" dirty="0">
                <a:latin typeface="Arial" charset="0"/>
                <a:cs typeface="Arial" charset="0"/>
              </a:rPr>
            </a:br>
            <a:r>
              <a:rPr lang="de-CH" dirty="0">
                <a:latin typeface="Arial" charset="0"/>
                <a:cs typeface="Arial" charset="0"/>
              </a:rPr>
              <a:t>TV-Gebühren erheben?</a:t>
            </a:r>
            <a:endParaRPr lang="en-GB" dirty="0"/>
          </a:p>
        </p:txBody>
      </p:sp>
      <p:sp>
        <p:nvSpPr>
          <p:cNvPr id="3" name="Textplatzhalter 2"/>
          <p:cNvSpPr>
            <a:spLocks noGrp="1"/>
          </p:cNvSpPr>
          <p:nvPr>
            <p:ph type="body" idx="1"/>
          </p:nvPr>
        </p:nvSpPr>
        <p:spPr/>
        <p:txBody>
          <a:bodyPr/>
          <a:lstStyle/>
          <a:p>
            <a:r>
              <a:rPr lang="de-CH" sz="2200" b="1" dirty="0" smtClean="0"/>
              <a:t>3. </a:t>
            </a:r>
            <a:r>
              <a:rPr lang="de-CH" sz="2200" b="1" dirty="0"/>
              <a:t>Zur Legitimität der Rundfunkgebühr</a:t>
            </a:r>
            <a:endParaRPr lang="en-GB" sz="2200" b="1"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16456701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Normative, demokratietheoretische Begründung</a:t>
            </a:r>
            <a:endParaRPr lang="de-CH" dirty="0"/>
          </a:p>
        </p:txBody>
      </p:sp>
      <p:sp>
        <p:nvSpPr>
          <p:cNvPr id="3" name="Inhaltsplatzhalter 2"/>
          <p:cNvSpPr>
            <a:spLocks noGrp="1"/>
          </p:cNvSpPr>
          <p:nvPr>
            <p:ph idx="1"/>
          </p:nvPr>
        </p:nvSpPr>
        <p:spPr>
          <a:xfrm>
            <a:off x="719138" y="1125538"/>
            <a:ext cx="10863262" cy="5111774"/>
          </a:xfrm>
        </p:spPr>
        <p:txBody>
          <a:bodyPr>
            <a:normAutofit/>
          </a:bodyPr>
          <a:lstStyle/>
          <a:p>
            <a:r>
              <a:rPr lang="de-CH" sz="2000" b="1" dirty="0"/>
              <a:t>Grundlagen der Demokratie: </a:t>
            </a:r>
            <a:r>
              <a:rPr lang="de-CH" sz="2000" dirty="0"/>
              <a:t>Vernünftige Entscheidung durch Kritik, Diskussion und Deliberation ermöglichen</a:t>
            </a:r>
            <a:r>
              <a:rPr lang="de-CH" sz="2000" dirty="0" smtClean="0"/>
              <a:t>. </a:t>
            </a:r>
            <a:endParaRPr lang="de-CH" sz="2000" dirty="0"/>
          </a:p>
          <a:p>
            <a:r>
              <a:rPr lang="de-CH" sz="2000" dirty="0"/>
              <a:t>Voraussetzungen: </a:t>
            </a:r>
          </a:p>
          <a:p>
            <a:pPr lvl="1">
              <a:buFont typeface="Wingdings" pitchFamily="2" charset="2"/>
              <a:buChar char="§"/>
            </a:pPr>
            <a:r>
              <a:rPr lang="de-CH" dirty="0" smtClean="0"/>
              <a:t>Gewaltenteilung</a:t>
            </a:r>
            <a:r>
              <a:rPr lang="de-CH" dirty="0"/>
              <a:t>, freie Meinungsäusserung, Beteiligung aller </a:t>
            </a:r>
            <a:r>
              <a:rPr lang="de-CH" dirty="0" err="1"/>
              <a:t>BürgerInnen</a:t>
            </a:r>
            <a:r>
              <a:rPr lang="de-CH" dirty="0"/>
              <a:t> an politischen Entscheidungen</a:t>
            </a:r>
          </a:p>
          <a:p>
            <a:pPr lvl="1">
              <a:buFont typeface="Wingdings" pitchFamily="2" charset="2"/>
              <a:buChar char="§"/>
            </a:pPr>
            <a:r>
              <a:rPr lang="de-CH" b="1" dirty="0"/>
              <a:t>publizistische Massenmedien,</a:t>
            </a:r>
            <a:r>
              <a:rPr lang="de-CH" dirty="0"/>
              <a:t> die Leistungen für die Demokratie erbringen</a:t>
            </a:r>
          </a:p>
          <a:p>
            <a:pPr lvl="2">
              <a:buFont typeface="Symbol" pitchFamily="18" charset="2"/>
              <a:buChar char="-"/>
            </a:pPr>
            <a:r>
              <a:rPr lang="de-CH" sz="2000" dirty="0"/>
              <a:t>Information der Bürger; </a:t>
            </a:r>
          </a:p>
          <a:p>
            <a:pPr lvl="2">
              <a:buFont typeface="Symbol" pitchFamily="18" charset="2"/>
              <a:buChar char="-"/>
            </a:pPr>
            <a:r>
              <a:rPr lang="de-CH" sz="2000" dirty="0"/>
              <a:t>Forum für Debatten bieten, </a:t>
            </a:r>
          </a:p>
          <a:p>
            <a:pPr lvl="2">
              <a:buFont typeface="Symbol" pitchFamily="18" charset="2"/>
              <a:buChar char="-"/>
            </a:pPr>
            <a:r>
              <a:rPr lang="de-CH" sz="2000" dirty="0"/>
              <a:t>Kontrolle/Kritik der </a:t>
            </a:r>
            <a:r>
              <a:rPr lang="de-CH" sz="2000" dirty="0" smtClean="0"/>
              <a:t>Regierenden und anderen mächtigen Institutionen (4. Gewalt)</a:t>
            </a:r>
          </a:p>
          <a:p>
            <a:pPr lvl="2">
              <a:buFont typeface="Symbol" pitchFamily="18" charset="2"/>
              <a:buChar char="-"/>
            </a:pPr>
            <a:r>
              <a:rPr lang="de-CH" sz="2000" dirty="0" smtClean="0"/>
              <a:t>Kulturelle Funktionen ausüben: Zugang zu gesellschaftlichen Wertvorstellungen, Lebenswelten, Bildung, Kulturgütern etc. geben (ev. auch durch Unterhaltung) </a:t>
            </a:r>
            <a:endParaRPr lang="de-CH" dirty="0" smtClean="0"/>
          </a:p>
          <a:p>
            <a:pPr lvl="1">
              <a:buFont typeface="Wingdings" panose="05000000000000000000" pitchFamily="2" charset="2"/>
              <a:buChar char="§"/>
            </a:pPr>
            <a:r>
              <a:rPr lang="de-CH" b="1" dirty="0" smtClean="0"/>
              <a:t>Medienvielfalt (Vielfalt Meinungen, Gesellschaftsgruppen etc.)</a:t>
            </a:r>
          </a:p>
          <a:p>
            <a:pPr marL="347662" lvl="2" indent="0">
              <a:buNone/>
            </a:pPr>
            <a:r>
              <a:rPr lang="de-CH" sz="2000" b="1" dirty="0" smtClean="0"/>
              <a:t>=&gt; </a:t>
            </a:r>
            <a:r>
              <a:rPr lang="de-CH" sz="2000" b="1" dirty="0"/>
              <a:t>Gesellschaft hat sicherzustellen, dass Medien die demokratierelevanten Leistungen erbringen</a:t>
            </a:r>
          </a:p>
        </p:txBody>
      </p:sp>
      <p:sp>
        <p:nvSpPr>
          <p:cNvPr id="6" name="Fußzeilenplatzhalter 5"/>
          <p:cNvSpPr>
            <a:spLocks noGrp="1"/>
          </p:cNvSpPr>
          <p:nvPr>
            <p:ph type="ftr" sz="quarter" idx="3"/>
          </p:nvPr>
        </p:nvSpPr>
        <p:spPr/>
        <p:txBody>
          <a:bodyPr/>
          <a:lstStyle/>
          <a:p>
            <a:r>
              <a:rPr lang="de-CH" smtClean="0"/>
              <a:t>Finanzierungsmodelle im Ländervergleich - Matthias Künzler / IMP</a:t>
            </a:r>
            <a:endParaRPr lang="de-CH" dirty="0"/>
          </a:p>
        </p:txBody>
      </p:sp>
      <p:sp>
        <p:nvSpPr>
          <p:cNvPr id="7" name="Textfeld 6"/>
          <p:cNvSpPr txBox="1"/>
          <p:nvPr/>
        </p:nvSpPr>
        <p:spPr>
          <a:xfrm>
            <a:off x="8904312" y="6083423"/>
            <a:ext cx="3049233" cy="307777"/>
          </a:xfrm>
          <a:prstGeom prst="rect">
            <a:avLst/>
          </a:prstGeom>
          <a:noFill/>
        </p:spPr>
        <p:txBody>
          <a:bodyPr wrap="none" rtlCol="0">
            <a:spAutoFit/>
          </a:bodyPr>
          <a:lstStyle/>
          <a:p>
            <a:r>
              <a:rPr lang="de-CH" sz="1400" b="0" i="1" dirty="0"/>
              <a:t>Habermas (2006); Haller/</a:t>
            </a:r>
            <a:r>
              <a:rPr lang="de-CH" sz="1400" b="0" i="1" dirty="0" err="1"/>
              <a:t>Kölz</a:t>
            </a:r>
            <a:r>
              <a:rPr lang="de-CH" sz="1400" b="0" i="1" dirty="0"/>
              <a:t> 2004)</a:t>
            </a:r>
          </a:p>
        </p:txBody>
      </p:sp>
    </p:spTree>
    <p:extLst>
      <p:ext uri="{BB962C8B-B14F-4D97-AF65-F5344CB8AC3E}">
        <p14:creationId xmlns:p14="http://schemas.microsoft.com/office/powerpoint/2010/main" val="57721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p:txBody>
          <a:bodyPr/>
          <a:lstStyle/>
          <a:p>
            <a:r>
              <a:rPr lang="de-CH" smtClean="0"/>
              <a:t>Finanzierungsmodelle im Ländervergleich - Matthias Künzler / IMP</a:t>
            </a:r>
            <a:endParaRPr lang="de-CH"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445" t="14667" r="48611" b="51778"/>
          <a:stretch/>
        </p:blipFill>
        <p:spPr bwMode="auto">
          <a:xfrm rot="19897070">
            <a:off x="356245" y="245984"/>
            <a:ext cx="50673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473" y="3770312"/>
            <a:ext cx="2431355" cy="243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4719686" y="5678447"/>
            <a:ext cx="2752627" cy="523220"/>
          </a:xfrm>
          <a:prstGeom prst="rect">
            <a:avLst/>
          </a:prstGeom>
          <a:noFill/>
        </p:spPr>
        <p:txBody>
          <a:bodyPr wrap="square" rtlCol="0">
            <a:spAutoFit/>
          </a:bodyPr>
          <a:lstStyle/>
          <a:p>
            <a:r>
              <a:rPr lang="de-CH" sz="1400" b="0" i="1" dirty="0"/>
              <a:t>Andreas Blum</a:t>
            </a:r>
          </a:p>
          <a:p>
            <a:r>
              <a:rPr lang="de-CH" sz="1400" b="0" i="1" dirty="0"/>
              <a:t>Ehemaliger Direktor, Radio DRS</a:t>
            </a:r>
          </a:p>
        </p:txBody>
      </p:sp>
      <p:pic>
        <p:nvPicPr>
          <p:cNvPr id="9" name="Grafik 8"/>
          <p:cNvPicPr>
            <a:picLocks noChangeAspect="1"/>
          </p:cNvPicPr>
          <p:nvPr/>
        </p:nvPicPr>
        <p:blipFill rotWithShape="1">
          <a:blip r:embed="rId5"/>
          <a:srcRect l="9838" t="15960" r="32990" b="35321"/>
          <a:stretch/>
        </p:blipFill>
        <p:spPr>
          <a:xfrm>
            <a:off x="6168008" y="0"/>
            <a:ext cx="5749321" cy="2755873"/>
          </a:xfrm>
          <a:prstGeom prst="rect">
            <a:avLst/>
          </a:prstGeom>
        </p:spPr>
      </p:pic>
      <p:pic>
        <p:nvPicPr>
          <p:cNvPr id="10" name="Grafik 9"/>
          <p:cNvPicPr>
            <a:picLocks noChangeAspect="1"/>
          </p:cNvPicPr>
          <p:nvPr/>
        </p:nvPicPr>
        <p:blipFill rotWithShape="1">
          <a:blip r:embed="rId6"/>
          <a:srcRect l="31100" t="18080" r="32518" b="8001"/>
          <a:stretch/>
        </p:blipFill>
        <p:spPr>
          <a:xfrm>
            <a:off x="8302689" y="2413073"/>
            <a:ext cx="3889311" cy="4444927"/>
          </a:xfrm>
          <a:prstGeom prst="rect">
            <a:avLst/>
          </a:prstGeom>
        </p:spPr>
      </p:pic>
    </p:spTree>
    <p:extLst>
      <p:ext uri="{BB962C8B-B14F-4D97-AF65-F5344CB8AC3E}">
        <p14:creationId xmlns:p14="http://schemas.microsoft.com/office/powerpoint/2010/main" val="1824454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Medienökonomische Begründung</a:t>
            </a:r>
            <a:endParaRPr lang="de-CH" dirty="0"/>
          </a:p>
        </p:txBody>
      </p:sp>
      <p:sp>
        <p:nvSpPr>
          <p:cNvPr id="3" name="Inhaltsplatzhalter 2"/>
          <p:cNvSpPr>
            <a:spLocks noGrp="1"/>
          </p:cNvSpPr>
          <p:nvPr>
            <p:ph idx="1"/>
          </p:nvPr>
        </p:nvSpPr>
        <p:spPr/>
        <p:txBody>
          <a:bodyPr/>
          <a:lstStyle/>
          <a:p>
            <a:pPr marL="285750" indent="-285750"/>
            <a:r>
              <a:rPr lang="de-CH" sz="2000" b="1" dirty="0"/>
              <a:t>Öffentliches Gut: </a:t>
            </a:r>
          </a:p>
          <a:p>
            <a:pPr lvl="2">
              <a:buFont typeface="Symbol" pitchFamily="18" charset="2"/>
              <a:buChar char="-"/>
            </a:pPr>
            <a:r>
              <a:rPr lang="de-CH" sz="2000" dirty="0"/>
              <a:t>Nicht-Rivalität beim Konsum</a:t>
            </a:r>
          </a:p>
          <a:p>
            <a:pPr lvl="2">
              <a:buFont typeface="Symbol" pitchFamily="18" charset="2"/>
              <a:buChar char="-"/>
            </a:pPr>
            <a:r>
              <a:rPr lang="de-CH" sz="2000" dirty="0"/>
              <a:t>Nicht-Ausschluss bei Zahlungsverweigerung</a:t>
            </a:r>
          </a:p>
          <a:p>
            <a:pPr marL="285750" indent="-285750"/>
            <a:r>
              <a:rPr lang="de-CH" sz="2000" b="1" dirty="0"/>
              <a:t>Strukturprobleme des Wettbewerbs</a:t>
            </a:r>
          </a:p>
          <a:p>
            <a:pPr lvl="2">
              <a:buFont typeface="Symbol" pitchFamily="18" charset="2"/>
              <a:buChar char="-"/>
            </a:pPr>
            <a:r>
              <a:rPr lang="de-CH" sz="2000" dirty="0" err="1"/>
              <a:t>Economies</a:t>
            </a:r>
            <a:r>
              <a:rPr lang="de-CH" sz="2000" dirty="0"/>
              <a:t> </a:t>
            </a:r>
            <a:r>
              <a:rPr lang="de-CH" sz="2000" dirty="0" err="1"/>
              <a:t>of</a:t>
            </a:r>
            <a:r>
              <a:rPr lang="de-CH" sz="2000" dirty="0"/>
              <a:t> </a:t>
            </a:r>
            <a:r>
              <a:rPr lang="de-CH" sz="2000" dirty="0" err="1"/>
              <a:t>scope</a:t>
            </a:r>
            <a:r>
              <a:rPr lang="de-CH" sz="2000" dirty="0"/>
              <a:t>: Verbundvorteile</a:t>
            </a:r>
          </a:p>
          <a:p>
            <a:pPr lvl="2">
              <a:buFont typeface="Symbol" pitchFamily="18" charset="2"/>
              <a:buChar char="-"/>
            </a:pPr>
            <a:r>
              <a:rPr lang="de-CH" sz="2000" dirty="0" err="1" smtClean="0"/>
              <a:t>Economies</a:t>
            </a:r>
            <a:r>
              <a:rPr lang="de-CH" sz="2000" dirty="0" smtClean="0"/>
              <a:t> </a:t>
            </a:r>
            <a:r>
              <a:rPr lang="de-CH" sz="2000" dirty="0" err="1"/>
              <a:t>of</a:t>
            </a:r>
            <a:r>
              <a:rPr lang="de-CH" sz="2000" dirty="0"/>
              <a:t> </a:t>
            </a:r>
            <a:r>
              <a:rPr lang="de-CH" sz="2000" dirty="0" err="1"/>
              <a:t>scale</a:t>
            </a:r>
            <a:r>
              <a:rPr lang="de-CH" sz="2000" dirty="0"/>
              <a:t>: Hohe Fixkosten</a:t>
            </a:r>
          </a:p>
          <a:p>
            <a:pPr marL="285750" indent="-285750"/>
            <a:r>
              <a:rPr lang="de-CH" sz="2000" b="1" dirty="0" smtClean="0"/>
              <a:t>Informationsmängel</a:t>
            </a:r>
            <a:endParaRPr lang="de-CH" sz="2000" b="1" dirty="0"/>
          </a:p>
          <a:p>
            <a:pPr marL="285750" indent="-285750"/>
            <a:r>
              <a:rPr lang="de-CH" sz="2000" dirty="0"/>
              <a:t>Meritorisches Gut</a:t>
            </a:r>
          </a:p>
          <a:p>
            <a:pPr marL="285750" indent="-285750"/>
            <a:endParaRPr lang="de-CH" sz="2000" dirty="0"/>
          </a:p>
          <a:p>
            <a:pPr marL="0" indent="0">
              <a:buNone/>
            </a:pPr>
            <a:endParaRPr lang="de-CH" dirty="0"/>
          </a:p>
        </p:txBody>
      </p:sp>
      <p:sp>
        <p:nvSpPr>
          <p:cNvPr id="6" name="Fußzeilenplatzhalter 5"/>
          <p:cNvSpPr>
            <a:spLocks noGrp="1"/>
          </p:cNvSpPr>
          <p:nvPr>
            <p:ph type="ftr" sz="quarter" idx="3"/>
          </p:nvPr>
        </p:nvSpPr>
        <p:spPr/>
        <p:txBody>
          <a:bodyPr/>
          <a:lstStyle/>
          <a:p>
            <a:r>
              <a:rPr lang="de-CH" smtClean="0"/>
              <a:t>Finanzierungsmodelle im Ländervergleich - Matthias Künzler / IMP</a:t>
            </a:r>
            <a:endParaRPr lang="de-CH" dirty="0"/>
          </a:p>
        </p:txBody>
      </p:sp>
      <p:sp>
        <p:nvSpPr>
          <p:cNvPr id="7" name="Textfeld 6"/>
          <p:cNvSpPr txBox="1"/>
          <p:nvPr/>
        </p:nvSpPr>
        <p:spPr>
          <a:xfrm>
            <a:off x="10174642" y="5972276"/>
            <a:ext cx="1407758" cy="307777"/>
          </a:xfrm>
          <a:prstGeom prst="rect">
            <a:avLst/>
          </a:prstGeom>
          <a:noFill/>
        </p:spPr>
        <p:txBody>
          <a:bodyPr wrap="none" rtlCol="0">
            <a:spAutoFit/>
          </a:bodyPr>
          <a:lstStyle/>
          <a:p>
            <a:r>
              <a:rPr lang="de-CH" sz="1400" b="0" i="1" dirty="0"/>
              <a:t>Heinrich (2001)</a:t>
            </a:r>
          </a:p>
        </p:txBody>
      </p:sp>
    </p:spTree>
    <p:extLst>
      <p:ext uri="{BB962C8B-B14F-4D97-AF65-F5344CB8AC3E}">
        <p14:creationId xmlns:p14="http://schemas.microsoft.com/office/powerpoint/2010/main" val="18173153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latin typeface="Arial" charset="0"/>
                <a:cs typeface="Arial" charset="0"/>
              </a:rPr>
              <a:t>Soll öffentliche Finanzierung und öffentlicher Rundfunk eine Zukunft haben? Falls Ja: Wie?</a:t>
            </a:r>
            <a:endParaRPr lang="en-GB" dirty="0"/>
          </a:p>
        </p:txBody>
      </p:sp>
      <p:sp>
        <p:nvSpPr>
          <p:cNvPr id="6" name="Textplatzhalter 5"/>
          <p:cNvSpPr>
            <a:spLocks noGrp="1"/>
          </p:cNvSpPr>
          <p:nvPr>
            <p:ph type="body" idx="1"/>
          </p:nvPr>
        </p:nvSpPr>
        <p:spPr/>
        <p:txBody>
          <a:bodyPr/>
          <a:lstStyle/>
          <a:p>
            <a:r>
              <a:rPr lang="en-GB" sz="2200" b="1" dirty="0" smtClean="0"/>
              <a:t>4. </a:t>
            </a:r>
            <a:r>
              <a:rPr lang="en-GB" sz="2200" b="1" dirty="0" err="1" smtClean="0"/>
              <a:t>Fazit</a:t>
            </a:r>
            <a:r>
              <a:rPr lang="en-GB" sz="2200" b="1" dirty="0" smtClean="0"/>
              <a:t> / </a:t>
            </a:r>
            <a:r>
              <a:rPr lang="en-GB" sz="2200" b="1" dirty="0" err="1" smtClean="0"/>
              <a:t>Diskussionsausblick</a:t>
            </a:r>
            <a:endParaRPr lang="en-GB" sz="2200" b="1" dirty="0"/>
          </a:p>
        </p:txBody>
      </p:sp>
      <p:sp>
        <p:nvSpPr>
          <p:cNvPr id="7" name="Fußzeilenplatzhalter 6"/>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646806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Zukunftsfähigkeit Radio- und Fernsehgebühren?</a:t>
            </a:r>
            <a:endParaRPr lang="de-CH" dirty="0"/>
          </a:p>
        </p:txBody>
      </p:sp>
      <p:sp>
        <p:nvSpPr>
          <p:cNvPr id="6" name="Fußzeilenplatzhalter 5"/>
          <p:cNvSpPr>
            <a:spLocks noGrp="1"/>
          </p:cNvSpPr>
          <p:nvPr>
            <p:ph type="ftr" sz="quarter" idx="3"/>
          </p:nvPr>
        </p:nvSpPr>
        <p:spPr/>
        <p:txBody>
          <a:bodyPr/>
          <a:lstStyle/>
          <a:p>
            <a:r>
              <a:rPr lang="de-CH" smtClean="0"/>
              <a:t>Finanzierungsmodelle im Ländervergleich - Matthias Künzler / IMP</a:t>
            </a:r>
            <a:endParaRPr lang="de-CH"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620676602"/>
              </p:ext>
            </p:extLst>
          </p:nvPr>
        </p:nvGraphicFramePr>
        <p:xfrm>
          <a:off x="2135561" y="1125539"/>
          <a:ext cx="7992887" cy="496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760265"/>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err="1" smtClean="0"/>
              <a:t>Literatur</a:t>
            </a:r>
            <a:endParaRPr lang="en-GB" dirty="0"/>
          </a:p>
        </p:txBody>
      </p:sp>
      <p:sp>
        <p:nvSpPr>
          <p:cNvPr id="6" name="Inhaltsplatzhalter 5"/>
          <p:cNvSpPr>
            <a:spLocks noGrp="1"/>
          </p:cNvSpPr>
          <p:nvPr>
            <p:ph idx="1"/>
          </p:nvPr>
        </p:nvSpPr>
        <p:spPr/>
        <p:txBody>
          <a:bodyPr>
            <a:normAutofit lnSpcReduction="10000"/>
          </a:bodyPr>
          <a:lstStyle/>
          <a:p>
            <a:r>
              <a:rPr lang="en-US" sz="1600" i="0" dirty="0"/>
              <a:t>EBU - European Broadcasting Union (2014): </a:t>
            </a:r>
            <a:r>
              <a:rPr lang="en-US" sz="1600" dirty="0"/>
              <a:t>Funding of Public Service Media 2014. </a:t>
            </a:r>
            <a:r>
              <a:rPr lang="en-US" sz="1600" i="0" dirty="0"/>
              <a:t>Grand-</a:t>
            </a:r>
            <a:r>
              <a:rPr lang="en-US" sz="1600" i="0" dirty="0" err="1"/>
              <a:t>Saconnex</a:t>
            </a:r>
            <a:r>
              <a:rPr lang="en-US" sz="1600" i="0" dirty="0"/>
              <a:t>: EBU. </a:t>
            </a:r>
            <a:endParaRPr lang="de-CH" sz="1600" i="0" dirty="0"/>
          </a:p>
          <a:p>
            <a:r>
              <a:rPr lang="en-US" sz="1600" i="0" dirty="0" err="1"/>
              <a:t>Habermas</a:t>
            </a:r>
            <a:r>
              <a:rPr lang="en-US" sz="1600" i="0" dirty="0"/>
              <a:t>, Jürgen (2006</a:t>
            </a:r>
            <a:r>
              <a:rPr lang="en-US" sz="1600" dirty="0"/>
              <a:t>): Political Communication in Media Society: Does Democracy </a:t>
            </a:r>
            <a:r>
              <a:rPr lang="en-US" sz="1600" dirty="0" smtClean="0"/>
              <a:t>Still </a:t>
            </a:r>
            <a:r>
              <a:rPr lang="en-US" sz="1600" dirty="0"/>
              <a:t>Enjoy an Epistemic Dimension? The Impact of Normative Theory on Empirical Research. </a:t>
            </a:r>
            <a:r>
              <a:rPr lang="en-US" sz="1600" i="0" dirty="0" smtClean="0"/>
              <a:t>In</a:t>
            </a:r>
            <a:r>
              <a:rPr lang="en-US" sz="1600" i="0" dirty="0"/>
              <a:t>: Communication Theory 16, Heft 4. S. 411-426.</a:t>
            </a:r>
            <a:endParaRPr lang="de-CH" sz="1600" i="0" dirty="0"/>
          </a:p>
          <a:p>
            <a:r>
              <a:rPr lang="de-DE" sz="1600" i="0" dirty="0"/>
              <a:t>Haller, Walter / </a:t>
            </a:r>
            <a:r>
              <a:rPr lang="de-DE" sz="1600" i="0" dirty="0" err="1"/>
              <a:t>Kölz</a:t>
            </a:r>
            <a:r>
              <a:rPr lang="de-DE" sz="1600" i="0" dirty="0"/>
              <a:t>, Alfred (2004): </a:t>
            </a:r>
            <a:r>
              <a:rPr lang="de-DE" sz="1600" dirty="0"/>
              <a:t>Allgemeines Staatsrecht. </a:t>
            </a:r>
            <a:r>
              <a:rPr lang="de-DE" sz="1600" i="0" dirty="0"/>
              <a:t>Basel/Genf/München: </a:t>
            </a:r>
            <a:r>
              <a:rPr lang="de-DE" sz="1600" i="0" dirty="0" smtClean="0"/>
              <a:t>Helbing </a:t>
            </a:r>
            <a:r>
              <a:rPr lang="de-DE" sz="1600" i="0" dirty="0"/>
              <a:t>&amp; </a:t>
            </a:r>
            <a:r>
              <a:rPr lang="de-DE" sz="1600" i="0" dirty="0" err="1"/>
              <a:t>Lichtenhahn</a:t>
            </a:r>
            <a:r>
              <a:rPr lang="de-DE" sz="1600" i="0" dirty="0"/>
              <a:t>. </a:t>
            </a:r>
            <a:endParaRPr lang="de-CH" sz="1600" i="0" dirty="0"/>
          </a:p>
          <a:p>
            <a:r>
              <a:rPr lang="de-DE" sz="1600" i="0" dirty="0"/>
              <a:t>Heinrich, Jürgen (2001</a:t>
            </a:r>
            <a:r>
              <a:rPr lang="de-DE" sz="1600" dirty="0"/>
              <a:t>): Medienökonomie. Band 1: Mediensystem, Zeitung, Zeitschrift, Anzeigenblatt</a:t>
            </a:r>
            <a:r>
              <a:rPr lang="de-DE" sz="1600" dirty="0" smtClean="0"/>
              <a:t>. </a:t>
            </a:r>
            <a:r>
              <a:rPr lang="de-DE" sz="1600" i="0" dirty="0" smtClean="0"/>
              <a:t>Wiesbaden</a:t>
            </a:r>
            <a:r>
              <a:rPr lang="de-DE" sz="1600" i="0" dirty="0"/>
              <a:t>: Westdeutscher Verlag. 2., </a:t>
            </a:r>
            <a:r>
              <a:rPr lang="de-DE" sz="1600" i="0" dirty="0" err="1"/>
              <a:t>überb</a:t>
            </a:r>
            <a:r>
              <a:rPr lang="de-DE" sz="1600" i="0" dirty="0"/>
              <a:t>. und akt. Auflage.</a:t>
            </a:r>
            <a:endParaRPr lang="de-CH" sz="1600" i="0" dirty="0"/>
          </a:p>
          <a:p>
            <a:r>
              <a:rPr lang="de-CH" sz="1600" i="0" dirty="0"/>
              <a:t>Künzler, Matthias/Herzig </a:t>
            </a:r>
            <a:r>
              <a:rPr lang="de-CH" sz="1600" i="0" dirty="0" err="1"/>
              <a:t>Gainsford</a:t>
            </a:r>
            <a:r>
              <a:rPr lang="de-CH" sz="1600" i="0" dirty="0"/>
              <a:t>, Yvonne/</a:t>
            </a:r>
            <a:r>
              <a:rPr lang="de-CH" sz="1600" i="0" dirty="0" err="1"/>
              <a:t>Arnet</a:t>
            </a:r>
            <a:r>
              <a:rPr lang="de-CH" sz="1600" i="0" dirty="0"/>
              <a:t>, Martin (2015):</a:t>
            </a:r>
            <a:r>
              <a:rPr lang="de-CH" sz="1600" dirty="0"/>
              <a:t> Finanzierungs- und Organisationsmodelle von Service Public in westeuropäischen Kleinstaaten, den USA und Neuseeland. </a:t>
            </a:r>
            <a:r>
              <a:rPr lang="de-CH" sz="1600" i="0" dirty="0"/>
              <a:t>Chur: IMP. Auf: </a:t>
            </a:r>
            <a:r>
              <a:rPr lang="en-GB" sz="1600" i="0" dirty="0"/>
              <a:t>http://www.htwchur.ch/multimedia-production/forschung-und-dienstleistung/finanzierungs-und-organisationsmodelle-von-service-public.html</a:t>
            </a:r>
            <a:endParaRPr lang="de-CH" sz="1600" i="0" dirty="0"/>
          </a:p>
          <a:p>
            <a:r>
              <a:rPr lang="en-GB" sz="1600" i="0" dirty="0"/>
              <a:t>Künzler, Matthias/Puppis, Manuel/</a:t>
            </a:r>
            <a:r>
              <a:rPr lang="en-GB" sz="1600" i="0" dirty="0" err="1"/>
              <a:t>Schweizer</a:t>
            </a:r>
            <a:r>
              <a:rPr lang="en-GB" sz="1600" i="0" dirty="0"/>
              <a:t>, Corinne/Studer, Samuel (2013a): </a:t>
            </a:r>
            <a:r>
              <a:rPr lang="en-GB" sz="1600" dirty="0" err="1"/>
              <a:t>Regulierungs</a:t>
            </a:r>
            <a:r>
              <a:rPr lang="en-GB" sz="1600" dirty="0"/>
              <a:t>-Monitoring 2012/2013: Monitoring-Report "</a:t>
            </a:r>
            <a:r>
              <a:rPr lang="en-GB" sz="1600" dirty="0" err="1"/>
              <a:t>Finanzierung</a:t>
            </a:r>
            <a:r>
              <a:rPr lang="en-GB" sz="1600" dirty="0"/>
              <a:t> des </a:t>
            </a:r>
            <a:r>
              <a:rPr lang="en-GB" sz="1600" dirty="0" err="1"/>
              <a:t>öffentlichen</a:t>
            </a:r>
            <a:r>
              <a:rPr lang="en-GB" sz="1600" dirty="0"/>
              <a:t> </a:t>
            </a:r>
            <a:r>
              <a:rPr lang="en-GB" sz="1600" dirty="0" err="1"/>
              <a:t>Rundfunks</a:t>
            </a:r>
            <a:r>
              <a:rPr lang="en-GB" sz="1600" dirty="0"/>
              <a:t>". </a:t>
            </a:r>
            <a:r>
              <a:rPr lang="en-GB" sz="1600" i="0" dirty="0"/>
              <a:t>Zürich: IPMZ. Auf: http://www.bakom.admin.ch/themen/radio_tv/01153/01156/04513/index.html?lang=de.</a:t>
            </a:r>
            <a:endParaRPr lang="de-CH" sz="1600" i="0" dirty="0"/>
          </a:p>
          <a:p>
            <a:r>
              <a:rPr lang="en-GB" sz="1600" i="0" dirty="0"/>
              <a:t>Künzler, Matthias/Puppis, Manuel/</a:t>
            </a:r>
            <a:r>
              <a:rPr lang="en-GB" sz="1600" i="0" dirty="0" err="1"/>
              <a:t>Schweizer</a:t>
            </a:r>
            <a:r>
              <a:rPr lang="en-GB" sz="1600" i="0" dirty="0"/>
              <a:t>, Corinne/Studer, Samuel (2013b</a:t>
            </a:r>
            <a:r>
              <a:rPr lang="en-GB" sz="1600" dirty="0"/>
              <a:t>): </a:t>
            </a:r>
            <a:r>
              <a:rPr lang="en-GB" sz="1600" dirty="0" err="1"/>
              <a:t>Regulierungs</a:t>
            </a:r>
            <a:r>
              <a:rPr lang="en-GB" sz="1600" dirty="0"/>
              <a:t>-Monitoring 2012/2013: Monitoring-Report "</a:t>
            </a:r>
            <a:r>
              <a:rPr lang="en-GB" sz="1600" dirty="0" err="1"/>
              <a:t>Medienförderung</a:t>
            </a:r>
            <a:r>
              <a:rPr lang="en-GB" sz="1600" dirty="0"/>
              <a:t>".</a:t>
            </a:r>
            <a:r>
              <a:rPr lang="en-GB" sz="1600" i="0" dirty="0"/>
              <a:t> Zürich: IPMZ. Auf: http://www.bakom.admin.ch/themen/radio_tv/01153/01156/04513/index.html?lang=de.</a:t>
            </a:r>
            <a:endParaRPr lang="de-CH" sz="1600" i="0" dirty="0"/>
          </a:p>
          <a:p>
            <a:r>
              <a:rPr lang="de-CH" sz="1600" i="0" dirty="0"/>
              <a:t>SRG SSR (2015): </a:t>
            </a:r>
            <a:r>
              <a:rPr lang="de-CH" sz="1600" dirty="0"/>
              <a:t>Geschäftsbericht 2014. Bern: SRG SSR. </a:t>
            </a:r>
            <a:r>
              <a:rPr lang="de-CH" sz="1600" i="0" dirty="0"/>
              <a:t>Auf: http://www.srgssr.ch/fileadmin/pdfs/SRG%20SSR%20GB%202010%20-%20Jahresrechnung.pdf</a:t>
            </a:r>
            <a:r>
              <a:rPr lang="de-CH" sz="1600" i="0" dirty="0" smtClean="0"/>
              <a:t>.</a:t>
            </a:r>
            <a:endParaRPr lang="de-CH" sz="1600" i="0"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1713135527"/>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err="1" smtClean="0"/>
              <a:t>Gebührenfinanzierung</a:t>
            </a:r>
            <a:r>
              <a:rPr lang="en-GB" dirty="0" smtClean="0"/>
              <a:t>: </a:t>
            </a:r>
            <a:br>
              <a:rPr lang="en-GB" dirty="0" smtClean="0"/>
            </a:br>
            <a:r>
              <a:rPr lang="en-GB" dirty="0" err="1" smtClean="0"/>
              <a:t>Sonderfall</a:t>
            </a:r>
            <a:r>
              <a:rPr lang="en-GB" dirty="0" smtClean="0"/>
              <a:t> </a:t>
            </a:r>
            <a:r>
              <a:rPr lang="en-GB" dirty="0" err="1" smtClean="0"/>
              <a:t>Schweiz</a:t>
            </a:r>
            <a:r>
              <a:rPr lang="en-GB" dirty="0" smtClean="0"/>
              <a:t>?</a:t>
            </a:r>
            <a:endParaRPr lang="en-GB"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sp>
        <p:nvSpPr>
          <p:cNvPr id="7" name="Textplatzhalter 2"/>
          <p:cNvSpPr>
            <a:spLocks noGrp="1"/>
          </p:cNvSpPr>
          <p:nvPr>
            <p:ph type="body" idx="1"/>
          </p:nvPr>
        </p:nvSpPr>
        <p:spPr>
          <a:xfrm>
            <a:off x="479376" y="30743"/>
            <a:ext cx="11031016" cy="1238018"/>
          </a:xfrm>
        </p:spPr>
        <p:txBody>
          <a:bodyPr/>
          <a:lstStyle/>
          <a:p>
            <a:r>
              <a:rPr lang="de-CH" sz="2200" b="1" dirty="0" smtClean="0"/>
              <a:t>1. Modelle der Finanzierung des öffentlichen Rundfunks im Ländervergleich</a:t>
            </a:r>
            <a:endParaRPr lang="en-GB" sz="2200" b="1" dirty="0"/>
          </a:p>
        </p:txBody>
      </p:sp>
    </p:spTree>
    <p:extLst>
      <p:ext uri="{BB962C8B-B14F-4D97-AF65-F5344CB8AC3E}">
        <p14:creationId xmlns:p14="http://schemas.microsoft.com/office/powerpoint/2010/main" val="21452310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Europe"/>
          <p:cNvGrpSpPr/>
          <p:nvPr/>
        </p:nvGrpSpPr>
        <p:grpSpPr>
          <a:xfrm>
            <a:off x="1631332" y="299117"/>
            <a:ext cx="6469525" cy="5817328"/>
            <a:chOff x="2082259" y="890938"/>
            <a:chExt cx="5873750" cy="5281613"/>
          </a:xfrm>
          <a:solidFill>
            <a:schemeClr val="bg1"/>
          </a:solidFill>
          <a:effectLst>
            <a:outerShdw blurRad="50800" dist="38100" dir="8100000" algn="tr" rotWithShape="0">
              <a:schemeClr val="accent5">
                <a:lumMod val="75000"/>
                <a:alpha val="40000"/>
              </a:schemeClr>
            </a:outerShdw>
          </a:effectLst>
        </p:grpSpPr>
        <p:sp>
          <p:nvSpPr>
            <p:cNvPr id="6" name="Ukraine"/>
            <p:cNvSpPr>
              <a:spLocks/>
            </p:cNvSpPr>
            <p:nvPr/>
          </p:nvSpPr>
          <p:spPr bwMode="auto">
            <a:xfrm>
              <a:off x="5060409" y="3729388"/>
              <a:ext cx="1430338" cy="989013"/>
            </a:xfrm>
            <a:custGeom>
              <a:avLst/>
              <a:gdLst>
                <a:gd name="T0" fmla="*/ 3691 w 3974"/>
                <a:gd name="T1" fmla="*/ 1209 h 2745"/>
                <a:gd name="T2" fmla="*/ 3955 w 3974"/>
                <a:gd name="T3" fmla="*/ 947 h 2745"/>
                <a:gd name="T4" fmla="*/ 3955 w 3974"/>
                <a:gd name="T5" fmla="*/ 839 h 2745"/>
                <a:gd name="T6" fmla="*/ 3876 w 3974"/>
                <a:gd name="T7" fmla="*/ 669 h 2745"/>
                <a:gd name="T8" fmla="*/ 3839 w 3974"/>
                <a:gd name="T9" fmla="*/ 468 h 2745"/>
                <a:gd name="T10" fmla="*/ 3598 w 3974"/>
                <a:gd name="T11" fmla="*/ 415 h 2745"/>
                <a:gd name="T12" fmla="*/ 3415 w 3974"/>
                <a:gd name="T13" fmla="*/ 426 h 2745"/>
                <a:gd name="T14" fmla="*/ 3143 w 3974"/>
                <a:gd name="T15" fmla="*/ 357 h 2745"/>
                <a:gd name="T16" fmla="*/ 2764 w 3974"/>
                <a:gd name="T17" fmla="*/ 526 h 2745"/>
                <a:gd name="T18" fmla="*/ 2642 w 3974"/>
                <a:gd name="T19" fmla="*/ 330 h 2745"/>
                <a:gd name="T20" fmla="*/ 2481 w 3974"/>
                <a:gd name="T21" fmla="*/ 333 h 2745"/>
                <a:gd name="T22" fmla="*/ 2386 w 3974"/>
                <a:gd name="T23" fmla="*/ 301 h 2745"/>
                <a:gd name="T24" fmla="*/ 2280 w 3974"/>
                <a:gd name="T25" fmla="*/ 116 h 2745"/>
                <a:gd name="T26" fmla="*/ 2123 w 3974"/>
                <a:gd name="T27" fmla="*/ 47 h 2745"/>
                <a:gd name="T28" fmla="*/ 1827 w 3974"/>
                <a:gd name="T29" fmla="*/ 246 h 2745"/>
                <a:gd name="T30" fmla="*/ 1636 w 3974"/>
                <a:gd name="T31" fmla="*/ 288 h 2745"/>
                <a:gd name="T32" fmla="*/ 1464 w 3974"/>
                <a:gd name="T33" fmla="*/ 577 h 2745"/>
                <a:gd name="T34" fmla="*/ 1237 w 3974"/>
                <a:gd name="T35" fmla="*/ 648 h 2745"/>
                <a:gd name="T36" fmla="*/ 1035 w 3974"/>
                <a:gd name="T37" fmla="*/ 630 h 2745"/>
                <a:gd name="T38" fmla="*/ 914 w 3974"/>
                <a:gd name="T39" fmla="*/ 643 h 2745"/>
                <a:gd name="T40" fmla="*/ 527 w 3974"/>
                <a:gd name="T41" fmla="*/ 645 h 2745"/>
                <a:gd name="T42" fmla="*/ 215 w 3974"/>
                <a:gd name="T43" fmla="*/ 831 h 2745"/>
                <a:gd name="T44" fmla="*/ 141 w 3974"/>
                <a:gd name="T45" fmla="*/ 863 h 2745"/>
                <a:gd name="T46" fmla="*/ 323 w 3974"/>
                <a:gd name="T47" fmla="*/ 1175 h 2745"/>
                <a:gd name="T48" fmla="*/ 146 w 3974"/>
                <a:gd name="T49" fmla="*/ 1760 h 2745"/>
                <a:gd name="T50" fmla="*/ 40 w 3974"/>
                <a:gd name="T51" fmla="*/ 1890 h 2745"/>
                <a:gd name="T52" fmla="*/ 138 w 3974"/>
                <a:gd name="T53" fmla="*/ 2080 h 2745"/>
                <a:gd name="T54" fmla="*/ 262 w 3974"/>
                <a:gd name="T55" fmla="*/ 2051 h 2745"/>
                <a:gd name="T56" fmla="*/ 686 w 3974"/>
                <a:gd name="T57" fmla="*/ 2107 h 2745"/>
                <a:gd name="T58" fmla="*/ 1033 w 3974"/>
                <a:gd name="T59" fmla="*/ 1834 h 2745"/>
                <a:gd name="T60" fmla="*/ 1065 w 3974"/>
                <a:gd name="T61" fmla="*/ 1784 h 2745"/>
                <a:gd name="T62" fmla="*/ 1427 w 3974"/>
                <a:gd name="T63" fmla="*/ 1741 h 2745"/>
                <a:gd name="T64" fmla="*/ 1597 w 3974"/>
                <a:gd name="T65" fmla="*/ 1810 h 2745"/>
                <a:gd name="T66" fmla="*/ 1800 w 3974"/>
                <a:gd name="T67" fmla="*/ 2054 h 2745"/>
                <a:gd name="T68" fmla="*/ 1994 w 3974"/>
                <a:gd name="T69" fmla="*/ 2247 h 2745"/>
                <a:gd name="T70" fmla="*/ 1832 w 3974"/>
                <a:gd name="T71" fmla="*/ 2268 h 2745"/>
                <a:gd name="T72" fmla="*/ 1785 w 3974"/>
                <a:gd name="T73" fmla="*/ 2305 h 2745"/>
                <a:gd name="T74" fmla="*/ 1758 w 3974"/>
                <a:gd name="T75" fmla="*/ 2464 h 2745"/>
                <a:gd name="T76" fmla="*/ 1647 w 3974"/>
                <a:gd name="T77" fmla="*/ 2663 h 2745"/>
                <a:gd name="T78" fmla="*/ 1663 w 3974"/>
                <a:gd name="T79" fmla="*/ 2729 h 2745"/>
                <a:gd name="T80" fmla="*/ 1991 w 3974"/>
                <a:gd name="T81" fmla="*/ 2681 h 2745"/>
                <a:gd name="T82" fmla="*/ 1938 w 3974"/>
                <a:gd name="T83" fmla="*/ 2514 h 2745"/>
                <a:gd name="T84" fmla="*/ 2004 w 3974"/>
                <a:gd name="T85" fmla="*/ 2448 h 2745"/>
                <a:gd name="T86" fmla="*/ 2142 w 3974"/>
                <a:gd name="T87" fmla="*/ 2215 h 2745"/>
                <a:gd name="T88" fmla="*/ 2314 w 3974"/>
                <a:gd name="T89" fmla="*/ 2064 h 2745"/>
                <a:gd name="T90" fmla="*/ 2547 w 3974"/>
                <a:gd name="T91" fmla="*/ 1996 h 2745"/>
                <a:gd name="T92" fmla="*/ 2346 w 3974"/>
                <a:gd name="T93" fmla="*/ 2133 h 2745"/>
                <a:gd name="T94" fmla="*/ 2502 w 3974"/>
                <a:gd name="T95" fmla="*/ 2168 h 2745"/>
                <a:gd name="T96" fmla="*/ 2682 w 3974"/>
                <a:gd name="T97" fmla="*/ 2123 h 2745"/>
                <a:gd name="T98" fmla="*/ 2838 w 3974"/>
                <a:gd name="T99" fmla="*/ 2154 h 2745"/>
                <a:gd name="T100" fmla="*/ 2703 w 3974"/>
                <a:gd name="T101" fmla="*/ 2305 h 2745"/>
                <a:gd name="T102" fmla="*/ 2838 w 3974"/>
                <a:gd name="T103" fmla="*/ 2443 h 2745"/>
                <a:gd name="T104" fmla="*/ 2984 w 3974"/>
                <a:gd name="T105" fmla="*/ 2639 h 2745"/>
                <a:gd name="T106" fmla="*/ 3323 w 3974"/>
                <a:gd name="T107" fmla="*/ 2345 h 2745"/>
                <a:gd name="T108" fmla="*/ 3455 w 3974"/>
                <a:gd name="T109" fmla="*/ 2284 h 2745"/>
                <a:gd name="T110" fmla="*/ 3466 w 3974"/>
                <a:gd name="T111" fmla="*/ 2099 h 2745"/>
                <a:gd name="T112" fmla="*/ 3341 w 3974"/>
                <a:gd name="T113" fmla="*/ 2215 h 2745"/>
                <a:gd name="T114" fmla="*/ 3233 w 3974"/>
                <a:gd name="T115" fmla="*/ 1808 h 2745"/>
                <a:gd name="T116" fmla="*/ 3468 w 3974"/>
                <a:gd name="T117" fmla="*/ 1659 h 2745"/>
                <a:gd name="T118" fmla="*/ 3701 w 3974"/>
                <a:gd name="T119" fmla="*/ 1395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4" h="2745">
                  <a:moveTo>
                    <a:pt x="3730" y="1373"/>
                  </a:moveTo>
                  <a:lnTo>
                    <a:pt x="3730" y="1371"/>
                  </a:lnTo>
                  <a:cubicBezTo>
                    <a:pt x="3709" y="1347"/>
                    <a:pt x="3722" y="1339"/>
                    <a:pt x="3728" y="1315"/>
                  </a:cubicBezTo>
                  <a:cubicBezTo>
                    <a:pt x="3733" y="1286"/>
                    <a:pt x="3696" y="1323"/>
                    <a:pt x="3696" y="1307"/>
                  </a:cubicBezTo>
                  <a:cubicBezTo>
                    <a:pt x="3699" y="1289"/>
                    <a:pt x="3683" y="1225"/>
                    <a:pt x="3691" y="1209"/>
                  </a:cubicBezTo>
                  <a:cubicBezTo>
                    <a:pt x="3693" y="1209"/>
                    <a:pt x="3770" y="1138"/>
                    <a:pt x="3770" y="1138"/>
                  </a:cubicBezTo>
                  <a:cubicBezTo>
                    <a:pt x="3775" y="1127"/>
                    <a:pt x="3762" y="1114"/>
                    <a:pt x="3762" y="1103"/>
                  </a:cubicBezTo>
                  <a:cubicBezTo>
                    <a:pt x="3759" y="1093"/>
                    <a:pt x="3757" y="1080"/>
                    <a:pt x="3765" y="1069"/>
                  </a:cubicBezTo>
                  <a:cubicBezTo>
                    <a:pt x="3804" y="1021"/>
                    <a:pt x="3929" y="1043"/>
                    <a:pt x="3966" y="987"/>
                  </a:cubicBezTo>
                  <a:cubicBezTo>
                    <a:pt x="3974" y="976"/>
                    <a:pt x="3961" y="961"/>
                    <a:pt x="3955" y="947"/>
                  </a:cubicBezTo>
                  <a:cubicBezTo>
                    <a:pt x="3953" y="942"/>
                    <a:pt x="3942" y="939"/>
                    <a:pt x="3942" y="934"/>
                  </a:cubicBezTo>
                  <a:cubicBezTo>
                    <a:pt x="3942" y="926"/>
                    <a:pt x="3958" y="926"/>
                    <a:pt x="3958" y="921"/>
                  </a:cubicBezTo>
                  <a:cubicBezTo>
                    <a:pt x="3958" y="913"/>
                    <a:pt x="3947" y="908"/>
                    <a:pt x="3945" y="900"/>
                  </a:cubicBezTo>
                  <a:cubicBezTo>
                    <a:pt x="3942" y="886"/>
                    <a:pt x="3945" y="871"/>
                    <a:pt x="3947" y="855"/>
                  </a:cubicBezTo>
                  <a:cubicBezTo>
                    <a:pt x="3947" y="849"/>
                    <a:pt x="3955" y="844"/>
                    <a:pt x="3955" y="839"/>
                  </a:cubicBezTo>
                  <a:cubicBezTo>
                    <a:pt x="3966" y="807"/>
                    <a:pt x="3918" y="836"/>
                    <a:pt x="3918" y="836"/>
                  </a:cubicBezTo>
                  <a:cubicBezTo>
                    <a:pt x="3910" y="831"/>
                    <a:pt x="3926" y="818"/>
                    <a:pt x="3924" y="807"/>
                  </a:cubicBezTo>
                  <a:cubicBezTo>
                    <a:pt x="3913" y="788"/>
                    <a:pt x="3897" y="770"/>
                    <a:pt x="3884" y="754"/>
                  </a:cubicBezTo>
                  <a:cubicBezTo>
                    <a:pt x="3865" y="735"/>
                    <a:pt x="3836" y="780"/>
                    <a:pt x="3834" y="751"/>
                  </a:cubicBezTo>
                  <a:cubicBezTo>
                    <a:pt x="3820" y="667"/>
                    <a:pt x="3828" y="690"/>
                    <a:pt x="3876" y="669"/>
                  </a:cubicBezTo>
                  <a:cubicBezTo>
                    <a:pt x="3879" y="667"/>
                    <a:pt x="3900" y="622"/>
                    <a:pt x="3884" y="627"/>
                  </a:cubicBezTo>
                  <a:cubicBezTo>
                    <a:pt x="3847" y="635"/>
                    <a:pt x="3828" y="661"/>
                    <a:pt x="3797" y="635"/>
                  </a:cubicBezTo>
                  <a:cubicBezTo>
                    <a:pt x="3762" y="606"/>
                    <a:pt x="3823" y="598"/>
                    <a:pt x="3831" y="585"/>
                  </a:cubicBezTo>
                  <a:cubicBezTo>
                    <a:pt x="3839" y="577"/>
                    <a:pt x="3828" y="563"/>
                    <a:pt x="3831" y="555"/>
                  </a:cubicBezTo>
                  <a:cubicBezTo>
                    <a:pt x="3839" y="521"/>
                    <a:pt x="3871" y="503"/>
                    <a:pt x="3839" y="468"/>
                  </a:cubicBezTo>
                  <a:cubicBezTo>
                    <a:pt x="3828" y="455"/>
                    <a:pt x="3810" y="452"/>
                    <a:pt x="3799" y="442"/>
                  </a:cubicBezTo>
                  <a:cubicBezTo>
                    <a:pt x="3786" y="426"/>
                    <a:pt x="3818" y="391"/>
                    <a:pt x="3797" y="389"/>
                  </a:cubicBezTo>
                  <a:cubicBezTo>
                    <a:pt x="3746" y="386"/>
                    <a:pt x="3778" y="428"/>
                    <a:pt x="3738" y="436"/>
                  </a:cubicBezTo>
                  <a:cubicBezTo>
                    <a:pt x="3603" y="458"/>
                    <a:pt x="3773" y="418"/>
                    <a:pt x="3664" y="399"/>
                  </a:cubicBezTo>
                  <a:cubicBezTo>
                    <a:pt x="3630" y="394"/>
                    <a:pt x="3627" y="434"/>
                    <a:pt x="3598" y="415"/>
                  </a:cubicBezTo>
                  <a:cubicBezTo>
                    <a:pt x="3587" y="410"/>
                    <a:pt x="3579" y="397"/>
                    <a:pt x="3571" y="389"/>
                  </a:cubicBezTo>
                  <a:cubicBezTo>
                    <a:pt x="3548" y="373"/>
                    <a:pt x="3558" y="434"/>
                    <a:pt x="3529" y="434"/>
                  </a:cubicBezTo>
                  <a:cubicBezTo>
                    <a:pt x="3511" y="434"/>
                    <a:pt x="3492" y="428"/>
                    <a:pt x="3474" y="420"/>
                  </a:cubicBezTo>
                  <a:cubicBezTo>
                    <a:pt x="3466" y="415"/>
                    <a:pt x="3460" y="397"/>
                    <a:pt x="3450" y="399"/>
                  </a:cubicBezTo>
                  <a:cubicBezTo>
                    <a:pt x="3436" y="399"/>
                    <a:pt x="3431" y="426"/>
                    <a:pt x="3415" y="426"/>
                  </a:cubicBezTo>
                  <a:cubicBezTo>
                    <a:pt x="3397" y="426"/>
                    <a:pt x="3384" y="407"/>
                    <a:pt x="3362" y="405"/>
                  </a:cubicBezTo>
                  <a:cubicBezTo>
                    <a:pt x="3294" y="394"/>
                    <a:pt x="3397" y="497"/>
                    <a:pt x="3325" y="484"/>
                  </a:cubicBezTo>
                  <a:cubicBezTo>
                    <a:pt x="3307" y="481"/>
                    <a:pt x="3301" y="458"/>
                    <a:pt x="3286" y="450"/>
                  </a:cubicBezTo>
                  <a:cubicBezTo>
                    <a:pt x="3275" y="444"/>
                    <a:pt x="3259" y="452"/>
                    <a:pt x="3246" y="447"/>
                  </a:cubicBezTo>
                  <a:cubicBezTo>
                    <a:pt x="3206" y="434"/>
                    <a:pt x="3177" y="383"/>
                    <a:pt x="3143" y="357"/>
                  </a:cubicBezTo>
                  <a:cubicBezTo>
                    <a:pt x="3132" y="349"/>
                    <a:pt x="3034" y="450"/>
                    <a:pt x="3000" y="497"/>
                  </a:cubicBezTo>
                  <a:cubicBezTo>
                    <a:pt x="2989" y="513"/>
                    <a:pt x="2963" y="484"/>
                    <a:pt x="2944" y="481"/>
                  </a:cubicBezTo>
                  <a:cubicBezTo>
                    <a:pt x="2934" y="481"/>
                    <a:pt x="2934" y="497"/>
                    <a:pt x="2926" y="503"/>
                  </a:cubicBezTo>
                  <a:cubicBezTo>
                    <a:pt x="2912" y="510"/>
                    <a:pt x="2902" y="479"/>
                    <a:pt x="2886" y="473"/>
                  </a:cubicBezTo>
                  <a:cubicBezTo>
                    <a:pt x="2822" y="458"/>
                    <a:pt x="2809" y="550"/>
                    <a:pt x="2764" y="526"/>
                  </a:cubicBezTo>
                  <a:cubicBezTo>
                    <a:pt x="2746" y="518"/>
                    <a:pt x="2730" y="508"/>
                    <a:pt x="2716" y="495"/>
                  </a:cubicBezTo>
                  <a:cubicBezTo>
                    <a:pt x="2706" y="484"/>
                    <a:pt x="2695" y="471"/>
                    <a:pt x="2693" y="455"/>
                  </a:cubicBezTo>
                  <a:cubicBezTo>
                    <a:pt x="2693" y="447"/>
                    <a:pt x="2708" y="444"/>
                    <a:pt x="2706" y="436"/>
                  </a:cubicBezTo>
                  <a:cubicBezTo>
                    <a:pt x="2706" y="426"/>
                    <a:pt x="2637" y="365"/>
                    <a:pt x="2634" y="357"/>
                  </a:cubicBezTo>
                  <a:cubicBezTo>
                    <a:pt x="2632" y="349"/>
                    <a:pt x="2648" y="336"/>
                    <a:pt x="2642" y="330"/>
                  </a:cubicBezTo>
                  <a:cubicBezTo>
                    <a:pt x="2640" y="328"/>
                    <a:pt x="2634" y="328"/>
                    <a:pt x="2632" y="328"/>
                  </a:cubicBezTo>
                  <a:cubicBezTo>
                    <a:pt x="2621" y="330"/>
                    <a:pt x="2613" y="338"/>
                    <a:pt x="2603" y="338"/>
                  </a:cubicBezTo>
                  <a:cubicBezTo>
                    <a:pt x="2584" y="341"/>
                    <a:pt x="2581" y="309"/>
                    <a:pt x="2571" y="296"/>
                  </a:cubicBezTo>
                  <a:cubicBezTo>
                    <a:pt x="2568" y="291"/>
                    <a:pt x="2563" y="291"/>
                    <a:pt x="2558" y="293"/>
                  </a:cubicBezTo>
                  <a:cubicBezTo>
                    <a:pt x="2547" y="299"/>
                    <a:pt x="2491" y="333"/>
                    <a:pt x="2481" y="333"/>
                  </a:cubicBezTo>
                  <a:cubicBezTo>
                    <a:pt x="2476" y="336"/>
                    <a:pt x="2476" y="320"/>
                    <a:pt x="2468" y="320"/>
                  </a:cubicBezTo>
                  <a:cubicBezTo>
                    <a:pt x="2449" y="320"/>
                    <a:pt x="2431" y="323"/>
                    <a:pt x="2415" y="328"/>
                  </a:cubicBezTo>
                  <a:cubicBezTo>
                    <a:pt x="2409" y="330"/>
                    <a:pt x="2393" y="368"/>
                    <a:pt x="2380" y="341"/>
                  </a:cubicBezTo>
                  <a:cubicBezTo>
                    <a:pt x="2378" y="336"/>
                    <a:pt x="2388" y="330"/>
                    <a:pt x="2388" y="325"/>
                  </a:cubicBezTo>
                  <a:cubicBezTo>
                    <a:pt x="2391" y="317"/>
                    <a:pt x="2391" y="307"/>
                    <a:pt x="2386" y="301"/>
                  </a:cubicBezTo>
                  <a:cubicBezTo>
                    <a:pt x="2378" y="293"/>
                    <a:pt x="2367" y="299"/>
                    <a:pt x="2359" y="291"/>
                  </a:cubicBezTo>
                  <a:cubicBezTo>
                    <a:pt x="2346" y="283"/>
                    <a:pt x="2362" y="256"/>
                    <a:pt x="2351" y="246"/>
                  </a:cubicBezTo>
                  <a:cubicBezTo>
                    <a:pt x="2341" y="233"/>
                    <a:pt x="2303" y="225"/>
                    <a:pt x="2311" y="209"/>
                  </a:cubicBezTo>
                  <a:cubicBezTo>
                    <a:pt x="2322" y="195"/>
                    <a:pt x="2383" y="182"/>
                    <a:pt x="2367" y="158"/>
                  </a:cubicBezTo>
                  <a:cubicBezTo>
                    <a:pt x="2346" y="127"/>
                    <a:pt x="2296" y="129"/>
                    <a:pt x="2280" y="116"/>
                  </a:cubicBezTo>
                  <a:cubicBezTo>
                    <a:pt x="2269" y="108"/>
                    <a:pt x="2261" y="98"/>
                    <a:pt x="2258" y="87"/>
                  </a:cubicBezTo>
                  <a:cubicBezTo>
                    <a:pt x="2253" y="76"/>
                    <a:pt x="2261" y="63"/>
                    <a:pt x="2256" y="58"/>
                  </a:cubicBezTo>
                  <a:cubicBezTo>
                    <a:pt x="2245" y="47"/>
                    <a:pt x="2229" y="47"/>
                    <a:pt x="2219" y="39"/>
                  </a:cubicBezTo>
                  <a:cubicBezTo>
                    <a:pt x="2203" y="29"/>
                    <a:pt x="2195" y="7"/>
                    <a:pt x="2176" y="5"/>
                  </a:cubicBezTo>
                  <a:cubicBezTo>
                    <a:pt x="2155" y="0"/>
                    <a:pt x="2147" y="47"/>
                    <a:pt x="2123" y="47"/>
                  </a:cubicBezTo>
                  <a:cubicBezTo>
                    <a:pt x="2115" y="47"/>
                    <a:pt x="2118" y="29"/>
                    <a:pt x="2110" y="29"/>
                  </a:cubicBezTo>
                  <a:cubicBezTo>
                    <a:pt x="2007" y="21"/>
                    <a:pt x="2070" y="79"/>
                    <a:pt x="2010" y="105"/>
                  </a:cubicBezTo>
                  <a:cubicBezTo>
                    <a:pt x="2010" y="105"/>
                    <a:pt x="1896" y="113"/>
                    <a:pt x="1893" y="113"/>
                  </a:cubicBezTo>
                  <a:cubicBezTo>
                    <a:pt x="1888" y="113"/>
                    <a:pt x="1906" y="193"/>
                    <a:pt x="1883" y="217"/>
                  </a:cubicBezTo>
                  <a:cubicBezTo>
                    <a:pt x="1867" y="230"/>
                    <a:pt x="1848" y="243"/>
                    <a:pt x="1827" y="246"/>
                  </a:cubicBezTo>
                  <a:cubicBezTo>
                    <a:pt x="1819" y="246"/>
                    <a:pt x="1822" y="230"/>
                    <a:pt x="1814" y="225"/>
                  </a:cubicBezTo>
                  <a:cubicBezTo>
                    <a:pt x="1808" y="222"/>
                    <a:pt x="1800" y="235"/>
                    <a:pt x="1795" y="233"/>
                  </a:cubicBezTo>
                  <a:cubicBezTo>
                    <a:pt x="1766" y="240"/>
                    <a:pt x="1732" y="238"/>
                    <a:pt x="1708" y="254"/>
                  </a:cubicBezTo>
                  <a:cubicBezTo>
                    <a:pt x="1697" y="259"/>
                    <a:pt x="1703" y="278"/>
                    <a:pt x="1692" y="283"/>
                  </a:cubicBezTo>
                  <a:cubicBezTo>
                    <a:pt x="1676" y="291"/>
                    <a:pt x="1655" y="283"/>
                    <a:pt x="1636" y="288"/>
                  </a:cubicBezTo>
                  <a:cubicBezTo>
                    <a:pt x="1626" y="291"/>
                    <a:pt x="1607" y="317"/>
                    <a:pt x="1594" y="391"/>
                  </a:cubicBezTo>
                  <a:cubicBezTo>
                    <a:pt x="1591" y="410"/>
                    <a:pt x="1586" y="460"/>
                    <a:pt x="1586" y="481"/>
                  </a:cubicBezTo>
                  <a:cubicBezTo>
                    <a:pt x="1586" y="510"/>
                    <a:pt x="1692" y="582"/>
                    <a:pt x="1626" y="595"/>
                  </a:cubicBezTo>
                  <a:cubicBezTo>
                    <a:pt x="1557" y="611"/>
                    <a:pt x="1589" y="545"/>
                    <a:pt x="1528" y="540"/>
                  </a:cubicBezTo>
                  <a:cubicBezTo>
                    <a:pt x="1406" y="532"/>
                    <a:pt x="1552" y="561"/>
                    <a:pt x="1464" y="577"/>
                  </a:cubicBezTo>
                  <a:cubicBezTo>
                    <a:pt x="1451" y="579"/>
                    <a:pt x="1438" y="561"/>
                    <a:pt x="1422" y="563"/>
                  </a:cubicBezTo>
                  <a:cubicBezTo>
                    <a:pt x="1380" y="574"/>
                    <a:pt x="1403" y="619"/>
                    <a:pt x="1366" y="630"/>
                  </a:cubicBezTo>
                  <a:cubicBezTo>
                    <a:pt x="1345" y="635"/>
                    <a:pt x="1324" y="561"/>
                    <a:pt x="1303" y="550"/>
                  </a:cubicBezTo>
                  <a:cubicBezTo>
                    <a:pt x="1282" y="540"/>
                    <a:pt x="1258" y="577"/>
                    <a:pt x="1242" y="598"/>
                  </a:cubicBezTo>
                  <a:cubicBezTo>
                    <a:pt x="1231" y="611"/>
                    <a:pt x="1252" y="651"/>
                    <a:pt x="1237" y="648"/>
                  </a:cubicBezTo>
                  <a:cubicBezTo>
                    <a:pt x="1181" y="635"/>
                    <a:pt x="1263" y="651"/>
                    <a:pt x="1194" y="603"/>
                  </a:cubicBezTo>
                  <a:cubicBezTo>
                    <a:pt x="1157" y="577"/>
                    <a:pt x="1170" y="630"/>
                    <a:pt x="1147" y="630"/>
                  </a:cubicBezTo>
                  <a:cubicBezTo>
                    <a:pt x="1080" y="630"/>
                    <a:pt x="1139" y="606"/>
                    <a:pt x="1115" y="590"/>
                  </a:cubicBezTo>
                  <a:cubicBezTo>
                    <a:pt x="1099" y="582"/>
                    <a:pt x="1099" y="622"/>
                    <a:pt x="1088" y="632"/>
                  </a:cubicBezTo>
                  <a:cubicBezTo>
                    <a:pt x="1072" y="651"/>
                    <a:pt x="1049" y="627"/>
                    <a:pt x="1035" y="630"/>
                  </a:cubicBezTo>
                  <a:cubicBezTo>
                    <a:pt x="1022" y="630"/>
                    <a:pt x="1035" y="677"/>
                    <a:pt x="1022" y="685"/>
                  </a:cubicBezTo>
                  <a:cubicBezTo>
                    <a:pt x="1020" y="690"/>
                    <a:pt x="1012" y="683"/>
                    <a:pt x="1006" y="677"/>
                  </a:cubicBezTo>
                  <a:cubicBezTo>
                    <a:pt x="972" y="659"/>
                    <a:pt x="1067" y="614"/>
                    <a:pt x="961" y="643"/>
                  </a:cubicBezTo>
                  <a:cubicBezTo>
                    <a:pt x="930" y="651"/>
                    <a:pt x="977" y="693"/>
                    <a:pt x="911" y="667"/>
                  </a:cubicBezTo>
                  <a:cubicBezTo>
                    <a:pt x="903" y="664"/>
                    <a:pt x="919" y="648"/>
                    <a:pt x="914" y="643"/>
                  </a:cubicBezTo>
                  <a:cubicBezTo>
                    <a:pt x="908" y="638"/>
                    <a:pt x="898" y="651"/>
                    <a:pt x="892" y="648"/>
                  </a:cubicBezTo>
                  <a:cubicBezTo>
                    <a:pt x="877" y="635"/>
                    <a:pt x="898" y="608"/>
                    <a:pt x="869" y="616"/>
                  </a:cubicBezTo>
                  <a:cubicBezTo>
                    <a:pt x="808" y="632"/>
                    <a:pt x="726" y="640"/>
                    <a:pt x="660" y="632"/>
                  </a:cubicBezTo>
                  <a:cubicBezTo>
                    <a:pt x="652" y="630"/>
                    <a:pt x="649" y="619"/>
                    <a:pt x="641" y="619"/>
                  </a:cubicBezTo>
                  <a:cubicBezTo>
                    <a:pt x="604" y="616"/>
                    <a:pt x="567" y="640"/>
                    <a:pt x="527" y="645"/>
                  </a:cubicBezTo>
                  <a:lnTo>
                    <a:pt x="487" y="645"/>
                  </a:lnTo>
                  <a:cubicBezTo>
                    <a:pt x="474" y="645"/>
                    <a:pt x="461" y="640"/>
                    <a:pt x="448" y="643"/>
                  </a:cubicBezTo>
                  <a:cubicBezTo>
                    <a:pt x="413" y="653"/>
                    <a:pt x="389" y="680"/>
                    <a:pt x="358" y="693"/>
                  </a:cubicBezTo>
                  <a:cubicBezTo>
                    <a:pt x="337" y="701"/>
                    <a:pt x="310" y="696"/>
                    <a:pt x="289" y="706"/>
                  </a:cubicBezTo>
                  <a:cubicBezTo>
                    <a:pt x="278" y="714"/>
                    <a:pt x="241" y="839"/>
                    <a:pt x="215" y="831"/>
                  </a:cubicBezTo>
                  <a:cubicBezTo>
                    <a:pt x="207" y="828"/>
                    <a:pt x="207" y="815"/>
                    <a:pt x="202" y="815"/>
                  </a:cubicBezTo>
                  <a:cubicBezTo>
                    <a:pt x="186" y="812"/>
                    <a:pt x="167" y="812"/>
                    <a:pt x="154" y="818"/>
                  </a:cubicBezTo>
                  <a:cubicBezTo>
                    <a:pt x="112" y="831"/>
                    <a:pt x="175" y="855"/>
                    <a:pt x="143" y="863"/>
                  </a:cubicBezTo>
                  <a:lnTo>
                    <a:pt x="141" y="865"/>
                  </a:lnTo>
                  <a:lnTo>
                    <a:pt x="141" y="863"/>
                  </a:lnTo>
                  <a:cubicBezTo>
                    <a:pt x="149" y="873"/>
                    <a:pt x="159" y="881"/>
                    <a:pt x="164" y="892"/>
                  </a:cubicBezTo>
                  <a:cubicBezTo>
                    <a:pt x="170" y="908"/>
                    <a:pt x="159" y="926"/>
                    <a:pt x="164" y="939"/>
                  </a:cubicBezTo>
                  <a:cubicBezTo>
                    <a:pt x="188" y="990"/>
                    <a:pt x="265" y="1040"/>
                    <a:pt x="307" y="1072"/>
                  </a:cubicBezTo>
                  <a:cubicBezTo>
                    <a:pt x="315" y="1080"/>
                    <a:pt x="254" y="1077"/>
                    <a:pt x="268" y="1103"/>
                  </a:cubicBezTo>
                  <a:cubicBezTo>
                    <a:pt x="270" y="1106"/>
                    <a:pt x="323" y="1154"/>
                    <a:pt x="323" y="1175"/>
                  </a:cubicBezTo>
                  <a:cubicBezTo>
                    <a:pt x="315" y="1270"/>
                    <a:pt x="286" y="1212"/>
                    <a:pt x="239" y="1252"/>
                  </a:cubicBezTo>
                  <a:cubicBezTo>
                    <a:pt x="217" y="1270"/>
                    <a:pt x="56" y="1569"/>
                    <a:pt x="64" y="1591"/>
                  </a:cubicBezTo>
                  <a:cubicBezTo>
                    <a:pt x="69" y="1620"/>
                    <a:pt x="96" y="1641"/>
                    <a:pt x="104" y="1667"/>
                  </a:cubicBezTo>
                  <a:cubicBezTo>
                    <a:pt x="106" y="1681"/>
                    <a:pt x="85" y="1699"/>
                    <a:pt x="96" y="1710"/>
                  </a:cubicBezTo>
                  <a:cubicBezTo>
                    <a:pt x="141" y="1765"/>
                    <a:pt x="114" y="1659"/>
                    <a:pt x="146" y="1760"/>
                  </a:cubicBezTo>
                  <a:cubicBezTo>
                    <a:pt x="149" y="1765"/>
                    <a:pt x="138" y="1752"/>
                    <a:pt x="133" y="1749"/>
                  </a:cubicBezTo>
                  <a:cubicBezTo>
                    <a:pt x="119" y="1747"/>
                    <a:pt x="106" y="1752"/>
                    <a:pt x="93" y="1752"/>
                  </a:cubicBezTo>
                  <a:cubicBezTo>
                    <a:pt x="85" y="1749"/>
                    <a:pt x="74" y="1749"/>
                    <a:pt x="67" y="1747"/>
                  </a:cubicBezTo>
                  <a:cubicBezTo>
                    <a:pt x="69" y="1773"/>
                    <a:pt x="51" y="1810"/>
                    <a:pt x="48" y="1837"/>
                  </a:cubicBezTo>
                  <a:cubicBezTo>
                    <a:pt x="45" y="1855"/>
                    <a:pt x="48" y="1874"/>
                    <a:pt x="40" y="1890"/>
                  </a:cubicBezTo>
                  <a:cubicBezTo>
                    <a:pt x="32" y="1908"/>
                    <a:pt x="8" y="1914"/>
                    <a:pt x="6" y="1932"/>
                  </a:cubicBezTo>
                  <a:cubicBezTo>
                    <a:pt x="0" y="1951"/>
                    <a:pt x="14" y="1969"/>
                    <a:pt x="14" y="1990"/>
                  </a:cubicBezTo>
                  <a:cubicBezTo>
                    <a:pt x="74" y="1993"/>
                    <a:pt x="35" y="2022"/>
                    <a:pt x="77" y="2038"/>
                  </a:cubicBezTo>
                  <a:cubicBezTo>
                    <a:pt x="85" y="2041"/>
                    <a:pt x="96" y="2027"/>
                    <a:pt x="104" y="2033"/>
                  </a:cubicBezTo>
                  <a:cubicBezTo>
                    <a:pt x="119" y="2043"/>
                    <a:pt x="122" y="2070"/>
                    <a:pt x="138" y="2080"/>
                  </a:cubicBezTo>
                  <a:cubicBezTo>
                    <a:pt x="149" y="2083"/>
                    <a:pt x="157" y="2070"/>
                    <a:pt x="167" y="2067"/>
                  </a:cubicBezTo>
                  <a:cubicBezTo>
                    <a:pt x="175" y="2067"/>
                    <a:pt x="183" y="2072"/>
                    <a:pt x="188" y="2075"/>
                  </a:cubicBezTo>
                  <a:cubicBezTo>
                    <a:pt x="223" y="2099"/>
                    <a:pt x="180" y="2094"/>
                    <a:pt x="212" y="2120"/>
                  </a:cubicBezTo>
                  <a:cubicBezTo>
                    <a:pt x="220" y="2125"/>
                    <a:pt x="236" y="2115"/>
                    <a:pt x="254" y="2064"/>
                  </a:cubicBezTo>
                  <a:cubicBezTo>
                    <a:pt x="257" y="2059"/>
                    <a:pt x="257" y="2051"/>
                    <a:pt x="262" y="2051"/>
                  </a:cubicBezTo>
                  <a:cubicBezTo>
                    <a:pt x="270" y="2051"/>
                    <a:pt x="337" y="2083"/>
                    <a:pt x="344" y="2083"/>
                  </a:cubicBezTo>
                  <a:cubicBezTo>
                    <a:pt x="350" y="2083"/>
                    <a:pt x="352" y="2070"/>
                    <a:pt x="358" y="2067"/>
                  </a:cubicBezTo>
                  <a:cubicBezTo>
                    <a:pt x="392" y="2054"/>
                    <a:pt x="479" y="2088"/>
                    <a:pt x="522" y="2078"/>
                  </a:cubicBezTo>
                  <a:cubicBezTo>
                    <a:pt x="546" y="2070"/>
                    <a:pt x="562" y="2049"/>
                    <a:pt x="585" y="2046"/>
                  </a:cubicBezTo>
                  <a:cubicBezTo>
                    <a:pt x="628" y="2043"/>
                    <a:pt x="657" y="2099"/>
                    <a:pt x="686" y="2107"/>
                  </a:cubicBezTo>
                  <a:cubicBezTo>
                    <a:pt x="726" y="2120"/>
                    <a:pt x="739" y="2046"/>
                    <a:pt x="750" y="2035"/>
                  </a:cubicBezTo>
                  <a:cubicBezTo>
                    <a:pt x="797" y="1985"/>
                    <a:pt x="919" y="1990"/>
                    <a:pt x="956" y="1953"/>
                  </a:cubicBezTo>
                  <a:cubicBezTo>
                    <a:pt x="1027" y="1884"/>
                    <a:pt x="924" y="1943"/>
                    <a:pt x="975" y="1876"/>
                  </a:cubicBezTo>
                  <a:cubicBezTo>
                    <a:pt x="988" y="1861"/>
                    <a:pt x="1009" y="1847"/>
                    <a:pt x="1030" y="1842"/>
                  </a:cubicBezTo>
                  <a:lnTo>
                    <a:pt x="1033" y="1834"/>
                  </a:lnTo>
                  <a:lnTo>
                    <a:pt x="1043" y="1810"/>
                  </a:lnTo>
                  <a:lnTo>
                    <a:pt x="1043" y="1805"/>
                  </a:lnTo>
                  <a:lnTo>
                    <a:pt x="1046" y="1794"/>
                  </a:lnTo>
                  <a:lnTo>
                    <a:pt x="1072" y="1800"/>
                  </a:lnTo>
                  <a:cubicBezTo>
                    <a:pt x="1070" y="1794"/>
                    <a:pt x="1065" y="1789"/>
                    <a:pt x="1065" y="1784"/>
                  </a:cubicBezTo>
                  <a:cubicBezTo>
                    <a:pt x="1065" y="1781"/>
                    <a:pt x="1165" y="1768"/>
                    <a:pt x="1170" y="1765"/>
                  </a:cubicBezTo>
                  <a:cubicBezTo>
                    <a:pt x="1221" y="1741"/>
                    <a:pt x="1205" y="1702"/>
                    <a:pt x="1276" y="1707"/>
                  </a:cubicBezTo>
                  <a:cubicBezTo>
                    <a:pt x="1305" y="1710"/>
                    <a:pt x="1337" y="1720"/>
                    <a:pt x="1361" y="1739"/>
                  </a:cubicBezTo>
                  <a:cubicBezTo>
                    <a:pt x="1369" y="1744"/>
                    <a:pt x="1361" y="1763"/>
                    <a:pt x="1369" y="1763"/>
                  </a:cubicBezTo>
                  <a:cubicBezTo>
                    <a:pt x="1388" y="1763"/>
                    <a:pt x="1406" y="1744"/>
                    <a:pt x="1427" y="1741"/>
                  </a:cubicBezTo>
                  <a:cubicBezTo>
                    <a:pt x="1438" y="1739"/>
                    <a:pt x="1425" y="1765"/>
                    <a:pt x="1427" y="1776"/>
                  </a:cubicBezTo>
                  <a:cubicBezTo>
                    <a:pt x="1433" y="1797"/>
                    <a:pt x="1446" y="1757"/>
                    <a:pt x="1451" y="1763"/>
                  </a:cubicBezTo>
                  <a:cubicBezTo>
                    <a:pt x="1459" y="1773"/>
                    <a:pt x="1459" y="1786"/>
                    <a:pt x="1467" y="1794"/>
                  </a:cubicBezTo>
                  <a:cubicBezTo>
                    <a:pt x="1478" y="1805"/>
                    <a:pt x="1467" y="1760"/>
                    <a:pt x="1483" y="1755"/>
                  </a:cubicBezTo>
                  <a:cubicBezTo>
                    <a:pt x="1573" y="1731"/>
                    <a:pt x="1533" y="1784"/>
                    <a:pt x="1597" y="1810"/>
                  </a:cubicBezTo>
                  <a:cubicBezTo>
                    <a:pt x="1623" y="1821"/>
                    <a:pt x="1605" y="1768"/>
                    <a:pt x="1628" y="1781"/>
                  </a:cubicBezTo>
                  <a:cubicBezTo>
                    <a:pt x="1689" y="1821"/>
                    <a:pt x="1647" y="1876"/>
                    <a:pt x="1665" y="1935"/>
                  </a:cubicBezTo>
                  <a:cubicBezTo>
                    <a:pt x="1668" y="1948"/>
                    <a:pt x="1734" y="1996"/>
                    <a:pt x="1750" y="2001"/>
                  </a:cubicBezTo>
                  <a:cubicBezTo>
                    <a:pt x="1782" y="2011"/>
                    <a:pt x="1742" y="1953"/>
                    <a:pt x="1779" y="1974"/>
                  </a:cubicBezTo>
                  <a:cubicBezTo>
                    <a:pt x="1827" y="2001"/>
                    <a:pt x="1766" y="2075"/>
                    <a:pt x="1800" y="2054"/>
                  </a:cubicBezTo>
                  <a:cubicBezTo>
                    <a:pt x="1814" y="2046"/>
                    <a:pt x="1806" y="2088"/>
                    <a:pt x="1816" y="2099"/>
                  </a:cubicBezTo>
                  <a:cubicBezTo>
                    <a:pt x="1832" y="2109"/>
                    <a:pt x="1898" y="2112"/>
                    <a:pt x="1914" y="2125"/>
                  </a:cubicBezTo>
                  <a:lnTo>
                    <a:pt x="1941" y="2207"/>
                  </a:lnTo>
                  <a:cubicBezTo>
                    <a:pt x="1941" y="2213"/>
                    <a:pt x="1925" y="2213"/>
                    <a:pt x="1928" y="2218"/>
                  </a:cubicBezTo>
                  <a:cubicBezTo>
                    <a:pt x="1933" y="2236"/>
                    <a:pt x="1994" y="2244"/>
                    <a:pt x="1994" y="2247"/>
                  </a:cubicBezTo>
                  <a:cubicBezTo>
                    <a:pt x="1978" y="2258"/>
                    <a:pt x="1959" y="2260"/>
                    <a:pt x="1946" y="2271"/>
                  </a:cubicBezTo>
                  <a:cubicBezTo>
                    <a:pt x="1941" y="2276"/>
                    <a:pt x="1943" y="2281"/>
                    <a:pt x="1941" y="2287"/>
                  </a:cubicBezTo>
                  <a:cubicBezTo>
                    <a:pt x="1928" y="2300"/>
                    <a:pt x="1914" y="2250"/>
                    <a:pt x="1893" y="2250"/>
                  </a:cubicBezTo>
                  <a:cubicBezTo>
                    <a:pt x="1877" y="2250"/>
                    <a:pt x="1893" y="2300"/>
                    <a:pt x="1877" y="2297"/>
                  </a:cubicBezTo>
                  <a:cubicBezTo>
                    <a:pt x="1867" y="2295"/>
                    <a:pt x="1832" y="2268"/>
                    <a:pt x="1832" y="2268"/>
                  </a:cubicBezTo>
                  <a:cubicBezTo>
                    <a:pt x="1827" y="2276"/>
                    <a:pt x="1830" y="2292"/>
                    <a:pt x="1819" y="2295"/>
                  </a:cubicBezTo>
                  <a:cubicBezTo>
                    <a:pt x="1814" y="2297"/>
                    <a:pt x="1811" y="2276"/>
                    <a:pt x="1808" y="2281"/>
                  </a:cubicBezTo>
                  <a:cubicBezTo>
                    <a:pt x="1795" y="2292"/>
                    <a:pt x="1798" y="2311"/>
                    <a:pt x="1790" y="2321"/>
                  </a:cubicBezTo>
                  <a:cubicBezTo>
                    <a:pt x="1787" y="2324"/>
                    <a:pt x="1782" y="2321"/>
                    <a:pt x="1779" y="2319"/>
                  </a:cubicBezTo>
                  <a:cubicBezTo>
                    <a:pt x="1779" y="2313"/>
                    <a:pt x="1785" y="2311"/>
                    <a:pt x="1785" y="2305"/>
                  </a:cubicBezTo>
                  <a:cubicBezTo>
                    <a:pt x="1782" y="2292"/>
                    <a:pt x="1777" y="2279"/>
                    <a:pt x="1771" y="2268"/>
                  </a:cubicBezTo>
                  <a:cubicBezTo>
                    <a:pt x="1761" y="2250"/>
                    <a:pt x="1737" y="2289"/>
                    <a:pt x="1724" y="2305"/>
                  </a:cubicBezTo>
                  <a:cubicBezTo>
                    <a:pt x="1687" y="2348"/>
                    <a:pt x="1753" y="2369"/>
                    <a:pt x="1758" y="2390"/>
                  </a:cubicBezTo>
                  <a:cubicBezTo>
                    <a:pt x="1761" y="2403"/>
                    <a:pt x="1748" y="2417"/>
                    <a:pt x="1748" y="2430"/>
                  </a:cubicBezTo>
                  <a:cubicBezTo>
                    <a:pt x="1748" y="2443"/>
                    <a:pt x="1763" y="2454"/>
                    <a:pt x="1758" y="2464"/>
                  </a:cubicBezTo>
                  <a:cubicBezTo>
                    <a:pt x="1753" y="2475"/>
                    <a:pt x="1734" y="2475"/>
                    <a:pt x="1724" y="2485"/>
                  </a:cubicBezTo>
                  <a:cubicBezTo>
                    <a:pt x="1700" y="2504"/>
                    <a:pt x="1737" y="2514"/>
                    <a:pt x="1724" y="2533"/>
                  </a:cubicBezTo>
                  <a:cubicBezTo>
                    <a:pt x="1713" y="2546"/>
                    <a:pt x="1697" y="2554"/>
                    <a:pt x="1689" y="2565"/>
                  </a:cubicBezTo>
                  <a:cubicBezTo>
                    <a:pt x="1665" y="2602"/>
                    <a:pt x="1705" y="2660"/>
                    <a:pt x="1687" y="2663"/>
                  </a:cubicBezTo>
                  <a:cubicBezTo>
                    <a:pt x="1673" y="2665"/>
                    <a:pt x="1660" y="2660"/>
                    <a:pt x="1647" y="2663"/>
                  </a:cubicBezTo>
                  <a:lnTo>
                    <a:pt x="1650" y="2663"/>
                  </a:lnTo>
                  <a:lnTo>
                    <a:pt x="1636" y="2681"/>
                  </a:lnTo>
                  <a:cubicBezTo>
                    <a:pt x="1636" y="2689"/>
                    <a:pt x="1634" y="2697"/>
                    <a:pt x="1628" y="2694"/>
                  </a:cubicBezTo>
                  <a:cubicBezTo>
                    <a:pt x="1634" y="2697"/>
                    <a:pt x="1642" y="2692"/>
                    <a:pt x="1647" y="2697"/>
                  </a:cubicBezTo>
                  <a:cubicBezTo>
                    <a:pt x="1655" y="2705"/>
                    <a:pt x="1652" y="2721"/>
                    <a:pt x="1663" y="2729"/>
                  </a:cubicBezTo>
                  <a:cubicBezTo>
                    <a:pt x="1673" y="2739"/>
                    <a:pt x="1787" y="2745"/>
                    <a:pt x="1785" y="2732"/>
                  </a:cubicBezTo>
                  <a:cubicBezTo>
                    <a:pt x="1785" y="2729"/>
                    <a:pt x="1748" y="2721"/>
                    <a:pt x="1774" y="2705"/>
                  </a:cubicBezTo>
                  <a:cubicBezTo>
                    <a:pt x="1790" y="2697"/>
                    <a:pt x="1808" y="2700"/>
                    <a:pt x="1824" y="2692"/>
                  </a:cubicBezTo>
                  <a:cubicBezTo>
                    <a:pt x="1851" y="2679"/>
                    <a:pt x="1861" y="2642"/>
                    <a:pt x="1890" y="2631"/>
                  </a:cubicBezTo>
                  <a:cubicBezTo>
                    <a:pt x="1949" y="2610"/>
                    <a:pt x="1978" y="2631"/>
                    <a:pt x="1991" y="2681"/>
                  </a:cubicBezTo>
                  <a:cubicBezTo>
                    <a:pt x="1996" y="2665"/>
                    <a:pt x="2018" y="2604"/>
                    <a:pt x="1986" y="2594"/>
                  </a:cubicBezTo>
                  <a:cubicBezTo>
                    <a:pt x="1980" y="2591"/>
                    <a:pt x="1988" y="2604"/>
                    <a:pt x="1983" y="2604"/>
                  </a:cubicBezTo>
                  <a:cubicBezTo>
                    <a:pt x="1980" y="2607"/>
                    <a:pt x="1980" y="2597"/>
                    <a:pt x="1978" y="2594"/>
                  </a:cubicBezTo>
                  <a:cubicBezTo>
                    <a:pt x="1962" y="2589"/>
                    <a:pt x="1973" y="2636"/>
                    <a:pt x="1954" y="2602"/>
                  </a:cubicBezTo>
                  <a:cubicBezTo>
                    <a:pt x="1938" y="2578"/>
                    <a:pt x="1941" y="2541"/>
                    <a:pt x="1938" y="2514"/>
                  </a:cubicBezTo>
                  <a:cubicBezTo>
                    <a:pt x="1938" y="2504"/>
                    <a:pt x="1920" y="2477"/>
                    <a:pt x="1930" y="2483"/>
                  </a:cubicBezTo>
                  <a:cubicBezTo>
                    <a:pt x="1954" y="2491"/>
                    <a:pt x="1949" y="2552"/>
                    <a:pt x="1973" y="2544"/>
                  </a:cubicBezTo>
                  <a:cubicBezTo>
                    <a:pt x="2052" y="2512"/>
                    <a:pt x="1999" y="2504"/>
                    <a:pt x="1999" y="2469"/>
                  </a:cubicBezTo>
                  <a:cubicBezTo>
                    <a:pt x="1999" y="2464"/>
                    <a:pt x="2004" y="2480"/>
                    <a:pt x="2010" y="2477"/>
                  </a:cubicBezTo>
                  <a:cubicBezTo>
                    <a:pt x="2018" y="2475"/>
                    <a:pt x="1996" y="2454"/>
                    <a:pt x="2004" y="2448"/>
                  </a:cubicBezTo>
                  <a:cubicBezTo>
                    <a:pt x="2018" y="2443"/>
                    <a:pt x="2033" y="2454"/>
                    <a:pt x="2047" y="2448"/>
                  </a:cubicBezTo>
                  <a:cubicBezTo>
                    <a:pt x="2057" y="2446"/>
                    <a:pt x="2065" y="2435"/>
                    <a:pt x="2070" y="2424"/>
                  </a:cubicBezTo>
                  <a:cubicBezTo>
                    <a:pt x="2092" y="2377"/>
                    <a:pt x="2115" y="2319"/>
                    <a:pt x="2131" y="2266"/>
                  </a:cubicBezTo>
                  <a:cubicBezTo>
                    <a:pt x="2134" y="2255"/>
                    <a:pt x="2113" y="2244"/>
                    <a:pt x="2118" y="2234"/>
                  </a:cubicBezTo>
                  <a:cubicBezTo>
                    <a:pt x="2121" y="2226"/>
                    <a:pt x="2137" y="2223"/>
                    <a:pt x="2142" y="2215"/>
                  </a:cubicBezTo>
                  <a:cubicBezTo>
                    <a:pt x="2161" y="2181"/>
                    <a:pt x="2108" y="2186"/>
                    <a:pt x="2129" y="2157"/>
                  </a:cubicBezTo>
                  <a:cubicBezTo>
                    <a:pt x="2187" y="2083"/>
                    <a:pt x="2266" y="2115"/>
                    <a:pt x="2266" y="2091"/>
                  </a:cubicBezTo>
                  <a:cubicBezTo>
                    <a:pt x="2269" y="2070"/>
                    <a:pt x="2240" y="2041"/>
                    <a:pt x="2258" y="2027"/>
                  </a:cubicBezTo>
                  <a:cubicBezTo>
                    <a:pt x="2272" y="2017"/>
                    <a:pt x="2264" y="2070"/>
                    <a:pt x="2282" y="2080"/>
                  </a:cubicBezTo>
                  <a:cubicBezTo>
                    <a:pt x="2290" y="2088"/>
                    <a:pt x="2301" y="2067"/>
                    <a:pt x="2314" y="2064"/>
                  </a:cubicBezTo>
                  <a:cubicBezTo>
                    <a:pt x="2327" y="2062"/>
                    <a:pt x="2343" y="2064"/>
                    <a:pt x="2359" y="2062"/>
                  </a:cubicBezTo>
                  <a:cubicBezTo>
                    <a:pt x="2393" y="2056"/>
                    <a:pt x="2351" y="1998"/>
                    <a:pt x="2351" y="1998"/>
                  </a:cubicBezTo>
                  <a:cubicBezTo>
                    <a:pt x="2348" y="1966"/>
                    <a:pt x="2375" y="1972"/>
                    <a:pt x="2359" y="1945"/>
                  </a:cubicBezTo>
                  <a:cubicBezTo>
                    <a:pt x="2367" y="1945"/>
                    <a:pt x="2375" y="1943"/>
                    <a:pt x="2375" y="1948"/>
                  </a:cubicBezTo>
                  <a:cubicBezTo>
                    <a:pt x="2378" y="2101"/>
                    <a:pt x="2465" y="2051"/>
                    <a:pt x="2547" y="1996"/>
                  </a:cubicBezTo>
                  <a:cubicBezTo>
                    <a:pt x="2558" y="1988"/>
                    <a:pt x="2523" y="2014"/>
                    <a:pt x="2513" y="2025"/>
                  </a:cubicBezTo>
                  <a:cubicBezTo>
                    <a:pt x="2499" y="2041"/>
                    <a:pt x="2518" y="2070"/>
                    <a:pt x="2494" y="2072"/>
                  </a:cubicBezTo>
                  <a:cubicBezTo>
                    <a:pt x="2449" y="2080"/>
                    <a:pt x="2399" y="2083"/>
                    <a:pt x="2354" y="2088"/>
                  </a:cubicBezTo>
                  <a:cubicBezTo>
                    <a:pt x="2351" y="2088"/>
                    <a:pt x="2285" y="2088"/>
                    <a:pt x="2293" y="2096"/>
                  </a:cubicBezTo>
                  <a:cubicBezTo>
                    <a:pt x="2309" y="2109"/>
                    <a:pt x="2325" y="2128"/>
                    <a:pt x="2346" y="2133"/>
                  </a:cubicBezTo>
                  <a:cubicBezTo>
                    <a:pt x="2354" y="2136"/>
                    <a:pt x="2341" y="2112"/>
                    <a:pt x="2348" y="2109"/>
                  </a:cubicBezTo>
                  <a:cubicBezTo>
                    <a:pt x="2364" y="2101"/>
                    <a:pt x="2383" y="2112"/>
                    <a:pt x="2401" y="2109"/>
                  </a:cubicBezTo>
                  <a:cubicBezTo>
                    <a:pt x="2407" y="2109"/>
                    <a:pt x="2428" y="2096"/>
                    <a:pt x="2431" y="2112"/>
                  </a:cubicBezTo>
                  <a:cubicBezTo>
                    <a:pt x="2436" y="2139"/>
                    <a:pt x="2370" y="2157"/>
                    <a:pt x="2388" y="2176"/>
                  </a:cubicBezTo>
                  <a:cubicBezTo>
                    <a:pt x="2396" y="2186"/>
                    <a:pt x="2489" y="2165"/>
                    <a:pt x="2502" y="2168"/>
                  </a:cubicBezTo>
                  <a:cubicBezTo>
                    <a:pt x="2510" y="2170"/>
                    <a:pt x="2502" y="2189"/>
                    <a:pt x="2510" y="2191"/>
                  </a:cubicBezTo>
                  <a:cubicBezTo>
                    <a:pt x="2528" y="2199"/>
                    <a:pt x="2552" y="2202"/>
                    <a:pt x="2573" y="2194"/>
                  </a:cubicBezTo>
                  <a:cubicBezTo>
                    <a:pt x="2595" y="2189"/>
                    <a:pt x="2605" y="2162"/>
                    <a:pt x="2624" y="2154"/>
                  </a:cubicBezTo>
                  <a:cubicBezTo>
                    <a:pt x="2642" y="2144"/>
                    <a:pt x="2666" y="2149"/>
                    <a:pt x="2682" y="2141"/>
                  </a:cubicBezTo>
                  <a:cubicBezTo>
                    <a:pt x="2687" y="2139"/>
                    <a:pt x="2677" y="2125"/>
                    <a:pt x="2682" y="2123"/>
                  </a:cubicBezTo>
                  <a:cubicBezTo>
                    <a:pt x="2687" y="2117"/>
                    <a:pt x="2698" y="2131"/>
                    <a:pt x="2703" y="2128"/>
                  </a:cubicBezTo>
                  <a:cubicBezTo>
                    <a:pt x="2716" y="2123"/>
                    <a:pt x="2708" y="2086"/>
                    <a:pt x="2722" y="2091"/>
                  </a:cubicBezTo>
                  <a:cubicBezTo>
                    <a:pt x="2746" y="2096"/>
                    <a:pt x="2767" y="2146"/>
                    <a:pt x="2785" y="2131"/>
                  </a:cubicBezTo>
                  <a:cubicBezTo>
                    <a:pt x="2798" y="2117"/>
                    <a:pt x="2796" y="2094"/>
                    <a:pt x="2812" y="2083"/>
                  </a:cubicBezTo>
                  <a:cubicBezTo>
                    <a:pt x="2857" y="2056"/>
                    <a:pt x="2809" y="2128"/>
                    <a:pt x="2838" y="2154"/>
                  </a:cubicBezTo>
                  <a:cubicBezTo>
                    <a:pt x="2849" y="2162"/>
                    <a:pt x="2875" y="2131"/>
                    <a:pt x="2873" y="2144"/>
                  </a:cubicBezTo>
                  <a:cubicBezTo>
                    <a:pt x="2873" y="2152"/>
                    <a:pt x="2791" y="2236"/>
                    <a:pt x="2775" y="2244"/>
                  </a:cubicBezTo>
                  <a:cubicBezTo>
                    <a:pt x="2767" y="2247"/>
                    <a:pt x="2759" y="2234"/>
                    <a:pt x="2751" y="2239"/>
                  </a:cubicBezTo>
                  <a:cubicBezTo>
                    <a:pt x="2748" y="2244"/>
                    <a:pt x="2764" y="2250"/>
                    <a:pt x="2761" y="2255"/>
                  </a:cubicBezTo>
                  <a:cubicBezTo>
                    <a:pt x="2761" y="2255"/>
                    <a:pt x="2706" y="2305"/>
                    <a:pt x="2703" y="2305"/>
                  </a:cubicBezTo>
                  <a:cubicBezTo>
                    <a:pt x="2698" y="2311"/>
                    <a:pt x="2693" y="2319"/>
                    <a:pt x="2690" y="2327"/>
                  </a:cubicBezTo>
                  <a:cubicBezTo>
                    <a:pt x="2690" y="2332"/>
                    <a:pt x="2698" y="2334"/>
                    <a:pt x="2698" y="2337"/>
                  </a:cubicBezTo>
                  <a:cubicBezTo>
                    <a:pt x="2695" y="2340"/>
                    <a:pt x="2600" y="2406"/>
                    <a:pt x="2634" y="2419"/>
                  </a:cubicBezTo>
                  <a:cubicBezTo>
                    <a:pt x="2701" y="2446"/>
                    <a:pt x="2687" y="2401"/>
                    <a:pt x="2743" y="2401"/>
                  </a:cubicBezTo>
                  <a:cubicBezTo>
                    <a:pt x="2761" y="2403"/>
                    <a:pt x="2820" y="2451"/>
                    <a:pt x="2838" y="2443"/>
                  </a:cubicBezTo>
                  <a:cubicBezTo>
                    <a:pt x="2862" y="2435"/>
                    <a:pt x="2881" y="2406"/>
                    <a:pt x="2912" y="2438"/>
                  </a:cubicBezTo>
                  <a:cubicBezTo>
                    <a:pt x="2984" y="2512"/>
                    <a:pt x="2923" y="2501"/>
                    <a:pt x="2936" y="2544"/>
                  </a:cubicBezTo>
                  <a:cubicBezTo>
                    <a:pt x="2949" y="2581"/>
                    <a:pt x="2968" y="2594"/>
                    <a:pt x="2965" y="2597"/>
                  </a:cubicBezTo>
                  <a:cubicBezTo>
                    <a:pt x="2955" y="2607"/>
                    <a:pt x="2918" y="2607"/>
                    <a:pt x="2923" y="2623"/>
                  </a:cubicBezTo>
                  <a:cubicBezTo>
                    <a:pt x="2931" y="2642"/>
                    <a:pt x="2965" y="2631"/>
                    <a:pt x="2984" y="2639"/>
                  </a:cubicBezTo>
                  <a:cubicBezTo>
                    <a:pt x="3002" y="2644"/>
                    <a:pt x="3002" y="2663"/>
                    <a:pt x="3026" y="2663"/>
                  </a:cubicBezTo>
                  <a:cubicBezTo>
                    <a:pt x="3159" y="2647"/>
                    <a:pt x="3132" y="2493"/>
                    <a:pt x="3217" y="2435"/>
                  </a:cubicBezTo>
                  <a:cubicBezTo>
                    <a:pt x="3233" y="2422"/>
                    <a:pt x="3249" y="2411"/>
                    <a:pt x="3270" y="2409"/>
                  </a:cubicBezTo>
                  <a:cubicBezTo>
                    <a:pt x="3280" y="2409"/>
                    <a:pt x="3294" y="2422"/>
                    <a:pt x="3301" y="2417"/>
                  </a:cubicBezTo>
                  <a:cubicBezTo>
                    <a:pt x="3320" y="2398"/>
                    <a:pt x="3304" y="2361"/>
                    <a:pt x="3323" y="2345"/>
                  </a:cubicBezTo>
                  <a:cubicBezTo>
                    <a:pt x="3341" y="2332"/>
                    <a:pt x="3352" y="2337"/>
                    <a:pt x="3357" y="2313"/>
                  </a:cubicBezTo>
                  <a:cubicBezTo>
                    <a:pt x="3360" y="2311"/>
                    <a:pt x="3352" y="2313"/>
                    <a:pt x="3349" y="2311"/>
                  </a:cubicBezTo>
                  <a:cubicBezTo>
                    <a:pt x="3336" y="2297"/>
                    <a:pt x="3357" y="2271"/>
                    <a:pt x="3365" y="2268"/>
                  </a:cubicBezTo>
                  <a:cubicBezTo>
                    <a:pt x="3378" y="2260"/>
                    <a:pt x="3397" y="2260"/>
                    <a:pt x="3413" y="2263"/>
                  </a:cubicBezTo>
                  <a:cubicBezTo>
                    <a:pt x="3429" y="2266"/>
                    <a:pt x="3439" y="2287"/>
                    <a:pt x="3455" y="2284"/>
                  </a:cubicBezTo>
                  <a:cubicBezTo>
                    <a:pt x="3474" y="2281"/>
                    <a:pt x="3479" y="2258"/>
                    <a:pt x="3495" y="2250"/>
                  </a:cubicBezTo>
                  <a:cubicBezTo>
                    <a:pt x="3508" y="2244"/>
                    <a:pt x="3524" y="2250"/>
                    <a:pt x="3537" y="2244"/>
                  </a:cubicBezTo>
                  <a:cubicBezTo>
                    <a:pt x="3590" y="2226"/>
                    <a:pt x="3548" y="2176"/>
                    <a:pt x="3553" y="2133"/>
                  </a:cubicBezTo>
                  <a:cubicBezTo>
                    <a:pt x="3558" y="2112"/>
                    <a:pt x="3590" y="2091"/>
                    <a:pt x="3577" y="2075"/>
                  </a:cubicBezTo>
                  <a:cubicBezTo>
                    <a:pt x="3577" y="2075"/>
                    <a:pt x="3468" y="2096"/>
                    <a:pt x="3466" y="2099"/>
                  </a:cubicBezTo>
                  <a:cubicBezTo>
                    <a:pt x="3450" y="2109"/>
                    <a:pt x="3463" y="2141"/>
                    <a:pt x="3447" y="2149"/>
                  </a:cubicBezTo>
                  <a:cubicBezTo>
                    <a:pt x="3436" y="2154"/>
                    <a:pt x="3423" y="2149"/>
                    <a:pt x="3413" y="2144"/>
                  </a:cubicBezTo>
                  <a:cubicBezTo>
                    <a:pt x="3405" y="2141"/>
                    <a:pt x="3407" y="2125"/>
                    <a:pt x="3399" y="2125"/>
                  </a:cubicBezTo>
                  <a:cubicBezTo>
                    <a:pt x="3381" y="2125"/>
                    <a:pt x="3397" y="2165"/>
                    <a:pt x="3386" y="2181"/>
                  </a:cubicBezTo>
                  <a:cubicBezTo>
                    <a:pt x="3373" y="2194"/>
                    <a:pt x="3360" y="2210"/>
                    <a:pt x="3341" y="2215"/>
                  </a:cubicBezTo>
                  <a:cubicBezTo>
                    <a:pt x="3296" y="2229"/>
                    <a:pt x="3148" y="2086"/>
                    <a:pt x="3124" y="2054"/>
                  </a:cubicBezTo>
                  <a:cubicBezTo>
                    <a:pt x="3116" y="2046"/>
                    <a:pt x="3079" y="1980"/>
                    <a:pt x="3084" y="1974"/>
                  </a:cubicBezTo>
                  <a:cubicBezTo>
                    <a:pt x="3100" y="1964"/>
                    <a:pt x="3116" y="2004"/>
                    <a:pt x="3135" y="2001"/>
                  </a:cubicBezTo>
                  <a:cubicBezTo>
                    <a:pt x="3196" y="1990"/>
                    <a:pt x="3180" y="1869"/>
                    <a:pt x="3204" y="1831"/>
                  </a:cubicBezTo>
                  <a:cubicBezTo>
                    <a:pt x="3211" y="1821"/>
                    <a:pt x="3227" y="1818"/>
                    <a:pt x="3233" y="1808"/>
                  </a:cubicBezTo>
                  <a:cubicBezTo>
                    <a:pt x="3246" y="1789"/>
                    <a:pt x="3246" y="1765"/>
                    <a:pt x="3259" y="1749"/>
                  </a:cubicBezTo>
                  <a:cubicBezTo>
                    <a:pt x="3299" y="1696"/>
                    <a:pt x="3320" y="1702"/>
                    <a:pt x="3354" y="1718"/>
                  </a:cubicBezTo>
                  <a:cubicBezTo>
                    <a:pt x="3357" y="1720"/>
                    <a:pt x="3357" y="1712"/>
                    <a:pt x="3360" y="1710"/>
                  </a:cubicBezTo>
                  <a:cubicBezTo>
                    <a:pt x="3384" y="1683"/>
                    <a:pt x="3354" y="1633"/>
                    <a:pt x="3418" y="1630"/>
                  </a:cubicBezTo>
                  <a:cubicBezTo>
                    <a:pt x="3439" y="1628"/>
                    <a:pt x="3452" y="1670"/>
                    <a:pt x="3468" y="1659"/>
                  </a:cubicBezTo>
                  <a:cubicBezTo>
                    <a:pt x="3487" y="1649"/>
                    <a:pt x="3463" y="1617"/>
                    <a:pt x="3471" y="1596"/>
                  </a:cubicBezTo>
                  <a:cubicBezTo>
                    <a:pt x="3471" y="1591"/>
                    <a:pt x="3532" y="1522"/>
                    <a:pt x="3534" y="1522"/>
                  </a:cubicBezTo>
                  <a:cubicBezTo>
                    <a:pt x="3545" y="1516"/>
                    <a:pt x="3558" y="1543"/>
                    <a:pt x="3564" y="1535"/>
                  </a:cubicBezTo>
                  <a:cubicBezTo>
                    <a:pt x="3569" y="1527"/>
                    <a:pt x="3571" y="1456"/>
                    <a:pt x="3587" y="1442"/>
                  </a:cubicBezTo>
                  <a:cubicBezTo>
                    <a:pt x="3609" y="1426"/>
                    <a:pt x="3675" y="1400"/>
                    <a:pt x="3701" y="1395"/>
                  </a:cubicBezTo>
                  <a:cubicBezTo>
                    <a:pt x="3709" y="1395"/>
                    <a:pt x="3712" y="1421"/>
                    <a:pt x="3717" y="1413"/>
                  </a:cubicBezTo>
                  <a:cubicBezTo>
                    <a:pt x="3725" y="1403"/>
                    <a:pt x="3722" y="1384"/>
                    <a:pt x="3730" y="1373"/>
                  </a:cubicBezTo>
                  <a:close/>
                </a:path>
              </a:pathLst>
            </a:custGeom>
            <a:solidFill>
              <a:schemeClr val="bg1"/>
            </a:solidFill>
            <a:ln w="3" cap="flat">
              <a:solidFill>
                <a:schemeClr val="bg1">
                  <a:lumMod val="95000"/>
                </a:schemeClr>
              </a:solidFill>
              <a:prstDash val="solid"/>
              <a:miter lim="800000"/>
              <a:headEnd/>
              <a:tailEnd/>
            </a:ln>
          </p:spPr>
          <p:txBody>
            <a:bodyPr/>
            <a:lstStyle/>
            <a:p>
              <a:pPr>
                <a:defRPr/>
              </a:pPr>
              <a:endParaRPr lang="en-US" dirty="0">
                <a:solidFill>
                  <a:prstClr val="black"/>
                </a:solidFill>
              </a:endParaRPr>
            </a:p>
          </p:txBody>
        </p:sp>
        <p:sp>
          <p:nvSpPr>
            <p:cNvPr id="7" name="United Kingdom"/>
            <p:cNvSpPr>
              <a:spLocks noEditPoints="1"/>
            </p:cNvSpPr>
            <p:nvPr/>
          </p:nvSpPr>
          <p:spPr bwMode="auto">
            <a:xfrm>
              <a:off x="2742659" y="2959451"/>
              <a:ext cx="701675" cy="1244600"/>
            </a:xfrm>
            <a:custGeom>
              <a:avLst/>
              <a:gdLst>
                <a:gd name="T0" fmla="*/ 697 w 1949"/>
                <a:gd name="T1" fmla="*/ 2298 h 3452"/>
                <a:gd name="T2" fmla="*/ 1073 w 1949"/>
                <a:gd name="T3" fmla="*/ 559 h 3452"/>
                <a:gd name="T4" fmla="*/ 1131 w 1949"/>
                <a:gd name="T5" fmla="*/ 816 h 3452"/>
                <a:gd name="T6" fmla="*/ 1063 w 1949"/>
                <a:gd name="T7" fmla="*/ 908 h 3452"/>
                <a:gd name="T8" fmla="*/ 1476 w 1949"/>
                <a:gd name="T9" fmla="*/ 1014 h 3452"/>
                <a:gd name="T10" fmla="*/ 1139 w 1949"/>
                <a:gd name="T11" fmla="*/ 1342 h 3452"/>
                <a:gd name="T12" fmla="*/ 1063 w 1949"/>
                <a:gd name="T13" fmla="*/ 1472 h 3452"/>
                <a:gd name="T14" fmla="*/ 1388 w 1949"/>
                <a:gd name="T15" fmla="*/ 1665 h 3452"/>
                <a:gd name="T16" fmla="*/ 1544 w 1949"/>
                <a:gd name="T17" fmla="*/ 2092 h 3452"/>
                <a:gd name="T18" fmla="*/ 1650 w 1949"/>
                <a:gd name="T19" fmla="*/ 2587 h 3452"/>
                <a:gd name="T20" fmla="*/ 1923 w 1949"/>
                <a:gd name="T21" fmla="*/ 2833 h 3452"/>
                <a:gd name="T22" fmla="*/ 1669 w 1949"/>
                <a:gd name="T23" fmla="*/ 3063 h 3452"/>
                <a:gd name="T24" fmla="*/ 1618 w 1949"/>
                <a:gd name="T25" fmla="*/ 3169 h 3452"/>
                <a:gd name="T26" fmla="*/ 1793 w 1949"/>
                <a:gd name="T27" fmla="*/ 3227 h 3452"/>
                <a:gd name="T28" fmla="*/ 1518 w 1949"/>
                <a:gd name="T29" fmla="*/ 3397 h 3452"/>
                <a:gd name="T30" fmla="*/ 1258 w 1949"/>
                <a:gd name="T31" fmla="*/ 3323 h 3452"/>
                <a:gd name="T32" fmla="*/ 1020 w 1949"/>
                <a:gd name="T33" fmla="*/ 3325 h 3452"/>
                <a:gd name="T34" fmla="*/ 925 w 1949"/>
                <a:gd name="T35" fmla="*/ 3360 h 3452"/>
                <a:gd name="T36" fmla="*/ 411 w 1949"/>
                <a:gd name="T37" fmla="*/ 3344 h 3452"/>
                <a:gd name="T38" fmla="*/ 186 w 1949"/>
                <a:gd name="T39" fmla="*/ 3365 h 3452"/>
                <a:gd name="T40" fmla="*/ 422 w 1949"/>
                <a:gd name="T41" fmla="*/ 3251 h 3452"/>
                <a:gd name="T42" fmla="*/ 845 w 1949"/>
                <a:gd name="T43" fmla="*/ 3116 h 3452"/>
                <a:gd name="T44" fmla="*/ 740 w 1949"/>
                <a:gd name="T45" fmla="*/ 3031 h 3452"/>
                <a:gd name="T46" fmla="*/ 515 w 1949"/>
                <a:gd name="T47" fmla="*/ 2896 h 3452"/>
                <a:gd name="T48" fmla="*/ 512 w 1949"/>
                <a:gd name="T49" fmla="*/ 2764 h 3452"/>
                <a:gd name="T50" fmla="*/ 681 w 1949"/>
                <a:gd name="T51" fmla="*/ 2438 h 3452"/>
                <a:gd name="T52" fmla="*/ 851 w 1949"/>
                <a:gd name="T53" fmla="*/ 2383 h 3452"/>
                <a:gd name="T54" fmla="*/ 973 w 1949"/>
                <a:gd name="T55" fmla="*/ 2311 h 3452"/>
                <a:gd name="T56" fmla="*/ 1071 w 1949"/>
                <a:gd name="T57" fmla="*/ 2100 h 3452"/>
                <a:gd name="T58" fmla="*/ 1018 w 1949"/>
                <a:gd name="T59" fmla="*/ 1840 h 3452"/>
                <a:gd name="T60" fmla="*/ 917 w 1949"/>
                <a:gd name="T61" fmla="*/ 1838 h 3452"/>
                <a:gd name="T62" fmla="*/ 806 w 1949"/>
                <a:gd name="T63" fmla="*/ 1793 h 3452"/>
                <a:gd name="T64" fmla="*/ 774 w 1949"/>
                <a:gd name="T65" fmla="*/ 1607 h 3452"/>
                <a:gd name="T66" fmla="*/ 798 w 1949"/>
                <a:gd name="T67" fmla="*/ 1409 h 3452"/>
                <a:gd name="T68" fmla="*/ 652 w 1949"/>
                <a:gd name="T69" fmla="*/ 1496 h 3452"/>
                <a:gd name="T70" fmla="*/ 615 w 1949"/>
                <a:gd name="T71" fmla="*/ 1483 h 3452"/>
                <a:gd name="T72" fmla="*/ 687 w 1949"/>
                <a:gd name="T73" fmla="*/ 1260 h 3452"/>
                <a:gd name="T74" fmla="*/ 808 w 1949"/>
                <a:gd name="T75" fmla="*/ 1115 h 3452"/>
                <a:gd name="T76" fmla="*/ 536 w 1949"/>
                <a:gd name="T77" fmla="*/ 1237 h 3452"/>
                <a:gd name="T78" fmla="*/ 628 w 1949"/>
                <a:gd name="T79" fmla="*/ 1139 h 3452"/>
                <a:gd name="T80" fmla="*/ 750 w 1949"/>
                <a:gd name="T81" fmla="*/ 1035 h 3452"/>
                <a:gd name="T82" fmla="*/ 793 w 1949"/>
                <a:gd name="T83" fmla="*/ 771 h 3452"/>
                <a:gd name="T84" fmla="*/ 888 w 1949"/>
                <a:gd name="T85" fmla="*/ 630 h 3452"/>
                <a:gd name="T86" fmla="*/ 941 w 1949"/>
                <a:gd name="T87" fmla="*/ 548 h 3452"/>
                <a:gd name="T88" fmla="*/ 1759 w 1949"/>
                <a:gd name="T89" fmla="*/ 32 h 3452"/>
                <a:gd name="T90" fmla="*/ 1693 w 1949"/>
                <a:gd name="T91" fmla="*/ 180 h 3452"/>
                <a:gd name="T92" fmla="*/ 1753 w 1949"/>
                <a:gd name="T93" fmla="*/ 0 h 3452"/>
                <a:gd name="T94" fmla="*/ 1401 w 1949"/>
                <a:gd name="T95" fmla="*/ 477 h 3452"/>
                <a:gd name="T96" fmla="*/ 450 w 1949"/>
                <a:gd name="T97" fmla="*/ 1626 h 3452"/>
                <a:gd name="T98" fmla="*/ 550 w 1949"/>
                <a:gd name="T99" fmla="*/ 1907 h 3452"/>
                <a:gd name="T100" fmla="*/ 291 w 1949"/>
                <a:gd name="T101" fmla="*/ 1965 h 3452"/>
                <a:gd name="T102" fmla="*/ 84 w 1949"/>
                <a:gd name="T103" fmla="*/ 1722 h 3452"/>
                <a:gd name="T104" fmla="*/ 650 w 1949"/>
                <a:gd name="T105" fmla="*/ 678 h 3452"/>
                <a:gd name="T106" fmla="*/ 583 w 1949"/>
                <a:gd name="T107" fmla="*/ 673 h 3452"/>
                <a:gd name="T108" fmla="*/ 623 w 1949"/>
                <a:gd name="T109" fmla="*/ 540 h 3452"/>
                <a:gd name="T110" fmla="*/ 740 w 1949"/>
                <a:gd name="T111" fmla="*/ 1975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9" h="3452">
                  <a:moveTo>
                    <a:pt x="697" y="2298"/>
                  </a:moveTo>
                  <a:cubicBezTo>
                    <a:pt x="745" y="2335"/>
                    <a:pt x="785" y="2356"/>
                    <a:pt x="734" y="2380"/>
                  </a:cubicBezTo>
                  <a:moveTo>
                    <a:pt x="705" y="2393"/>
                  </a:moveTo>
                  <a:cubicBezTo>
                    <a:pt x="697" y="2399"/>
                    <a:pt x="689" y="2401"/>
                    <a:pt x="681" y="2401"/>
                  </a:cubicBezTo>
                  <a:cubicBezTo>
                    <a:pt x="673" y="2401"/>
                    <a:pt x="689" y="2391"/>
                    <a:pt x="687" y="2386"/>
                  </a:cubicBezTo>
                  <a:cubicBezTo>
                    <a:pt x="671" y="2330"/>
                    <a:pt x="631" y="2319"/>
                    <a:pt x="697" y="2298"/>
                  </a:cubicBezTo>
                  <a:moveTo>
                    <a:pt x="970" y="501"/>
                  </a:moveTo>
                  <a:cubicBezTo>
                    <a:pt x="986" y="509"/>
                    <a:pt x="1020" y="524"/>
                    <a:pt x="1023" y="543"/>
                  </a:cubicBezTo>
                  <a:cubicBezTo>
                    <a:pt x="1023" y="556"/>
                    <a:pt x="986" y="580"/>
                    <a:pt x="996" y="572"/>
                  </a:cubicBezTo>
                  <a:cubicBezTo>
                    <a:pt x="1012" y="562"/>
                    <a:pt x="1018" y="530"/>
                    <a:pt x="1036" y="532"/>
                  </a:cubicBezTo>
                  <a:cubicBezTo>
                    <a:pt x="1052" y="538"/>
                    <a:pt x="1033" y="572"/>
                    <a:pt x="1047" y="583"/>
                  </a:cubicBezTo>
                  <a:cubicBezTo>
                    <a:pt x="1057" y="591"/>
                    <a:pt x="1063" y="562"/>
                    <a:pt x="1073" y="559"/>
                  </a:cubicBezTo>
                  <a:cubicBezTo>
                    <a:pt x="1113" y="548"/>
                    <a:pt x="1203" y="564"/>
                    <a:pt x="1256" y="572"/>
                  </a:cubicBezTo>
                  <a:cubicBezTo>
                    <a:pt x="1277" y="575"/>
                    <a:pt x="1306" y="556"/>
                    <a:pt x="1319" y="572"/>
                  </a:cubicBezTo>
                  <a:cubicBezTo>
                    <a:pt x="1333" y="585"/>
                    <a:pt x="1298" y="599"/>
                    <a:pt x="1290" y="615"/>
                  </a:cubicBezTo>
                  <a:cubicBezTo>
                    <a:pt x="1285" y="630"/>
                    <a:pt x="1290" y="646"/>
                    <a:pt x="1285" y="662"/>
                  </a:cubicBezTo>
                  <a:cubicBezTo>
                    <a:pt x="1280" y="675"/>
                    <a:pt x="1113" y="776"/>
                    <a:pt x="1081" y="800"/>
                  </a:cubicBezTo>
                  <a:cubicBezTo>
                    <a:pt x="1028" y="840"/>
                    <a:pt x="1105" y="795"/>
                    <a:pt x="1131" y="816"/>
                  </a:cubicBezTo>
                  <a:cubicBezTo>
                    <a:pt x="1142" y="821"/>
                    <a:pt x="1118" y="832"/>
                    <a:pt x="1108" y="840"/>
                  </a:cubicBezTo>
                  <a:cubicBezTo>
                    <a:pt x="1100" y="847"/>
                    <a:pt x="1094" y="861"/>
                    <a:pt x="1081" y="863"/>
                  </a:cubicBezTo>
                  <a:cubicBezTo>
                    <a:pt x="1076" y="863"/>
                    <a:pt x="1081" y="845"/>
                    <a:pt x="1076" y="845"/>
                  </a:cubicBezTo>
                  <a:cubicBezTo>
                    <a:pt x="1065" y="842"/>
                    <a:pt x="1057" y="853"/>
                    <a:pt x="1049" y="855"/>
                  </a:cubicBezTo>
                  <a:cubicBezTo>
                    <a:pt x="1031" y="863"/>
                    <a:pt x="1028" y="842"/>
                    <a:pt x="1020" y="861"/>
                  </a:cubicBezTo>
                  <a:cubicBezTo>
                    <a:pt x="999" y="908"/>
                    <a:pt x="1049" y="924"/>
                    <a:pt x="1063" y="908"/>
                  </a:cubicBezTo>
                  <a:cubicBezTo>
                    <a:pt x="1065" y="903"/>
                    <a:pt x="1052" y="895"/>
                    <a:pt x="1057" y="895"/>
                  </a:cubicBezTo>
                  <a:cubicBezTo>
                    <a:pt x="1071" y="892"/>
                    <a:pt x="1084" y="903"/>
                    <a:pt x="1100" y="903"/>
                  </a:cubicBezTo>
                  <a:cubicBezTo>
                    <a:pt x="1129" y="900"/>
                    <a:pt x="1166" y="869"/>
                    <a:pt x="1203" y="877"/>
                  </a:cubicBezTo>
                  <a:cubicBezTo>
                    <a:pt x="1221" y="879"/>
                    <a:pt x="1237" y="898"/>
                    <a:pt x="1256" y="903"/>
                  </a:cubicBezTo>
                  <a:cubicBezTo>
                    <a:pt x="1301" y="916"/>
                    <a:pt x="1449" y="914"/>
                    <a:pt x="1473" y="967"/>
                  </a:cubicBezTo>
                  <a:cubicBezTo>
                    <a:pt x="1478" y="982"/>
                    <a:pt x="1481" y="998"/>
                    <a:pt x="1476" y="1014"/>
                  </a:cubicBezTo>
                  <a:lnTo>
                    <a:pt x="1415" y="1075"/>
                  </a:lnTo>
                  <a:cubicBezTo>
                    <a:pt x="1407" y="1086"/>
                    <a:pt x="1401" y="1099"/>
                    <a:pt x="1399" y="1112"/>
                  </a:cubicBezTo>
                  <a:cubicBezTo>
                    <a:pt x="1396" y="1117"/>
                    <a:pt x="1401" y="1123"/>
                    <a:pt x="1399" y="1125"/>
                  </a:cubicBezTo>
                  <a:cubicBezTo>
                    <a:pt x="1378" y="1165"/>
                    <a:pt x="1266" y="1321"/>
                    <a:pt x="1232" y="1324"/>
                  </a:cubicBezTo>
                  <a:cubicBezTo>
                    <a:pt x="1179" y="1329"/>
                    <a:pt x="1161" y="1303"/>
                    <a:pt x="1116" y="1337"/>
                  </a:cubicBezTo>
                  <a:cubicBezTo>
                    <a:pt x="1108" y="1342"/>
                    <a:pt x="1131" y="1345"/>
                    <a:pt x="1139" y="1342"/>
                  </a:cubicBezTo>
                  <a:cubicBezTo>
                    <a:pt x="1161" y="1340"/>
                    <a:pt x="1179" y="1327"/>
                    <a:pt x="1198" y="1324"/>
                  </a:cubicBezTo>
                  <a:cubicBezTo>
                    <a:pt x="1235" y="1321"/>
                    <a:pt x="1206" y="1348"/>
                    <a:pt x="1208" y="1356"/>
                  </a:cubicBezTo>
                  <a:cubicBezTo>
                    <a:pt x="1216" y="1374"/>
                    <a:pt x="1251" y="1380"/>
                    <a:pt x="1248" y="1398"/>
                  </a:cubicBezTo>
                  <a:cubicBezTo>
                    <a:pt x="1240" y="1456"/>
                    <a:pt x="1184" y="1406"/>
                    <a:pt x="1168" y="1409"/>
                  </a:cubicBezTo>
                  <a:cubicBezTo>
                    <a:pt x="1086" y="1422"/>
                    <a:pt x="1235" y="1456"/>
                    <a:pt x="1063" y="1443"/>
                  </a:cubicBezTo>
                  <a:cubicBezTo>
                    <a:pt x="1060" y="1443"/>
                    <a:pt x="1060" y="1472"/>
                    <a:pt x="1063" y="1472"/>
                  </a:cubicBezTo>
                  <a:cubicBezTo>
                    <a:pt x="1081" y="1480"/>
                    <a:pt x="1060" y="1464"/>
                    <a:pt x="1078" y="1467"/>
                  </a:cubicBezTo>
                  <a:cubicBezTo>
                    <a:pt x="1100" y="1472"/>
                    <a:pt x="1145" y="1507"/>
                    <a:pt x="1168" y="1491"/>
                  </a:cubicBezTo>
                  <a:cubicBezTo>
                    <a:pt x="1179" y="1483"/>
                    <a:pt x="1182" y="1464"/>
                    <a:pt x="1192" y="1459"/>
                  </a:cubicBezTo>
                  <a:cubicBezTo>
                    <a:pt x="1198" y="1456"/>
                    <a:pt x="1298" y="1530"/>
                    <a:pt x="1309" y="1541"/>
                  </a:cubicBezTo>
                  <a:cubicBezTo>
                    <a:pt x="1327" y="1554"/>
                    <a:pt x="1335" y="1620"/>
                    <a:pt x="1354" y="1642"/>
                  </a:cubicBezTo>
                  <a:cubicBezTo>
                    <a:pt x="1364" y="1652"/>
                    <a:pt x="1380" y="1655"/>
                    <a:pt x="1388" y="1665"/>
                  </a:cubicBezTo>
                  <a:cubicBezTo>
                    <a:pt x="1391" y="1671"/>
                    <a:pt x="1386" y="1676"/>
                    <a:pt x="1386" y="1684"/>
                  </a:cubicBezTo>
                  <a:cubicBezTo>
                    <a:pt x="1383" y="1700"/>
                    <a:pt x="1383" y="1718"/>
                    <a:pt x="1383" y="1734"/>
                  </a:cubicBezTo>
                  <a:cubicBezTo>
                    <a:pt x="1386" y="1782"/>
                    <a:pt x="1404" y="1978"/>
                    <a:pt x="1420" y="2018"/>
                  </a:cubicBezTo>
                  <a:cubicBezTo>
                    <a:pt x="1423" y="2023"/>
                    <a:pt x="1428" y="2007"/>
                    <a:pt x="1433" y="2010"/>
                  </a:cubicBezTo>
                  <a:cubicBezTo>
                    <a:pt x="1444" y="2012"/>
                    <a:pt x="1452" y="2025"/>
                    <a:pt x="1462" y="2031"/>
                  </a:cubicBezTo>
                  <a:cubicBezTo>
                    <a:pt x="1510" y="2060"/>
                    <a:pt x="1499" y="2036"/>
                    <a:pt x="1544" y="2092"/>
                  </a:cubicBezTo>
                  <a:cubicBezTo>
                    <a:pt x="1560" y="2110"/>
                    <a:pt x="1552" y="2142"/>
                    <a:pt x="1566" y="2163"/>
                  </a:cubicBezTo>
                  <a:cubicBezTo>
                    <a:pt x="1579" y="2192"/>
                    <a:pt x="1616" y="2166"/>
                    <a:pt x="1616" y="2219"/>
                  </a:cubicBezTo>
                  <a:cubicBezTo>
                    <a:pt x="1616" y="2235"/>
                    <a:pt x="1587" y="2235"/>
                    <a:pt x="1584" y="2251"/>
                  </a:cubicBezTo>
                  <a:cubicBezTo>
                    <a:pt x="1573" y="2293"/>
                    <a:pt x="1624" y="2354"/>
                    <a:pt x="1634" y="2391"/>
                  </a:cubicBezTo>
                  <a:cubicBezTo>
                    <a:pt x="1648" y="2441"/>
                    <a:pt x="1605" y="2367"/>
                    <a:pt x="1603" y="2423"/>
                  </a:cubicBezTo>
                  <a:cubicBezTo>
                    <a:pt x="1603" y="2436"/>
                    <a:pt x="1698" y="2536"/>
                    <a:pt x="1650" y="2587"/>
                  </a:cubicBezTo>
                  <a:cubicBezTo>
                    <a:pt x="1613" y="2624"/>
                    <a:pt x="1597" y="2581"/>
                    <a:pt x="1571" y="2648"/>
                  </a:cubicBezTo>
                  <a:cubicBezTo>
                    <a:pt x="1568" y="2656"/>
                    <a:pt x="1589" y="2645"/>
                    <a:pt x="1595" y="2650"/>
                  </a:cubicBezTo>
                  <a:cubicBezTo>
                    <a:pt x="1605" y="2658"/>
                    <a:pt x="1608" y="2674"/>
                    <a:pt x="1616" y="2682"/>
                  </a:cubicBezTo>
                  <a:cubicBezTo>
                    <a:pt x="1624" y="2690"/>
                    <a:pt x="1637" y="2703"/>
                    <a:pt x="1645" y="2698"/>
                  </a:cubicBezTo>
                  <a:cubicBezTo>
                    <a:pt x="1698" y="2663"/>
                    <a:pt x="1658" y="2629"/>
                    <a:pt x="1714" y="2637"/>
                  </a:cubicBezTo>
                  <a:cubicBezTo>
                    <a:pt x="1804" y="2650"/>
                    <a:pt x="1949" y="2690"/>
                    <a:pt x="1923" y="2833"/>
                  </a:cubicBezTo>
                  <a:cubicBezTo>
                    <a:pt x="1915" y="2878"/>
                    <a:pt x="1854" y="2997"/>
                    <a:pt x="1809" y="3013"/>
                  </a:cubicBezTo>
                  <a:cubicBezTo>
                    <a:pt x="1793" y="3018"/>
                    <a:pt x="1769" y="2986"/>
                    <a:pt x="1764" y="3000"/>
                  </a:cubicBezTo>
                  <a:cubicBezTo>
                    <a:pt x="1740" y="3047"/>
                    <a:pt x="1865" y="3034"/>
                    <a:pt x="1759" y="3063"/>
                  </a:cubicBezTo>
                  <a:cubicBezTo>
                    <a:pt x="1751" y="3066"/>
                    <a:pt x="1746" y="3061"/>
                    <a:pt x="1738" y="3055"/>
                  </a:cubicBezTo>
                  <a:cubicBezTo>
                    <a:pt x="1735" y="3055"/>
                    <a:pt x="1735" y="3050"/>
                    <a:pt x="1732" y="3050"/>
                  </a:cubicBezTo>
                  <a:cubicBezTo>
                    <a:pt x="1711" y="3053"/>
                    <a:pt x="1679" y="3047"/>
                    <a:pt x="1669" y="3063"/>
                  </a:cubicBezTo>
                  <a:cubicBezTo>
                    <a:pt x="1661" y="3079"/>
                    <a:pt x="1708" y="3058"/>
                    <a:pt x="1719" y="3071"/>
                  </a:cubicBezTo>
                  <a:cubicBezTo>
                    <a:pt x="1730" y="3082"/>
                    <a:pt x="1722" y="3103"/>
                    <a:pt x="1714" y="3116"/>
                  </a:cubicBezTo>
                  <a:cubicBezTo>
                    <a:pt x="1693" y="3151"/>
                    <a:pt x="1634" y="3127"/>
                    <a:pt x="1605" y="3137"/>
                  </a:cubicBezTo>
                  <a:cubicBezTo>
                    <a:pt x="1597" y="3140"/>
                    <a:pt x="1576" y="3148"/>
                    <a:pt x="1584" y="3153"/>
                  </a:cubicBezTo>
                  <a:cubicBezTo>
                    <a:pt x="1587" y="3153"/>
                    <a:pt x="1663" y="3129"/>
                    <a:pt x="1661" y="3164"/>
                  </a:cubicBezTo>
                  <a:cubicBezTo>
                    <a:pt x="1658" y="3177"/>
                    <a:pt x="1629" y="3161"/>
                    <a:pt x="1618" y="3169"/>
                  </a:cubicBezTo>
                  <a:cubicBezTo>
                    <a:pt x="1611" y="3177"/>
                    <a:pt x="1640" y="3190"/>
                    <a:pt x="1650" y="3185"/>
                  </a:cubicBezTo>
                  <a:cubicBezTo>
                    <a:pt x="1656" y="3180"/>
                    <a:pt x="1656" y="3164"/>
                    <a:pt x="1663" y="3164"/>
                  </a:cubicBezTo>
                  <a:cubicBezTo>
                    <a:pt x="1674" y="3161"/>
                    <a:pt x="1685" y="3172"/>
                    <a:pt x="1695" y="3180"/>
                  </a:cubicBezTo>
                  <a:cubicBezTo>
                    <a:pt x="1732" y="3214"/>
                    <a:pt x="1618" y="3196"/>
                    <a:pt x="1695" y="3209"/>
                  </a:cubicBezTo>
                  <a:cubicBezTo>
                    <a:pt x="1732" y="3214"/>
                    <a:pt x="1772" y="3185"/>
                    <a:pt x="1812" y="3201"/>
                  </a:cubicBezTo>
                  <a:cubicBezTo>
                    <a:pt x="1822" y="3204"/>
                    <a:pt x="1796" y="3217"/>
                    <a:pt x="1793" y="3227"/>
                  </a:cubicBezTo>
                  <a:cubicBezTo>
                    <a:pt x="1788" y="3246"/>
                    <a:pt x="1791" y="3264"/>
                    <a:pt x="1788" y="3286"/>
                  </a:cubicBezTo>
                  <a:cubicBezTo>
                    <a:pt x="1780" y="3312"/>
                    <a:pt x="1732" y="3301"/>
                    <a:pt x="1706" y="3315"/>
                  </a:cubicBezTo>
                  <a:cubicBezTo>
                    <a:pt x="1695" y="3323"/>
                    <a:pt x="1703" y="3349"/>
                    <a:pt x="1690" y="3354"/>
                  </a:cubicBezTo>
                  <a:cubicBezTo>
                    <a:pt x="1642" y="3370"/>
                    <a:pt x="1666" y="3328"/>
                    <a:pt x="1637" y="3346"/>
                  </a:cubicBezTo>
                  <a:cubicBezTo>
                    <a:pt x="1608" y="3365"/>
                    <a:pt x="1581" y="3357"/>
                    <a:pt x="1552" y="3370"/>
                  </a:cubicBezTo>
                  <a:cubicBezTo>
                    <a:pt x="1539" y="3376"/>
                    <a:pt x="1534" y="3397"/>
                    <a:pt x="1518" y="3397"/>
                  </a:cubicBezTo>
                  <a:cubicBezTo>
                    <a:pt x="1494" y="3397"/>
                    <a:pt x="1452" y="3352"/>
                    <a:pt x="1428" y="3346"/>
                  </a:cubicBezTo>
                  <a:cubicBezTo>
                    <a:pt x="1409" y="3344"/>
                    <a:pt x="1277" y="3376"/>
                    <a:pt x="1269" y="3346"/>
                  </a:cubicBezTo>
                  <a:cubicBezTo>
                    <a:pt x="1266" y="3333"/>
                    <a:pt x="1303" y="3344"/>
                    <a:pt x="1277" y="3325"/>
                  </a:cubicBezTo>
                  <a:cubicBezTo>
                    <a:pt x="1261" y="3315"/>
                    <a:pt x="1269" y="3339"/>
                    <a:pt x="1264" y="3346"/>
                  </a:cubicBezTo>
                  <a:cubicBezTo>
                    <a:pt x="1258" y="3349"/>
                    <a:pt x="1251" y="3344"/>
                    <a:pt x="1248" y="3339"/>
                  </a:cubicBezTo>
                  <a:cubicBezTo>
                    <a:pt x="1248" y="3331"/>
                    <a:pt x="1266" y="3323"/>
                    <a:pt x="1258" y="3323"/>
                  </a:cubicBezTo>
                  <a:cubicBezTo>
                    <a:pt x="1251" y="3320"/>
                    <a:pt x="1243" y="3339"/>
                    <a:pt x="1235" y="3336"/>
                  </a:cubicBezTo>
                  <a:cubicBezTo>
                    <a:pt x="1227" y="3333"/>
                    <a:pt x="1243" y="3320"/>
                    <a:pt x="1237" y="3312"/>
                  </a:cubicBezTo>
                  <a:cubicBezTo>
                    <a:pt x="1219" y="3288"/>
                    <a:pt x="1229" y="3336"/>
                    <a:pt x="1221" y="3333"/>
                  </a:cubicBezTo>
                  <a:cubicBezTo>
                    <a:pt x="1190" y="3323"/>
                    <a:pt x="1166" y="3270"/>
                    <a:pt x="1158" y="3278"/>
                  </a:cubicBezTo>
                  <a:cubicBezTo>
                    <a:pt x="1147" y="3291"/>
                    <a:pt x="1179" y="3309"/>
                    <a:pt x="1176" y="3325"/>
                  </a:cubicBezTo>
                  <a:cubicBezTo>
                    <a:pt x="1174" y="3352"/>
                    <a:pt x="1025" y="3317"/>
                    <a:pt x="1020" y="3325"/>
                  </a:cubicBezTo>
                  <a:cubicBezTo>
                    <a:pt x="1012" y="3339"/>
                    <a:pt x="1039" y="3357"/>
                    <a:pt x="1036" y="3373"/>
                  </a:cubicBezTo>
                  <a:cubicBezTo>
                    <a:pt x="1033" y="3381"/>
                    <a:pt x="1020" y="3370"/>
                    <a:pt x="1012" y="3370"/>
                  </a:cubicBezTo>
                  <a:lnTo>
                    <a:pt x="1010" y="3370"/>
                  </a:lnTo>
                  <a:cubicBezTo>
                    <a:pt x="996" y="3362"/>
                    <a:pt x="954" y="3333"/>
                    <a:pt x="941" y="3339"/>
                  </a:cubicBezTo>
                  <a:cubicBezTo>
                    <a:pt x="925" y="3346"/>
                    <a:pt x="930" y="3370"/>
                    <a:pt x="922" y="3384"/>
                  </a:cubicBezTo>
                  <a:cubicBezTo>
                    <a:pt x="917" y="3389"/>
                    <a:pt x="928" y="3368"/>
                    <a:pt x="925" y="3360"/>
                  </a:cubicBezTo>
                  <a:cubicBezTo>
                    <a:pt x="920" y="3346"/>
                    <a:pt x="906" y="3336"/>
                    <a:pt x="893" y="3325"/>
                  </a:cubicBezTo>
                  <a:cubicBezTo>
                    <a:pt x="859" y="3291"/>
                    <a:pt x="758" y="3267"/>
                    <a:pt x="710" y="3286"/>
                  </a:cubicBezTo>
                  <a:cubicBezTo>
                    <a:pt x="710" y="3286"/>
                    <a:pt x="681" y="3413"/>
                    <a:pt x="642" y="3431"/>
                  </a:cubicBezTo>
                  <a:cubicBezTo>
                    <a:pt x="610" y="3444"/>
                    <a:pt x="554" y="3368"/>
                    <a:pt x="533" y="3357"/>
                  </a:cubicBezTo>
                  <a:cubicBezTo>
                    <a:pt x="520" y="3349"/>
                    <a:pt x="560" y="3381"/>
                    <a:pt x="525" y="3373"/>
                  </a:cubicBezTo>
                  <a:cubicBezTo>
                    <a:pt x="493" y="3365"/>
                    <a:pt x="448" y="3333"/>
                    <a:pt x="411" y="3344"/>
                  </a:cubicBezTo>
                  <a:cubicBezTo>
                    <a:pt x="398" y="3346"/>
                    <a:pt x="403" y="3370"/>
                    <a:pt x="393" y="3376"/>
                  </a:cubicBezTo>
                  <a:cubicBezTo>
                    <a:pt x="377" y="3381"/>
                    <a:pt x="358" y="3370"/>
                    <a:pt x="340" y="3370"/>
                  </a:cubicBezTo>
                  <a:cubicBezTo>
                    <a:pt x="337" y="3370"/>
                    <a:pt x="335" y="3370"/>
                    <a:pt x="332" y="3373"/>
                  </a:cubicBezTo>
                  <a:cubicBezTo>
                    <a:pt x="327" y="3386"/>
                    <a:pt x="295" y="3452"/>
                    <a:pt x="284" y="3452"/>
                  </a:cubicBezTo>
                  <a:cubicBezTo>
                    <a:pt x="268" y="3450"/>
                    <a:pt x="276" y="3415"/>
                    <a:pt x="266" y="3402"/>
                  </a:cubicBezTo>
                  <a:cubicBezTo>
                    <a:pt x="250" y="3376"/>
                    <a:pt x="186" y="3394"/>
                    <a:pt x="186" y="3365"/>
                  </a:cubicBezTo>
                  <a:cubicBezTo>
                    <a:pt x="186" y="3346"/>
                    <a:pt x="292" y="3341"/>
                    <a:pt x="295" y="3341"/>
                  </a:cubicBezTo>
                  <a:cubicBezTo>
                    <a:pt x="305" y="3339"/>
                    <a:pt x="316" y="3328"/>
                    <a:pt x="324" y="3317"/>
                  </a:cubicBezTo>
                  <a:cubicBezTo>
                    <a:pt x="329" y="3315"/>
                    <a:pt x="324" y="3304"/>
                    <a:pt x="329" y="3301"/>
                  </a:cubicBezTo>
                  <a:cubicBezTo>
                    <a:pt x="335" y="3296"/>
                    <a:pt x="345" y="3304"/>
                    <a:pt x="350" y="3301"/>
                  </a:cubicBezTo>
                  <a:cubicBezTo>
                    <a:pt x="369" y="3286"/>
                    <a:pt x="374" y="3262"/>
                    <a:pt x="393" y="3249"/>
                  </a:cubicBezTo>
                  <a:cubicBezTo>
                    <a:pt x="401" y="3243"/>
                    <a:pt x="414" y="3254"/>
                    <a:pt x="422" y="3251"/>
                  </a:cubicBezTo>
                  <a:cubicBezTo>
                    <a:pt x="430" y="3246"/>
                    <a:pt x="427" y="3235"/>
                    <a:pt x="435" y="3230"/>
                  </a:cubicBezTo>
                  <a:cubicBezTo>
                    <a:pt x="448" y="3217"/>
                    <a:pt x="472" y="3214"/>
                    <a:pt x="485" y="3198"/>
                  </a:cubicBezTo>
                  <a:cubicBezTo>
                    <a:pt x="493" y="3188"/>
                    <a:pt x="491" y="3127"/>
                    <a:pt x="509" y="3119"/>
                  </a:cubicBezTo>
                  <a:cubicBezTo>
                    <a:pt x="520" y="3116"/>
                    <a:pt x="530" y="3137"/>
                    <a:pt x="541" y="3140"/>
                  </a:cubicBezTo>
                  <a:cubicBezTo>
                    <a:pt x="602" y="3145"/>
                    <a:pt x="530" y="3053"/>
                    <a:pt x="679" y="3079"/>
                  </a:cubicBezTo>
                  <a:cubicBezTo>
                    <a:pt x="729" y="3087"/>
                    <a:pt x="795" y="3156"/>
                    <a:pt x="845" y="3116"/>
                  </a:cubicBezTo>
                  <a:cubicBezTo>
                    <a:pt x="861" y="3103"/>
                    <a:pt x="856" y="3076"/>
                    <a:pt x="864" y="3061"/>
                  </a:cubicBezTo>
                  <a:cubicBezTo>
                    <a:pt x="867" y="3055"/>
                    <a:pt x="994" y="2976"/>
                    <a:pt x="1010" y="2957"/>
                  </a:cubicBezTo>
                  <a:cubicBezTo>
                    <a:pt x="1025" y="2939"/>
                    <a:pt x="941" y="2994"/>
                    <a:pt x="930" y="3002"/>
                  </a:cubicBezTo>
                  <a:cubicBezTo>
                    <a:pt x="917" y="3008"/>
                    <a:pt x="904" y="3010"/>
                    <a:pt x="890" y="3013"/>
                  </a:cubicBezTo>
                  <a:cubicBezTo>
                    <a:pt x="883" y="3013"/>
                    <a:pt x="877" y="3000"/>
                    <a:pt x="869" y="3002"/>
                  </a:cubicBezTo>
                  <a:cubicBezTo>
                    <a:pt x="803" y="3021"/>
                    <a:pt x="819" y="3076"/>
                    <a:pt x="740" y="3031"/>
                  </a:cubicBezTo>
                  <a:cubicBezTo>
                    <a:pt x="713" y="3013"/>
                    <a:pt x="718" y="2968"/>
                    <a:pt x="695" y="2944"/>
                  </a:cubicBezTo>
                  <a:cubicBezTo>
                    <a:pt x="673" y="2923"/>
                    <a:pt x="634" y="2971"/>
                    <a:pt x="607" y="2957"/>
                  </a:cubicBezTo>
                  <a:cubicBezTo>
                    <a:pt x="602" y="2955"/>
                    <a:pt x="597" y="2873"/>
                    <a:pt x="594" y="2865"/>
                  </a:cubicBezTo>
                  <a:cubicBezTo>
                    <a:pt x="591" y="2859"/>
                    <a:pt x="589" y="2875"/>
                    <a:pt x="583" y="2875"/>
                  </a:cubicBezTo>
                  <a:cubicBezTo>
                    <a:pt x="565" y="2878"/>
                    <a:pt x="589" y="2857"/>
                    <a:pt x="525" y="2875"/>
                  </a:cubicBezTo>
                  <a:cubicBezTo>
                    <a:pt x="517" y="2875"/>
                    <a:pt x="520" y="2891"/>
                    <a:pt x="515" y="2896"/>
                  </a:cubicBezTo>
                  <a:cubicBezTo>
                    <a:pt x="499" y="2902"/>
                    <a:pt x="478" y="2907"/>
                    <a:pt x="462" y="2902"/>
                  </a:cubicBezTo>
                  <a:cubicBezTo>
                    <a:pt x="448" y="2899"/>
                    <a:pt x="425" y="2883"/>
                    <a:pt x="430" y="2873"/>
                  </a:cubicBezTo>
                  <a:cubicBezTo>
                    <a:pt x="438" y="2857"/>
                    <a:pt x="464" y="2867"/>
                    <a:pt x="480" y="2865"/>
                  </a:cubicBezTo>
                  <a:cubicBezTo>
                    <a:pt x="488" y="2862"/>
                    <a:pt x="414" y="2859"/>
                    <a:pt x="406" y="2849"/>
                  </a:cubicBezTo>
                  <a:cubicBezTo>
                    <a:pt x="395" y="2833"/>
                    <a:pt x="401" y="2812"/>
                    <a:pt x="401" y="2793"/>
                  </a:cubicBezTo>
                  <a:cubicBezTo>
                    <a:pt x="401" y="2740"/>
                    <a:pt x="499" y="2769"/>
                    <a:pt x="512" y="2764"/>
                  </a:cubicBezTo>
                  <a:cubicBezTo>
                    <a:pt x="528" y="2759"/>
                    <a:pt x="530" y="2732"/>
                    <a:pt x="549" y="2730"/>
                  </a:cubicBezTo>
                  <a:cubicBezTo>
                    <a:pt x="562" y="2730"/>
                    <a:pt x="575" y="2743"/>
                    <a:pt x="589" y="2740"/>
                  </a:cubicBezTo>
                  <a:cubicBezTo>
                    <a:pt x="631" y="2730"/>
                    <a:pt x="716" y="2658"/>
                    <a:pt x="732" y="2621"/>
                  </a:cubicBezTo>
                  <a:cubicBezTo>
                    <a:pt x="737" y="2611"/>
                    <a:pt x="726" y="2507"/>
                    <a:pt x="710" y="2491"/>
                  </a:cubicBezTo>
                  <a:cubicBezTo>
                    <a:pt x="665" y="2436"/>
                    <a:pt x="615" y="2595"/>
                    <a:pt x="597" y="2486"/>
                  </a:cubicBezTo>
                  <a:cubicBezTo>
                    <a:pt x="591" y="2468"/>
                    <a:pt x="647" y="2465"/>
                    <a:pt x="681" y="2438"/>
                  </a:cubicBezTo>
                  <a:cubicBezTo>
                    <a:pt x="687" y="2431"/>
                    <a:pt x="684" y="2417"/>
                    <a:pt x="689" y="2409"/>
                  </a:cubicBezTo>
                  <a:cubicBezTo>
                    <a:pt x="695" y="2401"/>
                    <a:pt x="700" y="2396"/>
                    <a:pt x="705" y="2393"/>
                  </a:cubicBezTo>
                  <a:cubicBezTo>
                    <a:pt x="716" y="2386"/>
                    <a:pt x="726" y="2383"/>
                    <a:pt x="734" y="2380"/>
                  </a:cubicBezTo>
                  <a:cubicBezTo>
                    <a:pt x="753" y="2380"/>
                    <a:pt x="769" y="2388"/>
                    <a:pt x="806" y="2375"/>
                  </a:cubicBezTo>
                  <a:cubicBezTo>
                    <a:pt x="811" y="2372"/>
                    <a:pt x="795" y="2354"/>
                    <a:pt x="803" y="2356"/>
                  </a:cubicBezTo>
                  <a:cubicBezTo>
                    <a:pt x="822" y="2359"/>
                    <a:pt x="832" y="2380"/>
                    <a:pt x="851" y="2383"/>
                  </a:cubicBezTo>
                  <a:cubicBezTo>
                    <a:pt x="888" y="2388"/>
                    <a:pt x="896" y="2354"/>
                    <a:pt x="922" y="2378"/>
                  </a:cubicBezTo>
                  <a:cubicBezTo>
                    <a:pt x="935" y="2391"/>
                    <a:pt x="941" y="2431"/>
                    <a:pt x="957" y="2420"/>
                  </a:cubicBezTo>
                  <a:cubicBezTo>
                    <a:pt x="973" y="2409"/>
                    <a:pt x="943" y="2380"/>
                    <a:pt x="949" y="2362"/>
                  </a:cubicBezTo>
                  <a:cubicBezTo>
                    <a:pt x="951" y="2351"/>
                    <a:pt x="999" y="2356"/>
                    <a:pt x="1033" y="2399"/>
                  </a:cubicBezTo>
                  <a:cubicBezTo>
                    <a:pt x="1041" y="2407"/>
                    <a:pt x="1012" y="2399"/>
                    <a:pt x="1002" y="2393"/>
                  </a:cubicBezTo>
                  <a:cubicBezTo>
                    <a:pt x="978" y="2380"/>
                    <a:pt x="967" y="2341"/>
                    <a:pt x="973" y="2311"/>
                  </a:cubicBezTo>
                  <a:cubicBezTo>
                    <a:pt x="975" y="2296"/>
                    <a:pt x="991" y="2282"/>
                    <a:pt x="1004" y="2272"/>
                  </a:cubicBezTo>
                  <a:cubicBezTo>
                    <a:pt x="1015" y="2264"/>
                    <a:pt x="1041" y="2272"/>
                    <a:pt x="1039" y="2258"/>
                  </a:cubicBezTo>
                  <a:cubicBezTo>
                    <a:pt x="1033" y="2243"/>
                    <a:pt x="1002" y="2243"/>
                    <a:pt x="996" y="2227"/>
                  </a:cubicBezTo>
                  <a:cubicBezTo>
                    <a:pt x="962" y="2153"/>
                    <a:pt x="1052" y="2211"/>
                    <a:pt x="1052" y="2179"/>
                  </a:cubicBezTo>
                  <a:cubicBezTo>
                    <a:pt x="1055" y="2163"/>
                    <a:pt x="1033" y="2171"/>
                    <a:pt x="1041" y="2153"/>
                  </a:cubicBezTo>
                  <a:cubicBezTo>
                    <a:pt x="1049" y="2134"/>
                    <a:pt x="1073" y="2121"/>
                    <a:pt x="1071" y="2100"/>
                  </a:cubicBezTo>
                  <a:cubicBezTo>
                    <a:pt x="1068" y="2060"/>
                    <a:pt x="1036" y="2131"/>
                    <a:pt x="999" y="2134"/>
                  </a:cubicBezTo>
                  <a:cubicBezTo>
                    <a:pt x="975" y="2134"/>
                    <a:pt x="1007" y="2084"/>
                    <a:pt x="999" y="2063"/>
                  </a:cubicBezTo>
                  <a:cubicBezTo>
                    <a:pt x="994" y="2052"/>
                    <a:pt x="980" y="2084"/>
                    <a:pt x="970" y="2081"/>
                  </a:cubicBezTo>
                  <a:cubicBezTo>
                    <a:pt x="938" y="2070"/>
                    <a:pt x="965" y="2041"/>
                    <a:pt x="962" y="2025"/>
                  </a:cubicBezTo>
                  <a:lnTo>
                    <a:pt x="930" y="1959"/>
                  </a:lnTo>
                  <a:cubicBezTo>
                    <a:pt x="928" y="1928"/>
                    <a:pt x="1015" y="1840"/>
                    <a:pt x="1018" y="1840"/>
                  </a:cubicBezTo>
                  <a:cubicBezTo>
                    <a:pt x="1023" y="1843"/>
                    <a:pt x="1020" y="1856"/>
                    <a:pt x="1025" y="1853"/>
                  </a:cubicBezTo>
                  <a:cubicBezTo>
                    <a:pt x="1047" y="1848"/>
                    <a:pt x="1076" y="1843"/>
                    <a:pt x="1081" y="1824"/>
                  </a:cubicBezTo>
                  <a:cubicBezTo>
                    <a:pt x="1086" y="1808"/>
                    <a:pt x="1049" y="1824"/>
                    <a:pt x="1033" y="1822"/>
                  </a:cubicBezTo>
                  <a:cubicBezTo>
                    <a:pt x="1023" y="1819"/>
                    <a:pt x="1012" y="1806"/>
                    <a:pt x="999" y="1808"/>
                  </a:cubicBezTo>
                  <a:cubicBezTo>
                    <a:pt x="983" y="1814"/>
                    <a:pt x="975" y="1835"/>
                    <a:pt x="959" y="1840"/>
                  </a:cubicBezTo>
                  <a:cubicBezTo>
                    <a:pt x="946" y="1845"/>
                    <a:pt x="930" y="1835"/>
                    <a:pt x="917" y="1838"/>
                  </a:cubicBezTo>
                  <a:cubicBezTo>
                    <a:pt x="901" y="1843"/>
                    <a:pt x="893" y="1856"/>
                    <a:pt x="880" y="1861"/>
                  </a:cubicBezTo>
                  <a:cubicBezTo>
                    <a:pt x="875" y="1864"/>
                    <a:pt x="867" y="1864"/>
                    <a:pt x="864" y="1859"/>
                  </a:cubicBezTo>
                  <a:cubicBezTo>
                    <a:pt x="861" y="1851"/>
                    <a:pt x="877" y="1838"/>
                    <a:pt x="869" y="1835"/>
                  </a:cubicBezTo>
                  <a:cubicBezTo>
                    <a:pt x="861" y="1832"/>
                    <a:pt x="864" y="1851"/>
                    <a:pt x="859" y="1856"/>
                  </a:cubicBezTo>
                  <a:cubicBezTo>
                    <a:pt x="856" y="1859"/>
                    <a:pt x="851" y="1856"/>
                    <a:pt x="848" y="1853"/>
                  </a:cubicBezTo>
                  <a:cubicBezTo>
                    <a:pt x="835" y="1838"/>
                    <a:pt x="835" y="1798"/>
                    <a:pt x="806" y="1793"/>
                  </a:cubicBezTo>
                  <a:cubicBezTo>
                    <a:pt x="769" y="1785"/>
                    <a:pt x="819" y="1830"/>
                    <a:pt x="793" y="1872"/>
                  </a:cubicBezTo>
                  <a:cubicBezTo>
                    <a:pt x="782" y="1888"/>
                    <a:pt x="769" y="1845"/>
                    <a:pt x="758" y="1830"/>
                  </a:cubicBezTo>
                  <a:cubicBezTo>
                    <a:pt x="681" y="1729"/>
                    <a:pt x="761" y="1845"/>
                    <a:pt x="658" y="1785"/>
                  </a:cubicBezTo>
                  <a:cubicBezTo>
                    <a:pt x="631" y="1769"/>
                    <a:pt x="695" y="1782"/>
                    <a:pt x="692" y="1769"/>
                  </a:cubicBezTo>
                  <a:cubicBezTo>
                    <a:pt x="689" y="1708"/>
                    <a:pt x="700" y="1713"/>
                    <a:pt x="737" y="1671"/>
                  </a:cubicBezTo>
                  <a:cubicBezTo>
                    <a:pt x="806" y="1594"/>
                    <a:pt x="689" y="1684"/>
                    <a:pt x="774" y="1607"/>
                  </a:cubicBezTo>
                  <a:cubicBezTo>
                    <a:pt x="782" y="1599"/>
                    <a:pt x="800" y="1599"/>
                    <a:pt x="806" y="1589"/>
                  </a:cubicBezTo>
                  <a:cubicBezTo>
                    <a:pt x="816" y="1570"/>
                    <a:pt x="766" y="1509"/>
                    <a:pt x="763" y="1504"/>
                  </a:cubicBezTo>
                  <a:cubicBezTo>
                    <a:pt x="761" y="1496"/>
                    <a:pt x="777" y="1496"/>
                    <a:pt x="779" y="1488"/>
                  </a:cubicBezTo>
                  <a:cubicBezTo>
                    <a:pt x="787" y="1470"/>
                    <a:pt x="779" y="1446"/>
                    <a:pt x="787" y="1425"/>
                  </a:cubicBezTo>
                  <a:cubicBezTo>
                    <a:pt x="798" y="1401"/>
                    <a:pt x="819" y="1427"/>
                    <a:pt x="843" y="1438"/>
                  </a:cubicBezTo>
                  <a:cubicBezTo>
                    <a:pt x="930" y="1478"/>
                    <a:pt x="798" y="1414"/>
                    <a:pt x="798" y="1409"/>
                  </a:cubicBezTo>
                  <a:cubicBezTo>
                    <a:pt x="790" y="1393"/>
                    <a:pt x="798" y="1372"/>
                    <a:pt x="800" y="1350"/>
                  </a:cubicBezTo>
                  <a:cubicBezTo>
                    <a:pt x="800" y="1337"/>
                    <a:pt x="811" y="1321"/>
                    <a:pt x="803" y="1311"/>
                  </a:cubicBezTo>
                  <a:cubicBezTo>
                    <a:pt x="800" y="1308"/>
                    <a:pt x="695" y="1366"/>
                    <a:pt x="687" y="1374"/>
                  </a:cubicBezTo>
                  <a:cubicBezTo>
                    <a:pt x="665" y="1393"/>
                    <a:pt x="700" y="1430"/>
                    <a:pt x="695" y="1459"/>
                  </a:cubicBezTo>
                  <a:cubicBezTo>
                    <a:pt x="692" y="1470"/>
                    <a:pt x="671" y="1467"/>
                    <a:pt x="663" y="1475"/>
                  </a:cubicBezTo>
                  <a:cubicBezTo>
                    <a:pt x="658" y="1480"/>
                    <a:pt x="652" y="1488"/>
                    <a:pt x="652" y="1496"/>
                  </a:cubicBezTo>
                  <a:cubicBezTo>
                    <a:pt x="650" y="1504"/>
                    <a:pt x="655" y="1515"/>
                    <a:pt x="652" y="1520"/>
                  </a:cubicBezTo>
                  <a:cubicBezTo>
                    <a:pt x="644" y="1541"/>
                    <a:pt x="623" y="1552"/>
                    <a:pt x="615" y="1573"/>
                  </a:cubicBezTo>
                  <a:cubicBezTo>
                    <a:pt x="613" y="1578"/>
                    <a:pt x="628" y="1589"/>
                    <a:pt x="623" y="1591"/>
                  </a:cubicBezTo>
                  <a:cubicBezTo>
                    <a:pt x="605" y="1602"/>
                    <a:pt x="581" y="1610"/>
                    <a:pt x="560" y="1602"/>
                  </a:cubicBezTo>
                  <a:cubicBezTo>
                    <a:pt x="544" y="1594"/>
                    <a:pt x="581" y="1573"/>
                    <a:pt x="589" y="1560"/>
                  </a:cubicBezTo>
                  <a:cubicBezTo>
                    <a:pt x="605" y="1538"/>
                    <a:pt x="599" y="1504"/>
                    <a:pt x="615" y="1483"/>
                  </a:cubicBezTo>
                  <a:lnTo>
                    <a:pt x="671" y="1435"/>
                  </a:lnTo>
                  <a:cubicBezTo>
                    <a:pt x="665" y="1422"/>
                    <a:pt x="636" y="1440"/>
                    <a:pt x="631" y="1427"/>
                  </a:cubicBezTo>
                  <a:cubicBezTo>
                    <a:pt x="626" y="1417"/>
                    <a:pt x="703" y="1372"/>
                    <a:pt x="665" y="1364"/>
                  </a:cubicBezTo>
                  <a:cubicBezTo>
                    <a:pt x="650" y="1358"/>
                    <a:pt x="642" y="1398"/>
                    <a:pt x="628" y="1390"/>
                  </a:cubicBezTo>
                  <a:cubicBezTo>
                    <a:pt x="613" y="1377"/>
                    <a:pt x="665" y="1366"/>
                    <a:pt x="676" y="1348"/>
                  </a:cubicBezTo>
                  <a:cubicBezTo>
                    <a:pt x="687" y="1327"/>
                    <a:pt x="679" y="1279"/>
                    <a:pt x="687" y="1260"/>
                  </a:cubicBezTo>
                  <a:cubicBezTo>
                    <a:pt x="692" y="1245"/>
                    <a:pt x="705" y="1229"/>
                    <a:pt x="718" y="1226"/>
                  </a:cubicBezTo>
                  <a:cubicBezTo>
                    <a:pt x="732" y="1223"/>
                    <a:pt x="755" y="1252"/>
                    <a:pt x="755" y="1239"/>
                  </a:cubicBezTo>
                  <a:cubicBezTo>
                    <a:pt x="755" y="1226"/>
                    <a:pt x="726" y="1226"/>
                    <a:pt x="718" y="1213"/>
                  </a:cubicBezTo>
                  <a:cubicBezTo>
                    <a:pt x="700" y="1176"/>
                    <a:pt x="808" y="1157"/>
                    <a:pt x="811" y="1157"/>
                  </a:cubicBezTo>
                  <a:cubicBezTo>
                    <a:pt x="819" y="1149"/>
                    <a:pt x="777" y="1160"/>
                    <a:pt x="777" y="1149"/>
                  </a:cubicBezTo>
                  <a:cubicBezTo>
                    <a:pt x="777" y="1133"/>
                    <a:pt x="803" y="1131"/>
                    <a:pt x="808" y="1115"/>
                  </a:cubicBezTo>
                  <a:cubicBezTo>
                    <a:pt x="814" y="1107"/>
                    <a:pt x="793" y="1120"/>
                    <a:pt x="785" y="1128"/>
                  </a:cubicBezTo>
                  <a:cubicBezTo>
                    <a:pt x="766" y="1141"/>
                    <a:pt x="769" y="1147"/>
                    <a:pt x="753" y="1155"/>
                  </a:cubicBezTo>
                  <a:cubicBezTo>
                    <a:pt x="718" y="1173"/>
                    <a:pt x="687" y="1202"/>
                    <a:pt x="663" y="1192"/>
                  </a:cubicBezTo>
                  <a:cubicBezTo>
                    <a:pt x="665" y="1197"/>
                    <a:pt x="668" y="1200"/>
                    <a:pt x="673" y="1202"/>
                  </a:cubicBezTo>
                  <a:cubicBezTo>
                    <a:pt x="676" y="1207"/>
                    <a:pt x="687" y="1213"/>
                    <a:pt x="681" y="1218"/>
                  </a:cubicBezTo>
                  <a:cubicBezTo>
                    <a:pt x="660" y="1237"/>
                    <a:pt x="554" y="1274"/>
                    <a:pt x="536" y="1237"/>
                  </a:cubicBezTo>
                  <a:cubicBezTo>
                    <a:pt x="533" y="1234"/>
                    <a:pt x="536" y="1226"/>
                    <a:pt x="538" y="1226"/>
                  </a:cubicBezTo>
                  <a:cubicBezTo>
                    <a:pt x="591" y="1205"/>
                    <a:pt x="549" y="1284"/>
                    <a:pt x="615" y="1194"/>
                  </a:cubicBezTo>
                  <a:cubicBezTo>
                    <a:pt x="658" y="1139"/>
                    <a:pt x="491" y="1168"/>
                    <a:pt x="610" y="1128"/>
                  </a:cubicBezTo>
                  <a:cubicBezTo>
                    <a:pt x="615" y="1139"/>
                    <a:pt x="620" y="1149"/>
                    <a:pt x="628" y="1157"/>
                  </a:cubicBezTo>
                  <a:cubicBezTo>
                    <a:pt x="631" y="1162"/>
                    <a:pt x="636" y="1168"/>
                    <a:pt x="642" y="1170"/>
                  </a:cubicBezTo>
                  <a:cubicBezTo>
                    <a:pt x="636" y="1162"/>
                    <a:pt x="631" y="1152"/>
                    <a:pt x="628" y="1139"/>
                  </a:cubicBezTo>
                  <a:cubicBezTo>
                    <a:pt x="626" y="1131"/>
                    <a:pt x="647" y="1139"/>
                    <a:pt x="655" y="1139"/>
                  </a:cubicBezTo>
                  <a:cubicBezTo>
                    <a:pt x="676" y="1139"/>
                    <a:pt x="697" y="1149"/>
                    <a:pt x="716" y="1141"/>
                  </a:cubicBezTo>
                  <a:cubicBezTo>
                    <a:pt x="740" y="1131"/>
                    <a:pt x="573" y="1133"/>
                    <a:pt x="594" y="1102"/>
                  </a:cubicBezTo>
                  <a:cubicBezTo>
                    <a:pt x="610" y="1080"/>
                    <a:pt x="679" y="1110"/>
                    <a:pt x="684" y="1099"/>
                  </a:cubicBezTo>
                  <a:cubicBezTo>
                    <a:pt x="695" y="1072"/>
                    <a:pt x="618" y="1041"/>
                    <a:pt x="692" y="1022"/>
                  </a:cubicBezTo>
                  <a:cubicBezTo>
                    <a:pt x="710" y="1017"/>
                    <a:pt x="729" y="1041"/>
                    <a:pt x="750" y="1035"/>
                  </a:cubicBezTo>
                  <a:cubicBezTo>
                    <a:pt x="822" y="1020"/>
                    <a:pt x="732" y="972"/>
                    <a:pt x="732" y="972"/>
                  </a:cubicBezTo>
                  <a:cubicBezTo>
                    <a:pt x="740" y="953"/>
                    <a:pt x="779" y="977"/>
                    <a:pt x="793" y="961"/>
                  </a:cubicBezTo>
                  <a:cubicBezTo>
                    <a:pt x="806" y="945"/>
                    <a:pt x="795" y="919"/>
                    <a:pt x="795" y="898"/>
                  </a:cubicBezTo>
                  <a:cubicBezTo>
                    <a:pt x="795" y="882"/>
                    <a:pt x="798" y="866"/>
                    <a:pt x="793" y="855"/>
                  </a:cubicBezTo>
                  <a:cubicBezTo>
                    <a:pt x="790" y="850"/>
                    <a:pt x="703" y="757"/>
                    <a:pt x="761" y="734"/>
                  </a:cubicBezTo>
                  <a:cubicBezTo>
                    <a:pt x="774" y="726"/>
                    <a:pt x="777" y="776"/>
                    <a:pt x="793" y="771"/>
                  </a:cubicBezTo>
                  <a:cubicBezTo>
                    <a:pt x="814" y="765"/>
                    <a:pt x="785" y="705"/>
                    <a:pt x="816" y="723"/>
                  </a:cubicBezTo>
                  <a:cubicBezTo>
                    <a:pt x="859" y="747"/>
                    <a:pt x="861" y="750"/>
                    <a:pt x="861" y="747"/>
                  </a:cubicBezTo>
                  <a:cubicBezTo>
                    <a:pt x="869" y="712"/>
                    <a:pt x="840" y="710"/>
                    <a:pt x="843" y="675"/>
                  </a:cubicBezTo>
                  <a:cubicBezTo>
                    <a:pt x="843" y="662"/>
                    <a:pt x="877" y="691"/>
                    <a:pt x="883" y="678"/>
                  </a:cubicBezTo>
                  <a:cubicBezTo>
                    <a:pt x="893" y="660"/>
                    <a:pt x="869" y="636"/>
                    <a:pt x="872" y="617"/>
                  </a:cubicBezTo>
                  <a:cubicBezTo>
                    <a:pt x="872" y="609"/>
                    <a:pt x="880" y="630"/>
                    <a:pt x="888" y="630"/>
                  </a:cubicBezTo>
                  <a:cubicBezTo>
                    <a:pt x="906" y="638"/>
                    <a:pt x="935" y="654"/>
                    <a:pt x="949" y="638"/>
                  </a:cubicBezTo>
                  <a:cubicBezTo>
                    <a:pt x="959" y="625"/>
                    <a:pt x="922" y="612"/>
                    <a:pt x="917" y="596"/>
                  </a:cubicBezTo>
                  <a:cubicBezTo>
                    <a:pt x="904" y="551"/>
                    <a:pt x="943" y="585"/>
                    <a:pt x="943" y="585"/>
                  </a:cubicBezTo>
                  <a:cubicBezTo>
                    <a:pt x="949" y="580"/>
                    <a:pt x="935" y="569"/>
                    <a:pt x="938" y="564"/>
                  </a:cubicBezTo>
                  <a:cubicBezTo>
                    <a:pt x="943" y="562"/>
                    <a:pt x="957" y="575"/>
                    <a:pt x="957" y="569"/>
                  </a:cubicBezTo>
                  <a:cubicBezTo>
                    <a:pt x="957" y="562"/>
                    <a:pt x="938" y="556"/>
                    <a:pt x="941" y="548"/>
                  </a:cubicBezTo>
                  <a:cubicBezTo>
                    <a:pt x="943" y="530"/>
                    <a:pt x="959" y="517"/>
                    <a:pt x="970" y="501"/>
                  </a:cubicBezTo>
                  <a:close/>
                  <a:moveTo>
                    <a:pt x="1753" y="0"/>
                  </a:moveTo>
                  <a:cubicBezTo>
                    <a:pt x="1753" y="8"/>
                    <a:pt x="1759" y="14"/>
                    <a:pt x="1756" y="19"/>
                  </a:cubicBezTo>
                  <a:cubicBezTo>
                    <a:pt x="1753" y="24"/>
                    <a:pt x="1740" y="16"/>
                    <a:pt x="1740" y="22"/>
                  </a:cubicBezTo>
                  <a:cubicBezTo>
                    <a:pt x="1738" y="35"/>
                    <a:pt x="1764" y="8"/>
                    <a:pt x="1777" y="11"/>
                  </a:cubicBezTo>
                  <a:cubicBezTo>
                    <a:pt x="1785" y="14"/>
                    <a:pt x="1764" y="24"/>
                    <a:pt x="1759" y="32"/>
                  </a:cubicBezTo>
                  <a:cubicBezTo>
                    <a:pt x="1759" y="35"/>
                    <a:pt x="1769" y="43"/>
                    <a:pt x="1767" y="45"/>
                  </a:cubicBezTo>
                  <a:cubicBezTo>
                    <a:pt x="1761" y="48"/>
                    <a:pt x="1751" y="35"/>
                    <a:pt x="1748" y="43"/>
                  </a:cubicBezTo>
                  <a:cubicBezTo>
                    <a:pt x="1748" y="48"/>
                    <a:pt x="1764" y="48"/>
                    <a:pt x="1764" y="56"/>
                  </a:cubicBezTo>
                  <a:cubicBezTo>
                    <a:pt x="1767" y="80"/>
                    <a:pt x="1732" y="72"/>
                    <a:pt x="1735" y="80"/>
                  </a:cubicBezTo>
                  <a:cubicBezTo>
                    <a:pt x="1738" y="114"/>
                    <a:pt x="1740" y="141"/>
                    <a:pt x="1687" y="196"/>
                  </a:cubicBezTo>
                  <a:cubicBezTo>
                    <a:pt x="1685" y="202"/>
                    <a:pt x="1690" y="186"/>
                    <a:pt x="1693" y="180"/>
                  </a:cubicBezTo>
                  <a:cubicBezTo>
                    <a:pt x="1708" y="146"/>
                    <a:pt x="1738" y="88"/>
                    <a:pt x="1724" y="80"/>
                  </a:cubicBezTo>
                  <a:cubicBezTo>
                    <a:pt x="1714" y="69"/>
                    <a:pt x="1703" y="109"/>
                    <a:pt x="1690" y="101"/>
                  </a:cubicBezTo>
                  <a:cubicBezTo>
                    <a:pt x="1671" y="93"/>
                    <a:pt x="1663" y="69"/>
                    <a:pt x="1658" y="51"/>
                  </a:cubicBezTo>
                  <a:cubicBezTo>
                    <a:pt x="1656" y="45"/>
                    <a:pt x="1666" y="48"/>
                    <a:pt x="1671" y="45"/>
                  </a:cubicBezTo>
                  <a:cubicBezTo>
                    <a:pt x="1693" y="43"/>
                    <a:pt x="1714" y="48"/>
                    <a:pt x="1732" y="40"/>
                  </a:cubicBezTo>
                  <a:cubicBezTo>
                    <a:pt x="1746" y="32"/>
                    <a:pt x="1746" y="14"/>
                    <a:pt x="1753" y="0"/>
                  </a:cubicBezTo>
                  <a:close/>
                  <a:moveTo>
                    <a:pt x="1401" y="477"/>
                  </a:moveTo>
                  <a:cubicBezTo>
                    <a:pt x="1367" y="546"/>
                    <a:pt x="1208" y="397"/>
                    <a:pt x="1319" y="389"/>
                  </a:cubicBezTo>
                  <a:cubicBezTo>
                    <a:pt x="1335" y="389"/>
                    <a:pt x="1351" y="408"/>
                    <a:pt x="1351" y="427"/>
                  </a:cubicBezTo>
                  <a:cubicBezTo>
                    <a:pt x="1354" y="437"/>
                    <a:pt x="1319" y="434"/>
                    <a:pt x="1325" y="442"/>
                  </a:cubicBezTo>
                  <a:cubicBezTo>
                    <a:pt x="1333" y="458"/>
                    <a:pt x="1356" y="458"/>
                    <a:pt x="1372" y="464"/>
                  </a:cubicBezTo>
                  <a:cubicBezTo>
                    <a:pt x="1380" y="469"/>
                    <a:pt x="1391" y="472"/>
                    <a:pt x="1401" y="477"/>
                  </a:cubicBezTo>
                  <a:close/>
                  <a:moveTo>
                    <a:pt x="241" y="1629"/>
                  </a:moveTo>
                  <a:cubicBezTo>
                    <a:pt x="249" y="1640"/>
                    <a:pt x="259" y="1648"/>
                    <a:pt x="270" y="1642"/>
                  </a:cubicBezTo>
                  <a:cubicBezTo>
                    <a:pt x="286" y="1634"/>
                    <a:pt x="291" y="1608"/>
                    <a:pt x="307" y="1600"/>
                  </a:cubicBezTo>
                  <a:cubicBezTo>
                    <a:pt x="323" y="1589"/>
                    <a:pt x="341" y="1613"/>
                    <a:pt x="357" y="1611"/>
                  </a:cubicBezTo>
                  <a:cubicBezTo>
                    <a:pt x="376" y="1611"/>
                    <a:pt x="389" y="1597"/>
                    <a:pt x="405" y="1600"/>
                  </a:cubicBezTo>
                  <a:cubicBezTo>
                    <a:pt x="423" y="1603"/>
                    <a:pt x="434" y="1621"/>
                    <a:pt x="450" y="1626"/>
                  </a:cubicBezTo>
                  <a:cubicBezTo>
                    <a:pt x="458" y="1632"/>
                    <a:pt x="474" y="1621"/>
                    <a:pt x="476" y="1629"/>
                  </a:cubicBezTo>
                  <a:cubicBezTo>
                    <a:pt x="487" y="1648"/>
                    <a:pt x="492" y="1674"/>
                    <a:pt x="487" y="1695"/>
                  </a:cubicBezTo>
                  <a:cubicBezTo>
                    <a:pt x="487" y="1703"/>
                    <a:pt x="476" y="1706"/>
                    <a:pt x="476" y="1711"/>
                  </a:cubicBezTo>
                  <a:cubicBezTo>
                    <a:pt x="505" y="1825"/>
                    <a:pt x="492" y="1677"/>
                    <a:pt x="524" y="1777"/>
                  </a:cubicBezTo>
                  <a:cubicBezTo>
                    <a:pt x="534" y="1806"/>
                    <a:pt x="466" y="1846"/>
                    <a:pt x="466" y="1846"/>
                  </a:cubicBezTo>
                  <a:cubicBezTo>
                    <a:pt x="511" y="1836"/>
                    <a:pt x="558" y="1801"/>
                    <a:pt x="550" y="1907"/>
                  </a:cubicBezTo>
                  <a:cubicBezTo>
                    <a:pt x="540" y="2010"/>
                    <a:pt x="466" y="1955"/>
                    <a:pt x="444" y="1979"/>
                  </a:cubicBezTo>
                  <a:cubicBezTo>
                    <a:pt x="426" y="1997"/>
                    <a:pt x="439" y="2039"/>
                    <a:pt x="391" y="2031"/>
                  </a:cubicBezTo>
                  <a:cubicBezTo>
                    <a:pt x="381" y="2031"/>
                    <a:pt x="373" y="2021"/>
                    <a:pt x="365" y="2013"/>
                  </a:cubicBezTo>
                  <a:lnTo>
                    <a:pt x="354" y="2000"/>
                  </a:lnTo>
                  <a:cubicBezTo>
                    <a:pt x="315" y="1976"/>
                    <a:pt x="370" y="2037"/>
                    <a:pt x="280" y="2005"/>
                  </a:cubicBezTo>
                  <a:cubicBezTo>
                    <a:pt x="267" y="2002"/>
                    <a:pt x="286" y="1979"/>
                    <a:pt x="291" y="1965"/>
                  </a:cubicBezTo>
                  <a:cubicBezTo>
                    <a:pt x="294" y="1947"/>
                    <a:pt x="267" y="1952"/>
                    <a:pt x="262" y="1941"/>
                  </a:cubicBezTo>
                  <a:cubicBezTo>
                    <a:pt x="249" y="1915"/>
                    <a:pt x="262" y="1851"/>
                    <a:pt x="233" y="1857"/>
                  </a:cubicBezTo>
                  <a:cubicBezTo>
                    <a:pt x="119" y="1873"/>
                    <a:pt x="264" y="1926"/>
                    <a:pt x="143" y="1936"/>
                  </a:cubicBezTo>
                  <a:cubicBezTo>
                    <a:pt x="103" y="1939"/>
                    <a:pt x="0" y="1801"/>
                    <a:pt x="10" y="1788"/>
                  </a:cubicBezTo>
                  <a:cubicBezTo>
                    <a:pt x="13" y="1788"/>
                    <a:pt x="116" y="1761"/>
                    <a:pt x="116" y="1761"/>
                  </a:cubicBezTo>
                  <a:cubicBezTo>
                    <a:pt x="121" y="1746"/>
                    <a:pt x="87" y="1738"/>
                    <a:pt x="84" y="1722"/>
                  </a:cubicBezTo>
                  <a:cubicBezTo>
                    <a:pt x="79" y="1706"/>
                    <a:pt x="148" y="1727"/>
                    <a:pt x="156" y="1722"/>
                  </a:cubicBezTo>
                  <a:cubicBezTo>
                    <a:pt x="198" y="1695"/>
                    <a:pt x="182" y="1629"/>
                    <a:pt x="241" y="1629"/>
                  </a:cubicBezTo>
                  <a:lnTo>
                    <a:pt x="241" y="1629"/>
                  </a:lnTo>
                  <a:close/>
                  <a:moveTo>
                    <a:pt x="745" y="532"/>
                  </a:moveTo>
                  <a:cubicBezTo>
                    <a:pt x="732" y="554"/>
                    <a:pt x="695" y="575"/>
                    <a:pt x="689" y="591"/>
                  </a:cubicBezTo>
                  <a:cubicBezTo>
                    <a:pt x="687" y="604"/>
                    <a:pt x="684" y="678"/>
                    <a:pt x="650" y="678"/>
                  </a:cubicBezTo>
                  <a:cubicBezTo>
                    <a:pt x="631" y="675"/>
                    <a:pt x="634" y="646"/>
                    <a:pt x="620" y="633"/>
                  </a:cubicBezTo>
                  <a:cubicBezTo>
                    <a:pt x="605" y="622"/>
                    <a:pt x="626" y="678"/>
                    <a:pt x="610" y="686"/>
                  </a:cubicBezTo>
                  <a:cubicBezTo>
                    <a:pt x="602" y="689"/>
                    <a:pt x="591" y="675"/>
                    <a:pt x="586" y="681"/>
                  </a:cubicBezTo>
                  <a:cubicBezTo>
                    <a:pt x="568" y="691"/>
                    <a:pt x="565" y="728"/>
                    <a:pt x="544" y="728"/>
                  </a:cubicBezTo>
                  <a:cubicBezTo>
                    <a:pt x="525" y="728"/>
                    <a:pt x="509" y="697"/>
                    <a:pt x="520" y="681"/>
                  </a:cubicBezTo>
                  <a:cubicBezTo>
                    <a:pt x="530" y="662"/>
                    <a:pt x="575" y="694"/>
                    <a:pt x="583" y="673"/>
                  </a:cubicBezTo>
                  <a:cubicBezTo>
                    <a:pt x="591" y="654"/>
                    <a:pt x="546" y="652"/>
                    <a:pt x="538" y="630"/>
                  </a:cubicBezTo>
                  <a:cubicBezTo>
                    <a:pt x="536" y="622"/>
                    <a:pt x="557" y="625"/>
                    <a:pt x="562" y="620"/>
                  </a:cubicBezTo>
                  <a:cubicBezTo>
                    <a:pt x="565" y="617"/>
                    <a:pt x="554" y="620"/>
                    <a:pt x="554" y="617"/>
                  </a:cubicBezTo>
                  <a:cubicBezTo>
                    <a:pt x="549" y="607"/>
                    <a:pt x="546" y="596"/>
                    <a:pt x="549" y="585"/>
                  </a:cubicBezTo>
                  <a:cubicBezTo>
                    <a:pt x="573" y="519"/>
                    <a:pt x="591" y="580"/>
                    <a:pt x="628" y="588"/>
                  </a:cubicBezTo>
                  <a:cubicBezTo>
                    <a:pt x="631" y="588"/>
                    <a:pt x="615" y="548"/>
                    <a:pt x="623" y="540"/>
                  </a:cubicBezTo>
                  <a:cubicBezTo>
                    <a:pt x="650" y="509"/>
                    <a:pt x="650" y="538"/>
                    <a:pt x="676" y="535"/>
                  </a:cubicBezTo>
                  <a:cubicBezTo>
                    <a:pt x="679" y="532"/>
                    <a:pt x="679" y="524"/>
                    <a:pt x="681" y="524"/>
                  </a:cubicBezTo>
                  <a:cubicBezTo>
                    <a:pt x="697" y="511"/>
                    <a:pt x="713" y="490"/>
                    <a:pt x="732" y="493"/>
                  </a:cubicBezTo>
                  <a:cubicBezTo>
                    <a:pt x="745" y="495"/>
                    <a:pt x="740" y="519"/>
                    <a:pt x="745" y="532"/>
                  </a:cubicBezTo>
                  <a:close/>
                  <a:moveTo>
                    <a:pt x="779" y="1965"/>
                  </a:moveTo>
                  <a:cubicBezTo>
                    <a:pt x="766" y="1967"/>
                    <a:pt x="753" y="1967"/>
                    <a:pt x="740" y="1975"/>
                  </a:cubicBezTo>
                  <a:cubicBezTo>
                    <a:pt x="729" y="1983"/>
                    <a:pt x="726" y="2002"/>
                    <a:pt x="716" y="2012"/>
                  </a:cubicBezTo>
                  <a:cubicBezTo>
                    <a:pt x="602" y="2115"/>
                    <a:pt x="785" y="2089"/>
                    <a:pt x="779" y="196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8" name="Turkmenistan"/>
            <p:cNvSpPr>
              <a:spLocks noEditPoints="1"/>
            </p:cNvSpPr>
            <p:nvPr/>
          </p:nvSpPr>
          <p:spPr bwMode="auto">
            <a:xfrm>
              <a:off x="7806784" y="3513488"/>
              <a:ext cx="149225" cy="881063"/>
            </a:xfrm>
            <a:custGeom>
              <a:avLst/>
              <a:gdLst>
                <a:gd name="T0" fmla="*/ 413 w 416"/>
                <a:gd name="T1" fmla="*/ 1519 h 2446"/>
                <a:gd name="T2" fmla="*/ 413 w 416"/>
                <a:gd name="T3" fmla="*/ 1810 h 2446"/>
                <a:gd name="T4" fmla="*/ 395 w 416"/>
                <a:gd name="T5" fmla="*/ 1802 h 2446"/>
                <a:gd name="T6" fmla="*/ 318 w 416"/>
                <a:gd name="T7" fmla="*/ 1720 h 2446"/>
                <a:gd name="T8" fmla="*/ 281 w 416"/>
                <a:gd name="T9" fmla="*/ 1704 h 2446"/>
                <a:gd name="T10" fmla="*/ 252 w 416"/>
                <a:gd name="T11" fmla="*/ 1654 h 2446"/>
                <a:gd name="T12" fmla="*/ 188 w 416"/>
                <a:gd name="T13" fmla="*/ 1665 h 2446"/>
                <a:gd name="T14" fmla="*/ 122 w 416"/>
                <a:gd name="T15" fmla="*/ 1747 h 2446"/>
                <a:gd name="T16" fmla="*/ 80 w 416"/>
                <a:gd name="T17" fmla="*/ 1776 h 2446"/>
                <a:gd name="T18" fmla="*/ 80 w 416"/>
                <a:gd name="T19" fmla="*/ 1927 h 2446"/>
                <a:gd name="T20" fmla="*/ 117 w 416"/>
                <a:gd name="T21" fmla="*/ 1922 h 2446"/>
                <a:gd name="T22" fmla="*/ 146 w 416"/>
                <a:gd name="T23" fmla="*/ 2022 h 2446"/>
                <a:gd name="T24" fmla="*/ 220 w 416"/>
                <a:gd name="T25" fmla="*/ 2112 h 2446"/>
                <a:gd name="T26" fmla="*/ 141 w 416"/>
                <a:gd name="T27" fmla="*/ 2035 h 2446"/>
                <a:gd name="T28" fmla="*/ 90 w 416"/>
                <a:gd name="T29" fmla="*/ 2019 h 2446"/>
                <a:gd name="T30" fmla="*/ 67 w 416"/>
                <a:gd name="T31" fmla="*/ 2022 h 2446"/>
                <a:gd name="T32" fmla="*/ 51 w 416"/>
                <a:gd name="T33" fmla="*/ 1977 h 2446"/>
                <a:gd name="T34" fmla="*/ 0 w 416"/>
                <a:gd name="T35" fmla="*/ 1967 h 2446"/>
                <a:gd name="T36" fmla="*/ 51 w 416"/>
                <a:gd name="T37" fmla="*/ 1768 h 2446"/>
                <a:gd name="T38" fmla="*/ 257 w 416"/>
                <a:gd name="T39" fmla="*/ 1535 h 2446"/>
                <a:gd name="T40" fmla="*/ 413 w 416"/>
                <a:gd name="T41" fmla="*/ 1519 h 2446"/>
                <a:gd name="T42" fmla="*/ 413 w 416"/>
                <a:gd name="T43" fmla="*/ 929 h 2446"/>
                <a:gd name="T44" fmla="*/ 294 w 416"/>
                <a:gd name="T45" fmla="*/ 744 h 2446"/>
                <a:gd name="T46" fmla="*/ 109 w 416"/>
                <a:gd name="T47" fmla="*/ 473 h 2446"/>
                <a:gd name="T48" fmla="*/ 188 w 416"/>
                <a:gd name="T49" fmla="*/ 357 h 2446"/>
                <a:gd name="T50" fmla="*/ 395 w 416"/>
                <a:gd name="T51" fmla="*/ 37 h 2446"/>
                <a:gd name="T52" fmla="*/ 413 w 416"/>
                <a:gd name="T53" fmla="*/ 0 h 2446"/>
                <a:gd name="T54" fmla="*/ 413 w 416"/>
                <a:gd name="T55" fmla="*/ 929 h 2446"/>
                <a:gd name="T56" fmla="*/ 413 w 416"/>
                <a:gd name="T57" fmla="*/ 2417 h 2446"/>
                <a:gd name="T58" fmla="*/ 408 w 416"/>
                <a:gd name="T59" fmla="*/ 2422 h 2446"/>
                <a:gd name="T60" fmla="*/ 413 w 416"/>
                <a:gd name="T61" fmla="*/ 2443 h 2446"/>
                <a:gd name="T62" fmla="*/ 413 w 416"/>
                <a:gd name="T63" fmla="*/ 2443 h 2446"/>
                <a:gd name="T64" fmla="*/ 366 w 416"/>
                <a:gd name="T65" fmla="*/ 2438 h 2446"/>
                <a:gd name="T66" fmla="*/ 353 w 416"/>
                <a:gd name="T67" fmla="*/ 2395 h 2446"/>
                <a:gd name="T68" fmla="*/ 318 w 416"/>
                <a:gd name="T69" fmla="*/ 2380 h 2446"/>
                <a:gd name="T70" fmla="*/ 284 w 416"/>
                <a:gd name="T71" fmla="*/ 2226 h 2446"/>
                <a:gd name="T72" fmla="*/ 249 w 416"/>
                <a:gd name="T73" fmla="*/ 2136 h 2446"/>
                <a:gd name="T74" fmla="*/ 233 w 416"/>
                <a:gd name="T75" fmla="*/ 2117 h 2446"/>
                <a:gd name="T76" fmla="*/ 321 w 416"/>
                <a:gd name="T77" fmla="*/ 2162 h 2446"/>
                <a:gd name="T78" fmla="*/ 366 w 416"/>
                <a:gd name="T79" fmla="*/ 2133 h 2446"/>
                <a:gd name="T80" fmla="*/ 366 w 416"/>
                <a:gd name="T81" fmla="*/ 2102 h 2446"/>
                <a:gd name="T82" fmla="*/ 403 w 416"/>
                <a:gd name="T83" fmla="*/ 2120 h 2446"/>
                <a:gd name="T84" fmla="*/ 411 w 416"/>
                <a:gd name="T85" fmla="*/ 2049 h 2446"/>
                <a:gd name="T86" fmla="*/ 413 w 416"/>
                <a:gd name="T87" fmla="*/ 2051 h 2446"/>
                <a:gd name="T88" fmla="*/ 413 w 416"/>
                <a:gd name="T89" fmla="*/ 241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2446">
                  <a:moveTo>
                    <a:pt x="413" y="1519"/>
                  </a:moveTo>
                  <a:lnTo>
                    <a:pt x="413" y="1810"/>
                  </a:lnTo>
                  <a:cubicBezTo>
                    <a:pt x="408" y="1808"/>
                    <a:pt x="400" y="1805"/>
                    <a:pt x="395" y="1802"/>
                  </a:cubicBezTo>
                  <a:cubicBezTo>
                    <a:pt x="355" y="1787"/>
                    <a:pt x="350" y="1744"/>
                    <a:pt x="318" y="1720"/>
                  </a:cubicBezTo>
                  <a:cubicBezTo>
                    <a:pt x="308" y="1715"/>
                    <a:pt x="292" y="1712"/>
                    <a:pt x="281" y="1704"/>
                  </a:cubicBezTo>
                  <a:cubicBezTo>
                    <a:pt x="268" y="1691"/>
                    <a:pt x="270" y="1662"/>
                    <a:pt x="252" y="1654"/>
                  </a:cubicBezTo>
                  <a:cubicBezTo>
                    <a:pt x="231" y="1646"/>
                    <a:pt x="207" y="1654"/>
                    <a:pt x="188" y="1665"/>
                  </a:cubicBezTo>
                  <a:cubicBezTo>
                    <a:pt x="165" y="1678"/>
                    <a:pt x="146" y="1731"/>
                    <a:pt x="122" y="1747"/>
                  </a:cubicBezTo>
                  <a:cubicBezTo>
                    <a:pt x="85" y="1773"/>
                    <a:pt x="90" y="1736"/>
                    <a:pt x="80" y="1776"/>
                  </a:cubicBezTo>
                  <a:cubicBezTo>
                    <a:pt x="67" y="1826"/>
                    <a:pt x="72" y="1877"/>
                    <a:pt x="80" y="1927"/>
                  </a:cubicBezTo>
                  <a:cubicBezTo>
                    <a:pt x="88" y="1977"/>
                    <a:pt x="85" y="1895"/>
                    <a:pt x="117" y="1922"/>
                  </a:cubicBezTo>
                  <a:cubicBezTo>
                    <a:pt x="143" y="1943"/>
                    <a:pt x="133" y="1996"/>
                    <a:pt x="146" y="2022"/>
                  </a:cubicBezTo>
                  <a:cubicBezTo>
                    <a:pt x="151" y="2027"/>
                    <a:pt x="252" y="2112"/>
                    <a:pt x="220" y="2112"/>
                  </a:cubicBezTo>
                  <a:cubicBezTo>
                    <a:pt x="196" y="2112"/>
                    <a:pt x="162" y="2046"/>
                    <a:pt x="141" y="2035"/>
                  </a:cubicBezTo>
                  <a:cubicBezTo>
                    <a:pt x="125" y="2027"/>
                    <a:pt x="106" y="2022"/>
                    <a:pt x="90" y="2019"/>
                  </a:cubicBezTo>
                  <a:cubicBezTo>
                    <a:pt x="83" y="2017"/>
                    <a:pt x="72" y="2027"/>
                    <a:pt x="67" y="2022"/>
                  </a:cubicBezTo>
                  <a:cubicBezTo>
                    <a:pt x="56" y="2009"/>
                    <a:pt x="61" y="1985"/>
                    <a:pt x="51" y="1977"/>
                  </a:cubicBezTo>
                  <a:cubicBezTo>
                    <a:pt x="38" y="1967"/>
                    <a:pt x="11" y="1980"/>
                    <a:pt x="0" y="1967"/>
                  </a:cubicBezTo>
                  <a:cubicBezTo>
                    <a:pt x="16" y="1906"/>
                    <a:pt x="24" y="1829"/>
                    <a:pt x="51" y="1768"/>
                  </a:cubicBezTo>
                  <a:cubicBezTo>
                    <a:pt x="75" y="1715"/>
                    <a:pt x="202" y="1551"/>
                    <a:pt x="257" y="1535"/>
                  </a:cubicBezTo>
                  <a:cubicBezTo>
                    <a:pt x="292" y="1524"/>
                    <a:pt x="358" y="1517"/>
                    <a:pt x="413" y="1519"/>
                  </a:cubicBezTo>
                  <a:close/>
                  <a:moveTo>
                    <a:pt x="413" y="929"/>
                  </a:moveTo>
                  <a:cubicBezTo>
                    <a:pt x="374" y="868"/>
                    <a:pt x="334" y="804"/>
                    <a:pt x="294" y="744"/>
                  </a:cubicBezTo>
                  <a:cubicBezTo>
                    <a:pt x="273" y="712"/>
                    <a:pt x="112" y="489"/>
                    <a:pt x="109" y="473"/>
                  </a:cubicBezTo>
                  <a:cubicBezTo>
                    <a:pt x="109" y="447"/>
                    <a:pt x="173" y="378"/>
                    <a:pt x="188" y="357"/>
                  </a:cubicBezTo>
                  <a:cubicBezTo>
                    <a:pt x="257" y="251"/>
                    <a:pt x="326" y="143"/>
                    <a:pt x="395" y="37"/>
                  </a:cubicBezTo>
                  <a:cubicBezTo>
                    <a:pt x="400" y="26"/>
                    <a:pt x="408" y="16"/>
                    <a:pt x="413" y="0"/>
                  </a:cubicBezTo>
                  <a:lnTo>
                    <a:pt x="413" y="929"/>
                  </a:lnTo>
                  <a:close/>
                  <a:moveTo>
                    <a:pt x="413" y="2417"/>
                  </a:moveTo>
                  <a:cubicBezTo>
                    <a:pt x="411" y="2417"/>
                    <a:pt x="408" y="2419"/>
                    <a:pt x="408" y="2422"/>
                  </a:cubicBezTo>
                  <a:cubicBezTo>
                    <a:pt x="405" y="2432"/>
                    <a:pt x="408" y="2438"/>
                    <a:pt x="413" y="2443"/>
                  </a:cubicBezTo>
                  <a:lnTo>
                    <a:pt x="413" y="2443"/>
                  </a:lnTo>
                  <a:cubicBezTo>
                    <a:pt x="400" y="2438"/>
                    <a:pt x="379" y="2446"/>
                    <a:pt x="366" y="2438"/>
                  </a:cubicBezTo>
                  <a:cubicBezTo>
                    <a:pt x="355" y="2427"/>
                    <a:pt x="363" y="2406"/>
                    <a:pt x="353" y="2395"/>
                  </a:cubicBezTo>
                  <a:cubicBezTo>
                    <a:pt x="345" y="2385"/>
                    <a:pt x="326" y="2390"/>
                    <a:pt x="318" y="2380"/>
                  </a:cubicBezTo>
                  <a:cubicBezTo>
                    <a:pt x="276" y="2324"/>
                    <a:pt x="305" y="2279"/>
                    <a:pt x="284" y="2226"/>
                  </a:cubicBezTo>
                  <a:cubicBezTo>
                    <a:pt x="276" y="2205"/>
                    <a:pt x="260" y="2162"/>
                    <a:pt x="249" y="2136"/>
                  </a:cubicBezTo>
                  <a:cubicBezTo>
                    <a:pt x="247" y="2128"/>
                    <a:pt x="225" y="2117"/>
                    <a:pt x="233" y="2117"/>
                  </a:cubicBezTo>
                  <a:cubicBezTo>
                    <a:pt x="292" y="2117"/>
                    <a:pt x="318" y="2162"/>
                    <a:pt x="321" y="2162"/>
                  </a:cubicBezTo>
                  <a:cubicBezTo>
                    <a:pt x="339" y="2157"/>
                    <a:pt x="355" y="2147"/>
                    <a:pt x="366" y="2133"/>
                  </a:cubicBezTo>
                  <a:cubicBezTo>
                    <a:pt x="371" y="2123"/>
                    <a:pt x="358" y="2104"/>
                    <a:pt x="366" y="2102"/>
                  </a:cubicBezTo>
                  <a:cubicBezTo>
                    <a:pt x="379" y="2099"/>
                    <a:pt x="395" y="2131"/>
                    <a:pt x="403" y="2120"/>
                  </a:cubicBezTo>
                  <a:cubicBezTo>
                    <a:pt x="416" y="2102"/>
                    <a:pt x="392" y="2035"/>
                    <a:pt x="411" y="2049"/>
                  </a:cubicBezTo>
                  <a:cubicBezTo>
                    <a:pt x="413" y="2049"/>
                    <a:pt x="413" y="2051"/>
                    <a:pt x="413" y="2051"/>
                  </a:cubicBezTo>
                  <a:lnTo>
                    <a:pt x="413" y="2417"/>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9" name="Turkey"/>
            <p:cNvSpPr>
              <a:spLocks noEditPoints="1"/>
            </p:cNvSpPr>
            <p:nvPr/>
          </p:nvSpPr>
          <p:spPr bwMode="auto">
            <a:xfrm>
              <a:off x="5574759" y="4693001"/>
              <a:ext cx="1865313" cy="1104900"/>
            </a:xfrm>
            <a:custGeom>
              <a:avLst/>
              <a:gdLst>
                <a:gd name="T0" fmla="*/ 4688 w 5175"/>
                <a:gd name="T1" fmla="*/ 1358 h 3068"/>
                <a:gd name="T2" fmla="*/ 5122 w 5175"/>
                <a:gd name="T3" fmla="*/ 1189 h 3068"/>
                <a:gd name="T4" fmla="*/ 4921 w 5175"/>
                <a:gd name="T5" fmla="*/ 1014 h 3068"/>
                <a:gd name="T6" fmla="*/ 4754 w 5175"/>
                <a:gd name="T7" fmla="*/ 670 h 3068"/>
                <a:gd name="T8" fmla="*/ 4818 w 5175"/>
                <a:gd name="T9" fmla="*/ 379 h 3068"/>
                <a:gd name="T10" fmla="*/ 4418 w 5175"/>
                <a:gd name="T11" fmla="*/ 186 h 3068"/>
                <a:gd name="T12" fmla="*/ 4209 w 5175"/>
                <a:gd name="T13" fmla="*/ 69 h 3068"/>
                <a:gd name="T14" fmla="*/ 4098 w 5175"/>
                <a:gd name="T15" fmla="*/ 43 h 3068"/>
                <a:gd name="T16" fmla="*/ 3984 w 5175"/>
                <a:gd name="T17" fmla="*/ 98 h 3068"/>
                <a:gd name="T18" fmla="*/ 3775 w 5175"/>
                <a:gd name="T19" fmla="*/ 175 h 3068"/>
                <a:gd name="T20" fmla="*/ 3462 w 5175"/>
                <a:gd name="T21" fmla="*/ 538 h 3068"/>
                <a:gd name="T22" fmla="*/ 3272 w 5175"/>
                <a:gd name="T23" fmla="*/ 569 h 3068"/>
                <a:gd name="T24" fmla="*/ 2933 w 5175"/>
                <a:gd name="T25" fmla="*/ 699 h 3068"/>
                <a:gd name="T26" fmla="*/ 2734 w 5175"/>
                <a:gd name="T27" fmla="*/ 728 h 3068"/>
                <a:gd name="T28" fmla="*/ 2417 w 5175"/>
                <a:gd name="T29" fmla="*/ 673 h 3068"/>
                <a:gd name="T30" fmla="*/ 2120 w 5175"/>
                <a:gd name="T31" fmla="*/ 689 h 3068"/>
                <a:gd name="T32" fmla="*/ 1350 w 5175"/>
                <a:gd name="T33" fmla="*/ 1189 h 3068"/>
                <a:gd name="T34" fmla="*/ 1061 w 5175"/>
                <a:gd name="T35" fmla="*/ 1311 h 3068"/>
                <a:gd name="T36" fmla="*/ 823 w 5175"/>
                <a:gd name="T37" fmla="*/ 1499 h 3068"/>
                <a:gd name="T38" fmla="*/ 1011 w 5175"/>
                <a:gd name="T39" fmla="*/ 1488 h 3068"/>
                <a:gd name="T40" fmla="*/ 670 w 5175"/>
                <a:gd name="T41" fmla="*/ 1710 h 3068"/>
                <a:gd name="T42" fmla="*/ 471 w 5175"/>
                <a:gd name="T43" fmla="*/ 1716 h 3068"/>
                <a:gd name="T44" fmla="*/ 209 w 5175"/>
                <a:gd name="T45" fmla="*/ 1832 h 3068"/>
                <a:gd name="T46" fmla="*/ 95 w 5175"/>
                <a:gd name="T47" fmla="*/ 2010 h 3068"/>
                <a:gd name="T48" fmla="*/ 278 w 5175"/>
                <a:gd name="T49" fmla="*/ 2205 h 3068"/>
                <a:gd name="T50" fmla="*/ 336 w 5175"/>
                <a:gd name="T51" fmla="*/ 2417 h 3068"/>
                <a:gd name="T52" fmla="*/ 347 w 5175"/>
                <a:gd name="T53" fmla="*/ 2491 h 3068"/>
                <a:gd name="T54" fmla="*/ 259 w 5175"/>
                <a:gd name="T55" fmla="*/ 2505 h 3068"/>
                <a:gd name="T56" fmla="*/ 233 w 5175"/>
                <a:gd name="T57" fmla="*/ 2576 h 3068"/>
                <a:gd name="T58" fmla="*/ 447 w 5175"/>
                <a:gd name="T59" fmla="*/ 2597 h 3068"/>
                <a:gd name="T60" fmla="*/ 556 w 5175"/>
                <a:gd name="T61" fmla="*/ 2825 h 3068"/>
                <a:gd name="T62" fmla="*/ 638 w 5175"/>
                <a:gd name="T63" fmla="*/ 2918 h 3068"/>
                <a:gd name="T64" fmla="*/ 887 w 5175"/>
                <a:gd name="T65" fmla="*/ 2857 h 3068"/>
                <a:gd name="T66" fmla="*/ 699 w 5175"/>
                <a:gd name="T67" fmla="*/ 3026 h 3068"/>
                <a:gd name="T68" fmla="*/ 821 w 5175"/>
                <a:gd name="T69" fmla="*/ 3026 h 3068"/>
                <a:gd name="T70" fmla="*/ 1051 w 5175"/>
                <a:gd name="T71" fmla="*/ 2963 h 3068"/>
                <a:gd name="T72" fmla="*/ 1326 w 5175"/>
                <a:gd name="T73" fmla="*/ 3066 h 3068"/>
                <a:gd name="T74" fmla="*/ 1519 w 5175"/>
                <a:gd name="T75" fmla="*/ 2912 h 3068"/>
                <a:gd name="T76" fmla="*/ 2147 w 5175"/>
                <a:gd name="T77" fmla="*/ 2854 h 3068"/>
                <a:gd name="T78" fmla="*/ 2398 w 5175"/>
                <a:gd name="T79" fmla="*/ 2716 h 3068"/>
                <a:gd name="T80" fmla="*/ 2586 w 5175"/>
                <a:gd name="T81" fmla="*/ 2441 h 3068"/>
                <a:gd name="T82" fmla="*/ 2896 w 5175"/>
                <a:gd name="T83" fmla="*/ 2348 h 3068"/>
                <a:gd name="T84" fmla="*/ 3036 w 5175"/>
                <a:gd name="T85" fmla="*/ 2322 h 3068"/>
                <a:gd name="T86" fmla="*/ 3110 w 5175"/>
                <a:gd name="T87" fmla="*/ 2600 h 3068"/>
                <a:gd name="T88" fmla="*/ 3161 w 5175"/>
                <a:gd name="T89" fmla="*/ 2367 h 3068"/>
                <a:gd name="T90" fmla="*/ 3362 w 5175"/>
                <a:gd name="T91" fmla="*/ 2200 h 3068"/>
                <a:gd name="T92" fmla="*/ 4378 w 5175"/>
                <a:gd name="T93" fmla="*/ 1586 h 3068"/>
                <a:gd name="T94" fmla="*/ 426 w 5175"/>
                <a:gd name="T95" fmla="*/ 1207 h 3068"/>
                <a:gd name="T96" fmla="*/ 135 w 5175"/>
                <a:gd name="T97" fmla="*/ 1284 h 3068"/>
                <a:gd name="T98" fmla="*/ 53 w 5175"/>
                <a:gd name="T99" fmla="*/ 1583 h 3068"/>
                <a:gd name="T100" fmla="*/ 228 w 5175"/>
                <a:gd name="T101" fmla="*/ 1750 h 3068"/>
                <a:gd name="T102" fmla="*/ 201 w 5175"/>
                <a:gd name="T103" fmla="*/ 1808 h 3068"/>
                <a:gd name="T104" fmla="*/ 500 w 5175"/>
                <a:gd name="T105" fmla="*/ 1528 h 3068"/>
                <a:gd name="T106" fmla="*/ 752 w 5175"/>
                <a:gd name="T107" fmla="*/ 1422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75" h="3068">
                  <a:moveTo>
                    <a:pt x="4572" y="1493"/>
                  </a:moveTo>
                  <a:cubicBezTo>
                    <a:pt x="4577" y="1488"/>
                    <a:pt x="4585" y="1480"/>
                    <a:pt x="4590" y="1472"/>
                  </a:cubicBezTo>
                  <a:cubicBezTo>
                    <a:pt x="4601" y="1462"/>
                    <a:pt x="4611" y="1456"/>
                    <a:pt x="4617" y="1443"/>
                  </a:cubicBezTo>
                  <a:cubicBezTo>
                    <a:pt x="4622" y="1430"/>
                    <a:pt x="4619" y="1361"/>
                    <a:pt x="4635" y="1358"/>
                  </a:cubicBezTo>
                  <a:cubicBezTo>
                    <a:pt x="4654" y="1353"/>
                    <a:pt x="4672" y="1366"/>
                    <a:pt x="4688" y="1358"/>
                  </a:cubicBezTo>
                  <a:cubicBezTo>
                    <a:pt x="4704" y="1350"/>
                    <a:pt x="4709" y="1321"/>
                    <a:pt x="4728" y="1313"/>
                  </a:cubicBezTo>
                  <a:cubicBezTo>
                    <a:pt x="4768" y="1292"/>
                    <a:pt x="4900" y="1319"/>
                    <a:pt x="4937" y="1271"/>
                  </a:cubicBezTo>
                  <a:cubicBezTo>
                    <a:pt x="4977" y="1221"/>
                    <a:pt x="4916" y="1231"/>
                    <a:pt x="4977" y="1213"/>
                  </a:cubicBezTo>
                  <a:cubicBezTo>
                    <a:pt x="5056" y="1189"/>
                    <a:pt x="5011" y="1271"/>
                    <a:pt x="5056" y="1303"/>
                  </a:cubicBezTo>
                  <a:cubicBezTo>
                    <a:pt x="5075" y="1313"/>
                    <a:pt x="5096" y="1210"/>
                    <a:pt x="5122" y="1189"/>
                  </a:cubicBezTo>
                  <a:cubicBezTo>
                    <a:pt x="5136" y="1181"/>
                    <a:pt x="5175" y="1186"/>
                    <a:pt x="5167" y="1173"/>
                  </a:cubicBezTo>
                  <a:cubicBezTo>
                    <a:pt x="5109" y="1083"/>
                    <a:pt x="5154" y="1165"/>
                    <a:pt x="5080" y="1115"/>
                  </a:cubicBezTo>
                  <a:cubicBezTo>
                    <a:pt x="5040" y="1088"/>
                    <a:pt x="5048" y="1030"/>
                    <a:pt x="5046" y="1022"/>
                  </a:cubicBezTo>
                  <a:cubicBezTo>
                    <a:pt x="5040" y="1014"/>
                    <a:pt x="4963" y="1004"/>
                    <a:pt x="4956" y="1004"/>
                  </a:cubicBezTo>
                  <a:cubicBezTo>
                    <a:pt x="4945" y="1004"/>
                    <a:pt x="4924" y="1027"/>
                    <a:pt x="4921" y="1014"/>
                  </a:cubicBezTo>
                  <a:cubicBezTo>
                    <a:pt x="4913" y="980"/>
                    <a:pt x="4924" y="927"/>
                    <a:pt x="4926" y="890"/>
                  </a:cubicBezTo>
                  <a:cubicBezTo>
                    <a:pt x="4926" y="877"/>
                    <a:pt x="4932" y="861"/>
                    <a:pt x="4929" y="847"/>
                  </a:cubicBezTo>
                  <a:cubicBezTo>
                    <a:pt x="4905" y="784"/>
                    <a:pt x="4889" y="877"/>
                    <a:pt x="4866" y="834"/>
                  </a:cubicBezTo>
                  <a:cubicBezTo>
                    <a:pt x="4866" y="829"/>
                    <a:pt x="4802" y="699"/>
                    <a:pt x="4802" y="699"/>
                  </a:cubicBezTo>
                  <a:cubicBezTo>
                    <a:pt x="4770" y="686"/>
                    <a:pt x="4789" y="744"/>
                    <a:pt x="4754" y="670"/>
                  </a:cubicBezTo>
                  <a:cubicBezTo>
                    <a:pt x="4749" y="657"/>
                    <a:pt x="4754" y="636"/>
                    <a:pt x="4749" y="622"/>
                  </a:cubicBezTo>
                  <a:cubicBezTo>
                    <a:pt x="4736" y="596"/>
                    <a:pt x="4686" y="593"/>
                    <a:pt x="4670" y="564"/>
                  </a:cubicBezTo>
                  <a:cubicBezTo>
                    <a:pt x="4654" y="538"/>
                    <a:pt x="4749" y="546"/>
                    <a:pt x="4754" y="501"/>
                  </a:cubicBezTo>
                  <a:cubicBezTo>
                    <a:pt x="4760" y="432"/>
                    <a:pt x="4654" y="344"/>
                    <a:pt x="4813" y="384"/>
                  </a:cubicBezTo>
                  <a:lnTo>
                    <a:pt x="4818" y="379"/>
                  </a:lnTo>
                  <a:cubicBezTo>
                    <a:pt x="4786" y="363"/>
                    <a:pt x="4736" y="342"/>
                    <a:pt x="4712" y="334"/>
                  </a:cubicBezTo>
                  <a:cubicBezTo>
                    <a:pt x="4617" y="302"/>
                    <a:pt x="4582" y="376"/>
                    <a:pt x="4474" y="379"/>
                  </a:cubicBezTo>
                  <a:cubicBezTo>
                    <a:pt x="4466" y="379"/>
                    <a:pt x="4487" y="360"/>
                    <a:pt x="4482" y="355"/>
                  </a:cubicBezTo>
                  <a:cubicBezTo>
                    <a:pt x="4471" y="336"/>
                    <a:pt x="4447" y="331"/>
                    <a:pt x="4431" y="315"/>
                  </a:cubicBezTo>
                  <a:cubicBezTo>
                    <a:pt x="4402" y="284"/>
                    <a:pt x="4426" y="223"/>
                    <a:pt x="4418" y="186"/>
                  </a:cubicBezTo>
                  <a:cubicBezTo>
                    <a:pt x="4402" y="117"/>
                    <a:pt x="4320" y="122"/>
                    <a:pt x="4299" y="104"/>
                  </a:cubicBezTo>
                  <a:cubicBezTo>
                    <a:pt x="4291" y="96"/>
                    <a:pt x="4294" y="80"/>
                    <a:pt x="4286" y="72"/>
                  </a:cubicBezTo>
                  <a:cubicBezTo>
                    <a:pt x="4278" y="64"/>
                    <a:pt x="4267" y="61"/>
                    <a:pt x="4259" y="64"/>
                  </a:cubicBezTo>
                  <a:cubicBezTo>
                    <a:pt x="4246" y="69"/>
                    <a:pt x="4238" y="85"/>
                    <a:pt x="4225" y="88"/>
                  </a:cubicBezTo>
                  <a:cubicBezTo>
                    <a:pt x="4217" y="88"/>
                    <a:pt x="4217" y="72"/>
                    <a:pt x="4209" y="69"/>
                  </a:cubicBezTo>
                  <a:cubicBezTo>
                    <a:pt x="4201" y="69"/>
                    <a:pt x="4193" y="88"/>
                    <a:pt x="4190" y="80"/>
                  </a:cubicBezTo>
                  <a:cubicBezTo>
                    <a:pt x="4185" y="72"/>
                    <a:pt x="4201" y="64"/>
                    <a:pt x="4201" y="53"/>
                  </a:cubicBezTo>
                  <a:cubicBezTo>
                    <a:pt x="4204" y="35"/>
                    <a:pt x="4164" y="45"/>
                    <a:pt x="4145" y="40"/>
                  </a:cubicBezTo>
                  <a:cubicBezTo>
                    <a:pt x="4130" y="37"/>
                    <a:pt x="4116" y="27"/>
                    <a:pt x="4100" y="27"/>
                  </a:cubicBezTo>
                  <a:cubicBezTo>
                    <a:pt x="4095" y="27"/>
                    <a:pt x="4100" y="40"/>
                    <a:pt x="4098" y="43"/>
                  </a:cubicBezTo>
                  <a:cubicBezTo>
                    <a:pt x="4053" y="53"/>
                    <a:pt x="4090" y="16"/>
                    <a:pt x="4077" y="6"/>
                  </a:cubicBezTo>
                  <a:cubicBezTo>
                    <a:pt x="4069" y="0"/>
                    <a:pt x="4061" y="14"/>
                    <a:pt x="4053" y="19"/>
                  </a:cubicBezTo>
                  <a:cubicBezTo>
                    <a:pt x="4042" y="24"/>
                    <a:pt x="4024" y="24"/>
                    <a:pt x="4018" y="35"/>
                  </a:cubicBezTo>
                  <a:cubicBezTo>
                    <a:pt x="4010" y="51"/>
                    <a:pt x="4026" y="72"/>
                    <a:pt x="4018" y="88"/>
                  </a:cubicBezTo>
                  <a:cubicBezTo>
                    <a:pt x="4010" y="98"/>
                    <a:pt x="3995" y="96"/>
                    <a:pt x="3984" y="98"/>
                  </a:cubicBezTo>
                  <a:cubicBezTo>
                    <a:pt x="3950" y="109"/>
                    <a:pt x="3907" y="106"/>
                    <a:pt x="3878" y="130"/>
                  </a:cubicBezTo>
                  <a:cubicBezTo>
                    <a:pt x="3868" y="138"/>
                    <a:pt x="3875" y="159"/>
                    <a:pt x="3862" y="170"/>
                  </a:cubicBezTo>
                  <a:cubicBezTo>
                    <a:pt x="3852" y="178"/>
                    <a:pt x="3836" y="172"/>
                    <a:pt x="3823" y="172"/>
                  </a:cubicBezTo>
                  <a:cubicBezTo>
                    <a:pt x="3809" y="172"/>
                    <a:pt x="3796" y="175"/>
                    <a:pt x="3780" y="175"/>
                  </a:cubicBezTo>
                  <a:lnTo>
                    <a:pt x="3775" y="175"/>
                  </a:lnTo>
                  <a:cubicBezTo>
                    <a:pt x="3759" y="239"/>
                    <a:pt x="3740" y="289"/>
                    <a:pt x="3685" y="342"/>
                  </a:cubicBezTo>
                  <a:cubicBezTo>
                    <a:pt x="3677" y="350"/>
                    <a:pt x="3664" y="347"/>
                    <a:pt x="3658" y="355"/>
                  </a:cubicBezTo>
                  <a:cubicBezTo>
                    <a:pt x="3624" y="395"/>
                    <a:pt x="3584" y="498"/>
                    <a:pt x="3531" y="522"/>
                  </a:cubicBezTo>
                  <a:cubicBezTo>
                    <a:pt x="3518" y="527"/>
                    <a:pt x="3500" y="511"/>
                    <a:pt x="3486" y="514"/>
                  </a:cubicBezTo>
                  <a:cubicBezTo>
                    <a:pt x="3476" y="517"/>
                    <a:pt x="3473" y="535"/>
                    <a:pt x="3462" y="538"/>
                  </a:cubicBezTo>
                  <a:cubicBezTo>
                    <a:pt x="3452" y="540"/>
                    <a:pt x="3441" y="532"/>
                    <a:pt x="3431" y="532"/>
                  </a:cubicBezTo>
                  <a:cubicBezTo>
                    <a:pt x="3420" y="535"/>
                    <a:pt x="3412" y="548"/>
                    <a:pt x="3399" y="546"/>
                  </a:cubicBezTo>
                  <a:cubicBezTo>
                    <a:pt x="3396" y="546"/>
                    <a:pt x="3346" y="519"/>
                    <a:pt x="3330" y="532"/>
                  </a:cubicBezTo>
                  <a:cubicBezTo>
                    <a:pt x="3317" y="543"/>
                    <a:pt x="3317" y="562"/>
                    <a:pt x="3306" y="569"/>
                  </a:cubicBezTo>
                  <a:cubicBezTo>
                    <a:pt x="3296" y="575"/>
                    <a:pt x="3282" y="564"/>
                    <a:pt x="3272" y="569"/>
                  </a:cubicBezTo>
                  <a:cubicBezTo>
                    <a:pt x="3261" y="577"/>
                    <a:pt x="3261" y="591"/>
                    <a:pt x="3251" y="599"/>
                  </a:cubicBezTo>
                  <a:cubicBezTo>
                    <a:pt x="3235" y="612"/>
                    <a:pt x="3211" y="614"/>
                    <a:pt x="3195" y="628"/>
                  </a:cubicBezTo>
                  <a:cubicBezTo>
                    <a:pt x="3169" y="652"/>
                    <a:pt x="3166" y="670"/>
                    <a:pt x="3137" y="691"/>
                  </a:cubicBezTo>
                  <a:cubicBezTo>
                    <a:pt x="3102" y="718"/>
                    <a:pt x="3018" y="731"/>
                    <a:pt x="2978" y="731"/>
                  </a:cubicBezTo>
                  <a:cubicBezTo>
                    <a:pt x="2883" y="731"/>
                    <a:pt x="2989" y="720"/>
                    <a:pt x="2933" y="699"/>
                  </a:cubicBezTo>
                  <a:cubicBezTo>
                    <a:pt x="2901" y="689"/>
                    <a:pt x="2893" y="747"/>
                    <a:pt x="2883" y="752"/>
                  </a:cubicBezTo>
                  <a:cubicBezTo>
                    <a:pt x="2864" y="760"/>
                    <a:pt x="2840" y="749"/>
                    <a:pt x="2819" y="747"/>
                  </a:cubicBezTo>
                  <a:cubicBezTo>
                    <a:pt x="2817" y="744"/>
                    <a:pt x="2817" y="736"/>
                    <a:pt x="2811" y="736"/>
                  </a:cubicBezTo>
                  <a:cubicBezTo>
                    <a:pt x="2790" y="739"/>
                    <a:pt x="2772" y="757"/>
                    <a:pt x="2748" y="755"/>
                  </a:cubicBezTo>
                  <a:cubicBezTo>
                    <a:pt x="2740" y="755"/>
                    <a:pt x="2742" y="734"/>
                    <a:pt x="2734" y="728"/>
                  </a:cubicBezTo>
                  <a:cubicBezTo>
                    <a:pt x="2721" y="720"/>
                    <a:pt x="2703" y="712"/>
                    <a:pt x="2684" y="712"/>
                  </a:cubicBezTo>
                  <a:cubicBezTo>
                    <a:pt x="2581" y="715"/>
                    <a:pt x="2631" y="818"/>
                    <a:pt x="2528" y="773"/>
                  </a:cubicBezTo>
                  <a:cubicBezTo>
                    <a:pt x="2496" y="757"/>
                    <a:pt x="2480" y="675"/>
                    <a:pt x="2446" y="681"/>
                  </a:cubicBezTo>
                  <a:cubicBezTo>
                    <a:pt x="2433" y="681"/>
                    <a:pt x="2433" y="712"/>
                    <a:pt x="2419" y="707"/>
                  </a:cubicBezTo>
                  <a:cubicBezTo>
                    <a:pt x="2409" y="704"/>
                    <a:pt x="2430" y="673"/>
                    <a:pt x="2417" y="673"/>
                  </a:cubicBezTo>
                  <a:cubicBezTo>
                    <a:pt x="2390" y="675"/>
                    <a:pt x="2348" y="773"/>
                    <a:pt x="2255" y="739"/>
                  </a:cubicBezTo>
                  <a:cubicBezTo>
                    <a:pt x="2157" y="702"/>
                    <a:pt x="2213" y="652"/>
                    <a:pt x="2208" y="646"/>
                  </a:cubicBezTo>
                  <a:cubicBezTo>
                    <a:pt x="2194" y="630"/>
                    <a:pt x="2171" y="641"/>
                    <a:pt x="2152" y="641"/>
                  </a:cubicBezTo>
                  <a:cubicBezTo>
                    <a:pt x="2144" y="641"/>
                    <a:pt x="2136" y="636"/>
                    <a:pt x="2134" y="641"/>
                  </a:cubicBezTo>
                  <a:cubicBezTo>
                    <a:pt x="2126" y="654"/>
                    <a:pt x="2131" y="675"/>
                    <a:pt x="2120" y="689"/>
                  </a:cubicBezTo>
                  <a:cubicBezTo>
                    <a:pt x="2091" y="742"/>
                    <a:pt x="1816" y="779"/>
                    <a:pt x="1747" y="808"/>
                  </a:cubicBezTo>
                  <a:cubicBezTo>
                    <a:pt x="1715" y="818"/>
                    <a:pt x="1689" y="861"/>
                    <a:pt x="1665" y="882"/>
                  </a:cubicBezTo>
                  <a:cubicBezTo>
                    <a:pt x="1644" y="903"/>
                    <a:pt x="1607" y="911"/>
                    <a:pt x="1583" y="927"/>
                  </a:cubicBezTo>
                  <a:cubicBezTo>
                    <a:pt x="1517" y="980"/>
                    <a:pt x="1472" y="1062"/>
                    <a:pt x="1411" y="1128"/>
                  </a:cubicBezTo>
                  <a:cubicBezTo>
                    <a:pt x="1395" y="1147"/>
                    <a:pt x="1368" y="1176"/>
                    <a:pt x="1350" y="1189"/>
                  </a:cubicBezTo>
                  <a:cubicBezTo>
                    <a:pt x="1347" y="1192"/>
                    <a:pt x="1334" y="1189"/>
                    <a:pt x="1334" y="1194"/>
                  </a:cubicBezTo>
                  <a:cubicBezTo>
                    <a:pt x="1323" y="1247"/>
                    <a:pt x="1363" y="1247"/>
                    <a:pt x="1313" y="1284"/>
                  </a:cubicBezTo>
                  <a:cubicBezTo>
                    <a:pt x="1308" y="1290"/>
                    <a:pt x="1294" y="1284"/>
                    <a:pt x="1286" y="1287"/>
                  </a:cubicBezTo>
                  <a:cubicBezTo>
                    <a:pt x="1223" y="1311"/>
                    <a:pt x="1273" y="1319"/>
                    <a:pt x="1191" y="1321"/>
                  </a:cubicBezTo>
                  <a:cubicBezTo>
                    <a:pt x="1162" y="1321"/>
                    <a:pt x="1088" y="1300"/>
                    <a:pt x="1061" y="1311"/>
                  </a:cubicBezTo>
                  <a:cubicBezTo>
                    <a:pt x="1053" y="1313"/>
                    <a:pt x="1056" y="1327"/>
                    <a:pt x="1048" y="1332"/>
                  </a:cubicBezTo>
                  <a:cubicBezTo>
                    <a:pt x="1019" y="1358"/>
                    <a:pt x="966" y="1369"/>
                    <a:pt x="929" y="1372"/>
                  </a:cubicBezTo>
                  <a:cubicBezTo>
                    <a:pt x="884" y="1377"/>
                    <a:pt x="781" y="1380"/>
                    <a:pt x="778" y="1385"/>
                  </a:cubicBezTo>
                  <a:cubicBezTo>
                    <a:pt x="768" y="1409"/>
                    <a:pt x="762" y="1435"/>
                    <a:pt x="757" y="1462"/>
                  </a:cubicBezTo>
                  <a:cubicBezTo>
                    <a:pt x="749" y="1496"/>
                    <a:pt x="815" y="1496"/>
                    <a:pt x="823" y="1499"/>
                  </a:cubicBezTo>
                  <a:cubicBezTo>
                    <a:pt x="828" y="1499"/>
                    <a:pt x="836" y="1499"/>
                    <a:pt x="839" y="1504"/>
                  </a:cubicBezTo>
                  <a:cubicBezTo>
                    <a:pt x="842" y="1512"/>
                    <a:pt x="828" y="1522"/>
                    <a:pt x="834" y="1525"/>
                  </a:cubicBezTo>
                  <a:cubicBezTo>
                    <a:pt x="842" y="1528"/>
                    <a:pt x="847" y="1512"/>
                    <a:pt x="855" y="1512"/>
                  </a:cubicBezTo>
                  <a:cubicBezTo>
                    <a:pt x="860" y="1515"/>
                    <a:pt x="858" y="1528"/>
                    <a:pt x="863" y="1528"/>
                  </a:cubicBezTo>
                  <a:cubicBezTo>
                    <a:pt x="913" y="1533"/>
                    <a:pt x="958" y="1483"/>
                    <a:pt x="1011" y="1488"/>
                  </a:cubicBezTo>
                  <a:cubicBezTo>
                    <a:pt x="1056" y="1491"/>
                    <a:pt x="932" y="1541"/>
                    <a:pt x="921" y="1544"/>
                  </a:cubicBezTo>
                  <a:cubicBezTo>
                    <a:pt x="913" y="1544"/>
                    <a:pt x="913" y="1525"/>
                    <a:pt x="908" y="1528"/>
                  </a:cubicBezTo>
                  <a:cubicBezTo>
                    <a:pt x="903" y="1530"/>
                    <a:pt x="749" y="1628"/>
                    <a:pt x="738" y="1639"/>
                  </a:cubicBezTo>
                  <a:cubicBezTo>
                    <a:pt x="701" y="1689"/>
                    <a:pt x="873" y="1610"/>
                    <a:pt x="823" y="1684"/>
                  </a:cubicBezTo>
                  <a:cubicBezTo>
                    <a:pt x="813" y="1697"/>
                    <a:pt x="707" y="1705"/>
                    <a:pt x="670" y="1710"/>
                  </a:cubicBezTo>
                  <a:cubicBezTo>
                    <a:pt x="598" y="1721"/>
                    <a:pt x="537" y="1766"/>
                    <a:pt x="535" y="1763"/>
                  </a:cubicBezTo>
                  <a:cubicBezTo>
                    <a:pt x="524" y="1750"/>
                    <a:pt x="561" y="1724"/>
                    <a:pt x="548" y="1713"/>
                  </a:cubicBezTo>
                  <a:cubicBezTo>
                    <a:pt x="532" y="1700"/>
                    <a:pt x="505" y="1713"/>
                    <a:pt x="484" y="1716"/>
                  </a:cubicBezTo>
                  <a:cubicBezTo>
                    <a:pt x="482" y="1718"/>
                    <a:pt x="484" y="1724"/>
                    <a:pt x="482" y="1724"/>
                  </a:cubicBezTo>
                  <a:cubicBezTo>
                    <a:pt x="476" y="1724"/>
                    <a:pt x="468" y="1710"/>
                    <a:pt x="471" y="1716"/>
                  </a:cubicBezTo>
                  <a:cubicBezTo>
                    <a:pt x="479" y="1729"/>
                    <a:pt x="505" y="1737"/>
                    <a:pt x="503" y="1755"/>
                  </a:cubicBezTo>
                  <a:cubicBezTo>
                    <a:pt x="495" y="1782"/>
                    <a:pt x="463" y="1798"/>
                    <a:pt x="437" y="1806"/>
                  </a:cubicBezTo>
                  <a:cubicBezTo>
                    <a:pt x="381" y="1827"/>
                    <a:pt x="368" y="1769"/>
                    <a:pt x="355" y="1766"/>
                  </a:cubicBezTo>
                  <a:cubicBezTo>
                    <a:pt x="320" y="1761"/>
                    <a:pt x="304" y="1808"/>
                    <a:pt x="278" y="1814"/>
                  </a:cubicBezTo>
                  <a:cubicBezTo>
                    <a:pt x="267" y="1816"/>
                    <a:pt x="225" y="1814"/>
                    <a:pt x="209" y="1832"/>
                  </a:cubicBezTo>
                  <a:cubicBezTo>
                    <a:pt x="193" y="1851"/>
                    <a:pt x="190" y="1880"/>
                    <a:pt x="175" y="1898"/>
                  </a:cubicBezTo>
                  <a:cubicBezTo>
                    <a:pt x="167" y="1906"/>
                    <a:pt x="153" y="1901"/>
                    <a:pt x="148" y="1909"/>
                  </a:cubicBezTo>
                  <a:cubicBezTo>
                    <a:pt x="143" y="1920"/>
                    <a:pt x="151" y="1930"/>
                    <a:pt x="151" y="1938"/>
                  </a:cubicBezTo>
                  <a:cubicBezTo>
                    <a:pt x="148" y="1951"/>
                    <a:pt x="148" y="1967"/>
                    <a:pt x="140" y="1978"/>
                  </a:cubicBezTo>
                  <a:cubicBezTo>
                    <a:pt x="124" y="1994"/>
                    <a:pt x="95" y="1980"/>
                    <a:pt x="95" y="2010"/>
                  </a:cubicBezTo>
                  <a:cubicBezTo>
                    <a:pt x="98" y="2052"/>
                    <a:pt x="119" y="2073"/>
                    <a:pt x="119" y="2105"/>
                  </a:cubicBezTo>
                  <a:cubicBezTo>
                    <a:pt x="122" y="2115"/>
                    <a:pt x="87" y="2176"/>
                    <a:pt x="127" y="2182"/>
                  </a:cubicBezTo>
                  <a:cubicBezTo>
                    <a:pt x="132" y="2182"/>
                    <a:pt x="296" y="2102"/>
                    <a:pt x="315" y="2097"/>
                  </a:cubicBezTo>
                  <a:cubicBezTo>
                    <a:pt x="320" y="2094"/>
                    <a:pt x="331" y="2089"/>
                    <a:pt x="328" y="2094"/>
                  </a:cubicBezTo>
                  <a:cubicBezTo>
                    <a:pt x="320" y="2123"/>
                    <a:pt x="296" y="2179"/>
                    <a:pt x="278" y="2205"/>
                  </a:cubicBezTo>
                  <a:cubicBezTo>
                    <a:pt x="275" y="2211"/>
                    <a:pt x="251" y="2203"/>
                    <a:pt x="267" y="2213"/>
                  </a:cubicBezTo>
                  <a:cubicBezTo>
                    <a:pt x="283" y="2227"/>
                    <a:pt x="344" y="2227"/>
                    <a:pt x="352" y="2266"/>
                  </a:cubicBezTo>
                  <a:cubicBezTo>
                    <a:pt x="352" y="2280"/>
                    <a:pt x="325" y="2298"/>
                    <a:pt x="336" y="2311"/>
                  </a:cubicBezTo>
                  <a:cubicBezTo>
                    <a:pt x="344" y="2317"/>
                    <a:pt x="426" y="2288"/>
                    <a:pt x="413" y="2322"/>
                  </a:cubicBezTo>
                  <a:cubicBezTo>
                    <a:pt x="400" y="2362"/>
                    <a:pt x="320" y="2393"/>
                    <a:pt x="336" y="2417"/>
                  </a:cubicBezTo>
                  <a:cubicBezTo>
                    <a:pt x="352" y="2441"/>
                    <a:pt x="397" y="2478"/>
                    <a:pt x="402" y="2473"/>
                  </a:cubicBezTo>
                  <a:cubicBezTo>
                    <a:pt x="413" y="2465"/>
                    <a:pt x="426" y="2460"/>
                    <a:pt x="437" y="2457"/>
                  </a:cubicBezTo>
                  <a:cubicBezTo>
                    <a:pt x="447" y="2454"/>
                    <a:pt x="471" y="2446"/>
                    <a:pt x="471" y="2457"/>
                  </a:cubicBezTo>
                  <a:cubicBezTo>
                    <a:pt x="468" y="2462"/>
                    <a:pt x="389" y="2513"/>
                    <a:pt x="378" y="2513"/>
                  </a:cubicBezTo>
                  <a:cubicBezTo>
                    <a:pt x="365" y="2515"/>
                    <a:pt x="357" y="2483"/>
                    <a:pt x="347" y="2491"/>
                  </a:cubicBezTo>
                  <a:cubicBezTo>
                    <a:pt x="333" y="2502"/>
                    <a:pt x="365" y="2542"/>
                    <a:pt x="352" y="2536"/>
                  </a:cubicBezTo>
                  <a:cubicBezTo>
                    <a:pt x="347" y="2536"/>
                    <a:pt x="302" y="2436"/>
                    <a:pt x="286" y="2428"/>
                  </a:cubicBezTo>
                  <a:cubicBezTo>
                    <a:pt x="278" y="2423"/>
                    <a:pt x="259" y="2420"/>
                    <a:pt x="254" y="2430"/>
                  </a:cubicBezTo>
                  <a:cubicBezTo>
                    <a:pt x="246" y="2446"/>
                    <a:pt x="259" y="2468"/>
                    <a:pt x="262" y="2486"/>
                  </a:cubicBezTo>
                  <a:cubicBezTo>
                    <a:pt x="262" y="2494"/>
                    <a:pt x="254" y="2502"/>
                    <a:pt x="259" y="2505"/>
                  </a:cubicBezTo>
                  <a:cubicBezTo>
                    <a:pt x="273" y="2510"/>
                    <a:pt x="302" y="2497"/>
                    <a:pt x="299" y="2507"/>
                  </a:cubicBezTo>
                  <a:cubicBezTo>
                    <a:pt x="294" y="2528"/>
                    <a:pt x="270" y="2539"/>
                    <a:pt x="251" y="2550"/>
                  </a:cubicBezTo>
                  <a:cubicBezTo>
                    <a:pt x="246" y="2550"/>
                    <a:pt x="241" y="2534"/>
                    <a:pt x="238" y="2539"/>
                  </a:cubicBezTo>
                  <a:cubicBezTo>
                    <a:pt x="235" y="2544"/>
                    <a:pt x="249" y="2550"/>
                    <a:pt x="246" y="2555"/>
                  </a:cubicBezTo>
                  <a:cubicBezTo>
                    <a:pt x="246" y="2563"/>
                    <a:pt x="225" y="2571"/>
                    <a:pt x="233" y="2576"/>
                  </a:cubicBezTo>
                  <a:cubicBezTo>
                    <a:pt x="249" y="2587"/>
                    <a:pt x="270" y="2576"/>
                    <a:pt x="288" y="2581"/>
                  </a:cubicBezTo>
                  <a:cubicBezTo>
                    <a:pt x="294" y="2581"/>
                    <a:pt x="336" y="2616"/>
                    <a:pt x="341" y="2610"/>
                  </a:cubicBezTo>
                  <a:cubicBezTo>
                    <a:pt x="357" y="2597"/>
                    <a:pt x="360" y="2571"/>
                    <a:pt x="378" y="2560"/>
                  </a:cubicBezTo>
                  <a:cubicBezTo>
                    <a:pt x="400" y="2550"/>
                    <a:pt x="397" y="2608"/>
                    <a:pt x="418" y="2616"/>
                  </a:cubicBezTo>
                  <a:cubicBezTo>
                    <a:pt x="429" y="2618"/>
                    <a:pt x="437" y="2597"/>
                    <a:pt x="447" y="2597"/>
                  </a:cubicBezTo>
                  <a:cubicBezTo>
                    <a:pt x="460" y="2597"/>
                    <a:pt x="532" y="2618"/>
                    <a:pt x="532" y="2618"/>
                  </a:cubicBezTo>
                  <a:cubicBezTo>
                    <a:pt x="535" y="2624"/>
                    <a:pt x="550" y="2687"/>
                    <a:pt x="540" y="2700"/>
                  </a:cubicBezTo>
                  <a:cubicBezTo>
                    <a:pt x="524" y="2716"/>
                    <a:pt x="460" y="2730"/>
                    <a:pt x="482" y="2738"/>
                  </a:cubicBezTo>
                  <a:cubicBezTo>
                    <a:pt x="503" y="2743"/>
                    <a:pt x="527" y="2735"/>
                    <a:pt x="545" y="2746"/>
                  </a:cubicBezTo>
                  <a:cubicBezTo>
                    <a:pt x="566" y="2761"/>
                    <a:pt x="529" y="2822"/>
                    <a:pt x="556" y="2825"/>
                  </a:cubicBezTo>
                  <a:cubicBezTo>
                    <a:pt x="580" y="2828"/>
                    <a:pt x="590" y="2788"/>
                    <a:pt x="611" y="2788"/>
                  </a:cubicBezTo>
                  <a:cubicBezTo>
                    <a:pt x="633" y="2791"/>
                    <a:pt x="640" y="2820"/>
                    <a:pt x="659" y="2830"/>
                  </a:cubicBezTo>
                  <a:cubicBezTo>
                    <a:pt x="664" y="2833"/>
                    <a:pt x="675" y="2820"/>
                    <a:pt x="675" y="2825"/>
                  </a:cubicBezTo>
                  <a:cubicBezTo>
                    <a:pt x="715" y="2955"/>
                    <a:pt x="487" y="2820"/>
                    <a:pt x="588" y="2931"/>
                  </a:cubicBezTo>
                  <a:cubicBezTo>
                    <a:pt x="601" y="2944"/>
                    <a:pt x="622" y="2918"/>
                    <a:pt x="638" y="2918"/>
                  </a:cubicBezTo>
                  <a:cubicBezTo>
                    <a:pt x="664" y="2918"/>
                    <a:pt x="654" y="2947"/>
                    <a:pt x="683" y="2931"/>
                  </a:cubicBezTo>
                  <a:cubicBezTo>
                    <a:pt x="688" y="2928"/>
                    <a:pt x="678" y="2920"/>
                    <a:pt x="680" y="2920"/>
                  </a:cubicBezTo>
                  <a:cubicBezTo>
                    <a:pt x="699" y="2910"/>
                    <a:pt x="720" y="2920"/>
                    <a:pt x="738" y="2912"/>
                  </a:cubicBezTo>
                  <a:cubicBezTo>
                    <a:pt x="760" y="2902"/>
                    <a:pt x="810" y="2878"/>
                    <a:pt x="823" y="2873"/>
                  </a:cubicBezTo>
                  <a:cubicBezTo>
                    <a:pt x="844" y="2865"/>
                    <a:pt x="873" y="2838"/>
                    <a:pt x="887" y="2857"/>
                  </a:cubicBezTo>
                  <a:cubicBezTo>
                    <a:pt x="937" y="2920"/>
                    <a:pt x="810" y="2896"/>
                    <a:pt x="810" y="2918"/>
                  </a:cubicBezTo>
                  <a:cubicBezTo>
                    <a:pt x="810" y="2933"/>
                    <a:pt x="836" y="2949"/>
                    <a:pt x="826" y="2960"/>
                  </a:cubicBezTo>
                  <a:cubicBezTo>
                    <a:pt x="810" y="2976"/>
                    <a:pt x="783" y="2960"/>
                    <a:pt x="762" y="2965"/>
                  </a:cubicBezTo>
                  <a:cubicBezTo>
                    <a:pt x="720" y="2976"/>
                    <a:pt x="683" y="3010"/>
                    <a:pt x="648" y="3034"/>
                  </a:cubicBezTo>
                  <a:cubicBezTo>
                    <a:pt x="635" y="3045"/>
                    <a:pt x="683" y="3029"/>
                    <a:pt x="699" y="3026"/>
                  </a:cubicBezTo>
                  <a:cubicBezTo>
                    <a:pt x="712" y="3026"/>
                    <a:pt x="725" y="3037"/>
                    <a:pt x="733" y="3031"/>
                  </a:cubicBezTo>
                  <a:cubicBezTo>
                    <a:pt x="744" y="3023"/>
                    <a:pt x="731" y="3002"/>
                    <a:pt x="741" y="2994"/>
                  </a:cubicBezTo>
                  <a:cubicBezTo>
                    <a:pt x="757" y="2984"/>
                    <a:pt x="778" y="2989"/>
                    <a:pt x="797" y="2986"/>
                  </a:cubicBezTo>
                  <a:cubicBezTo>
                    <a:pt x="852" y="2971"/>
                    <a:pt x="844" y="2944"/>
                    <a:pt x="847" y="2949"/>
                  </a:cubicBezTo>
                  <a:cubicBezTo>
                    <a:pt x="881" y="3026"/>
                    <a:pt x="844" y="3002"/>
                    <a:pt x="821" y="3026"/>
                  </a:cubicBezTo>
                  <a:cubicBezTo>
                    <a:pt x="815" y="3031"/>
                    <a:pt x="836" y="3039"/>
                    <a:pt x="842" y="3034"/>
                  </a:cubicBezTo>
                  <a:cubicBezTo>
                    <a:pt x="847" y="3026"/>
                    <a:pt x="924" y="2939"/>
                    <a:pt x="924" y="2936"/>
                  </a:cubicBezTo>
                  <a:cubicBezTo>
                    <a:pt x="932" y="2923"/>
                    <a:pt x="924" y="2902"/>
                    <a:pt x="934" y="2896"/>
                  </a:cubicBezTo>
                  <a:cubicBezTo>
                    <a:pt x="1003" y="2865"/>
                    <a:pt x="971" y="2933"/>
                    <a:pt x="990" y="2949"/>
                  </a:cubicBezTo>
                  <a:cubicBezTo>
                    <a:pt x="1006" y="2960"/>
                    <a:pt x="1032" y="2955"/>
                    <a:pt x="1051" y="2963"/>
                  </a:cubicBezTo>
                  <a:cubicBezTo>
                    <a:pt x="1056" y="2963"/>
                    <a:pt x="1056" y="2976"/>
                    <a:pt x="1059" y="2973"/>
                  </a:cubicBezTo>
                  <a:cubicBezTo>
                    <a:pt x="1085" y="2949"/>
                    <a:pt x="1035" y="2915"/>
                    <a:pt x="1072" y="2910"/>
                  </a:cubicBezTo>
                  <a:cubicBezTo>
                    <a:pt x="1146" y="2896"/>
                    <a:pt x="1141" y="3016"/>
                    <a:pt x="1146" y="3021"/>
                  </a:cubicBezTo>
                  <a:cubicBezTo>
                    <a:pt x="1202" y="3061"/>
                    <a:pt x="1244" y="3039"/>
                    <a:pt x="1302" y="3045"/>
                  </a:cubicBezTo>
                  <a:cubicBezTo>
                    <a:pt x="1310" y="3045"/>
                    <a:pt x="1313" y="3068"/>
                    <a:pt x="1326" y="3066"/>
                  </a:cubicBezTo>
                  <a:cubicBezTo>
                    <a:pt x="1350" y="3063"/>
                    <a:pt x="1437" y="2978"/>
                    <a:pt x="1443" y="2976"/>
                  </a:cubicBezTo>
                  <a:cubicBezTo>
                    <a:pt x="1456" y="2960"/>
                    <a:pt x="1496" y="2955"/>
                    <a:pt x="1511" y="2963"/>
                  </a:cubicBezTo>
                  <a:cubicBezTo>
                    <a:pt x="1517" y="2965"/>
                    <a:pt x="1511" y="2989"/>
                    <a:pt x="1517" y="2984"/>
                  </a:cubicBezTo>
                  <a:cubicBezTo>
                    <a:pt x="1530" y="2971"/>
                    <a:pt x="1538" y="2949"/>
                    <a:pt x="1538" y="2931"/>
                  </a:cubicBezTo>
                  <a:cubicBezTo>
                    <a:pt x="1538" y="2920"/>
                    <a:pt x="1519" y="2920"/>
                    <a:pt x="1519" y="2912"/>
                  </a:cubicBezTo>
                  <a:cubicBezTo>
                    <a:pt x="1517" y="2896"/>
                    <a:pt x="1530" y="2881"/>
                    <a:pt x="1535" y="2865"/>
                  </a:cubicBezTo>
                  <a:cubicBezTo>
                    <a:pt x="1546" y="2833"/>
                    <a:pt x="1493" y="2791"/>
                    <a:pt x="1522" y="2751"/>
                  </a:cubicBezTo>
                  <a:cubicBezTo>
                    <a:pt x="1533" y="2738"/>
                    <a:pt x="1660" y="2714"/>
                    <a:pt x="1681" y="2711"/>
                  </a:cubicBezTo>
                  <a:cubicBezTo>
                    <a:pt x="1689" y="2711"/>
                    <a:pt x="1919" y="2735"/>
                    <a:pt x="1924" y="2738"/>
                  </a:cubicBezTo>
                  <a:cubicBezTo>
                    <a:pt x="2028" y="2767"/>
                    <a:pt x="2009" y="2843"/>
                    <a:pt x="2147" y="2854"/>
                  </a:cubicBezTo>
                  <a:cubicBezTo>
                    <a:pt x="2216" y="2859"/>
                    <a:pt x="2157" y="2841"/>
                    <a:pt x="2213" y="2809"/>
                  </a:cubicBezTo>
                  <a:cubicBezTo>
                    <a:pt x="2226" y="2801"/>
                    <a:pt x="2245" y="2814"/>
                    <a:pt x="2258" y="2806"/>
                  </a:cubicBezTo>
                  <a:cubicBezTo>
                    <a:pt x="2266" y="2801"/>
                    <a:pt x="2258" y="2785"/>
                    <a:pt x="2263" y="2780"/>
                  </a:cubicBezTo>
                  <a:cubicBezTo>
                    <a:pt x="2282" y="2767"/>
                    <a:pt x="2364" y="2756"/>
                    <a:pt x="2374" y="2751"/>
                  </a:cubicBezTo>
                  <a:cubicBezTo>
                    <a:pt x="2385" y="2743"/>
                    <a:pt x="2388" y="2724"/>
                    <a:pt x="2398" y="2716"/>
                  </a:cubicBezTo>
                  <a:cubicBezTo>
                    <a:pt x="2406" y="2714"/>
                    <a:pt x="2406" y="2732"/>
                    <a:pt x="2414" y="2730"/>
                  </a:cubicBezTo>
                  <a:cubicBezTo>
                    <a:pt x="2417" y="2730"/>
                    <a:pt x="2443" y="2650"/>
                    <a:pt x="2449" y="2653"/>
                  </a:cubicBezTo>
                  <a:cubicBezTo>
                    <a:pt x="2462" y="2653"/>
                    <a:pt x="2467" y="2682"/>
                    <a:pt x="2480" y="2677"/>
                  </a:cubicBezTo>
                  <a:cubicBezTo>
                    <a:pt x="2533" y="2661"/>
                    <a:pt x="2491" y="2629"/>
                    <a:pt x="2494" y="2605"/>
                  </a:cubicBezTo>
                  <a:cubicBezTo>
                    <a:pt x="2502" y="2555"/>
                    <a:pt x="2560" y="2481"/>
                    <a:pt x="2586" y="2441"/>
                  </a:cubicBezTo>
                  <a:cubicBezTo>
                    <a:pt x="2639" y="2370"/>
                    <a:pt x="2795" y="2460"/>
                    <a:pt x="2814" y="2446"/>
                  </a:cubicBezTo>
                  <a:cubicBezTo>
                    <a:pt x="2830" y="2433"/>
                    <a:pt x="2835" y="2412"/>
                    <a:pt x="2851" y="2401"/>
                  </a:cubicBezTo>
                  <a:cubicBezTo>
                    <a:pt x="2856" y="2396"/>
                    <a:pt x="2930" y="2412"/>
                    <a:pt x="2893" y="2354"/>
                  </a:cubicBezTo>
                  <a:cubicBezTo>
                    <a:pt x="2888" y="2346"/>
                    <a:pt x="2869" y="2391"/>
                    <a:pt x="2872" y="2380"/>
                  </a:cubicBezTo>
                  <a:cubicBezTo>
                    <a:pt x="2877" y="2367"/>
                    <a:pt x="2904" y="2359"/>
                    <a:pt x="2896" y="2348"/>
                  </a:cubicBezTo>
                  <a:cubicBezTo>
                    <a:pt x="2891" y="2338"/>
                    <a:pt x="2875" y="2364"/>
                    <a:pt x="2862" y="2362"/>
                  </a:cubicBezTo>
                  <a:cubicBezTo>
                    <a:pt x="2854" y="2359"/>
                    <a:pt x="2869" y="2348"/>
                    <a:pt x="2877" y="2343"/>
                  </a:cubicBezTo>
                  <a:cubicBezTo>
                    <a:pt x="2888" y="2333"/>
                    <a:pt x="2907" y="2327"/>
                    <a:pt x="2917" y="2317"/>
                  </a:cubicBezTo>
                  <a:cubicBezTo>
                    <a:pt x="2933" y="2295"/>
                    <a:pt x="2928" y="2253"/>
                    <a:pt x="2954" y="2248"/>
                  </a:cubicBezTo>
                  <a:cubicBezTo>
                    <a:pt x="2991" y="2237"/>
                    <a:pt x="3028" y="2293"/>
                    <a:pt x="3036" y="2322"/>
                  </a:cubicBezTo>
                  <a:cubicBezTo>
                    <a:pt x="3039" y="2335"/>
                    <a:pt x="2949" y="2454"/>
                    <a:pt x="2957" y="2473"/>
                  </a:cubicBezTo>
                  <a:cubicBezTo>
                    <a:pt x="2973" y="2507"/>
                    <a:pt x="3036" y="2515"/>
                    <a:pt x="3042" y="2558"/>
                  </a:cubicBezTo>
                  <a:cubicBezTo>
                    <a:pt x="3044" y="2565"/>
                    <a:pt x="3039" y="2576"/>
                    <a:pt x="3031" y="2587"/>
                  </a:cubicBezTo>
                  <a:lnTo>
                    <a:pt x="3031" y="2587"/>
                  </a:lnTo>
                  <a:cubicBezTo>
                    <a:pt x="3050" y="2579"/>
                    <a:pt x="3100" y="2613"/>
                    <a:pt x="3110" y="2600"/>
                  </a:cubicBezTo>
                  <a:cubicBezTo>
                    <a:pt x="3124" y="2587"/>
                    <a:pt x="3102" y="2563"/>
                    <a:pt x="3108" y="2544"/>
                  </a:cubicBezTo>
                  <a:cubicBezTo>
                    <a:pt x="3113" y="2531"/>
                    <a:pt x="3137" y="2528"/>
                    <a:pt x="3142" y="2515"/>
                  </a:cubicBezTo>
                  <a:lnTo>
                    <a:pt x="3126" y="2446"/>
                  </a:lnTo>
                  <a:cubicBezTo>
                    <a:pt x="3126" y="2441"/>
                    <a:pt x="3203" y="2415"/>
                    <a:pt x="3208" y="2409"/>
                  </a:cubicBezTo>
                  <a:cubicBezTo>
                    <a:pt x="3214" y="2401"/>
                    <a:pt x="3166" y="2372"/>
                    <a:pt x="3161" y="2367"/>
                  </a:cubicBezTo>
                  <a:cubicBezTo>
                    <a:pt x="3140" y="2340"/>
                    <a:pt x="3118" y="2245"/>
                    <a:pt x="3134" y="2216"/>
                  </a:cubicBezTo>
                  <a:cubicBezTo>
                    <a:pt x="3140" y="2208"/>
                    <a:pt x="3237" y="2205"/>
                    <a:pt x="3248" y="2216"/>
                  </a:cubicBezTo>
                  <a:cubicBezTo>
                    <a:pt x="3251" y="2219"/>
                    <a:pt x="3235" y="2264"/>
                    <a:pt x="3267" y="2245"/>
                  </a:cubicBezTo>
                  <a:cubicBezTo>
                    <a:pt x="3275" y="2240"/>
                    <a:pt x="3269" y="2227"/>
                    <a:pt x="3275" y="2224"/>
                  </a:cubicBezTo>
                  <a:cubicBezTo>
                    <a:pt x="3301" y="2208"/>
                    <a:pt x="3335" y="2216"/>
                    <a:pt x="3362" y="2200"/>
                  </a:cubicBezTo>
                  <a:cubicBezTo>
                    <a:pt x="3436" y="2163"/>
                    <a:pt x="3478" y="2023"/>
                    <a:pt x="3576" y="2015"/>
                  </a:cubicBezTo>
                  <a:cubicBezTo>
                    <a:pt x="3613" y="2012"/>
                    <a:pt x="3650" y="2044"/>
                    <a:pt x="3690" y="2044"/>
                  </a:cubicBezTo>
                  <a:cubicBezTo>
                    <a:pt x="3767" y="2044"/>
                    <a:pt x="3854" y="1978"/>
                    <a:pt x="3918" y="1938"/>
                  </a:cubicBezTo>
                  <a:cubicBezTo>
                    <a:pt x="4021" y="1872"/>
                    <a:pt x="4069" y="1750"/>
                    <a:pt x="4167" y="1679"/>
                  </a:cubicBezTo>
                  <a:cubicBezTo>
                    <a:pt x="4228" y="1636"/>
                    <a:pt x="4315" y="1628"/>
                    <a:pt x="4378" y="1586"/>
                  </a:cubicBezTo>
                  <a:cubicBezTo>
                    <a:pt x="4408" y="1567"/>
                    <a:pt x="4463" y="1536"/>
                    <a:pt x="4482" y="1501"/>
                  </a:cubicBezTo>
                  <a:cubicBezTo>
                    <a:pt x="4492" y="1483"/>
                    <a:pt x="4500" y="1411"/>
                    <a:pt x="4548" y="1459"/>
                  </a:cubicBezTo>
                  <a:cubicBezTo>
                    <a:pt x="4558" y="1467"/>
                    <a:pt x="4566" y="1480"/>
                    <a:pt x="4572" y="1493"/>
                  </a:cubicBezTo>
                  <a:close/>
                  <a:moveTo>
                    <a:pt x="431" y="1207"/>
                  </a:moveTo>
                  <a:lnTo>
                    <a:pt x="426" y="1207"/>
                  </a:lnTo>
                  <a:cubicBezTo>
                    <a:pt x="410" y="1210"/>
                    <a:pt x="394" y="1207"/>
                    <a:pt x="378" y="1213"/>
                  </a:cubicBezTo>
                  <a:cubicBezTo>
                    <a:pt x="357" y="1221"/>
                    <a:pt x="341" y="1239"/>
                    <a:pt x="323" y="1252"/>
                  </a:cubicBezTo>
                  <a:cubicBezTo>
                    <a:pt x="318" y="1255"/>
                    <a:pt x="323" y="1266"/>
                    <a:pt x="320" y="1263"/>
                  </a:cubicBezTo>
                  <a:cubicBezTo>
                    <a:pt x="259" y="1250"/>
                    <a:pt x="241" y="1202"/>
                    <a:pt x="180" y="1234"/>
                  </a:cubicBezTo>
                  <a:lnTo>
                    <a:pt x="135" y="1284"/>
                  </a:lnTo>
                  <a:cubicBezTo>
                    <a:pt x="116" y="1292"/>
                    <a:pt x="93" y="1279"/>
                    <a:pt x="79" y="1292"/>
                  </a:cubicBezTo>
                  <a:cubicBezTo>
                    <a:pt x="63" y="1305"/>
                    <a:pt x="79" y="1332"/>
                    <a:pt x="69" y="1348"/>
                  </a:cubicBezTo>
                  <a:cubicBezTo>
                    <a:pt x="53" y="1366"/>
                    <a:pt x="0" y="1358"/>
                    <a:pt x="24" y="1398"/>
                  </a:cubicBezTo>
                  <a:cubicBezTo>
                    <a:pt x="82" y="1411"/>
                    <a:pt x="161" y="1467"/>
                    <a:pt x="122" y="1515"/>
                  </a:cubicBezTo>
                  <a:cubicBezTo>
                    <a:pt x="93" y="1546"/>
                    <a:pt x="63" y="1530"/>
                    <a:pt x="53" y="1583"/>
                  </a:cubicBezTo>
                  <a:lnTo>
                    <a:pt x="74" y="1660"/>
                  </a:lnTo>
                  <a:cubicBezTo>
                    <a:pt x="71" y="1679"/>
                    <a:pt x="34" y="1740"/>
                    <a:pt x="16" y="1750"/>
                  </a:cubicBezTo>
                  <a:lnTo>
                    <a:pt x="13" y="1779"/>
                  </a:lnTo>
                  <a:cubicBezTo>
                    <a:pt x="18" y="1785"/>
                    <a:pt x="29" y="1787"/>
                    <a:pt x="42" y="1792"/>
                  </a:cubicBezTo>
                  <a:cubicBezTo>
                    <a:pt x="82" y="1806"/>
                    <a:pt x="238" y="1697"/>
                    <a:pt x="228" y="1750"/>
                  </a:cubicBezTo>
                  <a:cubicBezTo>
                    <a:pt x="222" y="1787"/>
                    <a:pt x="93" y="1840"/>
                    <a:pt x="87" y="1882"/>
                  </a:cubicBezTo>
                  <a:cubicBezTo>
                    <a:pt x="87" y="1890"/>
                    <a:pt x="103" y="1893"/>
                    <a:pt x="106" y="1901"/>
                  </a:cubicBezTo>
                  <a:cubicBezTo>
                    <a:pt x="108" y="1909"/>
                    <a:pt x="108" y="1917"/>
                    <a:pt x="106" y="1925"/>
                  </a:cubicBezTo>
                  <a:cubicBezTo>
                    <a:pt x="103" y="1941"/>
                    <a:pt x="85" y="1986"/>
                    <a:pt x="98" y="1975"/>
                  </a:cubicBezTo>
                  <a:cubicBezTo>
                    <a:pt x="148" y="1933"/>
                    <a:pt x="159" y="1864"/>
                    <a:pt x="201" y="1808"/>
                  </a:cubicBezTo>
                  <a:cubicBezTo>
                    <a:pt x="238" y="1755"/>
                    <a:pt x="307" y="1745"/>
                    <a:pt x="341" y="1687"/>
                  </a:cubicBezTo>
                  <a:cubicBezTo>
                    <a:pt x="352" y="1668"/>
                    <a:pt x="363" y="1647"/>
                    <a:pt x="370" y="1626"/>
                  </a:cubicBezTo>
                  <a:cubicBezTo>
                    <a:pt x="373" y="1610"/>
                    <a:pt x="363" y="1591"/>
                    <a:pt x="373" y="1578"/>
                  </a:cubicBezTo>
                  <a:cubicBezTo>
                    <a:pt x="418" y="1520"/>
                    <a:pt x="437" y="1573"/>
                    <a:pt x="490" y="1554"/>
                  </a:cubicBezTo>
                  <a:cubicBezTo>
                    <a:pt x="498" y="1552"/>
                    <a:pt x="492" y="1536"/>
                    <a:pt x="500" y="1528"/>
                  </a:cubicBezTo>
                  <a:cubicBezTo>
                    <a:pt x="516" y="1515"/>
                    <a:pt x="532" y="1504"/>
                    <a:pt x="553" y="1499"/>
                  </a:cubicBezTo>
                  <a:cubicBezTo>
                    <a:pt x="614" y="1477"/>
                    <a:pt x="643" y="1544"/>
                    <a:pt x="630" y="1477"/>
                  </a:cubicBezTo>
                  <a:cubicBezTo>
                    <a:pt x="625" y="1464"/>
                    <a:pt x="640" y="1515"/>
                    <a:pt x="654" y="1512"/>
                  </a:cubicBezTo>
                  <a:cubicBezTo>
                    <a:pt x="675" y="1509"/>
                    <a:pt x="741" y="1496"/>
                    <a:pt x="749" y="1475"/>
                  </a:cubicBezTo>
                  <a:cubicBezTo>
                    <a:pt x="757" y="1459"/>
                    <a:pt x="746" y="1440"/>
                    <a:pt x="752" y="1422"/>
                  </a:cubicBezTo>
                  <a:cubicBezTo>
                    <a:pt x="752" y="1411"/>
                    <a:pt x="773" y="1393"/>
                    <a:pt x="760" y="1387"/>
                  </a:cubicBezTo>
                  <a:cubicBezTo>
                    <a:pt x="704" y="1369"/>
                    <a:pt x="577" y="1390"/>
                    <a:pt x="508" y="1348"/>
                  </a:cubicBezTo>
                  <a:cubicBezTo>
                    <a:pt x="405" y="1284"/>
                    <a:pt x="447" y="1250"/>
                    <a:pt x="431" y="1207"/>
                  </a:cubicBezTo>
                  <a:close/>
                </a:path>
              </a:pathLst>
            </a:custGeom>
            <a:solidFill>
              <a:srgbClr val="CC0066">
                <a:alpha val="51000"/>
              </a:srgbClr>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0" name="Tunesia"/>
            <p:cNvSpPr>
              <a:spLocks/>
            </p:cNvSpPr>
            <p:nvPr/>
          </p:nvSpPr>
          <p:spPr bwMode="auto">
            <a:xfrm>
              <a:off x="3868196" y="5901088"/>
              <a:ext cx="307975" cy="271463"/>
            </a:xfrm>
            <a:custGeom>
              <a:avLst/>
              <a:gdLst>
                <a:gd name="T0" fmla="*/ 138 w 858"/>
                <a:gd name="T1" fmla="*/ 170 h 750"/>
                <a:gd name="T2" fmla="*/ 339 w 858"/>
                <a:gd name="T3" fmla="*/ 69 h 750"/>
                <a:gd name="T4" fmla="*/ 485 w 858"/>
                <a:gd name="T5" fmla="*/ 35 h 750"/>
                <a:gd name="T6" fmla="*/ 466 w 858"/>
                <a:gd name="T7" fmla="*/ 88 h 750"/>
                <a:gd name="T8" fmla="*/ 509 w 858"/>
                <a:gd name="T9" fmla="*/ 77 h 750"/>
                <a:gd name="T10" fmla="*/ 474 w 858"/>
                <a:gd name="T11" fmla="*/ 77 h 750"/>
                <a:gd name="T12" fmla="*/ 601 w 858"/>
                <a:gd name="T13" fmla="*/ 88 h 750"/>
                <a:gd name="T14" fmla="*/ 564 w 858"/>
                <a:gd name="T15" fmla="*/ 98 h 750"/>
                <a:gd name="T16" fmla="*/ 593 w 858"/>
                <a:gd name="T17" fmla="*/ 109 h 750"/>
                <a:gd name="T18" fmla="*/ 575 w 858"/>
                <a:gd name="T19" fmla="*/ 127 h 750"/>
                <a:gd name="T20" fmla="*/ 625 w 858"/>
                <a:gd name="T21" fmla="*/ 191 h 750"/>
                <a:gd name="T22" fmla="*/ 644 w 858"/>
                <a:gd name="T23" fmla="*/ 247 h 750"/>
                <a:gd name="T24" fmla="*/ 821 w 858"/>
                <a:gd name="T25" fmla="*/ 120 h 750"/>
                <a:gd name="T26" fmla="*/ 826 w 858"/>
                <a:gd name="T27" fmla="*/ 130 h 750"/>
                <a:gd name="T28" fmla="*/ 842 w 858"/>
                <a:gd name="T29" fmla="*/ 194 h 750"/>
                <a:gd name="T30" fmla="*/ 805 w 858"/>
                <a:gd name="T31" fmla="*/ 233 h 750"/>
                <a:gd name="T32" fmla="*/ 755 w 858"/>
                <a:gd name="T33" fmla="*/ 331 h 750"/>
                <a:gd name="T34" fmla="*/ 675 w 858"/>
                <a:gd name="T35" fmla="*/ 506 h 750"/>
                <a:gd name="T36" fmla="*/ 760 w 858"/>
                <a:gd name="T37" fmla="*/ 567 h 750"/>
                <a:gd name="T38" fmla="*/ 765 w 858"/>
                <a:gd name="T39" fmla="*/ 596 h 750"/>
                <a:gd name="T40" fmla="*/ 824 w 858"/>
                <a:gd name="T41" fmla="*/ 617 h 750"/>
                <a:gd name="T42" fmla="*/ 818 w 858"/>
                <a:gd name="T43" fmla="*/ 715 h 750"/>
                <a:gd name="T44" fmla="*/ 858 w 858"/>
                <a:gd name="T45" fmla="*/ 750 h 750"/>
                <a:gd name="T46" fmla="*/ 80 w 858"/>
                <a:gd name="T47" fmla="*/ 750 h 750"/>
                <a:gd name="T48" fmla="*/ 37 w 858"/>
                <a:gd name="T49" fmla="*/ 718 h 750"/>
                <a:gd name="T50" fmla="*/ 56 w 858"/>
                <a:gd name="T51" fmla="*/ 654 h 750"/>
                <a:gd name="T52" fmla="*/ 32 w 858"/>
                <a:gd name="T53" fmla="*/ 522 h 750"/>
                <a:gd name="T54" fmla="*/ 64 w 858"/>
                <a:gd name="T55" fmla="*/ 334 h 750"/>
                <a:gd name="T56" fmla="*/ 11 w 858"/>
                <a:gd name="T57" fmla="*/ 310 h 750"/>
                <a:gd name="T58" fmla="*/ 88 w 858"/>
                <a:gd name="T59" fmla="*/ 265 h 750"/>
                <a:gd name="T60" fmla="*/ 80 w 858"/>
                <a:gd name="T61" fmla="*/ 220 h 750"/>
                <a:gd name="T62" fmla="*/ 146 w 858"/>
                <a:gd name="T63" fmla="*/ 194 h 750"/>
                <a:gd name="T64" fmla="*/ 138 w 858"/>
                <a:gd name="T65" fmla="*/ 180 h 750"/>
                <a:gd name="T66" fmla="*/ 138 w 858"/>
                <a:gd name="T67" fmla="*/ 17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8" h="750">
                  <a:moveTo>
                    <a:pt x="138" y="170"/>
                  </a:moveTo>
                  <a:cubicBezTo>
                    <a:pt x="215" y="157"/>
                    <a:pt x="239" y="88"/>
                    <a:pt x="339" y="69"/>
                  </a:cubicBezTo>
                  <a:cubicBezTo>
                    <a:pt x="371" y="64"/>
                    <a:pt x="461" y="0"/>
                    <a:pt x="485" y="35"/>
                  </a:cubicBezTo>
                  <a:cubicBezTo>
                    <a:pt x="495" y="51"/>
                    <a:pt x="461" y="69"/>
                    <a:pt x="466" y="88"/>
                  </a:cubicBezTo>
                  <a:cubicBezTo>
                    <a:pt x="477" y="138"/>
                    <a:pt x="514" y="82"/>
                    <a:pt x="509" y="77"/>
                  </a:cubicBezTo>
                  <a:cubicBezTo>
                    <a:pt x="501" y="69"/>
                    <a:pt x="482" y="85"/>
                    <a:pt x="474" y="77"/>
                  </a:cubicBezTo>
                  <a:cubicBezTo>
                    <a:pt x="440" y="32"/>
                    <a:pt x="593" y="69"/>
                    <a:pt x="601" y="88"/>
                  </a:cubicBezTo>
                  <a:cubicBezTo>
                    <a:pt x="606" y="98"/>
                    <a:pt x="569" y="88"/>
                    <a:pt x="564" y="98"/>
                  </a:cubicBezTo>
                  <a:cubicBezTo>
                    <a:pt x="561" y="109"/>
                    <a:pt x="585" y="104"/>
                    <a:pt x="593" y="109"/>
                  </a:cubicBezTo>
                  <a:cubicBezTo>
                    <a:pt x="599" y="117"/>
                    <a:pt x="577" y="120"/>
                    <a:pt x="575" y="127"/>
                  </a:cubicBezTo>
                  <a:cubicBezTo>
                    <a:pt x="561" y="154"/>
                    <a:pt x="620" y="183"/>
                    <a:pt x="625" y="191"/>
                  </a:cubicBezTo>
                  <a:cubicBezTo>
                    <a:pt x="636" y="207"/>
                    <a:pt x="628" y="236"/>
                    <a:pt x="644" y="247"/>
                  </a:cubicBezTo>
                  <a:cubicBezTo>
                    <a:pt x="646" y="249"/>
                    <a:pt x="763" y="141"/>
                    <a:pt x="821" y="120"/>
                  </a:cubicBezTo>
                  <a:cubicBezTo>
                    <a:pt x="826" y="120"/>
                    <a:pt x="826" y="127"/>
                    <a:pt x="826" y="130"/>
                  </a:cubicBezTo>
                  <a:cubicBezTo>
                    <a:pt x="831" y="151"/>
                    <a:pt x="845" y="172"/>
                    <a:pt x="842" y="194"/>
                  </a:cubicBezTo>
                  <a:cubicBezTo>
                    <a:pt x="837" y="212"/>
                    <a:pt x="816" y="220"/>
                    <a:pt x="805" y="233"/>
                  </a:cubicBezTo>
                  <a:cubicBezTo>
                    <a:pt x="784" y="260"/>
                    <a:pt x="776" y="313"/>
                    <a:pt x="755" y="331"/>
                  </a:cubicBezTo>
                  <a:cubicBezTo>
                    <a:pt x="699" y="384"/>
                    <a:pt x="601" y="376"/>
                    <a:pt x="675" y="506"/>
                  </a:cubicBezTo>
                  <a:cubicBezTo>
                    <a:pt x="704" y="559"/>
                    <a:pt x="741" y="551"/>
                    <a:pt x="760" y="567"/>
                  </a:cubicBezTo>
                  <a:cubicBezTo>
                    <a:pt x="768" y="572"/>
                    <a:pt x="757" y="591"/>
                    <a:pt x="765" y="596"/>
                  </a:cubicBezTo>
                  <a:cubicBezTo>
                    <a:pt x="781" y="609"/>
                    <a:pt x="808" y="604"/>
                    <a:pt x="824" y="617"/>
                  </a:cubicBezTo>
                  <a:cubicBezTo>
                    <a:pt x="826" y="622"/>
                    <a:pt x="816" y="707"/>
                    <a:pt x="818" y="715"/>
                  </a:cubicBezTo>
                  <a:cubicBezTo>
                    <a:pt x="824" y="731"/>
                    <a:pt x="853" y="736"/>
                    <a:pt x="858" y="750"/>
                  </a:cubicBezTo>
                  <a:lnTo>
                    <a:pt x="80" y="750"/>
                  </a:lnTo>
                  <a:cubicBezTo>
                    <a:pt x="82" y="736"/>
                    <a:pt x="40" y="736"/>
                    <a:pt x="37" y="718"/>
                  </a:cubicBezTo>
                  <a:cubicBezTo>
                    <a:pt x="27" y="654"/>
                    <a:pt x="53" y="710"/>
                    <a:pt x="56" y="654"/>
                  </a:cubicBezTo>
                  <a:cubicBezTo>
                    <a:pt x="61" y="596"/>
                    <a:pt x="27" y="580"/>
                    <a:pt x="32" y="522"/>
                  </a:cubicBezTo>
                  <a:cubicBezTo>
                    <a:pt x="32" y="501"/>
                    <a:pt x="66" y="339"/>
                    <a:pt x="64" y="334"/>
                  </a:cubicBezTo>
                  <a:cubicBezTo>
                    <a:pt x="53" y="318"/>
                    <a:pt x="0" y="326"/>
                    <a:pt x="11" y="310"/>
                  </a:cubicBezTo>
                  <a:cubicBezTo>
                    <a:pt x="32" y="281"/>
                    <a:pt x="64" y="286"/>
                    <a:pt x="88" y="265"/>
                  </a:cubicBezTo>
                  <a:cubicBezTo>
                    <a:pt x="130" y="231"/>
                    <a:pt x="56" y="231"/>
                    <a:pt x="80" y="220"/>
                  </a:cubicBezTo>
                  <a:cubicBezTo>
                    <a:pt x="90" y="215"/>
                    <a:pt x="154" y="217"/>
                    <a:pt x="146" y="194"/>
                  </a:cubicBezTo>
                  <a:cubicBezTo>
                    <a:pt x="143" y="188"/>
                    <a:pt x="138" y="186"/>
                    <a:pt x="138" y="180"/>
                  </a:cubicBezTo>
                  <a:cubicBezTo>
                    <a:pt x="135" y="178"/>
                    <a:pt x="138" y="175"/>
                    <a:pt x="138" y="17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1" name="The Netherlands"/>
            <p:cNvSpPr>
              <a:spLocks noEditPoints="1"/>
            </p:cNvSpPr>
            <p:nvPr/>
          </p:nvSpPr>
          <p:spPr bwMode="auto">
            <a:xfrm>
              <a:off x="3536409" y="3891313"/>
              <a:ext cx="317500" cy="346075"/>
            </a:xfrm>
            <a:custGeom>
              <a:avLst/>
              <a:gdLst>
                <a:gd name="T0" fmla="*/ 421 w 879"/>
                <a:gd name="T1" fmla="*/ 164 h 961"/>
                <a:gd name="T2" fmla="*/ 410 w 879"/>
                <a:gd name="T3" fmla="*/ 270 h 961"/>
                <a:gd name="T4" fmla="*/ 389 w 879"/>
                <a:gd name="T5" fmla="*/ 355 h 961"/>
                <a:gd name="T6" fmla="*/ 540 w 879"/>
                <a:gd name="T7" fmla="*/ 286 h 961"/>
                <a:gd name="T8" fmla="*/ 558 w 879"/>
                <a:gd name="T9" fmla="*/ 204 h 961"/>
                <a:gd name="T10" fmla="*/ 500 w 879"/>
                <a:gd name="T11" fmla="*/ 135 h 961"/>
                <a:gd name="T12" fmla="*/ 470 w 879"/>
                <a:gd name="T13" fmla="*/ 130 h 961"/>
                <a:gd name="T14" fmla="*/ 360 w 879"/>
                <a:gd name="T15" fmla="*/ 159 h 961"/>
                <a:gd name="T16" fmla="*/ 301 w 879"/>
                <a:gd name="T17" fmla="*/ 328 h 961"/>
                <a:gd name="T18" fmla="*/ 193 w 879"/>
                <a:gd name="T19" fmla="*/ 482 h 961"/>
                <a:gd name="T20" fmla="*/ 174 w 879"/>
                <a:gd name="T21" fmla="*/ 540 h 961"/>
                <a:gd name="T22" fmla="*/ 145 w 879"/>
                <a:gd name="T23" fmla="*/ 614 h 961"/>
                <a:gd name="T24" fmla="*/ 196 w 879"/>
                <a:gd name="T25" fmla="*/ 630 h 961"/>
                <a:gd name="T26" fmla="*/ 206 w 879"/>
                <a:gd name="T27" fmla="*/ 664 h 961"/>
                <a:gd name="T28" fmla="*/ 23 w 879"/>
                <a:gd name="T29" fmla="*/ 630 h 961"/>
                <a:gd name="T30" fmla="*/ 129 w 879"/>
                <a:gd name="T31" fmla="*/ 670 h 961"/>
                <a:gd name="T32" fmla="*/ 198 w 879"/>
                <a:gd name="T33" fmla="*/ 688 h 961"/>
                <a:gd name="T34" fmla="*/ 233 w 879"/>
                <a:gd name="T35" fmla="*/ 712 h 961"/>
                <a:gd name="T36" fmla="*/ 262 w 879"/>
                <a:gd name="T37" fmla="*/ 686 h 961"/>
                <a:gd name="T38" fmla="*/ 312 w 879"/>
                <a:gd name="T39" fmla="*/ 696 h 961"/>
                <a:gd name="T40" fmla="*/ 407 w 879"/>
                <a:gd name="T41" fmla="*/ 754 h 961"/>
                <a:gd name="T42" fmla="*/ 526 w 879"/>
                <a:gd name="T43" fmla="*/ 821 h 961"/>
                <a:gd name="T44" fmla="*/ 516 w 879"/>
                <a:gd name="T45" fmla="*/ 874 h 961"/>
                <a:gd name="T46" fmla="*/ 566 w 879"/>
                <a:gd name="T47" fmla="*/ 945 h 961"/>
                <a:gd name="T48" fmla="*/ 561 w 879"/>
                <a:gd name="T49" fmla="*/ 926 h 961"/>
                <a:gd name="T50" fmla="*/ 540 w 879"/>
                <a:gd name="T51" fmla="*/ 839 h 961"/>
                <a:gd name="T52" fmla="*/ 609 w 879"/>
                <a:gd name="T53" fmla="*/ 802 h 961"/>
                <a:gd name="T54" fmla="*/ 622 w 879"/>
                <a:gd name="T55" fmla="*/ 733 h 961"/>
                <a:gd name="T56" fmla="*/ 577 w 879"/>
                <a:gd name="T57" fmla="*/ 585 h 961"/>
                <a:gd name="T58" fmla="*/ 622 w 879"/>
                <a:gd name="T59" fmla="*/ 564 h 961"/>
                <a:gd name="T60" fmla="*/ 667 w 879"/>
                <a:gd name="T61" fmla="*/ 572 h 961"/>
                <a:gd name="T62" fmla="*/ 738 w 879"/>
                <a:gd name="T63" fmla="*/ 495 h 961"/>
                <a:gd name="T64" fmla="*/ 744 w 879"/>
                <a:gd name="T65" fmla="*/ 328 h 961"/>
                <a:gd name="T66" fmla="*/ 751 w 879"/>
                <a:gd name="T67" fmla="*/ 299 h 961"/>
                <a:gd name="T68" fmla="*/ 818 w 879"/>
                <a:gd name="T69" fmla="*/ 302 h 961"/>
                <a:gd name="T70" fmla="*/ 873 w 879"/>
                <a:gd name="T71" fmla="*/ 90 h 961"/>
                <a:gd name="T72" fmla="*/ 497 w 879"/>
                <a:gd name="T73" fmla="*/ 82 h 961"/>
                <a:gd name="T74" fmla="*/ 5 w 879"/>
                <a:gd name="T75" fmla="*/ 688 h 961"/>
                <a:gd name="T76" fmla="*/ 95 w 879"/>
                <a:gd name="T77" fmla="*/ 749 h 961"/>
                <a:gd name="T78" fmla="*/ 140 w 879"/>
                <a:gd name="T79" fmla="*/ 688 h 961"/>
                <a:gd name="T80" fmla="*/ 42 w 879"/>
                <a:gd name="T81" fmla="*/ 675 h 961"/>
                <a:gd name="T82" fmla="*/ 5 w 879"/>
                <a:gd name="T83" fmla="*/ 68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961">
                  <a:moveTo>
                    <a:pt x="468" y="127"/>
                  </a:moveTo>
                  <a:lnTo>
                    <a:pt x="421" y="164"/>
                  </a:lnTo>
                  <a:cubicBezTo>
                    <a:pt x="394" y="256"/>
                    <a:pt x="511" y="212"/>
                    <a:pt x="468" y="243"/>
                  </a:cubicBezTo>
                  <a:cubicBezTo>
                    <a:pt x="450" y="257"/>
                    <a:pt x="421" y="251"/>
                    <a:pt x="410" y="270"/>
                  </a:cubicBezTo>
                  <a:cubicBezTo>
                    <a:pt x="397" y="288"/>
                    <a:pt x="439" y="305"/>
                    <a:pt x="423" y="321"/>
                  </a:cubicBezTo>
                  <a:cubicBezTo>
                    <a:pt x="417" y="329"/>
                    <a:pt x="384" y="347"/>
                    <a:pt x="389" y="355"/>
                  </a:cubicBezTo>
                  <a:lnTo>
                    <a:pt x="422" y="367"/>
                  </a:lnTo>
                  <a:cubicBezTo>
                    <a:pt x="438" y="367"/>
                    <a:pt x="496" y="260"/>
                    <a:pt x="540" y="286"/>
                  </a:cubicBezTo>
                  <a:cubicBezTo>
                    <a:pt x="556" y="295"/>
                    <a:pt x="534" y="278"/>
                    <a:pt x="529" y="259"/>
                  </a:cubicBezTo>
                  <a:cubicBezTo>
                    <a:pt x="524" y="241"/>
                    <a:pt x="566" y="222"/>
                    <a:pt x="558" y="204"/>
                  </a:cubicBezTo>
                  <a:cubicBezTo>
                    <a:pt x="548" y="180"/>
                    <a:pt x="484" y="212"/>
                    <a:pt x="484" y="188"/>
                  </a:cubicBezTo>
                  <a:cubicBezTo>
                    <a:pt x="487" y="169"/>
                    <a:pt x="497" y="153"/>
                    <a:pt x="500" y="135"/>
                  </a:cubicBezTo>
                  <a:cubicBezTo>
                    <a:pt x="500" y="130"/>
                    <a:pt x="495" y="124"/>
                    <a:pt x="492" y="119"/>
                  </a:cubicBezTo>
                  <a:cubicBezTo>
                    <a:pt x="489" y="114"/>
                    <a:pt x="460" y="143"/>
                    <a:pt x="470" y="130"/>
                  </a:cubicBezTo>
                  <a:lnTo>
                    <a:pt x="418" y="161"/>
                  </a:lnTo>
                  <a:cubicBezTo>
                    <a:pt x="399" y="167"/>
                    <a:pt x="378" y="159"/>
                    <a:pt x="360" y="159"/>
                  </a:cubicBezTo>
                  <a:cubicBezTo>
                    <a:pt x="352" y="159"/>
                    <a:pt x="344" y="153"/>
                    <a:pt x="341" y="156"/>
                  </a:cubicBezTo>
                  <a:cubicBezTo>
                    <a:pt x="307" y="198"/>
                    <a:pt x="317" y="283"/>
                    <a:pt x="301" y="328"/>
                  </a:cubicBezTo>
                  <a:cubicBezTo>
                    <a:pt x="286" y="368"/>
                    <a:pt x="254" y="413"/>
                    <a:pt x="225" y="445"/>
                  </a:cubicBezTo>
                  <a:cubicBezTo>
                    <a:pt x="214" y="458"/>
                    <a:pt x="206" y="474"/>
                    <a:pt x="193" y="482"/>
                  </a:cubicBezTo>
                  <a:cubicBezTo>
                    <a:pt x="185" y="487"/>
                    <a:pt x="166" y="476"/>
                    <a:pt x="164" y="487"/>
                  </a:cubicBezTo>
                  <a:cubicBezTo>
                    <a:pt x="158" y="503"/>
                    <a:pt x="182" y="524"/>
                    <a:pt x="174" y="540"/>
                  </a:cubicBezTo>
                  <a:cubicBezTo>
                    <a:pt x="148" y="582"/>
                    <a:pt x="66" y="561"/>
                    <a:pt x="84" y="572"/>
                  </a:cubicBezTo>
                  <a:cubicBezTo>
                    <a:pt x="106" y="585"/>
                    <a:pt x="121" y="604"/>
                    <a:pt x="145" y="614"/>
                  </a:cubicBezTo>
                  <a:cubicBezTo>
                    <a:pt x="156" y="617"/>
                    <a:pt x="166" y="601"/>
                    <a:pt x="174" y="604"/>
                  </a:cubicBezTo>
                  <a:cubicBezTo>
                    <a:pt x="185" y="606"/>
                    <a:pt x="203" y="622"/>
                    <a:pt x="196" y="630"/>
                  </a:cubicBezTo>
                  <a:cubicBezTo>
                    <a:pt x="182" y="638"/>
                    <a:pt x="148" y="609"/>
                    <a:pt x="148" y="625"/>
                  </a:cubicBezTo>
                  <a:cubicBezTo>
                    <a:pt x="151" y="649"/>
                    <a:pt x="219" y="646"/>
                    <a:pt x="206" y="664"/>
                  </a:cubicBezTo>
                  <a:cubicBezTo>
                    <a:pt x="166" y="717"/>
                    <a:pt x="129" y="619"/>
                    <a:pt x="113" y="617"/>
                  </a:cubicBezTo>
                  <a:cubicBezTo>
                    <a:pt x="63" y="604"/>
                    <a:pt x="16" y="611"/>
                    <a:pt x="23" y="630"/>
                  </a:cubicBezTo>
                  <a:cubicBezTo>
                    <a:pt x="23" y="633"/>
                    <a:pt x="106" y="688"/>
                    <a:pt x="121" y="686"/>
                  </a:cubicBezTo>
                  <a:cubicBezTo>
                    <a:pt x="127" y="686"/>
                    <a:pt x="124" y="675"/>
                    <a:pt x="129" y="670"/>
                  </a:cubicBezTo>
                  <a:cubicBezTo>
                    <a:pt x="140" y="662"/>
                    <a:pt x="151" y="680"/>
                    <a:pt x="161" y="683"/>
                  </a:cubicBezTo>
                  <a:cubicBezTo>
                    <a:pt x="172" y="688"/>
                    <a:pt x="188" y="678"/>
                    <a:pt x="198" y="688"/>
                  </a:cubicBezTo>
                  <a:cubicBezTo>
                    <a:pt x="203" y="694"/>
                    <a:pt x="209" y="701"/>
                    <a:pt x="211" y="709"/>
                  </a:cubicBezTo>
                  <a:cubicBezTo>
                    <a:pt x="219" y="712"/>
                    <a:pt x="225" y="715"/>
                    <a:pt x="233" y="712"/>
                  </a:cubicBezTo>
                  <a:cubicBezTo>
                    <a:pt x="251" y="712"/>
                    <a:pt x="201" y="651"/>
                    <a:pt x="264" y="670"/>
                  </a:cubicBezTo>
                  <a:cubicBezTo>
                    <a:pt x="270" y="670"/>
                    <a:pt x="259" y="683"/>
                    <a:pt x="262" y="686"/>
                  </a:cubicBezTo>
                  <a:cubicBezTo>
                    <a:pt x="294" y="712"/>
                    <a:pt x="301" y="649"/>
                    <a:pt x="325" y="667"/>
                  </a:cubicBezTo>
                  <a:cubicBezTo>
                    <a:pt x="333" y="675"/>
                    <a:pt x="304" y="691"/>
                    <a:pt x="312" y="696"/>
                  </a:cubicBezTo>
                  <a:cubicBezTo>
                    <a:pt x="373" y="728"/>
                    <a:pt x="320" y="688"/>
                    <a:pt x="368" y="678"/>
                  </a:cubicBezTo>
                  <a:cubicBezTo>
                    <a:pt x="376" y="675"/>
                    <a:pt x="389" y="752"/>
                    <a:pt x="407" y="754"/>
                  </a:cubicBezTo>
                  <a:cubicBezTo>
                    <a:pt x="450" y="762"/>
                    <a:pt x="505" y="760"/>
                    <a:pt x="540" y="805"/>
                  </a:cubicBezTo>
                  <a:cubicBezTo>
                    <a:pt x="542" y="810"/>
                    <a:pt x="529" y="815"/>
                    <a:pt x="526" y="821"/>
                  </a:cubicBezTo>
                  <a:cubicBezTo>
                    <a:pt x="521" y="836"/>
                    <a:pt x="508" y="850"/>
                    <a:pt x="505" y="866"/>
                  </a:cubicBezTo>
                  <a:cubicBezTo>
                    <a:pt x="505" y="871"/>
                    <a:pt x="519" y="868"/>
                    <a:pt x="516" y="874"/>
                  </a:cubicBezTo>
                  <a:cubicBezTo>
                    <a:pt x="513" y="881"/>
                    <a:pt x="500" y="884"/>
                    <a:pt x="497" y="895"/>
                  </a:cubicBezTo>
                  <a:cubicBezTo>
                    <a:pt x="479" y="961"/>
                    <a:pt x="524" y="942"/>
                    <a:pt x="566" y="945"/>
                  </a:cubicBezTo>
                  <a:lnTo>
                    <a:pt x="569" y="945"/>
                  </a:lnTo>
                  <a:cubicBezTo>
                    <a:pt x="564" y="937"/>
                    <a:pt x="561" y="929"/>
                    <a:pt x="561" y="926"/>
                  </a:cubicBezTo>
                  <a:cubicBezTo>
                    <a:pt x="564" y="916"/>
                    <a:pt x="582" y="916"/>
                    <a:pt x="585" y="905"/>
                  </a:cubicBezTo>
                  <a:cubicBezTo>
                    <a:pt x="593" y="860"/>
                    <a:pt x="516" y="844"/>
                    <a:pt x="540" y="839"/>
                  </a:cubicBezTo>
                  <a:cubicBezTo>
                    <a:pt x="548" y="836"/>
                    <a:pt x="553" y="847"/>
                    <a:pt x="558" y="847"/>
                  </a:cubicBezTo>
                  <a:lnTo>
                    <a:pt x="609" y="802"/>
                  </a:lnTo>
                  <a:cubicBezTo>
                    <a:pt x="611" y="789"/>
                    <a:pt x="577" y="805"/>
                    <a:pt x="587" y="784"/>
                  </a:cubicBezTo>
                  <a:cubicBezTo>
                    <a:pt x="595" y="765"/>
                    <a:pt x="614" y="752"/>
                    <a:pt x="622" y="733"/>
                  </a:cubicBezTo>
                  <a:cubicBezTo>
                    <a:pt x="646" y="675"/>
                    <a:pt x="587" y="633"/>
                    <a:pt x="571" y="604"/>
                  </a:cubicBezTo>
                  <a:cubicBezTo>
                    <a:pt x="569" y="598"/>
                    <a:pt x="574" y="590"/>
                    <a:pt x="577" y="585"/>
                  </a:cubicBezTo>
                  <a:cubicBezTo>
                    <a:pt x="577" y="580"/>
                    <a:pt x="571" y="572"/>
                    <a:pt x="577" y="569"/>
                  </a:cubicBezTo>
                  <a:cubicBezTo>
                    <a:pt x="590" y="561"/>
                    <a:pt x="606" y="569"/>
                    <a:pt x="622" y="564"/>
                  </a:cubicBezTo>
                  <a:cubicBezTo>
                    <a:pt x="627" y="561"/>
                    <a:pt x="616" y="545"/>
                    <a:pt x="622" y="548"/>
                  </a:cubicBezTo>
                  <a:cubicBezTo>
                    <a:pt x="638" y="553"/>
                    <a:pt x="648" y="572"/>
                    <a:pt x="667" y="572"/>
                  </a:cubicBezTo>
                  <a:cubicBezTo>
                    <a:pt x="685" y="574"/>
                    <a:pt x="757" y="551"/>
                    <a:pt x="765" y="532"/>
                  </a:cubicBezTo>
                  <a:cubicBezTo>
                    <a:pt x="773" y="514"/>
                    <a:pt x="714" y="511"/>
                    <a:pt x="738" y="495"/>
                  </a:cubicBezTo>
                  <a:cubicBezTo>
                    <a:pt x="781" y="466"/>
                    <a:pt x="831" y="455"/>
                    <a:pt x="820" y="389"/>
                  </a:cubicBezTo>
                  <a:cubicBezTo>
                    <a:pt x="818" y="352"/>
                    <a:pt x="720" y="368"/>
                    <a:pt x="744" y="328"/>
                  </a:cubicBezTo>
                  <a:cubicBezTo>
                    <a:pt x="746" y="320"/>
                    <a:pt x="759" y="328"/>
                    <a:pt x="759" y="323"/>
                  </a:cubicBezTo>
                  <a:cubicBezTo>
                    <a:pt x="762" y="315"/>
                    <a:pt x="749" y="307"/>
                    <a:pt x="751" y="299"/>
                  </a:cubicBezTo>
                  <a:cubicBezTo>
                    <a:pt x="751" y="294"/>
                    <a:pt x="759" y="294"/>
                    <a:pt x="765" y="294"/>
                  </a:cubicBezTo>
                  <a:cubicBezTo>
                    <a:pt x="783" y="294"/>
                    <a:pt x="799" y="302"/>
                    <a:pt x="818" y="302"/>
                  </a:cubicBezTo>
                  <a:cubicBezTo>
                    <a:pt x="839" y="302"/>
                    <a:pt x="820" y="259"/>
                    <a:pt x="828" y="238"/>
                  </a:cubicBezTo>
                  <a:cubicBezTo>
                    <a:pt x="834" y="220"/>
                    <a:pt x="879" y="135"/>
                    <a:pt x="873" y="90"/>
                  </a:cubicBezTo>
                  <a:cubicBezTo>
                    <a:pt x="820" y="116"/>
                    <a:pt x="815" y="18"/>
                    <a:pt x="770" y="8"/>
                  </a:cubicBezTo>
                  <a:cubicBezTo>
                    <a:pt x="730" y="0"/>
                    <a:pt x="521" y="45"/>
                    <a:pt x="497" y="82"/>
                  </a:cubicBezTo>
                  <a:cubicBezTo>
                    <a:pt x="484" y="98"/>
                    <a:pt x="479" y="114"/>
                    <a:pt x="468" y="127"/>
                  </a:cubicBezTo>
                  <a:close/>
                  <a:moveTo>
                    <a:pt x="5" y="688"/>
                  </a:moveTo>
                  <a:cubicBezTo>
                    <a:pt x="0" y="757"/>
                    <a:pt x="55" y="712"/>
                    <a:pt x="95" y="731"/>
                  </a:cubicBezTo>
                  <a:cubicBezTo>
                    <a:pt x="100" y="733"/>
                    <a:pt x="90" y="744"/>
                    <a:pt x="95" y="749"/>
                  </a:cubicBezTo>
                  <a:cubicBezTo>
                    <a:pt x="127" y="770"/>
                    <a:pt x="153" y="733"/>
                    <a:pt x="174" y="715"/>
                  </a:cubicBezTo>
                  <a:cubicBezTo>
                    <a:pt x="161" y="701"/>
                    <a:pt x="145" y="691"/>
                    <a:pt x="140" y="688"/>
                  </a:cubicBezTo>
                  <a:cubicBezTo>
                    <a:pt x="127" y="686"/>
                    <a:pt x="124" y="709"/>
                    <a:pt x="111" y="709"/>
                  </a:cubicBezTo>
                  <a:cubicBezTo>
                    <a:pt x="66" y="709"/>
                    <a:pt x="95" y="683"/>
                    <a:pt x="42" y="675"/>
                  </a:cubicBezTo>
                  <a:cubicBezTo>
                    <a:pt x="29" y="672"/>
                    <a:pt x="16" y="672"/>
                    <a:pt x="0" y="678"/>
                  </a:cubicBezTo>
                  <a:lnTo>
                    <a:pt x="5" y="688"/>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2" name="Syria"/>
            <p:cNvSpPr>
              <a:spLocks/>
            </p:cNvSpPr>
            <p:nvPr/>
          </p:nvSpPr>
          <p:spPr bwMode="auto">
            <a:xfrm>
              <a:off x="6659021" y="5201001"/>
              <a:ext cx="569913" cy="835025"/>
            </a:xfrm>
            <a:custGeom>
              <a:avLst/>
              <a:gdLst>
                <a:gd name="T0" fmla="*/ 21 w 1580"/>
                <a:gd name="T1" fmla="*/ 1176 h 2317"/>
                <a:gd name="T2" fmla="*/ 100 w 1580"/>
                <a:gd name="T3" fmla="*/ 1189 h 2317"/>
                <a:gd name="T4" fmla="*/ 98 w 1580"/>
                <a:gd name="T5" fmla="*/ 1133 h 2317"/>
                <a:gd name="T6" fmla="*/ 132 w 1580"/>
                <a:gd name="T7" fmla="*/ 1104 h 2317"/>
                <a:gd name="T8" fmla="*/ 116 w 1580"/>
                <a:gd name="T9" fmla="*/ 1035 h 2317"/>
                <a:gd name="T10" fmla="*/ 198 w 1580"/>
                <a:gd name="T11" fmla="*/ 998 h 2317"/>
                <a:gd name="T12" fmla="*/ 151 w 1580"/>
                <a:gd name="T13" fmla="*/ 956 h 2317"/>
                <a:gd name="T14" fmla="*/ 124 w 1580"/>
                <a:gd name="T15" fmla="*/ 805 h 2317"/>
                <a:gd name="T16" fmla="*/ 238 w 1580"/>
                <a:gd name="T17" fmla="*/ 805 h 2317"/>
                <a:gd name="T18" fmla="*/ 257 w 1580"/>
                <a:gd name="T19" fmla="*/ 834 h 2317"/>
                <a:gd name="T20" fmla="*/ 265 w 1580"/>
                <a:gd name="T21" fmla="*/ 813 h 2317"/>
                <a:gd name="T22" fmla="*/ 352 w 1580"/>
                <a:gd name="T23" fmla="*/ 789 h 2317"/>
                <a:gd name="T24" fmla="*/ 566 w 1580"/>
                <a:gd name="T25" fmla="*/ 604 h 2317"/>
                <a:gd name="T26" fmla="*/ 680 w 1580"/>
                <a:gd name="T27" fmla="*/ 633 h 2317"/>
                <a:gd name="T28" fmla="*/ 908 w 1580"/>
                <a:gd name="T29" fmla="*/ 527 h 2317"/>
                <a:gd name="T30" fmla="*/ 1157 w 1580"/>
                <a:gd name="T31" fmla="*/ 268 h 2317"/>
                <a:gd name="T32" fmla="*/ 1368 w 1580"/>
                <a:gd name="T33" fmla="*/ 175 h 2317"/>
                <a:gd name="T34" fmla="*/ 1472 w 1580"/>
                <a:gd name="T35" fmla="*/ 90 h 2317"/>
                <a:gd name="T36" fmla="*/ 1538 w 1580"/>
                <a:gd name="T37" fmla="*/ 48 h 2317"/>
                <a:gd name="T38" fmla="*/ 1564 w 1580"/>
                <a:gd name="T39" fmla="*/ 98 h 2317"/>
                <a:gd name="T40" fmla="*/ 1488 w 1580"/>
                <a:gd name="T41" fmla="*/ 313 h 2317"/>
                <a:gd name="T42" fmla="*/ 1379 w 1580"/>
                <a:gd name="T43" fmla="*/ 458 h 2317"/>
                <a:gd name="T44" fmla="*/ 1469 w 1580"/>
                <a:gd name="T45" fmla="*/ 612 h 2317"/>
                <a:gd name="T46" fmla="*/ 1506 w 1580"/>
                <a:gd name="T47" fmla="*/ 837 h 2317"/>
                <a:gd name="T48" fmla="*/ 1562 w 1580"/>
                <a:gd name="T49" fmla="*/ 969 h 2317"/>
                <a:gd name="T50" fmla="*/ 1392 w 1580"/>
                <a:gd name="T51" fmla="*/ 1308 h 2317"/>
                <a:gd name="T52" fmla="*/ 942 w 1580"/>
                <a:gd name="T53" fmla="*/ 1882 h 2317"/>
                <a:gd name="T54" fmla="*/ 646 w 1580"/>
                <a:gd name="T55" fmla="*/ 2269 h 2317"/>
                <a:gd name="T56" fmla="*/ 413 w 1580"/>
                <a:gd name="T57" fmla="*/ 2277 h 2317"/>
                <a:gd name="T58" fmla="*/ 355 w 1580"/>
                <a:gd name="T59" fmla="*/ 2237 h 2317"/>
                <a:gd name="T60" fmla="*/ 272 w 1580"/>
                <a:gd name="T61" fmla="*/ 2243 h 2317"/>
                <a:gd name="T62" fmla="*/ 225 w 1580"/>
                <a:gd name="T63" fmla="*/ 2084 h 2317"/>
                <a:gd name="T64" fmla="*/ 227 w 1580"/>
                <a:gd name="T65" fmla="*/ 2076 h 2317"/>
                <a:gd name="T66" fmla="*/ 227 w 1580"/>
                <a:gd name="T67" fmla="*/ 2076 h 2317"/>
                <a:gd name="T68" fmla="*/ 220 w 1580"/>
                <a:gd name="T69" fmla="*/ 2084 h 2317"/>
                <a:gd name="T70" fmla="*/ 302 w 1580"/>
                <a:gd name="T71" fmla="*/ 1933 h 2317"/>
                <a:gd name="T72" fmla="*/ 262 w 1580"/>
                <a:gd name="T73" fmla="*/ 1898 h 2317"/>
                <a:gd name="T74" fmla="*/ 291 w 1580"/>
                <a:gd name="T75" fmla="*/ 1845 h 2317"/>
                <a:gd name="T76" fmla="*/ 365 w 1580"/>
                <a:gd name="T77" fmla="*/ 1819 h 2317"/>
                <a:gd name="T78" fmla="*/ 328 w 1580"/>
                <a:gd name="T79" fmla="*/ 1800 h 2317"/>
                <a:gd name="T80" fmla="*/ 394 w 1580"/>
                <a:gd name="T81" fmla="*/ 1673 h 2317"/>
                <a:gd name="T82" fmla="*/ 378 w 1580"/>
                <a:gd name="T83" fmla="*/ 1668 h 2317"/>
                <a:gd name="T84" fmla="*/ 349 w 1580"/>
                <a:gd name="T85" fmla="*/ 1605 h 2317"/>
                <a:gd name="T86" fmla="*/ 280 w 1580"/>
                <a:gd name="T87" fmla="*/ 1599 h 2317"/>
                <a:gd name="T88" fmla="*/ 299 w 1580"/>
                <a:gd name="T89" fmla="*/ 1562 h 2317"/>
                <a:gd name="T90" fmla="*/ 267 w 1580"/>
                <a:gd name="T91" fmla="*/ 1544 h 2317"/>
                <a:gd name="T92" fmla="*/ 169 w 1580"/>
                <a:gd name="T93" fmla="*/ 1591 h 2317"/>
                <a:gd name="T94" fmla="*/ 114 w 1580"/>
                <a:gd name="T95" fmla="*/ 1515 h 2317"/>
                <a:gd name="T96" fmla="*/ 74 w 1580"/>
                <a:gd name="T97" fmla="*/ 1345 h 2317"/>
                <a:gd name="T98" fmla="*/ 16 w 1580"/>
                <a:gd name="T99" fmla="*/ 1300 h 2317"/>
                <a:gd name="T100" fmla="*/ 24 w 1580"/>
                <a:gd name="T101" fmla="*/ 1247 h 2317"/>
                <a:gd name="T102" fmla="*/ 0 w 1580"/>
                <a:gd name="T103" fmla="*/ 1215 h 2317"/>
                <a:gd name="T104" fmla="*/ 21 w 1580"/>
                <a:gd name="T105" fmla="*/ 1176 h 2317"/>
                <a:gd name="T106" fmla="*/ 21 w 1580"/>
                <a:gd name="T107" fmla="*/ 117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0" h="2317">
                  <a:moveTo>
                    <a:pt x="21" y="1176"/>
                  </a:moveTo>
                  <a:cubicBezTo>
                    <a:pt x="40" y="1168"/>
                    <a:pt x="90" y="1202"/>
                    <a:pt x="100" y="1189"/>
                  </a:cubicBezTo>
                  <a:cubicBezTo>
                    <a:pt x="114" y="1176"/>
                    <a:pt x="92" y="1152"/>
                    <a:pt x="98" y="1133"/>
                  </a:cubicBezTo>
                  <a:cubicBezTo>
                    <a:pt x="103" y="1120"/>
                    <a:pt x="127" y="1117"/>
                    <a:pt x="132" y="1104"/>
                  </a:cubicBezTo>
                  <a:lnTo>
                    <a:pt x="116" y="1035"/>
                  </a:lnTo>
                  <a:cubicBezTo>
                    <a:pt x="116" y="1030"/>
                    <a:pt x="193" y="1004"/>
                    <a:pt x="198" y="998"/>
                  </a:cubicBezTo>
                  <a:cubicBezTo>
                    <a:pt x="204" y="990"/>
                    <a:pt x="156" y="961"/>
                    <a:pt x="151" y="956"/>
                  </a:cubicBezTo>
                  <a:cubicBezTo>
                    <a:pt x="130" y="929"/>
                    <a:pt x="108" y="834"/>
                    <a:pt x="124" y="805"/>
                  </a:cubicBezTo>
                  <a:cubicBezTo>
                    <a:pt x="130" y="797"/>
                    <a:pt x="227" y="794"/>
                    <a:pt x="238" y="805"/>
                  </a:cubicBezTo>
                  <a:cubicBezTo>
                    <a:pt x="241" y="808"/>
                    <a:pt x="225" y="853"/>
                    <a:pt x="257" y="834"/>
                  </a:cubicBezTo>
                  <a:cubicBezTo>
                    <a:pt x="265" y="829"/>
                    <a:pt x="259" y="816"/>
                    <a:pt x="265" y="813"/>
                  </a:cubicBezTo>
                  <a:cubicBezTo>
                    <a:pt x="291" y="797"/>
                    <a:pt x="325" y="805"/>
                    <a:pt x="352" y="789"/>
                  </a:cubicBezTo>
                  <a:cubicBezTo>
                    <a:pt x="426" y="752"/>
                    <a:pt x="468" y="612"/>
                    <a:pt x="566" y="604"/>
                  </a:cubicBezTo>
                  <a:cubicBezTo>
                    <a:pt x="603" y="601"/>
                    <a:pt x="640" y="633"/>
                    <a:pt x="680" y="633"/>
                  </a:cubicBezTo>
                  <a:cubicBezTo>
                    <a:pt x="757" y="633"/>
                    <a:pt x="844" y="567"/>
                    <a:pt x="908" y="527"/>
                  </a:cubicBezTo>
                  <a:cubicBezTo>
                    <a:pt x="1011" y="461"/>
                    <a:pt x="1059" y="339"/>
                    <a:pt x="1157" y="268"/>
                  </a:cubicBezTo>
                  <a:cubicBezTo>
                    <a:pt x="1218" y="225"/>
                    <a:pt x="1305" y="217"/>
                    <a:pt x="1368" y="175"/>
                  </a:cubicBezTo>
                  <a:cubicBezTo>
                    <a:pt x="1398" y="156"/>
                    <a:pt x="1453" y="125"/>
                    <a:pt x="1472" y="90"/>
                  </a:cubicBezTo>
                  <a:cubicBezTo>
                    <a:pt x="1482" y="72"/>
                    <a:pt x="1490" y="0"/>
                    <a:pt x="1538" y="48"/>
                  </a:cubicBezTo>
                  <a:cubicBezTo>
                    <a:pt x="1551" y="61"/>
                    <a:pt x="1562" y="80"/>
                    <a:pt x="1564" y="98"/>
                  </a:cubicBezTo>
                  <a:cubicBezTo>
                    <a:pt x="1564" y="111"/>
                    <a:pt x="1498" y="299"/>
                    <a:pt x="1488" y="313"/>
                  </a:cubicBezTo>
                  <a:cubicBezTo>
                    <a:pt x="1443" y="374"/>
                    <a:pt x="1368" y="363"/>
                    <a:pt x="1379" y="458"/>
                  </a:cubicBezTo>
                  <a:cubicBezTo>
                    <a:pt x="1392" y="551"/>
                    <a:pt x="1424" y="551"/>
                    <a:pt x="1469" y="612"/>
                  </a:cubicBezTo>
                  <a:cubicBezTo>
                    <a:pt x="1511" y="667"/>
                    <a:pt x="1485" y="768"/>
                    <a:pt x="1506" y="837"/>
                  </a:cubicBezTo>
                  <a:cubicBezTo>
                    <a:pt x="1517" y="882"/>
                    <a:pt x="1554" y="924"/>
                    <a:pt x="1562" y="969"/>
                  </a:cubicBezTo>
                  <a:cubicBezTo>
                    <a:pt x="1580" y="1109"/>
                    <a:pt x="1472" y="1210"/>
                    <a:pt x="1392" y="1308"/>
                  </a:cubicBezTo>
                  <a:cubicBezTo>
                    <a:pt x="1241" y="1501"/>
                    <a:pt x="1090" y="1692"/>
                    <a:pt x="942" y="1882"/>
                  </a:cubicBezTo>
                  <a:cubicBezTo>
                    <a:pt x="900" y="1938"/>
                    <a:pt x="675" y="2253"/>
                    <a:pt x="646" y="2269"/>
                  </a:cubicBezTo>
                  <a:cubicBezTo>
                    <a:pt x="603" y="2293"/>
                    <a:pt x="458" y="2290"/>
                    <a:pt x="413" y="2277"/>
                  </a:cubicBezTo>
                  <a:cubicBezTo>
                    <a:pt x="410" y="2274"/>
                    <a:pt x="357" y="2237"/>
                    <a:pt x="355" y="2237"/>
                  </a:cubicBezTo>
                  <a:cubicBezTo>
                    <a:pt x="280" y="2213"/>
                    <a:pt x="283" y="2317"/>
                    <a:pt x="272" y="2243"/>
                  </a:cubicBezTo>
                  <a:cubicBezTo>
                    <a:pt x="272" y="2243"/>
                    <a:pt x="227" y="2089"/>
                    <a:pt x="225" y="2084"/>
                  </a:cubicBezTo>
                  <a:lnTo>
                    <a:pt x="227" y="2076"/>
                  </a:lnTo>
                  <a:lnTo>
                    <a:pt x="227" y="2076"/>
                  </a:lnTo>
                  <a:lnTo>
                    <a:pt x="220" y="2084"/>
                  </a:lnTo>
                  <a:cubicBezTo>
                    <a:pt x="251" y="2055"/>
                    <a:pt x="291" y="1965"/>
                    <a:pt x="302" y="1933"/>
                  </a:cubicBezTo>
                  <a:cubicBezTo>
                    <a:pt x="307" y="1925"/>
                    <a:pt x="243" y="1946"/>
                    <a:pt x="262" y="1898"/>
                  </a:cubicBezTo>
                  <a:cubicBezTo>
                    <a:pt x="270" y="1880"/>
                    <a:pt x="278" y="1861"/>
                    <a:pt x="291" y="1845"/>
                  </a:cubicBezTo>
                  <a:lnTo>
                    <a:pt x="365" y="1819"/>
                  </a:lnTo>
                  <a:cubicBezTo>
                    <a:pt x="365" y="1806"/>
                    <a:pt x="331" y="1814"/>
                    <a:pt x="328" y="1800"/>
                  </a:cubicBezTo>
                  <a:cubicBezTo>
                    <a:pt x="320" y="1750"/>
                    <a:pt x="389" y="1716"/>
                    <a:pt x="394" y="1673"/>
                  </a:cubicBezTo>
                  <a:cubicBezTo>
                    <a:pt x="397" y="1665"/>
                    <a:pt x="381" y="1671"/>
                    <a:pt x="378" y="1668"/>
                  </a:cubicBezTo>
                  <a:cubicBezTo>
                    <a:pt x="362" y="1642"/>
                    <a:pt x="378" y="1628"/>
                    <a:pt x="349" y="1605"/>
                  </a:cubicBezTo>
                  <a:cubicBezTo>
                    <a:pt x="315" y="1578"/>
                    <a:pt x="283" y="1612"/>
                    <a:pt x="280" y="1599"/>
                  </a:cubicBezTo>
                  <a:cubicBezTo>
                    <a:pt x="278" y="1586"/>
                    <a:pt x="299" y="1575"/>
                    <a:pt x="299" y="1562"/>
                  </a:cubicBezTo>
                  <a:cubicBezTo>
                    <a:pt x="299" y="1549"/>
                    <a:pt x="278" y="1546"/>
                    <a:pt x="267" y="1544"/>
                  </a:cubicBezTo>
                  <a:cubicBezTo>
                    <a:pt x="267" y="1541"/>
                    <a:pt x="212" y="1581"/>
                    <a:pt x="169" y="1591"/>
                  </a:cubicBezTo>
                  <a:cubicBezTo>
                    <a:pt x="153" y="1565"/>
                    <a:pt x="122" y="1541"/>
                    <a:pt x="114" y="1515"/>
                  </a:cubicBezTo>
                  <a:cubicBezTo>
                    <a:pt x="90" y="1454"/>
                    <a:pt x="122" y="1401"/>
                    <a:pt x="74" y="1345"/>
                  </a:cubicBezTo>
                  <a:cubicBezTo>
                    <a:pt x="53" y="1319"/>
                    <a:pt x="13" y="1335"/>
                    <a:pt x="16" y="1300"/>
                  </a:cubicBezTo>
                  <a:cubicBezTo>
                    <a:pt x="18" y="1282"/>
                    <a:pt x="26" y="1266"/>
                    <a:pt x="24" y="1247"/>
                  </a:cubicBezTo>
                  <a:cubicBezTo>
                    <a:pt x="21" y="1234"/>
                    <a:pt x="0" y="1229"/>
                    <a:pt x="0" y="1215"/>
                  </a:cubicBezTo>
                  <a:cubicBezTo>
                    <a:pt x="0" y="1205"/>
                    <a:pt x="10" y="1189"/>
                    <a:pt x="21" y="1176"/>
                  </a:cubicBezTo>
                  <a:lnTo>
                    <a:pt x="21" y="117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3" name="Switzerland"/>
            <p:cNvSpPr>
              <a:spLocks/>
            </p:cNvSpPr>
            <p:nvPr/>
          </p:nvSpPr>
          <p:spPr bwMode="auto">
            <a:xfrm>
              <a:off x="3704684" y="4597751"/>
              <a:ext cx="403225" cy="263525"/>
            </a:xfrm>
            <a:custGeom>
              <a:avLst/>
              <a:gdLst>
                <a:gd name="T0" fmla="*/ 1085 w 1119"/>
                <a:gd name="T1" fmla="*/ 389 h 731"/>
                <a:gd name="T2" fmla="*/ 1088 w 1119"/>
                <a:gd name="T3" fmla="*/ 471 h 731"/>
                <a:gd name="T4" fmla="*/ 1019 w 1119"/>
                <a:gd name="T5" fmla="*/ 511 h 731"/>
                <a:gd name="T6" fmla="*/ 1024 w 1119"/>
                <a:gd name="T7" fmla="*/ 564 h 731"/>
                <a:gd name="T8" fmla="*/ 966 w 1119"/>
                <a:gd name="T9" fmla="*/ 524 h 731"/>
                <a:gd name="T10" fmla="*/ 826 w 1119"/>
                <a:gd name="T11" fmla="*/ 477 h 731"/>
                <a:gd name="T12" fmla="*/ 736 w 1119"/>
                <a:gd name="T13" fmla="*/ 667 h 731"/>
                <a:gd name="T14" fmla="*/ 712 w 1119"/>
                <a:gd name="T15" fmla="*/ 673 h 731"/>
                <a:gd name="T16" fmla="*/ 701 w 1119"/>
                <a:gd name="T17" fmla="*/ 630 h 731"/>
                <a:gd name="T18" fmla="*/ 603 w 1119"/>
                <a:gd name="T19" fmla="*/ 567 h 731"/>
                <a:gd name="T20" fmla="*/ 606 w 1119"/>
                <a:gd name="T21" fmla="*/ 490 h 731"/>
                <a:gd name="T22" fmla="*/ 555 w 1119"/>
                <a:gd name="T23" fmla="*/ 527 h 731"/>
                <a:gd name="T24" fmla="*/ 534 w 1119"/>
                <a:gd name="T25" fmla="*/ 588 h 731"/>
                <a:gd name="T26" fmla="*/ 391 w 1119"/>
                <a:gd name="T27" fmla="*/ 651 h 731"/>
                <a:gd name="T28" fmla="*/ 235 w 1119"/>
                <a:gd name="T29" fmla="*/ 617 h 731"/>
                <a:gd name="T30" fmla="*/ 225 w 1119"/>
                <a:gd name="T31" fmla="*/ 593 h 731"/>
                <a:gd name="T32" fmla="*/ 219 w 1119"/>
                <a:gd name="T33" fmla="*/ 548 h 731"/>
                <a:gd name="T34" fmla="*/ 209 w 1119"/>
                <a:gd name="T35" fmla="*/ 490 h 731"/>
                <a:gd name="T36" fmla="*/ 74 w 1119"/>
                <a:gd name="T37" fmla="*/ 530 h 731"/>
                <a:gd name="T38" fmla="*/ 2 w 1119"/>
                <a:gd name="T39" fmla="*/ 583 h 731"/>
                <a:gd name="T40" fmla="*/ 42 w 1119"/>
                <a:gd name="T41" fmla="*/ 543 h 731"/>
                <a:gd name="T42" fmla="*/ 129 w 1119"/>
                <a:gd name="T43" fmla="*/ 368 h 731"/>
                <a:gd name="T44" fmla="*/ 193 w 1119"/>
                <a:gd name="T45" fmla="*/ 278 h 731"/>
                <a:gd name="T46" fmla="*/ 285 w 1119"/>
                <a:gd name="T47" fmla="*/ 172 h 731"/>
                <a:gd name="T48" fmla="*/ 267 w 1119"/>
                <a:gd name="T49" fmla="*/ 138 h 731"/>
                <a:gd name="T50" fmla="*/ 267 w 1119"/>
                <a:gd name="T51" fmla="*/ 119 h 731"/>
                <a:gd name="T52" fmla="*/ 410 w 1119"/>
                <a:gd name="T53" fmla="*/ 96 h 731"/>
                <a:gd name="T54" fmla="*/ 431 w 1119"/>
                <a:gd name="T55" fmla="*/ 93 h 731"/>
                <a:gd name="T56" fmla="*/ 555 w 1119"/>
                <a:gd name="T57" fmla="*/ 90 h 731"/>
                <a:gd name="T58" fmla="*/ 627 w 1119"/>
                <a:gd name="T59" fmla="*/ 85 h 731"/>
                <a:gd name="T60" fmla="*/ 606 w 1119"/>
                <a:gd name="T61" fmla="*/ 74 h 731"/>
                <a:gd name="T62" fmla="*/ 677 w 1119"/>
                <a:gd name="T63" fmla="*/ 64 h 731"/>
                <a:gd name="T64" fmla="*/ 696 w 1119"/>
                <a:gd name="T65" fmla="*/ 53 h 731"/>
                <a:gd name="T66" fmla="*/ 807 w 1119"/>
                <a:gd name="T67" fmla="*/ 77 h 731"/>
                <a:gd name="T68" fmla="*/ 876 w 1119"/>
                <a:gd name="T69" fmla="*/ 125 h 731"/>
                <a:gd name="T70" fmla="*/ 884 w 1119"/>
                <a:gd name="T71" fmla="*/ 180 h 731"/>
                <a:gd name="T72" fmla="*/ 950 w 1119"/>
                <a:gd name="T73" fmla="*/ 302 h 731"/>
                <a:gd name="T74" fmla="*/ 995 w 1119"/>
                <a:gd name="T75" fmla="*/ 355 h 731"/>
                <a:gd name="T76" fmla="*/ 1093 w 1119"/>
                <a:gd name="T77" fmla="*/ 315 h 731"/>
                <a:gd name="T78" fmla="*/ 1090 w 1119"/>
                <a:gd name="T79" fmla="*/ 3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9" h="731">
                  <a:moveTo>
                    <a:pt x="1090" y="355"/>
                  </a:moveTo>
                  <a:cubicBezTo>
                    <a:pt x="1088" y="366"/>
                    <a:pt x="1090" y="379"/>
                    <a:pt x="1085" y="389"/>
                  </a:cubicBezTo>
                  <a:cubicBezTo>
                    <a:pt x="1082" y="400"/>
                    <a:pt x="1074" y="408"/>
                    <a:pt x="1069" y="418"/>
                  </a:cubicBezTo>
                  <a:cubicBezTo>
                    <a:pt x="1069" y="424"/>
                    <a:pt x="1119" y="461"/>
                    <a:pt x="1088" y="471"/>
                  </a:cubicBezTo>
                  <a:cubicBezTo>
                    <a:pt x="1032" y="485"/>
                    <a:pt x="1051" y="408"/>
                    <a:pt x="1003" y="442"/>
                  </a:cubicBezTo>
                  <a:cubicBezTo>
                    <a:pt x="966" y="469"/>
                    <a:pt x="1013" y="498"/>
                    <a:pt x="1019" y="511"/>
                  </a:cubicBezTo>
                  <a:cubicBezTo>
                    <a:pt x="1021" y="522"/>
                    <a:pt x="1006" y="530"/>
                    <a:pt x="1006" y="540"/>
                  </a:cubicBezTo>
                  <a:cubicBezTo>
                    <a:pt x="1008" y="551"/>
                    <a:pt x="1019" y="556"/>
                    <a:pt x="1024" y="564"/>
                  </a:cubicBezTo>
                  <a:cubicBezTo>
                    <a:pt x="1027" y="575"/>
                    <a:pt x="1006" y="585"/>
                    <a:pt x="995" y="580"/>
                  </a:cubicBezTo>
                  <a:cubicBezTo>
                    <a:pt x="976" y="569"/>
                    <a:pt x="987" y="527"/>
                    <a:pt x="966" y="524"/>
                  </a:cubicBezTo>
                  <a:cubicBezTo>
                    <a:pt x="894" y="511"/>
                    <a:pt x="929" y="564"/>
                    <a:pt x="886" y="551"/>
                  </a:cubicBezTo>
                  <a:cubicBezTo>
                    <a:pt x="818" y="535"/>
                    <a:pt x="860" y="482"/>
                    <a:pt x="826" y="477"/>
                  </a:cubicBezTo>
                  <a:cubicBezTo>
                    <a:pt x="781" y="469"/>
                    <a:pt x="810" y="540"/>
                    <a:pt x="810" y="546"/>
                  </a:cubicBezTo>
                  <a:cubicBezTo>
                    <a:pt x="799" y="593"/>
                    <a:pt x="736" y="609"/>
                    <a:pt x="736" y="667"/>
                  </a:cubicBezTo>
                  <a:cubicBezTo>
                    <a:pt x="736" y="694"/>
                    <a:pt x="788" y="683"/>
                    <a:pt x="743" y="718"/>
                  </a:cubicBezTo>
                  <a:cubicBezTo>
                    <a:pt x="728" y="731"/>
                    <a:pt x="722" y="686"/>
                    <a:pt x="712" y="673"/>
                  </a:cubicBezTo>
                  <a:cubicBezTo>
                    <a:pt x="704" y="665"/>
                    <a:pt x="685" y="670"/>
                    <a:pt x="683" y="659"/>
                  </a:cubicBezTo>
                  <a:cubicBezTo>
                    <a:pt x="680" y="649"/>
                    <a:pt x="698" y="641"/>
                    <a:pt x="701" y="630"/>
                  </a:cubicBezTo>
                  <a:cubicBezTo>
                    <a:pt x="701" y="625"/>
                    <a:pt x="696" y="620"/>
                    <a:pt x="693" y="620"/>
                  </a:cubicBezTo>
                  <a:cubicBezTo>
                    <a:pt x="664" y="609"/>
                    <a:pt x="622" y="601"/>
                    <a:pt x="603" y="567"/>
                  </a:cubicBezTo>
                  <a:cubicBezTo>
                    <a:pt x="601" y="556"/>
                    <a:pt x="608" y="546"/>
                    <a:pt x="608" y="538"/>
                  </a:cubicBezTo>
                  <a:cubicBezTo>
                    <a:pt x="608" y="522"/>
                    <a:pt x="611" y="506"/>
                    <a:pt x="606" y="490"/>
                  </a:cubicBezTo>
                  <a:cubicBezTo>
                    <a:pt x="603" y="487"/>
                    <a:pt x="598" y="493"/>
                    <a:pt x="593" y="495"/>
                  </a:cubicBezTo>
                  <a:cubicBezTo>
                    <a:pt x="579" y="506"/>
                    <a:pt x="569" y="516"/>
                    <a:pt x="555" y="527"/>
                  </a:cubicBezTo>
                  <a:cubicBezTo>
                    <a:pt x="542" y="538"/>
                    <a:pt x="521" y="543"/>
                    <a:pt x="516" y="559"/>
                  </a:cubicBezTo>
                  <a:cubicBezTo>
                    <a:pt x="513" y="569"/>
                    <a:pt x="537" y="575"/>
                    <a:pt x="534" y="588"/>
                  </a:cubicBezTo>
                  <a:cubicBezTo>
                    <a:pt x="534" y="601"/>
                    <a:pt x="460" y="678"/>
                    <a:pt x="458" y="678"/>
                  </a:cubicBezTo>
                  <a:cubicBezTo>
                    <a:pt x="434" y="678"/>
                    <a:pt x="415" y="646"/>
                    <a:pt x="391" y="651"/>
                  </a:cubicBezTo>
                  <a:cubicBezTo>
                    <a:pt x="357" y="659"/>
                    <a:pt x="285" y="712"/>
                    <a:pt x="259" y="665"/>
                  </a:cubicBezTo>
                  <a:cubicBezTo>
                    <a:pt x="248" y="649"/>
                    <a:pt x="248" y="630"/>
                    <a:pt x="235" y="617"/>
                  </a:cubicBezTo>
                  <a:cubicBezTo>
                    <a:pt x="233" y="612"/>
                    <a:pt x="222" y="628"/>
                    <a:pt x="219" y="622"/>
                  </a:cubicBezTo>
                  <a:cubicBezTo>
                    <a:pt x="217" y="614"/>
                    <a:pt x="230" y="601"/>
                    <a:pt x="225" y="593"/>
                  </a:cubicBezTo>
                  <a:cubicBezTo>
                    <a:pt x="222" y="585"/>
                    <a:pt x="206" y="593"/>
                    <a:pt x="201" y="588"/>
                  </a:cubicBezTo>
                  <a:cubicBezTo>
                    <a:pt x="185" y="561"/>
                    <a:pt x="222" y="564"/>
                    <a:pt x="219" y="548"/>
                  </a:cubicBezTo>
                  <a:cubicBezTo>
                    <a:pt x="217" y="535"/>
                    <a:pt x="201" y="530"/>
                    <a:pt x="201" y="516"/>
                  </a:cubicBezTo>
                  <a:cubicBezTo>
                    <a:pt x="198" y="508"/>
                    <a:pt x="219" y="493"/>
                    <a:pt x="209" y="490"/>
                  </a:cubicBezTo>
                  <a:cubicBezTo>
                    <a:pt x="174" y="474"/>
                    <a:pt x="100" y="474"/>
                    <a:pt x="76" y="511"/>
                  </a:cubicBezTo>
                  <a:cubicBezTo>
                    <a:pt x="71" y="516"/>
                    <a:pt x="74" y="522"/>
                    <a:pt x="74" y="530"/>
                  </a:cubicBezTo>
                  <a:cubicBezTo>
                    <a:pt x="76" y="535"/>
                    <a:pt x="90" y="540"/>
                    <a:pt x="87" y="546"/>
                  </a:cubicBezTo>
                  <a:cubicBezTo>
                    <a:pt x="71" y="577"/>
                    <a:pt x="34" y="591"/>
                    <a:pt x="2" y="583"/>
                  </a:cubicBezTo>
                  <a:cubicBezTo>
                    <a:pt x="0" y="583"/>
                    <a:pt x="13" y="577"/>
                    <a:pt x="13" y="572"/>
                  </a:cubicBezTo>
                  <a:cubicBezTo>
                    <a:pt x="13" y="538"/>
                    <a:pt x="39" y="551"/>
                    <a:pt x="42" y="543"/>
                  </a:cubicBezTo>
                  <a:cubicBezTo>
                    <a:pt x="55" y="501"/>
                    <a:pt x="21" y="463"/>
                    <a:pt x="53" y="424"/>
                  </a:cubicBezTo>
                  <a:cubicBezTo>
                    <a:pt x="71" y="397"/>
                    <a:pt x="119" y="397"/>
                    <a:pt x="129" y="368"/>
                  </a:cubicBezTo>
                  <a:cubicBezTo>
                    <a:pt x="137" y="352"/>
                    <a:pt x="121" y="328"/>
                    <a:pt x="129" y="310"/>
                  </a:cubicBezTo>
                  <a:cubicBezTo>
                    <a:pt x="140" y="289"/>
                    <a:pt x="177" y="297"/>
                    <a:pt x="193" y="278"/>
                  </a:cubicBezTo>
                  <a:cubicBezTo>
                    <a:pt x="211" y="262"/>
                    <a:pt x="233" y="209"/>
                    <a:pt x="256" y="191"/>
                  </a:cubicBezTo>
                  <a:cubicBezTo>
                    <a:pt x="270" y="180"/>
                    <a:pt x="283" y="209"/>
                    <a:pt x="285" y="172"/>
                  </a:cubicBezTo>
                  <a:cubicBezTo>
                    <a:pt x="285" y="159"/>
                    <a:pt x="246" y="186"/>
                    <a:pt x="243" y="172"/>
                  </a:cubicBezTo>
                  <a:cubicBezTo>
                    <a:pt x="238" y="159"/>
                    <a:pt x="259" y="148"/>
                    <a:pt x="267" y="138"/>
                  </a:cubicBezTo>
                  <a:cubicBezTo>
                    <a:pt x="267" y="138"/>
                    <a:pt x="272" y="141"/>
                    <a:pt x="272" y="138"/>
                  </a:cubicBezTo>
                  <a:cubicBezTo>
                    <a:pt x="272" y="133"/>
                    <a:pt x="262" y="122"/>
                    <a:pt x="267" y="119"/>
                  </a:cubicBezTo>
                  <a:cubicBezTo>
                    <a:pt x="341" y="98"/>
                    <a:pt x="309" y="199"/>
                    <a:pt x="399" y="106"/>
                  </a:cubicBezTo>
                  <a:cubicBezTo>
                    <a:pt x="402" y="106"/>
                    <a:pt x="407" y="101"/>
                    <a:pt x="410" y="96"/>
                  </a:cubicBezTo>
                  <a:lnTo>
                    <a:pt x="415" y="90"/>
                  </a:lnTo>
                  <a:cubicBezTo>
                    <a:pt x="420" y="88"/>
                    <a:pt x="426" y="88"/>
                    <a:pt x="431" y="93"/>
                  </a:cubicBezTo>
                  <a:cubicBezTo>
                    <a:pt x="434" y="96"/>
                    <a:pt x="415" y="98"/>
                    <a:pt x="418" y="103"/>
                  </a:cubicBezTo>
                  <a:cubicBezTo>
                    <a:pt x="426" y="119"/>
                    <a:pt x="548" y="90"/>
                    <a:pt x="555" y="90"/>
                  </a:cubicBezTo>
                  <a:cubicBezTo>
                    <a:pt x="608" y="88"/>
                    <a:pt x="561" y="138"/>
                    <a:pt x="627" y="103"/>
                  </a:cubicBezTo>
                  <a:cubicBezTo>
                    <a:pt x="630" y="101"/>
                    <a:pt x="622" y="88"/>
                    <a:pt x="627" y="85"/>
                  </a:cubicBezTo>
                  <a:cubicBezTo>
                    <a:pt x="635" y="80"/>
                    <a:pt x="664" y="77"/>
                    <a:pt x="653" y="74"/>
                  </a:cubicBezTo>
                  <a:cubicBezTo>
                    <a:pt x="638" y="72"/>
                    <a:pt x="622" y="77"/>
                    <a:pt x="606" y="74"/>
                  </a:cubicBezTo>
                  <a:cubicBezTo>
                    <a:pt x="598" y="72"/>
                    <a:pt x="643" y="0"/>
                    <a:pt x="683" y="40"/>
                  </a:cubicBezTo>
                  <a:cubicBezTo>
                    <a:pt x="688" y="45"/>
                    <a:pt x="675" y="56"/>
                    <a:pt x="677" y="64"/>
                  </a:cubicBezTo>
                  <a:cubicBezTo>
                    <a:pt x="680" y="69"/>
                    <a:pt x="691" y="72"/>
                    <a:pt x="696" y="69"/>
                  </a:cubicBezTo>
                  <a:cubicBezTo>
                    <a:pt x="701" y="66"/>
                    <a:pt x="693" y="48"/>
                    <a:pt x="696" y="53"/>
                  </a:cubicBezTo>
                  <a:cubicBezTo>
                    <a:pt x="706" y="58"/>
                    <a:pt x="706" y="77"/>
                    <a:pt x="717" y="82"/>
                  </a:cubicBezTo>
                  <a:cubicBezTo>
                    <a:pt x="717" y="82"/>
                    <a:pt x="804" y="77"/>
                    <a:pt x="807" y="77"/>
                  </a:cubicBezTo>
                  <a:cubicBezTo>
                    <a:pt x="833" y="82"/>
                    <a:pt x="852" y="109"/>
                    <a:pt x="876" y="122"/>
                  </a:cubicBezTo>
                  <a:lnTo>
                    <a:pt x="876" y="125"/>
                  </a:lnTo>
                  <a:cubicBezTo>
                    <a:pt x="876" y="143"/>
                    <a:pt x="910" y="148"/>
                    <a:pt x="900" y="175"/>
                  </a:cubicBezTo>
                  <a:cubicBezTo>
                    <a:pt x="897" y="180"/>
                    <a:pt x="886" y="178"/>
                    <a:pt x="884" y="180"/>
                  </a:cubicBezTo>
                  <a:cubicBezTo>
                    <a:pt x="876" y="193"/>
                    <a:pt x="849" y="289"/>
                    <a:pt x="855" y="291"/>
                  </a:cubicBezTo>
                  <a:cubicBezTo>
                    <a:pt x="860" y="294"/>
                    <a:pt x="947" y="302"/>
                    <a:pt x="950" y="302"/>
                  </a:cubicBezTo>
                  <a:cubicBezTo>
                    <a:pt x="955" y="307"/>
                    <a:pt x="942" y="315"/>
                    <a:pt x="947" y="321"/>
                  </a:cubicBezTo>
                  <a:cubicBezTo>
                    <a:pt x="961" y="336"/>
                    <a:pt x="976" y="347"/>
                    <a:pt x="995" y="355"/>
                  </a:cubicBezTo>
                  <a:cubicBezTo>
                    <a:pt x="1037" y="376"/>
                    <a:pt x="1045" y="305"/>
                    <a:pt x="1074" y="310"/>
                  </a:cubicBezTo>
                  <a:cubicBezTo>
                    <a:pt x="1082" y="310"/>
                    <a:pt x="1088" y="313"/>
                    <a:pt x="1093" y="315"/>
                  </a:cubicBezTo>
                  <a:lnTo>
                    <a:pt x="1090" y="339"/>
                  </a:lnTo>
                  <a:cubicBezTo>
                    <a:pt x="1088" y="347"/>
                    <a:pt x="1085" y="352"/>
                    <a:pt x="1090" y="35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4" name="Sweden"/>
            <p:cNvSpPr>
              <a:spLocks noEditPoints="1"/>
            </p:cNvSpPr>
            <p:nvPr/>
          </p:nvSpPr>
          <p:spPr bwMode="auto">
            <a:xfrm>
              <a:off x="4128546" y="1908526"/>
              <a:ext cx="652463" cy="1760538"/>
            </a:xfrm>
            <a:custGeom>
              <a:avLst/>
              <a:gdLst>
                <a:gd name="T0" fmla="*/ 524 w 1810"/>
                <a:gd name="T1" fmla="*/ 3473 h 4884"/>
                <a:gd name="T2" fmla="*/ 291 w 1810"/>
                <a:gd name="T3" fmla="*/ 3574 h 4884"/>
                <a:gd name="T4" fmla="*/ 651 w 1810"/>
                <a:gd name="T5" fmla="*/ 3786 h 4884"/>
                <a:gd name="T6" fmla="*/ 243 w 1810"/>
                <a:gd name="T7" fmla="*/ 4797 h 4884"/>
                <a:gd name="T8" fmla="*/ 185 w 1810"/>
                <a:gd name="T9" fmla="*/ 4617 h 4884"/>
                <a:gd name="T10" fmla="*/ 352 w 1810"/>
                <a:gd name="T11" fmla="*/ 4413 h 4884"/>
                <a:gd name="T12" fmla="*/ 214 w 1810"/>
                <a:gd name="T13" fmla="*/ 4214 h 4884"/>
                <a:gd name="T14" fmla="*/ 145 w 1810"/>
                <a:gd name="T15" fmla="*/ 3828 h 4884"/>
                <a:gd name="T16" fmla="*/ 95 w 1810"/>
                <a:gd name="T17" fmla="*/ 3388 h 4884"/>
                <a:gd name="T18" fmla="*/ 177 w 1810"/>
                <a:gd name="T19" fmla="*/ 2904 h 4884"/>
                <a:gd name="T20" fmla="*/ 135 w 1810"/>
                <a:gd name="T21" fmla="*/ 2292 h 4884"/>
                <a:gd name="T22" fmla="*/ 233 w 1810"/>
                <a:gd name="T23" fmla="*/ 1848 h 4884"/>
                <a:gd name="T24" fmla="*/ 463 w 1810"/>
                <a:gd name="T25" fmla="*/ 1204 h 4884"/>
                <a:gd name="T26" fmla="*/ 616 w 1810"/>
                <a:gd name="T27" fmla="*/ 641 h 4884"/>
                <a:gd name="T28" fmla="*/ 1080 w 1810"/>
                <a:gd name="T29" fmla="*/ 267 h 4884"/>
                <a:gd name="T30" fmla="*/ 1127 w 1810"/>
                <a:gd name="T31" fmla="*/ 8 h 4884"/>
                <a:gd name="T32" fmla="*/ 1522 w 1810"/>
                <a:gd name="T33" fmla="*/ 254 h 4884"/>
                <a:gd name="T34" fmla="*/ 1630 w 1810"/>
                <a:gd name="T35" fmla="*/ 580 h 4884"/>
                <a:gd name="T36" fmla="*/ 1739 w 1810"/>
                <a:gd name="T37" fmla="*/ 1048 h 4884"/>
                <a:gd name="T38" fmla="*/ 1548 w 1810"/>
                <a:gd name="T39" fmla="*/ 1144 h 4884"/>
                <a:gd name="T40" fmla="*/ 1519 w 1810"/>
                <a:gd name="T41" fmla="*/ 1183 h 4884"/>
                <a:gd name="T42" fmla="*/ 1498 w 1810"/>
                <a:gd name="T43" fmla="*/ 1318 h 4884"/>
                <a:gd name="T44" fmla="*/ 1400 w 1810"/>
                <a:gd name="T45" fmla="*/ 1856 h 4884"/>
                <a:gd name="T46" fmla="*/ 1313 w 1810"/>
                <a:gd name="T47" fmla="*/ 1922 h 4884"/>
                <a:gd name="T48" fmla="*/ 1170 w 1810"/>
                <a:gd name="T49" fmla="*/ 2036 h 4884"/>
                <a:gd name="T50" fmla="*/ 1146 w 1810"/>
                <a:gd name="T51" fmla="*/ 2067 h 4884"/>
                <a:gd name="T52" fmla="*/ 1114 w 1810"/>
                <a:gd name="T53" fmla="*/ 2195 h 4884"/>
                <a:gd name="T54" fmla="*/ 1077 w 1810"/>
                <a:gd name="T55" fmla="*/ 2290 h 4884"/>
                <a:gd name="T56" fmla="*/ 1027 w 1810"/>
                <a:gd name="T57" fmla="*/ 2409 h 4884"/>
                <a:gd name="T58" fmla="*/ 1040 w 1810"/>
                <a:gd name="T59" fmla="*/ 2615 h 4884"/>
                <a:gd name="T60" fmla="*/ 1003 w 1810"/>
                <a:gd name="T61" fmla="*/ 2801 h 4884"/>
                <a:gd name="T62" fmla="*/ 1024 w 1810"/>
                <a:gd name="T63" fmla="*/ 2944 h 4884"/>
                <a:gd name="T64" fmla="*/ 1220 w 1810"/>
                <a:gd name="T65" fmla="*/ 3034 h 4884"/>
                <a:gd name="T66" fmla="*/ 1313 w 1810"/>
                <a:gd name="T67" fmla="*/ 3116 h 4884"/>
                <a:gd name="T68" fmla="*/ 1273 w 1810"/>
                <a:gd name="T69" fmla="*/ 3378 h 4884"/>
                <a:gd name="T70" fmla="*/ 1130 w 1810"/>
                <a:gd name="T71" fmla="*/ 3248 h 4884"/>
                <a:gd name="T72" fmla="*/ 987 w 1810"/>
                <a:gd name="T73" fmla="*/ 3362 h 4884"/>
                <a:gd name="T74" fmla="*/ 939 w 1810"/>
                <a:gd name="T75" fmla="*/ 3383 h 4884"/>
                <a:gd name="T76" fmla="*/ 1117 w 1810"/>
                <a:gd name="T77" fmla="*/ 3441 h 4884"/>
                <a:gd name="T78" fmla="*/ 1299 w 1810"/>
                <a:gd name="T79" fmla="*/ 3357 h 4884"/>
                <a:gd name="T80" fmla="*/ 1231 w 1810"/>
                <a:gd name="T81" fmla="*/ 3505 h 4884"/>
                <a:gd name="T82" fmla="*/ 1069 w 1810"/>
                <a:gd name="T83" fmla="*/ 3621 h 4884"/>
                <a:gd name="T84" fmla="*/ 921 w 1810"/>
                <a:gd name="T85" fmla="*/ 3677 h 4884"/>
                <a:gd name="T86" fmla="*/ 1045 w 1810"/>
                <a:gd name="T87" fmla="*/ 3717 h 4884"/>
                <a:gd name="T88" fmla="*/ 1051 w 1810"/>
                <a:gd name="T89" fmla="*/ 3928 h 4884"/>
                <a:gd name="T90" fmla="*/ 1040 w 1810"/>
                <a:gd name="T91" fmla="*/ 4079 h 4884"/>
                <a:gd name="T92" fmla="*/ 1019 w 1810"/>
                <a:gd name="T93" fmla="*/ 4355 h 4884"/>
                <a:gd name="T94" fmla="*/ 884 w 1810"/>
                <a:gd name="T95" fmla="*/ 4529 h 4884"/>
                <a:gd name="T96" fmla="*/ 728 w 1810"/>
                <a:gd name="T97" fmla="*/ 4601 h 4884"/>
                <a:gd name="T98" fmla="*/ 455 w 1810"/>
                <a:gd name="T99" fmla="*/ 4860 h 4884"/>
                <a:gd name="T100" fmla="*/ 317 w 1810"/>
                <a:gd name="T101" fmla="*/ 4622 h 4884"/>
                <a:gd name="T102" fmla="*/ 1085 w 1810"/>
                <a:gd name="T103" fmla="*/ 4379 h 4884"/>
                <a:gd name="T104" fmla="*/ 1450 w 1810"/>
                <a:gd name="T105" fmla="*/ 4063 h 4884"/>
                <a:gd name="T106" fmla="*/ 1366 w 1810"/>
                <a:gd name="T107" fmla="*/ 4161 h 4884"/>
                <a:gd name="T108" fmla="*/ 1445 w 1810"/>
                <a:gd name="T109" fmla="*/ 3963 h 4884"/>
                <a:gd name="T110" fmla="*/ 1387 w 1810"/>
                <a:gd name="T111" fmla="*/ 1853 h 4884"/>
                <a:gd name="T112" fmla="*/ 201 w 1810"/>
                <a:gd name="T113" fmla="*/ 4667 h 4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0" h="4884">
                  <a:moveTo>
                    <a:pt x="286" y="4884"/>
                  </a:moveTo>
                  <a:cubicBezTo>
                    <a:pt x="291" y="4868"/>
                    <a:pt x="280" y="4860"/>
                    <a:pt x="264" y="4852"/>
                  </a:cubicBezTo>
                  <a:lnTo>
                    <a:pt x="254" y="4826"/>
                  </a:lnTo>
                  <a:cubicBezTo>
                    <a:pt x="275" y="4839"/>
                    <a:pt x="309" y="4847"/>
                    <a:pt x="299" y="4871"/>
                  </a:cubicBezTo>
                  <a:cubicBezTo>
                    <a:pt x="299" y="4876"/>
                    <a:pt x="293" y="4881"/>
                    <a:pt x="286" y="4884"/>
                  </a:cubicBezTo>
                  <a:close/>
                  <a:moveTo>
                    <a:pt x="524" y="3473"/>
                  </a:moveTo>
                  <a:cubicBezTo>
                    <a:pt x="526" y="3574"/>
                    <a:pt x="526" y="3632"/>
                    <a:pt x="447" y="3698"/>
                  </a:cubicBezTo>
                  <a:cubicBezTo>
                    <a:pt x="428" y="3714"/>
                    <a:pt x="418" y="3735"/>
                    <a:pt x="397" y="3743"/>
                  </a:cubicBezTo>
                  <a:cubicBezTo>
                    <a:pt x="378" y="3746"/>
                    <a:pt x="360" y="3725"/>
                    <a:pt x="341" y="3727"/>
                  </a:cubicBezTo>
                  <a:cubicBezTo>
                    <a:pt x="312" y="3733"/>
                    <a:pt x="301" y="3841"/>
                    <a:pt x="246" y="3807"/>
                  </a:cubicBezTo>
                  <a:cubicBezTo>
                    <a:pt x="230" y="3799"/>
                    <a:pt x="275" y="3754"/>
                    <a:pt x="275" y="3719"/>
                  </a:cubicBezTo>
                  <a:cubicBezTo>
                    <a:pt x="275" y="3701"/>
                    <a:pt x="214" y="3584"/>
                    <a:pt x="291" y="3574"/>
                  </a:cubicBezTo>
                  <a:cubicBezTo>
                    <a:pt x="309" y="3571"/>
                    <a:pt x="328" y="3598"/>
                    <a:pt x="344" y="3587"/>
                  </a:cubicBezTo>
                  <a:lnTo>
                    <a:pt x="357" y="3489"/>
                  </a:lnTo>
                  <a:cubicBezTo>
                    <a:pt x="399" y="3433"/>
                    <a:pt x="476" y="3455"/>
                    <a:pt x="524" y="3473"/>
                  </a:cubicBezTo>
                  <a:close/>
                  <a:moveTo>
                    <a:pt x="691" y="3632"/>
                  </a:moveTo>
                  <a:cubicBezTo>
                    <a:pt x="696" y="3682"/>
                    <a:pt x="714" y="3722"/>
                    <a:pt x="675" y="3762"/>
                  </a:cubicBezTo>
                  <a:cubicBezTo>
                    <a:pt x="667" y="3770"/>
                    <a:pt x="656" y="3775"/>
                    <a:pt x="651" y="3786"/>
                  </a:cubicBezTo>
                  <a:cubicBezTo>
                    <a:pt x="638" y="3815"/>
                    <a:pt x="640" y="3849"/>
                    <a:pt x="630" y="3881"/>
                  </a:cubicBezTo>
                  <a:lnTo>
                    <a:pt x="595" y="3958"/>
                  </a:lnTo>
                  <a:cubicBezTo>
                    <a:pt x="526" y="3934"/>
                    <a:pt x="630" y="3666"/>
                    <a:pt x="691" y="3632"/>
                  </a:cubicBezTo>
                  <a:close/>
                  <a:moveTo>
                    <a:pt x="243" y="4797"/>
                  </a:moveTo>
                  <a:lnTo>
                    <a:pt x="243" y="4797"/>
                  </a:lnTo>
                  <a:lnTo>
                    <a:pt x="243" y="4797"/>
                  </a:lnTo>
                  <a:lnTo>
                    <a:pt x="243" y="4797"/>
                  </a:lnTo>
                  <a:close/>
                  <a:moveTo>
                    <a:pt x="296" y="4762"/>
                  </a:moveTo>
                  <a:cubicBezTo>
                    <a:pt x="333" y="4720"/>
                    <a:pt x="291" y="4723"/>
                    <a:pt x="288" y="4670"/>
                  </a:cubicBezTo>
                  <a:cubicBezTo>
                    <a:pt x="288" y="4654"/>
                    <a:pt x="304" y="4643"/>
                    <a:pt x="307" y="4627"/>
                  </a:cubicBezTo>
                  <a:cubicBezTo>
                    <a:pt x="307" y="4622"/>
                    <a:pt x="296" y="4617"/>
                    <a:pt x="293" y="4611"/>
                  </a:cubicBezTo>
                  <a:cubicBezTo>
                    <a:pt x="259" y="4606"/>
                    <a:pt x="214" y="4596"/>
                    <a:pt x="185" y="4617"/>
                  </a:cubicBezTo>
                  <a:cubicBezTo>
                    <a:pt x="214" y="4580"/>
                    <a:pt x="264" y="4590"/>
                    <a:pt x="304" y="4598"/>
                  </a:cubicBezTo>
                  <a:cubicBezTo>
                    <a:pt x="283" y="4564"/>
                    <a:pt x="270" y="4537"/>
                    <a:pt x="275" y="4532"/>
                  </a:cubicBezTo>
                  <a:cubicBezTo>
                    <a:pt x="286" y="4508"/>
                    <a:pt x="323" y="4561"/>
                    <a:pt x="346" y="4551"/>
                  </a:cubicBezTo>
                  <a:cubicBezTo>
                    <a:pt x="368" y="4543"/>
                    <a:pt x="293" y="4511"/>
                    <a:pt x="304" y="4490"/>
                  </a:cubicBezTo>
                  <a:cubicBezTo>
                    <a:pt x="312" y="4471"/>
                    <a:pt x="349" y="4492"/>
                    <a:pt x="357" y="4476"/>
                  </a:cubicBezTo>
                  <a:cubicBezTo>
                    <a:pt x="370" y="4458"/>
                    <a:pt x="362" y="4431"/>
                    <a:pt x="352" y="4413"/>
                  </a:cubicBezTo>
                  <a:cubicBezTo>
                    <a:pt x="346" y="4402"/>
                    <a:pt x="331" y="4410"/>
                    <a:pt x="320" y="4408"/>
                  </a:cubicBezTo>
                  <a:cubicBezTo>
                    <a:pt x="299" y="4400"/>
                    <a:pt x="304" y="4363"/>
                    <a:pt x="288" y="4344"/>
                  </a:cubicBezTo>
                  <a:cubicBezTo>
                    <a:pt x="278" y="4331"/>
                    <a:pt x="256" y="4331"/>
                    <a:pt x="246" y="4318"/>
                  </a:cubicBezTo>
                  <a:cubicBezTo>
                    <a:pt x="241" y="4307"/>
                    <a:pt x="248" y="4294"/>
                    <a:pt x="243" y="4283"/>
                  </a:cubicBezTo>
                  <a:cubicBezTo>
                    <a:pt x="238" y="4270"/>
                    <a:pt x="206" y="4228"/>
                    <a:pt x="206" y="4225"/>
                  </a:cubicBezTo>
                  <a:cubicBezTo>
                    <a:pt x="206" y="4220"/>
                    <a:pt x="217" y="4217"/>
                    <a:pt x="214" y="4214"/>
                  </a:cubicBezTo>
                  <a:cubicBezTo>
                    <a:pt x="211" y="4209"/>
                    <a:pt x="201" y="4212"/>
                    <a:pt x="196" y="4209"/>
                  </a:cubicBezTo>
                  <a:cubicBezTo>
                    <a:pt x="182" y="4198"/>
                    <a:pt x="172" y="4183"/>
                    <a:pt x="164" y="4169"/>
                  </a:cubicBezTo>
                  <a:cubicBezTo>
                    <a:pt x="151" y="4146"/>
                    <a:pt x="166" y="4082"/>
                    <a:pt x="148" y="4053"/>
                  </a:cubicBezTo>
                  <a:cubicBezTo>
                    <a:pt x="143" y="4045"/>
                    <a:pt x="124" y="4056"/>
                    <a:pt x="116" y="4048"/>
                  </a:cubicBezTo>
                  <a:cubicBezTo>
                    <a:pt x="108" y="4037"/>
                    <a:pt x="111" y="4018"/>
                    <a:pt x="111" y="4003"/>
                  </a:cubicBezTo>
                  <a:cubicBezTo>
                    <a:pt x="105" y="3963"/>
                    <a:pt x="180" y="3870"/>
                    <a:pt x="145" y="3828"/>
                  </a:cubicBezTo>
                  <a:cubicBezTo>
                    <a:pt x="98" y="3767"/>
                    <a:pt x="124" y="3931"/>
                    <a:pt x="23" y="3831"/>
                  </a:cubicBezTo>
                  <a:cubicBezTo>
                    <a:pt x="8" y="3815"/>
                    <a:pt x="34" y="3767"/>
                    <a:pt x="34" y="3748"/>
                  </a:cubicBezTo>
                  <a:cubicBezTo>
                    <a:pt x="31" y="3717"/>
                    <a:pt x="0" y="3598"/>
                    <a:pt x="0" y="3598"/>
                  </a:cubicBezTo>
                  <a:cubicBezTo>
                    <a:pt x="10" y="3584"/>
                    <a:pt x="37" y="3608"/>
                    <a:pt x="53" y="3606"/>
                  </a:cubicBezTo>
                  <a:cubicBezTo>
                    <a:pt x="60" y="3632"/>
                    <a:pt x="71" y="3658"/>
                    <a:pt x="95" y="3624"/>
                  </a:cubicBezTo>
                  <a:cubicBezTo>
                    <a:pt x="153" y="3542"/>
                    <a:pt x="79" y="3436"/>
                    <a:pt x="95" y="3388"/>
                  </a:cubicBezTo>
                  <a:cubicBezTo>
                    <a:pt x="100" y="3370"/>
                    <a:pt x="127" y="3367"/>
                    <a:pt x="135" y="3351"/>
                  </a:cubicBezTo>
                  <a:cubicBezTo>
                    <a:pt x="140" y="3341"/>
                    <a:pt x="135" y="3328"/>
                    <a:pt x="129" y="3317"/>
                  </a:cubicBezTo>
                  <a:cubicBezTo>
                    <a:pt x="129" y="3309"/>
                    <a:pt x="116" y="3306"/>
                    <a:pt x="119" y="3301"/>
                  </a:cubicBezTo>
                  <a:cubicBezTo>
                    <a:pt x="124" y="3283"/>
                    <a:pt x="209" y="3277"/>
                    <a:pt x="233" y="3216"/>
                  </a:cubicBezTo>
                  <a:lnTo>
                    <a:pt x="230" y="3140"/>
                  </a:lnTo>
                  <a:cubicBezTo>
                    <a:pt x="259" y="2989"/>
                    <a:pt x="190" y="3018"/>
                    <a:pt x="177" y="2904"/>
                  </a:cubicBezTo>
                  <a:cubicBezTo>
                    <a:pt x="174" y="2878"/>
                    <a:pt x="227" y="2891"/>
                    <a:pt x="248" y="2872"/>
                  </a:cubicBezTo>
                  <a:lnTo>
                    <a:pt x="278" y="2766"/>
                  </a:lnTo>
                  <a:cubicBezTo>
                    <a:pt x="267" y="2700"/>
                    <a:pt x="166" y="2705"/>
                    <a:pt x="151" y="2645"/>
                  </a:cubicBezTo>
                  <a:cubicBezTo>
                    <a:pt x="137" y="2589"/>
                    <a:pt x="180" y="2515"/>
                    <a:pt x="174" y="2457"/>
                  </a:cubicBezTo>
                  <a:cubicBezTo>
                    <a:pt x="169" y="2417"/>
                    <a:pt x="127" y="2382"/>
                    <a:pt x="124" y="2343"/>
                  </a:cubicBezTo>
                  <a:cubicBezTo>
                    <a:pt x="121" y="2327"/>
                    <a:pt x="135" y="2308"/>
                    <a:pt x="135" y="2292"/>
                  </a:cubicBezTo>
                  <a:cubicBezTo>
                    <a:pt x="132" y="2274"/>
                    <a:pt x="121" y="2258"/>
                    <a:pt x="124" y="2240"/>
                  </a:cubicBezTo>
                  <a:cubicBezTo>
                    <a:pt x="124" y="2224"/>
                    <a:pt x="143" y="2213"/>
                    <a:pt x="143" y="2197"/>
                  </a:cubicBezTo>
                  <a:cubicBezTo>
                    <a:pt x="143" y="1877"/>
                    <a:pt x="103" y="2433"/>
                    <a:pt x="103" y="2112"/>
                  </a:cubicBezTo>
                  <a:cubicBezTo>
                    <a:pt x="103" y="2083"/>
                    <a:pt x="140" y="2065"/>
                    <a:pt x="143" y="2036"/>
                  </a:cubicBezTo>
                  <a:cubicBezTo>
                    <a:pt x="145" y="2025"/>
                    <a:pt x="129" y="2014"/>
                    <a:pt x="132" y="2001"/>
                  </a:cubicBezTo>
                  <a:cubicBezTo>
                    <a:pt x="140" y="1959"/>
                    <a:pt x="198" y="1869"/>
                    <a:pt x="233" y="1848"/>
                  </a:cubicBezTo>
                  <a:cubicBezTo>
                    <a:pt x="341" y="1779"/>
                    <a:pt x="413" y="1903"/>
                    <a:pt x="431" y="1779"/>
                  </a:cubicBezTo>
                  <a:cubicBezTo>
                    <a:pt x="450" y="1649"/>
                    <a:pt x="338" y="1676"/>
                    <a:pt x="354" y="1628"/>
                  </a:cubicBezTo>
                  <a:cubicBezTo>
                    <a:pt x="378" y="1554"/>
                    <a:pt x="415" y="1480"/>
                    <a:pt x="439" y="1408"/>
                  </a:cubicBezTo>
                  <a:cubicBezTo>
                    <a:pt x="442" y="1398"/>
                    <a:pt x="455" y="1395"/>
                    <a:pt x="458" y="1384"/>
                  </a:cubicBezTo>
                  <a:lnTo>
                    <a:pt x="450" y="1287"/>
                  </a:lnTo>
                  <a:cubicBezTo>
                    <a:pt x="450" y="1284"/>
                    <a:pt x="463" y="1204"/>
                    <a:pt x="463" y="1204"/>
                  </a:cubicBezTo>
                  <a:lnTo>
                    <a:pt x="436" y="1101"/>
                  </a:lnTo>
                  <a:cubicBezTo>
                    <a:pt x="447" y="1077"/>
                    <a:pt x="489" y="1101"/>
                    <a:pt x="511" y="1091"/>
                  </a:cubicBezTo>
                  <a:lnTo>
                    <a:pt x="569" y="1040"/>
                  </a:lnTo>
                  <a:cubicBezTo>
                    <a:pt x="577" y="1016"/>
                    <a:pt x="542" y="995"/>
                    <a:pt x="548" y="971"/>
                  </a:cubicBezTo>
                  <a:cubicBezTo>
                    <a:pt x="563" y="924"/>
                    <a:pt x="651" y="821"/>
                    <a:pt x="667" y="776"/>
                  </a:cubicBezTo>
                  <a:cubicBezTo>
                    <a:pt x="696" y="704"/>
                    <a:pt x="627" y="699"/>
                    <a:pt x="616" y="641"/>
                  </a:cubicBezTo>
                  <a:cubicBezTo>
                    <a:pt x="608" y="593"/>
                    <a:pt x="638" y="622"/>
                    <a:pt x="653" y="604"/>
                  </a:cubicBezTo>
                  <a:cubicBezTo>
                    <a:pt x="675" y="577"/>
                    <a:pt x="675" y="540"/>
                    <a:pt x="680" y="511"/>
                  </a:cubicBezTo>
                  <a:cubicBezTo>
                    <a:pt x="683" y="490"/>
                    <a:pt x="733" y="397"/>
                    <a:pt x="749" y="397"/>
                  </a:cubicBezTo>
                  <a:lnTo>
                    <a:pt x="833" y="434"/>
                  </a:lnTo>
                  <a:cubicBezTo>
                    <a:pt x="886" y="413"/>
                    <a:pt x="820" y="262"/>
                    <a:pt x="836" y="241"/>
                  </a:cubicBezTo>
                  <a:cubicBezTo>
                    <a:pt x="873" y="193"/>
                    <a:pt x="1056" y="283"/>
                    <a:pt x="1080" y="267"/>
                  </a:cubicBezTo>
                  <a:cubicBezTo>
                    <a:pt x="1167" y="212"/>
                    <a:pt x="1074" y="217"/>
                    <a:pt x="1072" y="193"/>
                  </a:cubicBezTo>
                  <a:cubicBezTo>
                    <a:pt x="1064" y="161"/>
                    <a:pt x="1109" y="138"/>
                    <a:pt x="1109" y="106"/>
                  </a:cubicBezTo>
                  <a:cubicBezTo>
                    <a:pt x="1109" y="87"/>
                    <a:pt x="1104" y="69"/>
                    <a:pt x="1096" y="53"/>
                  </a:cubicBezTo>
                  <a:cubicBezTo>
                    <a:pt x="1088" y="40"/>
                    <a:pt x="1053" y="32"/>
                    <a:pt x="1061" y="18"/>
                  </a:cubicBezTo>
                  <a:cubicBezTo>
                    <a:pt x="1072" y="0"/>
                    <a:pt x="1101" y="13"/>
                    <a:pt x="1122" y="8"/>
                  </a:cubicBezTo>
                  <a:lnTo>
                    <a:pt x="1127" y="8"/>
                  </a:lnTo>
                  <a:cubicBezTo>
                    <a:pt x="1135" y="13"/>
                    <a:pt x="1149" y="13"/>
                    <a:pt x="1159" y="21"/>
                  </a:cubicBezTo>
                  <a:cubicBezTo>
                    <a:pt x="1191" y="42"/>
                    <a:pt x="1149" y="40"/>
                    <a:pt x="1170" y="53"/>
                  </a:cubicBezTo>
                  <a:cubicBezTo>
                    <a:pt x="1215" y="87"/>
                    <a:pt x="1291" y="151"/>
                    <a:pt x="1339" y="172"/>
                  </a:cubicBezTo>
                  <a:cubicBezTo>
                    <a:pt x="1395" y="196"/>
                    <a:pt x="1440" y="175"/>
                    <a:pt x="1490" y="225"/>
                  </a:cubicBezTo>
                  <a:cubicBezTo>
                    <a:pt x="1501" y="233"/>
                    <a:pt x="1493" y="257"/>
                    <a:pt x="1503" y="262"/>
                  </a:cubicBezTo>
                  <a:cubicBezTo>
                    <a:pt x="1511" y="265"/>
                    <a:pt x="1516" y="251"/>
                    <a:pt x="1522" y="254"/>
                  </a:cubicBezTo>
                  <a:cubicBezTo>
                    <a:pt x="1543" y="262"/>
                    <a:pt x="1551" y="288"/>
                    <a:pt x="1567" y="304"/>
                  </a:cubicBezTo>
                  <a:cubicBezTo>
                    <a:pt x="1572" y="310"/>
                    <a:pt x="1588" y="310"/>
                    <a:pt x="1585" y="318"/>
                  </a:cubicBezTo>
                  <a:cubicBezTo>
                    <a:pt x="1556" y="373"/>
                    <a:pt x="1588" y="376"/>
                    <a:pt x="1596" y="439"/>
                  </a:cubicBezTo>
                  <a:cubicBezTo>
                    <a:pt x="1599" y="450"/>
                    <a:pt x="1588" y="461"/>
                    <a:pt x="1588" y="471"/>
                  </a:cubicBezTo>
                  <a:cubicBezTo>
                    <a:pt x="1583" y="503"/>
                    <a:pt x="1622" y="479"/>
                    <a:pt x="1636" y="490"/>
                  </a:cubicBezTo>
                  <a:cubicBezTo>
                    <a:pt x="1670" y="516"/>
                    <a:pt x="1614" y="553"/>
                    <a:pt x="1630" y="580"/>
                  </a:cubicBezTo>
                  <a:cubicBezTo>
                    <a:pt x="1646" y="617"/>
                    <a:pt x="1710" y="651"/>
                    <a:pt x="1715" y="694"/>
                  </a:cubicBezTo>
                  <a:cubicBezTo>
                    <a:pt x="1718" y="725"/>
                    <a:pt x="1694" y="826"/>
                    <a:pt x="1697" y="839"/>
                  </a:cubicBezTo>
                  <a:cubicBezTo>
                    <a:pt x="1720" y="924"/>
                    <a:pt x="1779" y="953"/>
                    <a:pt x="1810" y="1022"/>
                  </a:cubicBezTo>
                  <a:cubicBezTo>
                    <a:pt x="1802" y="1032"/>
                    <a:pt x="1794" y="1046"/>
                    <a:pt x="1784" y="1051"/>
                  </a:cubicBezTo>
                  <a:cubicBezTo>
                    <a:pt x="1773" y="1056"/>
                    <a:pt x="1765" y="1030"/>
                    <a:pt x="1752" y="1032"/>
                  </a:cubicBezTo>
                  <a:cubicBezTo>
                    <a:pt x="1747" y="1035"/>
                    <a:pt x="1744" y="1048"/>
                    <a:pt x="1739" y="1048"/>
                  </a:cubicBezTo>
                  <a:cubicBezTo>
                    <a:pt x="1718" y="1051"/>
                    <a:pt x="1694" y="1032"/>
                    <a:pt x="1675" y="1043"/>
                  </a:cubicBezTo>
                  <a:cubicBezTo>
                    <a:pt x="1662" y="1051"/>
                    <a:pt x="1683" y="1083"/>
                    <a:pt x="1670" y="1091"/>
                  </a:cubicBezTo>
                  <a:cubicBezTo>
                    <a:pt x="1614" y="1125"/>
                    <a:pt x="1596" y="1061"/>
                    <a:pt x="1556" y="1054"/>
                  </a:cubicBezTo>
                  <a:cubicBezTo>
                    <a:pt x="1551" y="1054"/>
                    <a:pt x="1561" y="1069"/>
                    <a:pt x="1561" y="1077"/>
                  </a:cubicBezTo>
                  <a:cubicBezTo>
                    <a:pt x="1561" y="1083"/>
                    <a:pt x="1564" y="1088"/>
                    <a:pt x="1561" y="1093"/>
                  </a:cubicBezTo>
                  <a:cubicBezTo>
                    <a:pt x="1559" y="1112"/>
                    <a:pt x="1543" y="1128"/>
                    <a:pt x="1548" y="1144"/>
                  </a:cubicBezTo>
                  <a:cubicBezTo>
                    <a:pt x="1548" y="1146"/>
                    <a:pt x="1551" y="1149"/>
                    <a:pt x="1554" y="1151"/>
                  </a:cubicBezTo>
                  <a:cubicBezTo>
                    <a:pt x="1535" y="1146"/>
                    <a:pt x="1516" y="1144"/>
                    <a:pt x="1501" y="1136"/>
                  </a:cubicBezTo>
                  <a:cubicBezTo>
                    <a:pt x="1493" y="1133"/>
                    <a:pt x="1485" y="1112"/>
                    <a:pt x="1482" y="1120"/>
                  </a:cubicBezTo>
                  <a:cubicBezTo>
                    <a:pt x="1477" y="1149"/>
                    <a:pt x="1548" y="1138"/>
                    <a:pt x="1554" y="1167"/>
                  </a:cubicBezTo>
                  <a:cubicBezTo>
                    <a:pt x="1559" y="1183"/>
                    <a:pt x="1522" y="1173"/>
                    <a:pt x="1506" y="1181"/>
                  </a:cubicBezTo>
                  <a:cubicBezTo>
                    <a:pt x="1503" y="1183"/>
                    <a:pt x="1514" y="1183"/>
                    <a:pt x="1519" y="1183"/>
                  </a:cubicBezTo>
                  <a:cubicBezTo>
                    <a:pt x="1522" y="1186"/>
                    <a:pt x="1551" y="1204"/>
                    <a:pt x="1535" y="1218"/>
                  </a:cubicBezTo>
                  <a:cubicBezTo>
                    <a:pt x="1532" y="1220"/>
                    <a:pt x="1530" y="1204"/>
                    <a:pt x="1524" y="1207"/>
                  </a:cubicBezTo>
                  <a:cubicBezTo>
                    <a:pt x="1522" y="1210"/>
                    <a:pt x="1532" y="1220"/>
                    <a:pt x="1527" y="1223"/>
                  </a:cubicBezTo>
                  <a:cubicBezTo>
                    <a:pt x="1506" y="1236"/>
                    <a:pt x="1445" y="1223"/>
                    <a:pt x="1434" y="1263"/>
                  </a:cubicBezTo>
                  <a:cubicBezTo>
                    <a:pt x="1434" y="1271"/>
                    <a:pt x="1450" y="1263"/>
                    <a:pt x="1456" y="1265"/>
                  </a:cubicBezTo>
                  <a:cubicBezTo>
                    <a:pt x="1474" y="1279"/>
                    <a:pt x="1490" y="1297"/>
                    <a:pt x="1498" y="1318"/>
                  </a:cubicBezTo>
                  <a:cubicBezTo>
                    <a:pt x="1514" y="1366"/>
                    <a:pt x="1434" y="1387"/>
                    <a:pt x="1432" y="1440"/>
                  </a:cubicBezTo>
                  <a:cubicBezTo>
                    <a:pt x="1429" y="1504"/>
                    <a:pt x="1516" y="1509"/>
                    <a:pt x="1538" y="1557"/>
                  </a:cubicBezTo>
                  <a:cubicBezTo>
                    <a:pt x="1540" y="1559"/>
                    <a:pt x="1485" y="1628"/>
                    <a:pt x="1474" y="1652"/>
                  </a:cubicBezTo>
                  <a:cubicBezTo>
                    <a:pt x="1458" y="1684"/>
                    <a:pt x="1453" y="1813"/>
                    <a:pt x="1421" y="1819"/>
                  </a:cubicBezTo>
                  <a:cubicBezTo>
                    <a:pt x="1416" y="1819"/>
                    <a:pt x="1416" y="1800"/>
                    <a:pt x="1411" y="1803"/>
                  </a:cubicBezTo>
                  <a:cubicBezTo>
                    <a:pt x="1392" y="1805"/>
                    <a:pt x="1419" y="1848"/>
                    <a:pt x="1400" y="1856"/>
                  </a:cubicBezTo>
                  <a:cubicBezTo>
                    <a:pt x="1392" y="1861"/>
                    <a:pt x="1395" y="1824"/>
                    <a:pt x="1387" y="1829"/>
                  </a:cubicBezTo>
                  <a:cubicBezTo>
                    <a:pt x="1384" y="1829"/>
                    <a:pt x="1384" y="1832"/>
                    <a:pt x="1384" y="1834"/>
                  </a:cubicBezTo>
                  <a:lnTo>
                    <a:pt x="1381" y="1834"/>
                  </a:lnTo>
                  <a:cubicBezTo>
                    <a:pt x="1376" y="1842"/>
                    <a:pt x="1387" y="1858"/>
                    <a:pt x="1379" y="1864"/>
                  </a:cubicBezTo>
                  <a:cubicBezTo>
                    <a:pt x="1371" y="1874"/>
                    <a:pt x="1339" y="1869"/>
                    <a:pt x="1331" y="1885"/>
                  </a:cubicBezTo>
                  <a:cubicBezTo>
                    <a:pt x="1323" y="1895"/>
                    <a:pt x="1326" y="1917"/>
                    <a:pt x="1313" y="1922"/>
                  </a:cubicBezTo>
                  <a:cubicBezTo>
                    <a:pt x="1297" y="1927"/>
                    <a:pt x="1273" y="1898"/>
                    <a:pt x="1262" y="1911"/>
                  </a:cubicBezTo>
                  <a:cubicBezTo>
                    <a:pt x="1252" y="1927"/>
                    <a:pt x="1291" y="1948"/>
                    <a:pt x="1284" y="1967"/>
                  </a:cubicBezTo>
                  <a:cubicBezTo>
                    <a:pt x="1276" y="1980"/>
                    <a:pt x="1257" y="1940"/>
                    <a:pt x="1246" y="1948"/>
                  </a:cubicBezTo>
                  <a:cubicBezTo>
                    <a:pt x="1233" y="1959"/>
                    <a:pt x="1249" y="1980"/>
                    <a:pt x="1246" y="1996"/>
                  </a:cubicBezTo>
                  <a:cubicBezTo>
                    <a:pt x="1244" y="2014"/>
                    <a:pt x="1241" y="2041"/>
                    <a:pt x="1223" y="2052"/>
                  </a:cubicBezTo>
                  <a:cubicBezTo>
                    <a:pt x="1207" y="2060"/>
                    <a:pt x="1188" y="2033"/>
                    <a:pt x="1170" y="2036"/>
                  </a:cubicBezTo>
                  <a:cubicBezTo>
                    <a:pt x="1159" y="2036"/>
                    <a:pt x="1194" y="2044"/>
                    <a:pt x="1196" y="2054"/>
                  </a:cubicBezTo>
                  <a:cubicBezTo>
                    <a:pt x="1199" y="2060"/>
                    <a:pt x="1186" y="2062"/>
                    <a:pt x="1180" y="2062"/>
                  </a:cubicBezTo>
                  <a:cubicBezTo>
                    <a:pt x="1175" y="2062"/>
                    <a:pt x="1188" y="2049"/>
                    <a:pt x="1183" y="2044"/>
                  </a:cubicBezTo>
                  <a:cubicBezTo>
                    <a:pt x="1178" y="2041"/>
                    <a:pt x="1167" y="2041"/>
                    <a:pt x="1164" y="2046"/>
                  </a:cubicBezTo>
                  <a:cubicBezTo>
                    <a:pt x="1162" y="2054"/>
                    <a:pt x="1180" y="2062"/>
                    <a:pt x="1175" y="2070"/>
                  </a:cubicBezTo>
                  <a:cubicBezTo>
                    <a:pt x="1170" y="2075"/>
                    <a:pt x="1154" y="2060"/>
                    <a:pt x="1146" y="2067"/>
                  </a:cubicBezTo>
                  <a:cubicBezTo>
                    <a:pt x="1141" y="2073"/>
                    <a:pt x="1159" y="2075"/>
                    <a:pt x="1162" y="2083"/>
                  </a:cubicBezTo>
                  <a:cubicBezTo>
                    <a:pt x="1162" y="2086"/>
                    <a:pt x="1151" y="2081"/>
                    <a:pt x="1149" y="2083"/>
                  </a:cubicBezTo>
                  <a:cubicBezTo>
                    <a:pt x="1143" y="2094"/>
                    <a:pt x="1149" y="2112"/>
                    <a:pt x="1141" y="2120"/>
                  </a:cubicBezTo>
                  <a:cubicBezTo>
                    <a:pt x="1130" y="2131"/>
                    <a:pt x="1090" y="2123"/>
                    <a:pt x="1101" y="2131"/>
                  </a:cubicBezTo>
                  <a:cubicBezTo>
                    <a:pt x="1117" y="2144"/>
                    <a:pt x="1164" y="2123"/>
                    <a:pt x="1159" y="2142"/>
                  </a:cubicBezTo>
                  <a:cubicBezTo>
                    <a:pt x="1151" y="2163"/>
                    <a:pt x="1127" y="2176"/>
                    <a:pt x="1114" y="2195"/>
                  </a:cubicBezTo>
                  <a:cubicBezTo>
                    <a:pt x="1109" y="2200"/>
                    <a:pt x="1104" y="2210"/>
                    <a:pt x="1096" y="2213"/>
                  </a:cubicBezTo>
                  <a:cubicBezTo>
                    <a:pt x="1088" y="2216"/>
                    <a:pt x="1072" y="2213"/>
                    <a:pt x="1072" y="2205"/>
                  </a:cubicBezTo>
                  <a:cubicBezTo>
                    <a:pt x="1074" y="2197"/>
                    <a:pt x="1093" y="2202"/>
                    <a:pt x="1096" y="2195"/>
                  </a:cubicBezTo>
                  <a:cubicBezTo>
                    <a:pt x="1104" y="2179"/>
                    <a:pt x="1074" y="2200"/>
                    <a:pt x="1064" y="2202"/>
                  </a:cubicBezTo>
                  <a:cubicBezTo>
                    <a:pt x="1066" y="2210"/>
                    <a:pt x="1072" y="2218"/>
                    <a:pt x="1077" y="2226"/>
                  </a:cubicBezTo>
                  <a:cubicBezTo>
                    <a:pt x="1085" y="2245"/>
                    <a:pt x="1098" y="2295"/>
                    <a:pt x="1077" y="2290"/>
                  </a:cubicBezTo>
                  <a:cubicBezTo>
                    <a:pt x="1072" y="2290"/>
                    <a:pt x="1074" y="2263"/>
                    <a:pt x="1069" y="2269"/>
                  </a:cubicBezTo>
                  <a:cubicBezTo>
                    <a:pt x="1061" y="2282"/>
                    <a:pt x="1072" y="2303"/>
                    <a:pt x="1061" y="2316"/>
                  </a:cubicBezTo>
                  <a:cubicBezTo>
                    <a:pt x="1059" y="2324"/>
                    <a:pt x="1045" y="2314"/>
                    <a:pt x="1037" y="2314"/>
                  </a:cubicBezTo>
                  <a:cubicBezTo>
                    <a:pt x="1019" y="2316"/>
                    <a:pt x="995" y="2314"/>
                    <a:pt x="979" y="2324"/>
                  </a:cubicBezTo>
                  <a:cubicBezTo>
                    <a:pt x="937" y="2356"/>
                    <a:pt x="1008" y="2369"/>
                    <a:pt x="1040" y="2406"/>
                  </a:cubicBezTo>
                  <a:cubicBezTo>
                    <a:pt x="1043" y="2409"/>
                    <a:pt x="1029" y="2412"/>
                    <a:pt x="1027" y="2409"/>
                  </a:cubicBezTo>
                  <a:cubicBezTo>
                    <a:pt x="1027" y="2406"/>
                    <a:pt x="1019" y="2406"/>
                    <a:pt x="1019" y="2409"/>
                  </a:cubicBezTo>
                  <a:cubicBezTo>
                    <a:pt x="1016" y="2430"/>
                    <a:pt x="1021" y="2451"/>
                    <a:pt x="1019" y="2472"/>
                  </a:cubicBezTo>
                  <a:cubicBezTo>
                    <a:pt x="1016" y="2486"/>
                    <a:pt x="1006" y="2496"/>
                    <a:pt x="1003" y="2510"/>
                  </a:cubicBezTo>
                  <a:cubicBezTo>
                    <a:pt x="1000" y="2525"/>
                    <a:pt x="1000" y="2541"/>
                    <a:pt x="1006" y="2557"/>
                  </a:cubicBezTo>
                  <a:cubicBezTo>
                    <a:pt x="1006" y="2560"/>
                    <a:pt x="1014" y="2552"/>
                    <a:pt x="1016" y="2555"/>
                  </a:cubicBezTo>
                  <a:cubicBezTo>
                    <a:pt x="1027" y="2573"/>
                    <a:pt x="1056" y="2600"/>
                    <a:pt x="1040" y="2615"/>
                  </a:cubicBezTo>
                  <a:cubicBezTo>
                    <a:pt x="1024" y="2631"/>
                    <a:pt x="1000" y="2586"/>
                    <a:pt x="979" y="2594"/>
                  </a:cubicBezTo>
                  <a:cubicBezTo>
                    <a:pt x="918" y="2615"/>
                    <a:pt x="1021" y="2671"/>
                    <a:pt x="1014" y="2729"/>
                  </a:cubicBezTo>
                  <a:cubicBezTo>
                    <a:pt x="1014" y="2740"/>
                    <a:pt x="987" y="2724"/>
                    <a:pt x="987" y="2732"/>
                  </a:cubicBezTo>
                  <a:cubicBezTo>
                    <a:pt x="984" y="2745"/>
                    <a:pt x="1006" y="2748"/>
                    <a:pt x="1008" y="2758"/>
                  </a:cubicBezTo>
                  <a:cubicBezTo>
                    <a:pt x="1011" y="2764"/>
                    <a:pt x="998" y="2761"/>
                    <a:pt x="998" y="2766"/>
                  </a:cubicBezTo>
                  <a:cubicBezTo>
                    <a:pt x="998" y="2777"/>
                    <a:pt x="998" y="2790"/>
                    <a:pt x="1003" y="2801"/>
                  </a:cubicBezTo>
                  <a:cubicBezTo>
                    <a:pt x="1006" y="2811"/>
                    <a:pt x="1003" y="2825"/>
                    <a:pt x="1008" y="2835"/>
                  </a:cubicBezTo>
                  <a:cubicBezTo>
                    <a:pt x="1011" y="2840"/>
                    <a:pt x="1021" y="2830"/>
                    <a:pt x="1021" y="2835"/>
                  </a:cubicBezTo>
                  <a:cubicBezTo>
                    <a:pt x="1024" y="2838"/>
                    <a:pt x="1011" y="2838"/>
                    <a:pt x="1008" y="2840"/>
                  </a:cubicBezTo>
                  <a:cubicBezTo>
                    <a:pt x="1006" y="2846"/>
                    <a:pt x="1006" y="2854"/>
                    <a:pt x="1008" y="2859"/>
                  </a:cubicBezTo>
                  <a:cubicBezTo>
                    <a:pt x="1014" y="2872"/>
                    <a:pt x="1032" y="2880"/>
                    <a:pt x="1035" y="2896"/>
                  </a:cubicBezTo>
                  <a:cubicBezTo>
                    <a:pt x="1037" y="2912"/>
                    <a:pt x="1021" y="2928"/>
                    <a:pt x="1024" y="2944"/>
                  </a:cubicBezTo>
                  <a:cubicBezTo>
                    <a:pt x="1024" y="2949"/>
                    <a:pt x="1032" y="2941"/>
                    <a:pt x="1037" y="2944"/>
                  </a:cubicBezTo>
                  <a:cubicBezTo>
                    <a:pt x="1045" y="2946"/>
                    <a:pt x="1040" y="2965"/>
                    <a:pt x="1048" y="2965"/>
                  </a:cubicBezTo>
                  <a:cubicBezTo>
                    <a:pt x="1077" y="2965"/>
                    <a:pt x="1133" y="2949"/>
                    <a:pt x="1159" y="2965"/>
                  </a:cubicBezTo>
                  <a:cubicBezTo>
                    <a:pt x="1170" y="2970"/>
                    <a:pt x="1159" y="2989"/>
                    <a:pt x="1164" y="2999"/>
                  </a:cubicBezTo>
                  <a:cubicBezTo>
                    <a:pt x="1172" y="3015"/>
                    <a:pt x="1188" y="3026"/>
                    <a:pt x="1204" y="3036"/>
                  </a:cubicBezTo>
                  <a:cubicBezTo>
                    <a:pt x="1207" y="3039"/>
                    <a:pt x="1217" y="3028"/>
                    <a:pt x="1220" y="3034"/>
                  </a:cubicBezTo>
                  <a:cubicBezTo>
                    <a:pt x="1225" y="3039"/>
                    <a:pt x="1212" y="3050"/>
                    <a:pt x="1217" y="3052"/>
                  </a:cubicBezTo>
                  <a:cubicBezTo>
                    <a:pt x="1220" y="3052"/>
                    <a:pt x="1355" y="2999"/>
                    <a:pt x="1284" y="3079"/>
                  </a:cubicBezTo>
                  <a:cubicBezTo>
                    <a:pt x="1273" y="3092"/>
                    <a:pt x="1249" y="3055"/>
                    <a:pt x="1233" y="3060"/>
                  </a:cubicBezTo>
                  <a:cubicBezTo>
                    <a:pt x="1220" y="3065"/>
                    <a:pt x="1252" y="3076"/>
                    <a:pt x="1260" y="3087"/>
                  </a:cubicBezTo>
                  <a:cubicBezTo>
                    <a:pt x="1270" y="3103"/>
                    <a:pt x="1273" y="3126"/>
                    <a:pt x="1289" y="3137"/>
                  </a:cubicBezTo>
                  <a:cubicBezTo>
                    <a:pt x="1297" y="3140"/>
                    <a:pt x="1302" y="3110"/>
                    <a:pt x="1313" y="3116"/>
                  </a:cubicBezTo>
                  <a:cubicBezTo>
                    <a:pt x="1326" y="3121"/>
                    <a:pt x="1318" y="3145"/>
                    <a:pt x="1329" y="3153"/>
                  </a:cubicBezTo>
                  <a:cubicBezTo>
                    <a:pt x="1368" y="3198"/>
                    <a:pt x="1397" y="3169"/>
                    <a:pt x="1389" y="3240"/>
                  </a:cubicBezTo>
                  <a:cubicBezTo>
                    <a:pt x="1387" y="3267"/>
                    <a:pt x="1363" y="3238"/>
                    <a:pt x="1360" y="3238"/>
                  </a:cubicBezTo>
                  <a:cubicBezTo>
                    <a:pt x="1347" y="3240"/>
                    <a:pt x="1344" y="3256"/>
                    <a:pt x="1334" y="3264"/>
                  </a:cubicBezTo>
                  <a:cubicBezTo>
                    <a:pt x="1310" y="3290"/>
                    <a:pt x="1334" y="3314"/>
                    <a:pt x="1260" y="3349"/>
                  </a:cubicBezTo>
                  <a:cubicBezTo>
                    <a:pt x="1257" y="3351"/>
                    <a:pt x="1273" y="3375"/>
                    <a:pt x="1273" y="3378"/>
                  </a:cubicBezTo>
                  <a:cubicBezTo>
                    <a:pt x="1268" y="3386"/>
                    <a:pt x="1254" y="3373"/>
                    <a:pt x="1244" y="3375"/>
                  </a:cubicBezTo>
                  <a:cubicBezTo>
                    <a:pt x="1225" y="3378"/>
                    <a:pt x="1207" y="3394"/>
                    <a:pt x="1186" y="3394"/>
                  </a:cubicBezTo>
                  <a:cubicBezTo>
                    <a:pt x="1164" y="3394"/>
                    <a:pt x="1183" y="3354"/>
                    <a:pt x="1183" y="3335"/>
                  </a:cubicBezTo>
                  <a:cubicBezTo>
                    <a:pt x="1186" y="3317"/>
                    <a:pt x="1170" y="3320"/>
                    <a:pt x="1162" y="3309"/>
                  </a:cubicBezTo>
                  <a:cubicBezTo>
                    <a:pt x="1162" y="3306"/>
                    <a:pt x="1164" y="3301"/>
                    <a:pt x="1162" y="3296"/>
                  </a:cubicBezTo>
                  <a:cubicBezTo>
                    <a:pt x="1151" y="3280"/>
                    <a:pt x="1149" y="3256"/>
                    <a:pt x="1130" y="3248"/>
                  </a:cubicBezTo>
                  <a:cubicBezTo>
                    <a:pt x="1117" y="3243"/>
                    <a:pt x="1098" y="3256"/>
                    <a:pt x="1090" y="3269"/>
                  </a:cubicBezTo>
                  <a:cubicBezTo>
                    <a:pt x="1088" y="3277"/>
                    <a:pt x="1111" y="3267"/>
                    <a:pt x="1114" y="3272"/>
                  </a:cubicBezTo>
                  <a:cubicBezTo>
                    <a:pt x="1125" y="3290"/>
                    <a:pt x="1117" y="3314"/>
                    <a:pt x="1127" y="3330"/>
                  </a:cubicBezTo>
                  <a:cubicBezTo>
                    <a:pt x="1135" y="3343"/>
                    <a:pt x="1175" y="3341"/>
                    <a:pt x="1167" y="3354"/>
                  </a:cubicBezTo>
                  <a:cubicBezTo>
                    <a:pt x="1135" y="3415"/>
                    <a:pt x="1059" y="3322"/>
                    <a:pt x="1043" y="3328"/>
                  </a:cubicBezTo>
                  <a:cubicBezTo>
                    <a:pt x="1021" y="3333"/>
                    <a:pt x="1011" y="3362"/>
                    <a:pt x="987" y="3362"/>
                  </a:cubicBezTo>
                  <a:cubicBezTo>
                    <a:pt x="971" y="3362"/>
                    <a:pt x="969" y="3328"/>
                    <a:pt x="953" y="3330"/>
                  </a:cubicBezTo>
                  <a:cubicBezTo>
                    <a:pt x="939" y="3333"/>
                    <a:pt x="953" y="3359"/>
                    <a:pt x="945" y="3373"/>
                  </a:cubicBezTo>
                  <a:cubicBezTo>
                    <a:pt x="942" y="3378"/>
                    <a:pt x="934" y="3367"/>
                    <a:pt x="926" y="3367"/>
                  </a:cubicBezTo>
                  <a:cubicBezTo>
                    <a:pt x="905" y="3370"/>
                    <a:pt x="881" y="3370"/>
                    <a:pt x="863" y="3380"/>
                  </a:cubicBezTo>
                  <a:cubicBezTo>
                    <a:pt x="857" y="3383"/>
                    <a:pt x="871" y="3391"/>
                    <a:pt x="876" y="3396"/>
                  </a:cubicBezTo>
                  <a:cubicBezTo>
                    <a:pt x="897" y="3410"/>
                    <a:pt x="924" y="3388"/>
                    <a:pt x="939" y="3383"/>
                  </a:cubicBezTo>
                  <a:cubicBezTo>
                    <a:pt x="966" y="3380"/>
                    <a:pt x="992" y="3415"/>
                    <a:pt x="1016" y="3407"/>
                  </a:cubicBezTo>
                  <a:cubicBezTo>
                    <a:pt x="1027" y="3402"/>
                    <a:pt x="995" y="3370"/>
                    <a:pt x="1008" y="3373"/>
                  </a:cubicBezTo>
                  <a:cubicBezTo>
                    <a:pt x="1024" y="3373"/>
                    <a:pt x="1029" y="3402"/>
                    <a:pt x="1045" y="3410"/>
                  </a:cubicBezTo>
                  <a:cubicBezTo>
                    <a:pt x="1061" y="3415"/>
                    <a:pt x="1085" y="3396"/>
                    <a:pt x="1098" y="3410"/>
                  </a:cubicBezTo>
                  <a:cubicBezTo>
                    <a:pt x="1106" y="3418"/>
                    <a:pt x="1077" y="3433"/>
                    <a:pt x="1082" y="3447"/>
                  </a:cubicBezTo>
                  <a:cubicBezTo>
                    <a:pt x="1088" y="3455"/>
                    <a:pt x="1109" y="3449"/>
                    <a:pt x="1117" y="3441"/>
                  </a:cubicBezTo>
                  <a:cubicBezTo>
                    <a:pt x="1122" y="3436"/>
                    <a:pt x="1101" y="3423"/>
                    <a:pt x="1106" y="3420"/>
                  </a:cubicBezTo>
                  <a:cubicBezTo>
                    <a:pt x="1119" y="3415"/>
                    <a:pt x="1130" y="3431"/>
                    <a:pt x="1141" y="3433"/>
                  </a:cubicBezTo>
                  <a:cubicBezTo>
                    <a:pt x="1162" y="3439"/>
                    <a:pt x="1180" y="3452"/>
                    <a:pt x="1199" y="3444"/>
                  </a:cubicBezTo>
                  <a:cubicBezTo>
                    <a:pt x="1212" y="3439"/>
                    <a:pt x="1201" y="3410"/>
                    <a:pt x="1212" y="3402"/>
                  </a:cubicBezTo>
                  <a:cubicBezTo>
                    <a:pt x="1225" y="3394"/>
                    <a:pt x="1244" y="3410"/>
                    <a:pt x="1257" y="3402"/>
                  </a:cubicBezTo>
                  <a:cubicBezTo>
                    <a:pt x="1276" y="3394"/>
                    <a:pt x="1278" y="3359"/>
                    <a:pt x="1299" y="3357"/>
                  </a:cubicBezTo>
                  <a:cubicBezTo>
                    <a:pt x="1315" y="3354"/>
                    <a:pt x="1342" y="3380"/>
                    <a:pt x="1334" y="3394"/>
                  </a:cubicBezTo>
                  <a:cubicBezTo>
                    <a:pt x="1321" y="3412"/>
                    <a:pt x="1289" y="3394"/>
                    <a:pt x="1268" y="3402"/>
                  </a:cubicBezTo>
                  <a:cubicBezTo>
                    <a:pt x="1265" y="3402"/>
                    <a:pt x="1273" y="3410"/>
                    <a:pt x="1276" y="3412"/>
                  </a:cubicBezTo>
                  <a:cubicBezTo>
                    <a:pt x="1284" y="3428"/>
                    <a:pt x="1299" y="3444"/>
                    <a:pt x="1299" y="3463"/>
                  </a:cubicBezTo>
                  <a:cubicBezTo>
                    <a:pt x="1302" y="3468"/>
                    <a:pt x="1286" y="3460"/>
                    <a:pt x="1281" y="3465"/>
                  </a:cubicBezTo>
                  <a:cubicBezTo>
                    <a:pt x="1262" y="3476"/>
                    <a:pt x="1241" y="3486"/>
                    <a:pt x="1231" y="3505"/>
                  </a:cubicBezTo>
                  <a:cubicBezTo>
                    <a:pt x="1220" y="3523"/>
                    <a:pt x="1228" y="3547"/>
                    <a:pt x="1220" y="3566"/>
                  </a:cubicBezTo>
                  <a:cubicBezTo>
                    <a:pt x="1215" y="3576"/>
                    <a:pt x="1207" y="3526"/>
                    <a:pt x="1194" y="3531"/>
                  </a:cubicBezTo>
                  <a:cubicBezTo>
                    <a:pt x="1186" y="3537"/>
                    <a:pt x="1207" y="3566"/>
                    <a:pt x="1199" y="3561"/>
                  </a:cubicBezTo>
                  <a:cubicBezTo>
                    <a:pt x="1172" y="3550"/>
                    <a:pt x="1209" y="3460"/>
                    <a:pt x="1167" y="3465"/>
                  </a:cubicBezTo>
                  <a:cubicBezTo>
                    <a:pt x="1167" y="3465"/>
                    <a:pt x="1175" y="3582"/>
                    <a:pt x="1127" y="3616"/>
                  </a:cubicBezTo>
                  <a:cubicBezTo>
                    <a:pt x="1111" y="3627"/>
                    <a:pt x="1088" y="3619"/>
                    <a:pt x="1069" y="3621"/>
                  </a:cubicBezTo>
                  <a:cubicBezTo>
                    <a:pt x="1061" y="3624"/>
                    <a:pt x="1090" y="3629"/>
                    <a:pt x="1090" y="3637"/>
                  </a:cubicBezTo>
                  <a:cubicBezTo>
                    <a:pt x="1101" y="3669"/>
                    <a:pt x="1061" y="3648"/>
                    <a:pt x="1056" y="3653"/>
                  </a:cubicBezTo>
                  <a:cubicBezTo>
                    <a:pt x="1051" y="3656"/>
                    <a:pt x="1072" y="3656"/>
                    <a:pt x="1072" y="3664"/>
                  </a:cubicBezTo>
                  <a:cubicBezTo>
                    <a:pt x="1074" y="3666"/>
                    <a:pt x="1064" y="3661"/>
                    <a:pt x="1059" y="3664"/>
                  </a:cubicBezTo>
                  <a:cubicBezTo>
                    <a:pt x="1056" y="3666"/>
                    <a:pt x="1053" y="3672"/>
                    <a:pt x="1051" y="3672"/>
                  </a:cubicBezTo>
                  <a:cubicBezTo>
                    <a:pt x="1045" y="3672"/>
                    <a:pt x="910" y="3653"/>
                    <a:pt x="921" y="3677"/>
                  </a:cubicBezTo>
                  <a:cubicBezTo>
                    <a:pt x="924" y="3682"/>
                    <a:pt x="931" y="3682"/>
                    <a:pt x="939" y="3682"/>
                  </a:cubicBezTo>
                  <a:cubicBezTo>
                    <a:pt x="942" y="3682"/>
                    <a:pt x="945" y="3674"/>
                    <a:pt x="947" y="3674"/>
                  </a:cubicBezTo>
                  <a:cubicBezTo>
                    <a:pt x="953" y="3677"/>
                    <a:pt x="953" y="3693"/>
                    <a:pt x="961" y="3690"/>
                  </a:cubicBezTo>
                  <a:cubicBezTo>
                    <a:pt x="966" y="3690"/>
                    <a:pt x="958" y="3674"/>
                    <a:pt x="966" y="3674"/>
                  </a:cubicBezTo>
                  <a:cubicBezTo>
                    <a:pt x="1008" y="3664"/>
                    <a:pt x="1043" y="3674"/>
                    <a:pt x="1061" y="3717"/>
                  </a:cubicBezTo>
                  <a:cubicBezTo>
                    <a:pt x="1061" y="3722"/>
                    <a:pt x="1048" y="3714"/>
                    <a:pt x="1045" y="3717"/>
                  </a:cubicBezTo>
                  <a:cubicBezTo>
                    <a:pt x="1035" y="3727"/>
                    <a:pt x="1059" y="3743"/>
                    <a:pt x="1029" y="3743"/>
                  </a:cubicBezTo>
                  <a:cubicBezTo>
                    <a:pt x="1008" y="3743"/>
                    <a:pt x="982" y="3714"/>
                    <a:pt x="969" y="3730"/>
                  </a:cubicBezTo>
                  <a:cubicBezTo>
                    <a:pt x="955" y="3746"/>
                    <a:pt x="1008" y="3738"/>
                    <a:pt x="1024" y="3748"/>
                  </a:cubicBezTo>
                  <a:cubicBezTo>
                    <a:pt x="1035" y="3756"/>
                    <a:pt x="1056" y="3804"/>
                    <a:pt x="1048" y="3817"/>
                  </a:cubicBezTo>
                  <a:cubicBezTo>
                    <a:pt x="1043" y="3828"/>
                    <a:pt x="1016" y="3809"/>
                    <a:pt x="1014" y="3820"/>
                  </a:cubicBezTo>
                  <a:cubicBezTo>
                    <a:pt x="1011" y="3833"/>
                    <a:pt x="1069" y="3905"/>
                    <a:pt x="1051" y="3928"/>
                  </a:cubicBezTo>
                  <a:cubicBezTo>
                    <a:pt x="1037" y="3944"/>
                    <a:pt x="1006" y="3921"/>
                    <a:pt x="987" y="3928"/>
                  </a:cubicBezTo>
                  <a:cubicBezTo>
                    <a:pt x="979" y="3928"/>
                    <a:pt x="990" y="3939"/>
                    <a:pt x="995" y="3944"/>
                  </a:cubicBezTo>
                  <a:cubicBezTo>
                    <a:pt x="1006" y="3958"/>
                    <a:pt x="1048" y="3971"/>
                    <a:pt x="1048" y="3992"/>
                  </a:cubicBezTo>
                  <a:cubicBezTo>
                    <a:pt x="1048" y="4011"/>
                    <a:pt x="1014" y="4021"/>
                    <a:pt x="1016" y="4042"/>
                  </a:cubicBezTo>
                  <a:cubicBezTo>
                    <a:pt x="1016" y="4058"/>
                    <a:pt x="1043" y="4058"/>
                    <a:pt x="1053" y="4071"/>
                  </a:cubicBezTo>
                  <a:cubicBezTo>
                    <a:pt x="1056" y="4077"/>
                    <a:pt x="1043" y="4077"/>
                    <a:pt x="1040" y="4079"/>
                  </a:cubicBezTo>
                  <a:cubicBezTo>
                    <a:pt x="1029" y="4098"/>
                    <a:pt x="1019" y="4119"/>
                    <a:pt x="1016" y="4140"/>
                  </a:cubicBezTo>
                  <a:cubicBezTo>
                    <a:pt x="1011" y="4156"/>
                    <a:pt x="1048" y="4214"/>
                    <a:pt x="1045" y="4220"/>
                  </a:cubicBezTo>
                  <a:cubicBezTo>
                    <a:pt x="1040" y="4225"/>
                    <a:pt x="1027" y="4214"/>
                    <a:pt x="1019" y="4222"/>
                  </a:cubicBezTo>
                  <a:cubicBezTo>
                    <a:pt x="998" y="4243"/>
                    <a:pt x="1043" y="4286"/>
                    <a:pt x="1035" y="4320"/>
                  </a:cubicBezTo>
                  <a:cubicBezTo>
                    <a:pt x="1035" y="4328"/>
                    <a:pt x="1014" y="4320"/>
                    <a:pt x="1011" y="4328"/>
                  </a:cubicBezTo>
                  <a:cubicBezTo>
                    <a:pt x="1006" y="4336"/>
                    <a:pt x="1024" y="4347"/>
                    <a:pt x="1019" y="4355"/>
                  </a:cubicBezTo>
                  <a:cubicBezTo>
                    <a:pt x="990" y="4442"/>
                    <a:pt x="1003" y="4291"/>
                    <a:pt x="990" y="4381"/>
                  </a:cubicBezTo>
                  <a:cubicBezTo>
                    <a:pt x="982" y="4437"/>
                    <a:pt x="979" y="4524"/>
                    <a:pt x="934" y="4566"/>
                  </a:cubicBezTo>
                  <a:cubicBezTo>
                    <a:pt x="931" y="4569"/>
                    <a:pt x="924" y="4566"/>
                    <a:pt x="921" y="4561"/>
                  </a:cubicBezTo>
                  <a:cubicBezTo>
                    <a:pt x="921" y="4556"/>
                    <a:pt x="929" y="4551"/>
                    <a:pt x="926" y="4545"/>
                  </a:cubicBezTo>
                  <a:cubicBezTo>
                    <a:pt x="926" y="4537"/>
                    <a:pt x="881" y="4543"/>
                    <a:pt x="881" y="4543"/>
                  </a:cubicBezTo>
                  <a:cubicBezTo>
                    <a:pt x="878" y="4540"/>
                    <a:pt x="886" y="4529"/>
                    <a:pt x="884" y="4529"/>
                  </a:cubicBezTo>
                  <a:cubicBezTo>
                    <a:pt x="857" y="4532"/>
                    <a:pt x="855" y="4545"/>
                    <a:pt x="841" y="4559"/>
                  </a:cubicBezTo>
                  <a:cubicBezTo>
                    <a:pt x="818" y="4577"/>
                    <a:pt x="833" y="4537"/>
                    <a:pt x="826" y="4540"/>
                  </a:cubicBezTo>
                  <a:cubicBezTo>
                    <a:pt x="807" y="4551"/>
                    <a:pt x="783" y="4556"/>
                    <a:pt x="778" y="4556"/>
                  </a:cubicBezTo>
                  <a:cubicBezTo>
                    <a:pt x="765" y="4559"/>
                    <a:pt x="754" y="4553"/>
                    <a:pt x="741" y="4553"/>
                  </a:cubicBezTo>
                  <a:cubicBezTo>
                    <a:pt x="730" y="4553"/>
                    <a:pt x="714" y="4545"/>
                    <a:pt x="712" y="4556"/>
                  </a:cubicBezTo>
                  <a:cubicBezTo>
                    <a:pt x="706" y="4572"/>
                    <a:pt x="736" y="4588"/>
                    <a:pt x="728" y="4601"/>
                  </a:cubicBezTo>
                  <a:cubicBezTo>
                    <a:pt x="714" y="4614"/>
                    <a:pt x="691" y="4598"/>
                    <a:pt x="672" y="4604"/>
                  </a:cubicBezTo>
                  <a:cubicBezTo>
                    <a:pt x="656" y="4609"/>
                    <a:pt x="653" y="4627"/>
                    <a:pt x="646" y="4641"/>
                  </a:cubicBezTo>
                  <a:cubicBezTo>
                    <a:pt x="577" y="4741"/>
                    <a:pt x="664" y="4709"/>
                    <a:pt x="661" y="4778"/>
                  </a:cubicBezTo>
                  <a:cubicBezTo>
                    <a:pt x="659" y="4799"/>
                    <a:pt x="646" y="4818"/>
                    <a:pt x="630" y="4834"/>
                  </a:cubicBezTo>
                  <a:cubicBezTo>
                    <a:pt x="616" y="4847"/>
                    <a:pt x="574" y="4821"/>
                    <a:pt x="566" y="4821"/>
                  </a:cubicBezTo>
                  <a:cubicBezTo>
                    <a:pt x="503" y="4815"/>
                    <a:pt x="521" y="4860"/>
                    <a:pt x="455" y="4860"/>
                  </a:cubicBezTo>
                  <a:cubicBezTo>
                    <a:pt x="434" y="4860"/>
                    <a:pt x="415" y="4847"/>
                    <a:pt x="397" y="4844"/>
                  </a:cubicBezTo>
                  <a:cubicBezTo>
                    <a:pt x="386" y="4844"/>
                    <a:pt x="370" y="4852"/>
                    <a:pt x="360" y="4847"/>
                  </a:cubicBezTo>
                  <a:cubicBezTo>
                    <a:pt x="341" y="4836"/>
                    <a:pt x="389" y="4829"/>
                    <a:pt x="389" y="4829"/>
                  </a:cubicBezTo>
                  <a:cubicBezTo>
                    <a:pt x="389" y="4813"/>
                    <a:pt x="373" y="4799"/>
                    <a:pt x="376" y="4784"/>
                  </a:cubicBezTo>
                  <a:cubicBezTo>
                    <a:pt x="376" y="4768"/>
                    <a:pt x="397" y="4760"/>
                    <a:pt x="402" y="4746"/>
                  </a:cubicBezTo>
                  <a:cubicBezTo>
                    <a:pt x="402" y="4746"/>
                    <a:pt x="354" y="4680"/>
                    <a:pt x="317" y="4622"/>
                  </a:cubicBezTo>
                  <a:cubicBezTo>
                    <a:pt x="315" y="4633"/>
                    <a:pt x="301" y="4643"/>
                    <a:pt x="301" y="4656"/>
                  </a:cubicBezTo>
                  <a:cubicBezTo>
                    <a:pt x="304" y="4712"/>
                    <a:pt x="357" y="4707"/>
                    <a:pt x="299" y="4760"/>
                  </a:cubicBezTo>
                  <a:cubicBezTo>
                    <a:pt x="299" y="4762"/>
                    <a:pt x="299" y="4762"/>
                    <a:pt x="296" y="4762"/>
                  </a:cubicBezTo>
                  <a:close/>
                  <a:moveTo>
                    <a:pt x="1125" y="4106"/>
                  </a:moveTo>
                  <a:cubicBezTo>
                    <a:pt x="1130" y="4098"/>
                    <a:pt x="1141" y="4101"/>
                    <a:pt x="1149" y="4098"/>
                  </a:cubicBezTo>
                  <a:cubicBezTo>
                    <a:pt x="1130" y="4140"/>
                    <a:pt x="1093" y="4323"/>
                    <a:pt x="1085" y="4379"/>
                  </a:cubicBezTo>
                  <a:cubicBezTo>
                    <a:pt x="1082" y="4392"/>
                    <a:pt x="1093" y="4495"/>
                    <a:pt x="1059" y="4498"/>
                  </a:cubicBezTo>
                  <a:cubicBezTo>
                    <a:pt x="1053" y="4498"/>
                    <a:pt x="1043" y="4379"/>
                    <a:pt x="1043" y="4371"/>
                  </a:cubicBezTo>
                  <a:cubicBezTo>
                    <a:pt x="1048" y="4294"/>
                    <a:pt x="1101" y="4254"/>
                    <a:pt x="1114" y="4183"/>
                  </a:cubicBezTo>
                  <a:cubicBezTo>
                    <a:pt x="1119" y="4151"/>
                    <a:pt x="1101" y="4138"/>
                    <a:pt x="1125" y="4106"/>
                  </a:cubicBezTo>
                  <a:close/>
                  <a:moveTo>
                    <a:pt x="1482" y="4034"/>
                  </a:moveTo>
                  <a:cubicBezTo>
                    <a:pt x="1482" y="4050"/>
                    <a:pt x="1461" y="4053"/>
                    <a:pt x="1450" y="4063"/>
                  </a:cubicBezTo>
                  <a:cubicBezTo>
                    <a:pt x="1416" y="4103"/>
                    <a:pt x="1477" y="4074"/>
                    <a:pt x="1426" y="4114"/>
                  </a:cubicBezTo>
                  <a:cubicBezTo>
                    <a:pt x="1387" y="4143"/>
                    <a:pt x="1411" y="4143"/>
                    <a:pt x="1389" y="4183"/>
                  </a:cubicBezTo>
                  <a:cubicBezTo>
                    <a:pt x="1381" y="4196"/>
                    <a:pt x="1363" y="4236"/>
                    <a:pt x="1355" y="4220"/>
                  </a:cubicBezTo>
                  <a:cubicBezTo>
                    <a:pt x="1347" y="4204"/>
                    <a:pt x="1368" y="4183"/>
                    <a:pt x="1376" y="4164"/>
                  </a:cubicBezTo>
                  <a:cubicBezTo>
                    <a:pt x="1374" y="4167"/>
                    <a:pt x="1371" y="4172"/>
                    <a:pt x="1368" y="4172"/>
                  </a:cubicBezTo>
                  <a:cubicBezTo>
                    <a:pt x="1366" y="4172"/>
                    <a:pt x="1366" y="4164"/>
                    <a:pt x="1366" y="4161"/>
                  </a:cubicBezTo>
                  <a:cubicBezTo>
                    <a:pt x="1363" y="4143"/>
                    <a:pt x="1336" y="4111"/>
                    <a:pt x="1336" y="4106"/>
                  </a:cubicBezTo>
                  <a:cubicBezTo>
                    <a:pt x="1336" y="4090"/>
                    <a:pt x="1347" y="4074"/>
                    <a:pt x="1347" y="4058"/>
                  </a:cubicBezTo>
                  <a:cubicBezTo>
                    <a:pt x="1344" y="4040"/>
                    <a:pt x="1329" y="4026"/>
                    <a:pt x="1329" y="4008"/>
                  </a:cubicBezTo>
                  <a:cubicBezTo>
                    <a:pt x="1326" y="3995"/>
                    <a:pt x="1405" y="3868"/>
                    <a:pt x="1416" y="3862"/>
                  </a:cubicBezTo>
                  <a:cubicBezTo>
                    <a:pt x="1434" y="3854"/>
                    <a:pt x="1456" y="3862"/>
                    <a:pt x="1474" y="3860"/>
                  </a:cubicBezTo>
                  <a:cubicBezTo>
                    <a:pt x="1503" y="3902"/>
                    <a:pt x="1469" y="3907"/>
                    <a:pt x="1445" y="3963"/>
                  </a:cubicBezTo>
                  <a:cubicBezTo>
                    <a:pt x="1416" y="4032"/>
                    <a:pt x="1482" y="4011"/>
                    <a:pt x="1482" y="4034"/>
                  </a:cubicBezTo>
                  <a:close/>
                  <a:moveTo>
                    <a:pt x="1572" y="1159"/>
                  </a:moveTo>
                  <a:cubicBezTo>
                    <a:pt x="1577" y="1162"/>
                    <a:pt x="1580" y="1165"/>
                    <a:pt x="1585" y="1167"/>
                  </a:cubicBezTo>
                  <a:cubicBezTo>
                    <a:pt x="1588" y="1170"/>
                    <a:pt x="1580" y="1165"/>
                    <a:pt x="1572" y="1159"/>
                  </a:cubicBezTo>
                  <a:close/>
                  <a:moveTo>
                    <a:pt x="1389" y="1864"/>
                  </a:moveTo>
                  <a:cubicBezTo>
                    <a:pt x="1389" y="1869"/>
                    <a:pt x="1389" y="1861"/>
                    <a:pt x="1387" y="1853"/>
                  </a:cubicBezTo>
                  <a:cubicBezTo>
                    <a:pt x="1389" y="1856"/>
                    <a:pt x="1389" y="1861"/>
                    <a:pt x="1389" y="1864"/>
                  </a:cubicBezTo>
                  <a:close/>
                  <a:moveTo>
                    <a:pt x="206" y="4709"/>
                  </a:moveTo>
                  <a:lnTo>
                    <a:pt x="203" y="4701"/>
                  </a:lnTo>
                  <a:cubicBezTo>
                    <a:pt x="203" y="4686"/>
                    <a:pt x="198" y="4675"/>
                    <a:pt x="190" y="4670"/>
                  </a:cubicBezTo>
                  <a:lnTo>
                    <a:pt x="188" y="4659"/>
                  </a:lnTo>
                  <a:cubicBezTo>
                    <a:pt x="193" y="4659"/>
                    <a:pt x="198" y="4662"/>
                    <a:pt x="201" y="4667"/>
                  </a:cubicBezTo>
                  <a:cubicBezTo>
                    <a:pt x="203" y="4678"/>
                    <a:pt x="206" y="4694"/>
                    <a:pt x="206" y="4709"/>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5" name="Spain"/>
            <p:cNvSpPr>
              <a:spLocks noEditPoints="1"/>
            </p:cNvSpPr>
            <p:nvPr/>
          </p:nvSpPr>
          <p:spPr bwMode="auto">
            <a:xfrm>
              <a:off x="2294984" y="4905726"/>
              <a:ext cx="1223963" cy="1152525"/>
            </a:xfrm>
            <a:custGeom>
              <a:avLst/>
              <a:gdLst>
                <a:gd name="T0" fmla="*/ 2907 w 3399"/>
                <a:gd name="T1" fmla="*/ 934 h 3200"/>
                <a:gd name="T2" fmla="*/ 3153 w 3399"/>
                <a:gd name="T3" fmla="*/ 958 h 3200"/>
                <a:gd name="T4" fmla="*/ 2965 w 3399"/>
                <a:gd name="T5" fmla="*/ 1233 h 3200"/>
                <a:gd name="T6" fmla="*/ 2433 w 3399"/>
                <a:gd name="T7" fmla="*/ 1448 h 3200"/>
                <a:gd name="T8" fmla="*/ 2102 w 3399"/>
                <a:gd name="T9" fmla="*/ 1855 h 3200"/>
                <a:gd name="T10" fmla="*/ 2123 w 3399"/>
                <a:gd name="T11" fmla="*/ 2194 h 3200"/>
                <a:gd name="T12" fmla="*/ 2001 w 3399"/>
                <a:gd name="T13" fmla="*/ 2247 h 3200"/>
                <a:gd name="T14" fmla="*/ 1877 w 3399"/>
                <a:gd name="T15" fmla="*/ 2438 h 3200"/>
                <a:gd name="T16" fmla="*/ 1647 w 3399"/>
                <a:gd name="T17" fmla="*/ 2525 h 3200"/>
                <a:gd name="T18" fmla="*/ 1212 w 3399"/>
                <a:gd name="T19" fmla="*/ 2668 h 3200"/>
                <a:gd name="T20" fmla="*/ 768 w 3399"/>
                <a:gd name="T21" fmla="*/ 2676 h 3200"/>
                <a:gd name="T22" fmla="*/ 468 w 3399"/>
                <a:gd name="T23" fmla="*/ 2790 h 3200"/>
                <a:gd name="T24" fmla="*/ 360 w 3399"/>
                <a:gd name="T25" fmla="*/ 2700 h 3200"/>
                <a:gd name="T26" fmla="*/ 333 w 3399"/>
                <a:gd name="T27" fmla="*/ 2560 h 3200"/>
                <a:gd name="T28" fmla="*/ 294 w 3399"/>
                <a:gd name="T29" fmla="*/ 2422 h 3200"/>
                <a:gd name="T30" fmla="*/ 183 w 3399"/>
                <a:gd name="T31" fmla="*/ 2313 h 3200"/>
                <a:gd name="T32" fmla="*/ 148 w 3399"/>
                <a:gd name="T33" fmla="*/ 2017 h 3200"/>
                <a:gd name="T34" fmla="*/ 172 w 3399"/>
                <a:gd name="T35" fmla="*/ 1863 h 3200"/>
                <a:gd name="T36" fmla="*/ 302 w 3399"/>
                <a:gd name="T37" fmla="*/ 1667 h 3200"/>
                <a:gd name="T38" fmla="*/ 212 w 3399"/>
                <a:gd name="T39" fmla="*/ 1427 h 3200"/>
                <a:gd name="T40" fmla="*/ 447 w 3399"/>
                <a:gd name="T41" fmla="*/ 1236 h 3200"/>
                <a:gd name="T42" fmla="*/ 479 w 3399"/>
                <a:gd name="T43" fmla="*/ 1069 h 3200"/>
                <a:gd name="T44" fmla="*/ 683 w 3399"/>
                <a:gd name="T45" fmla="*/ 868 h 3200"/>
                <a:gd name="T46" fmla="*/ 458 w 3399"/>
                <a:gd name="T47" fmla="*/ 667 h 3200"/>
                <a:gd name="T48" fmla="*/ 349 w 3399"/>
                <a:gd name="T49" fmla="*/ 672 h 3200"/>
                <a:gd name="T50" fmla="*/ 275 w 3399"/>
                <a:gd name="T51" fmla="*/ 635 h 3200"/>
                <a:gd name="T52" fmla="*/ 220 w 3399"/>
                <a:gd name="T53" fmla="*/ 548 h 3200"/>
                <a:gd name="T54" fmla="*/ 58 w 3399"/>
                <a:gd name="T55" fmla="*/ 500 h 3200"/>
                <a:gd name="T56" fmla="*/ 74 w 3399"/>
                <a:gd name="T57" fmla="*/ 444 h 3200"/>
                <a:gd name="T58" fmla="*/ 87 w 3399"/>
                <a:gd name="T59" fmla="*/ 399 h 3200"/>
                <a:gd name="T60" fmla="*/ 77 w 3399"/>
                <a:gd name="T61" fmla="*/ 151 h 3200"/>
                <a:gd name="T62" fmla="*/ 349 w 3399"/>
                <a:gd name="T63" fmla="*/ 45 h 3200"/>
                <a:gd name="T64" fmla="*/ 609 w 3399"/>
                <a:gd name="T65" fmla="*/ 164 h 3200"/>
                <a:gd name="T66" fmla="*/ 858 w 3399"/>
                <a:gd name="T67" fmla="*/ 190 h 3200"/>
                <a:gd name="T68" fmla="*/ 1014 w 3399"/>
                <a:gd name="T69" fmla="*/ 248 h 3200"/>
                <a:gd name="T70" fmla="*/ 1411 w 3399"/>
                <a:gd name="T71" fmla="*/ 331 h 3200"/>
                <a:gd name="T72" fmla="*/ 1599 w 3399"/>
                <a:gd name="T73" fmla="*/ 407 h 3200"/>
                <a:gd name="T74" fmla="*/ 1763 w 3399"/>
                <a:gd name="T75" fmla="*/ 466 h 3200"/>
                <a:gd name="T76" fmla="*/ 2009 w 3399"/>
                <a:gd name="T77" fmla="*/ 518 h 3200"/>
                <a:gd name="T78" fmla="*/ 2157 w 3399"/>
                <a:gd name="T79" fmla="*/ 646 h 3200"/>
                <a:gd name="T80" fmla="*/ 2377 w 3399"/>
                <a:gd name="T81" fmla="*/ 759 h 3200"/>
                <a:gd name="T82" fmla="*/ 2531 w 3399"/>
                <a:gd name="T83" fmla="*/ 733 h 3200"/>
                <a:gd name="T84" fmla="*/ 2703 w 3399"/>
                <a:gd name="T85" fmla="*/ 852 h 3200"/>
                <a:gd name="T86" fmla="*/ 479 w 3399"/>
                <a:gd name="T87" fmla="*/ 2930 h 3200"/>
                <a:gd name="T88" fmla="*/ 556 w 3399"/>
                <a:gd name="T89" fmla="*/ 2843 h 3200"/>
                <a:gd name="T90" fmla="*/ 1183 w 3399"/>
                <a:gd name="T91" fmla="*/ 3200 h 3200"/>
                <a:gd name="T92" fmla="*/ 1194 w 3399"/>
                <a:gd name="T93" fmla="*/ 3195 h 3200"/>
                <a:gd name="T94" fmla="*/ 3060 w 3399"/>
                <a:gd name="T95" fmla="*/ 1805 h 3200"/>
                <a:gd name="T96" fmla="*/ 2928 w 3399"/>
                <a:gd name="T97" fmla="*/ 1985 h 3200"/>
                <a:gd name="T98" fmla="*/ 2830 w 3399"/>
                <a:gd name="T99" fmla="*/ 1906 h 3200"/>
                <a:gd name="T100" fmla="*/ 3290 w 3399"/>
                <a:gd name="T101" fmla="*/ 1837 h 3200"/>
                <a:gd name="T102" fmla="*/ 2827 w 3399"/>
                <a:gd name="T103" fmla="*/ 2086 h 3200"/>
                <a:gd name="T104" fmla="*/ 2870 w 3399"/>
                <a:gd name="T105" fmla="*/ 2057 h 3200"/>
                <a:gd name="T106" fmla="*/ 2764 w 3399"/>
                <a:gd name="T107" fmla="*/ 2059 h 3200"/>
                <a:gd name="T108" fmla="*/ 2803 w 3399"/>
                <a:gd name="T109" fmla="*/ 197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9" h="3200">
                  <a:moveTo>
                    <a:pt x="2766" y="894"/>
                  </a:moveTo>
                  <a:cubicBezTo>
                    <a:pt x="2785" y="902"/>
                    <a:pt x="2806" y="908"/>
                    <a:pt x="2819" y="918"/>
                  </a:cubicBezTo>
                  <a:cubicBezTo>
                    <a:pt x="2825" y="924"/>
                    <a:pt x="2827" y="953"/>
                    <a:pt x="2843" y="950"/>
                  </a:cubicBezTo>
                  <a:cubicBezTo>
                    <a:pt x="2864" y="947"/>
                    <a:pt x="2883" y="934"/>
                    <a:pt x="2907" y="934"/>
                  </a:cubicBezTo>
                  <a:cubicBezTo>
                    <a:pt x="2933" y="934"/>
                    <a:pt x="2978" y="987"/>
                    <a:pt x="3005" y="979"/>
                  </a:cubicBezTo>
                  <a:cubicBezTo>
                    <a:pt x="3015" y="976"/>
                    <a:pt x="3005" y="955"/>
                    <a:pt x="3013" y="950"/>
                  </a:cubicBezTo>
                  <a:cubicBezTo>
                    <a:pt x="3052" y="924"/>
                    <a:pt x="3100" y="947"/>
                    <a:pt x="3142" y="958"/>
                  </a:cubicBezTo>
                  <a:lnTo>
                    <a:pt x="3153" y="958"/>
                  </a:lnTo>
                  <a:cubicBezTo>
                    <a:pt x="3166" y="971"/>
                    <a:pt x="3177" y="984"/>
                    <a:pt x="3171" y="1000"/>
                  </a:cubicBezTo>
                  <a:cubicBezTo>
                    <a:pt x="3166" y="1021"/>
                    <a:pt x="3132" y="1016"/>
                    <a:pt x="3118" y="1029"/>
                  </a:cubicBezTo>
                  <a:cubicBezTo>
                    <a:pt x="3108" y="1040"/>
                    <a:pt x="3150" y="1101"/>
                    <a:pt x="3124" y="1146"/>
                  </a:cubicBezTo>
                  <a:cubicBezTo>
                    <a:pt x="3110" y="1175"/>
                    <a:pt x="2997" y="1220"/>
                    <a:pt x="2965" y="1233"/>
                  </a:cubicBezTo>
                  <a:cubicBezTo>
                    <a:pt x="2936" y="1244"/>
                    <a:pt x="2891" y="1254"/>
                    <a:pt x="2870" y="1273"/>
                  </a:cubicBezTo>
                  <a:cubicBezTo>
                    <a:pt x="2854" y="1284"/>
                    <a:pt x="2830" y="1323"/>
                    <a:pt x="2806" y="1329"/>
                  </a:cubicBezTo>
                  <a:cubicBezTo>
                    <a:pt x="2716" y="1355"/>
                    <a:pt x="2555" y="1336"/>
                    <a:pt x="2483" y="1395"/>
                  </a:cubicBezTo>
                  <a:cubicBezTo>
                    <a:pt x="2465" y="1411"/>
                    <a:pt x="2427" y="1424"/>
                    <a:pt x="2433" y="1448"/>
                  </a:cubicBezTo>
                  <a:cubicBezTo>
                    <a:pt x="2441" y="1466"/>
                    <a:pt x="2480" y="1464"/>
                    <a:pt x="2478" y="1482"/>
                  </a:cubicBezTo>
                  <a:cubicBezTo>
                    <a:pt x="2478" y="1490"/>
                    <a:pt x="2396" y="1509"/>
                    <a:pt x="2390" y="1511"/>
                  </a:cubicBezTo>
                  <a:cubicBezTo>
                    <a:pt x="2359" y="1535"/>
                    <a:pt x="2348" y="1580"/>
                    <a:pt x="2322" y="1607"/>
                  </a:cubicBezTo>
                  <a:cubicBezTo>
                    <a:pt x="2247" y="1683"/>
                    <a:pt x="2149" y="1757"/>
                    <a:pt x="2102" y="1855"/>
                  </a:cubicBezTo>
                  <a:cubicBezTo>
                    <a:pt x="2081" y="1895"/>
                    <a:pt x="2110" y="2022"/>
                    <a:pt x="2134" y="2057"/>
                  </a:cubicBezTo>
                  <a:cubicBezTo>
                    <a:pt x="2142" y="2067"/>
                    <a:pt x="2240" y="2123"/>
                    <a:pt x="2216" y="2139"/>
                  </a:cubicBezTo>
                  <a:cubicBezTo>
                    <a:pt x="2197" y="2155"/>
                    <a:pt x="2152" y="2160"/>
                    <a:pt x="2134" y="2173"/>
                  </a:cubicBezTo>
                  <a:cubicBezTo>
                    <a:pt x="2128" y="2178"/>
                    <a:pt x="2128" y="2192"/>
                    <a:pt x="2123" y="2194"/>
                  </a:cubicBezTo>
                  <a:cubicBezTo>
                    <a:pt x="2118" y="2200"/>
                    <a:pt x="2110" y="2192"/>
                    <a:pt x="2104" y="2192"/>
                  </a:cubicBezTo>
                  <a:cubicBezTo>
                    <a:pt x="2083" y="2197"/>
                    <a:pt x="2059" y="2200"/>
                    <a:pt x="2041" y="2213"/>
                  </a:cubicBezTo>
                  <a:cubicBezTo>
                    <a:pt x="2033" y="2221"/>
                    <a:pt x="2038" y="2239"/>
                    <a:pt x="2028" y="2247"/>
                  </a:cubicBezTo>
                  <a:cubicBezTo>
                    <a:pt x="2020" y="2252"/>
                    <a:pt x="2007" y="2242"/>
                    <a:pt x="2001" y="2247"/>
                  </a:cubicBezTo>
                  <a:cubicBezTo>
                    <a:pt x="1991" y="2260"/>
                    <a:pt x="1999" y="2282"/>
                    <a:pt x="1991" y="2292"/>
                  </a:cubicBezTo>
                  <a:cubicBezTo>
                    <a:pt x="1980" y="2303"/>
                    <a:pt x="1959" y="2292"/>
                    <a:pt x="1951" y="2305"/>
                  </a:cubicBezTo>
                  <a:cubicBezTo>
                    <a:pt x="1940" y="2321"/>
                    <a:pt x="1956" y="2345"/>
                    <a:pt x="1948" y="2361"/>
                  </a:cubicBezTo>
                  <a:cubicBezTo>
                    <a:pt x="1927" y="2414"/>
                    <a:pt x="1879" y="2353"/>
                    <a:pt x="1877" y="2438"/>
                  </a:cubicBezTo>
                  <a:cubicBezTo>
                    <a:pt x="1877" y="2459"/>
                    <a:pt x="1919" y="2467"/>
                    <a:pt x="1914" y="2485"/>
                  </a:cubicBezTo>
                  <a:cubicBezTo>
                    <a:pt x="1906" y="2504"/>
                    <a:pt x="1877" y="2501"/>
                    <a:pt x="1856" y="2499"/>
                  </a:cubicBezTo>
                  <a:cubicBezTo>
                    <a:pt x="1842" y="2499"/>
                    <a:pt x="1829" y="2485"/>
                    <a:pt x="1816" y="2483"/>
                  </a:cubicBezTo>
                  <a:cubicBezTo>
                    <a:pt x="1760" y="2467"/>
                    <a:pt x="1694" y="2493"/>
                    <a:pt x="1647" y="2525"/>
                  </a:cubicBezTo>
                  <a:cubicBezTo>
                    <a:pt x="1564" y="2578"/>
                    <a:pt x="1564" y="2681"/>
                    <a:pt x="1480" y="2724"/>
                  </a:cubicBezTo>
                  <a:cubicBezTo>
                    <a:pt x="1448" y="2742"/>
                    <a:pt x="1437" y="2655"/>
                    <a:pt x="1358" y="2676"/>
                  </a:cubicBezTo>
                  <a:cubicBezTo>
                    <a:pt x="1342" y="2681"/>
                    <a:pt x="1334" y="2702"/>
                    <a:pt x="1316" y="2708"/>
                  </a:cubicBezTo>
                  <a:cubicBezTo>
                    <a:pt x="1292" y="2716"/>
                    <a:pt x="1236" y="2671"/>
                    <a:pt x="1212" y="2668"/>
                  </a:cubicBezTo>
                  <a:cubicBezTo>
                    <a:pt x="1181" y="2660"/>
                    <a:pt x="1146" y="2679"/>
                    <a:pt x="1112" y="2673"/>
                  </a:cubicBezTo>
                  <a:cubicBezTo>
                    <a:pt x="1093" y="2668"/>
                    <a:pt x="1083" y="2652"/>
                    <a:pt x="1064" y="2647"/>
                  </a:cubicBezTo>
                  <a:cubicBezTo>
                    <a:pt x="1030" y="2634"/>
                    <a:pt x="874" y="2610"/>
                    <a:pt x="844" y="2615"/>
                  </a:cubicBezTo>
                  <a:cubicBezTo>
                    <a:pt x="813" y="2623"/>
                    <a:pt x="797" y="2663"/>
                    <a:pt x="768" y="2676"/>
                  </a:cubicBezTo>
                  <a:cubicBezTo>
                    <a:pt x="725" y="2692"/>
                    <a:pt x="672" y="2644"/>
                    <a:pt x="614" y="2673"/>
                  </a:cubicBezTo>
                  <a:cubicBezTo>
                    <a:pt x="566" y="2697"/>
                    <a:pt x="572" y="2718"/>
                    <a:pt x="548" y="2753"/>
                  </a:cubicBezTo>
                  <a:cubicBezTo>
                    <a:pt x="545" y="2755"/>
                    <a:pt x="529" y="2740"/>
                    <a:pt x="519" y="2747"/>
                  </a:cubicBezTo>
                  <a:cubicBezTo>
                    <a:pt x="503" y="2761"/>
                    <a:pt x="490" y="2782"/>
                    <a:pt x="468" y="2790"/>
                  </a:cubicBezTo>
                  <a:cubicBezTo>
                    <a:pt x="461" y="2792"/>
                    <a:pt x="461" y="2774"/>
                    <a:pt x="453" y="2769"/>
                  </a:cubicBezTo>
                  <a:cubicBezTo>
                    <a:pt x="442" y="2761"/>
                    <a:pt x="426" y="2758"/>
                    <a:pt x="418" y="2750"/>
                  </a:cubicBezTo>
                  <a:cubicBezTo>
                    <a:pt x="408" y="2737"/>
                    <a:pt x="405" y="2718"/>
                    <a:pt x="392" y="2708"/>
                  </a:cubicBezTo>
                  <a:cubicBezTo>
                    <a:pt x="384" y="2700"/>
                    <a:pt x="368" y="2708"/>
                    <a:pt x="360" y="2700"/>
                  </a:cubicBezTo>
                  <a:cubicBezTo>
                    <a:pt x="341" y="2681"/>
                    <a:pt x="315" y="2594"/>
                    <a:pt x="310" y="2567"/>
                  </a:cubicBezTo>
                  <a:cubicBezTo>
                    <a:pt x="310" y="2565"/>
                    <a:pt x="349" y="2605"/>
                    <a:pt x="344" y="2581"/>
                  </a:cubicBezTo>
                  <a:cubicBezTo>
                    <a:pt x="344" y="2573"/>
                    <a:pt x="328" y="2581"/>
                    <a:pt x="326" y="2575"/>
                  </a:cubicBezTo>
                  <a:cubicBezTo>
                    <a:pt x="323" y="2570"/>
                    <a:pt x="336" y="2565"/>
                    <a:pt x="333" y="2560"/>
                  </a:cubicBezTo>
                  <a:cubicBezTo>
                    <a:pt x="326" y="2515"/>
                    <a:pt x="286" y="2567"/>
                    <a:pt x="288" y="2491"/>
                  </a:cubicBezTo>
                  <a:cubicBezTo>
                    <a:pt x="288" y="2491"/>
                    <a:pt x="392" y="2443"/>
                    <a:pt x="368" y="2438"/>
                  </a:cubicBezTo>
                  <a:cubicBezTo>
                    <a:pt x="347" y="2432"/>
                    <a:pt x="333" y="2477"/>
                    <a:pt x="312" y="2472"/>
                  </a:cubicBezTo>
                  <a:cubicBezTo>
                    <a:pt x="294" y="2470"/>
                    <a:pt x="302" y="2438"/>
                    <a:pt x="294" y="2422"/>
                  </a:cubicBezTo>
                  <a:cubicBezTo>
                    <a:pt x="286" y="2406"/>
                    <a:pt x="275" y="2393"/>
                    <a:pt x="265" y="2380"/>
                  </a:cubicBezTo>
                  <a:lnTo>
                    <a:pt x="193" y="2311"/>
                  </a:lnTo>
                  <a:lnTo>
                    <a:pt x="193" y="2305"/>
                  </a:lnTo>
                  <a:cubicBezTo>
                    <a:pt x="191" y="2311"/>
                    <a:pt x="188" y="2313"/>
                    <a:pt x="183" y="2313"/>
                  </a:cubicBezTo>
                  <a:cubicBezTo>
                    <a:pt x="167" y="2316"/>
                    <a:pt x="159" y="2295"/>
                    <a:pt x="146" y="2287"/>
                  </a:cubicBezTo>
                  <a:cubicBezTo>
                    <a:pt x="135" y="2282"/>
                    <a:pt x="87" y="2274"/>
                    <a:pt x="53" y="2274"/>
                  </a:cubicBezTo>
                  <a:cubicBezTo>
                    <a:pt x="58" y="2162"/>
                    <a:pt x="32" y="2144"/>
                    <a:pt x="119" y="2067"/>
                  </a:cubicBezTo>
                  <a:cubicBezTo>
                    <a:pt x="135" y="2054"/>
                    <a:pt x="132" y="2025"/>
                    <a:pt x="148" y="2017"/>
                  </a:cubicBezTo>
                  <a:cubicBezTo>
                    <a:pt x="153" y="2014"/>
                    <a:pt x="283" y="2012"/>
                    <a:pt x="251" y="1959"/>
                  </a:cubicBezTo>
                  <a:cubicBezTo>
                    <a:pt x="243" y="1945"/>
                    <a:pt x="217" y="1967"/>
                    <a:pt x="204" y="1959"/>
                  </a:cubicBezTo>
                  <a:cubicBezTo>
                    <a:pt x="191" y="1948"/>
                    <a:pt x="193" y="1927"/>
                    <a:pt x="188" y="1911"/>
                  </a:cubicBezTo>
                  <a:cubicBezTo>
                    <a:pt x="183" y="1895"/>
                    <a:pt x="183" y="1877"/>
                    <a:pt x="172" y="1863"/>
                  </a:cubicBezTo>
                  <a:cubicBezTo>
                    <a:pt x="169" y="1858"/>
                    <a:pt x="153" y="1863"/>
                    <a:pt x="153" y="1858"/>
                  </a:cubicBezTo>
                  <a:cubicBezTo>
                    <a:pt x="161" y="1839"/>
                    <a:pt x="180" y="1826"/>
                    <a:pt x="188" y="1808"/>
                  </a:cubicBezTo>
                  <a:cubicBezTo>
                    <a:pt x="204" y="1776"/>
                    <a:pt x="159" y="1800"/>
                    <a:pt x="204" y="1763"/>
                  </a:cubicBezTo>
                  <a:cubicBezTo>
                    <a:pt x="243" y="1731"/>
                    <a:pt x="296" y="1736"/>
                    <a:pt x="302" y="1667"/>
                  </a:cubicBezTo>
                  <a:cubicBezTo>
                    <a:pt x="302" y="1662"/>
                    <a:pt x="251" y="1628"/>
                    <a:pt x="241" y="1607"/>
                  </a:cubicBezTo>
                  <a:cubicBezTo>
                    <a:pt x="225" y="1572"/>
                    <a:pt x="243" y="1517"/>
                    <a:pt x="243" y="1511"/>
                  </a:cubicBezTo>
                  <a:cubicBezTo>
                    <a:pt x="241" y="1509"/>
                    <a:pt x="198" y="1427"/>
                    <a:pt x="198" y="1424"/>
                  </a:cubicBezTo>
                  <a:cubicBezTo>
                    <a:pt x="196" y="1419"/>
                    <a:pt x="206" y="1427"/>
                    <a:pt x="212" y="1427"/>
                  </a:cubicBezTo>
                  <a:cubicBezTo>
                    <a:pt x="236" y="1434"/>
                    <a:pt x="251" y="1437"/>
                    <a:pt x="275" y="1442"/>
                  </a:cubicBezTo>
                  <a:cubicBezTo>
                    <a:pt x="336" y="1458"/>
                    <a:pt x="349" y="1464"/>
                    <a:pt x="381" y="1403"/>
                  </a:cubicBezTo>
                  <a:cubicBezTo>
                    <a:pt x="418" y="1329"/>
                    <a:pt x="378" y="1355"/>
                    <a:pt x="371" y="1299"/>
                  </a:cubicBezTo>
                  <a:cubicBezTo>
                    <a:pt x="363" y="1249"/>
                    <a:pt x="445" y="1273"/>
                    <a:pt x="447" y="1236"/>
                  </a:cubicBezTo>
                  <a:cubicBezTo>
                    <a:pt x="450" y="1209"/>
                    <a:pt x="421" y="1233"/>
                    <a:pt x="437" y="1201"/>
                  </a:cubicBezTo>
                  <a:cubicBezTo>
                    <a:pt x="439" y="1196"/>
                    <a:pt x="450" y="1196"/>
                    <a:pt x="453" y="1188"/>
                  </a:cubicBezTo>
                  <a:cubicBezTo>
                    <a:pt x="461" y="1170"/>
                    <a:pt x="461" y="1151"/>
                    <a:pt x="463" y="1133"/>
                  </a:cubicBezTo>
                  <a:cubicBezTo>
                    <a:pt x="466" y="1111"/>
                    <a:pt x="482" y="1090"/>
                    <a:pt x="479" y="1069"/>
                  </a:cubicBezTo>
                  <a:lnTo>
                    <a:pt x="455" y="1006"/>
                  </a:lnTo>
                  <a:cubicBezTo>
                    <a:pt x="463" y="998"/>
                    <a:pt x="482" y="1014"/>
                    <a:pt x="492" y="1008"/>
                  </a:cubicBezTo>
                  <a:lnTo>
                    <a:pt x="548" y="950"/>
                  </a:lnTo>
                  <a:cubicBezTo>
                    <a:pt x="588" y="929"/>
                    <a:pt x="662" y="926"/>
                    <a:pt x="683" y="868"/>
                  </a:cubicBezTo>
                  <a:cubicBezTo>
                    <a:pt x="699" y="815"/>
                    <a:pt x="630" y="820"/>
                    <a:pt x="611" y="818"/>
                  </a:cubicBezTo>
                  <a:cubicBezTo>
                    <a:pt x="598" y="815"/>
                    <a:pt x="622" y="714"/>
                    <a:pt x="611" y="709"/>
                  </a:cubicBezTo>
                  <a:cubicBezTo>
                    <a:pt x="561" y="683"/>
                    <a:pt x="551" y="706"/>
                    <a:pt x="490" y="683"/>
                  </a:cubicBezTo>
                  <a:cubicBezTo>
                    <a:pt x="479" y="677"/>
                    <a:pt x="482" y="651"/>
                    <a:pt x="458" y="667"/>
                  </a:cubicBezTo>
                  <a:cubicBezTo>
                    <a:pt x="453" y="672"/>
                    <a:pt x="463" y="685"/>
                    <a:pt x="458" y="691"/>
                  </a:cubicBezTo>
                  <a:cubicBezTo>
                    <a:pt x="421" y="722"/>
                    <a:pt x="381" y="685"/>
                    <a:pt x="371" y="683"/>
                  </a:cubicBezTo>
                  <a:cubicBezTo>
                    <a:pt x="360" y="677"/>
                    <a:pt x="347" y="691"/>
                    <a:pt x="339" y="685"/>
                  </a:cubicBezTo>
                  <a:cubicBezTo>
                    <a:pt x="333" y="683"/>
                    <a:pt x="355" y="677"/>
                    <a:pt x="349" y="672"/>
                  </a:cubicBezTo>
                  <a:cubicBezTo>
                    <a:pt x="347" y="661"/>
                    <a:pt x="333" y="659"/>
                    <a:pt x="323" y="659"/>
                  </a:cubicBezTo>
                  <a:cubicBezTo>
                    <a:pt x="307" y="656"/>
                    <a:pt x="288" y="661"/>
                    <a:pt x="273" y="659"/>
                  </a:cubicBezTo>
                  <a:cubicBezTo>
                    <a:pt x="270" y="656"/>
                    <a:pt x="275" y="651"/>
                    <a:pt x="275" y="646"/>
                  </a:cubicBezTo>
                  <a:cubicBezTo>
                    <a:pt x="275" y="643"/>
                    <a:pt x="278" y="632"/>
                    <a:pt x="275" y="635"/>
                  </a:cubicBezTo>
                  <a:cubicBezTo>
                    <a:pt x="262" y="638"/>
                    <a:pt x="230" y="675"/>
                    <a:pt x="206" y="659"/>
                  </a:cubicBezTo>
                  <a:cubicBezTo>
                    <a:pt x="143" y="614"/>
                    <a:pt x="267" y="603"/>
                    <a:pt x="236" y="571"/>
                  </a:cubicBezTo>
                  <a:cubicBezTo>
                    <a:pt x="230" y="566"/>
                    <a:pt x="220" y="571"/>
                    <a:pt x="214" y="566"/>
                  </a:cubicBezTo>
                  <a:cubicBezTo>
                    <a:pt x="212" y="561"/>
                    <a:pt x="225" y="550"/>
                    <a:pt x="220" y="548"/>
                  </a:cubicBezTo>
                  <a:cubicBezTo>
                    <a:pt x="172" y="537"/>
                    <a:pt x="106" y="553"/>
                    <a:pt x="66" y="574"/>
                  </a:cubicBezTo>
                  <a:cubicBezTo>
                    <a:pt x="71" y="553"/>
                    <a:pt x="42" y="534"/>
                    <a:pt x="42" y="513"/>
                  </a:cubicBezTo>
                  <a:cubicBezTo>
                    <a:pt x="40" y="505"/>
                    <a:pt x="56" y="524"/>
                    <a:pt x="61" y="518"/>
                  </a:cubicBezTo>
                  <a:cubicBezTo>
                    <a:pt x="66" y="516"/>
                    <a:pt x="56" y="505"/>
                    <a:pt x="58" y="500"/>
                  </a:cubicBezTo>
                  <a:cubicBezTo>
                    <a:pt x="63" y="476"/>
                    <a:pt x="103" y="484"/>
                    <a:pt x="122" y="468"/>
                  </a:cubicBezTo>
                  <a:cubicBezTo>
                    <a:pt x="127" y="466"/>
                    <a:pt x="138" y="452"/>
                    <a:pt x="130" y="455"/>
                  </a:cubicBezTo>
                  <a:cubicBezTo>
                    <a:pt x="114" y="458"/>
                    <a:pt x="98" y="473"/>
                    <a:pt x="82" y="476"/>
                  </a:cubicBezTo>
                  <a:cubicBezTo>
                    <a:pt x="69" y="479"/>
                    <a:pt x="63" y="455"/>
                    <a:pt x="74" y="444"/>
                  </a:cubicBezTo>
                  <a:cubicBezTo>
                    <a:pt x="90" y="434"/>
                    <a:pt x="124" y="442"/>
                    <a:pt x="130" y="423"/>
                  </a:cubicBezTo>
                  <a:cubicBezTo>
                    <a:pt x="132" y="407"/>
                    <a:pt x="95" y="428"/>
                    <a:pt x="82" y="423"/>
                  </a:cubicBezTo>
                  <a:cubicBezTo>
                    <a:pt x="71" y="418"/>
                    <a:pt x="63" y="405"/>
                    <a:pt x="61" y="394"/>
                  </a:cubicBezTo>
                  <a:cubicBezTo>
                    <a:pt x="58" y="368"/>
                    <a:pt x="85" y="402"/>
                    <a:pt x="87" y="399"/>
                  </a:cubicBezTo>
                  <a:cubicBezTo>
                    <a:pt x="93" y="389"/>
                    <a:pt x="87" y="376"/>
                    <a:pt x="95" y="365"/>
                  </a:cubicBezTo>
                  <a:cubicBezTo>
                    <a:pt x="103" y="352"/>
                    <a:pt x="127" y="349"/>
                    <a:pt x="130" y="333"/>
                  </a:cubicBezTo>
                  <a:cubicBezTo>
                    <a:pt x="143" y="203"/>
                    <a:pt x="37" y="352"/>
                    <a:pt x="16" y="225"/>
                  </a:cubicBezTo>
                  <a:cubicBezTo>
                    <a:pt x="0" y="137"/>
                    <a:pt x="74" y="164"/>
                    <a:pt x="77" y="151"/>
                  </a:cubicBezTo>
                  <a:cubicBezTo>
                    <a:pt x="79" y="143"/>
                    <a:pt x="56" y="151"/>
                    <a:pt x="48" y="145"/>
                  </a:cubicBezTo>
                  <a:cubicBezTo>
                    <a:pt x="45" y="140"/>
                    <a:pt x="56" y="135"/>
                    <a:pt x="58" y="135"/>
                  </a:cubicBezTo>
                  <a:cubicBezTo>
                    <a:pt x="87" y="129"/>
                    <a:pt x="103" y="137"/>
                    <a:pt x="124" y="135"/>
                  </a:cubicBezTo>
                  <a:cubicBezTo>
                    <a:pt x="193" y="129"/>
                    <a:pt x="286" y="71"/>
                    <a:pt x="349" y="45"/>
                  </a:cubicBezTo>
                  <a:cubicBezTo>
                    <a:pt x="373" y="34"/>
                    <a:pt x="400" y="0"/>
                    <a:pt x="423" y="16"/>
                  </a:cubicBezTo>
                  <a:cubicBezTo>
                    <a:pt x="434" y="23"/>
                    <a:pt x="408" y="55"/>
                    <a:pt x="421" y="58"/>
                  </a:cubicBezTo>
                  <a:cubicBezTo>
                    <a:pt x="442" y="61"/>
                    <a:pt x="455" y="23"/>
                    <a:pt x="476" y="23"/>
                  </a:cubicBezTo>
                  <a:cubicBezTo>
                    <a:pt x="548" y="23"/>
                    <a:pt x="543" y="148"/>
                    <a:pt x="609" y="164"/>
                  </a:cubicBezTo>
                  <a:cubicBezTo>
                    <a:pt x="622" y="166"/>
                    <a:pt x="627" y="137"/>
                    <a:pt x="641" y="140"/>
                  </a:cubicBezTo>
                  <a:cubicBezTo>
                    <a:pt x="715" y="158"/>
                    <a:pt x="675" y="161"/>
                    <a:pt x="749" y="172"/>
                  </a:cubicBezTo>
                  <a:cubicBezTo>
                    <a:pt x="768" y="174"/>
                    <a:pt x="802" y="166"/>
                    <a:pt x="818" y="169"/>
                  </a:cubicBezTo>
                  <a:cubicBezTo>
                    <a:pt x="834" y="174"/>
                    <a:pt x="842" y="190"/>
                    <a:pt x="858" y="190"/>
                  </a:cubicBezTo>
                  <a:cubicBezTo>
                    <a:pt x="879" y="190"/>
                    <a:pt x="897" y="164"/>
                    <a:pt x="919" y="169"/>
                  </a:cubicBezTo>
                  <a:cubicBezTo>
                    <a:pt x="937" y="174"/>
                    <a:pt x="940" y="206"/>
                    <a:pt x="956" y="219"/>
                  </a:cubicBezTo>
                  <a:cubicBezTo>
                    <a:pt x="971" y="233"/>
                    <a:pt x="1003" y="217"/>
                    <a:pt x="1019" y="233"/>
                  </a:cubicBezTo>
                  <a:cubicBezTo>
                    <a:pt x="1024" y="238"/>
                    <a:pt x="1009" y="246"/>
                    <a:pt x="1014" y="248"/>
                  </a:cubicBezTo>
                  <a:cubicBezTo>
                    <a:pt x="1019" y="256"/>
                    <a:pt x="1035" y="238"/>
                    <a:pt x="1043" y="243"/>
                  </a:cubicBezTo>
                  <a:cubicBezTo>
                    <a:pt x="1109" y="288"/>
                    <a:pt x="1281" y="373"/>
                    <a:pt x="1369" y="346"/>
                  </a:cubicBezTo>
                  <a:cubicBezTo>
                    <a:pt x="1374" y="344"/>
                    <a:pt x="1374" y="333"/>
                    <a:pt x="1379" y="331"/>
                  </a:cubicBezTo>
                  <a:cubicBezTo>
                    <a:pt x="1390" y="328"/>
                    <a:pt x="1400" y="331"/>
                    <a:pt x="1411" y="331"/>
                  </a:cubicBezTo>
                  <a:cubicBezTo>
                    <a:pt x="1432" y="333"/>
                    <a:pt x="1488" y="328"/>
                    <a:pt x="1504" y="360"/>
                  </a:cubicBezTo>
                  <a:cubicBezTo>
                    <a:pt x="1504" y="362"/>
                    <a:pt x="1501" y="368"/>
                    <a:pt x="1498" y="370"/>
                  </a:cubicBezTo>
                  <a:cubicBezTo>
                    <a:pt x="1519" y="376"/>
                    <a:pt x="1578" y="431"/>
                    <a:pt x="1599" y="431"/>
                  </a:cubicBezTo>
                  <a:cubicBezTo>
                    <a:pt x="1607" y="431"/>
                    <a:pt x="1594" y="413"/>
                    <a:pt x="1599" y="407"/>
                  </a:cubicBezTo>
                  <a:cubicBezTo>
                    <a:pt x="1604" y="399"/>
                    <a:pt x="1615" y="397"/>
                    <a:pt x="1625" y="394"/>
                  </a:cubicBezTo>
                  <a:cubicBezTo>
                    <a:pt x="1702" y="383"/>
                    <a:pt x="1652" y="391"/>
                    <a:pt x="1684" y="428"/>
                  </a:cubicBezTo>
                  <a:cubicBezTo>
                    <a:pt x="1694" y="439"/>
                    <a:pt x="1715" y="423"/>
                    <a:pt x="1726" y="431"/>
                  </a:cubicBezTo>
                  <a:cubicBezTo>
                    <a:pt x="1742" y="439"/>
                    <a:pt x="1750" y="458"/>
                    <a:pt x="1763" y="466"/>
                  </a:cubicBezTo>
                  <a:cubicBezTo>
                    <a:pt x="1797" y="484"/>
                    <a:pt x="1872" y="481"/>
                    <a:pt x="1922" y="468"/>
                  </a:cubicBezTo>
                  <a:cubicBezTo>
                    <a:pt x="1938" y="484"/>
                    <a:pt x="1967" y="511"/>
                    <a:pt x="1967" y="511"/>
                  </a:cubicBezTo>
                  <a:cubicBezTo>
                    <a:pt x="1972" y="513"/>
                    <a:pt x="1969" y="500"/>
                    <a:pt x="1972" y="500"/>
                  </a:cubicBezTo>
                  <a:cubicBezTo>
                    <a:pt x="1985" y="503"/>
                    <a:pt x="2001" y="508"/>
                    <a:pt x="2009" y="518"/>
                  </a:cubicBezTo>
                  <a:cubicBezTo>
                    <a:pt x="2033" y="545"/>
                    <a:pt x="1956" y="577"/>
                    <a:pt x="1991" y="593"/>
                  </a:cubicBezTo>
                  <a:cubicBezTo>
                    <a:pt x="2007" y="598"/>
                    <a:pt x="2022" y="569"/>
                    <a:pt x="2028" y="574"/>
                  </a:cubicBezTo>
                  <a:cubicBezTo>
                    <a:pt x="2030" y="579"/>
                    <a:pt x="2022" y="593"/>
                    <a:pt x="2028" y="598"/>
                  </a:cubicBezTo>
                  <a:cubicBezTo>
                    <a:pt x="2065" y="632"/>
                    <a:pt x="2123" y="619"/>
                    <a:pt x="2157" y="646"/>
                  </a:cubicBezTo>
                  <a:cubicBezTo>
                    <a:pt x="2160" y="648"/>
                    <a:pt x="2187" y="709"/>
                    <a:pt x="2189" y="709"/>
                  </a:cubicBezTo>
                  <a:cubicBezTo>
                    <a:pt x="2224" y="736"/>
                    <a:pt x="2258" y="688"/>
                    <a:pt x="2295" y="720"/>
                  </a:cubicBezTo>
                  <a:cubicBezTo>
                    <a:pt x="2314" y="736"/>
                    <a:pt x="2300" y="770"/>
                    <a:pt x="2335" y="770"/>
                  </a:cubicBezTo>
                  <a:cubicBezTo>
                    <a:pt x="2351" y="773"/>
                    <a:pt x="2361" y="757"/>
                    <a:pt x="2377" y="759"/>
                  </a:cubicBezTo>
                  <a:cubicBezTo>
                    <a:pt x="2393" y="762"/>
                    <a:pt x="2401" y="781"/>
                    <a:pt x="2417" y="783"/>
                  </a:cubicBezTo>
                  <a:cubicBezTo>
                    <a:pt x="2425" y="783"/>
                    <a:pt x="2425" y="767"/>
                    <a:pt x="2433" y="767"/>
                  </a:cubicBezTo>
                  <a:cubicBezTo>
                    <a:pt x="2459" y="765"/>
                    <a:pt x="2483" y="786"/>
                    <a:pt x="2512" y="789"/>
                  </a:cubicBezTo>
                  <a:cubicBezTo>
                    <a:pt x="2512" y="789"/>
                    <a:pt x="2499" y="728"/>
                    <a:pt x="2531" y="733"/>
                  </a:cubicBezTo>
                  <a:cubicBezTo>
                    <a:pt x="2576" y="741"/>
                    <a:pt x="2602" y="773"/>
                    <a:pt x="2631" y="799"/>
                  </a:cubicBezTo>
                  <a:cubicBezTo>
                    <a:pt x="2634" y="802"/>
                    <a:pt x="2642" y="799"/>
                    <a:pt x="2647" y="799"/>
                  </a:cubicBezTo>
                  <a:cubicBezTo>
                    <a:pt x="2660" y="802"/>
                    <a:pt x="2676" y="802"/>
                    <a:pt x="2684" y="810"/>
                  </a:cubicBezTo>
                  <a:cubicBezTo>
                    <a:pt x="2697" y="820"/>
                    <a:pt x="2690" y="844"/>
                    <a:pt x="2703" y="852"/>
                  </a:cubicBezTo>
                  <a:lnTo>
                    <a:pt x="2703" y="855"/>
                  </a:lnTo>
                  <a:cubicBezTo>
                    <a:pt x="2690" y="881"/>
                    <a:pt x="2684" y="918"/>
                    <a:pt x="2766" y="894"/>
                  </a:cubicBezTo>
                  <a:close/>
                  <a:moveTo>
                    <a:pt x="461" y="2853"/>
                  </a:moveTo>
                  <a:lnTo>
                    <a:pt x="479" y="2930"/>
                  </a:lnTo>
                  <a:lnTo>
                    <a:pt x="537" y="2930"/>
                  </a:lnTo>
                  <a:cubicBezTo>
                    <a:pt x="537" y="2922"/>
                    <a:pt x="535" y="2917"/>
                    <a:pt x="535" y="2909"/>
                  </a:cubicBezTo>
                  <a:cubicBezTo>
                    <a:pt x="532" y="2893"/>
                    <a:pt x="527" y="2877"/>
                    <a:pt x="532" y="2861"/>
                  </a:cubicBezTo>
                  <a:cubicBezTo>
                    <a:pt x="535" y="2853"/>
                    <a:pt x="558" y="2851"/>
                    <a:pt x="556" y="2843"/>
                  </a:cubicBezTo>
                  <a:cubicBezTo>
                    <a:pt x="540" y="2806"/>
                    <a:pt x="466" y="2851"/>
                    <a:pt x="461" y="2853"/>
                  </a:cubicBezTo>
                  <a:lnTo>
                    <a:pt x="461" y="2853"/>
                  </a:lnTo>
                  <a:close/>
                  <a:moveTo>
                    <a:pt x="1144" y="3174"/>
                  </a:moveTo>
                  <a:lnTo>
                    <a:pt x="1183" y="3200"/>
                  </a:lnTo>
                  <a:cubicBezTo>
                    <a:pt x="1183" y="3176"/>
                    <a:pt x="1189" y="3150"/>
                    <a:pt x="1186" y="3129"/>
                  </a:cubicBezTo>
                  <a:cubicBezTo>
                    <a:pt x="1181" y="3108"/>
                    <a:pt x="1159" y="3160"/>
                    <a:pt x="1144" y="3174"/>
                  </a:cubicBezTo>
                  <a:lnTo>
                    <a:pt x="1144" y="3174"/>
                  </a:lnTo>
                  <a:close/>
                  <a:moveTo>
                    <a:pt x="1194" y="3195"/>
                  </a:moveTo>
                  <a:lnTo>
                    <a:pt x="1199" y="3187"/>
                  </a:lnTo>
                  <a:cubicBezTo>
                    <a:pt x="1196" y="3187"/>
                    <a:pt x="1194" y="3187"/>
                    <a:pt x="1194" y="3192"/>
                  </a:cubicBezTo>
                  <a:lnTo>
                    <a:pt x="1194" y="3195"/>
                  </a:lnTo>
                  <a:close/>
                  <a:moveTo>
                    <a:pt x="3060" y="1805"/>
                  </a:moveTo>
                  <a:cubicBezTo>
                    <a:pt x="3020" y="1940"/>
                    <a:pt x="3068" y="1845"/>
                    <a:pt x="3134" y="1900"/>
                  </a:cubicBezTo>
                  <a:cubicBezTo>
                    <a:pt x="3153" y="1916"/>
                    <a:pt x="3018" y="2046"/>
                    <a:pt x="3007" y="2043"/>
                  </a:cubicBezTo>
                  <a:cubicBezTo>
                    <a:pt x="2994" y="2043"/>
                    <a:pt x="2997" y="2014"/>
                    <a:pt x="2983" y="2006"/>
                  </a:cubicBezTo>
                  <a:cubicBezTo>
                    <a:pt x="2944" y="1982"/>
                    <a:pt x="2941" y="2025"/>
                    <a:pt x="2928" y="1985"/>
                  </a:cubicBezTo>
                  <a:cubicBezTo>
                    <a:pt x="2922" y="1967"/>
                    <a:pt x="2928" y="1943"/>
                    <a:pt x="2915" y="1932"/>
                  </a:cubicBezTo>
                  <a:cubicBezTo>
                    <a:pt x="2904" y="1922"/>
                    <a:pt x="2888" y="1940"/>
                    <a:pt x="2877" y="1937"/>
                  </a:cubicBezTo>
                  <a:cubicBezTo>
                    <a:pt x="2859" y="1935"/>
                    <a:pt x="2840" y="1927"/>
                    <a:pt x="2825" y="1916"/>
                  </a:cubicBezTo>
                  <a:cubicBezTo>
                    <a:pt x="2822" y="1914"/>
                    <a:pt x="2827" y="1908"/>
                    <a:pt x="2830" y="1906"/>
                  </a:cubicBezTo>
                  <a:cubicBezTo>
                    <a:pt x="2896" y="1855"/>
                    <a:pt x="2978" y="1821"/>
                    <a:pt x="3060" y="1805"/>
                  </a:cubicBezTo>
                  <a:lnTo>
                    <a:pt x="3060" y="1805"/>
                  </a:lnTo>
                  <a:close/>
                  <a:moveTo>
                    <a:pt x="3338" y="1808"/>
                  </a:moveTo>
                  <a:cubicBezTo>
                    <a:pt x="3399" y="1961"/>
                    <a:pt x="3328" y="1855"/>
                    <a:pt x="3290" y="1837"/>
                  </a:cubicBezTo>
                  <a:cubicBezTo>
                    <a:pt x="3275" y="1832"/>
                    <a:pt x="3253" y="1845"/>
                    <a:pt x="3238" y="1834"/>
                  </a:cubicBezTo>
                  <a:cubicBezTo>
                    <a:pt x="3171" y="1789"/>
                    <a:pt x="3259" y="1771"/>
                    <a:pt x="3338" y="1808"/>
                  </a:cubicBezTo>
                  <a:close/>
                  <a:moveTo>
                    <a:pt x="2867" y="2057"/>
                  </a:moveTo>
                  <a:cubicBezTo>
                    <a:pt x="2851" y="2072"/>
                    <a:pt x="2827" y="2072"/>
                    <a:pt x="2827" y="2086"/>
                  </a:cubicBezTo>
                  <a:cubicBezTo>
                    <a:pt x="2827" y="2096"/>
                    <a:pt x="2838" y="2117"/>
                    <a:pt x="2851" y="2117"/>
                  </a:cubicBezTo>
                  <a:cubicBezTo>
                    <a:pt x="2867" y="2117"/>
                    <a:pt x="2877" y="2117"/>
                    <a:pt x="2899" y="2099"/>
                  </a:cubicBezTo>
                  <a:cubicBezTo>
                    <a:pt x="2920" y="2080"/>
                    <a:pt x="2899" y="2067"/>
                    <a:pt x="2899" y="2067"/>
                  </a:cubicBezTo>
                  <a:lnTo>
                    <a:pt x="2870" y="2057"/>
                  </a:lnTo>
                  <a:lnTo>
                    <a:pt x="2867" y="2057"/>
                  </a:lnTo>
                  <a:close/>
                  <a:moveTo>
                    <a:pt x="2803" y="1977"/>
                  </a:moveTo>
                  <a:cubicBezTo>
                    <a:pt x="2782" y="1982"/>
                    <a:pt x="2777" y="1996"/>
                    <a:pt x="2766" y="2009"/>
                  </a:cubicBezTo>
                  <a:cubicBezTo>
                    <a:pt x="2756" y="2025"/>
                    <a:pt x="2740" y="2049"/>
                    <a:pt x="2764" y="2059"/>
                  </a:cubicBezTo>
                  <a:cubicBezTo>
                    <a:pt x="2777" y="2067"/>
                    <a:pt x="2817" y="2046"/>
                    <a:pt x="2825" y="2030"/>
                  </a:cubicBezTo>
                  <a:cubicBezTo>
                    <a:pt x="2830" y="2017"/>
                    <a:pt x="2846" y="2014"/>
                    <a:pt x="2846" y="1998"/>
                  </a:cubicBezTo>
                  <a:cubicBezTo>
                    <a:pt x="2846" y="1985"/>
                    <a:pt x="2827" y="1974"/>
                    <a:pt x="2827" y="1974"/>
                  </a:cubicBezTo>
                  <a:lnTo>
                    <a:pt x="2803" y="1977"/>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6" name="Slovenia"/>
            <p:cNvSpPr>
              <a:spLocks/>
            </p:cNvSpPr>
            <p:nvPr/>
          </p:nvSpPr>
          <p:spPr bwMode="auto">
            <a:xfrm>
              <a:off x="4349209" y="4702526"/>
              <a:ext cx="277813" cy="195263"/>
            </a:xfrm>
            <a:custGeom>
              <a:avLst/>
              <a:gdLst>
                <a:gd name="T0" fmla="*/ 773 w 773"/>
                <a:gd name="T1" fmla="*/ 127 h 540"/>
                <a:gd name="T2" fmla="*/ 699 w 773"/>
                <a:gd name="T3" fmla="*/ 116 h 540"/>
                <a:gd name="T4" fmla="*/ 694 w 773"/>
                <a:gd name="T5" fmla="*/ 169 h 540"/>
                <a:gd name="T6" fmla="*/ 651 w 773"/>
                <a:gd name="T7" fmla="*/ 172 h 540"/>
                <a:gd name="T8" fmla="*/ 649 w 773"/>
                <a:gd name="T9" fmla="*/ 190 h 540"/>
                <a:gd name="T10" fmla="*/ 553 w 773"/>
                <a:gd name="T11" fmla="*/ 238 h 540"/>
                <a:gd name="T12" fmla="*/ 572 w 773"/>
                <a:gd name="T13" fmla="*/ 370 h 540"/>
                <a:gd name="T14" fmla="*/ 477 w 773"/>
                <a:gd name="T15" fmla="*/ 413 h 540"/>
                <a:gd name="T16" fmla="*/ 506 w 773"/>
                <a:gd name="T17" fmla="*/ 439 h 540"/>
                <a:gd name="T18" fmla="*/ 479 w 773"/>
                <a:gd name="T19" fmla="*/ 458 h 540"/>
                <a:gd name="T20" fmla="*/ 495 w 773"/>
                <a:gd name="T21" fmla="*/ 511 h 540"/>
                <a:gd name="T22" fmla="*/ 397 w 773"/>
                <a:gd name="T23" fmla="*/ 495 h 540"/>
                <a:gd name="T24" fmla="*/ 368 w 773"/>
                <a:gd name="T25" fmla="*/ 513 h 540"/>
                <a:gd name="T26" fmla="*/ 318 w 773"/>
                <a:gd name="T27" fmla="*/ 463 h 540"/>
                <a:gd name="T28" fmla="*/ 305 w 773"/>
                <a:gd name="T29" fmla="*/ 447 h 540"/>
                <a:gd name="T30" fmla="*/ 286 w 773"/>
                <a:gd name="T31" fmla="*/ 495 h 540"/>
                <a:gd name="T32" fmla="*/ 164 w 773"/>
                <a:gd name="T33" fmla="*/ 508 h 540"/>
                <a:gd name="T34" fmla="*/ 164 w 773"/>
                <a:gd name="T35" fmla="*/ 527 h 540"/>
                <a:gd name="T36" fmla="*/ 69 w 773"/>
                <a:gd name="T37" fmla="*/ 527 h 540"/>
                <a:gd name="T38" fmla="*/ 72 w 773"/>
                <a:gd name="T39" fmla="*/ 524 h 540"/>
                <a:gd name="T40" fmla="*/ 106 w 773"/>
                <a:gd name="T41" fmla="*/ 484 h 540"/>
                <a:gd name="T42" fmla="*/ 66 w 773"/>
                <a:gd name="T43" fmla="*/ 410 h 540"/>
                <a:gd name="T44" fmla="*/ 72 w 773"/>
                <a:gd name="T45" fmla="*/ 352 h 540"/>
                <a:gd name="T46" fmla="*/ 35 w 773"/>
                <a:gd name="T47" fmla="*/ 341 h 540"/>
                <a:gd name="T48" fmla="*/ 74 w 773"/>
                <a:gd name="T49" fmla="*/ 280 h 540"/>
                <a:gd name="T50" fmla="*/ 5 w 773"/>
                <a:gd name="T51" fmla="*/ 243 h 540"/>
                <a:gd name="T52" fmla="*/ 82 w 773"/>
                <a:gd name="T53" fmla="*/ 159 h 540"/>
                <a:gd name="T54" fmla="*/ 77 w 773"/>
                <a:gd name="T55" fmla="*/ 159 h 540"/>
                <a:gd name="T56" fmla="*/ 127 w 773"/>
                <a:gd name="T57" fmla="*/ 167 h 540"/>
                <a:gd name="T58" fmla="*/ 191 w 773"/>
                <a:gd name="T59" fmla="*/ 188 h 540"/>
                <a:gd name="T60" fmla="*/ 254 w 773"/>
                <a:gd name="T61" fmla="*/ 177 h 540"/>
                <a:gd name="T62" fmla="*/ 289 w 773"/>
                <a:gd name="T63" fmla="*/ 198 h 540"/>
                <a:gd name="T64" fmla="*/ 297 w 773"/>
                <a:gd name="T65" fmla="*/ 182 h 540"/>
                <a:gd name="T66" fmla="*/ 344 w 773"/>
                <a:gd name="T67" fmla="*/ 148 h 540"/>
                <a:gd name="T68" fmla="*/ 355 w 773"/>
                <a:gd name="T69" fmla="*/ 114 h 540"/>
                <a:gd name="T70" fmla="*/ 506 w 773"/>
                <a:gd name="T71" fmla="*/ 103 h 540"/>
                <a:gd name="T72" fmla="*/ 540 w 773"/>
                <a:gd name="T73" fmla="*/ 66 h 540"/>
                <a:gd name="T74" fmla="*/ 633 w 773"/>
                <a:gd name="T75" fmla="*/ 74 h 540"/>
                <a:gd name="T76" fmla="*/ 622 w 773"/>
                <a:gd name="T77" fmla="*/ 53 h 540"/>
                <a:gd name="T78" fmla="*/ 686 w 773"/>
                <a:gd name="T79" fmla="*/ 0 h 540"/>
                <a:gd name="T80" fmla="*/ 773 w 773"/>
                <a:gd name="T81" fmla="*/ 12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3" h="540">
                  <a:moveTo>
                    <a:pt x="773" y="127"/>
                  </a:moveTo>
                  <a:cubicBezTo>
                    <a:pt x="755" y="124"/>
                    <a:pt x="710" y="114"/>
                    <a:pt x="699" y="116"/>
                  </a:cubicBezTo>
                  <a:cubicBezTo>
                    <a:pt x="670" y="122"/>
                    <a:pt x="710" y="159"/>
                    <a:pt x="694" y="169"/>
                  </a:cubicBezTo>
                  <a:cubicBezTo>
                    <a:pt x="680" y="174"/>
                    <a:pt x="665" y="167"/>
                    <a:pt x="651" y="172"/>
                  </a:cubicBezTo>
                  <a:cubicBezTo>
                    <a:pt x="646" y="174"/>
                    <a:pt x="654" y="185"/>
                    <a:pt x="649" y="190"/>
                  </a:cubicBezTo>
                  <a:cubicBezTo>
                    <a:pt x="622" y="212"/>
                    <a:pt x="580" y="214"/>
                    <a:pt x="553" y="238"/>
                  </a:cubicBezTo>
                  <a:cubicBezTo>
                    <a:pt x="522" y="267"/>
                    <a:pt x="612" y="341"/>
                    <a:pt x="572" y="370"/>
                  </a:cubicBezTo>
                  <a:cubicBezTo>
                    <a:pt x="479" y="437"/>
                    <a:pt x="538" y="325"/>
                    <a:pt x="477" y="413"/>
                  </a:cubicBezTo>
                  <a:cubicBezTo>
                    <a:pt x="469" y="423"/>
                    <a:pt x="500" y="426"/>
                    <a:pt x="506" y="439"/>
                  </a:cubicBezTo>
                  <a:cubicBezTo>
                    <a:pt x="511" y="450"/>
                    <a:pt x="479" y="447"/>
                    <a:pt x="479" y="458"/>
                  </a:cubicBezTo>
                  <a:cubicBezTo>
                    <a:pt x="479" y="463"/>
                    <a:pt x="506" y="497"/>
                    <a:pt x="495" y="511"/>
                  </a:cubicBezTo>
                  <a:cubicBezTo>
                    <a:pt x="466" y="540"/>
                    <a:pt x="424" y="495"/>
                    <a:pt x="397" y="495"/>
                  </a:cubicBezTo>
                  <a:cubicBezTo>
                    <a:pt x="358" y="495"/>
                    <a:pt x="434" y="532"/>
                    <a:pt x="368" y="513"/>
                  </a:cubicBezTo>
                  <a:cubicBezTo>
                    <a:pt x="350" y="508"/>
                    <a:pt x="326" y="479"/>
                    <a:pt x="318" y="463"/>
                  </a:cubicBezTo>
                  <a:cubicBezTo>
                    <a:pt x="313" y="458"/>
                    <a:pt x="307" y="442"/>
                    <a:pt x="305" y="447"/>
                  </a:cubicBezTo>
                  <a:cubicBezTo>
                    <a:pt x="294" y="463"/>
                    <a:pt x="297" y="482"/>
                    <a:pt x="286" y="495"/>
                  </a:cubicBezTo>
                  <a:cubicBezTo>
                    <a:pt x="252" y="540"/>
                    <a:pt x="204" y="495"/>
                    <a:pt x="164" y="508"/>
                  </a:cubicBezTo>
                  <a:cubicBezTo>
                    <a:pt x="159" y="511"/>
                    <a:pt x="170" y="521"/>
                    <a:pt x="164" y="527"/>
                  </a:cubicBezTo>
                  <a:cubicBezTo>
                    <a:pt x="140" y="540"/>
                    <a:pt x="93" y="537"/>
                    <a:pt x="69" y="527"/>
                  </a:cubicBezTo>
                  <a:cubicBezTo>
                    <a:pt x="69" y="527"/>
                    <a:pt x="69" y="524"/>
                    <a:pt x="72" y="524"/>
                  </a:cubicBezTo>
                  <a:cubicBezTo>
                    <a:pt x="85" y="511"/>
                    <a:pt x="101" y="497"/>
                    <a:pt x="106" y="484"/>
                  </a:cubicBezTo>
                  <a:cubicBezTo>
                    <a:pt x="199" y="490"/>
                    <a:pt x="93" y="426"/>
                    <a:pt x="66" y="410"/>
                  </a:cubicBezTo>
                  <a:cubicBezTo>
                    <a:pt x="48" y="400"/>
                    <a:pt x="77" y="365"/>
                    <a:pt x="72" y="352"/>
                  </a:cubicBezTo>
                  <a:cubicBezTo>
                    <a:pt x="66" y="339"/>
                    <a:pt x="24" y="376"/>
                    <a:pt x="35" y="341"/>
                  </a:cubicBezTo>
                  <a:cubicBezTo>
                    <a:pt x="42" y="317"/>
                    <a:pt x="93" y="296"/>
                    <a:pt x="74" y="280"/>
                  </a:cubicBezTo>
                  <a:cubicBezTo>
                    <a:pt x="61" y="270"/>
                    <a:pt x="0" y="275"/>
                    <a:pt x="5" y="243"/>
                  </a:cubicBezTo>
                  <a:cubicBezTo>
                    <a:pt x="11" y="201"/>
                    <a:pt x="77" y="212"/>
                    <a:pt x="82" y="159"/>
                  </a:cubicBezTo>
                  <a:lnTo>
                    <a:pt x="77" y="159"/>
                  </a:lnTo>
                  <a:cubicBezTo>
                    <a:pt x="93" y="161"/>
                    <a:pt x="109" y="164"/>
                    <a:pt x="127" y="167"/>
                  </a:cubicBezTo>
                  <a:cubicBezTo>
                    <a:pt x="148" y="169"/>
                    <a:pt x="170" y="185"/>
                    <a:pt x="191" y="188"/>
                  </a:cubicBezTo>
                  <a:cubicBezTo>
                    <a:pt x="212" y="190"/>
                    <a:pt x="233" y="174"/>
                    <a:pt x="254" y="177"/>
                  </a:cubicBezTo>
                  <a:cubicBezTo>
                    <a:pt x="267" y="180"/>
                    <a:pt x="275" y="198"/>
                    <a:pt x="289" y="198"/>
                  </a:cubicBezTo>
                  <a:cubicBezTo>
                    <a:pt x="294" y="201"/>
                    <a:pt x="291" y="185"/>
                    <a:pt x="297" y="182"/>
                  </a:cubicBezTo>
                  <a:cubicBezTo>
                    <a:pt x="310" y="169"/>
                    <a:pt x="331" y="164"/>
                    <a:pt x="344" y="148"/>
                  </a:cubicBezTo>
                  <a:cubicBezTo>
                    <a:pt x="355" y="140"/>
                    <a:pt x="347" y="122"/>
                    <a:pt x="355" y="114"/>
                  </a:cubicBezTo>
                  <a:cubicBezTo>
                    <a:pt x="405" y="74"/>
                    <a:pt x="458" y="124"/>
                    <a:pt x="506" y="103"/>
                  </a:cubicBezTo>
                  <a:cubicBezTo>
                    <a:pt x="522" y="95"/>
                    <a:pt x="524" y="71"/>
                    <a:pt x="540" y="66"/>
                  </a:cubicBezTo>
                  <a:cubicBezTo>
                    <a:pt x="543" y="63"/>
                    <a:pt x="630" y="77"/>
                    <a:pt x="633" y="74"/>
                  </a:cubicBezTo>
                  <a:cubicBezTo>
                    <a:pt x="641" y="71"/>
                    <a:pt x="625" y="61"/>
                    <a:pt x="622" y="53"/>
                  </a:cubicBezTo>
                  <a:cubicBezTo>
                    <a:pt x="614" y="10"/>
                    <a:pt x="646" y="0"/>
                    <a:pt x="686" y="0"/>
                  </a:cubicBezTo>
                  <a:cubicBezTo>
                    <a:pt x="696" y="0"/>
                    <a:pt x="718" y="82"/>
                    <a:pt x="773" y="127"/>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7" name="Slovakia"/>
            <p:cNvSpPr>
              <a:spLocks/>
            </p:cNvSpPr>
            <p:nvPr/>
          </p:nvSpPr>
          <p:spPr bwMode="auto">
            <a:xfrm>
              <a:off x="4620671" y="4326288"/>
              <a:ext cx="463550" cy="255588"/>
            </a:xfrm>
            <a:custGeom>
              <a:avLst/>
              <a:gdLst>
                <a:gd name="T0" fmla="*/ 1284 w 1286"/>
                <a:gd name="T1" fmla="*/ 93 h 712"/>
                <a:gd name="T2" fmla="*/ 1265 w 1286"/>
                <a:gd name="T3" fmla="*/ 183 h 712"/>
                <a:gd name="T4" fmla="*/ 1257 w 1286"/>
                <a:gd name="T5" fmla="*/ 236 h 712"/>
                <a:gd name="T6" fmla="*/ 1223 w 1286"/>
                <a:gd name="T7" fmla="*/ 278 h 712"/>
                <a:gd name="T8" fmla="*/ 1231 w 1286"/>
                <a:gd name="T9" fmla="*/ 336 h 712"/>
                <a:gd name="T10" fmla="*/ 1170 w 1286"/>
                <a:gd name="T11" fmla="*/ 363 h 712"/>
                <a:gd name="T12" fmla="*/ 1141 w 1286"/>
                <a:gd name="T13" fmla="*/ 373 h 712"/>
                <a:gd name="T14" fmla="*/ 1064 w 1286"/>
                <a:gd name="T15" fmla="*/ 305 h 712"/>
                <a:gd name="T16" fmla="*/ 995 w 1286"/>
                <a:gd name="T17" fmla="*/ 344 h 712"/>
                <a:gd name="T18" fmla="*/ 852 w 1286"/>
                <a:gd name="T19" fmla="*/ 355 h 712"/>
                <a:gd name="T20" fmla="*/ 818 w 1286"/>
                <a:gd name="T21" fmla="*/ 461 h 712"/>
                <a:gd name="T22" fmla="*/ 781 w 1286"/>
                <a:gd name="T23" fmla="*/ 458 h 712"/>
                <a:gd name="T24" fmla="*/ 733 w 1286"/>
                <a:gd name="T25" fmla="*/ 514 h 712"/>
                <a:gd name="T26" fmla="*/ 643 w 1286"/>
                <a:gd name="T27" fmla="*/ 495 h 712"/>
                <a:gd name="T28" fmla="*/ 638 w 1286"/>
                <a:gd name="T29" fmla="*/ 543 h 712"/>
                <a:gd name="T30" fmla="*/ 489 w 1286"/>
                <a:gd name="T31" fmla="*/ 580 h 712"/>
                <a:gd name="T32" fmla="*/ 503 w 1286"/>
                <a:gd name="T33" fmla="*/ 654 h 712"/>
                <a:gd name="T34" fmla="*/ 256 w 1286"/>
                <a:gd name="T35" fmla="*/ 707 h 712"/>
                <a:gd name="T36" fmla="*/ 121 w 1286"/>
                <a:gd name="T37" fmla="*/ 622 h 712"/>
                <a:gd name="T38" fmla="*/ 98 w 1286"/>
                <a:gd name="T39" fmla="*/ 625 h 712"/>
                <a:gd name="T40" fmla="*/ 15 w 1286"/>
                <a:gd name="T41" fmla="*/ 516 h 712"/>
                <a:gd name="T42" fmla="*/ 37 w 1286"/>
                <a:gd name="T43" fmla="*/ 418 h 712"/>
                <a:gd name="T44" fmla="*/ 240 w 1286"/>
                <a:gd name="T45" fmla="*/ 294 h 712"/>
                <a:gd name="T46" fmla="*/ 243 w 1286"/>
                <a:gd name="T47" fmla="*/ 265 h 712"/>
                <a:gd name="T48" fmla="*/ 278 w 1286"/>
                <a:gd name="T49" fmla="*/ 249 h 712"/>
                <a:gd name="T50" fmla="*/ 299 w 1286"/>
                <a:gd name="T51" fmla="*/ 164 h 712"/>
                <a:gd name="T52" fmla="*/ 431 w 1286"/>
                <a:gd name="T53" fmla="*/ 66 h 712"/>
                <a:gd name="T54" fmla="*/ 463 w 1286"/>
                <a:gd name="T55" fmla="*/ 69 h 712"/>
                <a:gd name="T56" fmla="*/ 466 w 1286"/>
                <a:gd name="T57" fmla="*/ 103 h 712"/>
                <a:gd name="T58" fmla="*/ 569 w 1286"/>
                <a:gd name="T59" fmla="*/ 21 h 712"/>
                <a:gd name="T60" fmla="*/ 598 w 1286"/>
                <a:gd name="T61" fmla="*/ 69 h 712"/>
                <a:gd name="T62" fmla="*/ 614 w 1286"/>
                <a:gd name="T63" fmla="*/ 66 h 712"/>
                <a:gd name="T64" fmla="*/ 611 w 1286"/>
                <a:gd name="T65" fmla="*/ 85 h 712"/>
                <a:gd name="T66" fmla="*/ 648 w 1286"/>
                <a:gd name="T67" fmla="*/ 80 h 712"/>
                <a:gd name="T68" fmla="*/ 651 w 1286"/>
                <a:gd name="T69" fmla="*/ 143 h 712"/>
                <a:gd name="T70" fmla="*/ 688 w 1286"/>
                <a:gd name="T71" fmla="*/ 132 h 712"/>
                <a:gd name="T72" fmla="*/ 720 w 1286"/>
                <a:gd name="T73" fmla="*/ 146 h 712"/>
                <a:gd name="T74" fmla="*/ 791 w 1286"/>
                <a:gd name="T75" fmla="*/ 53 h 712"/>
                <a:gd name="T76" fmla="*/ 823 w 1286"/>
                <a:gd name="T77" fmla="*/ 61 h 712"/>
                <a:gd name="T78" fmla="*/ 849 w 1286"/>
                <a:gd name="T79" fmla="*/ 45 h 712"/>
                <a:gd name="T80" fmla="*/ 905 w 1286"/>
                <a:gd name="T81" fmla="*/ 77 h 712"/>
                <a:gd name="T82" fmla="*/ 942 w 1286"/>
                <a:gd name="T83" fmla="*/ 48 h 712"/>
                <a:gd name="T84" fmla="*/ 929 w 1286"/>
                <a:gd name="T85" fmla="*/ 37 h 712"/>
                <a:gd name="T86" fmla="*/ 963 w 1286"/>
                <a:gd name="T87" fmla="*/ 32 h 712"/>
                <a:gd name="T88" fmla="*/ 979 w 1286"/>
                <a:gd name="T89" fmla="*/ 13 h 712"/>
                <a:gd name="T90" fmla="*/ 1143 w 1286"/>
                <a:gd name="T91" fmla="*/ 32 h 712"/>
                <a:gd name="T92" fmla="*/ 1159 w 1286"/>
                <a:gd name="T93" fmla="*/ 64 h 712"/>
                <a:gd name="T94" fmla="*/ 1212 w 1286"/>
                <a:gd name="T95" fmla="*/ 80 h 712"/>
                <a:gd name="T96" fmla="*/ 1284 w 1286"/>
                <a:gd name="T97" fmla="*/ 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6" h="712">
                  <a:moveTo>
                    <a:pt x="1284" y="93"/>
                  </a:moveTo>
                  <a:cubicBezTo>
                    <a:pt x="1286" y="119"/>
                    <a:pt x="1268" y="156"/>
                    <a:pt x="1265" y="183"/>
                  </a:cubicBezTo>
                  <a:cubicBezTo>
                    <a:pt x="1262" y="201"/>
                    <a:pt x="1265" y="220"/>
                    <a:pt x="1257" y="236"/>
                  </a:cubicBezTo>
                  <a:cubicBezTo>
                    <a:pt x="1249" y="254"/>
                    <a:pt x="1225" y="260"/>
                    <a:pt x="1223" y="278"/>
                  </a:cubicBezTo>
                  <a:cubicBezTo>
                    <a:pt x="1217" y="297"/>
                    <a:pt x="1231" y="315"/>
                    <a:pt x="1231" y="336"/>
                  </a:cubicBezTo>
                  <a:cubicBezTo>
                    <a:pt x="1231" y="357"/>
                    <a:pt x="1191" y="357"/>
                    <a:pt x="1170" y="363"/>
                  </a:cubicBezTo>
                  <a:cubicBezTo>
                    <a:pt x="1159" y="365"/>
                    <a:pt x="1149" y="379"/>
                    <a:pt x="1141" y="373"/>
                  </a:cubicBezTo>
                  <a:cubicBezTo>
                    <a:pt x="1090" y="357"/>
                    <a:pt x="1130" y="307"/>
                    <a:pt x="1064" y="305"/>
                  </a:cubicBezTo>
                  <a:cubicBezTo>
                    <a:pt x="1037" y="305"/>
                    <a:pt x="1021" y="342"/>
                    <a:pt x="995" y="344"/>
                  </a:cubicBezTo>
                  <a:cubicBezTo>
                    <a:pt x="950" y="352"/>
                    <a:pt x="892" y="305"/>
                    <a:pt x="852" y="355"/>
                  </a:cubicBezTo>
                  <a:cubicBezTo>
                    <a:pt x="836" y="376"/>
                    <a:pt x="847" y="447"/>
                    <a:pt x="818" y="461"/>
                  </a:cubicBezTo>
                  <a:cubicBezTo>
                    <a:pt x="807" y="463"/>
                    <a:pt x="791" y="453"/>
                    <a:pt x="781" y="458"/>
                  </a:cubicBezTo>
                  <a:cubicBezTo>
                    <a:pt x="738" y="485"/>
                    <a:pt x="799" y="503"/>
                    <a:pt x="733" y="514"/>
                  </a:cubicBezTo>
                  <a:cubicBezTo>
                    <a:pt x="712" y="516"/>
                    <a:pt x="664" y="458"/>
                    <a:pt x="643" y="495"/>
                  </a:cubicBezTo>
                  <a:cubicBezTo>
                    <a:pt x="635" y="508"/>
                    <a:pt x="648" y="532"/>
                    <a:pt x="638" y="543"/>
                  </a:cubicBezTo>
                  <a:cubicBezTo>
                    <a:pt x="608" y="572"/>
                    <a:pt x="526" y="553"/>
                    <a:pt x="489" y="580"/>
                  </a:cubicBezTo>
                  <a:cubicBezTo>
                    <a:pt x="455" y="601"/>
                    <a:pt x="492" y="638"/>
                    <a:pt x="503" y="654"/>
                  </a:cubicBezTo>
                  <a:cubicBezTo>
                    <a:pt x="513" y="673"/>
                    <a:pt x="288" y="712"/>
                    <a:pt x="256" y="707"/>
                  </a:cubicBezTo>
                  <a:cubicBezTo>
                    <a:pt x="206" y="696"/>
                    <a:pt x="169" y="627"/>
                    <a:pt x="121" y="622"/>
                  </a:cubicBezTo>
                  <a:cubicBezTo>
                    <a:pt x="111" y="620"/>
                    <a:pt x="103" y="622"/>
                    <a:pt x="98" y="625"/>
                  </a:cubicBezTo>
                  <a:cubicBezTo>
                    <a:pt x="66" y="590"/>
                    <a:pt x="39" y="556"/>
                    <a:pt x="15" y="516"/>
                  </a:cubicBezTo>
                  <a:cubicBezTo>
                    <a:pt x="0" y="490"/>
                    <a:pt x="39" y="453"/>
                    <a:pt x="37" y="418"/>
                  </a:cubicBezTo>
                  <a:cubicBezTo>
                    <a:pt x="74" y="262"/>
                    <a:pt x="161" y="392"/>
                    <a:pt x="240" y="294"/>
                  </a:cubicBezTo>
                  <a:cubicBezTo>
                    <a:pt x="246" y="286"/>
                    <a:pt x="238" y="273"/>
                    <a:pt x="243" y="265"/>
                  </a:cubicBezTo>
                  <a:cubicBezTo>
                    <a:pt x="251" y="254"/>
                    <a:pt x="270" y="260"/>
                    <a:pt x="278" y="249"/>
                  </a:cubicBezTo>
                  <a:cubicBezTo>
                    <a:pt x="278" y="249"/>
                    <a:pt x="299" y="167"/>
                    <a:pt x="299" y="164"/>
                  </a:cubicBezTo>
                  <a:cubicBezTo>
                    <a:pt x="323" y="122"/>
                    <a:pt x="386" y="87"/>
                    <a:pt x="431" y="66"/>
                  </a:cubicBezTo>
                  <a:cubicBezTo>
                    <a:pt x="436" y="74"/>
                    <a:pt x="455" y="61"/>
                    <a:pt x="463" y="69"/>
                  </a:cubicBezTo>
                  <a:cubicBezTo>
                    <a:pt x="471" y="77"/>
                    <a:pt x="458" y="95"/>
                    <a:pt x="466" y="103"/>
                  </a:cubicBezTo>
                  <a:cubicBezTo>
                    <a:pt x="508" y="138"/>
                    <a:pt x="542" y="3"/>
                    <a:pt x="569" y="21"/>
                  </a:cubicBezTo>
                  <a:cubicBezTo>
                    <a:pt x="585" y="32"/>
                    <a:pt x="585" y="56"/>
                    <a:pt x="598" y="69"/>
                  </a:cubicBezTo>
                  <a:cubicBezTo>
                    <a:pt x="601" y="72"/>
                    <a:pt x="611" y="64"/>
                    <a:pt x="614" y="66"/>
                  </a:cubicBezTo>
                  <a:cubicBezTo>
                    <a:pt x="616" y="72"/>
                    <a:pt x="606" y="82"/>
                    <a:pt x="611" y="85"/>
                  </a:cubicBezTo>
                  <a:cubicBezTo>
                    <a:pt x="624" y="87"/>
                    <a:pt x="638" y="74"/>
                    <a:pt x="648" y="80"/>
                  </a:cubicBezTo>
                  <a:cubicBezTo>
                    <a:pt x="667" y="87"/>
                    <a:pt x="651" y="138"/>
                    <a:pt x="651" y="143"/>
                  </a:cubicBezTo>
                  <a:cubicBezTo>
                    <a:pt x="651" y="156"/>
                    <a:pt x="675" y="135"/>
                    <a:pt x="688" y="132"/>
                  </a:cubicBezTo>
                  <a:cubicBezTo>
                    <a:pt x="698" y="130"/>
                    <a:pt x="709" y="151"/>
                    <a:pt x="720" y="146"/>
                  </a:cubicBezTo>
                  <a:cubicBezTo>
                    <a:pt x="722" y="143"/>
                    <a:pt x="754" y="61"/>
                    <a:pt x="791" y="53"/>
                  </a:cubicBezTo>
                  <a:cubicBezTo>
                    <a:pt x="802" y="50"/>
                    <a:pt x="812" y="61"/>
                    <a:pt x="823" y="61"/>
                  </a:cubicBezTo>
                  <a:cubicBezTo>
                    <a:pt x="833" y="58"/>
                    <a:pt x="839" y="42"/>
                    <a:pt x="849" y="45"/>
                  </a:cubicBezTo>
                  <a:cubicBezTo>
                    <a:pt x="871" y="48"/>
                    <a:pt x="884" y="77"/>
                    <a:pt x="905" y="77"/>
                  </a:cubicBezTo>
                  <a:cubicBezTo>
                    <a:pt x="921" y="77"/>
                    <a:pt x="934" y="61"/>
                    <a:pt x="942" y="48"/>
                  </a:cubicBezTo>
                  <a:cubicBezTo>
                    <a:pt x="945" y="42"/>
                    <a:pt x="929" y="42"/>
                    <a:pt x="929" y="37"/>
                  </a:cubicBezTo>
                  <a:cubicBezTo>
                    <a:pt x="937" y="0"/>
                    <a:pt x="953" y="37"/>
                    <a:pt x="963" y="32"/>
                  </a:cubicBezTo>
                  <a:cubicBezTo>
                    <a:pt x="971" y="29"/>
                    <a:pt x="971" y="13"/>
                    <a:pt x="979" y="13"/>
                  </a:cubicBezTo>
                  <a:cubicBezTo>
                    <a:pt x="1019" y="3"/>
                    <a:pt x="1109" y="5"/>
                    <a:pt x="1143" y="32"/>
                  </a:cubicBezTo>
                  <a:cubicBezTo>
                    <a:pt x="1151" y="40"/>
                    <a:pt x="1149" y="58"/>
                    <a:pt x="1159" y="64"/>
                  </a:cubicBezTo>
                  <a:cubicBezTo>
                    <a:pt x="1175" y="74"/>
                    <a:pt x="1194" y="74"/>
                    <a:pt x="1212" y="80"/>
                  </a:cubicBezTo>
                  <a:cubicBezTo>
                    <a:pt x="1236" y="87"/>
                    <a:pt x="1260" y="90"/>
                    <a:pt x="1284" y="93"/>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8" name="Serbia"/>
            <p:cNvSpPr>
              <a:spLocks/>
            </p:cNvSpPr>
            <p:nvPr/>
          </p:nvSpPr>
          <p:spPr bwMode="auto">
            <a:xfrm>
              <a:off x="4827046" y="4745388"/>
              <a:ext cx="423863" cy="474663"/>
            </a:xfrm>
            <a:custGeom>
              <a:avLst/>
              <a:gdLst>
                <a:gd name="T0" fmla="*/ 615 w 1176"/>
                <a:gd name="T1" fmla="*/ 1077 h 1320"/>
                <a:gd name="T2" fmla="*/ 687 w 1176"/>
                <a:gd name="T3" fmla="*/ 1018 h 1320"/>
                <a:gd name="T4" fmla="*/ 769 w 1176"/>
                <a:gd name="T5" fmla="*/ 1127 h 1320"/>
                <a:gd name="T6" fmla="*/ 798 w 1176"/>
                <a:gd name="T7" fmla="*/ 1165 h 1320"/>
                <a:gd name="T8" fmla="*/ 898 w 1176"/>
                <a:gd name="T9" fmla="*/ 1221 h 1320"/>
                <a:gd name="T10" fmla="*/ 880 w 1176"/>
                <a:gd name="T11" fmla="*/ 1273 h 1320"/>
                <a:gd name="T12" fmla="*/ 1049 w 1176"/>
                <a:gd name="T13" fmla="*/ 1254 h 1320"/>
                <a:gd name="T14" fmla="*/ 1067 w 1176"/>
                <a:gd name="T15" fmla="*/ 1170 h 1320"/>
                <a:gd name="T16" fmla="*/ 1051 w 1176"/>
                <a:gd name="T17" fmla="*/ 1127 h 1320"/>
                <a:gd name="T18" fmla="*/ 1112 w 1176"/>
                <a:gd name="T19" fmla="*/ 1045 h 1320"/>
                <a:gd name="T20" fmla="*/ 1033 w 1176"/>
                <a:gd name="T21" fmla="*/ 855 h 1320"/>
                <a:gd name="T22" fmla="*/ 1017 w 1176"/>
                <a:gd name="T23" fmla="*/ 646 h 1320"/>
                <a:gd name="T24" fmla="*/ 956 w 1176"/>
                <a:gd name="T25" fmla="*/ 508 h 1320"/>
                <a:gd name="T26" fmla="*/ 877 w 1176"/>
                <a:gd name="T27" fmla="*/ 521 h 1320"/>
                <a:gd name="T28" fmla="*/ 784 w 1176"/>
                <a:gd name="T29" fmla="*/ 479 h 1320"/>
                <a:gd name="T30" fmla="*/ 728 w 1176"/>
                <a:gd name="T31" fmla="*/ 453 h 1320"/>
                <a:gd name="T32" fmla="*/ 707 w 1176"/>
                <a:gd name="T33" fmla="*/ 392 h 1320"/>
                <a:gd name="T34" fmla="*/ 678 w 1176"/>
                <a:gd name="T35" fmla="*/ 310 h 1320"/>
                <a:gd name="T36" fmla="*/ 485 w 1176"/>
                <a:gd name="T37" fmla="*/ 140 h 1320"/>
                <a:gd name="T38" fmla="*/ 466 w 1176"/>
                <a:gd name="T39" fmla="*/ 148 h 1320"/>
                <a:gd name="T40" fmla="*/ 374 w 1176"/>
                <a:gd name="T41" fmla="*/ 74 h 1320"/>
                <a:gd name="T42" fmla="*/ 300 w 1176"/>
                <a:gd name="T43" fmla="*/ 21 h 1320"/>
                <a:gd name="T44" fmla="*/ 170 w 1176"/>
                <a:gd name="T45" fmla="*/ 40 h 1320"/>
                <a:gd name="T46" fmla="*/ 59 w 1176"/>
                <a:gd name="T47" fmla="*/ 106 h 1320"/>
                <a:gd name="T48" fmla="*/ 3 w 1176"/>
                <a:gd name="T49" fmla="*/ 154 h 1320"/>
                <a:gd name="T50" fmla="*/ 85 w 1176"/>
                <a:gd name="T51" fmla="*/ 283 h 1320"/>
                <a:gd name="T52" fmla="*/ 72 w 1176"/>
                <a:gd name="T53" fmla="*/ 315 h 1320"/>
                <a:gd name="T54" fmla="*/ 172 w 1176"/>
                <a:gd name="T55" fmla="*/ 365 h 1320"/>
                <a:gd name="T56" fmla="*/ 120 w 1176"/>
                <a:gd name="T57" fmla="*/ 461 h 1320"/>
                <a:gd name="T58" fmla="*/ 93 w 1176"/>
                <a:gd name="T59" fmla="*/ 503 h 1320"/>
                <a:gd name="T60" fmla="*/ 130 w 1176"/>
                <a:gd name="T61" fmla="*/ 670 h 1320"/>
                <a:gd name="T62" fmla="*/ 247 w 1176"/>
                <a:gd name="T63" fmla="*/ 760 h 1320"/>
                <a:gd name="T64" fmla="*/ 178 w 1176"/>
                <a:gd name="T65" fmla="*/ 791 h 1320"/>
                <a:gd name="T66" fmla="*/ 393 w 1176"/>
                <a:gd name="T67" fmla="*/ 998 h 1320"/>
                <a:gd name="T68" fmla="*/ 503 w 1176"/>
                <a:gd name="T69" fmla="*/ 1132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20">
                  <a:moveTo>
                    <a:pt x="547" y="1141"/>
                  </a:moveTo>
                  <a:cubicBezTo>
                    <a:pt x="589" y="1141"/>
                    <a:pt x="609" y="1097"/>
                    <a:pt x="615" y="1077"/>
                  </a:cubicBezTo>
                  <a:cubicBezTo>
                    <a:pt x="621" y="1057"/>
                    <a:pt x="607" y="1063"/>
                    <a:pt x="612" y="1024"/>
                  </a:cubicBezTo>
                  <a:cubicBezTo>
                    <a:pt x="653" y="1005"/>
                    <a:pt x="673" y="1004"/>
                    <a:pt x="687" y="1018"/>
                  </a:cubicBezTo>
                  <a:cubicBezTo>
                    <a:pt x="722" y="1047"/>
                    <a:pt x="735" y="1061"/>
                    <a:pt x="749" y="1082"/>
                  </a:cubicBezTo>
                  <a:cubicBezTo>
                    <a:pt x="759" y="1098"/>
                    <a:pt x="769" y="1127"/>
                    <a:pt x="769" y="1127"/>
                  </a:cubicBezTo>
                  <a:cubicBezTo>
                    <a:pt x="835" y="1172"/>
                    <a:pt x="779" y="1162"/>
                    <a:pt x="795" y="1152"/>
                  </a:cubicBezTo>
                  <a:cubicBezTo>
                    <a:pt x="802" y="1147"/>
                    <a:pt x="802" y="1153"/>
                    <a:pt x="798" y="1165"/>
                  </a:cubicBezTo>
                  <a:cubicBezTo>
                    <a:pt x="794" y="1177"/>
                    <a:pt x="862" y="1169"/>
                    <a:pt x="855" y="1187"/>
                  </a:cubicBezTo>
                  <a:cubicBezTo>
                    <a:pt x="847" y="1205"/>
                    <a:pt x="901" y="1208"/>
                    <a:pt x="898" y="1221"/>
                  </a:cubicBezTo>
                  <a:cubicBezTo>
                    <a:pt x="897" y="1225"/>
                    <a:pt x="903" y="1235"/>
                    <a:pt x="890" y="1241"/>
                  </a:cubicBezTo>
                  <a:cubicBezTo>
                    <a:pt x="877" y="1248"/>
                    <a:pt x="896" y="1266"/>
                    <a:pt x="880" y="1273"/>
                  </a:cubicBezTo>
                  <a:cubicBezTo>
                    <a:pt x="863" y="1279"/>
                    <a:pt x="837" y="1320"/>
                    <a:pt x="887" y="1312"/>
                  </a:cubicBezTo>
                  <a:cubicBezTo>
                    <a:pt x="930" y="1304"/>
                    <a:pt x="1014" y="1222"/>
                    <a:pt x="1049" y="1254"/>
                  </a:cubicBezTo>
                  <a:cubicBezTo>
                    <a:pt x="1062" y="1230"/>
                    <a:pt x="1099" y="1225"/>
                    <a:pt x="1086" y="1191"/>
                  </a:cubicBezTo>
                  <a:cubicBezTo>
                    <a:pt x="1083" y="1180"/>
                    <a:pt x="1075" y="1175"/>
                    <a:pt x="1067" y="1170"/>
                  </a:cubicBezTo>
                  <a:cubicBezTo>
                    <a:pt x="1062" y="1167"/>
                    <a:pt x="1054" y="1172"/>
                    <a:pt x="1051" y="1167"/>
                  </a:cubicBezTo>
                  <a:cubicBezTo>
                    <a:pt x="1049" y="1154"/>
                    <a:pt x="1051" y="1140"/>
                    <a:pt x="1051" y="1127"/>
                  </a:cubicBezTo>
                  <a:cubicBezTo>
                    <a:pt x="1049" y="1111"/>
                    <a:pt x="1030" y="1095"/>
                    <a:pt x="1038" y="1082"/>
                  </a:cubicBezTo>
                  <a:cubicBezTo>
                    <a:pt x="1115" y="955"/>
                    <a:pt x="1028" y="1111"/>
                    <a:pt x="1112" y="1045"/>
                  </a:cubicBezTo>
                  <a:cubicBezTo>
                    <a:pt x="1120" y="1037"/>
                    <a:pt x="1176" y="939"/>
                    <a:pt x="1160" y="924"/>
                  </a:cubicBezTo>
                  <a:cubicBezTo>
                    <a:pt x="1139" y="908"/>
                    <a:pt x="1038" y="860"/>
                    <a:pt x="1033" y="855"/>
                  </a:cubicBezTo>
                  <a:cubicBezTo>
                    <a:pt x="1001" y="828"/>
                    <a:pt x="951" y="717"/>
                    <a:pt x="969" y="677"/>
                  </a:cubicBezTo>
                  <a:cubicBezTo>
                    <a:pt x="977" y="659"/>
                    <a:pt x="1006" y="662"/>
                    <a:pt x="1017" y="646"/>
                  </a:cubicBezTo>
                  <a:cubicBezTo>
                    <a:pt x="1025" y="627"/>
                    <a:pt x="1014" y="603"/>
                    <a:pt x="1022" y="585"/>
                  </a:cubicBezTo>
                  <a:cubicBezTo>
                    <a:pt x="985" y="569"/>
                    <a:pt x="951" y="545"/>
                    <a:pt x="956" y="508"/>
                  </a:cubicBezTo>
                  <a:cubicBezTo>
                    <a:pt x="959" y="484"/>
                    <a:pt x="1046" y="482"/>
                    <a:pt x="1020" y="468"/>
                  </a:cubicBezTo>
                  <a:cubicBezTo>
                    <a:pt x="739" y="328"/>
                    <a:pt x="990" y="455"/>
                    <a:pt x="877" y="521"/>
                  </a:cubicBezTo>
                  <a:cubicBezTo>
                    <a:pt x="858" y="535"/>
                    <a:pt x="848" y="487"/>
                    <a:pt x="829" y="479"/>
                  </a:cubicBezTo>
                  <a:cubicBezTo>
                    <a:pt x="816" y="471"/>
                    <a:pt x="797" y="479"/>
                    <a:pt x="784" y="479"/>
                  </a:cubicBezTo>
                  <a:cubicBezTo>
                    <a:pt x="768" y="479"/>
                    <a:pt x="752" y="487"/>
                    <a:pt x="736" y="482"/>
                  </a:cubicBezTo>
                  <a:cubicBezTo>
                    <a:pt x="728" y="476"/>
                    <a:pt x="734" y="463"/>
                    <a:pt x="728" y="453"/>
                  </a:cubicBezTo>
                  <a:cubicBezTo>
                    <a:pt x="715" y="426"/>
                    <a:pt x="601" y="468"/>
                    <a:pt x="665" y="424"/>
                  </a:cubicBezTo>
                  <a:cubicBezTo>
                    <a:pt x="681" y="413"/>
                    <a:pt x="720" y="402"/>
                    <a:pt x="707" y="392"/>
                  </a:cubicBezTo>
                  <a:cubicBezTo>
                    <a:pt x="694" y="384"/>
                    <a:pt x="668" y="392"/>
                    <a:pt x="662" y="376"/>
                  </a:cubicBezTo>
                  <a:cubicBezTo>
                    <a:pt x="660" y="360"/>
                    <a:pt x="715" y="331"/>
                    <a:pt x="678" y="310"/>
                  </a:cubicBezTo>
                  <a:cubicBezTo>
                    <a:pt x="628" y="281"/>
                    <a:pt x="527" y="294"/>
                    <a:pt x="493" y="233"/>
                  </a:cubicBezTo>
                  <a:cubicBezTo>
                    <a:pt x="485" y="220"/>
                    <a:pt x="485" y="156"/>
                    <a:pt x="485" y="140"/>
                  </a:cubicBezTo>
                  <a:lnTo>
                    <a:pt x="485" y="135"/>
                  </a:lnTo>
                  <a:cubicBezTo>
                    <a:pt x="477" y="138"/>
                    <a:pt x="472" y="154"/>
                    <a:pt x="466" y="148"/>
                  </a:cubicBezTo>
                  <a:cubicBezTo>
                    <a:pt x="448" y="138"/>
                    <a:pt x="445" y="109"/>
                    <a:pt x="429" y="95"/>
                  </a:cubicBezTo>
                  <a:cubicBezTo>
                    <a:pt x="413" y="85"/>
                    <a:pt x="390" y="88"/>
                    <a:pt x="374" y="74"/>
                  </a:cubicBezTo>
                  <a:cubicBezTo>
                    <a:pt x="358" y="66"/>
                    <a:pt x="350" y="48"/>
                    <a:pt x="339" y="35"/>
                  </a:cubicBezTo>
                  <a:cubicBezTo>
                    <a:pt x="326" y="35"/>
                    <a:pt x="313" y="21"/>
                    <a:pt x="300" y="21"/>
                  </a:cubicBezTo>
                  <a:cubicBezTo>
                    <a:pt x="297" y="21"/>
                    <a:pt x="228" y="43"/>
                    <a:pt x="225" y="43"/>
                  </a:cubicBezTo>
                  <a:cubicBezTo>
                    <a:pt x="180" y="40"/>
                    <a:pt x="231" y="0"/>
                    <a:pt x="170" y="40"/>
                  </a:cubicBezTo>
                  <a:cubicBezTo>
                    <a:pt x="141" y="56"/>
                    <a:pt x="125" y="88"/>
                    <a:pt x="101" y="106"/>
                  </a:cubicBezTo>
                  <a:cubicBezTo>
                    <a:pt x="77" y="125"/>
                    <a:pt x="67" y="98"/>
                    <a:pt x="59" y="106"/>
                  </a:cubicBezTo>
                  <a:cubicBezTo>
                    <a:pt x="24" y="146"/>
                    <a:pt x="22" y="148"/>
                    <a:pt x="0" y="148"/>
                  </a:cubicBezTo>
                  <a:lnTo>
                    <a:pt x="3" y="154"/>
                  </a:lnTo>
                  <a:cubicBezTo>
                    <a:pt x="48" y="217"/>
                    <a:pt x="37" y="201"/>
                    <a:pt x="32" y="262"/>
                  </a:cubicBezTo>
                  <a:cubicBezTo>
                    <a:pt x="32" y="289"/>
                    <a:pt x="88" y="254"/>
                    <a:pt x="85" y="283"/>
                  </a:cubicBezTo>
                  <a:cubicBezTo>
                    <a:pt x="82" y="299"/>
                    <a:pt x="64" y="283"/>
                    <a:pt x="61" y="286"/>
                  </a:cubicBezTo>
                  <a:cubicBezTo>
                    <a:pt x="45" y="302"/>
                    <a:pt x="72" y="307"/>
                    <a:pt x="72" y="315"/>
                  </a:cubicBezTo>
                  <a:cubicBezTo>
                    <a:pt x="72" y="318"/>
                    <a:pt x="48" y="323"/>
                    <a:pt x="61" y="334"/>
                  </a:cubicBezTo>
                  <a:cubicBezTo>
                    <a:pt x="93" y="355"/>
                    <a:pt x="135" y="365"/>
                    <a:pt x="172" y="365"/>
                  </a:cubicBezTo>
                  <a:cubicBezTo>
                    <a:pt x="180" y="418"/>
                    <a:pt x="114" y="365"/>
                    <a:pt x="112" y="379"/>
                  </a:cubicBezTo>
                  <a:cubicBezTo>
                    <a:pt x="109" y="413"/>
                    <a:pt x="85" y="426"/>
                    <a:pt x="120" y="461"/>
                  </a:cubicBezTo>
                  <a:cubicBezTo>
                    <a:pt x="122" y="463"/>
                    <a:pt x="122" y="468"/>
                    <a:pt x="120" y="471"/>
                  </a:cubicBezTo>
                  <a:cubicBezTo>
                    <a:pt x="109" y="490"/>
                    <a:pt x="69" y="476"/>
                    <a:pt x="93" y="503"/>
                  </a:cubicBezTo>
                  <a:cubicBezTo>
                    <a:pt x="120" y="495"/>
                    <a:pt x="141" y="479"/>
                    <a:pt x="170" y="482"/>
                  </a:cubicBezTo>
                  <a:cubicBezTo>
                    <a:pt x="170" y="564"/>
                    <a:pt x="122" y="619"/>
                    <a:pt x="130" y="670"/>
                  </a:cubicBezTo>
                  <a:cubicBezTo>
                    <a:pt x="141" y="728"/>
                    <a:pt x="157" y="685"/>
                    <a:pt x="194" y="701"/>
                  </a:cubicBezTo>
                  <a:cubicBezTo>
                    <a:pt x="217" y="712"/>
                    <a:pt x="223" y="746"/>
                    <a:pt x="247" y="760"/>
                  </a:cubicBezTo>
                  <a:cubicBezTo>
                    <a:pt x="255" y="762"/>
                    <a:pt x="281" y="754"/>
                    <a:pt x="273" y="778"/>
                  </a:cubicBezTo>
                  <a:cubicBezTo>
                    <a:pt x="257" y="831"/>
                    <a:pt x="191" y="773"/>
                    <a:pt x="178" y="791"/>
                  </a:cubicBezTo>
                  <a:cubicBezTo>
                    <a:pt x="178" y="791"/>
                    <a:pt x="297" y="902"/>
                    <a:pt x="265" y="937"/>
                  </a:cubicBezTo>
                  <a:cubicBezTo>
                    <a:pt x="327" y="969"/>
                    <a:pt x="296" y="957"/>
                    <a:pt x="393" y="998"/>
                  </a:cubicBezTo>
                  <a:cubicBezTo>
                    <a:pt x="426" y="1008"/>
                    <a:pt x="395" y="1064"/>
                    <a:pt x="425" y="1076"/>
                  </a:cubicBezTo>
                  <a:cubicBezTo>
                    <a:pt x="471" y="1094"/>
                    <a:pt x="472" y="1116"/>
                    <a:pt x="503" y="1132"/>
                  </a:cubicBezTo>
                  <a:cubicBezTo>
                    <a:pt x="533" y="1148"/>
                    <a:pt x="550" y="1127"/>
                    <a:pt x="547" y="1141"/>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9" name="Saudi Arabia"/>
            <p:cNvSpPr>
              <a:spLocks/>
            </p:cNvSpPr>
            <p:nvPr/>
          </p:nvSpPr>
          <p:spPr bwMode="auto">
            <a:xfrm>
              <a:off x="6938421" y="5915376"/>
              <a:ext cx="1017588" cy="257175"/>
            </a:xfrm>
            <a:custGeom>
              <a:avLst/>
              <a:gdLst>
                <a:gd name="T0" fmla="*/ 2824 w 2824"/>
                <a:gd name="T1" fmla="*/ 170 h 713"/>
                <a:gd name="T2" fmla="*/ 2546 w 2824"/>
                <a:gd name="T3" fmla="*/ 278 h 713"/>
                <a:gd name="T4" fmla="*/ 2422 w 2824"/>
                <a:gd name="T5" fmla="*/ 326 h 713"/>
                <a:gd name="T6" fmla="*/ 2157 w 2824"/>
                <a:gd name="T7" fmla="*/ 257 h 713"/>
                <a:gd name="T8" fmla="*/ 1683 w 2824"/>
                <a:gd name="T9" fmla="*/ 128 h 713"/>
                <a:gd name="T10" fmla="*/ 1461 w 2824"/>
                <a:gd name="T11" fmla="*/ 67 h 713"/>
                <a:gd name="T12" fmla="*/ 1408 w 2824"/>
                <a:gd name="T13" fmla="*/ 67 h 713"/>
                <a:gd name="T14" fmla="*/ 1305 w 2824"/>
                <a:gd name="T15" fmla="*/ 67 h 713"/>
                <a:gd name="T16" fmla="*/ 1252 w 2824"/>
                <a:gd name="T17" fmla="*/ 67 h 713"/>
                <a:gd name="T18" fmla="*/ 905 w 2824"/>
                <a:gd name="T19" fmla="*/ 3 h 713"/>
                <a:gd name="T20" fmla="*/ 556 w 2824"/>
                <a:gd name="T21" fmla="*/ 80 h 713"/>
                <a:gd name="T22" fmla="*/ 137 w 2824"/>
                <a:gd name="T23" fmla="*/ 437 h 713"/>
                <a:gd name="T24" fmla="*/ 2 w 2824"/>
                <a:gd name="T25" fmla="*/ 538 h 713"/>
                <a:gd name="T26" fmla="*/ 40 w 2824"/>
                <a:gd name="T27" fmla="*/ 556 h 713"/>
                <a:gd name="T28" fmla="*/ 82 w 2824"/>
                <a:gd name="T29" fmla="*/ 580 h 713"/>
                <a:gd name="T30" fmla="*/ 325 w 2824"/>
                <a:gd name="T31" fmla="*/ 713 h 713"/>
                <a:gd name="T32" fmla="*/ 2824 w 2824"/>
                <a:gd name="T33" fmla="*/ 713 h 713"/>
                <a:gd name="T34" fmla="*/ 2824 w 2824"/>
                <a:gd name="T35" fmla="*/ 17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4" h="713">
                  <a:moveTo>
                    <a:pt x="2824" y="170"/>
                  </a:moveTo>
                  <a:cubicBezTo>
                    <a:pt x="2729" y="215"/>
                    <a:pt x="2605" y="252"/>
                    <a:pt x="2546" y="278"/>
                  </a:cubicBezTo>
                  <a:cubicBezTo>
                    <a:pt x="2512" y="292"/>
                    <a:pt x="2459" y="326"/>
                    <a:pt x="2422" y="326"/>
                  </a:cubicBezTo>
                  <a:cubicBezTo>
                    <a:pt x="2343" y="331"/>
                    <a:pt x="2234" y="278"/>
                    <a:pt x="2157" y="257"/>
                  </a:cubicBezTo>
                  <a:cubicBezTo>
                    <a:pt x="1998" y="215"/>
                    <a:pt x="1842" y="170"/>
                    <a:pt x="1683" y="128"/>
                  </a:cubicBezTo>
                  <a:cubicBezTo>
                    <a:pt x="1612" y="109"/>
                    <a:pt x="1535" y="75"/>
                    <a:pt x="1461" y="67"/>
                  </a:cubicBezTo>
                  <a:cubicBezTo>
                    <a:pt x="1443" y="64"/>
                    <a:pt x="1427" y="67"/>
                    <a:pt x="1408" y="67"/>
                  </a:cubicBezTo>
                  <a:lnTo>
                    <a:pt x="1305" y="67"/>
                  </a:lnTo>
                  <a:cubicBezTo>
                    <a:pt x="1286" y="67"/>
                    <a:pt x="1270" y="69"/>
                    <a:pt x="1252" y="67"/>
                  </a:cubicBezTo>
                  <a:cubicBezTo>
                    <a:pt x="1138" y="59"/>
                    <a:pt x="1019" y="0"/>
                    <a:pt x="905" y="3"/>
                  </a:cubicBezTo>
                  <a:cubicBezTo>
                    <a:pt x="794" y="6"/>
                    <a:pt x="667" y="56"/>
                    <a:pt x="556" y="80"/>
                  </a:cubicBezTo>
                  <a:cubicBezTo>
                    <a:pt x="500" y="194"/>
                    <a:pt x="214" y="382"/>
                    <a:pt x="137" y="437"/>
                  </a:cubicBezTo>
                  <a:cubicBezTo>
                    <a:pt x="103" y="464"/>
                    <a:pt x="0" y="530"/>
                    <a:pt x="2" y="538"/>
                  </a:cubicBezTo>
                  <a:cubicBezTo>
                    <a:pt x="2" y="551"/>
                    <a:pt x="26" y="548"/>
                    <a:pt x="40" y="556"/>
                  </a:cubicBezTo>
                  <a:cubicBezTo>
                    <a:pt x="53" y="564"/>
                    <a:pt x="69" y="572"/>
                    <a:pt x="82" y="580"/>
                  </a:cubicBezTo>
                  <a:cubicBezTo>
                    <a:pt x="116" y="599"/>
                    <a:pt x="246" y="665"/>
                    <a:pt x="325" y="713"/>
                  </a:cubicBezTo>
                  <a:lnTo>
                    <a:pt x="2824" y="713"/>
                  </a:lnTo>
                  <a:lnTo>
                    <a:pt x="2824" y="17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0" name="San Marino"/>
            <p:cNvSpPr>
              <a:spLocks/>
            </p:cNvSpPr>
            <p:nvPr/>
          </p:nvSpPr>
          <p:spPr bwMode="auto">
            <a:xfrm>
              <a:off x="4274596" y="5075588"/>
              <a:ext cx="12700" cy="30163"/>
            </a:xfrm>
            <a:custGeom>
              <a:avLst/>
              <a:gdLst>
                <a:gd name="T0" fmla="*/ 0 w 34"/>
                <a:gd name="T1" fmla="*/ 45 h 82"/>
                <a:gd name="T2" fmla="*/ 13 w 34"/>
                <a:gd name="T3" fmla="*/ 21 h 82"/>
                <a:gd name="T4" fmla="*/ 0 w 34"/>
                <a:gd name="T5" fmla="*/ 45 h 82"/>
              </a:gdLst>
              <a:ahLst/>
              <a:cxnLst>
                <a:cxn ang="0">
                  <a:pos x="T0" y="T1"/>
                </a:cxn>
                <a:cxn ang="0">
                  <a:pos x="T2" y="T3"/>
                </a:cxn>
                <a:cxn ang="0">
                  <a:pos x="T4" y="T5"/>
                </a:cxn>
              </a:cxnLst>
              <a:rect l="0" t="0" r="r" b="b"/>
              <a:pathLst>
                <a:path w="34" h="82">
                  <a:moveTo>
                    <a:pt x="0" y="45"/>
                  </a:moveTo>
                  <a:cubicBezTo>
                    <a:pt x="5" y="37"/>
                    <a:pt x="5" y="26"/>
                    <a:pt x="13" y="21"/>
                  </a:cubicBezTo>
                  <a:cubicBezTo>
                    <a:pt x="34" y="0"/>
                    <a:pt x="29" y="82"/>
                    <a:pt x="0" y="45"/>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1" name="Russia"/>
            <p:cNvSpPr>
              <a:spLocks noEditPoints="1"/>
            </p:cNvSpPr>
            <p:nvPr/>
          </p:nvSpPr>
          <p:spPr bwMode="auto">
            <a:xfrm>
              <a:off x="4879434" y="890938"/>
              <a:ext cx="3076575" cy="3705225"/>
            </a:xfrm>
            <a:custGeom>
              <a:avLst/>
              <a:gdLst>
                <a:gd name="T0" fmla="*/ 6240 w 8538"/>
                <a:gd name="T1" fmla="*/ 9972 h 10282"/>
                <a:gd name="T2" fmla="*/ 5019 w 8538"/>
                <a:gd name="T3" fmla="*/ 10255 h 10282"/>
                <a:gd name="T4" fmla="*/ 4267 w 8538"/>
                <a:gd name="T5" fmla="*/ 9919 h 10282"/>
                <a:gd name="T6" fmla="*/ 4199 w 8538"/>
                <a:gd name="T7" fmla="*/ 9467 h 10282"/>
                <a:gd name="T8" fmla="*/ 4230 w 8538"/>
                <a:gd name="T9" fmla="*/ 9247 h 10282"/>
                <a:gd name="T10" fmla="*/ 4334 w 8538"/>
                <a:gd name="T11" fmla="*/ 8627 h 10282"/>
                <a:gd name="T12" fmla="*/ 3862 w 8538"/>
                <a:gd name="T13" fmla="*/ 8281 h 10282"/>
                <a:gd name="T14" fmla="*/ 3071 w 8538"/>
                <a:gd name="T15" fmla="*/ 8172 h 10282"/>
                <a:gd name="T16" fmla="*/ 2624 w 8538"/>
                <a:gd name="T17" fmla="*/ 7923 h 10282"/>
                <a:gd name="T18" fmla="*/ 2263 w 8538"/>
                <a:gd name="T19" fmla="*/ 7756 h 10282"/>
                <a:gd name="T20" fmla="*/ 1766 w 8538"/>
                <a:gd name="T21" fmla="*/ 6991 h 10282"/>
                <a:gd name="T22" fmla="*/ 998 w 8538"/>
                <a:gd name="T23" fmla="*/ 6565 h 10282"/>
                <a:gd name="T24" fmla="*/ 868 w 8538"/>
                <a:gd name="T25" fmla="*/ 5842 h 10282"/>
                <a:gd name="T26" fmla="*/ 733 w 8538"/>
                <a:gd name="T27" fmla="*/ 5496 h 10282"/>
                <a:gd name="T28" fmla="*/ 297 w 8538"/>
                <a:gd name="T29" fmla="*/ 3317 h 10282"/>
                <a:gd name="T30" fmla="*/ 201 w 8538"/>
                <a:gd name="T31" fmla="*/ 2293 h 10282"/>
                <a:gd name="T32" fmla="*/ 582 w 8538"/>
                <a:gd name="T33" fmla="*/ 2372 h 10282"/>
                <a:gd name="T34" fmla="*/ 1602 w 8538"/>
                <a:gd name="T35" fmla="*/ 2483 h 10282"/>
                <a:gd name="T36" fmla="*/ 953 w 8538"/>
                <a:gd name="T37" fmla="*/ 3171 h 10282"/>
                <a:gd name="T38" fmla="*/ 1183 w 8538"/>
                <a:gd name="T39" fmla="*/ 3410 h 10282"/>
                <a:gd name="T40" fmla="*/ 1829 w 8538"/>
                <a:gd name="T41" fmla="*/ 3862 h 10282"/>
                <a:gd name="T42" fmla="*/ 2123 w 8538"/>
                <a:gd name="T43" fmla="*/ 3486 h 10282"/>
                <a:gd name="T44" fmla="*/ 2258 w 8538"/>
                <a:gd name="T45" fmla="*/ 2565 h 10282"/>
                <a:gd name="T46" fmla="*/ 2128 w 8538"/>
                <a:gd name="T47" fmla="*/ 1967 h 10282"/>
                <a:gd name="T48" fmla="*/ 2496 w 8538"/>
                <a:gd name="T49" fmla="*/ 2038 h 10282"/>
                <a:gd name="T50" fmla="*/ 2674 w 8538"/>
                <a:gd name="T51" fmla="*/ 1525 h 10282"/>
                <a:gd name="T52" fmla="*/ 2846 w 8538"/>
                <a:gd name="T53" fmla="*/ 1318 h 10282"/>
                <a:gd name="T54" fmla="*/ 3216 w 8538"/>
                <a:gd name="T55" fmla="*/ 953 h 10282"/>
                <a:gd name="T56" fmla="*/ 3447 w 8538"/>
                <a:gd name="T57" fmla="*/ 254 h 10282"/>
                <a:gd name="T58" fmla="*/ 4201 w 8538"/>
                <a:gd name="T59" fmla="*/ 69 h 10282"/>
                <a:gd name="T60" fmla="*/ 4829 w 8538"/>
                <a:gd name="T61" fmla="*/ 257 h 10282"/>
                <a:gd name="T62" fmla="*/ 8538 w 8538"/>
                <a:gd name="T63" fmla="*/ 0 h 10282"/>
                <a:gd name="T64" fmla="*/ 7868 w 8538"/>
                <a:gd name="T65" fmla="*/ 2965 h 10282"/>
                <a:gd name="T66" fmla="*/ 7635 w 8538"/>
                <a:gd name="T67" fmla="*/ 3661 h 10282"/>
                <a:gd name="T68" fmla="*/ 7336 w 8538"/>
                <a:gd name="T69" fmla="*/ 4310 h 10282"/>
                <a:gd name="T70" fmla="*/ 7314 w 8538"/>
                <a:gd name="T71" fmla="*/ 4588 h 10282"/>
                <a:gd name="T72" fmla="*/ 7508 w 8538"/>
                <a:gd name="T73" fmla="*/ 5040 h 10282"/>
                <a:gd name="T74" fmla="*/ 7529 w 8538"/>
                <a:gd name="T75" fmla="*/ 5694 h 10282"/>
                <a:gd name="T76" fmla="*/ 7359 w 8538"/>
                <a:gd name="T77" fmla="*/ 5694 h 10282"/>
                <a:gd name="T78" fmla="*/ 7137 w 8538"/>
                <a:gd name="T79" fmla="*/ 5919 h 10282"/>
                <a:gd name="T80" fmla="*/ 6986 w 8538"/>
                <a:gd name="T81" fmla="*/ 6189 h 10282"/>
                <a:gd name="T82" fmla="*/ 6459 w 8538"/>
                <a:gd name="T83" fmla="*/ 6216 h 10282"/>
                <a:gd name="T84" fmla="*/ 5909 w 8538"/>
                <a:gd name="T85" fmla="*/ 6766 h 10282"/>
                <a:gd name="T86" fmla="*/ 5663 w 8538"/>
                <a:gd name="T87" fmla="*/ 7659 h 10282"/>
                <a:gd name="T88" fmla="*/ 6420 w 8538"/>
                <a:gd name="T89" fmla="*/ 8119 h 10282"/>
                <a:gd name="T90" fmla="*/ 6661 w 8538"/>
                <a:gd name="T91" fmla="*/ 8347 h 10282"/>
                <a:gd name="T92" fmla="*/ 6663 w 8538"/>
                <a:gd name="T93" fmla="*/ 8355 h 10282"/>
                <a:gd name="T94" fmla="*/ 6647 w 8538"/>
                <a:gd name="T95" fmla="*/ 8492 h 10282"/>
                <a:gd name="T96" fmla="*/ 6459 w 8538"/>
                <a:gd name="T97" fmla="*/ 8731 h 10282"/>
                <a:gd name="T98" fmla="*/ 6449 w 8538"/>
                <a:gd name="T99" fmla="*/ 8752 h 10282"/>
                <a:gd name="T100" fmla="*/ 6451 w 8538"/>
                <a:gd name="T101" fmla="*/ 8784 h 10282"/>
                <a:gd name="T102" fmla="*/ 6451 w 8538"/>
                <a:gd name="T103" fmla="*/ 8789 h 10282"/>
                <a:gd name="T104" fmla="*/ 6724 w 8538"/>
                <a:gd name="T105" fmla="*/ 9300 h 10282"/>
                <a:gd name="T106" fmla="*/ 7259 w 8538"/>
                <a:gd name="T107" fmla="*/ 9747 h 10282"/>
                <a:gd name="T108" fmla="*/ 7262 w 8538"/>
                <a:gd name="T109" fmla="*/ 9747 h 10282"/>
                <a:gd name="T110" fmla="*/ 6894 w 8538"/>
                <a:gd name="T111" fmla="*/ 10015 h 10282"/>
                <a:gd name="T112" fmla="*/ 1326 w 8538"/>
                <a:gd name="T113" fmla="*/ 5541 h 10282"/>
                <a:gd name="T114" fmla="*/ 2015 w 8538"/>
                <a:gd name="T115" fmla="*/ 13 h 10282"/>
                <a:gd name="T116" fmla="*/ 1967 w 8538"/>
                <a:gd name="T117" fmla="*/ 458 h 10282"/>
                <a:gd name="T118" fmla="*/ 2279 w 8538"/>
                <a:gd name="T119" fmla="*/ 654 h 10282"/>
                <a:gd name="T120" fmla="*/ 2234 w 8538"/>
                <a:gd name="T121" fmla="*/ 318 h 10282"/>
                <a:gd name="T122" fmla="*/ 2933 w 8538"/>
                <a:gd name="T123" fmla="*/ 484 h 10282"/>
                <a:gd name="T124" fmla="*/ 1731 w 8538"/>
                <a:gd name="T125" fmla="*/ 4716 h 1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38" h="10282">
                  <a:moveTo>
                    <a:pt x="6841" y="9993"/>
                  </a:moveTo>
                  <a:cubicBezTo>
                    <a:pt x="6830" y="9999"/>
                    <a:pt x="6822" y="10004"/>
                    <a:pt x="6817" y="10007"/>
                  </a:cubicBezTo>
                  <a:lnTo>
                    <a:pt x="6817" y="10007"/>
                  </a:lnTo>
                  <a:lnTo>
                    <a:pt x="6817" y="10007"/>
                  </a:lnTo>
                  <a:cubicBezTo>
                    <a:pt x="6806" y="10004"/>
                    <a:pt x="6769" y="10023"/>
                    <a:pt x="6759" y="10020"/>
                  </a:cubicBezTo>
                  <a:cubicBezTo>
                    <a:pt x="6748" y="10020"/>
                    <a:pt x="6737" y="10009"/>
                    <a:pt x="6729" y="10009"/>
                  </a:cubicBezTo>
                  <a:cubicBezTo>
                    <a:pt x="6727" y="10009"/>
                    <a:pt x="6663" y="10041"/>
                    <a:pt x="6661" y="10041"/>
                  </a:cubicBezTo>
                  <a:cubicBezTo>
                    <a:pt x="6653" y="10041"/>
                    <a:pt x="6647" y="10025"/>
                    <a:pt x="6637" y="10020"/>
                  </a:cubicBezTo>
                  <a:cubicBezTo>
                    <a:pt x="6626" y="10017"/>
                    <a:pt x="6613" y="10020"/>
                    <a:pt x="6602" y="10020"/>
                  </a:cubicBezTo>
                  <a:lnTo>
                    <a:pt x="6565" y="10020"/>
                  </a:lnTo>
                  <a:cubicBezTo>
                    <a:pt x="6563" y="10020"/>
                    <a:pt x="6557" y="10023"/>
                    <a:pt x="6557" y="10020"/>
                  </a:cubicBezTo>
                  <a:cubicBezTo>
                    <a:pt x="6552" y="10004"/>
                    <a:pt x="6565" y="9917"/>
                    <a:pt x="6536" y="9917"/>
                  </a:cubicBezTo>
                  <a:cubicBezTo>
                    <a:pt x="6520" y="9919"/>
                    <a:pt x="6502" y="9919"/>
                    <a:pt x="6486" y="9925"/>
                  </a:cubicBezTo>
                  <a:cubicBezTo>
                    <a:pt x="6473" y="9930"/>
                    <a:pt x="6465" y="9954"/>
                    <a:pt x="6449" y="9954"/>
                  </a:cubicBezTo>
                  <a:cubicBezTo>
                    <a:pt x="6391" y="9954"/>
                    <a:pt x="6399" y="9919"/>
                    <a:pt x="6316" y="9933"/>
                  </a:cubicBezTo>
                  <a:cubicBezTo>
                    <a:pt x="6295" y="9935"/>
                    <a:pt x="6324" y="9983"/>
                    <a:pt x="6309" y="9996"/>
                  </a:cubicBezTo>
                  <a:cubicBezTo>
                    <a:pt x="6290" y="10009"/>
                    <a:pt x="6263" y="9962"/>
                    <a:pt x="6240" y="9972"/>
                  </a:cubicBezTo>
                  <a:cubicBezTo>
                    <a:pt x="6160" y="10009"/>
                    <a:pt x="6184" y="10120"/>
                    <a:pt x="6081" y="10120"/>
                  </a:cubicBezTo>
                  <a:cubicBezTo>
                    <a:pt x="6041" y="10120"/>
                    <a:pt x="6086" y="10068"/>
                    <a:pt x="6070" y="10068"/>
                  </a:cubicBezTo>
                  <a:cubicBezTo>
                    <a:pt x="6009" y="10065"/>
                    <a:pt x="5941" y="10086"/>
                    <a:pt x="5880" y="10081"/>
                  </a:cubicBezTo>
                  <a:cubicBezTo>
                    <a:pt x="5866" y="10078"/>
                    <a:pt x="5853" y="10073"/>
                    <a:pt x="5843" y="10068"/>
                  </a:cubicBezTo>
                  <a:cubicBezTo>
                    <a:pt x="5837" y="10062"/>
                    <a:pt x="5840" y="10052"/>
                    <a:pt x="5835" y="10049"/>
                  </a:cubicBezTo>
                  <a:cubicBezTo>
                    <a:pt x="5795" y="10038"/>
                    <a:pt x="5745" y="10075"/>
                    <a:pt x="5745" y="10075"/>
                  </a:cubicBezTo>
                  <a:cubicBezTo>
                    <a:pt x="5726" y="10081"/>
                    <a:pt x="5705" y="10070"/>
                    <a:pt x="5684" y="10073"/>
                  </a:cubicBezTo>
                  <a:cubicBezTo>
                    <a:pt x="5530" y="10107"/>
                    <a:pt x="5681" y="10083"/>
                    <a:pt x="5612" y="10128"/>
                  </a:cubicBezTo>
                  <a:cubicBezTo>
                    <a:pt x="5610" y="10128"/>
                    <a:pt x="5493" y="10173"/>
                    <a:pt x="5493" y="10173"/>
                  </a:cubicBezTo>
                  <a:cubicBezTo>
                    <a:pt x="5472" y="10173"/>
                    <a:pt x="5453" y="10152"/>
                    <a:pt x="5432" y="10150"/>
                  </a:cubicBezTo>
                  <a:cubicBezTo>
                    <a:pt x="5424" y="10150"/>
                    <a:pt x="5355" y="10181"/>
                    <a:pt x="5350" y="10181"/>
                  </a:cubicBezTo>
                  <a:cubicBezTo>
                    <a:pt x="5316" y="10187"/>
                    <a:pt x="5281" y="10152"/>
                    <a:pt x="5247" y="10160"/>
                  </a:cubicBezTo>
                  <a:cubicBezTo>
                    <a:pt x="5234" y="10163"/>
                    <a:pt x="5228" y="10181"/>
                    <a:pt x="5215" y="10187"/>
                  </a:cubicBezTo>
                  <a:cubicBezTo>
                    <a:pt x="5136" y="10224"/>
                    <a:pt x="5104" y="10158"/>
                    <a:pt x="5104" y="10282"/>
                  </a:cubicBezTo>
                  <a:lnTo>
                    <a:pt x="5075" y="10279"/>
                  </a:lnTo>
                  <a:lnTo>
                    <a:pt x="5022" y="10253"/>
                  </a:lnTo>
                  <a:lnTo>
                    <a:pt x="5019" y="10255"/>
                  </a:lnTo>
                  <a:cubicBezTo>
                    <a:pt x="4969" y="10242"/>
                    <a:pt x="4924" y="10205"/>
                    <a:pt x="4876" y="10184"/>
                  </a:cubicBezTo>
                  <a:cubicBezTo>
                    <a:pt x="4831" y="10165"/>
                    <a:pt x="4712" y="10115"/>
                    <a:pt x="4665" y="10118"/>
                  </a:cubicBezTo>
                  <a:cubicBezTo>
                    <a:pt x="4633" y="10120"/>
                    <a:pt x="4601" y="10152"/>
                    <a:pt x="4567" y="10142"/>
                  </a:cubicBezTo>
                  <a:cubicBezTo>
                    <a:pt x="4543" y="10134"/>
                    <a:pt x="4442" y="10060"/>
                    <a:pt x="4429" y="10065"/>
                  </a:cubicBezTo>
                  <a:cubicBezTo>
                    <a:pt x="4418" y="10070"/>
                    <a:pt x="4455" y="10086"/>
                    <a:pt x="4447" y="10097"/>
                  </a:cubicBezTo>
                  <a:cubicBezTo>
                    <a:pt x="4445" y="10099"/>
                    <a:pt x="4371" y="10115"/>
                    <a:pt x="4368" y="10115"/>
                  </a:cubicBezTo>
                  <a:cubicBezTo>
                    <a:pt x="4323" y="10118"/>
                    <a:pt x="4305" y="10054"/>
                    <a:pt x="4265" y="10038"/>
                  </a:cubicBezTo>
                  <a:cubicBezTo>
                    <a:pt x="4207" y="10017"/>
                    <a:pt x="4151" y="10060"/>
                    <a:pt x="4101" y="10028"/>
                  </a:cubicBezTo>
                  <a:cubicBezTo>
                    <a:pt x="4058" y="10004"/>
                    <a:pt x="4215" y="9988"/>
                    <a:pt x="4172" y="9951"/>
                  </a:cubicBezTo>
                  <a:cubicBezTo>
                    <a:pt x="4159" y="9940"/>
                    <a:pt x="4146" y="9980"/>
                    <a:pt x="4132" y="9972"/>
                  </a:cubicBezTo>
                  <a:cubicBezTo>
                    <a:pt x="4119" y="9964"/>
                    <a:pt x="4117" y="9938"/>
                    <a:pt x="4127" y="9925"/>
                  </a:cubicBezTo>
                  <a:cubicBezTo>
                    <a:pt x="4135" y="9914"/>
                    <a:pt x="4154" y="9927"/>
                    <a:pt x="4167" y="9927"/>
                  </a:cubicBezTo>
                  <a:cubicBezTo>
                    <a:pt x="4180" y="9927"/>
                    <a:pt x="4196" y="9925"/>
                    <a:pt x="4207" y="9930"/>
                  </a:cubicBezTo>
                  <a:cubicBezTo>
                    <a:pt x="4212" y="9933"/>
                    <a:pt x="4199" y="9946"/>
                    <a:pt x="4204" y="9943"/>
                  </a:cubicBezTo>
                  <a:cubicBezTo>
                    <a:pt x="4209" y="9940"/>
                    <a:pt x="4209" y="9930"/>
                    <a:pt x="4215" y="9927"/>
                  </a:cubicBezTo>
                  <a:cubicBezTo>
                    <a:pt x="4228" y="9919"/>
                    <a:pt x="4244" y="9911"/>
                    <a:pt x="4260" y="9909"/>
                  </a:cubicBezTo>
                  <a:cubicBezTo>
                    <a:pt x="4265" y="9909"/>
                    <a:pt x="4265" y="9919"/>
                    <a:pt x="4267" y="9919"/>
                  </a:cubicBezTo>
                  <a:cubicBezTo>
                    <a:pt x="4278" y="9909"/>
                    <a:pt x="4278" y="9890"/>
                    <a:pt x="4289" y="9885"/>
                  </a:cubicBezTo>
                  <a:cubicBezTo>
                    <a:pt x="4307" y="9877"/>
                    <a:pt x="4328" y="9888"/>
                    <a:pt x="4347" y="9885"/>
                  </a:cubicBezTo>
                  <a:cubicBezTo>
                    <a:pt x="4352" y="9885"/>
                    <a:pt x="4336" y="9882"/>
                    <a:pt x="4336" y="9877"/>
                  </a:cubicBezTo>
                  <a:cubicBezTo>
                    <a:pt x="4334" y="9869"/>
                    <a:pt x="4344" y="9858"/>
                    <a:pt x="4342" y="9850"/>
                  </a:cubicBezTo>
                  <a:cubicBezTo>
                    <a:pt x="4339" y="9835"/>
                    <a:pt x="4283" y="9811"/>
                    <a:pt x="4273" y="9790"/>
                  </a:cubicBezTo>
                  <a:cubicBezTo>
                    <a:pt x="4257" y="9766"/>
                    <a:pt x="4294" y="9800"/>
                    <a:pt x="4299" y="9784"/>
                  </a:cubicBezTo>
                  <a:cubicBezTo>
                    <a:pt x="4302" y="9779"/>
                    <a:pt x="4286" y="9779"/>
                    <a:pt x="4286" y="9771"/>
                  </a:cubicBezTo>
                  <a:cubicBezTo>
                    <a:pt x="4289" y="9755"/>
                    <a:pt x="4305" y="9742"/>
                    <a:pt x="4312" y="9723"/>
                  </a:cubicBezTo>
                  <a:cubicBezTo>
                    <a:pt x="4323" y="9697"/>
                    <a:pt x="4286" y="9644"/>
                    <a:pt x="4302" y="9628"/>
                  </a:cubicBezTo>
                  <a:cubicBezTo>
                    <a:pt x="4342" y="9580"/>
                    <a:pt x="4323" y="9628"/>
                    <a:pt x="4355" y="9686"/>
                  </a:cubicBezTo>
                  <a:cubicBezTo>
                    <a:pt x="4357" y="9694"/>
                    <a:pt x="4352" y="9670"/>
                    <a:pt x="4352" y="9663"/>
                  </a:cubicBezTo>
                  <a:cubicBezTo>
                    <a:pt x="4352" y="9660"/>
                    <a:pt x="4334" y="9575"/>
                    <a:pt x="4355" y="9567"/>
                  </a:cubicBezTo>
                  <a:cubicBezTo>
                    <a:pt x="4373" y="9559"/>
                    <a:pt x="4421" y="9602"/>
                    <a:pt x="4442" y="9567"/>
                  </a:cubicBezTo>
                  <a:cubicBezTo>
                    <a:pt x="4445" y="9562"/>
                    <a:pt x="4440" y="9551"/>
                    <a:pt x="4432" y="9546"/>
                  </a:cubicBezTo>
                  <a:cubicBezTo>
                    <a:pt x="4410" y="9533"/>
                    <a:pt x="4381" y="9543"/>
                    <a:pt x="4357" y="9533"/>
                  </a:cubicBezTo>
                  <a:cubicBezTo>
                    <a:pt x="4342" y="9525"/>
                    <a:pt x="4331" y="9506"/>
                    <a:pt x="4312" y="9504"/>
                  </a:cubicBezTo>
                  <a:cubicBezTo>
                    <a:pt x="4238" y="9488"/>
                    <a:pt x="4246" y="9527"/>
                    <a:pt x="4199" y="9467"/>
                  </a:cubicBezTo>
                  <a:cubicBezTo>
                    <a:pt x="4191" y="9456"/>
                    <a:pt x="4172" y="9448"/>
                    <a:pt x="4177" y="9440"/>
                  </a:cubicBezTo>
                  <a:cubicBezTo>
                    <a:pt x="4183" y="9430"/>
                    <a:pt x="4199" y="9445"/>
                    <a:pt x="4209" y="9445"/>
                  </a:cubicBezTo>
                  <a:cubicBezTo>
                    <a:pt x="4222" y="9443"/>
                    <a:pt x="4236" y="9437"/>
                    <a:pt x="4246" y="9430"/>
                  </a:cubicBezTo>
                  <a:cubicBezTo>
                    <a:pt x="4265" y="9414"/>
                    <a:pt x="4262" y="9379"/>
                    <a:pt x="4286" y="9369"/>
                  </a:cubicBezTo>
                  <a:cubicBezTo>
                    <a:pt x="4291" y="9366"/>
                    <a:pt x="4294" y="9379"/>
                    <a:pt x="4299" y="9382"/>
                  </a:cubicBezTo>
                  <a:cubicBezTo>
                    <a:pt x="4310" y="9387"/>
                    <a:pt x="4376" y="9390"/>
                    <a:pt x="4365" y="9366"/>
                  </a:cubicBezTo>
                  <a:cubicBezTo>
                    <a:pt x="4360" y="9350"/>
                    <a:pt x="4328" y="9374"/>
                    <a:pt x="4312" y="9363"/>
                  </a:cubicBezTo>
                  <a:cubicBezTo>
                    <a:pt x="4257" y="9321"/>
                    <a:pt x="4331" y="9310"/>
                    <a:pt x="4334" y="9310"/>
                  </a:cubicBezTo>
                  <a:cubicBezTo>
                    <a:pt x="4373" y="9289"/>
                    <a:pt x="4408" y="9202"/>
                    <a:pt x="4424" y="9194"/>
                  </a:cubicBezTo>
                  <a:cubicBezTo>
                    <a:pt x="4429" y="9194"/>
                    <a:pt x="4429" y="9205"/>
                    <a:pt x="4432" y="9205"/>
                  </a:cubicBezTo>
                  <a:cubicBezTo>
                    <a:pt x="4445" y="9202"/>
                    <a:pt x="4461" y="9199"/>
                    <a:pt x="4469" y="9189"/>
                  </a:cubicBezTo>
                  <a:cubicBezTo>
                    <a:pt x="4495" y="9149"/>
                    <a:pt x="4477" y="9120"/>
                    <a:pt x="4434" y="9107"/>
                  </a:cubicBezTo>
                  <a:cubicBezTo>
                    <a:pt x="4421" y="9104"/>
                    <a:pt x="4405" y="9107"/>
                    <a:pt x="4392" y="9115"/>
                  </a:cubicBezTo>
                  <a:cubicBezTo>
                    <a:pt x="4342" y="9136"/>
                    <a:pt x="4379" y="9130"/>
                    <a:pt x="4373" y="9160"/>
                  </a:cubicBezTo>
                  <a:cubicBezTo>
                    <a:pt x="4365" y="9199"/>
                    <a:pt x="4257" y="9218"/>
                    <a:pt x="4233" y="9244"/>
                  </a:cubicBezTo>
                  <a:cubicBezTo>
                    <a:pt x="4233" y="9247"/>
                    <a:pt x="4230" y="9247"/>
                    <a:pt x="4230" y="9250"/>
                  </a:cubicBezTo>
                  <a:lnTo>
                    <a:pt x="4230" y="9247"/>
                  </a:lnTo>
                  <a:cubicBezTo>
                    <a:pt x="4209" y="9223"/>
                    <a:pt x="4222" y="9215"/>
                    <a:pt x="4228" y="9191"/>
                  </a:cubicBezTo>
                  <a:cubicBezTo>
                    <a:pt x="4233" y="9162"/>
                    <a:pt x="4196" y="9199"/>
                    <a:pt x="4196" y="9183"/>
                  </a:cubicBezTo>
                  <a:cubicBezTo>
                    <a:pt x="4199" y="9165"/>
                    <a:pt x="4183" y="9101"/>
                    <a:pt x="4191" y="9085"/>
                  </a:cubicBezTo>
                  <a:cubicBezTo>
                    <a:pt x="4193" y="9085"/>
                    <a:pt x="4270" y="9014"/>
                    <a:pt x="4270" y="9014"/>
                  </a:cubicBezTo>
                  <a:cubicBezTo>
                    <a:pt x="4275" y="9003"/>
                    <a:pt x="4262" y="8990"/>
                    <a:pt x="4262" y="8980"/>
                  </a:cubicBezTo>
                  <a:cubicBezTo>
                    <a:pt x="4260" y="8969"/>
                    <a:pt x="4257" y="8956"/>
                    <a:pt x="4265" y="8945"/>
                  </a:cubicBezTo>
                  <a:cubicBezTo>
                    <a:pt x="4305" y="8897"/>
                    <a:pt x="4429" y="8919"/>
                    <a:pt x="4466" y="8863"/>
                  </a:cubicBezTo>
                  <a:cubicBezTo>
                    <a:pt x="4474" y="8852"/>
                    <a:pt x="4461" y="8837"/>
                    <a:pt x="4455" y="8823"/>
                  </a:cubicBezTo>
                  <a:cubicBezTo>
                    <a:pt x="4453" y="8818"/>
                    <a:pt x="4442" y="8815"/>
                    <a:pt x="4442" y="8810"/>
                  </a:cubicBezTo>
                  <a:cubicBezTo>
                    <a:pt x="4442" y="8802"/>
                    <a:pt x="4458" y="8802"/>
                    <a:pt x="4458" y="8797"/>
                  </a:cubicBezTo>
                  <a:cubicBezTo>
                    <a:pt x="4458" y="8789"/>
                    <a:pt x="4447" y="8784"/>
                    <a:pt x="4445" y="8776"/>
                  </a:cubicBezTo>
                  <a:cubicBezTo>
                    <a:pt x="4442" y="8762"/>
                    <a:pt x="4445" y="8747"/>
                    <a:pt x="4447" y="8731"/>
                  </a:cubicBezTo>
                  <a:cubicBezTo>
                    <a:pt x="4447" y="8725"/>
                    <a:pt x="4455" y="8720"/>
                    <a:pt x="4455" y="8715"/>
                  </a:cubicBezTo>
                  <a:cubicBezTo>
                    <a:pt x="4466" y="8683"/>
                    <a:pt x="4418" y="8712"/>
                    <a:pt x="4418" y="8712"/>
                  </a:cubicBezTo>
                  <a:cubicBezTo>
                    <a:pt x="4410" y="8707"/>
                    <a:pt x="4426" y="8694"/>
                    <a:pt x="4424" y="8683"/>
                  </a:cubicBezTo>
                  <a:cubicBezTo>
                    <a:pt x="4413" y="8664"/>
                    <a:pt x="4397" y="8646"/>
                    <a:pt x="4384" y="8630"/>
                  </a:cubicBezTo>
                  <a:cubicBezTo>
                    <a:pt x="4365" y="8612"/>
                    <a:pt x="4336" y="8657"/>
                    <a:pt x="4334" y="8627"/>
                  </a:cubicBezTo>
                  <a:cubicBezTo>
                    <a:pt x="4320" y="8543"/>
                    <a:pt x="4328" y="8567"/>
                    <a:pt x="4376" y="8545"/>
                  </a:cubicBezTo>
                  <a:cubicBezTo>
                    <a:pt x="4379" y="8543"/>
                    <a:pt x="4400" y="8498"/>
                    <a:pt x="4384" y="8503"/>
                  </a:cubicBezTo>
                  <a:cubicBezTo>
                    <a:pt x="4347" y="8511"/>
                    <a:pt x="4328" y="8537"/>
                    <a:pt x="4297" y="8511"/>
                  </a:cubicBezTo>
                  <a:cubicBezTo>
                    <a:pt x="4262" y="8482"/>
                    <a:pt x="4323" y="8474"/>
                    <a:pt x="4331" y="8461"/>
                  </a:cubicBezTo>
                  <a:cubicBezTo>
                    <a:pt x="4339" y="8453"/>
                    <a:pt x="4328" y="8439"/>
                    <a:pt x="4331" y="8432"/>
                  </a:cubicBezTo>
                  <a:cubicBezTo>
                    <a:pt x="4339" y="8397"/>
                    <a:pt x="4371" y="8379"/>
                    <a:pt x="4339" y="8344"/>
                  </a:cubicBezTo>
                  <a:cubicBezTo>
                    <a:pt x="4328" y="8331"/>
                    <a:pt x="4310" y="8328"/>
                    <a:pt x="4299" y="8318"/>
                  </a:cubicBezTo>
                  <a:cubicBezTo>
                    <a:pt x="4286" y="8302"/>
                    <a:pt x="4318" y="8267"/>
                    <a:pt x="4297" y="8265"/>
                  </a:cubicBezTo>
                  <a:cubicBezTo>
                    <a:pt x="4246" y="8262"/>
                    <a:pt x="4278" y="8304"/>
                    <a:pt x="4238" y="8312"/>
                  </a:cubicBezTo>
                  <a:cubicBezTo>
                    <a:pt x="4103" y="8334"/>
                    <a:pt x="4273" y="8294"/>
                    <a:pt x="4164" y="8275"/>
                  </a:cubicBezTo>
                  <a:cubicBezTo>
                    <a:pt x="4130" y="8270"/>
                    <a:pt x="4127" y="8310"/>
                    <a:pt x="4098" y="8291"/>
                  </a:cubicBezTo>
                  <a:cubicBezTo>
                    <a:pt x="4087" y="8286"/>
                    <a:pt x="4079" y="8273"/>
                    <a:pt x="4072" y="8265"/>
                  </a:cubicBezTo>
                  <a:cubicBezTo>
                    <a:pt x="4048" y="8249"/>
                    <a:pt x="4058" y="8310"/>
                    <a:pt x="4029" y="8310"/>
                  </a:cubicBezTo>
                  <a:cubicBezTo>
                    <a:pt x="4011" y="8310"/>
                    <a:pt x="3992" y="8304"/>
                    <a:pt x="3974" y="8297"/>
                  </a:cubicBezTo>
                  <a:cubicBezTo>
                    <a:pt x="3966" y="8291"/>
                    <a:pt x="3960" y="8273"/>
                    <a:pt x="3950" y="8275"/>
                  </a:cubicBezTo>
                  <a:cubicBezTo>
                    <a:pt x="3937" y="8275"/>
                    <a:pt x="3931" y="8302"/>
                    <a:pt x="3915" y="8302"/>
                  </a:cubicBezTo>
                  <a:cubicBezTo>
                    <a:pt x="3897" y="8302"/>
                    <a:pt x="3884" y="8283"/>
                    <a:pt x="3862" y="8281"/>
                  </a:cubicBezTo>
                  <a:cubicBezTo>
                    <a:pt x="3794" y="8270"/>
                    <a:pt x="3897" y="8373"/>
                    <a:pt x="3825" y="8360"/>
                  </a:cubicBezTo>
                  <a:cubicBezTo>
                    <a:pt x="3807" y="8357"/>
                    <a:pt x="3802" y="8334"/>
                    <a:pt x="3786" y="8326"/>
                  </a:cubicBezTo>
                  <a:cubicBezTo>
                    <a:pt x="3775" y="8320"/>
                    <a:pt x="3759" y="8328"/>
                    <a:pt x="3746" y="8323"/>
                  </a:cubicBezTo>
                  <a:cubicBezTo>
                    <a:pt x="3706" y="8310"/>
                    <a:pt x="3677" y="8259"/>
                    <a:pt x="3643" y="8233"/>
                  </a:cubicBezTo>
                  <a:cubicBezTo>
                    <a:pt x="3632" y="8225"/>
                    <a:pt x="3534" y="8326"/>
                    <a:pt x="3500" y="8373"/>
                  </a:cubicBezTo>
                  <a:cubicBezTo>
                    <a:pt x="3489" y="8389"/>
                    <a:pt x="3463" y="8360"/>
                    <a:pt x="3444" y="8357"/>
                  </a:cubicBezTo>
                  <a:cubicBezTo>
                    <a:pt x="3434" y="8357"/>
                    <a:pt x="3434" y="8373"/>
                    <a:pt x="3426" y="8379"/>
                  </a:cubicBezTo>
                  <a:cubicBezTo>
                    <a:pt x="3412" y="8387"/>
                    <a:pt x="3402" y="8355"/>
                    <a:pt x="3386" y="8349"/>
                  </a:cubicBezTo>
                  <a:cubicBezTo>
                    <a:pt x="3322" y="8334"/>
                    <a:pt x="3309" y="8426"/>
                    <a:pt x="3264" y="8402"/>
                  </a:cubicBezTo>
                  <a:cubicBezTo>
                    <a:pt x="3246" y="8394"/>
                    <a:pt x="3230" y="8384"/>
                    <a:pt x="3216" y="8371"/>
                  </a:cubicBezTo>
                  <a:cubicBezTo>
                    <a:pt x="3206" y="8360"/>
                    <a:pt x="3195" y="8347"/>
                    <a:pt x="3193" y="8331"/>
                  </a:cubicBezTo>
                  <a:cubicBezTo>
                    <a:pt x="3193" y="8323"/>
                    <a:pt x="3209" y="8320"/>
                    <a:pt x="3206" y="8312"/>
                  </a:cubicBezTo>
                  <a:cubicBezTo>
                    <a:pt x="3206" y="8302"/>
                    <a:pt x="3137" y="8241"/>
                    <a:pt x="3134" y="8233"/>
                  </a:cubicBezTo>
                  <a:cubicBezTo>
                    <a:pt x="3132" y="8225"/>
                    <a:pt x="3148" y="8212"/>
                    <a:pt x="3142" y="8207"/>
                  </a:cubicBezTo>
                  <a:cubicBezTo>
                    <a:pt x="3140" y="8204"/>
                    <a:pt x="3134" y="8204"/>
                    <a:pt x="3132" y="8204"/>
                  </a:cubicBezTo>
                  <a:cubicBezTo>
                    <a:pt x="3121" y="8207"/>
                    <a:pt x="3113" y="8214"/>
                    <a:pt x="3103" y="8214"/>
                  </a:cubicBezTo>
                  <a:cubicBezTo>
                    <a:pt x="3084" y="8217"/>
                    <a:pt x="3081" y="8185"/>
                    <a:pt x="3071" y="8172"/>
                  </a:cubicBezTo>
                  <a:cubicBezTo>
                    <a:pt x="3068" y="8167"/>
                    <a:pt x="3063" y="8167"/>
                    <a:pt x="3058" y="8169"/>
                  </a:cubicBezTo>
                  <a:cubicBezTo>
                    <a:pt x="3047" y="8175"/>
                    <a:pt x="2991" y="8209"/>
                    <a:pt x="2981" y="8209"/>
                  </a:cubicBezTo>
                  <a:cubicBezTo>
                    <a:pt x="2976" y="8212"/>
                    <a:pt x="2976" y="8196"/>
                    <a:pt x="2968" y="8196"/>
                  </a:cubicBezTo>
                  <a:cubicBezTo>
                    <a:pt x="2949" y="8196"/>
                    <a:pt x="2931" y="8199"/>
                    <a:pt x="2915" y="8204"/>
                  </a:cubicBezTo>
                  <a:cubicBezTo>
                    <a:pt x="2909" y="8207"/>
                    <a:pt x="2894" y="8244"/>
                    <a:pt x="2880" y="8217"/>
                  </a:cubicBezTo>
                  <a:cubicBezTo>
                    <a:pt x="2878" y="8212"/>
                    <a:pt x="2888" y="8207"/>
                    <a:pt x="2888" y="8201"/>
                  </a:cubicBezTo>
                  <a:cubicBezTo>
                    <a:pt x="2891" y="8193"/>
                    <a:pt x="2891" y="8183"/>
                    <a:pt x="2886" y="8177"/>
                  </a:cubicBezTo>
                  <a:cubicBezTo>
                    <a:pt x="2878" y="8169"/>
                    <a:pt x="2867" y="8175"/>
                    <a:pt x="2859" y="8167"/>
                  </a:cubicBezTo>
                  <a:cubicBezTo>
                    <a:pt x="2846" y="8159"/>
                    <a:pt x="2862" y="8132"/>
                    <a:pt x="2851" y="8122"/>
                  </a:cubicBezTo>
                  <a:cubicBezTo>
                    <a:pt x="2841" y="8109"/>
                    <a:pt x="2804" y="8101"/>
                    <a:pt x="2811" y="8085"/>
                  </a:cubicBezTo>
                  <a:cubicBezTo>
                    <a:pt x="2822" y="8071"/>
                    <a:pt x="2883" y="8058"/>
                    <a:pt x="2867" y="8034"/>
                  </a:cubicBezTo>
                  <a:cubicBezTo>
                    <a:pt x="2846" y="8003"/>
                    <a:pt x="2796" y="8005"/>
                    <a:pt x="2780" y="7992"/>
                  </a:cubicBezTo>
                  <a:cubicBezTo>
                    <a:pt x="2769" y="7984"/>
                    <a:pt x="2761" y="7974"/>
                    <a:pt x="2759" y="7963"/>
                  </a:cubicBezTo>
                  <a:cubicBezTo>
                    <a:pt x="2753" y="7952"/>
                    <a:pt x="2761" y="7939"/>
                    <a:pt x="2756" y="7934"/>
                  </a:cubicBezTo>
                  <a:cubicBezTo>
                    <a:pt x="2745" y="7923"/>
                    <a:pt x="2729" y="7923"/>
                    <a:pt x="2719" y="7915"/>
                  </a:cubicBezTo>
                  <a:cubicBezTo>
                    <a:pt x="2703" y="7905"/>
                    <a:pt x="2695" y="7884"/>
                    <a:pt x="2676" y="7881"/>
                  </a:cubicBezTo>
                  <a:cubicBezTo>
                    <a:pt x="2655" y="7876"/>
                    <a:pt x="2647" y="7923"/>
                    <a:pt x="2624" y="7923"/>
                  </a:cubicBezTo>
                  <a:cubicBezTo>
                    <a:pt x="2616" y="7923"/>
                    <a:pt x="2618" y="7905"/>
                    <a:pt x="2610" y="7905"/>
                  </a:cubicBezTo>
                  <a:cubicBezTo>
                    <a:pt x="2507" y="7897"/>
                    <a:pt x="2571" y="7955"/>
                    <a:pt x="2510" y="7981"/>
                  </a:cubicBezTo>
                  <a:cubicBezTo>
                    <a:pt x="2510" y="7981"/>
                    <a:pt x="2396" y="7989"/>
                    <a:pt x="2393" y="7989"/>
                  </a:cubicBezTo>
                  <a:cubicBezTo>
                    <a:pt x="2388" y="7989"/>
                    <a:pt x="2406" y="8069"/>
                    <a:pt x="2383" y="8093"/>
                  </a:cubicBezTo>
                  <a:cubicBezTo>
                    <a:pt x="2367" y="8106"/>
                    <a:pt x="2348" y="8119"/>
                    <a:pt x="2327" y="8122"/>
                  </a:cubicBezTo>
                  <a:cubicBezTo>
                    <a:pt x="2319" y="8122"/>
                    <a:pt x="2322" y="8106"/>
                    <a:pt x="2314" y="8101"/>
                  </a:cubicBezTo>
                  <a:cubicBezTo>
                    <a:pt x="2308" y="8098"/>
                    <a:pt x="2301" y="8111"/>
                    <a:pt x="2295" y="8109"/>
                  </a:cubicBezTo>
                  <a:cubicBezTo>
                    <a:pt x="2287" y="8103"/>
                    <a:pt x="2293" y="8093"/>
                    <a:pt x="2287" y="8085"/>
                  </a:cubicBezTo>
                  <a:cubicBezTo>
                    <a:pt x="2287" y="8085"/>
                    <a:pt x="2232" y="8050"/>
                    <a:pt x="2232" y="8048"/>
                  </a:cubicBezTo>
                  <a:cubicBezTo>
                    <a:pt x="2229" y="8042"/>
                    <a:pt x="2240" y="8034"/>
                    <a:pt x="2237" y="8029"/>
                  </a:cubicBezTo>
                  <a:cubicBezTo>
                    <a:pt x="2229" y="8011"/>
                    <a:pt x="2211" y="8000"/>
                    <a:pt x="2208" y="7984"/>
                  </a:cubicBezTo>
                  <a:cubicBezTo>
                    <a:pt x="2205" y="7976"/>
                    <a:pt x="2221" y="7974"/>
                    <a:pt x="2221" y="7966"/>
                  </a:cubicBezTo>
                  <a:cubicBezTo>
                    <a:pt x="2216" y="7947"/>
                    <a:pt x="2179" y="7947"/>
                    <a:pt x="2176" y="7926"/>
                  </a:cubicBezTo>
                  <a:cubicBezTo>
                    <a:pt x="2173" y="7918"/>
                    <a:pt x="2189" y="7915"/>
                    <a:pt x="2192" y="7907"/>
                  </a:cubicBezTo>
                  <a:cubicBezTo>
                    <a:pt x="2200" y="7876"/>
                    <a:pt x="2105" y="7857"/>
                    <a:pt x="2097" y="7836"/>
                  </a:cubicBezTo>
                  <a:cubicBezTo>
                    <a:pt x="2086" y="7815"/>
                    <a:pt x="2105" y="7788"/>
                    <a:pt x="2102" y="7764"/>
                  </a:cubicBezTo>
                  <a:cubicBezTo>
                    <a:pt x="2102" y="7722"/>
                    <a:pt x="2229" y="7778"/>
                    <a:pt x="2263" y="7756"/>
                  </a:cubicBezTo>
                  <a:cubicBezTo>
                    <a:pt x="2287" y="7743"/>
                    <a:pt x="2314" y="7693"/>
                    <a:pt x="2311" y="7666"/>
                  </a:cubicBezTo>
                  <a:cubicBezTo>
                    <a:pt x="2311" y="7664"/>
                    <a:pt x="2301" y="7666"/>
                    <a:pt x="2303" y="7664"/>
                  </a:cubicBezTo>
                  <a:cubicBezTo>
                    <a:pt x="2316" y="7651"/>
                    <a:pt x="2340" y="7645"/>
                    <a:pt x="2348" y="7629"/>
                  </a:cubicBezTo>
                  <a:cubicBezTo>
                    <a:pt x="2356" y="7619"/>
                    <a:pt x="2348" y="7595"/>
                    <a:pt x="2338" y="7590"/>
                  </a:cubicBezTo>
                  <a:cubicBezTo>
                    <a:pt x="2293" y="7574"/>
                    <a:pt x="2287" y="7592"/>
                    <a:pt x="2263" y="7566"/>
                  </a:cubicBezTo>
                  <a:cubicBezTo>
                    <a:pt x="2256" y="7555"/>
                    <a:pt x="2282" y="7518"/>
                    <a:pt x="2253" y="7521"/>
                  </a:cubicBezTo>
                  <a:cubicBezTo>
                    <a:pt x="2221" y="7524"/>
                    <a:pt x="2205" y="7513"/>
                    <a:pt x="2160" y="7526"/>
                  </a:cubicBezTo>
                  <a:cubicBezTo>
                    <a:pt x="2144" y="7531"/>
                    <a:pt x="2128" y="7547"/>
                    <a:pt x="2113" y="7542"/>
                  </a:cubicBezTo>
                  <a:cubicBezTo>
                    <a:pt x="2099" y="7537"/>
                    <a:pt x="2123" y="7463"/>
                    <a:pt x="2099" y="7447"/>
                  </a:cubicBezTo>
                  <a:cubicBezTo>
                    <a:pt x="2091" y="7441"/>
                    <a:pt x="2009" y="7441"/>
                    <a:pt x="1983" y="7423"/>
                  </a:cubicBezTo>
                  <a:cubicBezTo>
                    <a:pt x="1941" y="7396"/>
                    <a:pt x="1967" y="7370"/>
                    <a:pt x="1906" y="7351"/>
                  </a:cubicBezTo>
                  <a:cubicBezTo>
                    <a:pt x="1896" y="7346"/>
                    <a:pt x="1922" y="7301"/>
                    <a:pt x="1911" y="7298"/>
                  </a:cubicBezTo>
                  <a:cubicBezTo>
                    <a:pt x="1874" y="7298"/>
                    <a:pt x="1861" y="7296"/>
                    <a:pt x="1819" y="7267"/>
                  </a:cubicBezTo>
                  <a:cubicBezTo>
                    <a:pt x="1800" y="7256"/>
                    <a:pt x="1835" y="7201"/>
                    <a:pt x="1829" y="7190"/>
                  </a:cubicBezTo>
                  <a:cubicBezTo>
                    <a:pt x="1813" y="7166"/>
                    <a:pt x="1850" y="7185"/>
                    <a:pt x="1840" y="7169"/>
                  </a:cubicBezTo>
                  <a:cubicBezTo>
                    <a:pt x="1832" y="7156"/>
                    <a:pt x="1768" y="7105"/>
                    <a:pt x="1771" y="7092"/>
                  </a:cubicBezTo>
                  <a:cubicBezTo>
                    <a:pt x="1782" y="7055"/>
                    <a:pt x="1787" y="7028"/>
                    <a:pt x="1766" y="6991"/>
                  </a:cubicBezTo>
                  <a:cubicBezTo>
                    <a:pt x="1760" y="6981"/>
                    <a:pt x="1745" y="7002"/>
                    <a:pt x="1734" y="7002"/>
                  </a:cubicBezTo>
                  <a:cubicBezTo>
                    <a:pt x="1731" y="7002"/>
                    <a:pt x="1647" y="6949"/>
                    <a:pt x="1647" y="6949"/>
                  </a:cubicBezTo>
                  <a:cubicBezTo>
                    <a:pt x="1580" y="6923"/>
                    <a:pt x="1628" y="6944"/>
                    <a:pt x="1591" y="6960"/>
                  </a:cubicBezTo>
                  <a:cubicBezTo>
                    <a:pt x="1586" y="6962"/>
                    <a:pt x="1554" y="6957"/>
                    <a:pt x="1546" y="6965"/>
                  </a:cubicBezTo>
                  <a:cubicBezTo>
                    <a:pt x="1533" y="6983"/>
                    <a:pt x="1512" y="7034"/>
                    <a:pt x="1490" y="7044"/>
                  </a:cubicBezTo>
                  <a:cubicBezTo>
                    <a:pt x="1448" y="7066"/>
                    <a:pt x="1451" y="6957"/>
                    <a:pt x="1451" y="6957"/>
                  </a:cubicBezTo>
                  <a:cubicBezTo>
                    <a:pt x="1369" y="6938"/>
                    <a:pt x="1385" y="6949"/>
                    <a:pt x="1329" y="6991"/>
                  </a:cubicBezTo>
                  <a:cubicBezTo>
                    <a:pt x="1316" y="7002"/>
                    <a:pt x="1305" y="6965"/>
                    <a:pt x="1292" y="6954"/>
                  </a:cubicBezTo>
                  <a:cubicBezTo>
                    <a:pt x="1247" y="6923"/>
                    <a:pt x="1260" y="7010"/>
                    <a:pt x="1194" y="6957"/>
                  </a:cubicBezTo>
                  <a:cubicBezTo>
                    <a:pt x="1215" y="6880"/>
                    <a:pt x="1138" y="6809"/>
                    <a:pt x="1093" y="6772"/>
                  </a:cubicBezTo>
                  <a:cubicBezTo>
                    <a:pt x="1075" y="6758"/>
                    <a:pt x="1112" y="6735"/>
                    <a:pt x="1075" y="6729"/>
                  </a:cubicBezTo>
                  <a:cubicBezTo>
                    <a:pt x="1062" y="6727"/>
                    <a:pt x="1051" y="6748"/>
                    <a:pt x="1038" y="6745"/>
                  </a:cubicBezTo>
                  <a:cubicBezTo>
                    <a:pt x="1032" y="6745"/>
                    <a:pt x="1038" y="6737"/>
                    <a:pt x="1038" y="6732"/>
                  </a:cubicBezTo>
                  <a:cubicBezTo>
                    <a:pt x="1038" y="6729"/>
                    <a:pt x="1040" y="6724"/>
                    <a:pt x="1040" y="6721"/>
                  </a:cubicBezTo>
                  <a:cubicBezTo>
                    <a:pt x="1040" y="6703"/>
                    <a:pt x="1046" y="6684"/>
                    <a:pt x="1043" y="6666"/>
                  </a:cubicBezTo>
                  <a:cubicBezTo>
                    <a:pt x="1040" y="6658"/>
                    <a:pt x="1022" y="6660"/>
                    <a:pt x="1022" y="6653"/>
                  </a:cubicBezTo>
                  <a:cubicBezTo>
                    <a:pt x="1022" y="6618"/>
                    <a:pt x="1085" y="6597"/>
                    <a:pt x="998" y="6565"/>
                  </a:cubicBezTo>
                  <a:cubicBezTo>
                    <a:pt x="987" y="6563"/>
                    <a:pt x="972" y="6563"/>
                    <a:pt x="964" y="6555"/>
                  </a:cubicBezTo>
                  <a:cubicBezTo>
                    <a:pt x="956" y="6544"/>
                    <a:pt x="969" y="6525"/>
                    <a:pt x="958" y="6520"/>
                  </a:cubicBezTo>
                  <a:cubicBezTo>
                    <a:pt x="948" y="6512"/>
                    <a:pt x="937" y="6525"/>
                    <a:pt x="924" y="6528"/>
                  </a:cubicBezTo>
                  <a:cubicBezTo>
                    <a:pt x="929" y="6515"/>
                    <a:pt x="911" y="6478"/>
                    <a:pt x="919" y="6470"/>
                  </a:cubicBezTo>
                  <a:cubicBezTo>
                    <a:pt x="924" y="6465"/>
                    <a:pt x="937" y="6465"/>
                    <a:pt x="940" y="6457"/>
                  </a:cubicBezTo>
                  <a:cubicBezTo>
                    <a:pt x="942" y="6451"/>
                    <a:pt x="932" y="6449"/>
                    <a:pt x="932" y="6441"/>
                  </a:cubicBezTo>
                  <a:cubicBezTo>
                    <a:pt x="929" y="6435"/>
                    <a:pt x="929" y="6428"/>
                    <a:pt x="932" y="6422"/>
                  </a:cubicBezTo>
                  <a:cubicBezTo>
                    <a:pt x="964" y="6396"/>
                    <a:pt x="966" y="6425"/>
                    <a:pt x="977" y="6393"/>
                  </a:cubicBezTo>
                  <a:cubicBezTo>
                    <a:pt x="980" y="6385"/>
                    <a:pt x="956" y="6390"/>
                    <a:pt x="948" y="6383"/>
                  </a:cubicBezTo>
                  <a:cubicBezTo>
                    <a:pt x="929" y="6364"/>
                    <a:pt x="940" y="6351"/>
                    <a:pt x="935" y="6332"/>
                  </a:cubicBezTo>
                  <a:cubicBezTo>
                    <a:pt x="932" y="6324"/>
                    <a:pt x="890" y="6300"/>
                    <a:pt x="882" y="6293"/>
                  </a:cubicBezTo>
                  <a:cubicBezTo>
                    <a:pt x="860" y="6255"/>
                    <a:pt x="884" y="6271"/>
                    <a:pt x="884" y="6237"/>
                  </a:cubicBezTo>
                  <a:cubicBezTo>
                    <a:pt x="884" y="6189"/>
                    <a:pt x="831" y="6139"/>
                    <a:pt x="823" y="6091"/>
                  </a:cubicBezTo>
                  <a:cubicBezTo>
                    <a:pt x="821" y="6062"/>
                    <a:pt x="852" y="6041"/>
                    <a:pt x="860" y="6020"/>
                  </a:cubicBezTo>
                  <a:lnTo>
                    <a:pt x="863" y="5954"/>
                  </a:lnTo>
                  <a:cubicBezTo>
                    <a:pt x="863" y="5940"/>
                    <a:pt x="852" y="5925"/>
                    <a:pt x="860" y="5914"/>
                  </a:cubicBezTo>
                  <a:cubicBezTo>
                    <a:pt x="887" y="5858"/>
                    <a:pt x="932" y="5882"/>
                    <a:pt x="868" y="5842"/>
                  </a:cubicBezTo>
                  <a:cubicBezTo>
                    <a:pt x="874" y="5803"/>
                    <a:pt x="813" y="5760"/>
                    <a:pt x="845" y="5729"/>
                  </a:cubicBezTo>
                  <a:cubicBezTo>
                    <a:pt x="852" y="5723"/>
                    <a:pt x="860" y="5739"/>
                    <a:pt x="866" y="5742"/>
                  </a:cubicBezTo>
                  <a:cubicBezTo>
                    <a:pt x="879" y="5750"/>
                    <a:pt x="895" y="5771"/>
                    <a:pt x="905" y="5760"/>
                  </a:cubicBezTo>
                  <a:cubicBezTo>
                    <a:pt x="919" y="5750"/>
                    <a:pt x="900" y="5726"/>
                    <a:pt x="903" y="5707"/>
                  </a:cubicBezTo>
                  <a:cubicBezTo>
                    <a:pt x="905" y="5673"/>
                    <a:pt x="966" y="5702"/>
                    <a:pt x="974" y="5700"/>
                  </a:cubicBezTo>
                  <a:cubicBezTo>
                    <a:pt x="1038" y="5686"/>
                    <a:pt x="921" y="5615"/>
                    <a:pt x="1064" y="5607"/>
                  </a:cubicBezTo>
                  <a:cubicBezTo>
                    <a:pt x="1112" y="5604"/>
                    <a:pt x="1265" y="5631"/>
                    <a:pt x="1191" y="5570"/>
                  </a:cubicBezTo>
                  <a:cubicBezTo>
                    <a:pt x="1178" y="5559"/>
                    <a:pt x="1152" y="5575"/>
                    <a:pt x="1136" y="5567"/>
                  </a:cubicBezTo>
                  <a:cubicBezTo>
                    <a:pt x="1096" y="5549"/>
                    <a:pt x="1115" y="5501"/>
                    <a:pt x="1051" y="5527"/>
                  </a:cubicBezTo>
                  <a:cubicBezTo>
                    <a:pt x="1027" y="5535"/>
                    <a:pt x="998" y="5572"/>
                    <a:pt x="964" y="5557"/>
                  </a:cubicBezTo>
                  <a:cubicBezTo>
                    <a:pt x="958" y="5554"/>
                    <a:pt x="956" y="5543"/>
                    <a:pt x="950" y="5538"/>
                  </a:cubicBezTo>
                  <a:cubicBezTo>
                    <a:pt x="940" y="5525"/>
                    <a:pt x="929" y="5512"/>
                    <a:pt x="913" y="5506"/>
                  </a:cubicBezTo>
                  <a:cubicBezTo>
                    <a:pt x="903" y="5501"/>
                    <a:pt x="884" y="5520"/>
                    <a:pt x="876" y="5509"/>
                  </a:cubicBezTo>
                  <a:cubicBezTo>
                    <a:pt x="852" y="5477"/>
                    <a:pt x="876" y="5422"/>
                    <a:pt x="852" y="5390"/>
                  </a:cubicBezTo>
                  <a:cubicBezTo>
                    <a:pt x="850" y="5385"/>
                    <a:pt x="802" y="5464"/>
                    <a:pt x="800" y="5464"/>
                  </a:cubicBezTo>
                  <a:cubicBezTo>
                    <a:pt x="778" y="5475"/>
                    <a:pt x="755" y="5472"/>
                    <a:pt x="736" y="5482"/>
                  </a:cubicBezTo>
                  <a:cubicBezTo>
                    <a:pt x="731" y="5485"/>
                    <a:pt x="733" y="5490"/>
                    <a:pt x="733" y="5496"/>
                  </a:cubicBezTo>
                  <a:lnTo>
                    <a:pt x="728" y="5490"/>
                  </a:lnTo>
                  <a:cubicBezTo>
                    <a:pt x="744" y="5430"/>
                    <a:pt x="794" y="5366"/>
                    <a:pt x="826" y="5313"/>
                  </a:cubicBezTo>
                  <a:cubicBezTo>
                    <a:pt x="908" y="5167"/>
                    <a:pt x="958" y="5001"/>
                    <a:pt x="1014" y="4844"/>
                  </a:cubicBezTo>
                  <a:cubicBezTo>
                    <a:pt x="1056" y="4731"/>
                    <a:pt x="1070" y="4702"/>
                    <a:pt x="1075" y="4580"/>
                  </a:cubicBezTo>
                  <a:cubicBezTo>
                    <a:pt x="1077" y="4561"/>
                    <a:pt x="1088" y="4540"/>
                    <a:pt x="1080" y="4522"/>
                  </a:cubicBezTo>
                  <a:cubicBezTo>
                    <a:pt x="1059" y="4461"/>
                    <a:pt x="823" y="4373"/>
                    <a:pt x="762" y="4331"/>
                  </a:cubicBezTo>
                  <a:cubicBezTo>
                    <a:pt x="755" y="4326"/>
                    <a:pt x="850" y="4180"/>
                    <a:pt x="784" y="4130"/>
                  </a:cubicBezTo>
                  <a:cubicBezTo>
                    <a:pt x="760" y="4111"/>
                    <a:pt x="710" y="4130"/>
                    <a:pt x="694" y="4103"/>
                  </a:cubicBezTo>
                  <a:cubicBezTo>
                    <a:pt x="625" y="3984"/>
                    <a:pt x="710" y="4040"/>
                    <a:pt x="688" y="4005"/>
                  </a:cubicBezTo>
                  <a:cubicBezTo>
                    <a:pt x="657" y="3958"/>
                    <a:pt x="622" y="3995"/>
                    <a:pt x="582" y="3947"/>
                  </a:cubicBezTo>
                  <a:cubicBezTo>
                    <a:pt x="548" y="3907"/>
                    <a:pt x="572" y="3905"/>
                    <a:pt x="590" y="3868"/>
                  </a:cubicBezTo>
                  <a:cubicBezTo>
                    <a:pt x="601" y="3844"/>
                    <a:pt x="537" y="3844"/>
                    <a:pt x="537" y="3833"/>
                  </a:cubicBezTo>
                  <a:cubicBezTo>
                    <a:pt x="540" y="3815"/>
                    <a:pt x="540" y="3719"/>
                    <a:pt x="540" y="3717"/>
                  </a:cubicBezTo>
                  <a:cubicBezTo>
                    <a:pt x="485" y="3669"/>
                    <a:pt x="551" y="3698"/>
                    <a:pt x="567" y="3680"/>
                  </a:cubicBezTo>
                  <a:cubicBezTo>
                    <a:pt x="577" y="3664"/>
                    <a:pt x="511" y="3568"/>
                    <a:pt x="503" y="3558"/>
                  </a:cubicBezTo>
                  <a:cubicBezTo>
                    <a:pt x="458" y="3497"/>
                    <a:pt x="408" y="3426"/>
                    <a:pt x="355" y="3373"/>
                  </a:cubicBezTo>
                  <a:cubicBezTo>
                    <a:pt x="347" y="3365"/>
                    <a:pt x="304" y="3333"/>
                    <a:pt x="297" y="3317"/>
                  </a:cubicBezTo>
                  <a:cubicBezTo>
                    <a:pt x="257" y="3243"/>
                    <a:pt x="384" y="3055"/>
                    <a:pt x="334" y="3010"/>
                  </a:cubicBezTo>
                  <a:cubicBezTo>
                    <a:pt x="320" y="2994"/>
                    <a:pt x="297" y="2994"/>
                    <a:pt x="281" y="2983"/>
                  </a:cubicBezTo>
                  <a:cubicBezTo>
                    <a:pt x="252" y="2962"/>
                    <a:pt x="238" y="2925"/>
                    <a:pt x="209" y="2907"/>
                  </a:cubicBezTo>
                  <a:cubicBezTo>
                    <a:pt x="207" y="2907"/>
                    <a:pt x="117" y="2893"/>
                    <a:pt x="114" y="2893"/>
                  </a:cubicBezTo>
                  <a:cubicBezTo>
                    <a:pt x="98" y="2880"/>
                    <a:pt x="93" y="2859"/>
                    <a:pt x="82" y="2840"/>
                  </a:cubicBezTo>
                  <a:cubicBezTo>
                    <a:pt x="24" y="2745"/>
                    <a:pt x="93" y="2753"/>
                    <a:pt x="64" y="2684"/>
                  </a:cubicBezTo>
                  <a:cubicBezTo>
                    <a:pt x="50" y="2653"/>
                    <a:pt x="0" y="2682"/>
                    <a:pt x="11" y="2663"/>
                  </a:cubicBezTo>
                  <a:lnTo>
                    <a:pt x="11" y="2663"/>
                  </a:lnTo>
                  <a:lnTo>
                    <a:pt x="66" y="2605"/>
                  </a:lnTo>
                  <a:lnTo>
                    <a:pt x="66" y="2605"/>
                  </a:lnTo>
                  <a:cubicBezTo>
                    <a:pt x="98" y="2615"/>
                    <a:pt x="82" y="2544"/>
                    <a:pt x="74" y="2512"/>
                  </a:cubicBezTo>
                  <a:cubicBezTo>
                    <a:pt x="77" y="2518"/>
                    <a:pt x="77" y="2523"/>
                    <a:pt x="79" y="2528"/>
                  </a:cubicBezTo>
                  <a:lnTo>
                    <a:pt x="93" y="2475"/>
                  </a:lnTo>
                  <a:cubicBezTo>
                    <a:pt x="87" y="2480"/>
                    <a:pt x="82" y="2486"/>
                    <a:pt x="79" y="2491"/>
                  </a:cubicBezTo>
                  <a:cubicBezTo>
                    <a:pt x="103" y="2457"/>
                    <a:pt x="180" y="2404"/>
                    <a:pt x="135" y="2367"/>
                  </a:cubicBezTo>
                  <a:cubicBezTo>
                    <a:pt x="109" y="2343"/>
                    <a:pt x="191" y="2385"/>
                    <a:pt x="222" y="2375"/>
                  </a:cubicBezTo>
                  <a:cubicBezTo>
                    <a:pt x="254" y="2364"/>
                    <a:pt x="217" y="2314"/>
                    <a:pt x="201" y="2293"/>
                  </a:cubicBezTo>
                  <a:cubicBezTo>
                    <a:pt x="238" y="2290"/>
                    <a:pt x="318" y="2290"/>
                    <a:pt x="320" y="2287"/>
                  </a:cubicBezTo>
                  <a:cubicBezTo>
                    <a:pt x="328" y="2277"/>
                    <a:pt x="299" y="2266"/>
                    <a:pt x="297" y="2253"/>
                  </a:cubicBezTo>
                  <a:cubicBezTo>
                    <a:pt x="291" y="2232"/>
                    <a:pt x="294" y="2210"/>
                    <a:pt x="302" y="2189"/>
                  </a:cubicBezTo>
                  <a:cubicBezTo>
                    <a:pt x="304" y="2179"/>
                    <a:pt x="376" y="2213"/>
                    <a:pt x="387" y="2221"/>
                  </a:cubicBezTo>
                  <a:cubicBezTo>
                    <a:pt x="402" y="2240"/>
                    <a:pt x="442" y="2197"/>
                    <a:pt x="461" y="2213"/>
                  </a:cubicBezTo>
                  <a:cubicBezTo>
                    <a:pt x="474" y="2229"/>
                    <a:pt x="469" y="2263"/>
                    <a:pt x="453" y="2277"/>
                  </a:cubicBezTo>
                  <a:cubicBezTo>
                    <a:pt x="429" y="2303"/>
                    <a:pt x="371" y="2226"/>
                    <a:pt x="347" y="2253"/>
                  </a:cubicBezTo>
                  <a:cubicBezTo>
                    <a:pt x="334" y="2271"/>
                    <a:pt x="342" y="2303"/>
                    <a:pt x="357" y="2316"/>
                  </a:cubicBezTo>
                  <a:cubicBezTo>
                    <a:pt x="371" y="2327"/>
                    <a:pt x="392" y="2290"/>
                    <a:pt x="408" y="2300"/>
                  </a:cubicBezTo>
                  <a:cubicBezTo>
                    <a:pt x="418" y="2308"/>
                    <a:pt x="413" y="2324"/>
                    <a:pt x="408" y="2340"/>
                  </a:cubicBezTo>
                  <a:cubicBezTo>
                    <a:pt x="447" y="2311"/>
                    <a:pt x="545" y="2282"/>
                    <a:pt x="551" y="2306"/>
                  </a:cubicBezTo>
                  <a:cubicBezTo>
                    <a:pt x="564" y="2364"/>
                    <a:pt x="514" y="2271"/>
                    <a:pt x="537" y="2364"/>
                  </a:cubicBezTo>
                  <a:cubicBezTo>
                    <a:pt x="540" y="2380"/>
                    <a:pt x="569" y="2380"/>
                    <a:pt x="569" y="2396"/>
                  </a:cubicBezTo>
                  <a:cubicBezTo>
                    <a:pt x="572" y="2420"/>
                    <a:pt x="500" y="2443"/>
                    <a:pt x="551" y="2478"/>
                  </a:cubicBezTo>
                  <a:cubicBezTo>
                    <a:pt x="561" y="2483"/>
                    <a:pt x="540" y="2454"/>
                    <a:pt x="545" y="2443"/>
                  </a:cubicBezTo>
                  <a:cubicBezTo>
                    <a:pt x="551" y="2422"/>
                    <a:pt x="572" y="2409"/>
                    <a:pt x="582" y="2390"/>
                  </a:cubicBezTo>
                  <a:cubicBezTo>
                    <a:pt x="585" y="2385"/>
                    <a:pt x="582" y="2380"/>
                    <a:pt x="582" y="2372"/>
                  </a:cubicBezTo>
                  <a:cubicBezTo>
                    <a:pt x="590" y="2353"/>
                    <a:pt x="596" y="2327"/>
                    <a:pt x="609" y="2314"/>
                  </a:cubicBezTo>
                  <a:cubicBezTo>
                    <a:pt x="649" y="2277"/>
                    <a:pt x="665" y="2322"/>
                    <a:pt x="704" y="2308"/>
                  </a:cubicBezTo>
                  <a:cubicBezTo>
                    <a:pt x="765" y="2287"/>
                    <a:pt x="794" y="2258"/>
                    <a:pt x="866" y="2274"/>
                  </a:cubicBezTo>
                  <a:cubicBezTo>
                    <a:pt x="948" y="2293"/>
                    <a:pt x="1067" y="2314"/>
                    <a:pt x="1152" y="2348"/>
                  </a:cubicBezTo>
                  <a:cubicBezTo>
                    <a:pt x="1170" y="2356"/>
                    <a:pt x="1183" y="2375"/>
                    <a:pt x="1202" y="2383"/>
                  </a:cubicBezTo>
                  <a:cubicBezTo>
                    <a:pt x="1215" y="2388"/>
                    <a:pt x="1231" y="2383"/>
                    <a:pt x="1244" y="2390"/>
                  </a:cubicBezTo>
                  <a:cubicBezTo>
                    <a:pt x="1255" y="2396"/>
                    <a:pt x="1255" y="2414"/>
                    <a:pt x="1265" y="2417"/>
                  </a:cubicBezTo>
                  <a:cubicBezTo>
                    <a:pt x="1281" y="2422"/>
                    <a:pt x="1310" y="2430"/>
                    <a:pt x="1316" y="2414"/>
                  </a:cubicBezTo>
                  <a:cubicBezTo>
                    <a:pt x="1324" y="2398"/>
                    <a:pt x="1287" y="2406"/>
                    <a:pt x="1273" y="2401"/>
                  </a:cubicBezTo>
                  <a:cubicBezTo>
                    <a:pt x="1268" y="2401"/>
                    <a:pt x="1284" y="2404"/>
                    <a:pt x="1287" y="2401"/>
                  </a:cubicBezTo>
                  <a:cubicBezTo>
                    <a:pt x="1289" y="2398"/>
                    <a:pt x="1281" y="2390"/>
                    <a:pt x="1284" y="2390"/>
                  </a:cubicBezTo>
                  <a:cubicBezTo>
                    <a:pt x="1313" y="2388"/>
                    <a:pt x="1469" y="2467"/>
                    <a:pt x="1483" y="2433"/>
                  </a:cubicBezTo>
                  <a:cubicBezTo>
                    <a:pt x="1488" y="2417"/>
                    <a:pt x="1453" y="2409"/>
                    <a:pt x="1453" y="2393"/>
                  </a:cubicBezTo>
                  <a:cubicBezTo>
                    <a:pt x="1453" y="2385"/>
                    <a:pt x="1472" y="2401"/>
                    <a:pt x="1480" y="2406"/>
                  </a:cubicBezTo>
                  <a:cubicBezTo>
                    <a:pt x="1498" y="2417"/>
                    <a:pt x="1512" y="2433"/>
                    <a:pt x="1528" y="2441"/>
                  </a:cubicBezTo>
                  <a:cubicBezTo>
                    <a:pt x="1538" y="2446"/>
                    <a:pt x="1554" y="2438"/>
                    <a:pt x="1565" y="2443"/>
                  </a:cubicBezTo>
                  <a:cubicBezTo>
                    <a:pt x="1580" y="2454"/>
                    <a:pt x="1588" y="2473"/>
                    <a:pt x="1602" y="2483"/>
                  </a:cubicBezTo>
                  <a:cubicBezTo>
                    <a:pt x="1620" y="2499"/>
                    <a:pt x="1644" y="2462"/>
                    <a:pt x="1668" y="2465"/>
                  </a:cubicBezTo>
                  <a:cubicBezTo>
                    <a:pt x="1694" y="2467"/>
                    <a:pt x="1689" y="2525"/>
                    <a:pt x="1710" y="2541"/>
                  </a:cubicBezTo>
                  <a:cubicBezTo>
                    <a:pt x="1713" y="2544"/>
                    <a:pt x="1715" y="2536"/>
                    <a:pt x="1718" y="2536"/>
                  </a:cubicBezTo>
                  <a:cubicBezTo>
                    <a:pt x="1747" y="2544"/>
                    <a:pt x="1745" y="2589"/>
                    <a:pt x="1758" y="2602"/>
                  </a:cubicBezTo>
                  <a:cubicBezTo>
                    <a:pt x="1768" y="2610"/>
                    <a:pt x="1787" y="2594"/>
                    <a:pt x="1798" y="2602"/>
                  </a:cubicBezTo>
                  <a:cubicBezTo>
                    <a:pt x="1832" y="2629"/>
                    <a:pt x="1837" y="2745"/>
                    <a:pt x="1829" y="2788"/>
                  </a:cubicBezTo>
                  <a:cubicBezTo>
                    <a:pt x="1824" y="2827"/>
                    <a:pt x="1829" y="2846"/>
                    <a:pt x="1824" y="2883"/>
                  </a:cubicBezTo>
                  <a:cubicBezTo>
                    <a:pt x="1800" y="3005"/>
                    <a:pt x="1670" y="3132"/>
                    <a:pt x="1554" y="3153"/>
                  </a:cubicBezTo>
                  <a:cubicBezTo>
                    <a:pt x="1504" y="3161"/>
                    <a:pt x="1472" y="3145"/>
                    <a:pt x="1424" y="3145"/>
                  </a:cubicBezTo>
                  <a:cubicBezTo>
                    <a:pt x="1371" y="3148"/>
                    <a:pt x="1321" y="3171"/>
                    <a:pt x="1268" y="3177"/>
                  </a:cubicBezTo>
                  <a:cubicBezTo>
                    <a:pt x="1244" y="3179"/>
                    <a:pt x="1220" y="3193"/>
                    <a:pt x="1197" y="3190"/>
                  </a:cubicBezTo>
                  <a:cubicBezTo>
                    <a:pt x="1165" y="3187"/>
                    <a:pt x="1104" y="3145"/>
                    <a:pt x="1072" y="3158"/>
                  </a:cubicBezTo>
                  <a:cubicBezTo>
                    <a:pt x="1056" y="3163"/>
                    <a:pt x="1056" y="3190"/>
                    <a:pt x="1040" y="3195"/>
                  </a:cubicBezTo>
                  <a:cubicBezTo>
                    <a:pt x="1030" y="3198"/>
                    <a:pt x="1025" y="3177"/>
                    <a:pt x="1014" y="3174"/>
                  </a:cubicBezTo>
                  <a:cubicBezTo>
                    <a:pt x="1001" y="3169"/>
                    <a:pt x="985" y="3179"/>
                    <a:pt x="974" y="3171"/>
                  </a:cubicBezTo>
                  <a:cubicBezTo>
                    <a:pt x="964" y="3163"/>
                    <a:pt x="982" y="3134"/>
                    <a:pt x="969" y="3134"/>
                  </a:cubicBezTo>
                  <a:cubicBezTo>
                    <a:pt x="956" y="3137"/>
                    <a:pt x="964" y="3166"/>
                    <a:pt x="953" y="3171"/>
                  </a:cubicBezTo>
                  <a:cubicBezTo>
                    <a:pt x="937" y="3182"/>
                    <a:pt x="916" y="3182"/>
                    <a:pt x="897" y="3179"/>
                  </a:cubicBezTo>
                  <a:cubicBezTo>
                    <a:pt x="879" y="3179"/>
                    <a:pt x="784" y="3150"/>
                    <a:pt x="770" y="3126"/>
                  </a:cubicBezTo>
                  <a:cubicBezTo>
                    <a:pt x="765" y="3116"/>
                    <a:pt x="786" y="3100"/>
                    <a:pt x="778" y="3087"/>
                  </a:cubicBezTo>
                  <a:cubicBezTo>
                    <a:pt x="773" y="3081"/>
                    <a:pt x="646" y="3103"/>
                    <a:pt x="630" y="3108"/>
                  </a:cubicBezTo>
                  <a:cubicBezTo>
                    <a:pt x="625" y="3111"/>
                    <a:pt x="635" y="3124"/>
                    <a:pt x="641" y="3124"/>
                  </a:cubicBezTo>
                  <a:cubicBezTo>
                    <a:pt x="680" y="3121"/>
                    <a:pt x="715" y="3095"/>
                    <a:pt x="741" y="3145"/>
                  </a:cubicBezTo>
                  <a:cubicBezTo>
                    <a:pt x="747" y="3150"/>
                    <a:pt x="723" y="3150"/>
                    <a:pt x="720" y="3158"/>
                  </a:cubicBezTo>
                  <a:cubicBezTo>
                    <a:pt x="717" y="3163"/>
                    <a:pt x="733" y="3153"/>
                    <a:pt x="736" y="3158"/>
                  </a:cubicBezTo>
                  <a:cubicBezTo>
                    <a:pt x="741" y="3163"/>
                    <a:pt x="728" y="3171"/>
                    <a:pt x="733" y="3177"/>
                  </a:cubicBezTo>
                  <a:cubicBezTo>
                    <a:pt x="736" y="3182"/>
                    <a:pt x="744" y="3169"/>
                    <a:pt x="749" y="3171"/>
                  </a:cubicBezTo>
                  <a:cubicBezTo>
                    <a:pt x="770" y="3179"/>
                    <a:pt x="781" y="3211"/>
                    <a:pt x="802" y="3214"/>
                  </a:cubicBezTo>
                  <a:cubicBezTo>
                    <a:pt x="887" y="3230"/>
                    <a:pt x="842" y="3193"/>
                    <a:pt x="921" y="3240"/>
                  </a:cubicBezTo>
                  <a:cubicBezTo>
                    <a:pt x="932" y="3248"/>
                    <a:pt x="953" y="3248"/>
                    <a:pt x="958" y="3264"/>
                  </a:cubicBezTo>
                  <a:cubicBezTo>
                    <a:pt x="961" y="3272"/>
                    <a:pt x="892" y="3301"/>
                    <a:pt x="919" y="3322"/>
                  </a:cubicBezTo>
                  <a:cubicBezTo>
                    <a:pt x="929" y="3330"/>
                    <a:pt x="942" y="3304"/>
                    <a:pt x="956" y="3301"/>
                  </a:cubicBezTo>
                  <a:cubicBezTo>
                    <a:pt x="969" y="3298"/>
                    <a:pt x="1130" y="3338"/>
                    <a:pt x="1146" y="3359"/>
                  </a:cubicBezTo>
                  <a:cubicBezTo>
                    <a:pt x="1165" y="3388"/>
                    <a:pt x="1160" y="3378"/>
                    <a:pt x="1183" y="3410"/>
                  </a:cubicBezTo>
                  <a:cubicBezTo>
                    <a:pt x="1191" y="3420"/>
                    <a:pt x="1226" y="3426"/>
                    <a:pt x="1215" y="3433"/>
                  </a:cubicBezTo>
                  <a:cubicBezTo>
                    <a:pt x="1202" y="3444"/>
                    <a:pt x="1181" y="3415"/>
                    <a:pt x="1165" y="3423"/>
                  </a:cubicBezTo>
                  <a:cubicBezTo>
                    <a:pt x="1160" y="3423"/>
                    <a:pt x="1205" y="3478"/>
                    <a:pt x="1205" y="3481"/>
                  </a:cubicBezTo>
                  <a:cubicBezTo>
                    <a:pt x="1239" y="3574"/>
                    <a:pt x="1197" y="3502"/>
                    <a:pt x="1168" y="3576"/>
                  </a:cubicBezTo>
                  <a:cubicBezTo>
                    <a:pt x="1165" y="3584"/>
                    <a:pt x="1189" y="3574"/>
                    <a:pt x="1197" y="3579"/>
                  </a:cubicBezTo>
                  <a:cubicBezTo>
                    <a:pt x="1207" y="3587"/>
                    <a:pt x="1284" y="3661"/>
                    <a:pt x="1284" y="3664"/>
                  </a:cubicBezTo>
                  <a:cubicBezTo>
                    <a:pt x="1284" y="3672"/>
                    <a:pt x="1273" y="3677"/>
                    <a:pt x="1276" y="3685"/>
                  </a:cubicBezTo>
                  <a:cubicBezTo>
                    <a:pt x="1276" y="3706"/>
                    <a:pt x="1321" y="3696"/>
                    <a:pt x="1326" y="3717"/>
                  </a:cubicBezTo>
                  <a:cubicBezTo>
                    <a:pt x="1332" y="3727"/>
                    <a:pt x="1303" y="3743"/>
                    <a:pt x="1310" y="3754"/>
                  </a:cubicBezTo>
                  <a:cubicBezTo>
                    <a:pt x="1318" y="3764"/>
                    <a:pt x="1337" y="3730"/>
                    <a:pt x="1348" y="3738"/>
                  </a:cubicBezTo>
                  <a:cubicBezTo>
                    <a:pt x="1355" y="3746"/>
                    <a:pt x="1326" y="3754"/>
                    <a:pt x="1326" y="3767"/>
                  </a:cubicBezTo>
                  <a:cubicBezTo>
                    <a:pt x="1324" y="3786"/>
                    <a:pt x="1326" y="3809"/>
                    <a:pt x="1340" y="3823"/>
                  </a:cubicBezTo>
                  <a:cubicBezTo>
                    <a:pt x="1340" y="3825"/>
                    <a:pt x="1453" y="3860"/>
                    <a:pt x="1461" y="3857"/>
                  </a:cubicBezTo>
                  <a:cubicBezTo>
                    <a:pt x="1477" y="3854"/>
                    <a:pt x="1448" y="3804"/>
                    <a:pt x="1565" y="3846"/>
                  </a:cubicBezTo>
                  <a:cubicBezTo>
                    <a:pt x="1787" y="3931"/>
                    <a:pt x="1430" y="3799"/>
                    <a:pt x="1625" y="3910"/>
                  </a:cubicBezTo>
                  <a:cubicBezTo>
                    <a:pt x="1631" y="3915"/>
                    <a:pt x="1821" y="3905"/>
                    <a:pt x="1827" y="3902"/>
                  </a:cubicBezTo>
                  <a:cubicBezTo>
                    <a:pt x="1837" y="3894"/>
                    <a:pt x="1821" y="3873"/>
                    <a:pt x="1829" y="3862"/>
                  </a:cubicBezTo>
                  <a:cubicBezTo>
                    <a:pt x="1835" y="3854"/>
                    <a:pt x="1850" y="3865"/>
                    <a:pt x="1856" y="3857"/>
                  </a:cubicBezTo>
                  <a:cubicBezTo>
                    <a:pt x="1890" y="3809"/>
                    <a:pt x="1858" y="3754"/>
                    <a:pt x="1824" y="3717"/>
                  </a:cubicBezTo>
                  <a:cubicBezTo>
                    <a:pt x="1805" y="3698"/>
                    <a:pt x="1805" y="3717"/>
                    <a:pt x="1782" y="3703"/>
                  </a:cubicBezTo>
                  <a:cubicBezTo>
                    <a:pt x="1774" y="3701"/>
                    <a:pt x="1776" y="3682"/>
                    <a:pt x="1768" y="3685"/>
                  </a:cubicBezTo>
                  <a:cubicBezTo>
                    <a:pt x="1760" y="3685"/>
                    <a:pt x="1763" y="3698"/>
                    <a:pt x="1760" y="3706"/>
                  </a:cubicBezTo>
                  <a:cubicBezTo>
                    <a:pt x="1760" y="3711"/>
                    <a:pt x="1766" y="3717"/>
                    <a:pt x="1760" y="3719"/>
                  </a:cubicBezTo>
                  <a:cubicBezTo>
                    <a:pt x="1745" y="3733"/>
                    <a:pt x="1721" y="3743"/>
                    <a:pt x="1697" y="3741"/>
                  </a:cubicBezTo>
                  <a:cubicBezTo>
                    <a:pt x="1681" y="3738"/>
                    <a:pt x="1509" y="3619"/>
                    <a:pt x="1514" y="3603"/>
                  </a:cubicBezTo>
                  <a:cubicBezTo>
                    <a:pt x="1522" y="3584"/>
                    <a:pt x="1551" y="3582"/>
                    <a:pt x="1565" y="3568"/>
                  </a:cubicBezTo>
                  <a:cubicBezTo>
                    <a:pt x="1580" y="3553"/>
                    <a:pt x="1538" y="3526"/>
                    <a:pt x="1538" y="3502"/>
                  </a:cubicBezTo>
                  <a:cubicBezTo>
                    <a:pt x="1541" y="3433"/>
                    <a:pt x="1726" y="3534"/>
                    <a:pt x="1734" y="3534"/>
                  </a:cubicBezTo>
                  <a:cubicBezTo>
                    <a:pt x="1755" y="3531"/>
                    <a:pt x="1774" y="3510"/>
                    <a:pt x="1795" y="3513"/>
                  </a:cubicBezTo>
                  <a:cubicBezTo>
                    <a:pt x="1800" y="3513"/>
                    <a:pt x="1803" y="3521"/>
                    <a:pt x="1805" y="3529"/>
                  </a:cubicBezTo>
                  <a:lnTo>
                    <a:pt x="1808" y="3526"/>
                  </a:lnTo>
                  <a:cubicBezTo>
                    <a:pt x="1837" y="3497"/>
                    <a:pt x="1970" y="3547"/>
                    <a:pt x="1991" y="3537"/>
                  </a:cubicBezTo>
                  <a:cubicBezTo>
                    <a:pt x="2007" y="3529"/>
                    <a:pt x="1999" y="3500"/>
                    <a:pt x="2012" y="3489"/>
                  </a:cubicBezTo>
                  <a:cubicBezTo>
                    <a:pt x="2036" y="3471"/>
                    <a:pt x="2076" y="3518"/>
                    <a:pt x="2123" y="3486"/>
                  </a:cubicBezTo>
                  <a:cubicBezTo>
                    <a:pt x="2144" y="3473"/>
                    <a:pt x="2091" y="3449"/>
                    <a:pt x="2081" y="3428"/>
                  </a:cubicBezTo>
                  <a:cubicBezTo>
                    <a:pt x="2078" y="3423"/>
                    <a:pt x="2089" y="3418"/>
                    <a:pt x="2089" y="3412"/>
                  </a:cubicBezTo>
                  <a:cubicBezTo>
                    <a:pt x="2076" y="3365"/>
                    <a:pt x="1922" y="3314"/>
                    <a:pt x="1885" y="3269"/>
                  </a:cubicBezTo>
                  <a:cubicBezTo>
                    <a:pt x="1832" y="3203"/>
                    <a:pt x="1893" y="3163"/>
                    <a:pt x="1911" y="3100"/>
                  </a:cubicBezTo>
                  <a:cubicBezTo>
                    <a:pt x="1919" y="3076"/>
                    <a:pt x="1906" y="3047"/>
                    <a:pt x="1919" y="3026"/>
                  </a:cubicBezTo>
                  <a:cubicBezTo>
                    <a:pt x="1943" y="2981"/>
                    <a:pt x="1986" y="2960"/>
                    <a:pt x="2004" y="2904"/>
                  </a:cubicBezTo>
                  <a:cubicBezTo>
                    <a:pt x="2007" y="2891"/>
                    <a:pt x="2001" y="2758"/>
                    <a:pt x="2012" y="2753"/>
                  </a:cubicBezTo>
                  <a:cubicBezTo>
                    <a:pt x="2028" y="2748"/>
                    <a:pt x="2049" y="2750"/>
                    <a:pt x="2068" y="2750"/>
                  </a:cubicBezTo>
                  <a:cubicBezTo>
                    <a:pt x="2105" y="2753"/>
                    <a:pt x="2076" y="2780"/>
                    <a:pt x="2078" y="2780"/>
                  </a:cubicBezTo>
                  <a:cubicBezTo>
                    <a:pt x="2160" y="2735"/>
                    <a:pt x="2105" y="2708"/>
                    <a:pt x="2187" y="2740"/>
                  </a:cubicBezTo>
                  <a:cubicBezTo>
                    <a:pt x="2205" y="2745"/>
                    <a:pt x="2226" y="2740"/>
                    <a:pt x="2242" y="2748"/>
                  </a:cubicBezTo>
                  <a:cubicBezTo>
                    <a:pt x="2250" y="2750"/>
                    <a:pt x="2250" y="2758"/>
                    <a:pt x="2248" y="2764"/>
                  </a:cubicBezTo>
                  <a:cubicBezTo>
                    <a:pt x="2253" y="2758"/>
                    <a:pt x="2261" y="2753"/>
                    <a:pt x="2271" y="2753"/>
                  </a:cubicBezTo>
                  <a:cubicBezTo>
                    <a:pt x="2314" y="2758"/>
                    <a:pt x="2327" y="2833"/>
                    <a:pt x="2367" y="2827"/>
                  </a:cubicBezTo>
                  <a:cubicBezTo>
                    <a:pt x="2372" y="2827"/>
                    <a:pt x="2351" y="2809"/>
                    <a:pt x="2298" y="2737"/>
                  </a:cubicBezTo>
                  <a:cubicBezTo>
                    <a:pt x="2256" y="2676"/>
                    <a:pt x="2287" y="2623"/>
                    <a:pt x="2269" y="2557"/>
                  </a:cubicBezTo>
                  <a:cubicBezTo>
                    <a:pt x="2269" y="2555"/>
                    <a:pt x="2263" y="2565"/>
                    <a:pt x="2258" y="2565"/>
                  </a:cubicBezTo>
                  <a:cubicBezTo>
                    <a:pt x="2245" y="2557"/>
                    <a:pt x="2232" y="2549"/>
                    <a:pt x="2224" y="2536"/>
                  </a:cubicBezTo>
                  <a:cubicBezTo>
                    <a:pt x="2221" y="2531"/>
                    <a:pt x="2229" y="2520"/>
                    <a:pt x="2229" y="2515"/>
                  </a:cubicBezTo>
                  <a:cubicBezTo>
                    <a:pt x="2226" y="2504"/>
                    <a:pt x="2224" y="2494"/>
                    <a:pt x="2218" y="2486"/>
                  </a:cubicBezTo>
                  <a:cubicBezTo>
                    <a:pt x="2200" y="2473"/>
                    <a:pt x="2144" y="2435"/>
                    <a:pt x="2131" y="2433"/>
                  </a:cubicBezTo>
                  <a:cubicBezTo>
                    <a:pt x="2113" y="2433"/>
                    <a:pt x="2094" y="2451"/>
                    <a:pt x="2073" y="2446"/>
                  </a:cubicBezTo>
                  <a:cubicBezTo>
                    <a:pt x="2049" y="2438"/>
                    <a:pt x="2038" y="2353"/>
                    <a:pt x="2036" y="2335"/>
                  </a:cubicBezTo>
                  <a:cubicBezTo>
                    <a:pt x="2025" y="2287"/>
                    <a:pt x="2036" y="2279"/>
                    <a:pt x="2036" y="2279"/>
                  </a:cubicBezTo>
                  <a:cubicBezTo>
                    <a:pt x="2025" y="2269"/>
                    <a:pt x="1991" y="2221"/>
                    <a:pt x="1986" y="2200"/>
                  </a:cubicBezTo>
                  <a:cubicBezTo>
                    <a:pt x="1983" y="2181"/>
                    <a:pt x="2001" y="2163"/>
                    <a:pt x="1996" y="2147"/>
                  </a:cubicBezTo>
                  <a:cubicBezTo>
                    <a:pt x="1993" y="2136"/>
                    <a:pt x="1986" y="2176"/>
                    <a:pt x="1978" y="2171"/>
                  </a:cubicBezTo>
                  <a:cubicBezTo>
                    <a:pt x="1938" y="2157"/>
                    <a:pt x="1991" y="2094"/>
                    <a:pt x="1848" y="2067"/>
                  </a:cubicBezTo>
                  <a:cubicBezTo>
                    <a:pt x="1845" y="2067"/>
                    <a:pt x="1739" y="2046"/>
                    <a:pt x="1768" y="2025"/>
                  </a:cubicBezTo>
                  <a:cubicBezTo>
                    <a:pt x="1803" y="2001"/>
                    <a:pt x="1840" y="2028"/>
                    <a:pt x="1872" y="2028"/>
                  </a:cubicBezTo>
                  <a:cubicBezTo>
                    <a:pt x="1901" y="2028"/>
                    <a:pt x="1970" y="1954"/>
                    <a:pt x="1996" y="1943"/>
                  </a:cubicBezTo>
                  <a:cubicBezTo>
                    <a:pt x="2028" y="1930"/>
                    <a:pt x="2062" y="1919"/>
                    <a:pt x="2094" y="1925"/>
                  </a:cubicBezTo>
                  <a:cubicBezTo>
                    <a:pt x="2099" y="1925"/>
                    <a:pt x="2091" y="1935"/>
                    <a:pt x="2094" y="1938"/>
                  </a:cubicBezTo>
                  <a:cubicBezTo>
                    <a:pt x="2102" y="1948"/>
                    <a:pt x="2115" y="1962"/>
                    <a:pt x="2128" y="1967"/>
                  </a:cubicBezTo>
                  <a:cubicBezTo>
                    <a:pt x="2184" y="1991"/>
                    <a:pt x="2266" y="1996"/>
                    <a:pt x="2298" y="2067"/>
                  </a:cubicBezTo>
                  <a:cubicBezTo>
                    <a:pt x="2298" y="2067"/>
                    <a:pt x="2250" y="2097"/>
                    <a:pt x="2240" y="2112"/>
                  </a:cubicBezTo>
                  <a:cubicBezTo>
                    <a:pt x="2224" y="2131"/>
                    <a:pt x="2155" y="2173"/>
                    <a:pt x="2163" y="2197"/>
                  </a:cubicBezTo>
                  <a:cubicBezTo>
                    <a:pt x="2163" y="2200"/>
                    <a:pt x="2171" y="2197"/>
                    <a:pt x="2171" y="2200"/>
                  </a:cubicBezTo>
                  <a:cubicBezTo>
                    <a:pt x="2179" y="2208"/>
                    <a:pt x="2187" y="2216"/>
                    <a:pt x="2184" y="2226"/>
                  </a:cubicBezTo>
                  <a:cubicBezTo>
                    <a:pt x="2184" y="2253"/>
                    <a:pt x="2134" y="2287"/>
                    <a:pt x="2184" y="2330"/>
                  </a:cubicBezTo>
                  <a:cubicBezTo>
                    <a:pt x="2211" y="2351"/>
                    <a:pt x="2269" y="2327"/>
                    <a:pt x="2298" y="2338"/>
                  </a:cubicBezTo>
                  <a:cubicBezTo>
                    <a:pt x="2322" y="2348"/>
                    <a:pt x="2377" y="2430"/>
                    <a:pt x="2412" y="2412"/>
                  </a:cubicBezTo>
                  <a:cubicBezTo>
                    <a:pt x="2433" y="2401"/>
                    <a:pt x="2446" y="2343"/>
                    <a:pt x="2465" y="2359"/>
                  </a:cubicBezTo>
                  <a:cubicBezTo>
                    <a:pt x="2478" y="2372"/>
                    <a:pt x="2457" y="2398"/>
                    <a:pt x="2467" y="2412"/>
                  </a:cubicBezTo>
                  <a:cubicBezTo>
                    <a:pt x="2478" y="2422"/>
                    <a:pt x="2470" y="2385"/>
                    <a:pt x="2475" y="2372"/>
                  </a:cubicBezTo>
                  <a:cubicBezTo>
                    <a:pt x="2494" y="2340"/>
                    <a:pt x="2518" y="2308"/>
                    <a:pt x="2549" y="2285"/>
                  </a:cubicBezTo>
                  <a:cubicBezTo>
                    <a:pt x="2557" y="2279"/>
                    <a:pt x="2571" y="2295"/>
                    <a:pt x="2578" y="2287"/>
                  </a:cubicBezTo>
                  <a:cubicBezTo>
                    <a:pt x="2589" y="2274"/>
                    <a:pt x="2533" y="2195"/>
                    <a:pt x="2528" y="2187"/>
                  </a:cubicBezTo>
                  <a:cubicBezTo>
                    <a:pt x="2515" y="2165"/>
                    <a:pt x="2520" y="2112"/>
                    <a:pt x="2510" y="2094"/>
                  </a:cubicBezTo>
                  <a:cubicBezTo>
                    <a:pt x="2488" y="2057"/>
                    <a:pt x="2446" y="2073"/>
                    <a:pt x="2470" y="2028"/>
                  </a:cubicBezTo>
                  <a:cubicBezTo>
                    <a:pt x="2475" y="2020"/>
                    <a:pt x="2494" y="2046"/>
                    <a:pt x="2496" y="2038"/>
                  </a:cubicBezTo>
                  <a:cubicBezTo>
                    <a:pt x="2499" y="2025"/>
                    <a:pt x="2488" y="2012"/>
                    <a:pt x="2491" y="1999"/>
                  </a:cubicBezTo>
                  <a:cubicBezTo>
                    <a:pt x="2494" y="1985"/>
                    <a:pt x="2518" y="1993"/>
                    <a:pt x="2526" y="1983"/>
                  </a:cubicBezTo>
                  <a:cubicBezTo>
                    <a:pt x="2531" y="1977"/>
                    <a:pt x="2523" y="1962"/>
                    <a:pt x="2531" y="1959"/>
                  </a:cubicBezTo>
                  <a:cubicBezTo>
                    <a:pt x="2549" y="1948"/>
                    <a:pt x="2576" y="1964"/>
                    <a:pt x="2594" y="1951"/>
                  </a:cubicBezTo>
                  <a:cubicBezTo>
                    <a:pt x="2610" y="1940"/>
                    <a:pt x="2552" y="1959"/>
                    <a:pt x="2539" y="1948"/>
                  </a:cubicBezTo>
                  <a:cubicBezTo>
                    <a:pt x="2528" y="1940"/>
                    <a:pt x="2531" y="1922"/>
                    <a:pt x="2520" y="1917"/>
                  </a:cubicBezTo>
                  <a:cubicBezTo>
                    <a:pt x="2510" y="1906"/>
                    <a:pt x="2486" y="1914"/>
                    <a:pt x="2478" y="1903"/>
                  </a:cubicBezTo>
                  <a:cubicBezTo>
                    <a:pt x="2470" y="1893"/>
                    <a:pt x="2502" y="1911"/>
                    <a:pt x="2515" y="1906"/>
                  </a:cubicBezTo>
                  <a:cubicBezTo>
                    <a:pt x="2531" y="1901"/>
                    <a:pt x="2547" y="1887"/>
                    <a:pt x="2560" y="1874"/>
                  </a:cubicBezTo>
                  <a:cubicBezTo>
                    <a:pt x="2581" y="1850"/>
                    <a:pt x="2581" y="1782"/>
                    <a:pt x="2597" y="1755"/>
                  </a:cubicBezTo>
                  <a:cubicBezTo>
                    <a:pt x="2602" y="1747"/>
                    <a:pt x="2592" y="1776"/>
                    <a:pt x="2594" y="1787"/>
                  </a:cubicBezTo>
                  <a:cubicBezTo>
                    <a:pt x="2597" y="1792"/>
                    <a:pt x="2602" y="1779"/>
                    <a:pt x="2602" y="1774"/>
                  </a:cubicBezTo>
                  <a:cubicBezTo>
                    <a:pt x="2605" y="1723"/>
                    <a:pt x="2608" y="1668"/>
                    <a:pt x="2618" y="1617"/>
                  </a:cubicBezTo>
                  <a:cubicBezTo>
                    <a:pt x="2621" y="1607"/>
                    <a:pt x="2645" y="1612"/>
                    <a:pt x="2653" y="1602"/>
                  </a:cubicBezTo>
                  <a:cubicBezTo>
                    <a:pt x="2661" y="1586"/>
                    <a:pt x="2661" y="1567"/>
                    <a:pt x="2669" y="1551"/>
                  </a:cubicBezTo>
                  <a:cubicBezTo>
                    <a:pt x="2671" y="1546"/>
                    <a:pt x="2682" y="1546"/>
                    <a:pt x="2682" y="1541"/>
                  </a:cubicBezTo>
                  <a:cubicBezTo>
                    <a:pt x="2684" y="1535"/>
                    <a:pt x="2671" y="1533"/>
                    <a:pt x="2674" y="1525"/>
                  </a:cubicBezTo>
                  <a:cubicBezTo>
                    <a:pt x="2676" y="1517"/>
                    <a:pt x="2690" y="1519"/>
                    <a:pt x="2692" y="1512"/>
                  </a:cubicBezTo>
                  <a:cubicBezTo>
                    <a:pt x="2703" y="1493"/>
                    <a:pt x="2698" y="1464"/>
                    <a:pt x="2714" y="1451"/>
                  </a:cubicBezTo>
                  <a:cubicBezTo>
                    <a:pt x="2753" y="1422"/>
                    <a:pt x="2759" y="1527"/>
                    <a:pt x="2782" y="1525"/>
                  </a:cubicBezTo>
                  <a:cubicBezTo>
                    <a:pt x="2804" y="1522"/>
                    <a:pt x="2793" y="1482"/>
                    <a:pt x="2796" y="1461"/>
                  </a:cubicBezTo>
                  <a:cubicBezTo>
                    <a:pt x="2798" y="1456"/>
                    <a:pt x="2798" y="1445"/>
                    <a:pt x="2793" y="1443"/>
                  </a:cubicBezTo>
                  <a:cubicBezTo>
                    <a:pt x="2777" y="1435"/>
                    <a:pt x="2756" y="1437"/>
                    <a:pt x="2740" y="1429"/>
                  </a:cubicBezTo>
                  <a:cubicBezTo>
                    <a:pt x="2732" y="1427"/>
                    <a:pt x="2745" y="1398"/>
                    <a:pt x="2740" y="1400"/>
                  </a:cubicBezTo>
                  <a:cubicBezTo>
                    <a:pt x="2735" y="1406"/>
                    <a:pt x="2732" y="1416"/>
                    <a:pt x="2729" y="1424"/>
                  </a:cubicBezTo>
                  <a:cubicBezTo>
                    <a:pt x="2729" y="1427"/>
                    <a:pt x="2735" y="1432"/>
                    <a:pt x="2732" y="1437"/>
                  </a:cubicBezTo>
                  <a:cubicBezTo>
                    <a:pt x="2729" y="1440"/>
                    <a:pt x="2719" y="1445"/>
                    <a:pt x="2719" y="1440"/>
                  </a:cubicBezTo>
                  <a:cubicBezTo>
                    <a:pt x="2703" y="1377"/>
                    <a:pt x="2785" y="1204"/>
                    <a:pt x="2833" y="1162"/>
                  </a:cubicBezTo>
                  <a:cubicBezTo>
                    <a:pt x="2835" y="1157"/>
                    <a:pt x="2846" y="1152"/>
                    <a:pt x="2849" y="1157"/>
                  </a:cubicBezTo>
                  <a:cubicBezTo>
                    <a:pt x="2851" y="1167"/>
                    <a:pt x="2843" y="1178"/>
                    <a:pt x="2838" y="1189"/>
                  </a:cubicBezTo>
                  <a:cubicBezTo>
                    <a:pt x="2838" y="1189"/>
                    <a:pt x="2774" y="1252"/>
                    <a:pt x="2780" y="1257"/>
                  </a:cubicBezTo>
                  <a:cubicBezTo>
                    <a:pt x="2793" y="1268"/>
                    <a:pt x="2811" y="1236"/>
                    <a:pt x="2830" y="1239"/>
                  </a:cubicBezTo>
                  <a:cubicBezTo>
                    <a:pt x="2838" y="1242"/>
                    <a:pt x="2825" y="1257"/>
                    <a:pt x="2825" y="1265"/>
                  </a:cubicBezTo>
                  <a:cubicBezTo>
                    <a:pt x="2830" y="1284"/>
                    <a:pt x="2835" y="1302"/>
                    <a:pt x="2846" y="1318"/>
                  </a:cubicBezTo>
                  <a:cubicBezTo>
                    <a:pt x="2867" y="1337"/>
                    <a:pt x="2912" y="1339"/>
                    <a:pt x="2925" y="1366"/>
                  </a:cubicBezTo>
                  <a:cubicBezTo>
                    <a:pt x="2944" y="1400"/>
                    <a:pt x="2798" y="1464"/>
                    <a:pt x="2904" y="1461"/>
                  </a:cubicBezTo>
                  <a:cubicBezTo>
                    <a:pt x="2920" y="1461"/>
                    <a:pt x="2923" y="1437"/>
                    <a:pt x="2936" y="1427"/>
                  </a:cubicBezTo>
                  <a:cubicBezTo>
                    <a:pt x="2946" y="1419"/>
                    <a:pt x="2968" y="1424"/>
                    <a:pt x="2973" y="1414"/>
                  </a:cubicBezTo>
                  <a:cubicBezTo>
                    <a:pt x="2981" y="1400"/>
                    <a:pt x="2957" y="1377"/>
                    <a:pt x="2970" y="1371"/>
                  </a:cubicBezTo>
                  <a:cubicBezTo>
                    <a:pt x="2984" y="1363"/>
                    <a:pt x="2986" y="1408"/>
                    <a:pt x="2997" y="1403"/>
                  </a:cubicBezTo>
                  <a:cubicBezTo>
                    <a:pt x="3013" y="1392"/>
                    <a:pt x="2989" y="1358"/>
                    <a:pt x="3005" y="1350"/>
                  </a:cubicBezTo>
                  <a:cubicBezTo>
                    <a:pt x="3023" y="1339"/>
                    <a:pt x="3047" y="1369"/>
                    <a:pt x="3066" y="1361"/>
                  </a:cubicBezTo>
                  <a:cubicBezTo>
                    <a:pt x="3076" y="1358"/>
                    <a:pt x="3023" y="1297"/>
                    <a:pt x="3023" y="1289"/>
                  </a:cubicBezTo>
                  <a:cubicBezTo>
                    <a:pt x="3005" y="1231"/>
                    <a:pt x="3039" y="1226"/>
                    <a:pt x="3055" y="1183"/>
                  </a:cubicBezTo>
                  <a:cubicBezTo>
                    <a:pt x="3060" y="1167"/>
                    <a:pt x="3050" y="1149"/>
                    <a:pt x="3058" y="1133"/>
                  </a:cubicBezTo>
                  <a:cubicBezTo>
                    <a:pt x="3060" y="1128"/>
                    <a:pt x="3074" y="1130"/>
                    <a:pt x="3081" y="1130"/>
                  </a:cubicBezTo>
                  <a:cubicBezTo>
                    <a:pt x="3150" y="1112"/>
                    <a:pt x="3105" y="1104"/>
                    <a:pt x="3129" y="1088"/>
                  </a:cubicBezTo>
                  <a:cubicBezTo>
                    <a:pt x="3140" y="1083"/>
                    <a:pt x="3153" y="1091"/>
                    <a:pt x="3166" y="1088"/>
                  </a:cubicBezTo>
                  <a:cubicBezTo>
                    <a:pt x="3182" y="1080"/>
                    <a:pt x="3195" y="1069"/>
                    <a:pt x="3209" y="1056"/>
                  </a:cubicBezTo>
                  <a:cubicBezTo>
                    <a:pt x="3224" y="1038"/>
                    <a:pt x="3190" y="1009"/>
                    <a:pt x="3190" y="985"/>
                  </a:cubicBezTo>
                  <a:cubicBezTo>
                    <a:pt x="3193" y="972"/>
                    <a:pt x="3214" y="966"/>
                    <a:pt x="3216" y="953"/>
                  </a:cubicBezTo>
                  <a:cubicBezTo>
                    <a:pt x="3222" y="932"/>
                    <a:pt x="3198" y="903"/>
                    <a:pt x="3214" y="892"/>
                  </a:cubicBezTo>
                  <a:cubicBezTo>
                    <a:pt x="3230" y="879"/>
                    <a:pt x="3267" y="934"/>
                    <a:pt x="3267" y="913"/>
                  </a:cubicBezTo>
                  <a:cubicBezTo>
                    <a:pt x="3267" y="895"/>
                    <a:pt x="3224" y="900"/>
                    <a:pt x="3214" y="882"/>
                  </a:cubicBezTo>
                  <a:cubicBezTo>
                    <a:pt x="3209" y="876"/>
                    <a:pt x="3238" y="810"/>
                    <a:pt x="3246" y="802"/>
                  </a:cubicBezTo>
                  <a:cubicBezTo>
                    <a:pt x="3254" y="797"/>
                    <a:pt x="3251" y="821"/>
                    <a:pt x="3259" y="823"/>
                  </a:cubicBezTo>
                  <a:cubicBezTo>
                    <a:pt x="3267" y="826"/>
                    <a:pt x="3277" y="815"/>
                    <a:pt x="3285" y="815"/>
                  </a:cubicBezTo>
                  <a:cubicBezTo>
                    <a:pt x="3420" y="810"/>
                    <a:pt x="3320" y="842"/>
                    <a:pt x="3354" y="889"/>
                  </a:cubicBezTo>
                  <a:cubicBezTo>
                    <a:pt x="3394" y="942"/>
                    <a:pt x="3391" y="945"/>
                    <a:pt x="3439" y="924"/>
                  </a:cubicBezTo>
                  <a:cubicBezTo>
                    <a:pt x="3452" y="916"/>
                    <a:pt x="3471" y="924"/>
                    <a:pt x="3479" y="911"/>
                  </a:cubicBezTo>
                  <a:cubicBezTo>
                    <a:pt x="3518" y="818"/>
                    <a:pt x="3420" y="863"/>
                    <a:pt x="3404" y="807"/>
                  </a:cubicBezTo>
                  <a:cubicBezTo>
                    <a:pt x="3399" y="791"/>
                    <a:pt x="3442" y="762"/>
                    <a:pt x="3452" y="744"/>
                  </a:cubicBezTo>
                  <a:cubicBezTo>
                    <a:pt x="3465" y="712"/>
                    <a:pt x="3442" y="680"/>
                    <a:pt x="3447" y="654"/>
                  </a:cubicBezTo>
                  <a:cubicBezTo>
                    <a:pt x="3455" y="622"/>
                    <a:pt x="3243" y="580"/>
                    <a:pt x="3206" y="559"/>
                  </a:cubicBezTo>
                  <a:cubicBezTo>
                    <a:pt x="3166" y="537"/>
                    <a:pt x="3216" y="516"/>
                    <a:pt x="3224" y="490"/>
                  </a:cubicBezTo>
                  <a:cubicBezTo>
                    <a:pt x="3232" y="466"/>
                    <a:pt x="3190" y="447"/>
                    <a:pt x="3190" y="424"/>
                  </a:cubicBezTo>
                  <a:cubicBezTo>
                    <a:pt x="3190" y="408"/>
                    <a:pt x="3275" y="389"/>
                    <a:pt x="3275" y="389"/>
                  </a:cubicBezTo>
                  <a:cubicBezTo>
                    <a:pt x="3333" y="352"/>
                    <a:pt x="3378" y="286"/>
                    <a:pt x="3447" y="254"/>
                  </a:cubicBezTo>
                  <a:cubicBezTo>
                    <a:pt x="3513" y="222"/>
                    <a:pt x="3590" y="199"/>
                    <a:pt x="3664" y="196"/>
                  </a:cubicBezTo>
                  <a:cubicBezTo>
                    <a:pt x="3669" y="196"/>
                    <a:pt x="3677" y="201"/>
                    <a:pt x="3682" y="201"/>
                  </a:cubicBezTo>
                  <a:cubicBezTo>
                    <a:pt x="3698" y="201"/>
                    <a:pt x="3717" y="196"/>
                    <a:pt x="3730" y="191"/>
                  </a:cubicBezTo>
                  <a:cubicBezTo>
                    <a:pt x="3749" y="183"/>
                    <a:pt x="3764" y="167"/>
                    <a:pt x="3783" y="156"/>
                  </a:cubicBezTo>
                  <a:cubicBezTo>
                    <a:pt x="3815" y="143"/>
                    <a:pt x="3735" y="183"/>
                    <a:pt x="3783" y="185"/>
                  </a:cubicBezTo>
                  <a:cubicBezTo>
                    <a:pt x="3799" y="180"/>
                    <a:pt x="3812" y="167"/>
                    <a:pt x="3828" y="159"/>
                  </a:cubicBezTo>
                  <a:cubicBezTo>
                    <a:pt x="3852" y="146"/>
                    <a:pt x="3878" y="154"/>
                    <a:pt x="3902" y="143"/>
                  </a:cubicBezTo>
                  <a:cubicBezTo>
                    <a:pt x="3913" y="138"/>
                    <a:pt x="3939" y="101"/>
                    <a:pt x="3955" y="103"/>
                  </a:cubicBezTo>
                  <a:cubicBezTo>
                    <a:pt x="3963" y="103"/>
                    <a:pt x="3958" y="119"/>
                    <a:pt x="3963" y="122"/>
                  </a:cubicBezTo>
                  <a:cubicBezTo>
                    <a:pt x="3995" y="140"/>
                    <a:pt x="4040" y="114"/>
                    <a:pt x="4072" y="114"/>
                  </a:cubicBezTo>
                  <a:cubicBezTo>
                    <a:pt x="4082" y="111"/>
                    <a:pt x="4095" y="111"/>
                    <a:pt x="4106" y="116"/>
                  </a:cubicBezTo>
                  <a:cubicBezTo>
                    <a:pt x="4111" y="116"/>
                    <a:pt x="4093" y="116"/>
                    <a:pt x="4095" y="122"/>
                  </a:cubicBezTo>
                  <a:cubicBezTo>
                    <a:pt x="4098" y="124"/>
                    <a:pt x="4106" y="122"/>
                    <a:pt x="4111" y="122"/>
                  </a:cubicBezTo>
                  <a:cubicBezTo>
                    <a:pt x="4127" y="114"/>
                    <a:pt x="4140" y="98"/>
                    <a:pt x="4159" y="98"/>
                  </a:cubicBezTo>
                  <a:cubicBezTo>
                    <a:pt x="4172" y="98"/>
                    <a:pt x="4183" y="122"/>
                    <a:pt x="4196" y="116"/>
                  </a:cubicBezTo>
                  <a:cubicBezTo>
                    <a:pt x="4212" y="111"/>
                    <a:pt x="4220" y="90"/>
                    <a:pt x="4222" y="71"/>
                  </a:cubicBezTo>
                  <a:cubicBezTo>
                    <a:pt x="4222" y="64"/>
                    <a:pt x="4207" y="74"/>
                    <a:pt x="4201" y="69"/>
                  </a:cubicBezTo>
                  <a:cubicBezTo>
                    <a:pt x="4191" y="58"/>
                    <a:pt x="4188" y="42"/>
                    <a:pt x="4180" y="26"/>
                  </a:cubicBezTo>
                  <a:cubicBezTo>
                    <a:pt x="4177" y="21"/>
                    <a:pt x="4172" y="13"/>
                    <a:pt x="4167" y="0"/>
                  </a:cubicBezTo>
                  <a:lnTo>
                    <a:pt x="4829" y="0"/>
                  </a:lnTo>
                  <a:cubicBezTo>
                    <a:pt x="4842" y="11"/>
                    <a:pt x="4855" y="18"/>
                    <a:pt x="4850" y="29"/>
                  </a:cubicBezTo>
                  <a:cubicBezTo>
                    <a:pt x="4839" y="50"/>
                    <a:pt x="4823" y="66"/>
                    <a:pt x="4818" y="85"/>
                  </a:cubicBezTo>
                  <a:cubicBezTo>
                    <a:pt x="4815" y="93"/>
                    <a:pt x="4831" y="77"/>
                    <a:pt x="4837" y="79"/>
                  </a:cubicBezTo>
                  <a:cubicBezTo>
                    <a:pt x="4853" y="79"/>
                    <a:pt x="4916" y="106"/>
                    <a:pt x="4924" y="122"/>
                  </a:cubicBezTo>
                  <a:cubicBezTo>
                    <a:pt x="4929" y="130"/>
                    <a:pt x="4921" y="143"/>
                    <a:pt x="4913" y="146"/>
                  </a:cubicBezTo>
                  <a:cubicBezTo>
                    <a:pt x="4911" y="151"/>
                    <a:pt x="4905" y="135"/>
                    <a:pt x="4900" y="135"/>
                  </a:cubicBezTo>
                  <a:cubicBezTo>
                    <a:pt x="4895" y="135"/>
                    <a:pt x="4908" y="143"/>
                    <a:pt x="4908" y="146"/>
                  </a:cubicBezTo>
                  <a:cubicBezTo>
                    <a:pt x="4905" y="154"/>
                    <a:pt x="4895" y="159"/>
                    <a:pt x="4895" y="164"/>
                  </a:cubicBezTo>
                  <a:cubicBezTo>
                    <a:pt x="4895" y="169"/>
                    <a:pt x="4911" y="159"/>
                    <a:pt x="4911" y="164"/>
                  </a:cubicBezTo>
                  <a:cubicBezTo>
                    <a:pt x="4908" y="172"/>
                    <a:pt x="4895" y="172"/>
                    <a:pt x="4892" y="180"/>
                  </a:cubicBezTo>
                  <a:cubicBezTo>
                    <a:pt x="4890" y="183"/>
                    <a:pt x="4900" y="185"/>
                    <a:pt x="4900" y="188"/>
                  </a:cubicBezTo>
                  <a:cubicBezTo>
                    <a:pt x="4903" y="206"/>
                    <a:pt x="4913" y="230"/>
                    <a:pt x="4903" y="246"/>
                  </a:cubicBezTo>
                  <a:cubicBezTo>
                    <a:pt x="4892" y="267"/>
                    <a:pt x="4858" y="281"/>
                    <a:pt x="4837" y="270"/>
                  </a:cubicBezTo>
                  <a:cubicBezTo>
                    <a:pt x="4834" y="267"/>
                    <a:pt x="4829" y="262"/>
                    <a:pt x="4829" y="257"/>
                  </a:cubicBezTo>
                  <a:cubicBezTo>
                    <a:pt x="4829" y="254"/>
                    <a:pt x="4837" y="251"/>
                    <a:pt x="4837" y="249"/>
                  </a:cubicBezTo>
                  <a:cubicBezTo>
                    <a:pt x="4837" y="230"/>
                    <a:pt x="4853" y="188"/>
                    <a:pt x="4831" y="191"/>
                  </a:cubicBezTo>
                  <a:cubicBezTo>
                    <a:pt x="4813" y="193"/>
                    <a:pt x="4834" y="236"/>
                    <a:pt x="4821" y="251"/>
                  </a:cubicBezTo>
                  <a:cubicBezTo>
                    <a:pt x="4805" y="265"/>
                    <a:pt x="4781" y="259"/>
                    <a:pt x="4760" y="262"/>
                  </a:cubicBezTo>
                  <a:cubicBezTo>
                    <a:pt x="4752" y="262"/>
                    <a:pt x="4744" y="257"/>
                    <a:pt x="4736" y="257"/>
                  </a:cubicBezTo>
                  <a:cubicBezTo>
                    <a:pt x="4728" y="257"/>
                    <a:pt x="4744" y="273"/>
                    <a:pt x="4741" y="281"/>
                  </a:cubicBezTo>
                  <a:cubicBezTo>
                    <a:pt x="4736" y="286"/>
                    <a:pt x="4720" y="289"/>
                    <a:pt x="4720" y="296"/>
                  </a:cubicBezTo>
                  <a:cubicBezTo>
                    <a:pt x="4717" y="304"/>
                    <a:pt x="4739" y="302"/>
                    <a:pt x="4736" y="307"/>
                  </a:cubicBezTo>
                  <a:cubicBezTo>
                    <a:pt x="4699" y="357"/>
                    <a:pt x="4691" y="244"/>
                    <a:pt x="4680" y="371"/>
                  </a:cubicBezTo>
                  <a:cubicBezTo>
                    <a:pt x="4680" y="379"/>
                    <a:pt x="4696" y="360"/>
                    <a:pt x="4702" y="363"/>
                  </a:cubicBezTo>
                  <a:cubicBezTo>
                    <a:pt x="4760" y="384"/>
                    <a:pt x="4733" y="421"/>
                    <a:pt x="4800" y="392"/>
                  </a:cubicBezTo>
                  <a:cubicBezTo>
                    <a:pt x="4810" y="386"/>
                    <a:pt x="4919" y="326"/>
                    <a:pt x="4927" y="318"/>
                  </a:cubicBezTo>
                  <a:cubicBezTo>
                    <a:pt x="4956" y="289"/>
                    <a:pt x="4958" y="241"/>
                    <a:pt x="4990" y="209"/>
                  </a:cubicBezTo>
                  <a:cubicBezTo>
                    <a:pt x="5014" y="183"/>
                    <a:pt x="5064" y="191"/>
                    <a:pt x="5085" y="164"/>
                  </a:cubicBezTo>
                  <a:cubicBezTo>
                    <a:pt x="5138" y="95"/>
                    <a:pt x="5017" y="74"/>
                    <a:pt x="5006" y="32"/>
                  </a:cubicBezTo>
                  <a:cubicBezTo>
                    <a:pt x="5003" y="21"/>
                    <a:pt x="5009" y="11"/>
                    <a:pt x="5014" y="0"/>
                  </a:cubicBezTo>
                  <a:lnTo>
                    <a:pt x="8538" y="0"/>
                  </a:lnTo>
                  <a:lnTo>
                    <a:pt x="8538" y="2788"/>
                  </a:lnTo>
                  <a:cubicBezTo>
                    <a:pt x="8522" y="2788"/>
                    <a:pt x="8495" y="2774"/>
                    <a:pt x="8469" y="2819"/>
                  </a:cubicBezTo>
                  <a:cubicBezTo>
                    <a:pt x="8463" y="2830"/>
                    <a:pt x="8500" y="2843"/>
                    <a:pt x="8492" y="2870"/>
                  </a:cubicBezTo>
                  <a:cubicBezTo>
                    <a:pt x="8474" y="2933"/>
                    <a:pt x="8440" y="2835"/>
                    <a:pt x="8426" y="2896"/>
                  </a:cubicBezTo>
                  <a:cubicBezTo>
                    <a:pt x="8424" y="2915"/>
                    <a:pt x="8458" y="2941"/>
                    <a:pt x="8442" y="2949"/>
                  </a:cubicBezTo>
                  <a:cubicBezTo>
                    <a:pt x="8434" y="2952"/>
                    <a:pt x="8355" y="2930"/>
                    <a:pt x="8357" y="2923"/>
                  </a:cubicBezTo>
                  <a:cubicBezTo>
                    <a:pt x="8360" y="2909"/>
                    <a:pt x="8376" y="2901"/>
                    <a:pt x="8381" y="2888"/>
                  </a:cubicBezTo>
                  <a:cubicBezTo>
                    <a:pt x="8387" y="2875"/>
                    <a:pt x="8342" y="2885"/>
                    <a:pt x="8305" y="2835"/>
                  </a:cubicBezTo>
                  <a:cubicBezTo>
                    <a:pt x="8278" y="2801"/>
                    <a:pt x="8336" y="2817"/>
                    <a:pt x="8294" y="2795"/>
                  </a:cubicBezTo>
                  <a:cubicBezTo>
                    <a:pt x="8262" y="2782"/>
                    <a:pt x="8260" y="2843"/>
                    <a:pt x="8199" y="2795"/>
                  </a:cubicBezTo>
                  <a:cubicBezTo>
                    <a:pt x="8199" y="2795"/>
                    <a:pt x="8164" y="2750"/>
                    <a:pt x="8146" y="2748"/>
                  </a:cubicBezTo>
                  <a:cubicBezTo>
                    <a:pt x="8125" y="2743"/>
                    <a:pt x="8103" y="2748"/>
                    <a:pt x="8085" y="2740"/>
                  </a:cubicBezTo>
                  <a:cubicBezTo>
                    <a:pt x="8080" y="2740"/>
                    <a:pt x="8077" y="2703"/>
                    <a:pt x="8064" y="2727"/>
                  </a:cubicBezTo>
                  <a:cubicBezTo>
                    <a:pt x="8037" y="2777"/>
                    <a:pt x="8040" y="2785"/>
                    <a:pt x="8042" y="2835"/>
                  </a:cubicBezTo>
                  <a:cubicBezTo>
                    <a:pt x="8042" y="2843"/>
                    <a:pt x="8056" y="2851"/>
                    <a:pt x="8050" y="2856"/>
                  </a:cubicBezTo>
                  <a:cubicBezTo>
                    <a:pt x="8011" y="2893"/>
                    <a:pt x="7968" y="2864"/>
                    <a:pt x="7926" y="2891"/>
                  </a:cubicBezTo>
                  <a:cubicBezTo>
                    <a:pt x="7780" y="2981"/>
                    <a:pt x="7958" y="2888"/>
                    <a:pt x="7868" y="2965"/>
                  </a:cubicBezTo>
                  <a:cubicBezTo>
                    <a:pt x="7862" y="2970"/>
                    <a:pt x="7857" y="2954"/>
                    <a:pt x="7852" y="2957"/>
                  </a:cubicBezTo>
                  <a:cubicBezTo>
                    <a:pt x="7839" y="2960"/>
                    <a:pt x="7823" y="2965"/>
                    <a:pt x="7812" y="2975"/>
                  </a:cubicBezTo>
                  <a:cubicBezTo>
                    <a:pt x="7802" y="2989"/>
                    <a:pt x="7862" y="3002"/>
                    <a:pt x="7862" y="3010"/>
                  </a:cubicBezTo>
                  <a:cubicBezTo>
                    <a:pt x="7868" y="3018"/>
                    <a:pt x="7841" y="3007"/>
                    <a:pt x="7831" y="3010"/>
                  </a:cubicBezTo>
                  <a:cubicBezTo>
                    <a:pt x="7820" y="3013"/>
                    <a:pt x="7815" y="3026"/>
                    <a:pt x="7807" y="3031"/>
                  </a:cubicBezTo>
                  <a:cubicBezTo>
                    <a:pt x="7791" y="3044"/>
                    <a:pt x="7839" y="3066"/>
                    <a:pt x="7839" y="3087"/>
                  </a:cubicBezTo>
                  <a:cubicBezTo>
                    <a:pt x="7841" y="3113"/>
                    <a:pt x="7794" y="3126"/>
                    <a:pt x="7794" y="3153"/>
                  </a:cubicBezTo>
                  <a:cubicBezTo>
                    <a:pt x="7794" y="3161"/>
                    <a:pt x="7802" y="3163"/>
                    <a:pt x="7810" y="3163"/>
                  </a:cubicBezTo>
                  <a:cubicBezTo>
                    <a:pt x="7836" y="3166"/>
                    <a:pt x="7855" y="3161"/>
                    <a:pt x="7849" y="3206"/>
                  </a:cubicBezTo>
                  <a:cubicBezTo>
                    <a:pt x="7847" y="3253"/>
                    <a:pt x="7804" y="3224"/>
                    <a:pt x="7804" y="3261"/>
                  </a:cubicBezTo>
                  <a:cubicBezTo>
                    <a:pt x="7807" y="3362"/>
                    <a:pt x="7802" y="3288"/>
                    <a:pt x="7765" y="3365"/>
                  </a:cubicBezTo>
                  <a:cubicBezTo>
                    <a:pt x="7762" y="3373"/>
                    <a:pt x="7778" y="3381"/>
                    <a:pt x="7775" y="3388"/>
                  </a:cubicBezTo>
                  <a:cubicBezTo>
                    <a:pt x="7767" y="3428"/>
                    <a:pt x="7727" y="3481"/>
                    <a:pt x="7709" y="3518"/>
                  </a:cubicBezTo>
                  <a:cubicBezTo>
                    <a:pt x="7696" y="3545"/>
                    <a:pt x="7680" y="3571"/>
                    <a:pt x="7667" y="3598"/>
                  </a:cubicBezTo>
                  <a:cubicBezTo>
                    <a:pt x="7664" y="3606"/>
                    <a:pt x="7669" y="3621"/>
                    <a:pt x="7661" y="3624"/>
                  </a:cubicBezTo>
                  <a:cubicBezTo>
                    <a:pt x="7648" y="3624"/>
                    <a:pt x="7645" y="3600"/>
                    <a:pt x="7632" y="3600"/>
                  </a:cubicBezTo>
                  <a:cubicBezTo>
                    <a:pt x="7611" y="3603"/>
                    <a:pt x="7643" y="3643"/>
                    <a:pt x="7635" y="3661"/>
                  </a:cubicBezTo>
                  <a:cubicBezTo>
                    <a:pt x="7627" y="3677"/>
                    <a:pt x="7606" y="3680"/>
                    <a:pt x="7592" y="3690"/>
                  </a:cubicBezTo>
                  <a:cubicBezTo>
                    <a:pt x="7587" y="3696"/>
                    <a:pt x="7608" y="3701"/>
                    <a:pt x="7608" y="3709"/>
                  </a:cubicBezTo>
                  <a:cubicBezTo>
                    <a:pt x="7603" y="3730"/>
                    <a:pt x="7566" y="3733"/>
                    <a:pt x="7584" y="3762"/>
                  </a:cubicBezTo>
                  <a:cubicBezTo>
                    <a:pt x="7598" y="3780"/>
                    <a:pt x="7643" y="3788"/>
                    <a:pt x="7635" y="3812"/>
                  </a:cubicBezTo>
                  <a:cubicBezTo>
                    <a:pt x="7624" y="3844"/>
                    <a:pt x="7606" y="3820"/>
                    <a:pt x="7582" y="3825"/>
                  </a:cubicBezTo>
                  <a:cubicBezTo>
                    <a:pt x="7553" y="3831"/>
                    <a:pt x="7582" y="3881"/>
                    <a:pt x="7537" y="3886"/>
                  </a:cubicBezTo>
                  <a:cubicBezTo>
                    <a:pt x="7534" y="3886"/>
                    <a:pt x="7532" y="3878"/>
                    <a:pt x="7532" y="3881"/>
                  </a:cubicBezTo>
                  <a:cubicBezTo>
                    <a:pt x="7518" y="3921"/>
                    <a:pt x="7492" y="3955"/>
                    <a:pt x="7473" y="3995"/>
                  </a:cubicBezTo>
                  <a:cubicBezTo>
                    <a:pt x="7468" y="4008"/>
                    <a:pt x="7534" y="4000"/>
                    <a:pt x="7487" y="4034"/>
                  </a:cubicBezTo>
                  <a:cubicBezTo>
                    <a:pt x="7476" y="4042"/>
                    <a:pt x="7457" y="4032"/>
                    <a:pt x="7447" y="4040"/>
                  </a:cubicBezTo>
                  <a:cubicBezTo>
                    <a:pt x="7428" y="4058"/>
                    <a:pt x="7439" y="4093"/>
                    <a:pt x="7426" y="4114"/>
                  </a:cubicBezTo>
                  <a:cubicBezTo>
                    <a:pt x="7423" y="4119"/>
                    <a:pt x="7415" y="4116"/>
                    <a:pt x="7412" y="4119"/>
                  </a:cubicBezTo>
                  <a:cubicBezTo>
                    <a:pt x="7404" y="4130"/>
                    <a:pt x="7394" y="4140"/>
                    <a:pt x="7389" y="4154"/>
                  </a:cubicBezTo>
                  <a:cubicBezTo>
                    <a:pt x="7386" y="4159"/>
                    <a:pt x="7407" y="4164"/>
                    <a:pt x="7402" y="4172"/>
                  </a:cubicBezTo>
                  <a:cubicBezTo>
                    <a:pt x="7391" y="4199"/>
                    <a:pt x="7322" y="4233"/>
                    <a:pt x="7341" y="4267"/>
                  </a:cubicBezTo>
                  <a:cubicBezTo>
                    <a:pt x="7346" y="4278"/>
                    <a:pt x="7373" y="4294"/>
                    <a:pt x="7378" y="4307"/>
                  </a:cubicBezTo>
                  <a:cubicBezTo>
                    <a:pt x="7383" y="4320"/>
                    <a:pt x="7346" y="4318"/>
                    <a:pt x="7336" y="4310"/>
                  </a:cubicBezTo>
                  <a:cubicBezTo>
                    <a:pt x="7328" y="4304"/>
                    <a:pt x="7333" y="4281"/>
                    <a:pt x="7325" y="4286"/>
                  </a:cubicBezTo>
                  <a:cubicBezTo>
                    <a:pt x="7301" y="4299"/>
                    <a:pt x="7267" y="4318"/>
                    <a:pt x="7264" y="4347"/>
                  </a:cubicBezTo>
                  <a:cubicBezTo>
                    <a:pt x="7264" y="4357"/>
                    <a:pt x="7291" y="4357"/>
                    <a:pt x="7291" y="4371"/>
                  </a:cubicBezTo>
                  <a:cubicBezTo>
                    <a:pt x="7291" y="4384"/>
                    <a:pt x="7272" y="4389"/>
                    <a:pt x="7262" y="4392"/>
                  </a:cubicBezTo>
                  <a:cubicBezTo>
                    <a:pt x="7254" y="4392"/>
                    <a:pt x="7251" y="4379"/>
                    <a:pt x="7246" y="4381"/>
                  </a:cubicBezTo>
                  <a:cubicBezTo>
                    <a:pt x="7224" y="4389"/>
                    <a:pt x="7224" y="4424"/>
                    <a:pt x="7219" y="4424"/>
                  </a:cubicBezTo>
                  <a:cubicBezTo>
                    <a:pt x="7211" y="4426"/>
                    <a:pt x="7182" y="4416"/>
                    <a:pt x="7177" y="4416"/>
                  </a:cubicBezTo>
                  <a:cubicBezTo>
                    <a:pt x="7121" y="4429"/>
                    <a:pt x="7182" y="4490"/>
                    <a:pt x="7174" y="4492"/>
                  </a:cubicBezTo>
                  <a:cubicBezTo>
                    <a:pt x="7148" y="4503"/>
                    <a:pt x="7166" y="4439"/>
                    <a:pt x="7142" y="4506"/>
                  </a:cubicBezTo>
                  <a:cubicBezTo>
                    <a:pt x="7127" y="4553"/>
                    <a:pt x="7201" y="4487"/>
                    <a:pt x="7206" y="4522"/>
                  </a:cubicBezTo>
                  <a:cubicBezTo>
                    <a:pt x="7206" y="4537"/>
                    <a:pt x="7203" y="4553"/>
                    <a:pt x="7206" y="4569"/>
                  </a:cubicBezTo>
                  <a:cubicBezTo>
                    <a:pt x="7209" y="4574"/>
                    <a:pt x="7219" y="4577"/>
                    <a:pt x="7219" y="4582"/>
                  </a:cubicBezTo>
                  <a:cubicBezTo>
                    <a:pt x="7214" y="4593"/>
                    <a:pt x="7190" y="4617"/>
                    <a:pt x="7201" y="4614"/>
                  </a:cubicBezTo>
                  <a:cubicBezTo>
                    <a:pt x="7203" y="4614"/>
                    <a:pt x="7283" y="4569"/>
                    <a:pt x="7283" y="4569"/>
                  </a:cubicBezTo>
                  <a:cubicBezTo>
                    <a:pt x="7288" y="4564"/>
                    <a:pt x="7275" y="4556"/>
                    <a:pt x="7277" y="4548"/>
                  </a:cubicBezTo>
                  <a:cubicBezTo>
                    <a:pt x="7283" y="4535"/>
                    <a:pt x="7314" y="4508"/>
                    <a:pt x="7325" y="4545"/>
                  </a:cubicBezTo>
                  <a:cubicBezTo>
                    <a:pt x="7328" y="4559"/>
                    <a:pt x="7325" y="4577"/>
                    <a:pt x="7314" y="4588"/>
                  </a:cubicBezTo>
                  <a:cubicBezTo>
                    <a:pt x="7307" y="4596"/>
                    <a:pt x="7296" y="4580"/>
                    <a:pt x="7285" y="4582"/>
                  </a:cubicBezTo>
                  <a:cubicBezTo>
                    <a:pt x="7264" y="4588"/>
                    <a:pt x="7291" y="4651"/>
                    <a:pt x="7312" y="4657"/>
                  </a:cubicBezTo>
                  <a:cubicBezTo>
                    <a:pt x="7357" y="4672"/>
                    <a:pt x="7394" y="4606"/>
                    <a:pt x="7402" y="4601"/>
                  </a:cubicBezTo>
                  <a:cubicBezTo>
                    <a:pt x="7415" y="4596"/>
                    <a:pt x="7428" y="4609"/>
                    <a:pt x="7442" y="4604"/>
                  </a:cubicBezTo>
                  <a:cubicBezTo>
                    <a:pt x="7452" y="4601"/>
                    <a:pt x="7492" y="4556"/>
                    <a:pt x="7513" y="4582"/>
                  </a:cubicBezTo>
                  <a:cubicBezTo>
                    <a:pt x="7555" y="4638"/>
                    <a:pt x="7505" y="4638"/>
                    <a:pt x="7489" y="4649"/>
                  </a:cubicBezTo>
                  <a:cubicBezTo>
                    <a:pt x="7476" y="4659"/>
                    <a:pt x="7476" y="4683"/>
                    <a:pt x="7463" y="4691"/>
                  </a:cubicBezTo>
                  <a:cubicBezTo>
                    <a:pt x="7452" y="4699"/>
                    <a:pt x="7434" y="4683"/>
                    <a:pt x="7420" y="4691"/>
                  </a:cubicBezTo>
                  <a:cubicBezTo>
                    <a:pt x="7407" y="4699"/>
                    <a:pt x="7402" y="4717"/>
                    <a:pt x="7394" y="4731"/>
                  </a:cubicBezTo>
                  <a:cubicBezTo>
                    <a:pt x="7383" y="4744"/>
                    <a:pt x="7365" y="4754"/>
                    <a:pt x="7365" y="4770"/>
                  </a:cubicBezTo>
                  <a:cubicBezTo>
                    <a:pt x="7362" y="4778"/>
                    <a:pt x="7383" y="4768"/>
                    <a:pt x="7389" y="4773"/>
                  </a:cubicBezTo>
                  <a:cubicBezTo>
                    <a:pt x="7407" y="4789"/>
                    <a:pt x="7352" y="4895"/>
                    <a:pt x="7391" y="4897"/>
                  </a:cubicBezTo>
                  <a:cubicBezTo>
                    <a:pt x="7402" y="4900"/>
                    <a:pt x="7410" y="4884"/>
                    <a:pt x="7420" y="4889"/>
                  </a:cubicBezTo>
                  <a:cubicBezTo>
                    <a:pt x="7431" y="4892"/>
                    <a:pt x="7431" y="4911"/>
                    <a:pt x="7444" y="4916"/>
                  </a:cubicBezTo>
                  <a:cubicBezTo>
                    <a:pt x="7452" y="4919"/>
                    <a:pt x="7463" y="4903"/>
                    <a:pt x="7471" y="4905"/>
                  </a:cubicBezTo>
                  <a:cubicBezTo>
                    <a:pt x="7492" y="4911"/>
                    <a:pt x="7516" y="4919"/>
                    <a:pt x="7524" y="4937"/>
                  </a:cubicBezTo>
                  <a:cubicBezTo>
                    <a:pt x="7524" y="4937"/>
                    <a:pt x="7510" y="5040"/>
                    <a:pt x="7508" y="5040"/>
                  </a:cubicBezTo>
                  <a:cubicBezTo>
                    <a:pt x="7502" y="5054"/>
                    <a:pt x="7484" y="5059"/>
                    <a:pt x="7476" y="5072"/>
                  </a:cubicBezTo>
                  <a:cubicBezTo>
                    <a:pt x="7465" y="5096"/>
                    <a:pt x="7484" y="5125"/>
                    <a:pt x="7471" y="5149"/>
                  </a:cubicBezTo>
                  <a:cubicBezTo>
                    <a:pt x="7463" y="5167"/>
                    <a:pt x="7423" y="5170"/>
                    <a:pt x="7452" y="5191"/>
                  </a:cubicBezTo>
                  <a:cubicBezTo>
                    <a:pt x="7497" y="5220"/>
                    <a:pt x="7513" y="5173"/>
                    <a:pt x="7555" y="5159"/>
                  </a:cubicBezTo>
                  <a:cubicBezTo>
                    <a:pt x="7579" y="5152"/>
                    <a:pt x="7547" y="5228"/>
                    <a:pt x="7577" y="5212"/>
                  </a:cubicBezTo>
                  <a:cubicBezTo>
                    <a:pt x="7611" y="5194"/>
                    <a:pt x="7635" y="5159"/>
                    <a:pt x="7672" y="5146"/>
                  </a:cubicBezTo>
                  <a:cubicBezTo>
                    <a:pt x="7688" y="5144"/>
                    <a:pt x="7698" y="5178"/>
                    <a:pt x="7714" y="5173"/>
                  </a:cubicBezTo>
                  <a:cubicBezTo>
                    <a:pt x="7802" y="5152"/>
                    <a:pt x="7712" y="5101"/>
                    <a:pt x="7847" y="5138"/>
                  </a:cubicBezTo>
                  <a:cubicBezTo>
                    <a:pt x="7852" y="5138"/>
                    <a:pt x="7862" y="5128"/>
                    <a:pt x="7865" y="5133"/>
                  </a:cubicBezTo>
                  <a:cubicBezTo>
                    <a:pt x="7870" y="5144"/>
                    <a:pt x="7855" y="5152"/>
                    <a:pt x="7855" y="5159"/>
                  </a:cubicBezTo>
                  <a:cubicBezTo>
                    <a:pt x="7862" y="5199"/>
                    <a:pt x="7945" y="5263"/>
                    <a:pt x="7931" y="5300"/>
                  </a:cubicBezTo>
                  <a:cubicBezTo>
                    <a:pt x="7913" y="5363"/>
                    <a:pt x="7855" y="5467"/>
                    <a:pt x="7788" y="5493"/>
                  </a:cubicBezTo>
                  <a:cubicBezTo>
                    <a:pt x="7751" y="5506"/>
                    <a:pt x="7733" y="5461"/>
                    <a:pt x="7709" y="5475"/>
                  </a:cubicBezTo>
                  <a:cubicBezTo>
                    <a:pt x="7677" y="5496"/>
                    <a:pt x="7775" y="5591"/>
                    <a:pt x="7709" y="5662"/>
                  </a:cubicBezTo>
                  <a:cubicBezTo>
                    <a:pt x="7651" y="5721"/>
                    <a:pt x="7735" y="5588"/>
                    <a:pt x="7661" y="5633"/>
                  </a:cubicBezTo>
                  <a:cubicBezTo>
                    <a:pt x="7632" y="5652"/>
                    <a:pt x="7606" y="5684"/>
                    <a:pt x="7563" y="5694"/>
                  </a:cubicBezTo>
                  <a:cubicBezTo>
                    <a:pt x="7553" y="5700"/>
                    <a:pt x="7542" y="5697"/>
                    <a:pt x="7529" y="5694"/>
                  </a:cubicBezTo>
                  <a:cubicBezTo>
                    <a:pt x="7524" y="5692"/>
                    <a:pt x="7521" y="5684"/>
                    <a:pt x="7513" y="5684"/>
                  </a:cubicBezTo>
                  <a:cubicBezTo>
                    <a:pt x="7505" y="5686"/>
                    <a:pt x="7502" y="5702"/>
                    <a:pt x="7494" y="5700"/>
                  </a:cubicBezTo>
                  <a:cubicBezTo>
                    <a:pt x="7487" y="5700"/>
                    <a:pt x="7487" y="5684"/>
                    <a:pt x="7481" y="5681"/>
                  </a:cubicBezTo>
                  <a:cubicBezTo>
                    <a:pt x="7476" y="5681"/>
                    <a:pt x="7473" y="5692"/>
                    <a:pt x="7468" y="5692"/>
                  </a:cubicBezTo>
                  <a:cubicBezTo>
                    <a:pt x="7463" y="5692"/>
                    <a:pt x="7457" y="5689"/>
                    <a:pt x="7452" y="5684"/>
                  </a:cubicBezTo>
                  <a:cubicBezTo>
                    <a:pt x="7444" y="5668"/>
                    <a:pt x="7449" y="5631"/>
                    <a:pt x="7418" y="5644"/>
                  </a:cubicBezTo>
                  <a:cubicBezTo>
                    <a:pt x="7407" y="5647"/>
                    <a:pt x="7399" y="5660"/>
                    <a:pt x="7386" y="5662"/>
                  </a:cubicBezTo>
                  <a:cubicBezTo>
                    <a:pt x="7378" y="5662"/>
                    <a:pt x="7373" y="5652"/>
                    <a:pt x="7367" y="5649"/>
                  </a:cubicBezTo>
                  <a:lnTo>
                    <a:pt x="7362" y="5652"/>
                  </a:lnTo>
                  <a:lnTo>
                    <a:pt x="7359" y="5652"/>
                  </a:lnTo>
                  <a:lnTo>
                    <a:pt x="7359" y="5652"/>
                  </a:lnTo>
                  <a:lnTo>
                    <a:pt x="7362" y="5652"/>
                  </a:lnTo>
                  <a:cubicBezTo>
                    <a:pt x="7328" y="5668"/>
                    <a:pt x="7362" y="5678"/>
                    <a:pt x="7359" y="5692"/>
                  </a:cubicBezTo>
                  <a:lnTo>
                    <a:pt x="7359" y="5692"/>
                  </a:lnTo>
                  <a:cubicBezTo>
                    <a:pt x="7341" y="5705"/>
                    <a:pt x="7304" y="5715"/>
                    <a:pt x="7299" y="5721"/>
                  </a:cubicBezTo>
                  <a:cubicBezTo>
                    <a:pt x="7296" y="5723"/>
                    <a:pt x="7293" y="5726"/>
                    <a:pt x="7293" y="5729"/>
                  </a:cubicBezTo>
                  <a:cubicBezTo>
                    <a:pt x="7312" y="5721"/>
                    <a:pt x="7352" y="5710"/>
                    <a:pt x="7359" y="5694"/>
                  </a:cubicBezTo>
                  <a:cubicBezTo>
                    <a:pt x="7349" y="5713"/>
                    <a:pt x="7291" y="5729"/>
                    <a:pt x="7285" y="5734"/>
                  </a:cubicBezTo>
                  <a:cubicBezTo>
                    <a:pt x="7267" y="5750"/>
                    <a:pt x="7309" y="5782"/>
                    <a:pt x="7320" y="5797"/>
                  </a:cubicBezTo>
                  <a:cubicBezTo>
                    <a:pt x="7312" y="5797"/>
                    <a:pt x="7304" y="5800"/>
                    <a:pt x="7299" y="5805"/>
                  </a:cubicBezTo>
                  <a:lnTo>
                    <a:pt x="7299" y="5811"/>
                  </a:lnTo>
                  <a:cubicBezTo>
                    <a:pt x="7301" y="5811"/>
                    <a:pt x="7307" y="5811"/>
                    <a:pt x="7312" y="5808"/>
                  </a:cubicBezTo>
                  <a:cubicBezTo>
                    <a:pt x="7301" y="5811"/>
                    <a:pt x="7291" y="5811"/>
                    <a:pt x="7285" y="5819"/>
                  </a:cubicBezTo>
                  <a:cubicBezTo>
                    <a:pt x="7280" y="5827"/>
                    <a:pt x="7291" y="5837"/>
                    <a:pt x="7288" y="5845"/>
                  </a:cubicBezTo>
                  <a:lnTo>
                    <a:pt x="7288" y="5845"/>
                  </a:lnTo>
                  <a:cubicBezTo>
                    <a:pt x="7262" y="5848"/>
                    <a:pt x="7206" y="5808"/>
                    <a:pt x="7203" y="5808"/>
                  </a:cubicBezTo>
                  <a:cubicBezTo>
                    <a:pt x="7195" y="5811"/>
                    <a:pt x="7193" y="5816"/>
                    <a:pt x="7187" y="5821"/>
                  </a:cubicBezTo>
                  <a:lnTo>
                    <a:pt x="7187" y="5821"/>
                  </a:lnTo>
                  <a:cubicBezTo>
                    <a:pt x="7177" y="5824"/>
                    <a:pt x="7174" y="5840"/>
                    <a:pt x="7166" y="5848"/>
                  </a:cubicBezTo>
                  <a:cubicBezTo>
                    <a:pt x="7169" y="5848"/>
                    <a:pt x="7169" y="5845"/>
                    <a:pt x="7169" y="5845"/>
                  </a:cubicBezTo>
                  <a:cubicBezTo>
                    <a:pt x="7158" y="5853"/>
                    <a:pt x="7137" y="5866"/>
                    <a:pt x="7129" y="5877"/>
                  </a:cubicBezTo>
                  <a:lnTo>
                    <a:pt x="7153" y="5861"/>
                  </a:lnTo>
                  <a:cubicBezTo>
                    <a:pt x="7134" y="5872"/>
                    <a:pt x="7111" y="5890"/>
                    <a:pt x="7113" y="5901"/>
                  </a:cubicBezTo>
                  <a:cubicBezTo>
                    <a:pt x="7119" y="5909"/>
                    <a:pt x="7134" y="5909"/>
                    <a:pt x="7137" y="5919"/>
                  </a:cubicBezTo>
                  <a:cubicBezTo>
                    <a:pt x="7119" y="5917"/>
                    <a:pt x="7092" y="5906"/>
                    <a:pt x="7092" y="5909"/>
                  </a:cubicBezTo>
                  <a:cubicBezTo>
                    <a:pt x="7087" y="5914"/>
                    <a:pt x="7087" y="5919"/>
                    <a:pt x="7089" y="5925"/>
                  </a:cubicBezTo>
                  <a:lnTo>
                    <a:pt x="7089" y="5925"/>
                  </a:lnTo>
                  <a:cubicBezTo>
                    <a:pt x="7082" y="5922"/>
                    <a:pt x="7079" y="5922"/>
                    <a:pt x="7076" y="5922"/>
                  </a:cubicBezTo>
                  <a:cubicBezTo>
                    <a:pt x="7060" y="5948"/>
                    <a:pt x="7113" y="5962"/>
                    <a:pt x="7092" y="5999"/>
                  </a:cubicBezTo>
                  <a:cubicBezTo>
                    <a:pt x="7095" y="5999"/>
                    <a:pt x="7095" y="5996"/>
                    <a:pt x="7095" y="5993"/>
                  </a:cubicBezTo>
                  <a:cubicBezTo>
                    <a:pt x="7087" y="5993"/>
                    <a:pt x="7076" y="5993"/>
                    <a:pt x="7074" y="5999"/>
                  </a:cubicBezTo>
                  <a:cubicBezTo>
                    <a:pt x="7071" y="6001"/>
                    <a:pt x="7071" y="6004"/>
                    <a:pt x="7071" y="6009"/>
                  </a:cubicBezTo>
                  <a:cubicBezTo>
                    <a:pt x="7074" y="6007"/>
                    <a:pt x="7076" y="6007"/>
                    <a:pt x="7079" y="6007"/>
                  </a:cubicBezTo>
                  <a:cubicBezTo>
                    <a:pt x="7071" y="6009"/>
                    <a:pt x="7063" y="6007"/>
                    <a:pt x="7060" y="6015"/>
                  </a:cubicBezTo>
                  <a:cubicBezTo>
                    <a:pt x="7050" y="6030"/>
                    <a:pt x="7084" y="6057"/>
                    <a:pt x="7084" y="6070"/>
                  </a:cubicBezTo>
                  <a:cubicBezTo>
                    <a:pt x="7084" y="6070"/>
                    <a:pt x="7066" y="6155"/>
                    <a:pt x="7060" y="6181"/>
                  </a:cubicBezTo>
                  <a:cubicBezTo>
                    <a:pt x="7044" y="6179"/>
                    <a:pt x="7026" y="6163"/>
                    <a:pt x="7010" y="6163"/>
                  </a:cubicBezTo>
                  <a:cubicBezTo>
                    <a:pt x="7005" y="6165"/>
                    <a:pt x="7002" y="6171"/>
                    <a:pt x="6999" y="6176"/>
                  </a:cubicBezTo>
                  <a:cubicBezTo>
                    <a:pt x="7002" y="6179"/>
                    <a:pt x="7007" y="6179"/>
                    <a:pt x="7013" y="6181"/>
                  </a:cubicBezTo>
                  <a:cubicBezTo>
                    <a:pt x="7007" y="6179"/>
                    <a:pt x="7002" y="6176"/>
                    <a:pt x="6997" y="6179"/>
                  </a:cubicBezTo>
                  <a:cubicBezTo>
                    <a:pt x="6991" y="6179"/>
                    <a:pt x="6989" y="6184"/>
                    <a:pt x="6986" y="6189"/>
                  </a:cubicBezTo>
                  <a:lnTo>
                    <a:pt x="6986" y="6187"/>
                  </a:lnTo>
                  <a:cubicBezTo>
                    <a:pt x="6952" y="6189"/>
                    <a:pt x="6804" y="6128"/>
                    <a:pt x="6782" y="6179"/>
                  </a:cubicBezTo>
                  <a:cubicBezTo>
                    <a:pt x="6798" y="6171"/>
                    <a:pt x="6825" y="6171"/>
                    <a:pt x="6854" y="6176"/>
                  </a:cubicBezTo>
                  <a:cubicBezTo>
                    <a:pt x="6809" y="6168"/>
                    <a:pt x="6769" y="6168"/>
                    <a:pt x="6766" y="6200"/>
                  </a:cubicBezTo>
                  <a:cubicBezTo>
                    <a:pt x="6764" y="6210"/>
                    <a:pt x="6764" y="6226"/>
                    <a:pt x="6774" y="6232"/>
                  </a:cubicBezTo>
                  <a:cubicBezTo>
                    <a:pt x="6782" y="6237"/>
                    <a:pt x="6804" y="6213"/>
                    <a:pt x="6817" y="6229"/>
                  </a:cubicBezTo>
                  <a:cubicBezTo>
                    <a:pt x="6830" y="6248"/>
                    <a:pt x="6880" y="6300"/>
                    <a:pt x="6872" y="6327"/>
                  </a:cubicBezTo>
                  <a:cubicBezTo>
                    <a:pt x="6870" y="6332"/>
                    <a:pt x="6864" y="6340"/>
                    <a:pt x="6859" y="6343"/>
                  </a:cubicBezTo>
                  <a:cubicBezTo>
                    <a:pt x="6864" y="6340"/>
                    <a:pt x="6867" y="6335"/>
                    <a:pt x="6870" y="6330"/>
                  </a:cubicBezTo>
                  <a:cubicBezTo>
                    <a:pt x="6856" y="6338"/>
                    <a:pt x="6841" y="6338"/>
                    <a:pt x="6833" y="6324"/>
                  </a:cubicBezTo>
                  <a:cubicBezTo>
                    <a:pt x="6819" y="6311"/>
                    <a:pt x="6811" y="6293"/>
                    <a:pt x="6806" y="6277"/>
                  </a:cubicBezTo>
                  <a:cubicBezTo>
                    <a:pt x="6804" y="6266"/>
                    <a:pt x="6811" y="6245"/>
                    <a:pt x="6801" y="6245"/>
                  </a:cubicBezTo>
                  <a:cubicBezTo>
                    <a:pt x="6801" y="6245"/>
                    <a:pt x="6721" y="6248"/>
                    <a:pt x="6719" y="6248"/>
                  </a:cubicBezTo>
                  <a:cubicBezTo>
                    <a:pt x="6719" y="6248"/>
                    <a:pt x="6714" y="6250"/>
                    <a:pt x="6700" y="6258"/>
                  </a:cubicBezTo>
                  <a:cubicBezTo>
                    <a:pt x="6647" y="6234"/>
                    <a:pt x="6714" y="6208"/>
                    <a:pt x="6624" y="6226"/>
                  </a:cubicBezTo>
                  <a:cubicBezTo>
                    <a:pt x="6602" y="6232"/>
                    <a:pt x="6589" y="6253"/>
                    <a:pt x="6571" y="6253"/>
                  </a:cubicBezTo>
                  <a:cubicBezTo>
                    <a:pt x="6489" y="6250"/>
                    <a:pt x="6565" y="6181"/>
                    <a:pt x="6459" y="6216"/>
                  </a:cubicBezTo>
                  <a:cubicBezTo>
                    <a:pt x="6428" y="6226"/>
                    <a:pt x="6343" y="6338"/>
                    <a:pt x="6319" y="6327"/>
                  </a:cubicBezTo>
                  <a:cubicBezTo>
                    <a:pt x="6287" y="6308"/>
                    <a:pt x="6266" y="6274"/>
                    <a:pt x="6232" y="6258"/>
                  </a:cubicBezTo>
                  <a:cubicBezTo>
                    <a:pt x="6226" y="6255"/>
                    <a:pt x="6234" y="6269"/>
                    <a:pt x="6232" y="6271"/>
                  </a:cubicBezTo>
                  <a:cubicBezTo>
                    <a:pt x="6226" y="6290"/>
                    <a:pt x="6224" y="6308"/>
                    <a:pt x="6211" y="6324"/>
                  </a:cubicBezTo>
                  <a:cubicBezTo>
                    <a:pt x="6203" y="6335"/>
                    <a:pt x="6184" y="6332"/>
                    <a:pt x="6176" y="6340"/>
                  </a:cubicBezTo>
                  <a:cubicBezTo>
                    <a:pt x="6142" y="6383"/>
                    <a:pt x="6205" y="6396"/>
                    <a:pt x="6184" y="6438"/>
                  </a:cubicBezTo>
                  <a:cubicBezTo>
                    <a:pt x="6173" y="6457"/>
                    <a:pt x="6158" y="6396"/>
                    <a:pt x="6144" y="6422"/>
                  </a:cubicBezTo>
                  <a:cubicBezTo>
                    <a:pt x="6128" y="6454"/>
                    <a:pt x="6155" y="6473"/>
                    <a:pt x="6107" y="6475"/>
                  </a:cubicBezTo>
                  <a:cubicBezTo>
                    <a:pt x="6057" y="6480"/>
                    <a:pt x="6128" y="6441"/>
                    <a:pt x="6099" y="6425"/>
                  </a:cubicBezTo>
                  <a:cubicBezTo>
                    <a:pt x="6041" y="6393"/>
                    <a:pt x="6052" y="6449"/>
                    <a:pt x="6007" y="6459"/>
                  </a:cubicBezTo>
                  <a:cubicBezTo>
                    <a:pt x="5991" y="6462"/>
                    <a:pt x="5975" y="6451"/>
                    <a:pt x="5959" y="6457"/>
                  </a:cubicBezTo>
                  <a:cubicBezTo>
                    <a:pt x="5951" y="6457"/>
                    <a:pt x="6001" y="6491"/>
                    <a:pt x="5999" y="6499"/>
                  </a:cubicBezTo>
                  <a:cubicBezTo>
                    <a:pt x="5980" y="6581"/>
                    <a:pt x="5983" y="6459"/>
                    <a:pt x="5956" y="6510"/>
                  </a:cubicBezTo>
                  <a:cubicBezTo>
                    <a:pt x="5938" y="6539"/>
                    <a:pt x="5978" y="6547"/>
                    <a:pt x="5978" y="6570"/>
                  </a:cubicBezTo>
                  <a:cubicBezTo>
                    <a:pt x="5978" y="6573"/>
                    <a:pt x="5962" y="6663"/>
                    <a:pt x="5959" y="6668"/>
                  </a:cubicBezTo>
                  <a:cubicBezTo>
                    <a:pt x="5948" y="6684"/>
                    <a:pt x="5930" y="6692"/>
                    <a:pt x="5919" y="6708"/>
                  </a:cubicBezTo>
                  <a:cubicBezTo>
                    <a:pt x="5911" y="6727"/>
                    <a:pt x="5919" y="6748"/>
                    <a:pt x="5909" y="6766"/>
                  </a:cubicBezTo>
                  <a:cubicBezTo>
                    <a:pt x="5896" y="6785"/>
                    <a:pt x="5853" y="6777"/>
                    <a:pt x="5845" y="6801"/>
                  </a:cubicBezTo>
                  <a:cubicBezTo>
                    <a:pt x="5824" y="6870"/>
                    <a:pt x="5893" y="6870"/>
                    <a:pt x="5888" y="6886"/>
                  </a:cubicBezTo>
                  <a:cubicBezTo>
                    <a:pt x="5882" y="6899"/>
                    <a:pt x="5874" y="6915"/>
                    <a:pt x="5864" y="6928"/>
                  </a:cubicBezTo>
                  <a:cubicBezTo>
                    <a:pt x="5861" y="6933"/>
                    <a:pt x="5853" y="6931"/>
                    <a:pt x="5851" y="6936"/>
                  </a:cubicBezTo>
                  <a:cubicBezTo>
                    <a:pt x="5851" y="6938"/>
                    <a:pt x="5835" y="7021"/>
                    <a:pt x="5832" y="7026"/>
                  </a:cubicBezTo>
                  <a:cubicBezTo>
                    <a:pt x="5821" y="7047"/>
                    <a:pt x="5771" y="7042"/>
                    <a:pt x="5771" y="7050"/>
                  </a:cubicBezTo>
                  <a:cubicBezTo>
                    <a:pt x="5771" y="7066"/>
                    <a:pt x="5798" y="7052"/>
                    <a:pt x="5798" y="7052"/>
                  </a:cubicBezTo>
                  <a:cubicBezTo>
                    <a:pt x="5816" y="7066"/>
                    <a:pt x="5880" y="7142"/>
                    <a:pt x="5896" y="7158"/>
                  </a:cubicBezTo>
                  <a:cubicBezTo>
                    <a:pt x="5901" y="7166"/>
                    <a:pt x="5896" y="7182"/>
                    <a:pt x="5903" y="7187"/>
                  </a:cubicBezTo>
                  <a:cubicBezTo>
                    <a:pt x="5925" y="7206"/>
                    <a:pt x="5927" y="7148"/>
                    <a:pt x="5943" y="7198"/>
                  </a:cubicBezTo>
                  <a:cubicBezTo>
                    <a:pt x="5946" y="7208"/>
                    <a:pt x="5946" y="7222"/>
                    <a:pt x="5943" y="7232"/>
                  </a:cubicBezTo>
                  <a:cubicBezTo>
                    <a:pt x="5880" y="7386"/>
                    <a:pt x="5840" y="7298"/>
                    <a:pt x="5747" y="7259"/>
                  </a:cubicBezTo>
                  <a:cubicBezTo>
                    <a:pt x="5737" y="7253"/>
                    <a:pt x="5628" y="7208"/>
                    <a:pt x="5620" y="7224"/>
                  </a:cubicBezTo>
                  <a:cubicBezTo>
                    <a:pt x="5610" y="7253"/>
                    <a:pt x="5586" y="7306"/>
                    <a:pt x="5610" y="7341"/>
                  </a:cubicBezTo>
                  <a:cubicBezTo>
                    <a:pt x="5615" y="7346"/>
                    <a:pt x="5639" y="7351"/>
                    <a:pt x="5639" y="7365"/>
                  </a:cubicBezTo>
                  <a:cubicBezTo>
                    <a:pt x="5641" y="7423"/>
                    <a:pt x="5599" y="7439"/>
                    <a:pt x="5599" y="7471"/>
                  </a:cubicBezTo>
                  <a:cubicBezTo>
                    <a:pt x="5596" y="7479"/>
                    <a:pt x="5663" y="7659"/>
                    <a:pt x="5663" y="7659"/>
                  </a:cubicBezTo>
                  <a:cubicBezTo>
                    <a:pt x="5678" y="7672"/>
                    <a:pt x="5726" y="7648"/>
                    <a:pt x="5742" y="7680"/>
                  </a:cubicBezTo>
                  <a:cubicBezTo>
                    <a:pt x="5761" y="7725"/>
                    <a:pt x="5731" y="7746"/>
                    <a:pt x="5726" y="7783"/>
                  </a:cubicBezTo>
                  <a:cubicBezTo>
                    <a:pt x="5721" y="7823"/>
                    <a:pt x="5742" y="7889"/>
                    <a:pt x="5747" y="7929"/>
                  </a:cubicBezTo>
                  <a:cubicBezTo>
                    <a:pt x="5750" y="7944"/>
                    <a:pt x="5745" y="7966"/>
                    <a:pt x="5755" y="7976"/>
                  </a:cubicBezTo>
                  <a:cubicBezTo>
                    <a:pt x="5763" y="7981"/>
                    <a:pt x="5890" y="7950"/>
                    <a:pt x="5909" y="7955"/>
                  </a:cubicBezTo>
                  <a:cubicBezTo>
                    <a:pt x="5927" y="7960"/>
                    <a:pt x="5914" y="7995"/>
                    <a:pt x="5930" y="8003"/>
                  </a:cubicBezTo>
                  <a:cubicBezTo>
                    <a:pt x="5938" y="8008"/>
                    <a:pt x="5948" y="7992"/>
                    <a:pt x="5954" y="7997"/>
                  </a:cubicBezTo>
                  <a:cubicBezTo>
                    <a:pt x="5959" y="8003"/>
                    <a:pt x="5954" y="8016"/>
                    <a:pt x="5951" y="8026"/>
                  </a:cubicBezTo>
                  <a:cubicBezTo>
                    <a:pt x="5948" y="8032"/>
                    <a:pt x="5933" y="8034"/>
                    <a:pt x="5938" y="8040"/>
                  </a:cubicBezTo>
                  <a:cubicBezTo>
                    <a:pt x="5948" y="8056"/>
                    <a:pt x="5970" y="8056"/>
                    <a:pt x="5983" y="8069"/>
                  </a:cubicBezTo>
                  <a:cubicBezTo>
                    <a:pt x="5988" y="8071"/>
                    <a:pt x="5980" y="8079"/>
                    <a:pt x="5978" y="8085"/>
                  </a:cubicBezTo>
                  <a:cubicBezTo>
                    <a:pt x="5978" y="8085"/>
                    <a:pt x="5980" y="8087"/>
                    <a:pt x="5980" y="8090"/>
                  </a:cubicBezTo>
                  <a:cubicBezTo>
                    <a:pt x="5983" y="8090"/>
                    <a:pt x="6054" y="8101"/>
                    <a:pt x="6054" y="8101"/>
                  </a:cubicBezTo>
                  <a:cubicBezTo>
                    <a:pt x="6060" y="8095"/>
                    <a:pt x="6033" y="8045"/>
                    <a:pt x="6036" y="8042"/>
                  </a:cubicBezTo>
                  <a:cubicBezTo>
                    <a:pt x="6054" y="8040"/>
                    <a:pt x="6076" y="8048"/>
                    <a:pt x="6097" y="8042"/>
                  </a:cubicBezTo>
                  <a:cubicBezTo>
                    <a:pt x="6131" y="8032"/>
                    <a:pt x="6150" y="7979"/>
                    <a:pt x="6192" y="7989"/>
                  </a:cubicBezTo>
                  <a:cubicBezTo>
                    <a:pt x="6293" y="8016"/>
                    <a:pt x="6338" y="8066"/>
                    <a:pt x="6420" y="8119"/>
                  </a:cubicBezTo>
                  <a:cubicBezTo>
                    <a:pt x="6457" y="8143"/>
                    <a:pt x="6510" y="8143"/>
                    <a:pt x="6536" y="8175"/>
                  </a:cubicBezTo>
                  <a:cubicBezTo>
                    <a:pt x="6552" y="8196"/>
                    <a:pt x="6515" y="8238"/>
                    <a:pt x="6502" y="8241"/>
                  </a:cubicBezTo>
                  <a:cubicBezTo>
                    <a:pt x="6486" y="8241"/>
                    <a:pt x="6454" y="8201"/>
                    <a:pt x="6441" y="8249"/>
                  </a:cubicBezTo>
                  <a:cubicBezTo>
                    <a:pt x="6422" y="8320"/>
                    <a:pt x="6584" y="8289"/>
                    <a:pt x="6639" y="8286"/>
                  </a:cubicBezTo>
                  <a:lnTo>
                    <a:pt x="6647" y="8310"/>
                  </a:lnTo>
                  <a:lnTo>
                    <a:pt x="6647" y="8310"/>
                  </a:lnTo>
                  <a:lnTo>
                    <a:pt x="6647" y="8310"/>
                  </a:lnTo>
                  <a:cubicBezTo>
                    <a:pt x="6650" y="8318"/>
                    <a:pt x="6653" y="8323"/>
                    <a:pt x="6655" y="8328"/>
                  </a:cubicBezTo>
                  <a:lnTo>
                    <a:pt x="6655" y="8328"/>
                  </a:lnTo>
                  <a:lnTo>
                    <a:pt x="6655" y="8334"/>
                  </a:lnTo>
                  <a:lnTo>
                    <a:pt x="6655" y="8334"/>
                  </a:lnTo>
                  <a:cubicBezTo>
                    <a:pt x="6658" y="8336"/>
                    <a:pt x="6658" y="8339"/>
                    <a:pt x="6658" y="8342"/>
                  </a:cubicBezTo>
                  <a:lnTo>
                    <a:pt x="6658" y="8342"/>
                  </a:lnTo>
                  <a:cubicBezTo>
                    <a:pt x="6658" y="8342"/>
                    <a:pt x="6658" y="8344"/>
                    <a:pt x="6661" y="8344"/>
                  </a:cubicBezTo>
                  <a:lnTo>
                    <a:pt x="6661" y="8344"/>
                  </a:lnTo>
                  <a:lnTo>
                    <a:pt x="6661" y="8347"/>
                  </a:lnTo>
                  <a:lnTo>
                    <a:pt x="6661" y="8347"/>
                  </a:lnTo>
                  <a:lnTo>
                    <a:pt x="6661" y="8347"/>
                  </a:lnTo>
                  <a:lnTo>
                    <a:pt x="6661" y="8347"/>
                  </a:lnTo>
                  <a:lnTo>
                    <a:pt x="6661" y="8349"/>
                  </a:lnTo>
                  <a:lnTo>
                    <a:pt x="6661" y="8349"/>
                  </a:lnTo>
                  <a:lnTo>
                    <a:pt x="6661" y="8349"/>
                  </a:lnTo>
                  <a:lnTo>
                    <a:pt x="6661" y="8349"/>
                  </a:lnTo>
                  <a:lnTo>
                    <a:pt x="6661" y="8352"/>
                  </a:lnTo>
                  <a:lnTo>
                    <a:pt x="6661" y="8352"/>
                  </a:lnTo>
                  <a:lnTo>
                    <a:pt x="6661" y="8352"/>
                  </a:lnTo>
                  <a:lnTo>
                    <a:pt x="6661" y="8352"/>
                  </a:lnTo>
                  <a:lnTo>
                    <a:pt x="6661" y="8352"/>
                  </a:lnTo>
                  <a:lnTo>
                    <a:pt x="6663" y="8352"/>
                  </a:lnTo>
                  <a:lnTo>
                    <a:pt x="6663" y="8352"/>
                  </a:lnTo>
                  <a:lnTo>
                    <a:pt x="6663" y="8355"/>
                  </a:lnTo>
                  <a:lnTo>
                    <a:pt x="6663" y="8355"/>
                  </a:lnTo>
                  <a:lnTo>
                    <a:pt x="6663" y="8355"/>
                  </a:lnTo>
                  <a:lnTo>
                    <a:pt x="6663" y="8355"/>
                  </a:lnTo>
                  <a:lnTo>
                    <a:pt x="6663" y="8355"/>
                  </a:lnTo>
                  <a:lnTo>
                    <a:pt x="6663" y="8355"/>
                  </a:lnTo>
                  <a:lnTo>
                    <a:pt x="6663" y="8357"/>
                  </a:lnTo>
                  <a:lnTo>
                    <a:pt x="6663" y="8357"/>
                  </a:lnTo>
                  <a:lnTo>
                    <a:pt x="6663" y="8357"/>
                  </a:lnTo>
                  <a:lnTo>
                    <a:pt x="6663" y="8357"/>
                  </a:lnTo>
                  <a:lnTo>
                    <a:pt x="6663" y="8357"/>
                  </a:lnTo>
                  <a:lnTo>
                    <a:pt x="6663" y="8357"/>
                  </a:lnTo>
                  <a:lnTo>
                    <a:pt x="6663" y="8357"/>
                  </a:lnTo>
                  <a:lnTo>
                    <a:pt x="6663" y="8357"/>
                  </a:lnTo>
                  <a:lnTo>
                    <a:pt x="6663" y="8360"/>
                  </a:lnTo>
                  <a:lnTo>
                    <a:pt x="6663" y="8360"/>
                  </a:lnTo>
                  <a:lnTo>
                    <a:pt x="6663" y="8360"/>
                  </a:lnTo>
                  <a:cubicBezTo>
                    <a:pt x="6653" y="8498"/>
                    <a:pt x="6613" y="8368"/>
                    <a:pt x="6597" y="8408"/>
                  </a:cubicBezTo>
                  <a:cubicBezTo>
                    <a:pt x="6594" y="8416"/>
                    <a:pt x="6629" y="8424"/>
                    <a:pt x="6618" y="8429"/>
                  </a:cubicBezTo>
                  <a:cubicBezTo>
                    <a:pt x="6589" y="8447"/>
                    <a:pt x="6584" y="8397"/>
                    <a:pt x="6579" y="8426"/>
                  </a:cubicBezTo>
                  <a:cubicBezTo>
                    <a:pt x="6571" y="8461"/>
                    <a:pt x="6631" y="8463"/>
                    <a:pt x="6647" y="8492"/>
                  </a:cubicBezTo>
                  <a:cubicBezTo>
                    <a:pt x="6669" y="8540"/>
                    <a:pt x="6594" y="8479"/>
                    <a:pt x="6584" y="8484"/>
                  </a:cubicBezTo>
                  <a:cubicBezTo>
                    <a:pt x="6563" y="8495"/>
                    <a:pt x="6581" y="8527"/>
                    <a:pt x="6571" y="8548"/>
                  </a:cubicBezTo>
                  <a:cubicBezTo>
                    <a:pt x="6568" y="8556"/>
                    <a:pt x="6552" y="8553"/>
                    <a:pt x="6547" y="8561"/>
                  </a:cubicBezTo>
                  <a:cubicBezTo>
                    <a:pt x="6544" y="8569"/>
                    <a:pt x="6555" y="8580"/>
                    <a:pt x="6552" y="8588"/>
                  </a:cubicBezTo>
                  <a:cubicBezTo>
                    <a:pt x="6541" y="8606"/>
                    <a:pt x="6528" y="8622"/>
                    <a:pt x="6512" y="8638"/>
                  </a:cubicBezTo>
                  <a:cubicBezTo>
                    <a:pt x="6483" y="8664"/>
                    <a:pt x="6481" y="8619"/>
                    <a:pt x="6478" y="8651"/>
                  </a:cubicBezTo>
                  <a:cubicBezTo>
                    <a:pt x="6475" y="8667"/>
                    <a:pt x="6502" y="8683"/>
                    <a:pt x="6491" y="8691"/>
                  </a:cubicBezTo>
                  <a:cubicBezTo>
                    <a:pt x="6467" y="8709"/>
                    <a:pt x="6444" y="8675"/>
                    <a:pt x="6425" y="8670"/>
                  </a:cubicBezTo>
                  <a:cubicBezTo>
                    <a:pt x="6417" y="8670"/>
                    <a:pt x="6404" y="8670"/>
                    <a:pt x="6406" y="8672"/>
                  </a:cubicBezTo>
                  <a:cubicBezTo>
                    <a:pt x="6420" y="8688"/>
                    <a:pt x="6441" y="8694"/>
                    <a:pt x="6451" y="8707"/>
                  </a:cubicBezTo>
                  <a:cubicBezTo>
                    <a:pt x="6459" y="8715"/>
                    <a:pt x="6467" y="8731"/>
                    <a:pt x="6459" y="8731"/>
                  </a:cubicBezTo>
                  <a:lnTo>
                    <a:pt x="6459" y="8731"/>
                  </a:lnTo>
                  <a:lnTo>
                    <a:pt x="6459" y="8731"/>
                  </a:lnTo>
                  <a:lnTo>
                    <a:pt x="6459" y="8731"/>
                  </a:lnTo>
                  <a:lnTo>
                    <a:pt x="6459" y="8731"/>
                  </a:lnTo>
                  <a:lnTo>
                    <a:pt x="6459" y="8731"/>
                  </a:lnTo>
                  <a:lnTo>
                    <a:pt x="6459" y="8731"/>
                  </a:lnTo>
                  <a:lnTo>
                    <a:pt x="6459" y="8731"/>
                  </a:lnTo>
                  <a:lnTo>
                    <a:pt x="6459" y="8731"/>
                  </a:lnTo>
                  <a:lnTo>
                    <a:pt x="6441" y="8731"/>
                  </a:lnTo>
                  <a:lnTo>
                    <a:pt x="6444" y="8731"/>
                  </a:lnTo>
                  <a:cubicBezTo>
                    <a:pt x="6425" y="8728"/>
                    <a:pt x="6412" y="8723"/>
                    <a:pt x="6396" y="8715"/>
                  </a:cubicBezTo>
                  <a:cubicBezTo>
                    <a:pt x="6391" y="8712"/>
                    <a:pt x="6406" y="8702"/>
                    <a:pt x="6401" y="8696"/>
                  </a:cubicBezTo>
                  <a:cubicBezTo>
                    <a:pt x="6393" y="8694"/>
                    <a:pt x="6367" y="8694"/>
                    <a:pt x="6375" y="8699"/>
                  </a:cubicBezTo>
                  <a:cubicBezTo>
                    <a:pt x="6391" y="8709"/>
                    <a:pt x="6412" y="8707"/>
                    <a:pt x="6430" y="8715"/>
                  </a:cubicBezTo>
                  <a:cubicBezTo>
                    <a:pt x="6436" y="8717"/>
                    <a:pt x="6441" y="8725"/>
                    <a:pt x="6444" y="8736"/>
                  </a:cubicBezTo>
                  <a:lnTo>
                    <a:pt x="6444" y="8736"/>
                  </a:lnTo>
                  <a:cubicBezTo>
                    <a:pt x="6446" y="8736"/>
                    <a:pt x="6446" y="8739"/>
                    <a:pt x="6446" y="8741"/>
                  </a:cubicBezTo>
                  <a:lnTo>
                    <a:pt x="6446" y="8741"/>
                  </a:lnTo>
                  <a:lnTo>
                    <a:pt x="6446" y="8744"/>
                  </a:lnTo>
                  <a:lnTo>
                    <a:pt x="6446" y="8744"/>
                  </a:lnTo>
                  <a:cubicBezTo>
                    <a:pt x="6449" y="8747"/>
                    <a:pt x="6449" y="8749"/>
                    <a:pt x="6449" y="8749"/>
                  </a:cubicBezTo>
                  <a:lnTo>
                    <a:pt x="6449" y="8752"/>
                  </a:lnTo>
                  <a:lnTo>
                    <a:pt x="6449" y="8752"/>
                  </a:lnTo>
                  <a:lnTo>
                    <a:pt x="6449" y="8754"/>
                  </a:lnTo>
                  <a:lnTo>
                    <a:pt x="6449" y="8754"/>
                  </a:lnTo>
                  <a:lnTo>
                    <a:pt x="6449" y="8754"/>
                  </a:lnTo>
                  <a:lnTo>
                    <a:pt x="6449" y="8754"/>
                  </a:lnTo>
                  <a:lnTo>
                    <a:pt x="6449" y="8760"/>
                  </a:lnTo>
                  <a:lnTo>
                    <a:pt x="6449" y="8760"/>
                  </a:lnTo>
                  <a:lnTo>
                    <a:pt x="6449" y="8760"/>
                  </a:lnTo>
                  <a:cubicBezTo>
                    <a:pt x="6451" y="8765"/>
                    <a:pt x="6451" y="8770"/>
                    <a:pt x="6451" y="8776"/>
                  </a:cubicBezTo>
                  <a:lnTo>
                    <a:pt x="6451" y="8776"/>
                  </a:lnTo>
                  <a:lnTo>
                    <a:pt x="6451" y="8776"/>
                  </a:lnTo>
                  <a:lnTo>
                    <a:pt x="6451" y="8776"/>
                  </a:lnTo>
                  <a:lnTo>
                    <a:pt x="6451" y="8776"/>
                  </a:lnTo>
                  <a:lnTo>
                    <a:pt x="6451" y="8778"/>
                  </a:lnTo>
                  <a:lnTo>
                    <a:pt x="6451" y="8778"/>
                  </a:lnTo>
                  <a:lnTo>
                    <a:pt x="6451" y="8778"/>
                  </a:lnTo>
                  <a:lnTo>
                    <a:pt x="6451" y="8784"/>
                  </a:lnTo>
                  <a:lnTo>
                    <a:pt x="6451" y="8784"/>
                  </a:lnTo>
                  <a:lnTo>
                    <a:pt x="6451" y="8784"/>
                  </a:lnTo>
                  <a:lnTo>
                    <a:pt x="6451" y="8784"/>
                  </a:lnTo>
                  <a:lnTo>
                    <a:pt x="6451" y="8784"/>
                  </a:lnTo>
                  <a:lnTo>
                    <a:pt x="6451" y="8784"/>
                  </a:lnTo>
                  <a:lnTo>
                    <a:pt x="6451" y="8784"/>
                  </a:lnTo>
                  <a:lnTo>
                    <a:pt x="6451" y="8786"/>
                  </a:lnTo>
                  <a:lnTo>
                    <a:pt x="6451" y="8786"/>
                  </a:lnTo>
                  <a:lnTo>
                    <a:pt x="6451" y="8786"/>
                  </a:lnTo>
                  <a:lnTo>
                    <a:pt x="6451" y="8789"/>
                  </a:lnTo>
                  <a:lnTo>
                    <a:pt x="6451" y="8789"/>
                  </a:lnTo>
                  <a:lnTo>
                    <a:pt x="6451" y="8789"/>
                  </a:lnTo>
                  <a:lnTo>
                    <a:pt x="6451" y="8789"/>
                  </a:lnTo>
                  <a:lnTo>
                    <a:pt x="6451" y="8789"/>
                  </a:lnTo>
                  <a:lnTo>
                    <a:pt x="6451" y="8789"/>
                  </a:lnTo>
                  <a:lnTo>
                    <a:pt x="6451" y="8789"/>
                  </a:lnTo>
                  <a:lnTo>
                    <a:pt x="6451" y="8789"/>
                  </a:lnTo>
                  <a:lnTo>
                    <a:pt x="6451" y="8789"/>
                  </a:lnTo>
                  <a:lnTo>
                    <a:pt x="6451" y="8792"/>
                  </a:lnTo>
                  <a:cubicBezTo>
                    <a:pt x="6449" y="8799"/>
                    <a:pt x="6428" y="8794"/>
                    <a:pt x="6430" y="8802"/>
                  </a:cubicBezTo>
                  <a:cubicBezTo>
                    <a:pt x="6430" y="8810"/>
                    <a:pt x="6449" y="8797"/>
                    <a:pt x="6454" y="8802"/>
                  </a:cubicBezTo>
                  <a:cubicBezTo>
                    <a:pt x="6459" y="8813"/>
                    <a:pt x="6446" y="8826"/>
                    <a:pt x="6449" y="8839"/>
                  </a:cubicBezTo>
                  <a:cubicBezTo>
                    <a:pt x="6451" y="8852"/>
                    <a:pt x="6467" y="8860"/>
                    <a:pt x="6467" y="8876"/>
                  </a:cubicBezTo>
                  <a:cubicBezTo>
                    <a:pt x="6470" y="8882"/>
                    <a:pt x="6451" y="8879"/>
                    <a:pt x="6451" y="8884"/>
                  </a:cubicBezTo>
                  <a:cubicBezTo>
                    <a:pt x="6446" y="8911"/>
                    <a:pt x="6470" y="8940"/>
                    <a:pt x="6465" y="8966"/>
                  </a:cubicBezTo>
                  <a:cubicBezTo>
                    <a:pt x="6465" y="8974"/>
                    <a:pt x="6446" y="8974"/>
                    <a:pt x="6446" y="8982"/>
                  </a:cubicBezTo>
                  <a:cubicBezTo>
                    <a:pt x="6446" y="9003"/>
                    <a:pt x="6491" y="9038"/>
                    <a:pt x="6470" y="9038"/>
                  </a:cubicBezTo>
                  <a:cubicBezTo>
                    <a:pt x="6454" y="9035"/>
                    <a:pt x="6444" y="8995"/>
                    <a:pt x="6430" y="9006"/>
                  </a:cubicBezTo>
                  <a:cubicBezTo>
                    <a:pt x="6417" y="9017"/>
                    <a:pt x="6449" y="9038"/>
                    <a:pt x="6449" y="9056"/>
                  </a:cubicBezTo>
                  <a:cubicBezTo>
                    <a:pt x="6449" y="9099"/>
                    <a:pt x="6383" y="9117"/>
                    <a:pt x="6428" y="9170"/>
                  </a:cubicBezTo>
                  <a:cubicBezTo>
                    <a:pt x="6481" y="9231"/>
                    <a:pt x="6451" y="9167"/>
                    <a:pt x="6523" y="9175"/>
                  </a:cubicBezTo>
                  <a:cubicBezTo>
                    <a:pt x="6541" y="9175"/>
                    <a:pt x="6547" y="9202"/>
                    <a:pt x="6563" y="9205"/>
                  </a:cubicBezTo>
                  <a:cubicBezTo>
                    <a:pt x="6573" y="9210"/>
                    <a:pt x="6584" y="9191"/>
                    <a:pt x="6594" y="9194"/>
                  </a:cubicBezTo>
                  <a:cubicBezTo>
                    <a:pt x="6610" y="9199"/>
                    <a:pt x="6613" y="9220"/>
                    <a:pt x="6626" y="9228"/>
                  </a:cubicBezTo>
                  <a:cubicBezTo>
                    <a:pt x="6650" y="9247"/>
                    <a:pt x="6724" y="9292"/>
                    <a:pt x="6724" y="9300"/>
                  </a:cubicBezTo>
                  <a:cubicBezTo>
                    <a:pt x="6729" y="9363"/>
                    <a:pt x="6698" y="9358"/>
                    <a:pt x="6745" y="9395"/>
                  </a:cubicBezTo>
                  <a:cubicBezTo>
                    <a:pt x="6748" y="9398"/>
                    <a:pt x="6753" y="9395"/>
                    <a:pt x="6753" y="9392"/>
                  </a:cubicBezTo>
                  <a:cubicBezTo>
                    <a:pt x="6748" y="9366"/>
                    <a:pt x="6714" y="9268"/>
                    <a:pt x="6716" y="9265"/>
                  </a:cubicBezTo>
                  <a:cubicBezTo>
                    <a:pt x="6721" y="9252"/>
                    <a:pt x="6743" y="9234"/>
                    <a:pt x="6751" y="9244"/>
                  </a:cubicBezTo>
                  <a:cubicBezTo>
                    <a:pt x="6764" y="9260"/>
                    <a:pt x="6748" y="9284"/>
                    <a:pt x="6751" y="9305"/>
                  </a:cubicBezTo>
                  <a:cubicBezTo>
                    <a:pt x="6753" y="9324"/>
                    <a:pt x="6759" y="9342"/>
                    <a:pt x="6764" y="9358"/>
                  </a:cubicBezTo>
                  <a:cubicBezTo>
                    <a:pt x="6772" y="9385"/>
                    <a:pt x="6769" y="9430"/>
                    <a:pt x="6796" y="9448"/>
                  </a:cubicBezTo>
                  <a:cubicBezTo>
                    <a:pt x="6804" y="9453"/>
                    <a:pt x="6817" y="9427"/>
                    <a:pt x="6817" y="9435"/>
                  </a:cubicBezTo>
                  <a:cubicBezTo>
                    <a:pt x="6822" y="9482"/>
                    <a:pt x="6790" y="9490"/>
                    <a:pt x="6838" y="9538"/>
                  </a:cubicBezTo>
                  <a:cubicBezTo>
                    <a:pt x="6851" y="9551"/>
                    <a:pt x="6872" y="9551"/>
                    <a:pt x="6888" y="9554"/>
                  </a:cubicBezTo>
                  <a:cubicBezTo>
                    <a:pt x="6896" y="9557"/>
                    <a:pt x="6907" y="9549"/>
                    <a:pt x="6912" y="9554"/>
                  </a:cubicBezTo>
                  <a:cubicBezTo>
                    <a:pt x="6917" y="9559"/>
                    <a:pt x="6939" y="9618"/>
                    <a:pt x="6957" y="9623"/>
                  </a:cubicBezTo>
                  <a:cubicBezTo>
                    <a:pt x="6970" y="9625"/>
                    <a:pt x="6981" y="9612"/>
                    <a:pt x="6991" y="9615"/>
                  </a:cubicBezTo>
                  <a:cubicBezTo>
                    <a:pt x="7018" y="9623"/>
                    <a:pt x="7142" y="9694"/>
                    <a:pt x="7169" y="9713"/>
                  </a:cubicBezTo>
                  <a:cubicBezTo>
                    <a:pt x="7185" y="9726"/>
                    <a:pt x="7195" y="9747"/>
                    <a:pt x="7214" y="9755"/>
                  </a:cubicBezTo>
                  <a:cubicBezTo>
                    <a:pt x="7230" y="9760"/>
                    <a:pt x="7243" y="9747"/>
                    <a:pt x="7259" y="9747"/>
                  </a:cubicBezTo>
                  <a:lnTo>
                    <a:pt x="7259" y="9747"/>
                  </a:lnTo>
                  <a:lnTo>
                    <a:pt x="7259" y="9747"/>
                  </a:lnTo>
                  <a:lnTo>
                    <a:pt x="7259" y="9747"/>
                  </a:lnTo>
                  <a:lnTo>
                    <a:pt x="7259" y="9747"/>
                  </a:lnTo>
                  <a:lnTo>
                    <a:pt x="7259" y="9747"/>
                  </a:lnTo>
                  <a:lnTo>
                    <a:pt x="7259"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4" y="9747"/>
                  </a:lnTo>
                  <a:lnTo>
                    <a:pt x="7264" y="9747"/>
                  </a:lnTo>
                  <a:lnTo>
                    <a:pt x="7264" y="9747"/>
                  </a:lnTo>
                  <a:lnTo>
                    <a:pt x="7264" y="9747"/>
                  </a:lnTo>
                  <a:lnTo>
                    <a:pt x="7264" y="9747"/>
                  </a:lnTo>
                  <a:lnTo>
                    <a:pt x="7264" y="9747"/>
                  </a:lnTo>
                  <a:lnTo>
                    <a:pt x="7267" y="9747"/>
                  </a:lnTo>
                  <a:lnTo>
                    <a:pt x="7267" y="9747"/>
                  </a:lnTo>
                  <a:cubicBezTo>
                    <a:pt x="7269" y="9747"/>
                    <a:pt x="7272" y="9750"/>
                    <a:pt x="7275" y="9750"/>
                  </a:cubicBezTo>
                  <a:lnTo>
                    <a:pt x="7275" y="9758"/>
                  </a:lnTo>
                  <a:cubicBezTo>
                    <a:pt x="7232" y="9909"/>
                    <a:pt x="7262" y="9827"/>
                    <a:pt x="7219" y="9940"/>
                  </a:cubicBezTo>
                  <a:cubicBezTo>
                    <a:pt x="7211" y="9964"/>
                    <a:pt x="7230" y="10033"/>
                    <a:pt x="7222" y="10041"/>
                  </a:cubicBezTo>
                  <a:cubicBezTo>
                    <a:pt x="7195" y="10070"/>
                    <a:pt x="7100" y="10118"/>
                    <a:pt x="7060" y="10089"/>
                  </a:cubicBezTo>
                  <a:cubicBezTo>
                    <a:pt x="6999" y="10044"/>
                    <a:pt x="7145" y="10068"/>
                    <a:pt x="6991" y="10028"/>
                  </a:cubicBezTo>
                  <a:cubicBezTo>
                    <a:pt x="6984" y="10025"/>
                    <a:pt x="6984" y="10044"/>
                    <a:pt x="6976" y="10044"/>
                  </a:cubicBezTo>
                  <a:cubicBezTo>
                    <a:pt x="6970" y="10044"/>
                    <a:pt x="6909" y="10023"/>
                    <a:pt x="6894" y="10015"/>
                  </a:cubicBezTo>
                  <a:lnTo>
                    <a:pt x="6843" y="9993"/>
                  </a:lnTo>
                  <a:lnTo>
                    <a:pt x="6841" y="9993"/>
                  </a:lnTo>
                  <a:close/>
                  <a:moveTo>
                    <a:pt x="1109" y="4948"/>
                  </a:moveTo>
                  <a:cubicBezTo>
                    <a:pt x="1130" y="4950"/>
                    <a:pt x="1189" y="4961"/>
                    <a:pt x="1194" y="4964"/>
                  </a:cubicBezTo>
                  <a:cubicBezTo>
                    <a:pt x="1223" y="4974"/>
                    <a:pt x="1244" y="5011"/>
                    <a:pt x="1276" y="5024"/>
                  </a:cubicBezTo>
                  <a:cubicBezTo>
                    <a:pt x="1329" y="5046"/>
                    <a:pt x="1398" y="5035"/>
                    <a:pt x="1443" y="5077"/>
                  </a:cubicBezTo>
                  <a:cubicBezTo>
                    <a:pt x="1467" y="5099"/>
                    <a:pt x="1488" y="5117"/>
                    <a:pt x="1509" y="5141"/>
                  </a:cubicBezTo>
                  <a:cubicBezTo>
                    <a:pt x="1517" y="5152"/>
                    <a:pt x="1512" y="5170"/>
                    <a:pt x="1522" y="5181"/>
                  </a:cubicBezTo>
                  <a:cubicBezTo>
                    <a:pt x="1530" y="5189"/>
                    <a:pt x="1549" y="5183"/>
                    <a:pt x="1554" y="5194"/>
                  </a:cubicBezTo>
                  <a:cubicBezTo>
                    <a:pt x="1559" y="5215"/>
                    <a:pt x="1557" y="5239"/>
                    <a:pt x="1546" y="5257"/>
                  </a:cubicBezTo>
                  <a:cubicBezTo>
                    <a:pt x="1541" y="5268"/>
                    <a:pt x="1514" y="5252"/>
                    <a:pt x="1512" y="5263"/>
                  </a:cubicBezTo>
                  <a:cubicBezTo>
                    <a:pt x="1509" y="5276"/>
                    <a:pt x="1533" y="5279"/>
                    <a:pt x="1541" y="5292"/>
                  </a:cubicBezTo>
                  <a:cubicBezTo>
                    <a:pt x="1543" y="5297"/>
                    <a:pt x="1541" y="5308"/>
                    <a:pt x="1543" y="5316"/>
                  </a:cubicBezTo>
                  <a:cubicBezTo>
                    <a:pt x="1543" y="5334"/>
                    <a:pt x="1551" y="5355"/>
                    <a:pt x="1546" y="5374"/>
                  </a:cubicBezTo>
                  <a:cubicBezTo>
                    <a:pt x="1522" y="5443"/>
                    <a:pt x="1438" y="5350"/>
                    <a:pt x="1406" y="5398"/>
                  </a:cubicBezTo>
                  <a:cubicBezTo>
                    <a:pt x="1374" y="5445"/>
                    <a:pt x="1422" y="5509"/>
                    <a:pt x="1406" y="5520"/>
                  </a:cubicBezTo>
                  <a:cubicBezTo>
                    <a:pt x="1377" y="5538"/>
                    <a:pt x="1329" y="5541"/>
                    <a:pt x="1326" y="5541"/>
                  </a:cubicBezTo>
                  <a:cubicBezTo>
                    <a:pt x="1321" y="5530"/>
                    <a:pt x="1337" y="5517"/>
                    <a:pt x="1334" y="5506"/>
                  </a:cubicBezTo>
                  <a:cubicBezTo>
                    <a:pt x="1332" y="5493"/>
                    <a:pt x="1326" y="5480"/>
                    <a:pt x="1316" y="5469"/>
                  </a:cubicBezTo>
                  <a:cubicBezTo>
                    <a:pt x="1308" y="5461"/>
                    <a:pt x="1292" y="5464"/>
                    <a:pt x="1284" y="5456"/>
                  </a:cubicBezTo>
                  <a:cubicBezTo>
                    <a:pt x="1244" y="5416"/>
                    <a:pt x="1239" y="5385"/>
                    <a:pt x="1218" y="5361"/>
                  </a:cubicBezTo>
                  <a:cubicBezTo>
                    <a:pt x="1210" y="5353"/>
                    <a:pt x="1168" y="5326"/>
                    <a:pt x="1160" y="5318"/>
                  </a:cubicBezTo>
                  <a:cubicBezTo>
                    <a:pt x="1149" y="5305"/>
                    <a:pt x="1157" y="5284"/>
                    <a:pt x="1149" y="5271"/>
                  </a:cubicBezTo>
                  <a:cubicBezTo>
                    <a:pt x="1109" y="5220"/>
                    <a:pt x="1046" y="5215"/>
                    <a:pt x="1001" y="5178"/>
                  </a:cubicBezTo>
                  <a:cubicBezTo>
                    <a:pt x="993" y="5170"/>
                    <a:pt x="1035" y="5197"/>
                    <a:pt x="1030" y="5186"/>
                  </a:cubicBezTo>
                  <a:cubicBezTo>
                    <a:pt x="1025" y="5173"/>
                    <a:pt x="993" y="5175"/>
                    <a:pt x="993" y="5162"/>
                  </a:cubicBezTo>
                  <a:cubicBezTo>
                    <a:pt x="993" y="5122"/>
                    <a:pt x="1075" y="5062"/>
                    <a:pt x="1085" y="5022"/>
                  </a:cubicBezTo>
                  <a:cubicBezTo>
                    <a:pt x="1088" y="5017"/>
                    <a:pt x="1070" y="5022"/>
                    <a:pt x="1070" y="5017"/>
                  </a:cubicBezTo>
                  <a:cubicBezTo>
                    <a:pt x="1067" y="5003"/>
                    <a:pt x="1077" y="4990"/>
                    <a:pt x="1080" y="4979"/>
                  </a:cubicBezTo>
                  <a:cubicBezTo>
                    <a:pt x="1083" y="4966"/>
                    <a:pt x="1083" y="4950"/>
                    <a:pt x="1091" y="4942"/>
                  </a:cubicBezTo>
                  <a:cubicBezTo>
                    <a:pt x="1096" y="4937"/>
                    <a:pt x="1117" y="4945"/>
                    <a:pt x="1109" y="4948"/>
                  </a:cubicBezTo>
                  <a:close/>
                  <a:moveTo>
                    <a:pt x="2089" y="0"/>
                  </a:moveTo>
                  <a:lnTo>
                    <a:pt x="2049" y="0"/>
                  </a:lnTo>
                  <a:cubicBezTo>
                    <a:pt x="2041" y="11"/>
                    <a:pt x="2033" y="24"/>
                    <a:pt x="2015" y="13"/>
                  </a:cubicBezTo>
                  <a:cubicBezTo>
                    <a:pt x="2007" y="11"/>
                    <a:pt x="2001" y="5"/>
                    <a:pt x="1999" y="0"/>
                  </a:cubicBezTo>
                  <a:lnTo>
                    <a:pt x="1837" y="0"/>
                  </a:lnTo>
                  <a:lnTo>
                    <a:pt x="1837" y="8"/>
                  </a:lnTo>
                  <a:cubicBezTo>
                    <a:pt x="1829" y="48"/>
                    <a:pt x="1750" y="61"/>
                    <a:pt x="1782" y="122"/>
                  </a:cubicBezTo>
                  <a:cubicBezTo>
                    <a:pt x="1792" y="143"/>
                    <a:pt x="1805" y="161"/>
                    <a:pt x="1824" y="172"/>
                  </a:cubicBezTo>
                  <a:cubicBezTo>
                    <a:pt x="1832" y="177"/>
                    <a:pt x="1843" y="161"/>
                    <a:pt x="1850" y="167"/>
                  </a:cubicBezTo>
                  <a:cubicBezTo>
                    <a:pt x="1856" y="167"/>
                    <a:pt x="1848" y="177"/>
                    <a:pt x="1850" y="183"/>
                  </a:cubicBezTo>
                  <a:cubicBezTo>
                    <a:pt x="1853" y="185"/>
                    <a:pt x="1866" y="177"/>
                    <a:pt x="1861" y="180"/>
                  </a:cubicBezTo>
                  <a:cubicBezTo>
                    <a:pt x="1848" y="188"/>
                    <a:pt x="1832" y="185"/>
                    <a:pt x="1821" y="199"/>
                  </a:cubicBezTo>
                  <a:cubicBezTo>
                    <a:pt x="1813" y="204"/>
                    <a:pt x="1792" y="275"/>
                    <a:pt x="1816" y="283"/>
                  </a:cubicBezTo>
                  <a:cubicBezTo>
                    <a:pt x="1845" y="291"/>
                    <a:pt x="1877" y="238"/>
                    <a:pt x="1903" y="254"/>
                  </a:cubicBezTo>
                  <a:cubicBezTo>
                    <a:pt x="1909" y="257"/>
                    <a:pt x="1906" y="267"/>
                    <a:pt x="1903" y="275"/>
                  </a:cubicBezTo>
                  <a:cubicBezTo>
                    <a:pt x="1903" y="294"/>
                    <a:pt x="1888" y="315"/>
                    <a:pt x="1896" y="334"/>
                  </a:cubicBezTo>
                  <a:cubicBezTo>
                    <a:pt x="1903" y="349"/>
                    <a:pt x="1938" y="341"/>
                    <a:pt x="1943" y="357"/>
                  </a:cubicBezTo>
                  <a:cubicBezTo>
                    <a:pt x="1948" y="373"/>
                    <a:pt x="1919" y="386"/>
                    <a:pt x="1922" y="405"/>
                  </a:cubicBezTo>
                  <a:cubicBezTo>
                    <a:pt x="1922" y="421"/>
                    <a:pt x="1938" y="431"/>
                    <a:pt x="1948" y="442"/>
                  </a:cubicBezTo>
                  <a:cubicBezTo>
                    <a:pt x="1951" y="450"/>
                    <a:pt x="1972" y="455"/>
                    <a:pt x="1967" y="458"/>
                  </a:cubicBezTo>
                  <a:cubicBezTo>
                    <a:pt x="1948" y="469"/>
                    <a:pt x="1919" y="458"/>
                    <a:pt x="1901" y="471"/>
                  </a:cubicBezTo>
                  <a:cubicBezTo>
                    <a:pt x="1866" y="498"/>
                    <a:pt x="1935" y="588"/>
                    <a:pt x="1948" y="606"/>
                  </a:cubicBezTo>
                  <a:cubicBezTo>
                    <a:pt x="1978" y="633"/>
                    <a:pt x="2083" y="731"/>
                    <a:pt x="2105" y="627"/>
                  </a:cubicBezTo>
                  <a:cubicBezTo>
                    <a:pt x="2107" y="609"/>
                    <a:pt x="2060" y="588"/>
                    <a:pt x="2076" y="574"/>
                  </a:cubicBezTo>
                  <a:cubicBezTo>
                    <a:pt x="2091" y="561"/>
                    <a:pt x="2105" y="604"/>
                    <a:pt x="2123" y="611"/>
                  </a:cubicBezTo>
                  <a:cubicBezTo>
                    <a:pt x="2144" y="622"/>
                    <a:pt x="2179" y="627"/>
                    <a:pt x="2179" y="593"/>
                  </a:cubicBezTo>
                  <a:cubicBezTo>
                    <a:pt x="2176" y="574"/>
                    <a:pt x="2160" y="556"/>
                    <a:pt x="2163" y="537"/>
                  </a:cubicBezTo>
                  <a:cubicBezTo>
                    <a:pt x="2163" y="524"/>
                    <a:pt x="2171" y="564"/>
                    <a:pt x="2181" y="574"/>
                  </a:cubicBezTo>
                  <a:cubicBezTo>
                    <a:pt x="2192" y="588"/>
                    <a:pt x="2205" y="596"/>
                    <a:pt x="2221" y="604"/>
                  </a:cubicBezTo>
                  <a:cubicBezTo>
                    <a:pt x="2226" y="606"/>
                    <a:pt x="2237" y="611"/>
                    <a:pt x="2240" y="604"/>
                  </a:cubicBezTo>
                  <a:cubicBezTo>
                    <a:pt x="2240" y="596"/>
                    <a:pt x="2240" y="585"/>
                    <a:pt x="2237" y="574"/>
                  </a:cubicBezTo>
                  <a:cubicBezTo>
                    <a:pt x="2240" y="580"/>
                    <a:pt x="2242" y="585"/>
                    <a:pt x="2245" y="593"/>
                  </a:cubicBezTo>
                  <a:cubicBezTo>
                    <a:pt x="2245" y="601"/>
                    <a:pt x="2234" y="614"/>
                    <a:pt x="2242" y="617"/>
                  </a:cubicBezTo>
                  <a:cubicBezTo>
                    <a:pt x="2263" y="619"/>
                    <a:pt x="2287" y="617"/>
                    <a:pt x="2306" y="604"/>
                  </a:cubicBezTo>
                  <a:cubicBezTo>
                    <a:pt x="2308" y="601"/>
                    <a:pt x="2308" y="598"/>
                    <a:pt x="2306" y="596"/>
                  </a:cubicBezTo>
                  <a:cubicBezTo>
                    <a:pt x="2316" y="604"/>
                    <a:pt x="2351" y="585"/>
                    <a:pt x="2340" y="598"/>
                  </a:cubicBezTo>
                  <a:cubicBezTo>
                    <a:pt x="2327" y="622"/>
                    <a:pt x="2266" y="633"/>
                    <a:pt x="2279" y="654"/>
                  </a:cubicBezTo>
                  <a:cubicBezTo>
                    <a:pt x="2293" y="672"/>
                    <a:pt x="2324" y="659"/>
                    <a:pt x="2338" y="675"/>
                  </a:cubicBezTo>
                  <a:cubicBezTo>
                    <a:pt x="2351" y="691"/>
                    <a:pt x="2330" y="720"/>
                    <a:pt x="2343" y="733"/>
                  </a:cubicBezTo>
                  <a:cubicBezTo>
                    <a:pt x="2356" y="741"/>
                    <a:pt x="2364" y="709"/>
                    <a:pt x="2377" y="704"/>
                  </a:cubicBezTo>
                  <a:cubicBezTo>
                    <a:pt x="2391" y="701"/>
                    <a:pt x="2401" y="715"/>
                    <a:pt x="2414" y="715"/>
                  </a:cubicBezTo>
                  <a:cubicBezTo>
                    <a:pt x="2422" y="712"/>
                    <a:pt x="2436" y="707"/>
                    <a:pt x="2436" y="696"/>
                  </a:cubicBezTo>
                  <a:cubicBezTo>
                    <a:pt x="2433" y="694"/>
                    <a:pt x="2422" y="688"/>
                    <a:pt x="2428" y="688"/>
                  </a:cubicBezTo>
                  <a:cubicBezTo>
                    <a:pt x="2446" y="686"/>
                    <a:pt x="2544" y="696"/>
                    <a:pt x="2555" y="683"/>
                  </a:cubicBezTo>
                  <a:cubicBezTo>
                    <a:pt x="2568" y="662"/>
                    <a:pt x="2507" y="625"/>
                    <a:pt x="2528" y="611"/>
                  </a:cubicBezTo>
                  <a:cubicBezTo>
                    <a:pt x="2560" y="590"/>
                    <a:pt x="2624" y="585"/>
                    <a:pt x="2661" y="572"/>
                  </a:cubicBezTo>
                  <a:cubicBezTo>
                    <a:pt x="2647" y="566"/>
                    <a:pt x="2634" y="566"/>
                    <a:pt x="2618" y="564"/>
                  </a:cubicBezTo>
                  <a:cubicBezTo>
                    <a:pt x="2616" y="561"/>
                    <a:pt x="2608" y="569"/>
                    <a:pt x="2608" y="566"/>
                  </a:cubicBezTo>
                  <a:cubicBezTo>
                    <a:pt x="2610" y="500"/>
                    <a:pt x="2806" y="521"/>
                    <a:pt x="2719" y="450"/>
                  </a:cubicBezTo>
                  <a:cubicBezTo>
                    <a:pt x="2706" y="439"/>
                    <a:pt x="2653" y="458"/>
                    <a:pt x="2637" y="458"/>
                  </a:cubicBezTo>
                  <a:cubicBezTo>
                    <a:pt x="2586" y="461"/>
                    <a:pt x="2539" y="442"/>
                    <a:pt x="2488" y="431"/>
                  </a:cubicBezTo>
                  <a:cubicBezTo>
                    <a:pt x="2433" y="421"/>
                    <a:pt x="2343" y="371"/>
                    <a:pt x="2295" y="334"/>
                  </a:cubicBezTo>
                  <a:cubicBezTo>
                    <a:pt x="2285" y="326"/>
                    <a:pt x="2279" y="310"/>
                    <a:pt x="2266" y="304"/>
                  </a:cubicBezTo>
                  <a:cubicBezTo>
                    <a:pt x="2256" y="302"/>
                    <a:pt x="2245" y="323"/>
                    <a:pt x="2234" y="318"/>
                  </a:cubicBezTo>
                  <a:cubicBezTo>
                    <a:pt x="2200" y="294"/>
                    <a:pt x="2216" y="246"/>
                    <a:pt x="2197" y="217"/>
                  </a:cubicBezTo>
                  <a:cubicBezTo>
                    <a:pt x="2184" y="201"/>
                    <a:pt x="2166" y="196"/>
                    <a:pt x="2150" y="185"/>
                  </a:cubicBezTo>
                  <a:cubicBezTo>
                    <a:pt x="2144" y="180"/>
                    <a:pt x="2142" y="164"/>
                    <a:pt x="2131" y="164"/>
                  </a:cubicBezTo>
                  <a:cubicBezTo>
                    <a:pt x="2118" y="164"/>
                    <a:pt x="2105" y="193"/>
                    <a:pt x="2099" y="183"/>
                  </a:cubicBezTo>
                  <a:cubicBezTo>
                    <a:pt x="2091" y="164"/>
                    <a:pt x="2115" y="148"/>
                    <a:pt x="2118" y="130"/>
                  </a:cubicBezTo>
                  <a:cubicBezTo>
                    <a:pt x="2121" y="109"/>
                    <a:pt x="2121" y="87"/>
                    <a:pt x="2113" y="71"/>
                  </a:cubicBezTo>
                  <a:cubicBezTo>
                    <a:pt x="2107" y="61"/>
                    <a:pt x="2094" y="56"/>
                    <a:pt x="2083" y="56"/>
                  </a:cubicBezTo>
                  <a:cubicBezTo>
                    <a:pt x="2068" y="58"/>
                    <a:pt x="2052" y="87"/>
                    <a:pt x="2044" y="74"/>
                  </a:cubicBezTo>
                  <a:cubicBezTo>
                    <a:pt x="2020" y="37"/>
                    <a:pt x="2144" y="42"/>
                    <a:pt x="2089" y="0"/>
                  </a:cubicBezTo>
                  <a:close/>
                  <a:moveTo>
                    <a:pt x="2896" y="405"/>
                  </a:moveTo>
                  <a:cubicBezTo>
                    <a:pt x="2915" y="384"/>
                    <a:pt x="2994" y="434"/>
                    <a:pt x="3010" y="434"/>
                  </a:cubicBezTo>
                  <a:cubicBezTo>
                    <a:pt x="3050" y="437"/>
                    <a:pt x="3209" y="400"/>
                    <a:pt x="3209" y="479"/>
                  </a:cubicBezTo>
                  <a:cubicBezTo>
                    <a:pt x="3209" y="498"/>
                    <a:pt x="3145" y="553"/>
                    <a:pt x="3134" y="556"/>
                  </a:cubicBezTo>
                  <a:cubicBezTo>
                    <a:pt x="3113" y="556"/>
                    <a:pt x="3100" y="524"/>
                    <a:pt x="3079" y="524"/>
                  </a:cubicBezTo>
                  <a:cubicBezTo>
                    <a:pt x="3060" y="527"/>
                    <a:pt x="3052" y="551"/>
                    <a:pt x="3039" y="564"/>
                  </a:cubicBezTo>
                  <a:cubicBezTo>
                    <a:pt x="3029" y="561"/>
                    <a:pt x="2909" y="537"/>
                    <a:pt x="2904" y="514"/>
                  </a:cubicBezTo>
                  <a:cubicBezTo>
                    <a:pt x="2901" y="498"/>
                    <a:pt x="2941" y="495"/>
                    <a:pt x="2933" y="484"/>
                  </a:cubicBezTo>
                  <a:cubicBezTo>
                    <a:pt x="2928" y="471"/>
                    <a:pt x="2904" y="492"/>
                    <a:pt x="2891" y="484"/>
                  </a:cubicBezTo>
                  <a:cubicBezTo>
                    <a:pt x="2883" y="482"/>
                    <a:pt x="2901" y="474"/>
                    <a:pt x="2901" y="466"/>
                  </a:cubicBezTo>
                  <a:cubicBezTo>
                    <a:pt x="2901" y="445"/>
                    <a:pt x="2883" y="421"/>
                    <a:pt x="2896" y="405"/>
                  </a:cubicBezTo>
                  <a:close/>
                  <a:moveTo>
                    <a:pt x="2306" y="1390"/>
                  </a:moveTo>
                  <a:cubicBezTo>
                    <a:pt x="2353" y="1392"/>
                    <a:pt x="2380" y="1384"/>
                    <a:pt x="2417" y="1416"/>
                  </a:cubicBezTo>
                  <a:cubicBezTo>
                    <a:pt x="2425" y="1424"/>
                    <a:pt x="2436" y="1459"/>
                    <a:pt x="2433" y="1472"/>
                  </a:cubicBezTo>
                  <a:cubicBezTo>
                    <a:pt x="2425" y="1488"/>
                    <a:pt x="2422" y="1424"/>
                    <a:pt x="2406" y="1424"/>
                  </a:cubicBezTo>
                  <a:cubicBezTo>
                    <a:pt x="2388" y="1427"/>
                    <a:pt x="2409" y="1535"/>
                    <a:pt x="2409" y="1538"/>
                  </a:cubicBezTo>
                  <a:cubicBezTo>
                    <a:pt x="2409" y="1572"/>
                    <a:pt x="2380" y="1625"/>
                    <a:pt x="2353" y="1649"/>
                  </a:cubicBezTo>
                  <a:cubicBezTo>
                    <a:pt x="2348" y="1652"/>
                    <a:pt x="2343" y="1641"/>
                    <a:pt x="2338" y="1644"/>
                  </a:cubicBezTo>
                  <a:cubicBezTo>
                    <a:pt x="2277" y="1668"/>
                    <a:pt x="2256" y="1633"/>
                    <a:pt x="2221" y="1580"/>
                  </a:cubicBezTo>
                  <a:cubicBezTo>
                    <a:pt x="2163" y="1474"/>
                    <a:pt x="2163" y="1382"/>
                    <a:pt x="2306" y="1390"/>
                  </a:cubicBezTo>
                  <a:close/>
                  <a:moveTo>
                    <a:pt x="1924" y="4987"/>
                  </a:moveTo>
                  <a:cubicBezTo>
                    <a:pt x="1880" y="4993"/>
                    <a:pt x="1929" y="4943"/>
                    <a:pt x="1850" y="4867"/>
                  </a:cubicBezTo>
                  <a:cubicBezTo>
                    <a:pt x="1814" y="4832"/>
                    <a:pt x="1558" y="4821"/>
                    <a:pt x="1657" y="4729"/>
                  </a:cubicBezTo>
                  <a:cubicBezTo>
                    <a:pt x="1510" y="4665"/>
                    <a:pt x="1644" y="4669"/>
                    <a:pt x="1596" y="4590"/>
                  </a:cubicBezTo>
                  <a:cubicBezTo>
                    <a:pt x="1628" y="4592"/>
                    <a:pt x="1670" y="4683"/>
                    <a:pt x="1731" y="4716"/>
                  </a:cubicBezTo>
                  <a:cubicBezTo>
                    <a:pt x="1732" y="4667"/>
                    <a:pt x="1693" y="4619"/>
                    <a:pt x="1706" y="4610"/>
                  </a:cubicBezTo>
                  <a:cubicBezTo>
                    <a:pt x="1806" y="4460"/>
                    <a:pt x="1594" y="4500"/>
                    <a:pt x="1510" y="4420"/>
                  </a:cubicBezTo>
                  <a:cubicBezTo>
                    <a:pt x="1597" y="4410"/>
                    <a:pt x="1651" y="4446"/>
                    <a:pt x="1743" y="4477"/>
                  </a:cubicBezTo>
                  <a:cubicBezTo>
                    <a:pt x="1773" y="4648"/>
                    <a:pt x="1813" y="4668"/>
                    <a:pt x="1890" y="4733"/>
                  </a:cubicBezTo>
                  <a:cubicBezTo>
                    <a:pt x="2022" y="4798"/>
                    <a:pt x="2012" y="4897"/>
                    <a:pt x="1980" y="4896"/>
                  </a:cubicBezTo>
                  <a:cubicBezTo>
                    <a:pt x="1945" y="4894"/>
                    <a:pt x="1970" y="4981"/>
                    <a:pt x="1924" y="4987"/>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2" name="Russia"/>
            <p:cNvSpPr>
              <a:spLocks noEditPoints="1"/>
            </p:cNvSpPr>
            <p:nvPr/>
          </p:nvSpPr>
          <p:spPr bwMode="auto">
            <a:xfrm>
              <a:off x="4757196" y="3605563"/>
              <a:ext cx="228600" cy="127000"/>
            </a:xfrm>
            <a:custGeom>
              <a:avLst/>
              <a:gdLst>
                <a:gd name="T0" fmla="*/ 633 w 633"/>
                <a:gd name="T1" fmla="*/ 265 h 353"/>
                <a:gd name="T2" fmla="*/ 614 w 633"/>
                <a:gd name="T3" fmla="*/ 88 h 353"/>
                <a:gd name="T4" fmla="*/ 585 w 633"/>
                <a:gd name="T5" fmla="*/ 64 h 353"/>
                <a:gd name="T6" fmla="*/ 569 w 633"/>
                <a:gd name="T7" fmla="*/ 67 h 353"/>
                <a:gd name="T8" fmla="*/ 553 w 633"/>
                <a:gd name="T9" fmla="*/ 35 h 353"/>
                <a:gd name="T10" fmla="*/ 440 w 633"/>
                <a:gd name="T11" fmla="*/ 59 h 353"/>
                <a:gd name="T12" fmla="*/ 437 w 633"/>
                <a:gd name="T13" fmla="*/ 48 h 353"/>
                <a:gd name="T14" fmla="*/ 318 w 633"/>
                <a:gd name="T15" fmla="*/ 22 h 353"/>
                <a:gd name="T16" fmla="*/ 302 w 633"/>
                <a:gd name="T17" fmla="*/ 0 h 353"/>
                <a:gd name="T18" fmla="*/ 283 w 633"/>
                <a:gd name="T19" fmla="*/ 14 h 353"/>
                <a:gd name="T20" fmla="*/ 283 w 633"/>
                <a:gd name="T21" fmla="*/ 32 h 353"/>
                <a:gd name="T22" fmla="*/ 268 w 633"/>
                <a:gd name="T23" fmla="*/ 35 h 353"/>
                <a:gd name="T24" fmla="*/ 294 w 633"/>
                <a:gd name="T25" fmla="*/ 120 h 353"/>
                <a:gd name="T26" fmla="*/ 151 w 633"/>
                <a:gd name="T27" fmla="*/ 135 h 353"/>
                <a:gd name="T28" fmla="*/ 159 w 633"/>
                <a:gd name="T29" fmla="*/ 120 h 353"/>
                <a:gd name="T30" fmla="*/ 56 w 633"/>
                <a:gd name="T31" fmla="*/ 157 h 353"/>
                <a:gd name="T32" fmla="*/ 43 w 633"/>
                <a:gd name="T33" fmla="*/ 159 h 353"/>
                <a:gd name="T34" fmla="*/ 51 w 633"/>
                <a:gd name="T35" fmla="*/ 223 h 353"/>
                <a:gd name="T36" fmla="*/ 0 w 633"/>
                <a:gd name="T37" fmla="*/ 331 h 353"/>
                <a:gd name="T38" fmla="*/ 630 w 633"/>
                <a:gd name="T39" fmla="*/ 268 h 353"/>
                <a:gd name="T40" fmla="*/ 633 w 633"/>
                <a:gd name="T41" fmla="*/ 265 h 353"/>
                <a:gd name="T42" fmla="*/ 223 w 633"/>
                <a:gd name="T43" fmla="*/ 11 h 353"/>
                <a:gd name="T44" fmla="*/ 220 w 633"/>
                <a:gd name="T45" fmla="*/ 11 h 353"/>
                <a:gd name="T46" fmla="*/ 209 w 633"/>
                <a:gd name="T47" fmla="*/ 38 h 353"/>
                <a:gd name="T48" fmla="*/ 223 w 633"/>
                <a:gd name="T49" fmla="*/ 1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353">
                  <a:moveTo>
                    <a:pt x="633" y="265"/>
                  </a:moveTo>
                  <a:cubicBezTo>
                    <a:pt x="575" y="186"/>
                    <a:pt x="630" y="114"/>
                    <a:pt x="614" y="88"/>
                  </a:cubicBezTo>
                  <a:cubicBezTo>
                    <a:pt x="606" y="77"/>
                    <a:pt x="596" y="69"/>
                    <a:pt x="585" y="64"/>
                  </a:cubicBezTo>
                  <a:cubicBezTo>
                    <a:pt x="580" y="61"/>
                    <a:pt x="572" y="69"/>
                    <a:pt x="569" y="67"/>
                  </a:cubicBezTo>
                  <a:cubicBezTo>
                    <a:pt x="559" y="59"/>
                    <a:pt x="564" y="38"/>
                    <a:pt x="553" y="35"/>
                  </a:cubicBezTo>
                  <a:cubicBezTo>
                    <a:pt x="516" y="24"/>
                    <a:pt x="479" y="59"/>
                    <a:pt x="440" y="59"/>
                  </a:cubicBezTo>
                  <a:cubicBezTo>
                    <a:pt x="434" y="59"/>
                    <a:pt x="442" y="51"/>
                    <a:pt x="437" y="48"/>
                  </a:cubicBezTo>
                  <a:cubicBezTo>
                    <a:pt x="403" y="38"/>
                    <a:pt x="350" y="40"/>
                    <a:pt x="318" y="22"/>
                  </a:cubicBezTo>
                  <a:cubicBezTo>
                    <a:pt x="310" y="16"/>
                    <a:pt x="310" y="3"/>
                    <a:pt x="302" y="0"/>
                  </a:cubicBezTo>
                  <a:cubicBezTo>
                    <a:pt x="294" y="0"/>
                    <a:pt x="291" y="11"/>
                    <a:pt x="283" y="14"/>
                  </a:cubicBezTo>
                  <a:cubicBezTo>
                    <a:pt x="286" y="22"/>
                    <a:pt x="286" y="27"/>
                    <a:pt x="283" y="32"/>
                  </a:cubicBezTo>
                  <a:cubicBezTo>
                    <a:pt x="281" y="38"/>
                    <a:pt x="268" y="30"/>
                    <a:pt x="268" y="35"/>
                  </a:cubicBezTo>
                  <a:cubicBezTo>
                    <a:pt x="265" y="64"/>
                    <a:pt x="302" y="90"/>
                    <a:pt x="294" y="120"/>
                  </a:cubicBezTo>
                  <a:cubicBezTo>
                    <a:pt x="286" y="154"/>
                    <a:pt x="146" y="151"/>
                    <a:pt x="151" y="135"/>
                  </a:cubicBezTo>
                  <a:lnTo>
                    <a:pt x="159" y="120"/>
                  </a:lnTo>
                  <a:cubicBezTo>
                    <a:pt x="130" y="151"/>
                    <a:pt x="98" y="146"/>
                    <a:pt x="56" y="157"/>
                  </a:cubicBezTo>
                  <a:cubicBezTo>
                    <a:pt x="51" y="157"/>
                    <a:pt x="43" y="154"/>
                    <a:pt x="43" y="159"/>
                  </a:cubicBezTo>
                  <a:cubicBezTo>
                    <a:pt x="40" y="180"/>
                    <a:pt x="51" y="202"/>
                    <a:pt x="51" y="223"/>
                  </a:cubicBezTo>
                  <a:cubicBezTo>
                    <a:pt x="51" y="260"/>
                    <a:pt x="32" y="300"/>
                    <a:pt x="0" y="331"/>
                  </a:cubicBezTo>
                  <a:cubicBezTo>
                    <a:pt x="151" y="353"/>
                    <a:pt x="508" y="339"/>
                    <a:pt x="630" y="268"/>
                  </a:cubicBezTo>
                  <a:lnTo>
                    <a:pt x="633" y="265"/>
                  </a:lnTo>
                  <a:close/>
                  <a:moveTo>
                    <a:pt x="223" y="11"/>
                  </a:moveTo>
                  <a:lnTo>
                    <a:pt x="220" y="11"/>
                  </a:lnTo>
                  <a:cubicBezTo>
                    <a:pt x="217" y="19"/>
                    <a:pt x="212" y="30"/>
                    <a:pt x="209" y="38"/>
                  </a:cubicBezTo>
                  <a:cubicBezTo>
                    <a:pt x="215" y="30"/>
                    <a:pt x="220" y="19"/>
                    <a:pt x="223" y="11"/>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3" name="Romania"/>
            <p:cNvSpPr>
              <a:spLocks/>
            </p:cNvSpPr>
            <p:nvPr/>
          </p:nvSpPr>
          <p:spPr bwMode="auto">
            <a:xfrm>
              <a:off x="4949284" y="4381851"/>
              <a:ext cx="835025" cy="627063"/>
            </a:xfrm>
            <a:custGeom>
              <a:avLst/>
              <a:gdLst>
                <a:gd name="T0" fmla="*/ 2012 w 2319"/>
                <a:gd name="T1" fmla="*/ 1435 h 1742"/>
                <a:gd name="T2" fmla="*/ 1959 w 2319"/>
                <a:gd name="T3" fmla="*/ 1411 h 1742"/>
                <a:gd name="T4" fmla="*/ 1853 w 2319"/>
                <a:gd name="T5" fmla="*/ 1422 h 1742"/>
                <a:gd name="T6" fmla="*/ 1544 w 2319"/>
                <a:gd name="T7" fmla="*/ 1512 h 1742"/>
                <a:gd name="T8" fmla="*/ 1287 w 2319"/>
                <a:gd name="T9" fmla="*/ 1657 h 1742"/>
                <a:gd name="T10" fmla="*/ 1123 w 2319"/>
                <a:gd name="T11" fmla="*/ 1697 h 1742"/>
                <a:gd name="T12" fmla="*/ 747 w 2319"/>
                <a:gd name="T13" fmla="*/ 1716 h 1742"/>
                <a:gd name="T14" fmla="*/ 617 w 2319"/>
                <a:gd name="T15" fmla="*/ 1515 h 1742"/>
                <a:gd name="T16" fmla="*/ 538 w 2319"/>
                <a:gd name="T17" fmla="*/ 1528 h 1742"/>
                <a:gd name="T18" fmla="*/ 445 w 2319"/>
                <a:gd name="T19" fmla="*/ 1485 h 1742"/>
                <a:gd name="T20" fmla="*/ 389 w 2319"/>
                <a:gd name="T21" fmla="*/ 1459 h 1742"/>
                <a:gd name="T22" fmla="*/ 368 w 2319"/>
                <a:gd name="T23" fmla="*/ 1398 h 1742"/>
                <a:gd name="T24" fmla="*/ 339 w 2319"/>
                <a:gd name="T25" fmla="*/ 1316 h 1742"/>
                <a:gd name="T26" fmla="*/ 146 w 2319"/>
                <a:gd name="T27" fmla="*/ 1147 h 1742"/>
                <a:gd name="T28" fmla="*/ 127 w 2319"/>
                <a:gd name="T29" fmla="*/ 1154 h 1742"/>
                <a:gd name="T30" fmla="*/ 35 w 2319"/>
                <a:gd name="T31" fmla="*/ 1080 h 1742"/>
                <a:gd name="T32" fmla="*/ 13 w 2319"/>
                <a:gd name="T33" fmla="*/ 1025 h 1742"/>
                <a:gd name="T34" fmla="*/ 127 w 2319"/>
                <a:gd name="T35" fmla="*/ 961 h 1742"/>
                <a:gd name="T36" fmla="*/ 228 w 2319"/>
                <a:gd name="T37" fmla="*/ 829 h 1742"/>
                <a:gd name="T38" fmla="*/ 281 w 2319"/>
                <a:gd name="T39" fmla="*/ 720 h 1742"/>
                <a:gd name="T40" fmla="*/ 281 w 2319"/>
                <a:gd name="T41" fmla="*/ 673 h 1742"/>
                <a:gd name="T42" fmla="*/ 344 w 2319"/>
                <a:gd name="T43" fmla="*/ 546 h 1742"/>
                <a:gd name="T44" fmla="*/ 466 w 2319"/>
                <a:gd name="T45" fmla="*/ 384 h 1742"/>
                <a:gd name="T46" fmla="*/ 561 w 2319"/>
                <a:gd name="T47" fmla="*/ 254 h 1742"/>
                <a:gd name="T48" fmla="*/ 651 w 2319"/>
                <a:gd name="T49" fmla="*/ 273 h 1742"/>
                <a:gd name="T50" fmla="*/ 829 w 2319"/>
                <a:gd name="T51" fmla="*/ 268 h 1742"/>
                <a:gd name="T52" fmla="*/ 993 w 2319"/>
                <a:gd name="T53" fmla="*/ 297 h 1742"/>
                <a:gd name="T54" fmla="*/ 1263 w 2319"/>
                <a:gd name="T55" fmla="*/ 143 h 1742"/>
                <a:gd name="T56" fmla="*/ 1337 w 2319"/>
                <a:gd name="T57" fmla="*/ 32 h 1742"/>
                <a:gd name="T58" fmla="*/ 1350 w 2319"/>
                <a:gd name="T59" fmla="*/ 0 h 1742"/>
                <a:gd name="T60" fmla="*/ 1348 w 2319"/>
                <a:gd name="T61" fmla="*/ 21 h 1742"/>
                <a:gd name="T62" fmla="*/ 1549 w 2319"/>
                <a:gd name="T63" fmla="*/ 194 h 1742"/>
                <a:gd name="T64" fmla="*/ 1859 w 2319"/>
                <a:gd name="T65" fmla="*/ 702 h 1742"/>
                <a:gd name="T66" fmla="*/ 1890 w 2319"/>
                <a:gd name="T67" fmla="*/ 850 h 1742"/>
                <a:gd name="T68" fmla="*/ 1935 w 2319"/>
                <a:gd name="T69" fmla="*/ 884 h 1742"/>
                <a:gd name="T70" fmla="*/ 1970 w 2319"/>
                <a:gd name="T71" fmla="*/ 919 h 1742"/>
                <a:gd name="T72" fmla="*/ 2081 w 2319"/>
                <a:gd name="T73" fmla="*/ 895 h 1742"/>
                <a:gd name="T74" fmla="*/ 2197 w 2319"/>
                <a:gd name="T75" fmla="*/ 821 h 1742"/>
                <a:gd name="T76" fmla="*/ 2287 w 2319"/>
                <a:gd name="T77" fmla="*/ 874 h 1742"/>
                <a:gd name="T78" fmla="*/ 2311 w 2319"/>
                <a:gd name="T79" fmla="*/ 887 h 1742"/>
                <a:gd name="T80" fmla="*/ 2216 w 2319"/>
                <a:gd name="T81" fmla="*/ 1051 h 1742"/>
                <a:gd name="T82" fmla="*/ 2168 w 2319"/>
                <a:gd name="T83" fmla="*/ 985 h 1742"/>
                <a:gd name="T84" fmla="*/ 2166 w 2319"/>
                <a:gd name="T85" fmla="*/ 1070 h 1742"/>
                <a:gd name="T86" fmla="*/ 2187 w 2319"/>
                <a:gd name="T87" fmla="*/ 1096 h 1742"/>
                <a:gd name="T88" fmla="*/ 2168 w 2319"/>
                <a:gd name="T89" fmla="*/ 1123 h 1742"/>
                <a:gd name="T90" fmla="*/ 2129 w 2319"/>
                <a:gd name="T91" fmla="*/ 1242 h 1742"/>
                <a:gd name="T92" fmla="*/ 2163 w 2319"/>
                <a:gd name="T93" fmla="*/ 1438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9" h="1742">
                  <a:moveTo>
                    <a:pt x="2163" y="1438"/>
                  </a:moveTo>
                  <a:cubicBezTo>
                    <a:pt x="2121" y="1446"/>
                    <a:pt x="2052" y="1470"/>
                    <a:pt x="2012" y="1435"/>
                  </a:cubicBezTo>
                  <a:cubicBezTo>
                    <a:pt x="1999" y="1425"/>
                    <a:pt x="1996" y="1387"/>
                    <a:pt x="1980" y="1395"/>
                  </a:cubicBezTo>
                  <a:cubicBezTo>
                    <a:pt x="1972" y="1398"/>
                    <a:pt x="1967" y="1409"/>
                    <a:pt x="1959" y="1411"/>
                  </a:cubicBezTo>
                  <a:cubicBezTo>
                    <a:pt x="1896" y="1446"/>
                    <a:pt x="1980" y="1393"/>
                    <a:pt x="1912" y="1395"/>
                  </a:cubicBezTo>
                  <a:cubicBezTo>
                    <a:pt x="1890" y="1395"/>
                    <a:pt x="1875" y="1419"/>
                    <a:pt x="1853" y="1422"/>
                  </a:cubicBezTo>
                  <a:cubicBezTo>
                    <a:pt x="1808" y="1427"/>
                    <a:pt x="1845" y="1364"/>
                    <a:pt x="1726" y="1409"/>
                  </a:cubicBezTo>
                  <a:cubicBezTo>
                    <a:pt x="1676" y="1430"/>
                    <a:pt x="1583" y="1472"/>
                    <a:pt x="1544" y="1512"/>
                  </a:cubicBezTo>
                  <a:cubicBezTo>
                    <a:pt x="1499" y="1557"/>
                    <a:pt x="1491" y="1612"/>
                    <a:pt x="1432" y="1650"/>
                  </a:cubicBezTo>
                  <a:cubicBezTo>
                    <a:pt x="1379" y="1681"/>
                    <a:pt x="1340" y="1660"/>
                    <a:pt x="1287" y="1657"/>
                  </a:cubicBezTo>
                  <a:cubicBezTo>
                    <a:pt x="1244" y="1655"/>
                    <a:pt x="1199" y="1652"/>
                    <a:pt x="1160" y="1665"/>
                  </a:cubicBezTo>
                  <a:cubicBezTo>
                    <a:pt x="1144" y="1671"/>
                    <a:pt x="1139" y="1692"/>
                    <a:pt x="1123" y="1697"/>
                  </a:cubicBezTo>
                  <a:cubicBezTo>
                    <a:pt x="1049" y="1724"/>
                    <a:pt x="961" y="1681"/>
                    <a:pt x="887" y="1689"/>
                  </a:cubicBezTo>
                  <a:cubicBezTo>
                    <a:pt x="829" y="1695"/>
                    <a:pt x="810" y="1742"/>
                    <a:pt x="747" y="1716"/>
                  </a:cubicBezTo>
                  <a:cubicBezTo>
                    <a:pt x="702" y="1697"/>
                    <a:pt x="802" y="1639"/>
                    <a:pt x="779" y="1628"/>
                  </a:cubicBezTo>
                  <a:cubicBezTo>
                    <a:pt x="736" y="1610"/>
                    <a:pt x="609" y="1583"/>
                    <a:pt x="617" y="1515"/>
                  </a:cubicBezTo>
                  <a:cubicBezTo>
                    <a:pt x="620" y="1491"/>
                    <a:pt x="707" y="1488"/>
                    <a:pt x="681" y="1475"/>
                  </a:cubicBezTo>
                  <a:cubicBezTo>
                    <a:pt x="400" y="1335"/>
                    <a:pt x="651" y="1462"/>
                    <a:pt x="538" y="1528"/>
                  </a:cubicBezTo>
                  <a:cubicBezTo>
                    <a:pt x="519" y="1541"/>
                    <a:pt x="509" y="1493"/>
                    <a:pt x="490" y="1485"/>
                  </a:cubicBezTo>
                  <a:cubicBezTo>
                    <a:pt x="477" y="1477"/>
                    <a:pt x="458" y="1485"/>
                    <a:pt x="445" y="1485"/>
                  </a:cubicBezTo>
                  <a:cubicBezTo>
                    <a:pt x="429" y="1485"/>
                    <a:pt x="413" y="1493"/>
                    <a:pt x="397" y="1488"/>
                  </a:cubicBezTo>
                  <a:cubicBezTo>
                    <a:pt x="389" y="1483"/>
                    <a:pt x="395" y="1470"/>
                    <a:pt x="389" y="1459"/>
                  </a:cubicBezTo>
                  <a:cubicBezTo>
                    <a:pt x="376" y="1432"/>
                    <a:pt x="262" y="1475"/>
                    <a:pt x="326" y="1430"/>
                  </a:cubicBezTo>
                  <a:cubicBezTo>
                    <a:pt x="342" y="1419"/>
                    <a:pt x="381" y="1409"/>
                    <a:pt x="368" y="1398"/>
                  </a:cubicBezTo>
                  <a:cubicBezTo>
                    <a:pt x="355" y="1390"/>
                    <a:pt x="329" y="1398"/>
                    <a:pt x="323" y="1382"/>
                  </a:cubicBezTo>
                  <a:cubicBezTo>
                    <a:pt x="321" y="1366"/>
                    <a:pt x="376" y="1337"/>
                    <a:pt x="339" y="1316"/>
                  </a:cubicBezTo>
                  <a:cubicBezTo>
                    <a:pt x="289" y="1287"/>
                    <a:pt x="188" y="1300"/>
                    <a:pt x="154" y="1239"/>
                  </a:cubicBezTo>
                  <a:cubicBezTo>
                    <a:pt x="146" y="1226"/>
                    <a:pt x="146" y="1162"/>
                    <a:pt x="146" y="1147"/>
                  </a:cubicBezTo>
                  <a:lnTo>
                    <a:pt x="146" y="1141"/>
                  </a:lnTo>
                  <a:cubicBezTo>
                    <a:pt x="138" y="1144"/>
                    <a:pt x="133" y="1160"/>
                    <a:pt x="127" y="1154"/>
                  </a:cubicBezTo>
                  <a:cubicBezTo>
                    <a:pt x="109" y="1144"/>
                    <a:pt x="106" y="1115"/>
                    <a:pt x="90" y="1102"/>
                  </a:cubicBezTo>
                  <a:cubicBezTo>
                    <a:pt x="74" y="1091"/>
                    <a:pt x="51" y="1094"/>
                    <a:pt x="35" y="1080"/>
                  </a:cubicBezTo>
                  <a:cubicBezTo>
                    <a:pt x="19" y="1072"/>
                    <a:pt x="11" y="1054"/>
                    <a:pt x="0" y="1041"/>
                  </a:cubicBezTo>
                  <a:cubicBezTo>
                    <a:pt x="6" y="1038"/>
                    <a:pt x="8" y="1027"/>
                    <a:pt x="13" y="1025"/>
                  </a:cubicBezTo>
                  <a:cubicBezTo>
                    <a:pt x="29" y="1019"/>
                    <a:pt x="109" y="1012"/>
                    <a:pt x="114" y="993"/>
                  </a:cubicBezTo>
                  <a:cubicBezTo>
                    <a:pt x="119" y="982"/>
                    <a:pt x="80" y="969"/>
                    <a:pt x="127" y="961"/>
                  </a:cubicBezTo>
                  <a:cubicBezTo>
                    <a:pt x="146" y="959"/>
                    <a:pt x="164" y="977"/>
                    <a:pt x="180" y="972"/>
                  </a:cubicBezTo>
                  <a:cubicBezTo>
                    <a:pt x="231" y="953"/>
                    <a:pt x="215" y="858"/>
                    <a:pt x="228" y="829"/>
                  </a:cubicBezTo>
                  <a:cubicBezTo>
                    <a:pt x="233" y="821"/>
                    <a:pt x="246" y="821"/>
                    <a:pt x="252" y="813"/>
                  </a:cubicBezTo>
                  <a:lnTo>
                    <a:pt x="281" y="720"/>
                  </a:lnTo>
                  <a:cubicBezTo>
                    <a:pt x="286" y="707"/>
                    <a:pt x="294" y="697"/>
                    <a:pt x="294" y="683"/>
                  </a:cubicBezTo>
                  <a:cubicBezTo>
                    <a:pt x="294" y="678"/>
                    <a:pt x="281" y="678"/>
                    <a:pt x="281" y="673"/>
                  </a:cubicBezTo>
                  <a:cubicBezTo>
                    <a:pt x="284" y="649"/>
                    <a:pt x="313" y="575"/>
                    <a:pt x="326" y="554"/>
                  </a:cubicBezTo>
                  <a:cubicBezTo>
                    <a:pt x="331" y="548"/>
                    <a:pt x="344" y="554"/>
                    <a:pt x="344" y="546"/>
                  </a:cubicBezTo>
                  <a:cubicBezTo>
                    <a:pt x="358" y="495"/>
                    <a:pt x="339" y="458"/>
                    <a:pt x="397" y="403"/>
                  </a:cubicBezTo>
                  <a:cubicBezTo>
                    <a:pt x="416" y="381"/>
                    <a:pt x="437" y="395"/>
                    <a:pt x="466" y="384"/>
                  </a:cubicBezTo>
                  <a:cubicBezTo>
                    <a:pt x="495" y="371"/>
                    <a:pt x="498" y="331"/>
                    <a:pt x="519" y="310"/>
                  </a:cubicBezTo>
                  <a:cubicBezTo>
                    <a:pt x="527" y="315"/>
                    <a:pt x="543" y="305"/>
                    <a:pt x="561" y="254"/>
                  </a:cubicBezTo>
                  <a:cubicBezTo>
                    <a:pt x="564" y="249"/>
                    <a:pt x="564" y="241"/>
                    <a:pt x="569" y="241"/>
                  </a:cubicBezTo>
                  <a:cubicBezTo>
                    <a:pt x="577" y="241"/>
                    <a:pt x="644" y="273"/>
                    <a:pt x="651" y="273"/>
                  </a:cubicBezTo>
                  <a:cubicBezTo>
                    <a:pt x="657" y="273"/>
                    <a:pt x="659" y="260"/>
                    <a:pt x="665" y="257"/>
                  </a:cubicBezTo>
                  <a:cubicBezTo>
                    <a:pt x="699" y="244"/>
                    <a:pt x="786" y="278"/>
                    <a:pt x="829" y="268"/>
                  </a:cubicBezTo>
                  <a:cubicBezTo>
                    <a:pt x="853" y="260"/>
                    <a:pt x="869" y="239"/>
                    <a:pt x="892" y="236"/>
                  </a:cubicBezTo>
                  <a:cubicBezTo>
                    <a:pt x="935" y="233"/>
                    <a:pt x="964" y="289"/>
                    <a:pt x="993" y="297"/>
                  </a:cubicBezTo>
                  <a:cubicBezTo>
                    <a:pt x="1033" y="310"/>
                    <a:pt x="1046" y="236"/>
                    <a:pt x="1057" y="225"/>
                  </a:cubicBezTo>
                  <a:cubicBezTo>
                    <a:pt x="1104" y="175"/>
                    <a:pt x="1226" y="180"/>
                    <a:pt x="1263" y="143"/>
                  </a:cubicBezTo>
                  <a:cubicBezTo>
                    <a:pt x="1334" y="74"/>
                    <a:pt x="1231" y="133"/>
                    <a:pt x="1282" y="66"/>
                  </a:cubicBezTo>
                  <a:cubicBezTo>
                    <a:pt x="1295" y="51"/>
                    <a:pt x="1316" y="37"/>
                    <a:pt x="1337" y="32"/>
                  </a:cubicBezTo>
                  <a:lnTo>
                    <a:pt x="1340" y="24"/>
                  </a:lnTo>
                  <a:lnTo>
                    <a:pt x="1350" y="0"/>
                  </a:lnTo>
                  <a:lnTo>
                    <a:pt x="1350" y="0"/>
                  </a:lnTo>
                  <a:cubicBezTo>
                    <a:pt x="1348" y="6"/>
                    <a:pt x="1348" y="16"/>
                    <a:pt x="1348" y="21"/>
                  </a:cubicBezTo>
                  <a:cubicBezTo>
                    <a:pt x="1385" y="3"/>
                    <a:pt x="1409" y="19"/>
                    <a:pt x="1438" y="43"/>
                  </a:cubicBezTo>
                  <a:cubicBezTo>
                    <a:pt x="1493" y="82"/>
                    <a:pt x="1504" y="149"/>
                    <a:pt x="1549" y="194"/>
                  </a:cubicBezTo>
                  <a:cubicBezTo>
                    <a:pt x="1623" y="265"/>
                    <a:pt x="1824" y="392"/>
                    <a:pt x="1848" y="495"/>
                  </a:cubicBezTo>
                  <a:cubicBezTo>
                    <a:pt x="1867" y="562"/>
                    <a:pt x="1843" y="636"/>
                    <a:pt x="1859" y="702"/>
                  </a:cubicBezTo>
                  <a:cubicBezTo>
                    <a:pt x="1864" y="731"/>
                    <a:pt x="1912" y="797"/>
                    <a:pt x="1909" y="826"/>
                  </a:cubicBezTo>
                  <a:cubicBezTo>
                    <a:pt x="1909" y="837"/>
                    <a:pt x="1888" y="839"/>
                    <a:pt x="1890" y="850"/>
                  </a:cubicBezTo>
                  <a:cubicBezTo>
                    <a:pt x="1893" y="861"/>
                    <a:pt x="1909" y="855"/>
                    <a:pt x="1917" y="861"/>
                  </a:cubicBezTo>
                  <a:cubicBezTo>
                    <a:pt x="1925" y="866"/>
                    <a:pt x="1925" y="884"/>
                    <a:pt x="1935" y="884"/>
                  </a:cubicBezTo>
                  <a:cubicBezTo>
                    <a:pt x="1941" y="887"/>
                    <a:pt x="1949" y="882"/>
                    <a:pt x="1954" y="887"/>
                  </a:cubicBezTo>
                  <a:cubicBezTo>
                    <a:pt x="1962" y="895"/>
                    <a:pt x="1959" y="911"/>
                    <a:pt x="1970" y="919"/>
                  </a:cubicBezTo>
                  <a:cubicBezTo>
                    <a:pt x="1980" y="929"/>
                    <a:pt x="2094" y="935"/>
                    <a:pt x="2092" y="922"/>
                  </a:cubicBezTo>
                  <a:cubicBezTo>
                    <a:pt x="2092" y="919"/>
                    <a:pt x="2055" y="911"/>
                    <a:pt x="2081" y="895"/>
                  </a:cubicBezTo>
                  <a:cubicBezTo>
                    <a:pt x="2097" y="887"/>
                    <a:pt x="2115" y="890"/>
                    <a:pt x="2131" y="882"/>
                  </a:cubicBezTo>
                  <a:cubicBezTo>
                    <a:pt x="2158" y="869"/>
                    <a:pt x="2168" y="832"/>
                    <a:pt x="2197" y="821"/>
                  </a:cubicBezTo>
                  <a:cubicBezTo>
                    <a:pt x="2256" y="800"/>
                    <a:pt x="2285" y="821"/>
                    <a:pt x="2298" y="871"/>
                  </a:cubicBezTo>
                  <a:cubicBezTo>
                    <a:pt x="2295" y="874"/>
                    <a:pt x="2287" y="871"/>
                    <a:pt x="2287" y="874"/>
                  </a:cubicBezTo>
                  <a:cubicBezTo>
                    <a:pt x="2287" y="882"/>
                    <a:pt x="2293" y="887"/>
                    <a:pt x="2298" y="890"/>
                  </a:cubicBezTo>
                  <a:cubicBezTo>
                    <a:pt x="2303" y="892"/>
                    <a:pt x="2309" y="882"/>
                    <a:pt x="2311" y="887"/>
                  </a:cubicBezTo>
                  <a:cubicBezTo>
                    <a:pt x="2317" y="898"/>
                    <a:pt x="2319" y="988"/>
                    <a:pt x="2319" y="998"/>
                  </a:cubicBezTo>
                  <a:cubicBezTo>
                    <a:pt x="2317" y="1033"/>
                    <a:pt x="2237" y="1035"/>
                    <a:pt x="2216" y="1051"/>
                  </a:cubicBezTo>
                  <a:cubicBezTo>
                    <a:pt x="2203" y="1062"/>
                    <a:pt x="2203" y="1099"/>
                    <a:pt x="2187" y="1096"/>
                  </a:cubicBezTo>
                  <a:cubicBezTo>
                    <a:pt x="2184" y="1094"/>
                    <a:pt x="2205" y="1006"/>
                    <a:pt x="2168" y="985"/>
                  </a:cubicBezTo>
                  <a:cubicBezTo>
                    <a:pt x="2155" y="980"/>
                    <a:pt x="2139" y="1001"/>
                    <a:pt x="2131" y="1014"/>
                  </a:cubicBezTo>
                  <a:cubicBezTo>
                    <a:pt x="2121" y="1033"/>
                    <a:pt x="2168" y="1049"/>
                    <a:pt x="2166" y="1070"/>
                  </a:cubicBezTo>
                  <a:cubicBezTo>
                    <a:pt x="2166" y="1091"/>
                    <a:pt x="2126" y="1104"/>
                    <a:pt x="2137" y="1120"/>
                  </a:cubicBezTo>
                  <a:cubicBezTo>
                    <a:pt x="2147" y="1136"/>
                    <a:pt x="2168" y="1096"/>
                    <a:pt x="2187" y="1096"/>
                  </a:cubicBezTo>
                  <a:cubicBezTo>
                    <a:pt x="2192" y="1094"/>
                    <a:pt x="2184" y="1109"/>
                    <a:pt x="2179" y="1115"/>
                  </a:cubicBezTo>
                  <a:cubicBezTo>
                    <a:pt x="2176" y="1117"/>
                    <a:pt x="2174" y="1120"/>
                    <a:pt x="2168" y="1123"/>
                  </a:cubicBezTo>
                  <a:cubicBezTo>
                    <a:pt x="2171" y="1120"/>
                    <a:pt x="2174" y="1120"/>
                    <a:pt x="2176" y="1123"/>
                  </a:cubicBezTo>
                  <a:cubicBezTo>
                    <a:pt x="2192" y="1136"/>
                    <a:pt x="2129" y="1239"/>
                    <a:pt x="2129" y="1242"/>
                  </a:cubicBezTo>
                  <a:cubicBezTo>
                    <a:pt x="2131" y="1260"/>
                    <a:pt x="2155" y="1353"/>
                    <a:pt x="2168" y="1438"/>
                  </a:cubicBezTo>
                  <a:lnTo>
                    <a:pt x="2163" y="1438"/>
                  </a:lnTo>
                  <a:close/>
                </a:path>
              </a:pathLst>
            </a:custGeom>
            <a:solidFill>
              <a:srgbClr val="CC0066">
                <a:alpha val="49000"/>
              </a:srgbClr>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4" name="Portugal"/>
            <p:cNvSpPr>
              <a:spLocks/>
            </p:cNvSpPr>
            <p:nvPr/>
          </p:nvSpPr>
          <p:spPr bwMode="auto">
            <a:xfrm>
              <a:off x="2152109" y="5099401"/>
              <a:ext cx="395288" cy="641350"/>
            </a:xfrm>
            <a:custGeom>
              <a:avLst/>
              <a:gdLst>
                <a:gd name="T0" fmla="*/ 516 w 1096"/>
                <a:gd name="T1" fmla="*/ 1530 h 1782"/>
                <a:gd name="T2" fmla="*/ 648 w 1096"/>
                <a:gd name="T3" fmla="*/ 1422 h 1782"/>
                <a:gd name="T4" fmla="*/ 585 w 1096"/>
                <a:gd name="T5" fmla="*/ 1374 h 1782"/>
                <a:gd name="T6" fmla="*/ 550 w 1096"/>
                <a:gd name="T7" fmla="*/ 1321 h 1782"/>
                <a:gd name="T8" fmla="*/ 601 w 1096"/>
                <a:gd name="T9" fmla="*/ 1226 h 1782"/>
                <a:gd name="T10" fmla="*/ 638 w 1096"/>
                <a:gd name="T11" fmla="*/ 1070 h 1782"/>
                <a:gd name="T12" fmla="*/ 595 w 1096"/>
                <a:gd name="T13" fmla="*/ 887 h 1782"/>
                <a:gd name="T14" fmla="*/ 672 w 1096"/>
                <a:gd name="T15" fmla="*/ 905 h 1782"/>
                <a:gd name="T16" fmla="*/ 768 w 1096"/>
                <a:gd name="T17" fmla="*/ 762 h 1782"/>
                <a:gd name="T18" fmla="*/ 834 w 1096"/>
                <a:gd name="T19" fmla="*/ 664 h 1782"/>
                <a:gd name="T20" fmla="*/ 860 w 1096"/>
                <a:gd name="T21" fmla="*/ 596 h 1782"/>
                <a:gd name="T22" fmla="*/ 852 w 1096"/>
                <a:gd name="T23" fmla="*/ 469 h 1782"/>
                <a:gd name="T24" fmla="*/ 945 w 1096"/>
                <a:gd name="T25" fmla="*/ 413 h 1782"/>
                <a:gd name="T26" fmla="*/ 1008 w 1096"/>
                <a:gd name="T27" fmla="*/ 281 h 1782"/>
                <a:gd name="T28" fmla="*/ 887 w 1096"/>
                <a:gd name="T29" fmla="*/ 146 h 1782"/>
                <a:gd name="T30" fmla="*/ 855 w 1096"/>
                <a:gd name="T31" fmla="*/ 154 h 1782"/>
                <a:gd name="T32" fmla="*/ 736 w 1096"/>
                <a:gd name="T33" fmla="*/ 148 h 1782"/>
                <a:gd name="T34" fmla="*/ 720 w 1096"/>
                <a:gd name="T35" fmla="*/ 122 h 1782"/>
                <a:gd name="T36" fmla="*/ 672 w 1096"/>
                <a:gd name="T37" fmla="*/ 109 h 1782"/>
                <a:gd name="T38" fmla="*/ 603 w 1096"/>
                <a:gd name="T39" fmla="*/ 122 h 1782"/>
                <a:gd name="T40" fmla="*/ 611 w 1096"/>
                <a:gd name="T41" fmla="*/ 29 h 1782"/>
                <a:gd name="T42" fmla="*/ 463 w 1096"/>
                <a:gd name="T43" fmla="*/ 37 h 1782"/>
                <a:gd name="T44" fmla="*/ 455 w 1096"/>
                <a:gd name="T45" fmla="*/ 124 h 1782"/>
                <a:gd name="T46" fmla="*/ 410 w 1096"/>
                <a:gd name="T47" fmla="*/ 299 h 1782"/>
                <a:gd name="T48" fmla="*/ 384 w 1096"/>
                <a:gd name="T49" fmla="*/ 429 h 1782"/>
                <a:gd name="T50" fmla="*/ 397 w 1096"/>
                <a:gd name="T51" fmla="*/ 426 h 1782"/>
                <a:gd name="T52" fmla="*/ 349 w 1096"/>
                <a:gd name="T53" fmla="*/ 492 h 1782"/>
                <a:gd name="T54" fmla="*/ 278 w 1096"/>
                <a:gd name="T55" fmla="*/ 627 h 1782"/>
                <a:gd name="T56" fmla="*/ 286 w 1096"/>
                <a:gd name="T57" fmla="*/ 649 h 1782"/>
                <a:gd name="T58" fmla="*/ 169 w 1096"/>
                <a:gd name="T59" fmla="*/ 826 h 1782"/>
                <a:gd name="T60" fmla="*/ 143 w 1096"/>
                <a:gd name="T61" fmla="*/ 866 h 1782"/>
                <a:gd name="T62" fmla="*/ 87 w 1096"/>
                <a:gd name="T63" fmla="*/ 916 h 1782"/>
                <a:gd name="T64" fmla="*/ 37 w 1096"/>
                <a:gd name="T65" fmla="*/ 1133 h 1782"/>
                <a:gd name="T66" fmla="*/ 119 w 1096"/>
                <a:gd name="T67" fmla="*/ 1199 h 1782"/>
                <a:gd name="T68" fmla="*/ 175 w 1096"/>
                <a:gd name="T69" fmla="*/ 1207 h 1782"/>
                <a:gd name="T70" fmla="*/ 188 w 1096"/>
                <a:gd name="T71" fmla="*/ 1223 h 1782"/>
                <a:gd name="T72" fmla="*/ 135 w 1096"/>
                <a:gd name="T73" fmla="*/ 1197 h 1782"/>
                <a:gd name="T74" fmla="*/ 156 w 1096"/>
                <a:gd name="T75" fmla="*/ 1287 h 1782"/>
                <a:gd name="T76" fmla="*/ 122 w 1096"/>
                <a:gd name="T77" fmla="*/ 1408 h 1782"/>
                <a:gd name="T78" fmla="*/ 132 w 1096"/>
                <a:gd name="T79" fmla="*/ 1464 h 1782"/>
                <a:gd name="T80" fmla="*/ 87 w 1096"/>
                <a:gd name="T81" fmla="*/ 1559 h 1782"/>
                <a:gd name="T82" fmla="*/ 50 w 1096"/>
                <a:gd name="T83" fmla="*/ 1686 h 1782"/>
                <a:gd name="T84" fmla="*/ 122 w 1096"/>
                <a:gd name="T85" fmla="*/ 1681 h 1782"/>
                <a:gd name="T86" fmla="*/ 415 w 1096"/>
                <a:gd name="T87" fmla="*/ 173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6" h="1782">
                  <a:moveTo>
                    <a:pt x="450" y="1737"/>
                  </a:moveTo>
                  <a:cubicBezTo>
                    <a:pt x="455" y="1625"/>
                    <a:pt x="429" y="1607"/>
                    <a:pt x="516" y="1530"/>
                  </a:cubicBezTo>
                  <a:cubicBezTo>
                    <a:pt x="532" y="1517"/>
                    <a:pt x="529" y="1488"/>
                    <a:pt x="545" y="1480"/>
                  </a:cubicBezTo>
                  <a:cubicBezTo>
                    <a:pt x="550" y="1477"/>
                    <a:pt x="680" y="1475"/>
                    <a:pt x="648" y="1422"/>
                  </a:cubicBezTo>
                  <a:cubicBezTo>
                    <a:pt x="640" y="1408"/>
                    <a:pt x="614" y="1430"/>
                    <a:pt x="601" y="1422"/>
                  </a:cubicBezTo>
                  <a:cubicBezTo>
                    <a:pt x="588" y="1411"/>
                    <a:pt x="590" y="1390"/>
                    <a:pt x="585" y="1374"/>
                  </a:cubicBezTo>
                  <a:cubicBezTo>
                    <a:pt x="580" y="1358"/>
                    <a:pt x="580" y="1340"/>
                    <a:pt x="569" y="1326"/>
                  </a:cubicBezTo>
                  <a:cubicBezTo>
                    <a:pt x="566" y="1321"/>
                    <a:pt x="550" y="1326"/>
                    <a:pt x="550" y="1321"/>
                  </a:cubicBezTo>
                  <a:cubicBezTo>
                    <a:pt x="558" y="1302"/>
                    <a:pt x="577" y="1289"/>
                    <a:pt x="585" y="1271"/>
                  </a:cubicBezTo>
                  <a:cubicBezTo>
                    <a:pt x="601" y="1239"/>
                    <a:pt x="556" y="1263"/>
                    <a:pt x="601" y="1226"/>
                  </a:cubicBezTo>
                  <a:cubicBezTo>
                    <a:pt x="640" y="1194"/>
                    <a:pt x="693" y="1199"/>
                    <a:pt x="699" y="1130"/>
                  </a:cubicBezTo>
                  <a:cubicBezTo>
                    <a:pt x="699" y="1125"/>
                    <a:pt x="648" y="1091"/>
                    <a:pt x="638" y="1070"/>
                  </a:cubicBezTo>
                  <a:cubicBezTo>
                    <a:pt x="622" y="1035"/>
                    <a:pt x="640" y="980"/>
                    <a:pt x="640" y="974"/>
                  </a:cubicBezTo>
                  <a:cubicBezTo>
                    <a:pt x="638" y="972"/>
                    <a:pt x="595" y="890"/>
                    <a:pt x="595" y="887"/>
                  </a:cubicBezTo>
                  <a:cubicBezTo>
                    <a:pt x="593" y="882"/>
                    <a:pt x="603" y="890"/>
                    <a:pt x="609" y="890"/>
                  </a:cubicBezTo>
                  <a:cubicBezTo>
                    <a:pt x="633" y="897"/>
                    <a:pt x="648" y="900"/>
                    <a:pt x="672" y="905"/>
                  </a:cubicBezTo>
                  <a:cubicBezTo>
                    <a:pt x="733" y="921"/>
                    <a:pt x="746" y="927"/>
                    <a:pt x="778" y="866"/>
                  </a:cubicBezTo>
                  <a:cubicBezTo>
                    <a:pt x="815" y="792"/>
                    <a:pt x="775" y="818"/>
                    <a:pt x="768" y="762"/>
                  </a:cubicBezTo>
                  <a:cubicBezTo>
                    <a:pt x="760" y="712"/>
                    <a:pt x="842" y="736"/>
                    <a:pt x="844" y="699"/>
                  </a:cubicBezTo>
                  <a:cubicBezTo>
                    <a:pt x="847" y="672"/>
                    <a:pt x="818" y="696"/>
                    <a:pt x="834" y="664"/>
                  </a:cubicBezTo>
                  <a:cubicBezTo>
                    <a:pt x="836" y="659"/>
                    <a:pt x="847" y="659"/>
                    <a:pt x="850" y="651"/>
                  </a:cubicBezTo>
                  <a:cubicBezTo>
                    <a:pt x="858" y="633"/>
                    <a:pt x="858" y="614"/>
                    <a:pt x="860" y="596"/>
                  </a:cubicBezTo>
                  <a:cubicBezTo>
                    <a:pt x="863" y="574"/>
                    <a:pt x="879" y="553"/>
                    <a:pt x="876" y="532"/>
                  </a:cubicBezTo>
                  <a:lnTo>
                    <a:pt x="852" y="469"/>
                  </a:lnTo>
                  <a:cubicBezTo>
                    <a:pt x="860" y="461"/>
                    <a:pt x="879" y="477"/>
                    <a:pt x="889" y="471"/>
                  </a:cubicBezTo>
                  <a:lnTo>
                    <a:pt x="945" y="413"/>
                  </a:lnTo>
                  <a:cubicBezTo>
                    <a:pt x="985" y="392"/>
                    <a:pt x="1059" y="389"/>
                    <a:pt x="1080" y="331"/>
                  </a:cubicBezTo>
                  <a:cubicBezTo>
                    <a:pt x="1096" y="278"/>
                    <a:pt x="1027" y="283"/>
                    <a:pt x="1008" y="281"/>
                  </a:cubicBezTo>
                  <a:cubicBezTo>
                    <a:pt x="995" y="278"/>
                    <a:pt x="1019" y="177"/>
                    <a:pt x="1008" y="172"/>
                  </a:cubicBezTo>
                  <a:cubicBezTo>
                    <a:pt x="958" y="146"/>
                    <a:pt x="948" y="169"/>
                    <a:pt x="887" y="146"/>
                  </a:cubicBezTo>
                  <a:cubicBezTo>
                    <a:pt x="876" y="140"/>
                    <a:pt x="879" y="114"/>
                    <a:pt x="855" y="130"/>
                  </a:cubicBezTo>
                  <a:cubicBezTo>
                    <a:pt x="850" y="135"/>
                    <a:pt x="860" y="148"/>
                    <a:pt x="855" y="154"/>
                  </a:cubicBezTo>
                  <a:cubicBezTo>
                    <a:pt x="818" y="185"/>
                    <a:pt x="778" y="148"/>
                    <a:pt x="768" y="146"/>
                  </a:cubicBezTo>
                  <a:cubicBezTo>
                    <a:pt x="757" y="140"/>
                    <a:pt x="744" y="154"/>
                    <a:pt x="736" y="148"/>
                  </a:cubicBezTo>
                  <a:cubicBezTo>
                    <a:pt x="730" y="146"/>
                    <a:pt x="752" y="140"/>
                    <a:pt x="746" y="135"/>
                  </a:cubicBezTo>
                  <a:cubicBezTo>
                    <a:pt x="744" y="124"/>
                    <a:pt x="730" y="122"/>
                    <a:pt x="720" y="122"/>
                  </a:cubicBezTo>
                  <a:cubicBezTo>
                    <a:pt x="704" y="119"/>
                    <a:pt x="685" y="124"/>
                    <a:pt x="670" y="122"/>
                  </a:cubicBezTo>
                  <a:cubicBezTo>
                    <a:pt x="667" y="119"/>
                    <a:pt x="672" y="114"/>
                    <a:pt x="672" y="109"/>
                  </a:cubicBezTo>
                  <a:cubicBezTo>
                    <a:pt x="672" y="106"/>
                    <a:pt x="675" y="95"/>
                    <a:pt x="672" y="98"/>
                  </a:cubicBezTo>
                  <a:cubicBezTo>
                    <a:pt x="659" y="101"/>
                    <a:pt x="627" y="138"/>
                    <a:pt x="603" y="122"/>
                  </a:cubicBezTo>
                  <a:cubicBezTo>
                    <a:pt x="540" y="77"/>
                    <a:pt x="664" y="66"/>
                    <a:pt x="633" y="34"/>
                  </a:cubicBezTo>
                  <a:cubicBezTo>
                    <a:pt x="627" y="29"/>
                    <a:pt x="617" y="34"/>
                    <a:pt x="611" y="29"/>
                  </a:cubicBezTo>
                  <a:cubicBezTo>
                    <a:pt x="609" y="24"/>
                    <a:pt x="622" y="13"/>
                    <a:pt x="617" y="11"/>
                  </a:cubicBezTo>
                  <a:cubicBezTo>
                    <a:pt x="569" y="0"/>
                    <a:pt x="503" y="16"/>
                    <a:pt x="463" y="37"/>
                  </a:cubicBezTo>
                  <a:cubicBezTo>
                    <a:pt x="458" y="64"/>
                    <a:pt x="392" y="77"/>
                    <a:pt x="408" y="101"/>
                  </a:cubicBezTo>
                  <a:cubicBezTo>
                    <a:pt x="418" y="114"/>
                    <a:pt x="450" y="109"/>
                    <a:pt x="455" y="124"/>
                  </a:cubicBezTo>
                  <a:cubicBezTo>
                    <a:pt x="460" y="138"/>
                    <a:pt x="426" y="122"/>
                    <a:pt x="418" y="132"/>
                  </a:cubicBezTo>
                  <a:cubicBezTo>
                    <a:pt x="402" y="156"/>
                    <a:pt x="405" y="270"/>
                    <a:pt x="410" y="299"/>
                  </a:cubicBezTo>
                  <a:cubicBezTo>
                    <a:pt x="410" y="307"/>
                    <a:pt x="423" y="310"/>
                    <a:pt x="423" y="320"/>
                  </a:cubicBezTo>
                  <a:cubicBezTo>
                    <a:pt x="421" y="365"/>
                    <a:pt x="402" y="392"/>
                    <a:pt x="384" y="429"/>
                  </a:cubicBezTo>
                  <a:cubicBezTo>
                    <a:pt x="376" y="445"/>
                    <a:pt x="341" y="479"/>
                    <a:pt x="360" y="477"/>
                  </a:cubicBezTo>
                  <a:cubicBezTo>
                    <a:pt x="378" y="471"/>
                    <a:pt x="378" y="432"/>
                    <a:pt x="397" y="426"/>
                  </a:cubicBezTo>
                  <a:cubicBezTo>
                    <a:pt x="410" y="424"/>
                    <a:pt x="418" y="450"/>
                    <a:pt x="413" y="461"/>
                  </a:cubicBezTo>
                  <a:cubicBezTo>
                    <a:pt x="400" y="479"/>
                    <a:pt x="363" y="471"/>
                    <a:pt x="349" y="492"/>
                  </a:cubicBezTo>
                  <a:cubicBezTo>
                    <a:pt x="331" y="524"/>
                    <a:pt x="320" y="561"/>
                    <a:pt x="299" y="593"/>
                  </a:cubicBezTo>
                  <a:cubicBezTo>
                    <a:pt x="291" y="606"/>
                    <a:pt x="275" y="614"/>
                    <a:pt x="278" y="627"/>
                  </a:cubicBezTo>
                  <a:cubicBezTo>
                    <a:pt x="278" y="641"/>
                    <a:pt x="302" y="646"/>
                    <a:pt x="307" y="659"/>
                  </a:cubicBezTo>
                  <a:cubicBezTo>
                    <a:pt x="310" y="664"/>
                    <a:pt x="294" y="643"/>
                    <a:pt x="286" y="649"/>
                  </a:cubicBezTo>
                  <a:cubicBezTo>
                    <a:pt x="272" y="657"/>
                    <a:pt x="267" y="678"/>
                    <a:pt x="257" y="694"/>
                  </a:cubicBezTo>
                  <a:cubicBezTo>
                    <a:pt x="230" y="736"/>
                    <a:pt x="201" y="789"/>
                    <a:pt x="169" y="826"/>
                  </a:cubicBezTo>
                  <a:cubicBezTo>
                    <a:pt x="161" y="837"/>
                    <a:pt x="145" y="839"/>
                    <a:pt x="135" y="852"/>
                  </a:cubicBezTo>
                  <a:cubicBezTo>
                    <a:pt x="132" y="855"/>
                    <a:pt x="148" y="863"/>
                    <a:pt x="143" y="866"/>
                  </a:cubicBezTo>
                  <a:cubicBezTo>
                    <a:pt x="122" y="871"/>
                    <a:pt x="95" y="852"/>
                    <a:pt x="82" y="866"/>
                  </a:cubicBezTo>
                  <a:cubicBezTo>
                    <a:pt x="69" y="879"/>
                    <a:pt x="92" y="900"/>
                    <a:pt x="87" y="916"/>
                  </a:cubicBezTo>
                  <a:cubicBezTo>
                    <a:pt x="79" y="942"/>
                    <a:pt x="0" y="1054"/>
                    <a:pt x="8" y="1080"/>
                  </a:cubicBezTo>
                  <a:cubicBezTo>
                    <a:pt x="13" y="1099"/>
                    <a:pt x="26" y="1115"/>
                    <a:pt x="37" y="1133"/>
                  </a:cubicBezTo>
                  <a:cubicBezTo>
                    <a:pt x="63" y="1178"/>
                    <a:pt x="53" y="1199"/>
                    <a:pt x="53" y="1199"/>
                  </a:cubicBezTo>
                  <a:cubicBezTo>
                    <a:pt x="74" y="1205"/>
                    <a:pt x="98" y="1202"/>
                    <a:pt x="119" y="1199"/>
                  </a:cubicBezTo>
                  <a:cubicBezTo>
                    <a:pt x="130" y="1199"/>
                    <a:pt x="135" y="1186"/>
                    <a:pt x="145" y="1189"/>
                  </a:cubicBezTo>
                  <a:cubicBezTo>
                    <a:pt x="156" y="1189"/>
                    <a:pt x="161" y="1205"/>
                    <a:pt x="175" y="1207"/>
                  </a:cubicBezTo>
                  <a:cubicBezTo>
                    <a:pt x="182" y="1210"/>
                    <a:pt x="182" y="1173"/>
                    <a:pt x="188" y="1181"/>
                  </a:cubicBezTo>
                  <a:cubicBezTo>
                    <a:pt x="196" y="1194"/>
                    <a:pt x="182" y="1212"/>
                    <a:pt x="188" y="1223"/>
                  </a:cubicBezTo>
                  <a:cubicBezTo>
                    <a:pt x="196" y="1234"/>
                    <a:pt x="233" y="1239"/>
                    <a:pt x="222" y="1244"/>
                  </a:cubicBezTo>
                  <a:cubicBezTo>
                    <a:pt x="151" y="1279"/>
                    <a:pt x="193" y="1189"/>
                    <a:pt x="135" y="1197"/>
                  </a:cubicBezTo>
                  <a:cubicBezTo>
                    <a:pt x="119" y="1199"/>
                    <a:pt x="153" y="1220"/>
                    <a:pt x="159" y="1234"/>
                  </a:cubicBezTo>
                  <a:cubicBezTo>
                    <a:pt x="161" y="1250"/>
                    <a:pt x="159" y="1268"/>
                    <a:pt x="156" y="1287"/>
                  </a:cubicBezTo>
                  <a:cubicBezTo>
                    <a:pt x="151" y="1321"/>
                    <a:pt x="106" y="1353"/>
                    <a:pt x="106" y="1379"/>
                  </a:cubicBezTo>
                  <a:cubicBezTo>
                    <a:pt x="106" y="1390"/>
                    <a:pt x="122" y="1398"/>
                    <a:pt x="122" y="1408"/>
                  </a:cubicBezTo>
                  <a:cubicBezTo>
                    <a:pt x="124" y="1427"/>
                    <a:pt x="95" y="1461"/>
                    <a:pt x="114" y="1467"/>
                  </a:cubicBezTo>
                  <a:cubicBezTo>
                    <a:pt x="119" y="1467"/>
                    <a:pt x="137" y="1459"/>
                    <a:pt x="132" y="1464"/>
                  </a:cubicBezTo>
                  <a:cubicBezTo>
                    <a:pt x="127" y="1472"/>
                    <a:pt x="111" y="1467"/>
                    <a:pt x="106" y="1475"/>
                  </a:cubicBezTo>
                  <a:cubicBezTo>
                    <a:pt x="92" y="1501"/>
                    <a:pt x="100" y="1533"/>
                    <a:pt x="87" y="1559"/>
                  </a:cubicBezTo>
                  <a:cubicBezTo>
                    <a:pt x="77" y="1580"/>
                    <a:pt x="13" y="1668"/>
                    <a:pt x="18" y="1697"/>
                  </a:cubicBezTo>
                  <a:cubicBezTo>
                    <a:pt x="21" y="1708"/>
                    <a:pt x="40" y="1686"/>
                    <a:pt x="50" y="1686"/>
                  </a:cubicBezTo>
                  <a:cubicBezTo>
                    <a:pt x="66" y="1684"/>
                    <a:pt x="82" y="1689"/>
                    <a:pt x="98" y="1686"/>
                  </a:cubicBezTo>
                  <a:cubicBezTo>
                    <a:pt x="106" y="1686"/>
                    <a:pt x="114" y="1678"/>
                    <a:pt x="122" y="1681"/>
                  </a:cubicBezTo>
                  <a:cubicBezTo>
                    <a:pt x="164" y="1692"/>
                    <a:pt x="302" y="1782"/>
                    <a:pt x="320" y="1779"/>
                  </a:cubicBezTo>
                  <a:cubicBezTo>
                    <a:pt x="328" y="1779"/>
                    <a:pt x="410" y="1739"/>
                    <a:pt x="415" y="1737"/>
                  </a:cubicBezTo>
                  <a:lnTo>
                    <a:pt x="450" y="1737"/>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5" name="Poland"/>
            <p:cNvSpPr>
              <a:spLocks noEditPoints="1"/>
            </p:cNvSpPr>
            <p:nvPr/>
          </p:nvSpPr>
          <p:spPr bwMode="auto">
            <a:xfrm>
              <a:off x="4347621" y="3686526"/>
              <a:ext cx="828675" cy="695325"/>
            </a:xfrm>
            <a:custGeom>
              <a:avLst/>
              <a:gdLst>
                <a:gd name="T0" fmla="*/ 363 w 2300"/>
                <a:gd name="T1" fmla="*/ 1451 h 1930"/>
                <a:gd name="T2" fmla="*/ 498 w 2300"/>
                <a:gd name="T3" fmla="*/ 1507 h 1930"/>
                <a:gd name="T4" fmla="*/ 595 w 2300"/>
                <a:gd name="T5" fmla="*/ 1509 h 1930"/>
                <a:gd name="T6" fmla="*/ 696 w 2300"/>
                <a:gd name="T7" fmla="*/ 1692 h 1930"/>
                <a:gd name="T8" fmla="*/ 720 w 2300"/>
                <a:gd name="T9" fmla="*/ 1573 h 1930"/>
                <a:gd name="T10" fmla="*/ 897 w 2300"/>
                <a:gd name="T11" fmla="*/ 1613 h 1930"/>
                <a:gd name="T12" fmla="*/ 887 w 2300"/>
                <a:gd name="T13" fmla="*/ 1650 h 1930"/>
                <a:gd name="T14" fmla="*/ 955 w 2300"/>
                <a:gd name="T15" fmla="*/ 1705 h 1930"/>
                <a:gd name="T16" fmla="*/ 1053 w 2300"/>
                <a:gd name="T17" fmla="*/ 1703 h 1930"/>
                <a:gd name="T18" fmla="*/ 1178 w 2300"/>
                <a:gd name="T19" fmla="*/ 1790 h 1930"/>
                <a:gd name="T20" fmla="*/ 1226 w 2300"/>
                <a:gd name="T21" fmla="*/ 1877 h 1930"/>
                <a:gd name="T22" fmla="*/ 1374 w 2300"/>
                <a:gd name="T23" fmla="*/ 1840 h 1930"/>
                <a:gd name="T24" fmla="*/ 1411 w 2300"/>
                <a:gd name="T25" fmla="*/ 1917 h 1930"/>
                <a:gd name="T26" fmla="*/ 1551 w 2300"/>
                <a:gd name="T27" fmla="*/ 1827 h 1930"/>
                <a:gd name="T28" fmla="*/ 1665 w 2300"/>
                <a:gd name="T29" fmla="*/ 1851 h 1930"/>
                <a:gd name="T30" fmla="*/ 1723 w 2300"/>
                <a:gd name="T31" fmla="*/ 1806 h 1930"/>
                <a:gd name="T32" fmla="*/ 1919 w 2300"/>
                <a:gd name="T33" fmla="*/ 1838 h 1930"/>
                <a:gd name="T34" fmla="*/ 2110 w 2300"/>
                <a:gd name="T35" fmla="*/ 1869 h 1930"/>
                <a:gd name="T36" fmla="*/ 2081 w 2300"/>
                <a:gd name="T37" fmla="*/ 1787 h 1930"/>
                <a:gd name="T38" fmla="*/ 2300 w 2300"/>
                <a:gd name="T39" fmla="*/ 1295 h 1930"/>
                <a:gd name="T40" fmla="*/ 2141 w 2300"/>
                <a:gd name="T41" fmla="*/ 1059 h 1930"/>
                <a:gd name="T42" fmla="*/ 2083 w 2300"/>
                <a:gd name="T43" fmla="*/ 781 h 1930"/>
                <a:gd name="T44" fmla="*/ 2104 w 2300"/>
                <a:gd name="T45" fmla="*/ 575 h 1930"/>
                <a:gd name="T46" fmla="*/ 1924 w 2300"/>
                <a:gd name="T47" fmla="*/ 96 h 1930"/>
                <a:gd name="T48" fmla="*/ 1768 w 2300"/>
                <a:gd name="T49" fmla="*/ 43 h 1930"/>
                <a:gd name="T50" fmla="*/ 897 w 2300"/>
                <a:gd name="T51" fmla="*/ 59 h 1930"/>
                <a:gd name="T52" fmla="*/ 860 w 2300"/>
                <a:gd name="T53" fmla="*/ 16 h 1930"/>
                <a:gd name="T54" fmla="*/ 447 w 2300"/>
                <a:gd name="T55" fmla="*/ 257 h 1930"/>
                <a:gd name="T56" fmla="*/ 61 w 2300"/>
                <a:gd name="T57" fmla="*/ 403 h 1930"/>
                <a:gd name="T58" fmla="*/ 63 w 2300"/>
                <a:gd name="T59" fmla="*/ 787 h 1930"/>
                <a:gd name="T60" fmla="*/ 198 w 2300"/>
                <a:gd name="T61" fmla="*/ 988 h 1930"/>
                <a:gd name="T62" fmla="*/ 188 w 2300"/>
                <a:gd name="T63" fmla="*/ 1123 h 1930"/>
                <a:gd name="T64" fmla="*/ 259 w 2300"/>
                <a:gd name="T65" fmla="*/ 1245 h 1930"/>
                <a:gd name="T66" fmla="*/ 2 w 2300"/>
                <a:gd name="T67" fmla="*/ 461 h 1930"/>
                <a:gd name="T68" fmla="*/ 2 w 2300"/>
                <a:gd name="T69" fmla="*/ 461 h 1930"/>
                <a:gd name="T70" fmla="*/ 16 w 2300"/>
                <a:gd name="T71" fmla="*/ 466 h 1930"/>
                <a:gd name="T72" fmla="*/ 16 w 2300"/>
                <a:gd name="T73" fmla="*/ 469 h 1930"/>
                <a:gd name="T74" fmla="*/ 18 w 2300"/>
                <a:gd name="T75" fmla="*/ 469 h 1930"/>
                <a:gd name="T76" fmla="*/ 24 w 2300"/>
                <a:gd name="T77" fmla="*/ 469 h 1930"/>
                <a:gd name="T78" fmla="*/ 26 w 2300"/>
                <a:gd name="T79" fmla="*/ 472 h 1930"/>
                <a:gd name="T80" fmla="*/ 29 w 2300"/>
                <a:gd name="T81" fmla="*/ 472 h 1930"/>
                <a:gd name="T82" fmla="*/ 29 w 2300"/>
                <a:gd name="T83" fmla="*/ 472 h 1930"/>
                <a:gd name="T84" fmla="*/ 34 w 2300"/>
                <a:gd name="T85" fmla="*/ 474 h 1930"/>
                <a:gd name="T86" fmla="*/ 58 w 2300"/>
                <a:gd name="T87" fmla="*/ 480 h 1930"/>
                <a:gd name="T88" fmla="*/ 58 w 2300"/>
                <a:gd name="T89" fmla="*/ 480 h 1930"/>
                <a:gd name="T90" fmla="*/ 940 w 2300"/>
                <a:gd name="T91" fmla="*/ 53 h 1930"/>
                <a:gd name="T92" fmla="*/ 940 w 2300"/>
                <a:gd name="T93" fmla="*/ 53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0" h="1930">
                  <a:moveTo>
                    <a:pt x="265" y="1459"/>
                  </a:moveTo>
                  <a:cubicBezTo>
                    <a:pt x="336" y="1448"/>
                    <a:pt x="251" y="1390"/>
                    <a:pt x="325" y="1403"/>
                  </a:cubicBezTo>
                  <a:cubicBezTo>
                    <a:pt x="373" y="1409"/>
                    <a:pt x="333" y="1430"/>
                    <a:pt x="363" y="1451"/>
                  </a:cubicBezTo>
                  <a:cubicBezTo>
                    <a:pt x="405" y="1486"/>
                    <a:pt x="439" y="1462"/>
                    <a:pt x="474" y="1483"/>
                  </a:cubicBezTo>
                  <a:cubicBezTo>
                    <a:pt x="484" y="1491"/>
                    <a:pt x="482" y="1504"/>
                    <a:pt x="487" y="1512"/>
                  </a:cubicBezTo>
                  <a:cubicBezTo>
                    <a:pt x="492" y="1515"/>
                    <a:pt x="495" y="1507"/>
                    <a:pt x="498" y="1507"/>
                  </a:cubicBezTo>
                  <a:cubicBezTo>
                    <a:pt x="505" y="1504"/>
                    <a:pt x="513" y="1499"/>
                    <a:pt x="516" y="1504"/>
                  </a:cubicBezTo>
                  <a:cubicBezTo>
                    <a:pt x="524" y="1512"/>
                    <a:pt x="516" y="1525"/>
                    <a:pt x="524" y="1533"/>
                  </a:cubicBezTo>
                  <a:cubicBezTo>
                    <a:pt x="524" y="1533"/>
                    <a:pt x="582" y="1501"/>
                    <a:pt x="595" y="1509"/>
                  </a:cubicBezTo>
                  <a:cubicBezTo>
                    <a:pt x="667" y="1544"/>
                    <a:pt x="566" y="1557"/>
                    <a:pt x="572" y="1591"/>
                  </a:cubicBezTo>
                  <a:lnTo>
                    <a:pt x="633" y="1628"/>
                  </a:lnTo>
                  <a:cubicBezTo>
                    <a:pt x="640" y="1639"/>
                    <a:pt x="656" y="1708"/>
                    <a:pt x="696" y="1692"/>
                  </a:cubicBezTo>
                  <a:cubicBezTo>
                    <a:pt x="707" y="1687"/>
                    <a:pt x="704" y="1668"/>
                    <a:pt x="712" y="1660"/>
                  </a:cubicBezTo>
                  <a:cubicBezTo>
                    <a:pt x="725" y="1650"/>
                    <a:pt x="752" y="1655"/>
                    <a:pt x="760" y="1639"/>
                  </a:cubicBezTo>
                  <a:cubicBezTo>
                    <a:pt x="762" y="1634"/>
                    <a:pt x="704" y="1576"/>
                    <a:pt x="720" y="1573"/>
                  </a:cubicBezTo>
                  <a:cubicBezTo>
                    <a:pt x="760" y="1568"/>
                    <a:pt x="805" y="1607"/>
                    <a:pt x="828" y="1615"/>
                  </a:cubicBezTo>
                  <a:cubicBezTo>
                    <a:pt x="839" y="1618"/>
                    <a:pt x="852" y="1613"/>
                    <a:pt x="863" y="1613"/>
                  </a:cubicBezTo>
                  <a:cubicBezTo>
                    <a:pt x="873" y="1613"/>
                    <a:pt x="887" y="1618"/>
                    <a:pt x="897" y="1613"/>
                  </a:cubicBezTo>
                  <a:cubicBezTo>
                    <a:pt x="903" y="1610"/>
                    <a:pt x="900" y="1599"/>
                    <a:pt x="903" y="1594"/>
                  </a:cubicBezTo>
                  <a:cubicBezTo>
                    <a:pt x="905" y="1591"/>
                    <a:pt x="910" y="1591"/>
                    <a:pt x="910" y="1594"/>
                  </a:cubicBezTo>
                  <a:cubicBezTo>
                    <a:pt x="942" y="1658"/>
                    <a:pt x="921" y="1618"/>
                    <a:pt x="887" y="1650"/>
                  </a:cubicBezTo>
                  <a:cubicBezTo>
                    <a:pt x="876" y="1658"/>
                    <a:pt x="913" y="1660"/>
                    <a:pt x="924" y="1668"/>
                  </a:cubicBezTo>
                  <a:cubicBezTo>
                    <a:pt x="932" y="1676"/>
                    <a:pt x="929" y="1689"/>
                    <a:pt x="937" y="1697"/>
                  </a:cubicBezTo>
                  <a:cubicBezTo>
                    <a:pt x="942" y="1703"/>
                    <a:pt x="950" y="1705"/>
                    <a:pt x="955" y="1705"/>
                  </a:cubicBezTo>
                  <a:cubicBezTo>
                    <a:pt x="1032" y="1697"/>
                    <a:pt x="945" y="1692"/>
                    <a:pt x="990" y="1673"/>
                  </a:cubicBezTo>
                  <a:cubicBezTo>
                    <a:pt x="995" y="1671"/>
                    <a:pt x="995" y="1681"/>
                    <a:pt x="1000" y="1684"/>
                  </a:cubicBezTo>
                  <a:cubicBezTo>
                    <a:pt x="1011" y="1692"/>
                    <a:pt x="1040" y="1700"/>
                    <a:pt x="1053" y="1703"/>
                  </a:cubicBezTo>
                  <a:cubicBezTo>
                    <a:pt x="1069" y="1708"/>
                    <a:pt x="1093" y="1700"/>
                    <a:pt x="1106" y="1711"/>
                  </a:cubicBezTo>
                  <a:cubicBezTo>
                    <a:pt x="1109" y="1713"/>
                    <a:pt x="1133" y="1777"/>
                    <a:pt x="1136" y="1779"/>
                  </a:cubicBezTo>
                  <a:cubicBezTo>
                    <a:pt x="1146" y="1787"/>
                    <a:pt x="1167" y="1779"/>
                    <a:pt x="1178" y="1790"/>
                  </a:cubicBezTo>
                  <a:cubicBezTo>
                    <a:pt x="1188" y="1803"/>
                    <a:pt x="1181" y="1827"/>
                    <a:pt x="1191" y="1840"/>
                  </a:cubicBezTo>
                  <a:cubicBezTo>
                    <a:pt x="1196" y="1848"/>
                    <a:pt x="1215" y="1835"/>
                    <a:pt x="1223" y="1843"/>
                  </a:cubicBezTo>
                  <a:cubicBezTo>
                    <a:pt x="1231" y="1851"/>
                    <a:pt x="1218" y="1869"/>
                    <a:pt x="1226" y="1877"/>
                  </a:cubicBezTo>
                  <a:cubicBezTo>
                    <a:pt x="1268" y="1912"/>
                    <a:pt x="1302" y="1777"/>
                    <a:pt x="1329" y="1795"/>
                  </a:cubicBezTo>
                  <a:cubicBezTo>
                    <a:pt x="1345" y="1806"/>
                    <a:pt x="1345" y="1830"/>
                    <a:pt x="1358" y="1843"/>
                  </a:cubicBezTo>
                  <a:cubicBezTo>
                    <a:pt x="1361" y="1846"/>
                    <a:pt x="1371" y="1838"/>
                    <a:pt x="1374" y="1840"/>
                  </a:cubicBezTo>
                  <a:cubicBezTo>
                    <a:pt x="1376" y="1846"/>
                    <a:pt x="1366" y="1856"/>
                    <a:pt x="1371" y="1859"/>
                  </a:cubicBezTo>
                  <a:cubicBezTo>
                    <a:pt x="1384" y="1861"/>
                    <a:pt x="1398" y="1848"/>
                    <a:pt x="1408" y="1854"/>
                  </a:cubicBezTo>
                  <a:cubicBezTo>
                    <a:pt x="1427" y="1861"/>
                    <a:pt x="1411" y="1912"/>
                    <a:pt x="1411" y="1917"/>
                  </a:cubicBezTo>
                  <a:cubicBezTo>
                    <a:pt x="1411" y="1930"/>
                    <a:pt x="1435" y="1909"/>
                    <a:pt x="1448" y="1906"/>
                  </a:cubicBezTo>
                  <a:cubicBezTo>
                    <a:pt x="1458" y="1904"/>
                    <a:pt x="1469" y="1925"/>
                    <a:pt x="1480" y="1920"/>
                  </a:cubicBezTo>
                  <a:cubicBezTo>
                    <a:pt x="1482" y="1917"/>
                    <a:pt x="1514" y="1835"/>
                    <a:pt x="1551" y="1827"/>
                  </a:cubicBezTo>
                  <a:cubicBezTo>
                    <a:pt x="1562" y="1824"/>
                    <a:pt x="1572" y="1835"/>
                    <a:pt x="1583" y="1835"/>
                  </a:cubicBezTo>
                  <a:cubicBezTo>
                    <a:pt x="1593" y="1832"/>
                    <a:pt x="1599" y="1816"/>
                    <a:pt x="1609" y="1819"/>
                  </a:cubicBezTo>
                  <a:cubicBezTo>
                    <a:pt x="1631" y="1822"/>
                    <a:pt x="1644" y="1851"/>
                    <a:pt x="1665" y="1851"/>
                  </a:cubicBezTo>
                  <a:cubicBezTo>
                    <a:pt x="1681" y="1851"/>
                    <a:pt x="1694" y="1835"/>
                    <a:pt x="1702" y="1822"/>
                  </a:cubicBezTo>
                  <a:cubicBezTo>
                    <a:pt x="1705" y="1816"/>
                    <a:pt x="1689" y="1816"/>
                    <a:pt x="1689" y="1811"/>
                  </a:cubicBezTo>
                  <a:cubicBezTo>
                    <a:pt x="1697" y="1774"/>
                    <a:pt x="1713" y="1811"/>
                    <a:pt x="1723" y="1806"/>
                  </a:cubicBezTo>
                  <a:cubicBezTo>
                    <a:pt x="1731" y="1803"/>
                    <a:pt x="1731" y="1787"/>
                    <a:pt x="1739" y="1787"/>
                  </a:cubicBezTo>
                  <a:cubicBezTo>
                    <a:pt x="1779" y="1777"/>
                    <a:pt x="1869" y="1779"/>
                    <a:pt x="1903" y="1806"/>
                  </a:cubicBezTo>
                  <a:cubicBezTo>
                    <a:pt x="1911" y="1814"/>
                    <a:pt x="1909" y="1832"/>
                    <a:pt x="1919" y="1838"/>
                  </a:cubicBezTo>
                  <a:cubicBezTo>
                    <a:pt x="1935" y="1848"/>
                    <a:pt x="1954" y="1848"/>
                    <a:pt x="1972" y="1854"/>
                  </a:cubicBezTo>
                  <a:cubicBezTo>
                    <a:pt x="2006" y="1864"/>
                    <a:pt x="2038" y="1867"/>
                    <a:pt x="2070" y="1872"/>
                  </a:cubicBezTo>
                  <a:cubicBezTo>
                    <a:pt x="2083" y="1872"/>
                    <a:pt x="2096" y="1867"/>
                    <a:pt x="2110" y="1869"/>
                  </a:cubicBezTo>
                  <a:cubicBezTo>
                    <a:pt x="2115" y="1872"/>
                    <a:pt x="2126" y="1885"/>
                    <a:pt x="2123" y="1880"/>
                  </a:cubicBezTo>
                  <a:cubicBezTo>
                    <a:pt x="2091" y="1779"/>
                    <a:pt x="2118" y="1885"/>
                    <a:pt x="2073" y="1830"/>
                  </a:cubicBezTo>
                  <a:cubicBezTo>
                    <a:pt x="2062" y="1819"/>
                    <a:pt x="2083" y="1801"/>
                    <a:pt x="2081" y="1787"/>
                  </a:cubicBezTo>
                  <a:cubicBezTo>
                    <a:pt x="2073" y="1761"/>
                    <a:pt x="2046" y="1740"/>
                    <a:pt x="2041" y="1711"/>
                  </a:cubicBezTo>
                  <a:cubicBezTo>
                    <a:pt x="2033" y="1689"/>
                    <a:pt x="2194" y="1390"/>
                    <a:pt x="2216" y="1372"/>
                  </a:cubicBezTo>
                  <a:cubicBezTo>
                    <a:pt x="2263" y="1332"/>
                    <a:pt x="2292" y="1390"/>
                    <a:pt x="2300" y="1295"/>
                  </a:cubicBezTo>
                  <a:cubicBezTo>
                    <a:pt x="2300" y="1274"/>
                    <a:pt x="2247" y="1226"/>
                    <a:pt x="2245" y="1223"/>
                  </a:cubicBezTo>
                  <a:cubicBezTo>
                    <a:pt x="2231" y="1197"/>
                    <a:pt x="2292" y="1200"/>
                    <a:pt x="2284" y="1192"/>
                  </a:cubicBezTo>
                  <a:cubicBezTo>
                    <a:pt x="2242" y="1160"/>
                    <a:pt x="2165" y="1110"/>
                    <a:pt x="2141" y="1059"/>
                  </a:cubicBezTo>
                  <a:cubicBezTo>
                    <a:pt x="2136" y="1046"/>
                    <a:pt x="2147" y="1028"/>
                    <a:pt x="2141" y="1012"/>
                  </a:cubicBezTo>
                  <a:cubicBezTo>
                    <a:pt x="2134" y="993"/>
                    <a:pt x="2110" y="980"/>
                    <a:pt x="2102" y="961"/>
                  </a:cubicBezTo>
                  <a:cubicBezTo>
                    <a:pt x="2081" y="914"/>
                    <a:pt x="2136" y="824"/>
                    <a:pt x="2083" y="781"/>
                  </a:cubicBezTo>
                  <a:cubicBezTo>
                    <a:pt x="2062" y="765"/>
                    <a:pt x="2036" y="758"/>
                    <a:pt x="2012" y="755"/>
                  </a:cubicBezTo>
                  <a:cubicBezTo>
                    <a:pt x="2006" y="752"/>
                    <a:pt x="2001" y="765"/>
                    <a:pt x="1996" y="763"/>
                  </a:cubicBezTo>
                  <a:cubicBezTo>
                    <a:pt x="1919" y="734"/>
                    <a:pt x="2086" y="593"/>
                    <a:pt x="2104" y="575"/>
                  </a:cubicBezTo>
                  <a:cubicBezTo>
                    <a:pt x="2107" y="572"/>
                    <a:pt x="2112" y="567"/>
                    <a:pt x="2112" y="562"/>
                  </a:cubicBezTo>
                  <a:cubicBezTo>
                    <a:pt x="2104" y="416"/>
                    <a:pt x="1988" y="292"/>
                    <a:pt x="1940" y="157"/>
                  </a:cubicBezTo>
                  <a:cubicBezTo>
                    <a:pt x="1924" y="146"/>
                    <a:pt x="1940" y="117"/>
                    <a:pt x="1924" y="96"/>
                  </a:cubicBezTo>
                  <a:cubicBezTo>
                    <a:pt x="1877" y="27"/>
                    <a:pt x="1906" y="85"/>
                    <a:pt x="1832" y="53"/>
                  </a:cubicBezTo>
                  <a:cubicBezTo>
                    <a:pt x="1805" y="43"/>
                    <a:pt x="1824" y="8"/>
                    <a:pt x="1784" y="22"/>
                  </a:cubicBezTo>
                  <a:cubicBezTo>
                    <a:pt x="1776" y="24"/>
                    <a:pt x="1776" y="37"/>
                    <a:pt x="1768" y="43"/>
                  </a:cubicBezTo>
                  <a:cubicBezTo>
                    <a:pt x="1646" y="114"/>
                    <a:pt x="1289" y="127"/>
                    <a:pt x="1138" y="106"/>
                  </a:cubicBezTo>
                  <a:cubicBezTo>
                    <a:pt x="1091" y="157"/>
                    <a:pt x="1016" y="186"/>
                    <a:pt x="955" y="162"/>
                  </a:cubicBezTo>
                  <a:cubicBezTo>
                    <a:pt x="903" y="141"/>
                    <a:pt x="913" y="90"/>
                    <a:pt x="897" y="59"/>
                  </a:cubicBezTo>
                  <a:cubicBezTo>
                    <a:pt x="892" y="51"/>
                    <a:pt x="873" y="30"/>
                    <a:pt x="884" y="32"/>
                  </a:cubicBezTo>
                  <a:cubicBezTo>
                    <a:pt x="892" y="32"/>
                    <a:pt x="900" y="32"/>
                    <a:pt x="905" y="35"/>
                  </a:cubicBezTo>
                  <a:cubicBezTo>
                    <a:pt x="892" y="27"/>
                    <a:pt x="876" y="19"/>
                    <a:pt x="860" y="16"/>
                  </a:cubicBezTo>
                  <a:cubicBezTo>
                    <a:pt x="765" y="0"/>
                    <a:pt x="659" y="85"/>
                    <a:pt x="588" y="127"/>
                  </a:cubicBezTo>
                  <a:cubicBezTo>
                    <a:pt x="564" y="141"/>
                    <a:pt x="535" y="135"/>
                    <a:pt x="516" y="151"/>
                  </a:cubicBezTo>
                  <a:cubicBezTo>
                    <a:pt x="471" y="191"/>
                    <a:pt x="460" y="255"/>
                    <a:pt x="447" y="257"/>
                  </a:cubicBezTo>
                  <a:cubicBezTo>
                    <a:pt x="349" y="281"/>
                    <a:pt x="257" y="323"/>
                    <a:pt x="164" y="360"/>
                  </a:cubicBezTo>
                  <a:cubicBezTo>
                    <a:pt x="140" y="371"/>
                    <a:pt x="124" y="400"/>
                    <a:pt x="100" y="405"/>
                  </a:cubicBezTo>
                  <a:cubicBezTo>
                    <a:pt x="87" y="411"/>
                    <a:pt x="74" y="398"/>
                    <a:pt x="61" y="403"/>
                  </a:cubicBezTo>
                  <a:cubicBezTo>
                    <a:pt x="37" y="416"/>
                    <a:pt x="92" y="474"/>
                    <a:pt x="69" y="480"/>
                  </a:cubicBezTo>
                  <a:cubicBezTo>
                    <a:pt x="74" y="522"/>
                    <a:pt x="116" y="604"/>
                    <a:pt x="122" y="630"/>
                  </a:cubicBezTo>
                  <a:cubicBezTo>
                    <a:pt x="130" y="694"/>
                    <a:pt x="45" y="736"/>
                    <a:pt x="63" y="787"/>
                  </a:cubicBezTo>
                  <a:cubicBezTo>
                    <a:pt x="74" y="818"/>
                    <a:pt x="175" y="832"/>
                    <a:pt x="175" y="871"/>
                  </a:cubicBezTo>
                  <a:cubicBezTo>
                    <a:pt x="175" y="911"/>
                    <a:pt x="143" y="924"/>
                    <a:pt x="167" y="953"/>
                  </a:cubicBezTo>
                  <a:cubicBezTo>
                    <a:pt x="175" y="967"/>
                    <a:pt x="193" y="972"/>
                    <a:pt x="198" y="988"/>
                  </a:cubicBezTo>
                  <a:cubicBezTo>
                    <a:pt x="206" y="1001"/>
                    <a:pt x="196" y="1020"/>
                    <a:pt x="198" y="1033"/>
                  </a:cubicBezTo>
                  <a:cubicBezTo>
                    <a:pt x="201" y="1041"/>
                    <a:pt x="212" y="1038"/>
                    <a:pt x="214" y="1043"/>
                  </a:cubicBezTo>
                  <a:cubicBezTo>
                    <a:pt x="227" y="1062"/>
                    <a:pt x="196" y="1107"/>
                    <a:pt x="188" y="1123"/>
                  </a:cubicBezTo>
                  <a:cubicBezTo>
                    <a:pt x="172" y="1147"/>
                    <a:pt x="212" y="1160"/>
                    <a:pt x="220" y="1184"/>
                  </a:cubicBezTo>
                  <a:cubicBezTo>
                    <a:pt x="225" y="1197"/>
                    <a:pt x="206" y="1213"/>
                    <a:pt x="214" y="1223"/>
                  </a:cubicBezTo>
                  <a:cubicBezTo>
                    <a:pt x="225" y="1239"/>
                    <a:pt x="249" y="1234"/>
                    <a:pt x="259" y="1245"/>
                  </a:cubicBezTo>
                  <a:cubicBezTo>
                    <a:pt x="291" y="1274"/>
                    <a:pt x="286" y="1409"/>
                    <a:pt x="265" y="1459"/>
                  </a:cubicBezTo>
                  <a:close/>
                  <a:moveTo>
                    <a:pt x="0" y="461"/>
                  </a:moveTo>
                  <a:lnTo>
                    <a:pt x="2" y="461"/>
                  </a:lnTo>
                  <a:moveTo>
                    <a:pt x="2" y="461"/>
                  </a:moveTo>
                  <a:cubicBezTo>
                    <a:pt x="5" y="464"/>
                    <a:pt x="8" y="464"/>
                    <a:pt x="10" y="466"/>
                  </a:cubicBezTo>
                  <a:cubicBezTo>
                    <a:pt x="8" y="464"/>
                    <a:pt x="5" y="464"/>
                    <a:pt x="2" y="461"/>
                  </a:cubicBezTo>
                  <a:close/>
                  <a:moveTo>
                    <a:pt x="16" y="466"/>
                  </a:moveTo>
                  <a:lnTo>
                    <a:pt x="16" y="466"/>
                  </a:lnTo>
                  <a:lnTo>
                    <a:pt x="16" y="466"/>
                  </a:lnTo>
                  <a:lnTo>
                    <a:pt x="16" y="466"/>
                  </a:lnTo>
                  <a:lnTo>
                    <a:pt x="16" y="466"/>
                  </a:lnTo>
                  <a:lnTo>
                    <a:pt x="16" y="469"/>
                  </a:lnTo>
                  <a:lnTo>
                    <a:pt x="16" y="469"/>
                  </a:lnTo>
                  <a:lnTo>
                    <a:pt x="18" y="469"/>
                  </a:lnTo>
                  <a:moveTo>
                    <a:pt x="18" y="469"/>
                  </a:moveTo>
                  <a:lnTo>
                    <a:pt x="21" y="469"/>
                  </a:lnTo>
                  <a:lnTo>
                    <a:pt x="18" y="469"/>
                  </a:lnTo>
                  <a:close/>
                  <a:moveTo>
                    <a:pt x="24" y="469"/>
                  </a:moveTo>
                  <a:cubicBezTo>
                    <a:pt x="24" y="469"/>
                    <a:pt x="24" y="472"/>
                    <a:pt x="26" y="472"/>
                  </a:cubicBezTo>
                  <a:cubicBezTo>
                    <a:pt x="24" y="472"/>
                    <a:pt x="24" y="469"/>
                    <a:pt x="24" y="469"/>
                  </a:cubicBezTo>
                  <a:close/>
                  <a:moveTo>
                    <a:pt x="26" y="472"/>
                  </a:moveTo>
                  <a:lnTo>
                    <a:pt x="26" y="472"/>
                  </a:lnTo>
                  <a:lnTo>
                    <a:pt x="29" y="472"/>
                  </a:lnTo>
                  <a:lnTo>
                    <a:pt x="29" y="472"/>
                  </a:lnTo>
                  <a:moveTo>
                    <a:pt x="29" y="472"/>
                  </a:moveTo>
                  <a:cubicBezTo>
                    <a:pt x="32" y="472"/>
                    <a:pt x="32" y="472"/>
                    <a:pt x="32" y="474"/>
                  </a:cubicBezTo>
                  <a:cubicBezTo>
                    <a:pt x="32" y="472"/>
                    <a:pt x="32" y="472"/>
                    <a:pt x="29" y="472"/>
                  </a:cubicBezTo>
                  <a:close/>
                  <a:moveTo>
                    <a:pt x="32" y="474"/>
                  </a:moveTo>
                  <a:lnTo>
                    <a:pt x="34" y="474"/>
                  </a:lnTo>
                  <a:moveTo>
                    <a:pt x="34" y="474"/>
                  </a:moveTo>
                  <a:lnTo>
                    <a:pt x="37" y="474"/>
                  </a:lnTo>
                  <a:lnTo>
                    <a:pt x="34" y="474"/>
                  </a:lnTo>
                  <a:close/>
                  <a:moveTo>
                    <a:pt x="58" y="480"/>
                  </a:moveTo>
                  <a:lnTo>
                    <a:pt x="58" y="480"/>
                  </a:lnTo>
                  <a:lnTo>
                    <a:pt x="58" y="480"/>
                  </a:lnTo>
                  <a:close/>
                  <a:moveTo>
                    <a:pt x="58" y="480"/>
                  </a:moveTo>
                  <a:lnTo>
                    <a:pt x="61" y="480"/>
                  </a:lnTo>
                  <a:lnTo>
                    <a:pt x="58" y="480"/>
                  </a:lnTo>
                  <a:close/>
                  <a:moveTo>
                    <a:pt x="940" y="53"/>
                  </a:moveTo>
                  <a:cubicBezTo>
                    <a:pt x="950" y="59"/>
                    <a:pt x="961" y="64"/>
                    <a:pt x="969" y="75"/>
                  </a:cubicBezTo>
                  <a:cubicBezTo>
                    <a:pt x="971" y="77"/>
                    <a:pt x="971" y="88"/>
                    <a:pt x="966" y="85"/>
                  </a:cubicBezTo>
                  <a:cubicBezTo>
                    <a:pt x="948" y="72"/>
                    <a:pt x="942" y="61"/>
                    <a:pt x="940" y="53"/>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6" name="Norway"/>
            <p:cNvSpPr>
              <a:spLocks noEditPoints="1"/>
            </p:cNvSpPr>
            <p:nvPr/>
          </p:nvSpPr>
          <p:spPr bwMode="auto">
            <a:xfrm>
              <a:off x="3740015" y="936975"/>
              <a:ext cx="1231900" cy="2449513"/>
            </a:xfrm>
            <a:custGeom>
              <a:avLst/>
              <a:gdLst>
                <a:gd name="T0" fmla="*/ 1406 w 3420"/>
                <a:gd name="T1" fmla="*/ 345 h 6796"/>
                <a:gd name="T2" fmla="*/ 1265 w 3420"/>
                <a:gd name="T3" fmla="*/ 14 h 6796"/>
                <a:gd name="T4" fmla="*/ 2668 w 3420"/>
                <a:gd name="T5" fmla="*/ 3315 h 6796"/>
                <a:gd name="T6" fmla="*/ 2999 w 3420"/>
                <a:gd name="T7" fmla="*/ 2317 h 6796"/>
                <a:gd name="T8" fmla="*/ 2737 w 3420"/>
                <a:gd name="T9" fmla="*/ 2878 h 6796"/>
                <a:gd name="T10" fmla="*/ 2144 w 3420"/>
                <a:gd name="T11" fmla="*/ 2859 h 6796"/>
                <a:gd name="T12" fmla="*/ 1631 w 3420"/>
                <a:gd name="T13" fmla="*/ 3812 h 6796"/>
                <a:gd name="T14" fmla="*/ 1226 w 3420"/>
                <a:gd name="T15" fmla="*/ 4877 h 6796"/>
                <a:gd name="T16" fmla="*/ 1316 w 3420"/>
                <a:gd name="T17" fmla="*/ 6057 h 6796"/>
                <a:gd name="T18" fmla="*/ 1001 w 3420"/>
                <a:gd name="T19" fmla="*/ 6272 h 6796"/>
                <a:gd name="T20" fmla="*/ 948 w 3420"/>
                <a:gd name="T21" fmla="*/ 6349 h 6796"/>
                <a:gd name="T22" fmla="*/ 693 w 3420"/>
                <a:gd name="T23" fmla="*/ 6595 h 6796"/>
                <a:gd name="T24" fmla="*/ 257 w 3420"/>
                <a:gd name="T25" fmla="*/ 6751 h 6796"/>
                <a:gd name="T26" fmla="*/ 156 w 3420"/>
                <a:gd name="T27" fmla="*/ 6436 h 6796"/>
                <a:gd name="T28" fmla="*/ 48 w 3420"/>
                <a:gd name="T29" fmla="*/ 6256 h 6796"/>
                <a:gd name="T30" fmla="*/ 122 w 3420"/>
                <a:gd name="T31" fmla="*/ 6121 h 6796"/>
                <a:gd name="T32" fmla="*/ 135 w 3420"/>
                <a:gd name="T33" fmla="*/ 6047 h 6796"/>
                <a:gd name="T34" fmla="*/ 106 w 3420"/>
                <a:gd name="T35" fmla="*/ 5848 h 6796"/>
                <a:gd name="T36" fmla="*/ 270 w 3420"/>
                <a:gd name="T37" fmla="*/ 5729 h 6796"/>
                <a:gd name="T38" fmla="*/ 304 w 3420"/>
                <a:gd name="T39" fmla="*/ 5652 h 6796"/>
                <a:gd name="T40" fmla="*/ 77 w 3420"/>
                <a:gd name="T41" fmla="*/ 5538 h 6796"/>
                <a:gd name="T42" fmla="*/ 172 w 3420"/>
                <a:gd name="T43" fmla="*/ 5403 h 6796"/>
                <a:gd name="T44" fmla="*/ 228 w 3420"/>
                <a:gd name="T45" fmla="*/ 5332 h 6796"/>
                <a:gd name="T46" fmla="*/ 400 w 3420"/>
                <a:gd name="T47" fmla="*/ 5295 h 6796"/>
                <a:gd name="T48" fmla="*/ 527 w 3420"/>
                <a:gd name="T49" fmla="*/ 5194 h 6796"/>
                <a:gd name="T50" fmla="*/ 588 w 3420"/>
                <a:gd name="T51" fmla="*/ 5036 h 6796"/>
                <a:gd name="T52" fmla="*/ 715 w 3420"/>
                <a:gd name="T53" fmla="*/ 4980 h 6796"/>
                <a:gd name="T54" fmla="*/ 884 w 3420"/>
                <a:gd name="T55" fmla="*/ 4930 h 6796"/>
                <a:gd name="T56" fmla="*/ 1024 w 3420"/>
                <a:gd name="T57" fmla="*/ 4795 h 6796"/>
                <a:gd name="T58" fmla="*/ 873 w 3420"/>
                <a:gd name="T59" fmla="*/ 4720 h 6796"/>
                <a:gd name="T60" fmla="*/ 1085 w 3420"/>
                <a:gd name="T61" fmla="*/ 4551 h 6796"/>
                <a:gd name="T62" fmla="*/ 1207 w 3420"/>
                <a:gd name="T63" fmla="*/ 4334 h 6796"/>
                <a:gd name="T64" fmla="*/ 1284 w 3420"/>
                <a:gd name="T65" fmla="*/ 4128 h 6796"/>
                <a:gd name="T66" fmla="*/ 1400 w 3420"/>
                <a:gd name="T67" fmla="*/ 3913 h 6796"/>
                <a:gd name="T68" fmla="*/ 1416 w 3420"/>
                <a:gd name="T69" fmla="*/ 3664 h 6796"/>
                <a:gd name="T70" fmla="*/ 1554 w 3420"/>
                <a:gd name="T71" fmla="*/ 3548 h 6796"/>
                <a:gd name="T72" fmla="*/ 1591 w 3420"/>
                <a:gd name="T73" fmla="*/ 3400 h 6796"/>
                <a:gd name="T74" fmla="*/ 1652 w 3420"/>
                <a:gd name="T75" fmla="*/ 3278 h 6796"/>
                <a:gd name="T76" fmla="*/ 1744 w 3420"/>
                <a:gd name="T77" fmla="*/ 3204 h 6796"/>
                <a:gd name="T78" fmla="*/ 1713 w 3420"/>
                <a:gd name="T79" fmla="*/ 3106 h 6796"/>
                <a:gd name="T80" fmla="*/ 1617 w 3420"/>
                <a:gd name="T81" fmla="*/ 3066 h 6796"/>
                <a:gd name="T82" fmla="*/ 1832 w 3420"/>
                <a:gd name="T83" fmla="*/ 2984 h 6796"/>
                <a:gd name="T84" fmla="*/ 1755 w 3420"/>
                <a:gd name="T85" fmla="*/ 2844 h 6796"/>
                <a:gd name="T86" fmla="*/ 1964 w 3420"/>
                <a:gd name="T87" fmla="*/ 2711 h 6796"/>
                <a:gd name="T88" fmla="*/ 2136 w 3420"/>
                <a:gd name="T89" fmla="*/ 2738 h 6796"/>
                <a:gd name="T90" fmla="*/ 2316 w 3420"/>
                <a:gd name="T91" fmla="*/ 2555 h 6796"/>
                <a:gd name="T92" fmla="*/ 2449 w 3420"/>
                <a:gd name="T93" fmla="*/ 2444 h 6796"/>
                <a:gd name="T94" fmla="*/ 2541 w 3420"/>
                <a:gd name="T95" fmla="*/ 2110 h 6796"/>
                <a:gd name="T96" fmla="*/ 2777 w 3420"/>
                <a:gd name="T97" fmla="*/ 2060 h 6796"/>
                <a:gd name="T98" fmla="*/ 2864 w 3420"/>
                <a:gd name="T99" fmla="*/ 1978 h 6796"/>
                <a:gd name="T100" fmla="*/ 3010 w 3420"/>
                <a:gd name="T101" fmla="*/ 2026 h 6796"/>
                <a:gd name="T102" fmla="*/ 3253 w 3420"/>
                <a:gd name="T103" fmla="*/ 2243 h 6796"/>
                <a:gd name="T104" fmla="*/ 3290 w 3420"/>
                <a:gd name="T105" fmla="*/ 2298 h 6796"/>
                <a:gd name="T106" fmla="*/ 2232 w 3420"/>
                <a:gd name="T107" fmla="*/ 2857 h 6796"/>
                <a:gd name="T108" fmla="*/ 2327 w 3420"/>
                <a:gd name="T109" fmla="*/ 2232 h 6796"/>
                <a:gd name="T110" fmla="*/ 2311 w 3420"/>
                <a:gd name="T111" fmla="*/ 2253 h 6796"/>
                <a:gd name="T112" fmla="*/ 2083 w 3420"/>
                <a:gd name="T113" fmla="*/ 2518 h 6796"/>
                <a:gd name="T114" fmla="*/ 1363 w 3420"/>
                <a:gd name="T115" fmla="*/ 3241 h 6796"/>
                <a:gd name="T116" fmla="*/ 257 w 3420"/>
                <a:gd name="T117" fmla="*/ 5245 h 6796"/>
                <a:gd name="T118" fmla="*/ 87 w 3420"/>
                <a:gd name="T119" fmla="*/ 6063 h 6796"/>
                <a:gd name="T120" fmla="*/ 2213 w 3420"/>
                <a:gd name="T121" fmla="*/ 2852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0" h="6796">
                  <a:moveTo>
                    <a:pt x="2213" y="2852"/>
                  </a:moveTo>
                  <a:lnTo>
                    <a:pt x="2213" y="2852"/>
                  </a:lnTo>
                  <a:moveTo>
                    <a:pt x="1519" y="0"/>
                  </a:moveTo>
                  <a:lnTo>
                    <a:pt x="1519" y="11"/>
                  </a:lnTo>
                  <a:cubicBezTo>
                    <a:pt x="1509" y="22"/>
                    <a:pt x="1485" y="6"/>
                    <a:pt x="1477" y="16"/>
                  </a:cubicBezTo>
                  <a:cubicBezTo>
                    <a:pt x="1445" y="53"/>
                    <a:pt x="1472" y="69"/>
                    <a:pt x="1472" y="104"/>
                  </a:cubicBezTo>
                  <a:cubicBezTo>
                    <a:pt x="1472" y="125"/>
                    <a:pt x="1474" y="151"/>
                    <a:pt x="1466" y="172"/>
                  </a:cubicBezTo>
                  <a:cubicBezTo>
                    <a:pt x="1464" y="178"/>
                    <a:pt x="1445" y="167"/>
                    <a:pt x="1445" y="175"/>
                  </a:cubicBezTo>
                  <a:cubicBezTo>
                    <a:pt x="1448" y="186"/>
                    <a:pt x="1466" y="188"/>
                    <a:pt x="1466" y="202"/>
                  </a:cubicBezTo>
                  <a:cubicBezTo>
                    <a:pt x="1469" y="225"/>
                    <a:pt x="1435" y="244"/>
                    <a:pt x="1443" y="268"/>
                  </a:cubicBezTo>
                  <a:cubicBezTo>
                    <a:pt x="1451" y="289"/>
                    <a:pt x="1501" y="292"/>
                    <a:pt x="1456" y="329"/>
                  </a:cubicBezTo>
                  <a:cubicBezTo>
                    <a:pt x="1443" y="339"/>
                    <a:pt x="1421" y="353"/>
                    <a:pt x="1406" y="345"/>
                  </a:cubicBezTo>
                  <a:cubicBezTo>
                    <a:pt x="1392" y="339"/>
                    <a:pt x="1406" y="313"/>
                    <a:pt x="1395" y="300"/>
                  </a:cubicBezTo>
                  <a:cubicBezTo>
                    <a:pt x="1347" y="220"/>
                    <a:pt x="1382" y="400"/>
                    <a:pt x="1326" y="244"/>
                  </a:cubicBezTo>
                  <a:cubicBezTo>
                    <a:pt x="1316" y="215"/>
                    <a:pt x="1376" y="207"/>
                    <a:pt x="1403" y="196"/>
                  </a:cubicBezTo>
                  <a:cubicBezTo>
                    <a:pt x="1411" y="194"/>
                    <a:pt x="1390" y="207"/>
                    <a:pt x="1382" y="204"/>
                  </a:cubicBezTo>
                  <a:cubicBezTo>
                    <a:pt x="1371" y="199"/>
                    <a:pt x="1374" y="172"/>
                    <a:pt x="1361" y="172"/>
                  </a:cubicBezTo>
                  <a:cubicBezTo>
                    <a:pt x="1339" y="172"/>
                    <a:pt x="1329" y="199"/>
                    <a:pt x="1310" y="204"/>
                  </a:cubicBezTo>
                  <a:cubicBezTo>
                    <a:pt x="1289" y="210"/>
                    <a:pt x="1289" y="172"/>
                    <a:pt x="1281" y="167"/>
                  </a:cubicBezTo>
                  <a:cubicBezTo>
                    <a:pt x="1268" y="159"/>
                    <a:pt x="1249" y="162"/>
                    <a:pt x="1236" y="154"/>
                  </a:cubicBezTo>
                  <a:cubicBezTo>
                    <a:pt x="1212" y="138"/>
                    <a:pt x="1186" y="51"/>
                    <a:pt x="1183" y="32"/>
                  </a:cubicBezTo>
                  <a:cubicBezTo>
                    <a:pt x="1181" y="16"/>
                    <a:pt x="1210" y="8"/>
                    <a:pt x="1226" y="11"/>
                  </a:cubicBezTo>
                  <a:cubicBezTo>
                    <a:pt x="1252" y="16"/>
                    <a:pt x="1226" y="35"/>
                    <a:pt x="1231" y="45"/>
                  </a:cubicBezTo>
                  <a:cubicBezTo>
                    <a:pt x="1241" y="59"/>
                    <a:pt x="1247" y="14"/>
                    <a:pt x="1265" y="14"/>
                  </a:cubicBezTo>
                  <a:cubicBezTo>
                    <a:pt x="1316" y="16"/>
                    <a:pt x="1324" y="24"/>
                    <a:pt x="1363" y="51"/>
                  </a:cubicBezTo>
                  <a:cubicBezTo>
                    <a:pt x="1366" y="53"/>
                    <a:pt x="1358" y="43"/>
                    <a:pt x="1361" y="40"/>
                  </a:cubicBezTo>
                  <a:cubicBezTo>
                    <a:pt x="1366" y="27"/>
                    <a:pt x="1347" y="14"/>
                    <a:pt x="1334" y="8"/>
                  </a:cubicBezTo>
                  <a:cubicBezTo>
                    <a:pt x="1321" y="3"/>
                    <a:pt x="1308" y="3"/>
                    <a:pt x="1292" y="0"/>
                  </a:cubicBezTo>
                  <a:moveTo>
                    <a:pt x="1885" y="0"/>
                  </a:moveTo>
                  <a:cubicBezTo>
                    <a:pt x="1874" y="24"/>
                    <a:pt x="1866" y="53"/>
                    <a:pt x="1848" y="45"/>
                  </a:cubicBezTo>
                  <a:cubicBezTo>
                    <a:pt x="1842" y="40"/>
                    <a:pt x="1840" y="22"/>
                    <a:pt x="1842" y="0"/>
                  </a:cubicBezTo>
                  <a:moveTo>
                    <a:pt x="2239" y="2859"/>
                  </a:moveTo>
                  <a:cubicBezTo>
                    <a:pt x="2242" y="2859"/>
                    <a:pt x="2242" y="2859"/>
                    <a:pt x="2242" y="2862"/>
                  </a:cubicBezTo>
                  <a:moveTo>
                    <a:pt x="2671" y="3312"/>
                  </a:moveTo>
                  <a:lnTo>
                    <a:pt x="2668" y="3312"/>
                  </a:lnTo>
                  <a:moveTo>
                    <a:pt x="2668" y="3315"/>
                  </a:moveTo>
                  <a:lnTo>
                    <a:pt x="2668" y="3315"/>
                  </a:lnTo>
                  <a:moveTo>
                    <a:pt x="3367" y="2311"/>
                  </a:moveTo>
                  <a:cubicBezTo>
                    <a:pt x="3383" y="2333"/>
                    <a:pt x="3420" y="2383"/>
                    <a:pt x="3388" y="2394"/>
                  </a:cubicBezTo>
                  <a:cubicBezTo>
                    <a:pt x="3357" y="2404"/>
                    <a:pt x="3275" y="2362"/>
                    <a:pt x="3301" y="2386"/>
                  </a:cubicBezTo>
                  <a:cubicBezTo>
                    <a:pt x="3351" y="2428"/>
                    <a:pt x="3251" y="2489"/>
                    <a:pt x="3237" y="2521"/>
                  </a:cubicBezTo>
                  <a:cubicBezTo>
                    <a:pt x="3237" y="2523"/>
                    <a:pt x="3269" y="2637"/>
                    <a:pt x="3232" y="2624"/>
                  </a:cubicBezTo>
                  <a:cubicBezTo>
                    <a:pt x="3132" y="2584"/>
                    <a:pt x="3251" y="2518"/>
                    <a:pt x="3216" y="2460"/>
                  </a:cubicBezTo>
                  <a:cubicBezTo>
                    <a:pt x="3163" y="2367"/>
                    <a:pt x="3081" y="2401"/>
                    <a:pt x="3012" y="2327"/>
                  </a:cubicBezTo>
                  <a:lnTo>
                    <a:pt x="3010" y="2314"/>
                  </a:lnTo>
                  <a:cubicBezTo>
                    <a:pt x="3007" y="2314"/>
                    <a:pt x="3005" y="2314"/>
                    <a:pt x="3002" y="2317"/>
                  </a:cubicBezTo>
                  <a:cubicBezTo>
                    <a:pt x="3002" y="2314"/>
                    <a:pt x="2999" y="2314"/>
                    <a:pt x="2999" y="2311"/>
                  </a:cubicBezTo>
                  <a:lnTo>
                    <a:pt x="2999" y="2317"/>
                  </a:lnTo>
                  <a:cubicBezTo>
                    <a:pt x="2946" y="2327"/>
                    <a:pt x="2957" y="2388"/>
                    <a:pt x="2912" y="2401"/>
                  </a:cubicBezTo>
                  <a:cubicBezTo>
                    <a:pt x="2872" y="2412"/>
                    <a:pt x="2888" y="2356"/>
                    <a:pt x="2843" y="2407"/>
                  </a:cubicBezTo>
                  <a:cubicBezTo>
                    <a:pt x="2838" y="2415"/>
                    <a:pt x="2843" y="2428"/>
                    <a:pt x="2840" y="2439"/>
                  </a:cubicBezTo>
                  <a:cubicBezTo>
                    <a:pt x="2838" y="2441"/>
                    <a:pt x="2809" y="2497"/>
                    <a:pt x="2809" y="2499"/>
                  </a:cubicBezTo>
                  <a:cubicBezTo>
                    <a:pt x="2801" y="2521"/>
                    <a:pt x="2817" y="2589"/>
                    <a:pt x="2819" y="2608"/>
                  </a:cubicBezTo>
                  <a:cubicBezTo>
                    <a:pt x="2819" y="2616"/>
                    <a:pt x="2814" y="2621"/>
                    <a:pt x="2814" y="2629"/>
                  </a:cubicBezTo>
                  <a:cubicBezTo>
                    <a:pt x="2814" y="2645"/>
                    <a:pt x="2817" y="2658"/>
                    <a:pt x="2819" y="2674"/>
                  </a:cubicBezTo>
                  <a:cubicBezTo>
                    <a:pt x="2827" y="2695"/>
                    <a:pt x="2846" y="2711"/>
                    <a:pt x="2848" y="2732"/>
                  </a:cubicBezTo>
                  <a:cubicBezTo>
                    <a:pt x="2862" y="2825"/>
                    <a:pt x="2838" y="2762"/>
                    <a:pt x="2806" y="2791"/>
                  </a:cubicBezTo>
                  <a:cubicBezTo>
                    <a:pt x="2769" y="2828"/>
                    <a:pt x="2803" y="2838"/>
                    <a:pt x="2793" y="2883"/>
                  </a:cubicBezTo>
                  <a:cubicBezTo>
                    <a:pt x="2790" y="2894"/>
                    <a:pt x="2780" y="2899"/>
                    <a:pt x="2777" y="2910"/>
                  </a:cubicBezTo>
                  <a:cubicBezTo>
                    <a:pt x="2777" y="2912"/>
                    <a:pt x="2742" y="2881"/>
                    <a:pt x="2737" y="2878"/>
                  </a:cubicBezTo>
                  <a:cubicBezTo>
                    <a:pt x="2729" y="2873"/>
                    <a:pt x="2631" y="2838"/>
                    <a:pt x="2623" y="2849"/>
                  </a:cubicBezTo>
                  <a:cubicBezTo>
                    <a:pt x="2613" y="2859"/>
                    <a:pt x="2621" y="2881"/>
                    <a:pt x="2613" y="2891"/>
                  </a:cubicBezTo>
                  <a:cubicBezTo>
                    <a:pt x="2581" y="2947"/>
                    <a:pt x="2539" y="2912"/>
                    <a:pt x="2494" y="2920"/>
                  </a:cubicBezTo>
                  <a:cubicBezTo>
                    <a:pt x="2480" y="2920"/>
                    <a:pt x="2462" y="2934"/>
                    <a:pt x="2451" y="2926"/>
                  </a:cubicBezTo>
                  <a:cubicBezTo>
                    <a:pt x="2438" y="2915"/>
                    <a:pt x="2443" y="2894"/>
                    <a:pt x="2435" y="2881"/>
                  </a:cubicBezTo>
                  <a:cubicBezTo>
                    <a:pt x="2417" y="2849"/>
                    <a:pt x="2356" y="2767"/>
                    <a:pt x="2324" y="2748"/>
                  </a:cubicBezTo>
                  <a:cubicBezTo>
                    <a:pt x="2218" y="2687"/>
                    <a:pt x="2266" y="2846"/>
                    <a:pt x="2266" y="2846"/>
                  </a:cubicBezTo>
                  <a:cubicBezTo>
                    <a:pt x="2250" y="2849"/>
                    <a:pt x="2237" y="2830"/>
                    <a:pt x="2221" y="2830"/>
                  </a:cubicBezTo>
                  <a:cubicBezTo>
                    <a:pt x="2213" y="2830"/>
                    <a:pt x="2200" y="2838"/>
                    <a:pt x="2202" y="2844"/>
                  </a:cubicBezTo>
                  <a:cubicBezTo>
                    <a:pt x="2205" y="2846"/>
                    <a:pt x="2208" y="2849"/>
                    <a:pt x="2210" y="2849"/>
                  </a:cubicBezTo>
                  <a:lnTo>
                    <a:pt x="2205" y="2849"/>
                  </a:lnTo>
                  <a:cubicBezTo>
                    <a:pt x="2184" y="2854"/>
                    <a:pt x="2155" y="2841"/>
                    <a:pt x="2144" y="2859"/>
                  </a:cubicBezTo>
                  <a:cubicBezTo>
                    <a:pt x="2136" y="2873"/>
                    <a:pt x="2171" y="2881"/>
                    <a:pt x="2179" y="2894"/>
                  </a:cubicBezTo>
                  <a:cubicBezTo>
                    <a:pt x="2187" y="2910"/>
                    <a:pt x="2192" y="2928"/>
                    <a:pt x="2192" y="2947"/>
                  </a:cubicBezTo>
                  <a:cubicBezTo>
                    <a:pt x="2192" y="2979"/>
                    <a:pt x="2147" y="3002"/>
                    <a:pt x="2155" y="3034"/>
                  </a:cubicBezTo>
                  <a:cubicBezTo>
                    <a:pt x="2157" y="3058"/>
                    <a:pt x="2250" y="3053"/>
                    <a:pt x="2163" y="3108"/>
                  </a:cubicBezTo>
                  <a:cubicBezTo>
                    <a:pt x="2139" y="3124"/>
                    <a:pt x="1956" y="3034"/>
                    <a:pt x="1919" y="3082"/>
                  </a:cubicBezTo>
                  <a:cubicBezTo>
                    <a:pt x="1903" y="3103"/>
                    <a:pt x="1969" y="3254"/>
                    <a:pt x="1916" y="3275"/>
                  </a:cubicBezTo>
                  <a:lnTo>
                    <a:pt x="1832" y="3238"/>
                  </a:lnTo>
                  <a:cubicBezTo>
                    <a:pt x="1816" y="3238"/>
                    <a:pt x="1766" y="3331"/>
                    <a:pt x="1763" y="3352"/>
                  </a:cubicBezTo>
                  <a:cubicBezTo>
                    <a:pt x="1758" y="3381"/>
                    <a:pt x="1758" y="3418"/>
                    <a:pt x="1736" y="3445"/>
                  </a:cubicBezTo>
                  <a:cubicBezTo>
                    <a:pt x="1721" y="3463"/>
                    <a:pt x="1691" y="3434"/>
                    <a:pt x="1699" y="3482"/>
                  </a:cubicBezTo>
                  <a:cubicBezTo>
                    <a:pt x="1710" y="3540"/>
                    <a:pt x="1779" y="3545"/>
                    <a:pt x="1750" y="3617"/>
                  </a:cubicBezTo>
                  <a:cubicBezTo>
                    <a:pt x="1734" y="3662"/>
                    <a:pt x="1646" y="3765"/>
                    <a:pt x="1631" y="3812"/>
                  </a:cubicBezTo>
                  <a:cubicBezTo>
                    <a:pt x="1625" y="3836"/>
                    <a:pt x="1660" y="3857"/>
                    <a:pt x="1652" y="3881"/>
                  </a:cubicBezTo>
                  <a:lnTo>
                    <a:pt x="1594" y="3932"/>
                  </a:lnTo>
                  <a:cubicBezTo>
                    <a:pt x="1572" y="3942"/>
                    <a:pt x="1530" y="3918"/>
                    <a:pt x="1519" y="3942"/>
                  </a:cubicBezTo>
                  <a:lnTo>
                    <a:pt x="1546" y="4045"/>
                  </a:lnTo>
                  <a:cubicBezTo>
                    <a:pt x="1546" y="4045"/>
                    <a:pt x="1533" y="4125"/>
                    <a:pt x="1533" y="4128"/>
                  </a:cubicBezTo>
                  <a:lnTo>
                    <a:pt x="1541" y="4225"/>
                  </a:lnTo>
                  <a:cubicBezTo>
                    <a:pt x="1538" y="4236"/>
                    <a:pt x="1525" y="4239"/>
                    <a:pt x="1522" y="4249"/>
                  </a:cubicBezTo>
                  <a:cubicBezTo>
                    <a:pt x="1498" y="4321"/>
                    <a:pt x="1461" y="4395"/>
                    <a:pt x="1437" y="4469"/>
                  </a:cubicBezTo>
                  <a:cubicBezTo>
                    <a:pt x="1421" y="4517"/>
                    <a:pt x="1533" y="4490"/>
                    <a:pt x="1514" y="4620"/>
                  </a:cubicBezTo>
                  <a:cubicBezTo>
                    <a:pt x="1496" y="4744"/>
                    <a:pt x="1424" y="4620"/>
                    <a:pt x="1316" y="4689"/>
                  </a:cubicBezTo>
                  <a:cubicBezTo>
                    <a:pt x="1281" y="4710"/>
                    <a:pt x="1223" y="4800"/>
                    <a:pt x="1215" y="4842"/>
                  </a:cubicBezTo>
                  <a:cubicBezTo>
                    <a:pt x="1212" y="4855"/>
                    <a:pt x="1228" y="4866"/>
                    <a:pt x="1226" y="4877"/>
                  </a:cubicBezTo>
                  <a:cubicBezTo>
                    <a:pt x="1223" y="4906"/>
                    <a:pt x="1186" y="4924"/>
                    <a:pt x="1186" y="4953"/>
                  </a:cubicBezTo>
                  <a:cubicBezTo>
                    <a:pt x="1186" y="5274"/>
                    <a:pt x="1226" y="4718"/>
                    <a:pt x="1226" y="5038"/>
                  </a:cubicBezTo>
                  <a:cubicBezTo>
                    <a:pt x="1226" y="5054"/>
                    <a:pt x="1207" y="5065"/>
                    <a:pt x="1207" y="5081"/>
                  </a:cubicBezTo>
                  <a:cubicBezTo>
                    <a:pt x="1204" y="5099"/>
                    <a:pt x="1215" y="5115"/>
                    <a:pt x="1218" y="5133"/>
                  </a:cubicBezTo>
                  <a:cubicBezTo>
                    <a:pt x="1218" y="5149"/>
                    <a:pt x="1204" y="5168"/>
                    <a:pt x="1207" y="5184"/>
                  </a:cubicBezTo>
                  <a:cubicBezTo>
                    <a:pt x="1210" y="5223"/>
                    <a:pt x="1252" y="5258"/>
                    <a:pt x="1257" y="5298"/>
                  </a:cubicBezTo>
                  <a:cubicBezTo>
                    <a:pt x="1263" y="5356"/>
                    <a:pt x="1220" y="5430"/>
                    <a:pt x="1234" y="5486"/>
                  </a:cubicBezTo>
                  <a:cubicBezTo>
                    <a:pt x="1249" y="5546"/>
                    <a:pt x="1350" y="5541"/>
                    <a:pt x="1361" y="5607"/>
                  </a:cubicBezTo>
                  <a:lnTo>
                    <a:pt x="1331" y="5713"/>
                  </a:lnTo>
                  <a:cubicBezTo>
                    <a:pt x="1310" y="5732"/>
                    <a:pt x="1257" y="5719"/>
                    <a:pt x="1260" y="5745"/>
                  </a:cubicBezTo>
                  <a:cubicBezTo>
                    <a:pt x="1273" y="5859"/>
                    <a:pt x="1342" y="5830"/>
                    <a:pt x="1313" y="5981"/>
                  </a:cubicBezTo>
                  <a:lnTo>
                    <a:pt x="1316" y="6057"/>
                  </a:lnTo>
                  <a:cubicBezTo>
                    <a:pt x="1292" y="6118"/>
                    <a:pt x="1207" y="6124"/>
                    <a:pt x="1202" y="6142"/>
                  </a:cubicBezTo>
                  <a:cubicBezTo>
                    <a:pt x="1199" y="6147"/>
                    <a:pt x="1212" y="6150"/>
                    <a:pt x="1212" y="6158"/>
                  </a:cubicBezTo>
                  <a:cubicBezTo>
                    <a:pt x="1218" y="6169"/>
                    <a:pt x="1223" y="6182"/>
                    <a:pt x="1218" y="6192"/>
                  </a:cubicBezTo>
                  <a:cubicBezTo>
                    <a:pt x="1210" y="6208"/>
                    <a:pt x="1183" y="6211"/>
                    <a:pt x="1178" y="6229"/>
                  </a:cubicBezTo>
                  <a:cubicBezTo>
                    <a:pt x="1162" y="6277"/>
                    <a:pt x="1236" y="6383"/>
                    <a:pt x="1178" y="6465"/>
                  </a:cubicBezTo>
                  <a:cubicBezTo>
                    <a:pt x="1154" y="6499"/>
                    <a:pt x="1143" y="6473"/>
                    <a:pt x="1136" y="6447"/>
                  </a:cubicBezTo>
                  <a:cubicBezTo>
                    <a:pt x="1138" y="6447"/>
                    <a:pt x="1138" y="6447"/>
                    <a:pt x="1141" y="6444"/>
                  </a:cubicBezTo>
                  <a:cubicBezTo>
                    <a:pt x="1151" y="6436"/>
                    <a:pt x="1136" y="6415"/>
                    <a:pt x="1128" y="6404"/>
                  </a:cubicBezTo>
                  <a:cubicBezTo>
                    <a:pt x="1072" y="6317"/>
                    <a:pt x="1101" y="6447"/>
                    <a:pt x="1014" y="6364"/>
                  </a:cubicBezTo>
                  <a:cubicBezTo>
                    <a:pt x="1006" y="6356"/>
                    <a:pt x="1022" y="6341"/>
                    <a:pt x="1022" y="6330"/>
                  </a:cubicBezTo>
                  <a:cubicBezTo>
                    <a:pt x="1022" y="6314"/>
                    <a:pt x="1006" y="6330"/>
                    <a:pt x="1006" y="6330"/>
                  </a:cubicBezTo>
                  <a:cubicBezTo>
                    <a:pt x="990" y="6306"/>
                    <a:pt x="995" y="6266"/>
                    <a:pt x="1001" y="6272"/>
                  </a:cubicBezTo>
                  <a:cubicBezTo>
                    <a:pt x="1001" y="6266"/>
                    <a:pt x="998" y="6264"/>
                    <a:pt x="998" y="6261"/>
                  </a:cubicBezTo>
                  <a:cubicBezTo>
                    <a:pt x="993" y="6235"/>
                    <a:pt x="985" y="6211"/>
                    <a:pt x="979" y="6184"/>
                  </a:cubicBezTo>
                  <a:cubicBezTo>
                    <a:pt x="977" y="6169"/>
                    <a:pt x="1001" y="6134"/>
                    <a:pt x="982" y="6134"/>
                  </a:cubicBezTo>
                  <a:cubicBezTo>
                    <a:pt x="916" y="6134"/>
                    <a:pt x="1030" y="6216"/>
                    <a:pt x="963" y="6261"/>
                  </a:cubicBezTo>
                  <a:cubicBezTo>
                    <a:pt x="961" y="6261"/>
                    <a:pt x="958" y="6259"/>
                    <a:pt x="958" y="6256"/>
                  </a:cubicBezTo>
                  <a:cubicBezTo>
                    <a:pt x="956" y="6240"/>
                    <a:pt x="963" y="6221"/>
                    <a:pt x="958" y="6208"/>
                  </a:cubicBezTo>
                  <a:cubicBezTo>
                    <a:pt x="950" y="6195"/>
                    <a:pt x="924" y="6171"/>
                    <a:pt x="921" y="6184"/>
                  </a:cubicBezTo>
                  <a:cubicBezTo>
                    <a:pt x="918" y="6206"/>
                    <a:pt x="945" y="6219"/>
                    <a:pt x="953" y="6237"/>
                  </a:cubicBezTo>
                  <a:cubicBezTo>
                    <a:pt x="958" y="6248"/>
                    <a:pt x="942" y="6272"/>
                    <a:pt x="948" y="6285"/>
                  </a:cubicBezTo>
                  <a:cubicBezTo>
                    <a:pt x="969" y="6341"/>
                    <a:pt x="985" y="6311"/>
                    <a:pt x="969" y="6349"/>
                  </a:cubicBezTo>
                  <a:cubicBezTo>
                    <a:pt x="969" y="6351"/>
                    <a:pt x="969" y="6359"/>
                    <a:pt x="963" y="6359"/>
                  </a:cubicBezTo>
                  <a:cubicBezTo>
                    <a:pt x="958" y="6359"/>
                    <a:pt x="953" y="6343"/>
                    <a:pt x="948" y="6349"/>
                  </a:cubicBezTo>
                  <a:cubicBezTo>
                    <a:pt x="929" y="6383"/>
                    <a:pt x="953" y="6428"/>
                    <a:pt x="932" y="6428"/>
                  </a:cubicBezTo>
                  <a:cubicBezTo>
                    <a:pt x="921" y="6428"/>
                    <a:pt x="934" y="6394"/>
                    <a:pt x="926" y="6399"/>
                  </a:cubicBezTo>
                  <a:cubicBezTo>
                    <a:pt x="881" y="6428"/>
                    <a:pt x="966" y="6457"/>
                    <a:pt x="855" y="6457"/>
                  </a:cubicBezTo>
                  <a:cubicBezTo>
                    <a:pt x="842" y="6457"/>
                    <a:pt x="855" y="6431"/>
                    <a:pt x="844" y="6423"/>
                  </a:cubicBezTo>
                  <a:cubicBezTo>
                    <a:pt x="831" y="6415"/>
                    <a:pt x="807" y="6386"/>
                    <a:pt x="799" y="6399"/>
                  </a:cubicBezTo>
                  <a:cubicBezTo>
                    <a:pt x="791" y="6417"/>
                    <a:pt x="826" y="6428"/>
                    <a:pt x="834" y="6447"/>
                  </a:cubicBezTo>
                  <a:cubicBezTo>
                    <a:pt x="836" y="6454"/>
                    <a:pt x="765" y="6460"/>
                    <a:pt x="757" y="6486"/>
                  </a:cubicBezTo>
                  <a:cubicBezTo>
                    <a:pt x="754" y="6497"/>
                    <a:pt x="783" y="6507"/>
                    <a:pt x="776" y="6515"/>
                  </a:cubicBezTo>
                  <a:cubicBezTo>
                    <a:pt x="762" y="6531"/>
                    <a:pt x="728" y="6518"/>
                    <a:pt x="715" y="6531"/>
                  </a:cubicBezTo>
                  <a:cubicBezTo>
                    <a:pt x="707" y="6542"/>
                    <a:pt x="741" y="6544"/>
                    <a:pt x="738" y="6555"/>
                  </a:cubicBezTo>
                  <a:cubicBezTo>
                    <a:pt x="723" y="6664"/>
                    <a:pt x="701" y="6523"/>
                    <a:pt x="688" y="6579"/>
                  </a:cubicBezTo>
                  <a:cubicBezTo>
                    <a:pt x="686" y="6584"/>
                    <a:pt x="696" y="6589"/>
                    <a:pt x="693" y="6595"/>
                  </a:cubicBezTo>
                  <a:cubicBezTo>
                    <a:pt x="680" y="6613"/>
                    <a:pt x="611" y="6695"/>
                    <a:pt x="609" y="6698"/>
                  </a:cubicBezTo>
                  <a:cubicBezTo>
                    <a:pt x="603" y="6703"/>
                    <a:pt x="596" y="6687"/>
                    <a:pt x="590" y="6693"/>
                  </a:cubicBezTo>
                  <a:cubicBezTo>
                    <a:pt x="574" y="6706"/>
                    <a:pt x="577" y="6740"/>
                    <a:pt x="556" y="6743"/>
                  </a:cubicBezTo>
                  <a:cubicBezTo>
                    <a:pt x="540" y="6748"/>
                    <a:pt x="537" y="6703"/>
                    <a:pt x="519" y="6709"/>
                  </a:cubicBezTo>
                  <a:cubicBezTo>
                    <a:pt x="500" y="6714"/>
                    <a:pt x="508" y="6748"/>
                    <a:pt x="495" y="6759"/>
                  </a:cubicBezTo>
                  <a:cubicBezTo>
                    <a:pt x="484" y="6767"/>
                    <a:pt x="466" y="6754"/>
                    <a:pt x="455" y="6759"/>
                  </a:cubicBezTo>
                  <a:cubicBezTo>
                    <a:pt x="447" y="6762"/>
                    <a:pt x="445" y="6772"/>
                    <a:pt x="437" y="6775"/>
                  </a:cubicBezTo>
                  <a:cubicBezTo>
                    <a:pt x="410" y="6791"/>
                    <a:pt x="418" y="6767"/>
                    <a:pt x="381" y="6767"/>
                  </a:cubicBezTo>
                  <a:cubicBezTo>
                    <a:pt x="363" y="6767"/>
                    <a:pt x="341" y="6796"/>
                    <a:pt x="331" y="6783"/>
                  </a:cubicBezTo>
                  <a:cubicBezTo>
                    <a:pt x="320" y="6769"/>
                    <a:pt x="365" y="6759"/>
                    <a:pt x="360" y="6743"/>
                  </a:cubicBezTo>
                  <a:cubicBezTo>
                    <a:pt x="352" y="6730"/>
                    <a:pt x="336" y="6764"/>
                    <a:pt x="320" y="6764"/>
                  </a:cubicBezTo>
                  <a:cubicBezTo>
                    <a:pt x="299" y="6767"/>
                    <a:pt x="278" y="6759"/>
                    <a:pt x="257" y="6751"/>
                  </a:cubicBezTo>
                  <a:cubicBezTo>
                    <a:pt x="212" y="6730"/>
                    <a:pt x="299" y="6701"/>
                    <a:pt x="307" y="6682"/>
                  </a:cubicBezTo>
                  <a:cubicBezTo>
                    <a:pt x="310" y="6672"/>
                    <a:pt x="291" y="6661"/>
                    <a:pt x="280" y="6664"/>
                  </a:cubicBezTo>
                  <a:cubicBezTo>
                    <a:pt x="270" y="6666"/>
                    <a:pt x="273" y="6690"/>
                    <a:pt x="259" y="6693"/>
                  </a:cubicBezTo>
                  <a:cubicBezTo>
                    <a:pt x="243" y="6695"/>
                    <a:pt x="228" y="6685"/>
                    <a:pt x="212" y="6677"/>
                  </a:cubicBezTo>
                  <a:cubicBezTo>
                    <a:pt x="180" y="6664"/>
                    <a:pt x="161" y="6616"/>
                    <a:pt x="145" y="6605"/>
                  </a:cubicBezTo>
                  <a:cubicBezTo>
                    <a:pt x="138" y="6597"/>
                    <a:pt x="122" y="6603"/>
                    <a:pt x="111" y="6597"/>
                  </a:cubicBezTo>
                  <a:cubicBezTo>
                    <a:pt x="93" y="6587"/>
                    <a:pt x="61" y="6518"/>
                    <a:pt x="63" y="6499"/>
                  </a:cubicBezTo>
                  <a:cubicBezTo>
                    <a:pt x="63" y="6484"/>
                    <a:pt x="82" y="6473"/>
                    <a:pt x="87" y="6454"/>
                  </a:cubicBezTo>
                  <a:cubicBezTo>
                    <a:pt x="90" y="6439"/>
                    <a:pt x="69" y="6399"/>
                    <a:pt x="87" y="6404"/>
                  </a:cubicBezTo>
                  <a:cubicBezTo>
                    <a:pt x="108" y="6409"/>
                    <a:pt x="93" y="6454"/>
                    <a:pt x="114" y="6462"/>
                  </a:cubicBezTo>
                  <a:cubicBezTo>
                    <a:pt x="124" y="6470"/>
                    <a:pt x="127" y="6436"/>
                    <a:pt x="140" y="6431"/>
                  </a:cubicBezTo>
                  <a:cubicBezTo>
                    <a:pt x="145" y="6425"/>
                    <a:pt x="151" y="6431"/>
                    <a:pt x="156" y="6436"/>
                  </a:cubicBezTo>
                  <a:cubicBezTo>
                    <a:pt x="151" y="6423"/>
                    <a:pt x="148" y="6409"/>
                    <a:pt x="143" y="6396"/>
                  </a:cubicBezTo>
                  <a:cubicBezTo>
                    <a:pt x="140" y="6378"/>
                    <a:pt x="180" y="6383"/>
                    <a:pt x="190" y="6370"/>
                  </a:cubicBezTo>
                  <a:cubicBezTo>
                    <a:pt x="196" y="6364"/>
                    <a:pt x="167" y="6370"/>
                    <a:pt x="169" y="6362"/>
                  </a:cubicBezTo>
                  <a:cubicBezTo>
                    <a:pt x="175" y="6349"/>
                    <a:pt x="188" y="6341"/>
                    <a:pt x="201" y="6335"/>
                  </a:cubicBezTo>
                  <a:cubicBezTo>
                    <a:pt x="217" y="6325"/>
                    <a:pt x="249" y="6333"/>
                    <a:pt x="257" y="6314"/>
                  </a:cubicBezTo>
                  <a:cubicBezTo>
                    <a:pt x="267" y="6290"/>
                    <a:pt x="193" y="6325"/>
                    <a:pt x="177" y="6309"/>
                  </a:cubicBezTo>
                  <a:cubicBezTo>
                    <a:pt x="167" y="6322"/>
                    <a:pt x="161" y="6322"/>
                    <a:pt x="161" y="6298"/>
                  </a:cubicBezTo>
                  <a:cubicBezTo>
                    <a:pt x="164" y="6277"/>
                    <a:pt x="209" y="6272"/>
                    <a:pt x="204" y="6253"/>
                  </a:cubicBezTo>
                  <a:cubicBezTo>
                    <a:pt x="196" y="6232"/>
                    <a:pt x="164" y="6227"/>
                    <a:pt x="143" y="6232"/>
                  </a:cubicBezTo>
                  <a:cubicBezTo>
                    <a:pt x="108" y="6243"/>
                    <a:pt x="122" y="6325"/>
                    <a:pt x="87" y="6322"/>
                  </a:cubicBezTo>
                  <a:cubicBezTo>
                    <a:pt x="69" y="6322"/>
                    <a:pt x="82" y="6288"/>
                    <a:pt x="74" y="6274"/>
                  </a:cubicBezTo>
                  <a:cubicBezTo>
                    <a:pt x="69" y="6266"/>
                    <a:pt x="58" y="6261"/>
                    <a:pt x="48" y="6256"/>
                  </a:cubicBezTo>
                  <a:cubicBezTo>
                    <a:pt x="48" y="6256"/>
                    <a:pt x="48" y="6259"/>
                    <a:pt x="50" y="6259"/>
                  </a:cubicBezTo>
                  <a:cubicBezTo>
                    <a:pt x="48" y="6259"/>
                    <a:pt x="48" y="6259"/>
                    <a:pt x="45" y="6261"/>
                  </a:cubicBezTo>
                  <a:cubicBezTo>
                    <a:pt x="45" y="6259"/>
                    <a:pt x="48" y="6256"/>
                    <a:pt x="48" y="6256"/>
                  </a:cubicBezTo>
                  <a:cubicBezTo>
                    <a:pt x="40" y="6251"/>
                    <a:pt x="32" y="6245"/>
                    <a:pt x="32" y="6237"/>
                  </a:cubicBezTo>
                  <a:cubicBezTo>
                    <a:pt x="32" y="6224"/>
                    <a:pt x="63" y="6248"/>
                    <a:pt x="74" y="6240"/>
                  </a:cubicBezTo>
                  <a:cubicBezTo>
                    <a:pt x="90" y="6227"/>
                    <a:pt x="85" y="6192"/>
                    <a:pt x="103" y="6184"/>
                  </a:cubicBezTo>
                  <a:cubicBezTo>
                    <a:pt x="116" y="6176"/>
                    <a:pt x="124" y="6206"/>
                    <a:pt x="138" y="6208"/>
                  </a:cubicBezTo>
                  <a:cubicBezTo>
                    <a:pt x="143" y="6211"/>
                    <a:pt x="135" y="6195"/>
                    <a:pt x="140" y="6192"/>
                  </a:cubicBezTo>
                  <a:cubicBezTo>
                    <a:pt x="145" y="6187"/>
                    <a:pt x="153" y="6195"/>
                    <a:pt x="159" y="6192"/>
                  </a:cubicBezTo>
                  <a:cubicBezTo>
                    <a:pt x="169" y="6190"/>
                    <a:pt x="132" y="6190"/>
                    <a:pt x="135" y="6179"/>
                  </a:cubicBezTo>
                  <a:cubicBezTo>
                    <a:pt x="135" y="6176"/>
                    <a:pt x="243" y="6129"/>
                    <a:pt x="235" y="6129"/>
                  </a:cubicBezTo>
                  <a:cubicBezTo>
                    <a:pt x="151" y="6124"/>
                    <a:pt x="204" y="6195"/>
                    <a:pt x="122" y="6121"/>
                  </a:cubicBezTo>
                  <a:cubicBezTo>
                    <a:pt x="119" y="6118"/>
                    <a:pt x="135" y="6121"/>
                    <a:pt x="138" y="6116"/>
                  </a:cubicBezTo>
                  <a:cubicBezTo>
                    <a:pt x="143" y="6110"/>
                    <a:pt x="138" y="6097"/>
                    <a:pt x="145" y="6094"/>
                  </a:cubicBezTo>
                  <a:cubicBezTo>
                    <a:pt x="156" y="6086"/>
                    <a:pt x="169" y="6097"/>
                    <a:pt x="180" y="6089"/>
                  </a:cubicBezTo>
                  <a:cubicBezTo>
                    <a:pt x="185" y="6086"/>
                    <a:pt x="177" y="6079"/>
                    <a:pt x="177" y="6073"/>
                  </a:cubicBezTo>
                  <a:cubicBezTo>
                    <a:pt x="183" y="6063"/>
                    <a:pt x="188" y="6055"/>
                    <a:pt x="193" y="6049"/>
                  </a:cubicBezTo>
                  <a:cubicBezTo>
                    <a:pt x="206" y="6041"/>
                    <a:pt x="235" y="6049"/>
                    <a:pt x="238" y="6036"/>
                  </a:cubicBezTo>
                  <a:cubicBezTo>
                    <a:pt x="241" y="6020"/>
                    <a:pt x="204" y="6023"/>
                    <a:pt x="204" y="6010"/>
                  </a:cubicBezTo>
                  <a:cubicBezTo>
                    <a:pt x="201" y="6004"/>
                    <a:pt x="206" y="5996"/>
                    <a:pt x="212" y="5989"/>
                  </a:cubicBezTo>
                  <a:cubicBezTo>
                    <a:pt x="206" y="5989"/>
                    <a:pt x="198" y="5975"/>
                    <a:pt x="193" y="5981"/>
                  </a:cubicBezTo>
                  <a:cubicBezTo>
                    <a:pt x="180" y="5989"/>
                    <a:pt x="172" y="6002"/>
                    <a:pt x="164" y="6012"/>
                  </a:cubicBezTo>
                  <a:cubicBezTo>
                    <a:pt x="153" y="6034"/>
                    <a:pt x="159" y="6060"/>
                    <a:pt x="143" y="6076"/>
                  </a:cubicBezTo>
                  <a:cubicBezTo>
                    <a:pt x="135" y="6084"/>
                    <a:pt x="138" y="6055"/>
                    <a:pt x="135" y="6047"/>
                  </a:cubicBezTo>
                  <a:cubicBezTo>
                    <a:pt x="119" y="6018"/>
                    <a:pt x="106" y="6026"/>
                    <a:pt x="116" y="5999"/>
                  </a:cubicBezTo>
                  <a:cubicBezTo>
                    <a:pt x="127" y="5978"/>
                    <a:pt x="169" y="5930"/>
                    <a:pt x="145" y="5936"/>
                  </a:cubicBezTo>
                  <a:cubicBezTo>
                    <a:pt x="119" y="5944"/>
                    <a:pt x="100" y="6060"/>
                    <a:pt x="69" y="6002"/>
                  </a:cubicBezTo>
                  <a:cubicBezTo>
                    <a:pt x="61" y="5983"/>
                    <a:pt x="53" y="5962"/>
                    <a:pt x="48" y="5941"/>
                  </a:cubicBezTo>
                  <a:cubicBezTo>
                    <a:pt x="45" y="5920"/>
                    <a:pt x="85" y="5941"/>
                    <a:pt x="132" y="5925"/>
                  </a:cubicBezTo>
                  <a:cubicBezTo>
                    <a:pt x="143" y="5922"/>
                    <a:pt x="148" y="5912"/>
                    <a:pt x="151" y="5899"/>
                  </a:cubicBezTo>
                  <a:cubicBezTo>
                    <a:pt x="132" y="5917"/>
                    <a:pt x="98" y="5877"/>
                    <a:pt x="98" y="5867"/>
                  </a:cubicBezTo>
                  <a:cubicBezTo>
                    <a:pt x="98" y="5843"/>
                    <a:pt x="135" y="5838"/>
                    <a:pt x="156" y="5827"/>
                  </a:cubicBezTo>
                  <a:cubicBezTo>
                    <a:pt x="151" y="5798"/>
                    <a:pt x="127" y="5824"/>
                    <a:pt x="106" y="5848"/>
                  </a:cubicBezTo>
                  <a:cubicBezTo>
                    <a:pt x="106" y="5848"/>
                    <a:pt x="103" y="5848"/>
                    <a:pt x="103" y="5846"/>
                  </a:cubicBezTo>
                  <a:cubicBezTo>
                    <a:pt x="100" y="5843"/>
                    <a:pt x="98" y="5838"/>
                    <a:pt x="93" y="5832"/>
                  </a:cubicBezTo>
                  <a:cubicBezTo>
                    <a:pt x="100" y="5840"/>
                    <a:pt x="103" y="5851"/>
                    <a:pt x="106" y="5848"/>
                  </a:cubicBezTo>
                  <a:cubicBezTo>
                    <a:pt x="93" y="5861"/>
                    <a:pt x="82" y="5872"/>
                    <a:pt x="74" y="5875"/>
                  </a:cubicBezTo>
                  <a:cubicBezTo>
                    <a:pt x="61" y="5875"/>
                    <a:pt x="66" y="5848"/>
                    <a:pt x="61" y="5838"/>
                  </a:cubicBezTo>
                  <a:cubicBezTo>
                    <a:pt x="58" y="5832"/>
                    <a:pt x="10" y="5785"/>
                    <a:pt x="24" y="5782"/>
                  </a:cubicBezTo>
                  <a:cubicBezTo>
                    <a:pt x="42" y="5782"/>
                    <a:pt x="58" y="5798"/>
                    <a:pt x="74" y="5811"/>
                  </a:cubicBezTo>
                  <a:cubicBezTo>
                    <a:pt x="74" y="5809"/>
                    <a:pt x="71" y="5803"/>
                    <a:pt x="74" y="5798"/>
                  </a:cubicBezTo>
                  <a:cubicBezTo>
                    <a:pt x="79" y="5779"/>
                    <a:pt x="111" y="5779"/>
                    <a:pt x="127" y="5766"/>
                  </a:cubicBezTo>
                  <a:cubicBezTo>
                    <a:pt x="130" y="5764"/>
                    <a:pt x="124" y="5753"/>
                    <a:pt x="119" y="5756"/>
                  </a:cubicBezTo>
                  <a:cubicBezTo>
                    <a:pt x="98" y="5758"/>
                    <a:pt x="63" y="5785"/>
                    <a:pt x="45" y="5774"/>
                  </a:cubicBezTo>
                  <a:cubicBezTo>
                    <a:pt x="21" y="5761"/>
                    <a:pt x="40" y="5700"/>
                    <a:pt x="53" y="5692"/>
                  </a:cubicBezTo>
                  <a:cubicBezTo>
                    <a:pt x="71" y="5679"/>
                    <a:pt x="93" y="5719"/>
                    <a:pt x="116" y="5719"/>
                  </a:cubicBezTo>
                  <a:cubicBezTo>
                    <a:pt x="119" y="5721"/>
                    <a:pt x="172" y="5658"/>
                    <a:pt x="230" y="5687"/>
                  </a:cubicBezTo>
                  <a:cubicBezTo>
                    <a:pt x="249" y="5695"/>
                    <a:pt x="251" y="5721"/>
                    <a:pt x="270" y="5729"/>
                  </a:cubicBezTo>
                  <a:cubicBezTo>
                    <a:pt x="288" y="5737"/>
                    <a:pt x="254" y="5689"/>
                    <a:pt x="315" y="5674"/>
                  </a:cubicBezTo>
                  <a:cubicBezTo>
                    <a:pt x="392" y="5652"/>
                    <a:pt x="312" y="5787"/>
                    <a:pt x="394" y="5782"/>
                  </a:cubicBezTo>
                  <a:cubicBezTo>
                    <a:pt x="445" y="5777"/>
                    <a:pt x="376" y="5734"/>
                    <a:pt x="378" y="5700"/>
                  </a:cubicBezTo>
                  <a:cubicBezTo>
                    <a:pt x="381" y="5663"/>
                    <a:pt x="516" y="5750"/>
                    <a:pt x="498" y="5658"/>
                  </a:cubicBezTo>
                  <a:cubicBezTo>
                    <a:pt x="495" y="5639"/>
                    <a:pt x="460" y="5674"/>
                    <a:pt x="445" y="5668"/>
                  </a:cubicBezTo>
                  <a:cubicBezTo>
                    <a:pt x="434" y="5666"/>
                    <a:pt x="431" y="5650"/>
                    <a:pt x="431" y="5639"/>
                  </a:cubicBezTo>
                  <a:cubicBezTo>
                    <a:pt x="431" y="5610"/>
                    <a:pt x="506" y="5581"/>
                    <a:pt x="479" y="5570"/>
                  </a:cubicBezTo>
                  <a:cubicBezTo>
                    <a:pt x="413" y="5544"/>
                    <a:pt x="434" y="5666"/>
                    <a:pt x="429" y="5679"/>
                  </a:cubicBezTo>
                  <a:cubicBezTo>
                    <a:pt x="429" y="5681"/>
                    <a:pt x="397" y="5689"/>
                    <a:pt x="370" y="5692"/>
                  </a:cubicBezTo>
                  <a:cubicBezTo>
                    <a:pt x="365" y="5695"/>
                    <a:pt x="368" y="5684"/>
                    <a:pt x="365" y="5681"/>
                  </a:cubicBezTo>
                  <a:cubicBezTo>
                    <a:pt x="347" y="5671"/>
                    <a:pt x="325" y="5666"/>
                    <a:pt x="307" y="5655"/>
                  </a:cubicBezTo>
                  <a:lnTo>
                    <a:pt x="304" y="5652"/>
                  </a:lnTo>
                  <a:cubicBezTo>
                    <a:pt x="296" y="5671"/>
                    <a:pt x="288" y="5684"/>
                    <a:pt x="283" y="5689"/>
                  </a:cubicBezTo>
                  <a:cubicBezTo>
                    <a:pt x="280" y="5692"/>
                    <a:pt x="198" y="5655"/>
                    <a:pt x="177" y="5655"/>
                  </a:cubicBezTo>
                  <a:cubicBezTo>
                    <a:pt x="169" y="5652"/>
                    <a:pt x="175" y="5668"/>
                    <a:pt x="169" y="5671"/>
                  </a:cubicBezTo>
                  <a:cubicBezTo>
                    <a:pt x="140" y="5684"/>
                    <a:pt x="106" y="5689"/>
                    <a:pt x="77" y="5681"/>
                  </a:cubicBezTo>
                  <a:cubicBezTo>
                    <a:pt x="71" y="5681"/>
                    <a:pt x="32" y="5636"/>
                    <a:pt x="37" y="5628"/>
                  </a:cubicBezTo>
                  <a:cubicBezTo>
                    <a:pt x="50" y="5610"/>
                    <a:pt x="74" y="5602"/>
                    <a:pt x="93" y="5597"/>
                  </a:cubicBezTo>
                  <a:cubicBezTo>
                    <a:pt x="114" y="5591"/>
                    <a:pt x="153" y="5615"/>
                    <a:pt x="153" y="5594"/>
                  </a:cubicBezTo>
                  <a:cubicBezTo>
                    <a:pt x="156" y="5576"/>
                    <a:pt x="114" y="5589"/>
                    <a:pt x="93" y="5591"/>
                  </a:cubicBezTo>
                  <a:cubicBezTo>
                    <a:pt x="79" y="5591"/>
                    <a:pt x="69" y="5610"/>
                    <a:pt x="55" y="5605"/>
                  </a:cubicBezTo>
                  <a:cubicBezTo>
                    <a:pt x="0" y="5583"/>
                    <a:pt x="66" y="5554"/>
                    <a:pt x="82" y="5554"/>
                  </a:cubicBezTo>
                  <a:cubicBezTo>
                    <a:pt x="108" y="5557"/>
                    <a:pt x="153" y="5589"/>
                    <a:pt x="185" y="5568"/>
                  </a:cubicBezTo>
                  <a:cubicBezTo>
                    <a:pt x="217" y="5544"/>
                    <a:pt x="93" y="5576"/>
                    <a:pt x="77" y="5538"/>
                  </a:cubicBezTo>
                  <a:cubicBezTo>
                    <a:pt x="71" y="5523"/>
                    <a:pt x="138" y="5525"/>
                    <a:pt x="124" y="5517"/>
                  </a:cubicBezTo>
                  <a:cubicBezTo>
                    <a:pt x="108" y="5509"/>
                    <a:pt x="85" y="5520"/>
                    <a:pt x="71" y="5507"/>
                  </a:cubicBezTo>
                  <a:cubicBezTo>
                    <a:pt x="29" y="5472"/>
                    <a:pt x="93" y="5403"/>
                    <a:pt x="132" y="5401"/>
                  </a:cubicBezTo>
                  <a:cubicBezTo>
                    <a:pt x="161" y="5401"/>
                    <a:pt x="198" y="5406"/>
                    <a:pt x="214" y="5430"/>
                  </a:cubicBezTo>
                  <a:cubicBezTo>
                    <a:pt x="222" y="5441"/>
                    <a:pt x="198" y="5459"/>
                    <a:pt x="206" y="5470"/>
                  </a:cubicBezTo>
                  <a:cubicBezTo>
                    <a:pt x="214" y="5480"/>
                    <a:pt x="209" y="5438"/>
                    <a:pt x="220" y="5435"/>
                  </a:cubicBezTo>
                  <a:cubicBezTo>
                    <a:pt x="233" y="5433"/>
                    <a:pt x="238" y="5459"/>
                    <a:pt x="251" y="5462"/>
                  </a:cubicBezTo>
                  <a:cubicBezTo>
                    <a:pt x="262" y="5462"/>
                    <a:pt x="230" y="5443"/>
                    <a:pt x="235" y="5438"/>
                  </a:cubicBezTo>
                  <a:cubicBezTo>
                    <a:pt x="249" y="5422"/>
                    <a:pt x="312" y="5478"/>
                    <a:pt x="360" y="5433"/>
                  </a:cubicBezTo>
                  <a:cubicBezTo>
                    <a:pt x="368" y="5425"/>
                    <a:pt x="347" y="5419"/>
                    <a:pt x="336" y="5419"/>
                  </a:cubicBezTo>
                  <a:cubicBezTo>
                    <a:pt x="243" y="5414"/>
                    <a:pt x="381" y="5441"/>
                    <a:pt x="304" y="5446"/>
                  </a:cubicBezTo>
                  <a:cubicBezTo>
                    <a:pt x="291" y="5448"/>
                    <a:pt x="209" y="5409"/>
                    <a:pt x="172" y="5403"/>
                  </a:cubicBezTo>
                  <a:cubicBezTo>
                    <a:pt x="159" y="5403"/>
                    <a:pt x="148" y="5396"/>
                    <a:pt x="135" y="5396"/>
                  </a:cubicBezTo>
                  <a:cubicBezTo>
                    <a:pt x="119" y="5396"/>
                    <a:pt x="90" y="5419"/>
                    <a:pt x="87" y="5403"/>
                  </a:cubicBezTo>
                  <a:cubicBezTo>
                    <a:pt x="85" y="5385"/>
                    <a:pt x="127" y="5385"/>
                    <a:pt x="132" y="5366"/>
                  </a:cubicBezTo>
                  <a:cubicBezTo>
                    <a:pt x="138" y="5343"/>
                    <a:pt x="85" y="5332"/>
                    <a:pt x="85" y="5306"/>
                  </a:cubicBezTo>
                  <a:cubicBezTo>
                    <a:pt x="85" y="5295"/>
                    <a:pt x="111" y="5306"/>
                    <a:pt x="116" y="5313"/>
                  </a:cubicBezTo>
                  <a:cubicBezTo>
                    <a:pt x="124" y="5327"/>
                    <a:pt x="124" y="5358"/>
                    <a:pt x="140" y="5356"/>
                  </a:cubicBezTo>
                  <a:cubicBezTo>
                    <a:pt x="156" y="5353"/>
                    <a:pt x="122" y="5311"/>
                    <a:pt x="138" y="5308"/>
                  </a:cubicBezTo>
                  <a:cubicBezTo>
                    <a:pt x="159" y="5306"/>
                    <a:pt x="169" y="5348"/>
                    <a:pt x="190" y="5348"/>
                  </a:cubicBezTo>
                  <a:cubicBezTo>
                    <a:pt x="206" y="5348"/>
                    <a:pt x="201" y="5298"/>
                    <a:pt x="212" y="5308"/>
                  </a:cubicBezTo>
                  <a:cubicBezTo>
                    <a:pt x="225" y="5319"/>
                    <a:pt x="206" y="5343"/>
                    <a:pt x="206" y="5361"/>
                  </a:cubicBezTo>
                  <a:cubicBezTo>
                    <a:pt x="206" y="5364"/>
                    <a:pt x="201" y="5372"/>
                    <a:pt x="204" y="5372"/>
                  </a:cubicBezTo>
                  <a:cubicBezTo>
                    <a:pt x="220" y="5366"/>
                    <a:pt x="212" y="5332"/>
                    <a:pt x="228" y="5332"/>
                  </a:cubicBezTo>
                  <a:cubicBezTo>
                    <a:pt x="235" y="5332"/>
                    <a:pt x="230" y="5351"/>
                    <a:pt x="238" y="5356"/>
                  </a:cubicBezTo>
                  <a:cubicBezTo>
                    <a:pt x="254" y="5364"/>
                    <a:pt x="280" y="5380"/>
                    <a:pt x="288" y="5364"/>
                  </a:cubicBezTo>
                  <a:cubicBezTo>
                    <a:pt x="294" y="5351"/>
                    <a:pt x="254" y="5356"/>
                    <a:pt x="246" y="5345"/>
                  </a:cubicBezTo>
                  <a:cubicBezTo>
                    <a:pt x="233" y="5329"/>
                    <a:pt x="228" y="5311"/>
                    <a:pt x="228" y="5292"/>
                  </a:cubicBezTo>
                  <a:cubicBezTo>
                    <a:pt x="225" y="5268"/>
                    <a:pt x="265" y="5250"/>
                    <a:pt x="288" y="5255"/>
                  </a:cubicBezTo>
                  <a:cubicBezTo>
                    <a:pt x="299" y="5258"/>
                    <a:pt x="294" y="5279"/>
                    <a:pt x="299" y="5290"/>
                  </a:cubicBezTo>
                  <a:cubicBezTo>
                    <a:pt x="307" y="5306"/>
                    <a:pt x="320" y="5316"/>
                    <a:pt x="325" y="5332"/>
                  </a:cubicBezTo>
                  <a:cubicBezTo>
                    <a:pt x="325" y="5337"/>
                    <a:pt x="312" y="5348"/>
                    <a:pt x="318" y="5348"/>
                  </a:cubicBezTo>
                  <a:cubicBezTo>
                    <a:pt x="325" y="5348"/>
                    <a:pt x="328" y="5337"/>
                    <a:pt x="328" y="5332"/>
                  </a:cubicBezTo>
                  <a:cubicBezTo>
                    <a:pt x="318" y="5279"/>
                    <a:pt x="259" y="5245"/>
                    <a:pt x="352" y="5229"/>
                  </a:cubicBezTo>
                  <a:cubicBezTo>
                    <a:pt x="384" y="5223"/>
                    <a:pt x="389" y="5268"/>
                    <a:pt x="389" y="5311"/>
                  </a:cubicBezTo>
                  <a:cubicBezTo>
                    <a:pt x="392" y="5306"/>
                    <a:pt x="394" y="5298"/>
                    <a:pt x="400" y="5295"/>
                  </a:cubicBezTo>
                  <a:cubicBezTo>
                    <a:pt x="415" y="5282"/>
                    <a:pt x="460" y="5311"/>
                    <a:pt x="455" y="5292"/>
                  </a:cubicBezTo>
                  <a:cubicBezTo>
                    <a:pt x="450" y="5271"/>
                    <a:pt x="413" y="5290"/>
                    <a:pt x="394" y="5276"/>
                  </a:cubicBezTo>
                  <a:cubicBezTo>
                    <a:pt x="381" y="5266"/>
                    <a:pt x="386" y="5242"/>
                    <a:pt x="376" y="5229"/>
                  </a:cubicBezTo>
                  <a:cubicBezTo>
                    <a:pt x="363" y="5210"/>
                    <a:pt x="291" y="5186"/>
                    <a:pt x="280" y="5178"/>
                  </a:cubicBezTo>
                  <a:cubicBezTo>
                    <a:pt x="278" y="5176"/>
                    <a:pt x="288" y="5168"/>
                    <a:pt x="296" y="5168"/>
                  </a:cubicBezTo>
                  <a:cubicBezTo>
                    <a:pt x="307" y="5165"/>
                    <a:pt x="320" y="5165"/>
                    <a:pt x="331" y="5171"/>
                  </a:cubicBezTo>
                  <a:cubicBezTo>
                    <a:pt x="336" y="5173"/>
                    <a:pt x="333" y="5186"/>
                    <a:pt x="339" y="5186"/>
                  </a:cubicBezTo>
                  <a:cubicBezTo>
                    <a:pt x="347" y="5189"/>
                    <a:pt x="378" y="5133"/>
                    <a:pt x="415" y="5163"/>
                  </a:cubicBezTo>
                  <a:cubicBezTo>
                    <a:pt x="426" y="5171"/>
                    <a:pt x="410" y="5197"/>
                    <a:pt x="423" y="5202"/>
                  </a:cubicBezTo>
                  <a:cubicBezTo>
                    <a:pt x="434" y="5208"/>
                    <a:pt x="418" y="5173"/>
                    <a:pt x="429" y="5168"/>
                  </a:cubicBezTo>
                  <a:cubicBezTo>
                    <a:pt x="447" y="5157"/>
                    <a:pt x="487" y="5216"/>
                    <a:pt x="487" y="5218"/>
                  </a:cubicBezTo>
                  <a:cubicBezTo>
                    <a:pt x="503" y="5221"/>
                    <a:pt x="535" y="5208"/>
                    <a:pt x="527" y="5194"/>
                  </a:cubicBezTo>
                  <a:cubicBezTo>
                    <a:pt x="519" y="5178"/>
                    <a:pt x="487" y="5205"/>
                    <a:pt x="474" y="5194"/>
                  </a:cubicBezTo>
                  <a:cubicBezTo>
                    <a:pt x="455" y="5178"/>
                    <a:pt x="492" y="5149"/>
                    <a:pt x="521" y="5139"/>
                  </a:cubicBezTo>
                  <a:cubicBezTo>
                    <a:pt x="500" y="5147"/>
                    <a:pt x="482" y="5152"/>
                    <a:pt x="463" y="5152"/>
                  </a:cubicBezTo>
                  <a:cubicBezTo>
                    <a:pt x="304" y="5155"/>
                    <a:pt x="445" y="5136"/>
                    <a:pt x="439" y="5104"/>
                  </a:cubicBezTo>
                  <a:cubicBezTo>
                    <a:pt x="437" y="5083"/>
                    <a:pt x="402" y="5086"/>
                    <a:pt x="389" y="5067"/>
                  </a:cubicBezTo>
                  <a:cubicBezTo>
                    <a:pt x="370" y="5046"/>
                    <a:pt x="378" y="5028"/>
                    <a:pt x="450" y="5036"/>
                  </a:cubicBezTo>
                  <a:cubicBezTo>
                    <a:pt x="466" y="5038"/>
                    <a:pt x="466" y="5067"/>
                    <a:pt x="482" y="5073"/>
                  </a:cubicBezTo>
                  <a:cubicBezTo>
                    <a:pt x="492" y="5075"/>
                    <a:pt x="500" y="5057"/>
                    <a:pt x="511" y="5057"/>
                  </a:cubicBezTo>
                  <a:cubicBezTo>
                    <a:pt x="527" y="5054"/>
                    <a:pt x="540" y="5054"/>
                    <a:pt x="556" y="5057"/>
                  </a:cubicBezTo>
                  <a:cubicBezTo>
                    <a:pt x="553" y="5054"/>
                    <a:pt x="551" y="5049"/>
                    <a:pt x="548" y="5046"/>
                  </a:cubicBezTo>
                  <a:cubicBezTo>
                    <a:pt x="545" y="5030"/>
                    <a:pt x="566" y="5014"/>
                    <a:pt x="582" y="5012"/>
                  </a:cubicBezTo>
                  <a:cubicBezTo>
                    <a:pt x="590" y="5009"/>
                    <a:pt x="582" y="5028"/>
                    <a:pt x="588" y="5036"/>
                  </a:cubicBezTo>
                  <a:cubicBezTo>
                    <a:pt x="596" y="5046"/>
                    <a:pt x="614" y="5046"/>
                    <a:pt x="619" y="5059"/>
                  </a:cubicBezTo>
                  <a:cubicBezTo>
                    <a:pt x="625" y="5070"/>
                    <a:pt x="609" y="5086"/>
                    <a:pt x="619" y="5094"/>
                  </a:cubicBezTo>
                  <a:cubicBezTo>
                    <a:pt x="633" y="5107"/>
                    <a:pt x="667" y="5131"/>
                    <a:pt x="678" y="5112"/>
                  </a:cubicBezTo>
                  <a:cubicBezTo>
                    <a:pt x="686" y="5094"/>
                    <a:pt x="635" y="5086"/>
                    <a:pt x="633" y="5065"/>
                  </a:cubicBezTo>
                  <a:cubicBezTo>
                    <a:pt x="633" y="5051"/>
                    <a:pt x="662" y="5062"/>
                    <a:pt x="672" y="5054"/>
                  </a:cubicBezTo>
                  <a:cubicBezTo>
                    <a:pt x="678" y="5049"/>
                    <a:pt x="654" y="5059"/>
                    <a:pt x="648" y="5054"/>
                  </a:cubicBezTo>
                  <a:cubicBezTo>
                    <a:pt x="646" y="5051"/>
                    <a:pt x="664" y="5041"/>
                    <a:pt x="659" y="5043"/>
                  </a:cubicBezTo>
                  <a:cubicBezTo>
                    <a:pt x="646" y="5046"/>
                    <a:pt x="635" y="5065"/>
                    <a:pt x="625" y="5059"/>
                  </a:cubicBezTo>
                  <a:cubicBezTo>
                    <a:pt x="606" y="5049"/>
                    <a:pt x="601" y="5025"/>
                    <a:pt x="596" y="5006"/>
                  </a:cubicBezTo>
                  <a:cubicBezTo>
                    <a:pt x="590" y="4998"/>
                    <a:pt x="609" y="5014"/>
                    <a:pt x="617" y="5017"/>
                  </a:cubicBezTo>
                  <a:cubicBezTo>
                    <a:pt x="625" y="5022"/>
                    <a:pt x="590" y="4991"/>
                    <a:pt x="617" y="4996"/>
                  </a:cubicBezTo>
                  <a:cubicBezTo>
                    <a:pt x="619" y="4996"/>
                    <a:pt x="725" y="5051"/>
                    <a:pt x="715" y="4980"/>
                  </a:cubicBezTo>
                  <a:cubicBezTo>
                    <a:pt x="704" y="4893"/>
                    <a:pt x="630" y="5057"/>
                    <a:pt x="646" y="4943"/>
                  </a:cubicBezTo>
                  <a:cubicBezTo>
                    <a:pt x="648" y="4919"/>
                    <a:pt x="712" y="4877"/>
                    <a:pt x="731" y="4887"/>
                  </a:cubicBezTo>
                  <a:cubicBezTo>
                    <a:pt x="746" y="4895"/>
                    <a:pt x="728" y="4930"/>
                    <a:pt x="741" y="4946"/>
                  </a:cubicBezTo>
                  <a:cubicBezTo>
                    <a:pt x="746" y="4953"/>
                    <a:pt x="754" y="4932"/>
                    <a:pt x="762" y="4927"/>
                  </a:cubicBezTo>
                  <a:cubicBezTo>
                    <a:pt x="776" y="4922"/>
                    <a:pt x="813" y="4922"/>
                    <a:pt x="802" y="4911"/>
                  </a:cubicBezTo>
                  <a:cubicBezTo>
                    <a:pt x="794" y="4901"/>
                    <a:pt x="757" y="4938"/>
                    <a:pt x="760" y="4922"/>
                  </a:cubicBezTo>
                  <a:cubicBezTo>
                    <a:pt x="760" y="4903"/>
                    <a:pt x="789" y="4898"/>
                    <a:pt x="802" y="4882"/>
                  </a:cubicBezTo>
                  <a:cubicBezTo>
                    <a:pt x="818" y="4866"/>
                    <a:pt x="818" y="4834"/>
                    <a:pt x="839" y="4832"/>
                  </a:cubicBezTo>
                  <a:cubicBezTo>
                    <a:pt x="855" y="4826"/>
                    <a:pt x="847" y="4858"/>
                    <a:pt x="855" y="4871"/>
                  </a:cubicBezTo>
                  <a:cubicBezTo>
                    <a:pt x="860" y="4882"/>
                    <a:pt x="879" y="4887"/>
                    <a:pt x="879" y="4901"/>
                  </a:cubicBezTo>
                  <a:cubicBezTo>
                    <a:pt x="879" y="4916"/>
                    <a:pt x="855" y="4924"/>
                    <a:pt x="858" y="4940"/>
                  </a:cubicBezTo>
                  <a:cubicBezTo>
                    <a:pt x="860" y="4951"/>
                    <a:pt x="873" y="4927"/>
                    <a:pt x="884" y="4930"/>
                  </a:cubicBezTo>
                  <a:cubicBezTo>
                    <a:pt x="900" y="4932"/>
                    <a:pt x="918" y="4972"/>
                    <a:pt x="926" y="4959"/>
                  </a:cubicBezTo>
                  <a:cubicBezTo>
                    <a:pt x="934" y="4938"/>
                    <a:pt x="895" y="4922"/>
                    <a:pt x="897" y="4901"/>
                  </a:cubicBezTo>
                  <a:cubicBezTo>
                    <a:pt x="897" y="4879"/>
                    <a:pt x="1006" y="4906"/>
                    <a:pt x="1008" y="4906"/>
                  </a:cubicBezTo>
                  <a:cubicBezTo>
                    <a:pt x="1027" y="4893"/>
                    <a:pt x="1030" y="4863"/>
                    <a:pt x="1027" y="4842"/>
                  </a:cubicBezTo>
                  <a:cubicBezTo>
                    <a:pt x="1024" y="4832"/>
                    <a:pt x="993" y="4853"/>
                    <a:pt x="995" y="4842"/>
                  </a:cubicBezTo>
                  <a:cubicBezTo>
                    <a:pt x="1003" y="4808"/>
                    <a:pt x="1112" y="4803"/>
                    <a:pt x="1106" y="4776"/>
                  </a:cubicBezTo>
                  <a:cubicBezTo>
                    <a:pt x="1104" y="4755"/>
                    <a:pt x="1040" y="4755"/>
                    <a:pt x="1053" y="4736"/>
                  </a:cubicBezTo>
                  <a:cubicBezTo>
                    <a:pt x="1064" y="4718"/>
                    <a:pt x="1112" y="4723"/>
                    <a:pt x="1114" y="4702"/>
                  </a:cubicBezTo>
                  <a:cubicBezTo>
                    <a:pt x="1122" y="4596"/>
                    <a:pt x="1027" y="4726"/>
                    <a:pt x="1006" y="4744"/>
                  </a:cubicBezTo>
                  <a:cubicBezTo>
                    <a:pt x="995" y="4752"/>
                    <a:pt x="963" y="4760"/>
                    <a:pt x="971" y="4773"/>
                  </a:cubicBezTo>
                  <a:cubicBezTo>
                    <a:pt x="982" y="4792"/>
                    <a:pt x="1014" y="4781"/>
                    <a:pt x="1032" y="4789"/>
                  </a:cubicBezTo>
                  <a:cubicBezTo>
                    <a:pt x="1035" y="4789"/>
                    <a:pt x="1027" y="4792"/>
                    <a:pt x="1024" y="4795"/>
                  </a:cubicBezTo>
                  <a:cubicBezTo>
                    <a:pt x="1011" y="4803"/>
                    <a:pt x="995" y="4808"/>
                    <a:pt x="982" y="4818"/>
                  </a:cubicBezTo>
                  <a:cubicBezTo>
                    <a:pt x="969" y="4829"/>
                    <a:pt x="903" y="4887"/>
                    <a:pt x="881" y="4882"/>
                  </a:cubicBezTo>
                  <a:cubicBezTo>
                    <a:pt x="868" y="4879"/>
                    <a:pt x="873" y="4858"/>
                    <a:pt x="868" y="4848"/>
                  </a:cubicBezTo>
                  <a:cubicBezTo>
                    <a:pt x="863" y="4837"/>
                    <a:pt x="844" y="4829"/>
                    <a:pt x="850" y="4818"/>
                  </a:cubicBezTo>
                  <a:cubicBezTo>
                    <a:pt x="858" y="4800"/>
                    <a:pt x="884" y="4797"/>
                    <a:pt x="900" y="4784"/>
                  </a:cubicBezTo>
                  <a:cubicBezTo>
                    <a:pt x="903" y="4781"/>
                    <a:pt x="889" y="4792"/>
                    <a:pt x="884" y="4789"/>
                  </a:cubicBezTo>
                  <a:cubicBezTo>
                    <a:pt x="879" y="4789"/>
                    <a:pt x="892" y="4776"/>
                    <a:pt x="889" y="4779"/>
                  </a:cubicBezTo>
                  <a:cubicBezTo>
                    <a:pt x="871" y="4787"/>
                    <a:pt x="842" y="4829"/>
                    <a:pt x="815" y="4818"/>
                  </a:cubicBezTo>
                  <a:cubicBezTo>
                    <a:pt x="776" y="4803"/>
                    <a:pt x="834" y="4768"/>
                    <a:pt x="863" y="4750"/>
                  </a:cubicBezTo>
                  <a:cubicBezTo>
                    <a:pt x="879" y="4742"/>
                    <a:pt x="900" y="4742"/>
                    <a:pt x="911" y="4726"/>
                  </a:cubicBezTo>
                  <a:cubicBezTo>
                    <a:pt x="918" y="4718"/>
                    <a:pt x="887" y="4734"/>
                    <a:pt x="876" y="4731"/>
                  </a:cubicBezTo>
                  <a:cubicBezTo>
                    <a:pt x="871" y="4731"/>
                    <a:pt x="873" y="4726"/>
                    <a:pt x="873" y="4720"/>
                  </a:cubicBezTo>
                  <a:cubicBezTo>
                    <a:pt x="876" y="4702"/>
                    <a:pt x="873" y="4683"/>
                    <a:pt x="884" y="4668"/>
                  </a:cubicBezTo>
                  <a:cubicBezTo>
                    <a:pt x="889" y="4660"/>
                    <a:pt x="905" y="4673"/>
                    <a:pt x="913" y="4668"/>
                  </a:cubicBezTo>
                  <a:cubicBezTo>
                    <a:pt x="918" y="4668"/>
                    <a:pt x="903" y="4668"/>
                    <a:pt x="903" y="4662"/>
                  </a:cubicBezTo>
                  <a:cubicBezTo>
                    <a:pt x="903" y="4654"/>
                    <a:pt x="905" y="4646"/>
                    <a:pt x="908" y="4638"/>
                  </a:cubicBezTo>
                  <a:cubicBezTo>
                    <a:pt x="916" y="4630"/>
                    <a:pt x="934" y="4649"/>
                    <a:pt x="940" y="4638"/>
                  </a:cubicBezTo>
                  <a:cubicBezTo>
                    <a:pt x="945" y="4630"/>
                    <a:pt x="937" y="4615"/>
                    <a:pt x="945" y="4604"/>
                  </a:cubicBezTo>
                  <a:cubicBezTo>
                    <a:pt x="953" y="4593"/>
                    <a:pt x="977" y="4596"/>
                    <a:pt x="982" y="4580"/>
                  </a:cubicBezTo>
                  <a:cubicBezTo>
                    <a:pt x="985" y="4570"/>
                    <a:pt x="948" y="4556"/>
                    <a:pt x="958" y="4554"/>
                  </a:cubicBezTo>
                  <a:cubicBezTo>
                    <a:pt x="977" y="4548"/>
                    <a:pt x="993" y="4580"/>
                    <a:pt x="1011" y="4575"/>
                  </a:cubicBezTo>
                  <a:cubicBezTo>
                    <a:pt x="1024" y="4572"/>
                    <a:pt x="990" y="4559"/>
                    <a:pt x="982" y="4546"/>
                  </a:cubicBezTo>
                  <a:cubicBezTo>
                    <a:pt x="969" y="4527"/>
                    <a:pt x="1008" y="4506"/>
                    <a:pt x="1030" y="4493"/>
                  </a:cubicBezTo>
                  <a:cubicBezTo>
                    <a:pt x="1051" y="4480"/>
                    <a:pt x="1059" y="4540"/>
                    <a:pt x="1085" y="4551"/>
                  </a:cubicBezTo>
                  <a:cubicBezTo>
                    <a:pt x="1101" y="4556"/>
                    <a:pt x="1122" y="4551"/>
                    <a:pt x="1133" y="4538"/>
                  </a:cubicBezTo>
                  <a:cubicBezTo>
                    <a:pt x="1138" y="4530"/>
                    <a:pt x="1096" y="4538"/>
                    <a:pt x="1101" y="4527"/>
                  </a:cubicBezTo>
                  <a:cubicBezTo>
                    <a:pt x="1109" y="4511"/>
                    <a:pt x="1143" y="4514"/>
                    <a:pt x="1151" y="4498"/>
                  </a:cubicBezTo>
                  <a:cubicBezTo>
                    <a:pt x="1165" y="4461"/>
                    <a:pt x="1069" y="4559"/>
                    <a:pt x="1093" y="4458"/>
                  </a:cubicBezTo>
                  <a:cubicBezTo>
                    <a:pt x="1096" y="4443"/>
                    <a:pt x="1101" y="4432"/>
                    <a:pt x="1104" y="4427"/>
                  </a:cubicBezTo>
                  <a:cubicBezTo>
                    <a:pt x="1093" y="4435"/>
                    <a:pt x="1083" y="4443"/>
                    <a:pt x="1069" y="4448"/>
                  </a:cubicBezTo>
                  <a:cubicBezTo>
                    <a:pt x="1030" y="4466"/>
                    <a:pt x="1143" y="4398"/>
                    <a:pt x="1136" y="4387"/>
                  </a:cubicBezTo>
                  <a:cubicBezTo>
                    <a:pt x="1133" y="4382"/>
                    <a:pt x="1128" y="4382"/>
                    <a:pt x="1120" y="4384"/>
                  </a:cubicBezTo>
                  <a:lnTo>
                    <a:pt x="1120" y="4382"/>
                  </a:lnTo>
                  <a:cubicBezTo>
                    <a:pt x="1120" y="4376"/>
                    <a:pt x="1101" y="4382"/>
                    <a:pt x="1104" y="4376"/>
                  </a:cubicBezTo>
                  <a:cubicBezTo>
                    <a:pt x="1112" y="4358"/>
                    <a:pt x="1194" y="4363"/>
                    <a:pt x="1207" y="4358"/>
                  </a:cubicBezTo>
                  <a:cubicBezTo>
                    <a:pt x="1212" y="4353"/>
                    <a:pt x="1202" y="4339"/>
                    <a:pt x="1207" y="4334"/>
                  </a:cubicBezTo>
                  <a:cubicBezTo>
                    <a:pt x="1247" y="4297"/>
                    <a:pt x="1300" y="4321"/>
                    <a:pt x="1313" y="4244"/>
                  </a:cubicBezTo>
                  <a:cubicBezTo>
                    <a:pt x="1313" y="4231"/>
                    <a:pt x="1292" y="4257"/>
                    <a:pt x="1281" y="4263"/>
                  </a:cubicBezTo>
                  <a:cubicBezTo>
                    <a:pt x="1268" y="4265"/>
                    <a:pt x="1255" y="4263"/>
                    <a:pt x="1241" y="4263"/>
                  </a:cubicBezTo>
                  <a:cubicBezTo>
                    <a:pt x="1231" y="4265"/>
                    <a:pt x="1212" y="4281"/>
                    <a:pt x="1212" y="4270"/>
                  </a:cubicBezTo>
                  <a:cubicBezTo>
                    <a:pt x="1218" y="4236"/>
                    <a:pt x="1313" y="4236"/>
                    <a:pt x="1286" y="4191"/>
                  </a:cubicBezTo>
                  <a:cubicBezTo>
                    <a:pt x="1284" y="4183"/>
                    <a:pt x="1260" y="4188"/>
                    <a:pt x="1241" y="4188"/>
                  </a:cubicBezTo>
                  <a:cubicBezTo>
                    <a:pt x="1244" y="4194"/>
                    <a:pt x="1249" y="4199"/>
                    <a:pt x="1255" y="4210"/>
                  </a:cubicBezTo>
                  <a:cubicBezTo>
                    <a:pt x="1241" y="4223"/>
                    <a:pt x="1231" y="4239"/>
                    <a:pt x="1218" y="4252"/>
                  </a:cubicBezTo>
                  <a:cubicBezTo>
                    <a:pt x="1212" y="4255"/>
                    <a:pt x="1202" y="4270"/>
                    <a:pt x="1199" y="4263"/>
                  </a:cubicBezTo>
                  <a:cubicBezTo>
                    <a:pt x="1196" y="4249"/>
                    <a:pt x="1196" y="4175"/>
                    <a:pt x="1218" y="4173"/>
                  </a:cubicBezTo>
                  <a:cubicBezTo>
                    <a:pt x="1218" y="4165"/>
                    <a:pt x="1218" y="4159"/>
                    <a:pt x="1223" y="4149"/>
                  </a:cubicBezTo>
                  <a:cubicBezTo>
                    <a:pt x="1231" y="4128"/>
                    <a:pt x="1265" y="4138"/>
                    <a:pt x="1284" y="4128"/>
                  </a:cubicBezTo>
                  <a:cubicBezTo>
                    <a:pt x="1289" y="4125"/>
                    <a:pt x="1271" y="4128"/>
                    <a:pt x="1268" y="4125"/>
                  </a:cubicBezTo>
                  <a:cubicBezTo>
                    <a:pt x="1260" y="4114"/>
                    <a:pt x="1252" y="4101"/>
                    <a:pt x="1249" y="4090"/>
                  </a:cubicBezTo>
                  <a:cubicBezTo>
                    <a:pt x="1247" y="4075"/>
                    <a:pt x="1271" y="4014"/>
                    <a:pt x="1286" y="4014"/>
                  </a:cubicBezTo>
                  <a:cubicBezTo>
                    <a:pt x="1308" y="4011"/>
                    <a:pt x="1318" y="4045"/>
                    <a:pt x="1339" y="4051"/>
                  </a:cubicBezTo>
                  <a:cubicBezTo>
                    <a:pt x="1347" y="4053"/>
                    <a:pt x="1331" y="4032"/>
                    <a:pt x="1329" y="4022"/>
                  </a:cubicBezTo>
                  <a:cubicBezTo>
                    <a:pt x="1324" y="4008"/>
                    <a:pt x="1326" y="3985"/>
                    <a:pt x="1313" y="3977"/>
                  </a:cubicBezTo>
                  <a:cubicBezTo>
                    <a:pt x="1300" y="3969"/>
                    <a:pt x="1276" y="3990"/>
                    <a:pt x="1263" y="3979"/>
                  </a:cubicBezTo>
                  <a:cubicBezTo>
                    <a:pt x="1220" y="3945"/>
                    <a:pt x="1308" y="3958"/>
                    <a:pt x="1321" y="3953"/>
                  </a:cubicBezTo>
                  <a:cubicBezTo>
                    <a:pt x="1345" y="3942"/>
                    <a:pt x="1347" y="3908"/>
                    <a:pt x="1384" y="3916"/>
                  </a:cubicBezTo>
                  <a:cubicBezTo>
                    <a:pt x="1400" y="3921"/>
                    <a:pt x="1408" y="3942"/>
                    <a:pt x="1424" y="3942"/>
                  </a:cubicBezTo>
                  <a:cubicBezTo>
                    <a:pt x="1437" y="3942"/>
                    <a:pt x="1403" y="3926"/>
                    <a:pt x="1400" y="3916"/>
                  </a:cubicBezTo>
                  <a:lnTo>
                    <a:pt x="1400" y="3913"/>
                  </a:lnTo>
                  <a:cubicBezTo>
                    <a:pt x="1398" y="3913"/>
                    <a:pt x="1395" y="3916"/>
                    <a:pt x="1392" y="3916"/>
                  </a:cubicBezTo>
                  <a:cubicBezTo>
                    <a:pt x="1387" y="3916"/>
                    <a:pt x="1392" y="3900"/>
                    <a:pt x="1387" y="3897"/>
                  </a:cubicBezTo>
                  <a:cubicBezTo>
                    <a:pt x="1361" y="3892"/>
                    <a:pt x="1342" y="3940"/>
                    <a:pt x="1313" y="3937"/>
                  </a:cubicBezTo>
                  <a:cubicBezTo>
                    <a:pt x="1220" y="3924"/>
                    <a:pt x="1363" y="3905"/>
                    <a:pt x="1379" y="3892"/>
                  </a:cubicBezTo>
                  <a:cubicBezTo>
                    <a:pt x="1384" y="3889"/>
                    <a:pt x="1369" y="3889"/>
                    <a:pt x="1361" y="3889"/>
                  </a:cubicBezTo>
                  <a:cubicBezTo>
                    <a:pt x="1342" y="3887"/>
                    <a:pt x="1326" y="3895"/>
                    <a:pt x="1308" y="3892"/>
                  </a:cubicBezTo>
                  <a:cubicBezTo>
                    <a:pt x="1284" y="3887"/>
                    <a:pt x="1292" y="3844"/>
                    <a:pt x="1297" y="3823"/>
                  </a:cubicBezTo>
                  <a:cubicBezTo>
                    <a:pt x="1316" y="3725"/>
                    <a:pt x="1355" y="3767"/>
                    <a:pt x="1421" y="3741"/>
                  </a:cubicBezTo>
                  <a:cubicBezTo>
                    <a:pt x="1459" y="3725"/>
                    <a:pt x="1379" y="3699"/>
                    <a:pt x="1369" y="3680"/>
                  </a:cubicBezTo>
                  <a:cubicBezTo>
                    <a:pt x="1363" y="3670"/>
                    <a:pt x="1392" y="3677"/>
                    <a:pt x="1403" y="3672"/>
                  </a:cubicBezTo>
                  <a:cubicBezTo>
                    <a:pt x="1414" y="3667"/>
                    <a:pt x="1358" y="3627"/>
                    <a:pt x="1424" y="3648"/>
                  </a:cubicBezTo>
                  <a:cubicBezTo>
                    <a:pt x="1429" y="3648"/>
                    <a:pt x="1416" y="3659"/>
                    <a:pt x="1416" y="3664"/>
                  </a:cubicBezTo>
                  <a:cubicBezTo>
                    <a:pt x="1419" y="3701"/>
                    <a:pt x="1432" y="3646"/>
                    <a:pt x="1432" y="3640"/>
                  </a:cubicBezTo>
                  <a:cubicBezTo>
                    <a:pt x="1432" y="3638"/>
                    <a:pt x="1437" y="3625"/>
                    <a:pt x="1440" y="3630"/>
                  </a:cubicBezTo>
                  <a:cubicBezTo>
                    <a:pt x="1448" y="3638"/>
                    <a:pt x="1437" y="3662"/>
                    <a:pt x="1451" y="3664"/>
                  </a:cubicBezTo>
                  <a:cubicBezTo>
                    <a:pt x="1472" y="3667"/>
                    <a:pt x="1501" y="3656"/>
                    <a:pt x="1506" y="3638"/>
                  </a:cubicBezTo>
                  <a:cubicBezTo>
                    <a:pt x="1514" y="3619"/>
                    <a:pt x="1477" y="3611"/>
                    <a:pt x="1474" y="3593"/>
                  </a:cubicBezTo>
                  <a:cubicBezTo>
                    <a:pt x="1474" y="3590"/>
                    <a:pt x="1538" y="3553"/>
                    <a:pt x="1559" y="3564"/>
                  </a:cubicBezTo>
                  <a:cubicBezTo>
                    <a:pt x="1572" y="3569"/>
                    <a:pt x="1546" y="3611"/>
                    <a:pt x="1562" y="3609"/>
                  </a:cubicBezTo>
                  <a:cubicBezTo>
                    <a:pt x="1578" y="3609"/>
                    <a:pt x="1559" y="3572"/>
                    <a:pt x="1572" y="3564"/>
                  </a:cubicBezTo>
                  <a:lnTo>
                    <a:pt x="1578" y="3558"/>
                  </a:lnTo>
                  <a:lnTo>
                    <a:pt x="1570" y="3550"/>
                  </a:lnTo>
                  <a:cubicBezTo>
                    <a:pt x="1562" y="3545"/>
                    <a:pt x="1586" y="3529"/>
                    <a:pt x="1578" y="3527"/>
                  </a:cubicBezTo>
                  <a:cubicBezTo>
                    <a:pt x="1570" y="3524"/>
                    <a:pt x="1564" y="3542"/>
                    <a:pt x="1554" y="3548"/>
                  </a:cubicBezTo>
                  <a:cubicBezTo>
                    <a:pt x="1527" y="3558"/>
                    <a:pt x="1496" y="3580"/>
                    <a:pt x="1469" y="3564"/>
                  </a:cubicBezTo>
                  <a:cubicBezTo>
                    <a:pt x="1459" y="3556"/>
                    <a:pt x="1490" y="3540"/>
                    <a:pt x="1498" y="3527"/>
                  </a:cubicBezTo>
                  <a:cubicBezTo>
                    <a:pt x="1514" y="3492"/>
                    <a:pt x="1519" y="3413"/>
                    <a:pt x="1559" y="3442"/>
                  </a:cubicBezTo>
                  <a:cubicBezTo>
                    <a:pt x="1572" y="3452"/>
                    <a:pt x="1519" y="3468"/>
                    <a:pt x="1533" y="3479"/>
                  </a:cubicBezTo>
                  <a:cubicBezTo>
                    <a:pt x="1543" y="3490"/>
                    <a:pt x="1559" y="3460"/>
                    <a:pt x="1578" y="3458"/>
                  </a:cubicBezTo>
                  <a:cubicBezTo>
                    <a:pt x="1591" y="3458"/>
                    <a:pt x="1604" y="3463"/>
                    <a:pt x="1615" y="3474"/>
                  </a:cubicBezTo>
                  <a:cubicBezTo>
                    <a:pt x="1631" y="3490"/>
                    <a:pt x="1660" y="3548"/>
                    <a:pt x="1652" y="3527"/>
                  </a:cubicBezTo>
                  <a:cubicBezTo>
                    <a:pt x="1646" y="3508"/>
                    <a:pt x="1620" y="3492"/>
                    <a:pt x="1625" y="3471"/>
                  </a:cubicBezTo>
                  <a:cubicBezTo>
                    <a:pt x="1628" y="3452"/>
                    <a:pt x="1660" y="3450"/>
                    <a:pt x="1670" y="3434"/>
                  </a:cubicBezTo>
                  <a:cubicBezTo>
                    <a:pt x="1676" y="3426"/>
                    <a:pt x="1654" y="3439"/>
                    <a:pt x="1646" y="3442"/>
                  </a:cubicBezTo>
                  <a:cubicBezTo>
                    <a:pt x="1607" y="3455"/>
                    <a:pt x="1594" y="3474"/>
                    <a:pt x="1575" y="3423"/>
                  </a:cubicBezTo>
                  <a:cubicBezTo>
                    <a:pt x="1564" y="3397"/>
                    <a:pt x="1588" y="3413"/>
                    <a:pt x="1591" y="3400"/>
                  </a:cubicBezTo>
                  <a:cubicBezTo>
                    <a:pt x="1594" y="3397"/>
                    <a:pt x="1583" y="3402"/>
                    <a:pt x="1583" y="3400"/>
                  </a:cubicBezTo>
                  <a:cubicBezTo>
                    <a:pt x="1575" y="3376"/>
                    <a:pt x="1649" y="3413"/>
                    <a:pt x="1660" y="3400"/>
                  </a:cubicBezTo>
                  <a:cubicBezTo>
                    <a:pt x="1678" y="3368"/>
                    <a:pt x="1596" y="3341"/>
                    <a:pt x="1591" y="3341"/>
                  </a:cubicBezTo>
                  <a:cubicBezTo>
                    <a:pt x="1586" y="3341"/>
                    <a:pt x="1596" y="3352"/>
                    <a:pt x="1594" y="3357"/>
                  </a:cubicBezTo>
                  <a:cubicBezTo>
                    <a:pt x="1586" y="3373"/>
                    <a:pt x="1541" y="3429"/>
                    <a:pt x="1525" y="3421"/>
                  </a:cubicBezTo>
                  <a:cubicBezTo>
                    <a:pt x="1506" y="3413"/>
                    <a:pt x="1504" y="3384"/>
                    <a:pt x="1511" y="3365"/>
                  </a:cubicBezTo>
                  <a:cubicBezTo>
                    <a:pt x="1517" y="3349"/>
                    <a:pt x="1543" y="3360"/>
                    <a:pt x="1554" y="3349"/>
                  </a:cubicBezTo>
                  <a:cubicBezTo>
                    <a:pt x="1562" y="3341"/>
                    <a:pt x="1530" y="3360"/>
                    <a:pt x="1525" y="3352"/>
                  </a:cubicBezTo>
                  <a:cubicBezTo>
                    <a:pt x="1514" y="3336"/>
                    <a:pt x="1559" y="3325"/>
                    <a:pt x="1572" y="3336"/>
                  </a:cubicBezTo>
                  <a:cubicBezTo>
                    <a:pt x="1578" y="3339"/>
                    <a:pt x="1567" y="3352"/>
                    <a:pt x="1570" y="3349"/>
                  </a:cubicBezTo>
                  <a:cubicBezTo>
                    <a:pt x="1612" y="3307"/>
                    <a:pt x="1681" y="3333"/>
                    <a:pt x="1676" y="3275"/>
                  </a:cubicBezTo>
                  <a:cubicBezTo>
                    <a:pt x="1676" y="3267"/>
                    <a:pt x="1660" y="3283"/>
                    <a:pt x="1652" y="3278"/>
                  </a:cubicBezTo>
                  <a:cubicBezTo>
                    <a:pt x="1646" y="3275"/>
                    <a:pt x="1654" y="3264"/>
                    <a:pt x="1649" y="3262"/>
                  </a:cubicBezTo>
                  <a:cubicBezTo>
                    <a:pt x="1646" y="3259"/>
                    <a:pt x="1646" y="3272"/>
                    <a:pt x="1644" y="3272"/>
                  </a:cubicBezTo>
                  <a:cubicBezTo>
                    <a:pt x="1633" y="3278"/>
                    <a:pt x="1625" y="3275"/>
                    <a:pt x="1617" y="3275"/>
                  </a:cubicBezTo>
                  <a:cubicBezTo>
                    <a:pt x="1601" y="3278"/>
                    <a:pt x="1580" y="3291"/>
                    <a:pt x="1575" y="3278"/>
                  </a:cubicBezTo>
                  <a:cubicBezTo>
                    <a:pt x="1541" y="3209"/>
                    <a:pt x="1644" y="3257"/>
                    <a:pt x="1646" y="3257"/>
                  </a:cubicBezTo>
                  <a:cubicBezTo>
                    <a:pt x="1662" y="3243"/>
                    <a:pt x="1649" y="3214"/>
                    <a:pt x="1657" y="3196"/>
                  </a:cubicBezTo>
                  <a:cubicBezTo>
                    <a:pt x="1660" y="3188"/>
                    <a:pt x="1665" y="3214"/>
                    <a:pt x="1668" y="3225"/>
                  </a:cubicBezTo>
                  <a:cubicBezTo>
                    <a:pt x="1670" y="3227"/>
                    <a:pt x="1678" y="3222"/>
                    <a:pt x="1678" y="3225"/>
                  </a:cubicBezTo>
                  <a:cubicBezTo>
                    <a:pt x="1678" y="3241"/>
                    <a:pt x="1668" y="3257"/>
                    <a:pt x="1673" y="3270"/>
                  </a:cubicBezTo>
                  <a:cubicBezTo>
                    <a:pt x="1673" y="3275"/>
                    <a:pt x="1731" y="3360"/>
                    <a:pt x="1744" y="3344"/>
                  </a:cubicBezTo>
                  <a:cubicBezTo>
                    <a:pt x="1776" y="3307"/>
                    <a:pt x="1644" y="3190"/>
                    <a:pt x="1684" y="3172"/>
                  </a:cubicBezTo>
                  <a:cubicBezTo>
                    <a:pt x="1697" y="3164"/>
                    <a:pt x="1723" y="3185"/>
                    <a:pt x="1744" y="3204"/>
                  </a:cubicBezTo>
                  <a:cubicBezTo>
                    <a:pt x="1742" y="3196"/>
                    <a:pt x="1742" y="3188"/>
                    <a:pt x="1736" y="3182"/>
                  </a:cubicBezTo>
                  <a:cubicBezTo>
                    <a:pt x="1723" y="3172"/>
                    <a:pt x="1684" y="3177"/>
                    <a:pt x="1689" y="3159"/>
                  </a:cubicBezTo>
                  <a:cubicBezTo>
                    <a:pt x="1691" y="3137"/>
                    <a:pt x="1726" y="3140"/>
                    <a:pt x="1747" y="3137"/>
                  </a:cubicBezTo>
                  <a:cubicBezTo>
                    <a:pt x="1861" y="3119"/>
                    <a:pt x="1766" y="3174"/>
                    <a:pt x="1837" y="3209"/>
                  </a:cubicBezTo>
                  <a:cubicBezTo>
                    <a:pt x="1887" y="3233"/>
                    <a:pt x="1779" y="3127"/>
                    <a:pt x="1826" y="3127"/>
                  </a:cubicBezTo>
                  <a:cubicBezTo>
                    <a:pt x="1840" y="3127"/>
                    <a:pt x="1848" y="3143"/>
                    <a:pt x="1858" y="3143"/>
                  </a:cubicBezTo>
                  <a:cubicBezTo>
                    <a:pt x="1874" y="3140"/>
                    <a:pt x="1898" y="3140"/>
                    <a:pt x="1895" y="3127"/>
                  </a:cubicBezTo>
                  <a:cubicBezTo>
                    <a:pt x="1879" y="3016"/>
                    <a:pt x="1813" y="3127"/>
                    <a:pt x="1787" y="3122"/>
                  </a:cubicBezTo>
                  <a:cubicBezTo>
                    <a:pt x="1781" y="3119"/>
                    <a:pt x="1797" y="3114"/>
                    <a:pt x="1795" y="3108"/>
                  </a:cubicBezTo>
                  <a:cubicBezTo>
                    <a:pt x="1795" y="3103"/>
                    <a:pt x="1787" y="3095"/>
                    <a:pt x="1781" y="3098"/>
                  </a:cubicBezTo>
                  <a:cubicBezTo>
                    <a:pt x="1774" y="3100"/>
                    <a:pt x="1774" y="3116"/>
                    <a:pt x="1763" y="3116"/>
                  </a:cubicBezTo>
                  <a:cubicBezTo>
                    <a:pt x="1747" y="3119"/>
                    <a:pt x="1721" y="3122"/>
                    <a:pt x="1713" y="3106"/>
                  </a:cubicBezTo>
                  <a:cubicBezTo>
                    <a:pt x="1707" y="3095"/>
                    <a:pt x="1710" y="3082"/>
                    <a:pt x="1715" y="3071"/>
                  </a:cubicBezTo>
                  <a:cubicBezTo>
                    <a:pt x="1702" y="3074"/>
                    <a:pt x="1686" y="3077"/>
                    <a:pt x="1678" y="3084"/>
                  </a:cubicBezTo>
                  <a:cubicBezTo>
                    <a:pt x="1665" y="3098"/>
                    <a:pt x="1678" y="3132"/>
                    <a:pt x="1662" y="3143"/>
                  </a:cubicBezTo>
                  <a:cubicBezTo>
                    <a:pt x="1652" y="3151"/>
                    <a:pt x="1662" y="3111"/>
                    <a:pt x="1652" y="3103"/>
                  </a:cubicBezTo>
                  <a:cubicBezTo>
                    <a:pt x="1639" y="3095"/>
                    <a:pt x="1623" y="3098"/>
                    <a:pt x="1609" y="3100"/>
                  </a:cubicBezTo>
                  <a:cubicBezTo>
                    <a:pt x="1599" y="3103"/>
                    <a:pt x="1604" y="3124"/>
                    <a:pt x="1596" y="3132"/>
                  </a:cubicBezTo>
                  <a:cubicBezTo>
                    <a:pt x="1588" y="3140"/>
                    <a:pt x="1578" y="3148"/>
                    <a:pt x="1570" y="3156"/>
                  </a:cubicBezTo>
                  <a:cubicBezTo>
                    <a:pt x="1559" y="3167"/>
                    <a:pt x="1551" y="3177"/>
                    <a:pt x="1543" y="3188"/>
                  </a:cubicBezTo>
                  <a:lnTo>
                    <a:pt x="1543" y="3177"/>
                  </a:lnTo>
                  <a:cubicBezTo>
                    <a:pt x="1551" y="3159"/>
                    <a:pt x="1567" y="3140"/>
                    <a:pt x="1570" y="3122"/>
                  </a:cubicBezTo>
                  <a:cubicBezTo>
                    <a:pt x="1572" y="3111"/>
                    <a:pt x="1559" y="3098"/>
                    <a:pt x="1564" y="3087"/>
                  </a:cubicBezTo>
                  <a:cubicBezTo>
                    <a:pt x="1578" y="3074"/>
                    <a:pt x="1604" y="3079"/>
                    <a:pt x="1617" y="3066"/>
                  </a:cubicBezTo>
                  <a:cubicBezTo>
                    <a:pt x="1673" y="3013"/>
                    <a:pt x="1530" y="3029"/>
                    <a:pt x="1607" y="2947"/>
                  </a:cubicBezTo>
                  <a:cubicBezTo>
                    <a:pt x="1662" y="2883"/>
                    <a:pt x="1652" y="3002"/>
                    <a:pt x="1639" y="3061"/>
                  </a:cubicBezTo>
                  <a:cubicBezTo>
                    <a:pt x="1644" y="3050"/>
                    <a:pt x="1652" y="3042"/>
                    <a:pt x="1660" y="3039"/>
                  </a:cubicBezTo>
                  <a:cubicBezTo>
                    <a:pt x="1665" y="3037"/>
                    <a:pt x="1670" y="3055"/>
                    <a:pt x="1673" y="3050"/>
                  </a:cubicBezTo>
                  <a:cubicBezTo>
                    <a:pt x="1681" y="3037"/>
                    <a:pt x="1668" y="2910"/>
                    <a:pt x="1713" y="2971"/>
                  </a:cubicBezTo>
                  <a:cubicBezTo>
                    <a:pt x="1736" y="3002"/>
                    <a:pt x="1744" y="3026"/>
                    <a:pt x="1744" y="3039"/>
                  </a:cubicBezTo>
                  <a:cubicBezTo>
                    <a:pt x="1755" y="3034"/>
                    <a:pt x="1763" y="3029"/>
                    <a:pt x="1771" y="3029"/>
                  </a:cubicBezTo>
                  <a:cubicBezTo>
                    <a:pt x="1781" y="3029"/>
                    <a:pt x="1787" y="3050"/>
                    <a:pt x="1797" y="3050"/>
                  </a:cubicBezTo>
                  <a:cubicBezTo>
                    <a:pt x="1819" y="3053"/>
                    <a:pt x="1842" y="3047"/>
                    <a:pt x="1861" y="3037"/>
                  </a:cubicBezTo>
                  <a:cubicBezTo>
                    <a:pt x="1887" y="3021"/>
                    <a:pt x="1805" y="3042"/>
                    <a:pt x="1800" y="3008"/>
                  </a:cubicBezTo>
                  <a:cubicBezTo>
                    <a:pt x="1800" y="2997"/>
                    <a:pt x="1813" y="2984"/>
                    <a:pt x="1826" y="2984"/>
                  </a:cubicBezTo>
                  <a:lnTo>
                    <a:pt x="1832" y="2984"/>
                  </a:lnTo>
                  <a:cubicBezTo>
                    <a:pt x="1829" y="2981"/>
                    <a:pt x="1826" y="2981"/>
                    <a:pt x="1826" y="2976"/>
                  </a:cubicBezTo>
                  <a:cubicBezTo>
                    <a:pt x="1826" y="2960"/>
                    <a:pt x="1858" y="2965"/>
                    <a:pt x="1871" y="2955"/>
                  </a:cubicBezTo>
                  <a:cubicBezTo>
                    <a:pt x="1874" y="2952"/>
                    <a:pt x="1861" y="2952"/>
                    <a:pt x="1858" y="2949"/>
                  </a:cubicBezTo>
                  <a:cubicBezTo>
                    <a:pt x="1840" y="2936"/>
                    <a:pt x="1832" y="2907"/>
                    <a:pt x="1837" y="2883"/>
                  </a:cubicBezTo>
                  <a:cubicBezTo>
                    <a:pt x="1840" y="2862"/>
                    <a:pt x="1893" y="2881"/>
                    <a:pt x="1898" y="2859"/>
                  </a:cubicBezTo>
                  <a:cubicBezTo>
                    <a:pt x="1903" y="2844"/>
                    <a:pt x="1890" y="2828"/>
                    <a:pt x="1885" y="2812"/>
                  </a:cubicBezTo>
                  <a:cubicBezTo>
                    <a:pt x="1885" y="2830"/>
                    <a:pt x="1882" y="2841"/>
                    <a:pt x="1879" y="2844"/>
                  </a:cubicBezTo>
                  <a:cubicBezTo>
                    <a:pt x="1861" y="2844"/>
                    <a:pt x="1842" y="2828"/>
                    <a:pt x="1826" y="2838"/>
                  </a:cubicBezTo>
                  <a:cubicBezTo>
                    <a:pt x="1800" y="2849"/>
                    <a:pt x="1795" y="2883"/>
                    <a:pt x="1779" y="2907"/>
                  </a:cubicBezTo>
                  <a:cubicBezTo>
                    <a:pt x="1766" y="2899"/>
                    <a:pt x="1742" y="2899"/>
                    <a:pt x="1742" y="2886"/>
                  </a:cubicBezTo>
                  <a:cubicBezTo>
                    <a:pt x="1747" y="2865"/>
                    <a:pt x="1781" y="2862"/>
                    <a:pt x="1787" y="2841"/>
                  </a:cubicBezTo>
                  <a:cubicBezTo>
                    <a:pt x="1792" y="2830"/>
                    <a:pt x="1758" y="2854"/>
                    <a:pt x="1755" y="2844"/>
                  </a:cubicBezTo>
                  <a:cubicBezTo>
                    <a:pt x="1750" y="2828"/>
                    <a:pt x="1779" y="2814"/>
                    <a:pt x="1776" y="2796"/>
                  </a:cubicBezTo>
                  <a:cubicBezTo>
                    <a:pt x="1776" y="2785"/>
                    <a:pt x="1739" y="2799"/>
                    <a:pt x="1747" y="2793"/>
                  </a:cubicBezTo>
                  <a:cubicBezTo>
                    <a:pt x="1784" y="2775"/>
                    <a:pt x="1845" y="2791"/>
                    <a:pt x="1819" y="2756"/>
                  </a:cubicBezTo>
                  <a:cubicBezTo>
                    <a:pt x="1808" y="2746"/>
                    <a:pt x="1768" y="2751"/>
                    <a:pt x="1779" y="2743"/>
                  </a:cubicBezTo>
                  <a:cubicBezTo>
                    <a:pt x="1792" y="2735"/>
                    <a:pt x="1813" y="2759"/>
                    <a:pt x="1829" y="2751"/>
                  </a:cubicBezTo>
                  <a:cubicBezTo>
                    <a:pt x="1845" y="2740"/>
                    <a:pt x="1837" y="2706"/>
                    <a:pt x="1853" y="2701"/>
                  </a:cubicBezTo>
                  <a:cubicBezTo>
                    <a:pt x="1879" y="2693"/>
                    <a:pt x="1885" y="2743"/>
                    <a:pt x="1887" y="2785"/>
                  </a:cubicBezTo>
                  <a:cubicBezTo>
                    <a:pt x="1887" y="2769"/>
                    <a:pt x="1893" y="2756"/>
                    <a:pt x="1898" y="2743"/>
                  </a:cubicBezTo>
                  <a:cubicBezTo>
                    <a:pt x="1911" y="2722"/>
                    <a:pt x="1916" y="2796"/>
                    <a:pt x="1935" y="2807"/>
                  </a:cubicBezTo>
                  <a:cubicBezTo>
                    <a:pt x="1954" y="2817"/>
                    <a:pt x="1977" y="2807"/>
                    <a:pt x="1996" y="2799"/>
                  </a:cubicBezTo>
                  <a:cubicBezTo>
                    <a:pt x="1999" y="2799"/>
                    <a:pt x="1916" y="2769"/>
                    <a:pt x="1922" y="2751"/>
                  </a:cubicBezTo>
                  <a:cubicBezTo>
                    <a:pt x="1927" y="2732"/>
                    <a:pt x="1946" y="2709"/>
                    <a:pt x="1964" y="2711"/>
                  </a:cubicBezTo>
                  <a:cubicBezTo>
                    <a:pt x="1983" y="2711"/>
                    <a:pt x="1980" y="2746"/>
                    <a:pt x="1993" y="2759"/>
                  </a:cubicBezTo>
                  <a:cubicBezTo>
                    <a:pt x="2007" y="2772"/>
                    <a:pt x="2025" y="2769"/>
                    <a:pt x="2041" y="2783"/>
                  </a:cubicBezTo>
                  <a:cubicBezTo>
                    <a:pt x="2049" y="2791"/>
                    <a:pt x="2057" y="2825"/>
                    <a:pt x="2062" y="2814"/>
                  </a:cubicBezTo>
                  <a:cubicBezTo>
                    <a:pt x="2083" y="2751"/>
                    <a:pt x="1927" y="2767"/>
                    <a:pt x="1985" y="2642"/>
                  </a:cubicBezTo>
                  <a:cubicBezTo>
                    <a:pt x="1996" y="2621"/>
                    <a:pt x="2041" y="2595"/>
                    <a:pt x="2062" y="2611"/>
                  </a:cubicBezTo>
                  <a:cubicBezTo>
                    <a:pt x="2081" y="2621"/>
                    <a:pt x="2057" y="2746"/>
                    <a:pt x="2057" y="2751"/>
                  </a:cubicBezTo>
                  <a:cubicBezTo>
                    <a:pt x="2062" y="2756"/>
                    <a:pt x="2070" y="2743"/>
                    <a:pt x="2073" y="2735"/>
                  </a:cubicBezTo>
                  <a:cubicBezTo>
                    <a:pt x="2075" y="2719"/>
                    <a:pt x="2062" y="2698"/>
                    <a:pt x="2073" y="2685"/>
                  </a:cubicBezTo>
                  <a:cubicBezTo>
                    <a:pt x="2081" y="2672"/>
                    <a:pt x="2115" y="2693"/>
                    <a:pt x="2118" y="2677"/>
                  </a:cubicBezTo>
                  <a:cubicBezTo>
                    <a:pt x="2118" y="2661"/>
                    <a:pt x="2081" y="2664"/>
                    <a:pt x="2075" y="2648"/>
                  </a:cubicBezTo>
                  <a:cubicBezTo>
                    <a:pt x="2070" y="2634"/>
                    <a:pt x="2097" y="2521"/>
                    <a:pt x="2136" y="2568"/>
                  </a:cubicBezTo>
                  <a:cubicBezTo>
                    <a:pt x="2147" y="2584"/>
                    <a:pt x="2136" y="2732"/>
                    <a:pt x="2136" y="2738"/>
                  </a:cubicBezTo>
                  <a:cubicBezTo>
                    <a:pt x="2131" y="2756"/>
                    <a:pt x="2097" y="2788"/>
                    <a:pt x="2115" y="2793"/>
                  </a:cubicBezTo>
                  <a:cubicBezTo>
                    <a:pt x="2163" y="2809"/>
                    <a:pt x="2139" y="2717"/>
                    <a:pt x="2155" y="2706"/>
                  </a:cubicBezTo>
                  <a:cubicBezTo>
                    <a:pt x="2171" y="2695"/>
                    <a:pt x="2194" y="2706"/>
                    <a:pt x="2210" y="2698"/>
                  </a:cubicBezTo>
                  <a:cubicBezTo>
                    <a:pt x="2218" y="2693"/>
                    <a:pt x="2197" y="2687"/>
                    <a:pt x="2192" y="2682"/>
                  </a:cubicBezTo>
                  <a:cubicBezTo>
                    <a:pt x="2173" y="2666"/>
                    <a:pt x="2134" y="2645"/>
                    <a:pt x="2149" y="2608"/>
                  </a:cubicBezTo>
                  <a:cubicBezTo>
                    <a:pt x="2218" y="2454"/>
                    <a:pt x="2149" y="2629"/>
                    <a:pt x="2229" y="2576"/>
                  </a:cubicBezTo>
                  <a:cubicBezTo>
                    <a:pt x="2250" y="2563"/>
                    <a:pt x="2229" y="2523"/>
                    <a:pt x="2245" y="2505"/>
                  </a:cubicBezTo>
                  <a:cubicBezTo>
                    <a:pt x="2250" y="2499"/>
                    <a:pt x="2258" y="2507"/>
                    <a:pt x="2263" y="2513"/>
                  </a:cubicBezTo>
                  <a:cubicBezTo>
                    <a:pt x="2269" y="2518"/>
                    <a:pt x="2266" y="2529"/>
                    <a:pt x="2271" y="2534"/>
                  </a:cubicBezTo>
                  <a:cubicBezTo>
                    <a:pt x="2284" y="2544"/>
                    <a:pt x="2300" y="2547"/>
                    <a:pt x="2314" y="2558"/>
                  </a:cubicBezTo>
                  <a:cubicBezTo>
                    <a:pt x="2324" y="2566"/>
                    <a:pt x="2332" y="2581"/>
                    <a:pt x="2345" y="2587"/>
                  </a:cubicBezTo>
                  <a:cubicBezTo>
                    <a:pt x="2359" y="2589"/>
                    <a:pt x="2322" y="2568"/>
                    <a:pt x="2316" y="2555"/>
                  </a:cubicBezTo>
                  <a:cubicBezTo>
                    <a:pt x="2316" y="2552"/>
                    <a:pt x="2327" y="2552"/>
                    <a:pt x="2327" y="2547"/>
                  </a:cubicBezTo>
                  <a:cubicBezTo>
                    <a:pt x="2332" y="2510"/>
                    <a:pt x="2324" y="2454"/>
                    <a:pt x="2319" y="2457"/>
                  </a:cubicBezTo>
                  <a:cubicBezTo>
                    <a:pt x="2306" y="2457"/>
                    <a:pt x="2229" y="2523"/>
                    <a:pt x="2208" y="2446"/>
                  </a:cubicBezTo>
                  <a:cubicBezTo>
                    <a:pt x="2197" y="2404"/>
                    <a:pt x="2274" y="2386"/>
                    <a:pt x="2295" y="2391"/>
                  </a:cubicBezTo>
                  <a:cubicBezTo>
                    <a:pt x="2314" y="2394"/>
                    <a:pt x="2324" y="2417"/>
                    <a:pt x="2343" y="2423"/>
                  </a:cubicBezTo>
                  <a:cubicBezTo>
                    <a:pt x="2348" y="2423"/>
                    <a:pt x="2340" y="2407"/>
                    <a:pt x="2345" y="2404"/>
                  </a:cubicBezTo>
                  <a:cubicBezTo>
                    <a:pt x="2351" y="2399"/>
                    <a:pt x="2361" y="2404"/>
                    <a:pt x="2367" y="2407"/>
                  </a:cubicBezTo>
                  <a:cubicBezTo>
                    <a:pt x="2382" y="2407"/>
                    <a:pt x="2401" y="2404"/>
                    <a:pt x="2414" y="2409"/>
                  </a:cubicBezTo>
                  <a:cubicBezTo>
                    <a:pt x="2449" y="2420"/>
                    <a:pt x="2404" y="2497"/>
                    <a:pt x="2475" y="2491"/>
                  </a:cubicBezTo>
                  <a:cubicBezTo>
                    <a:pt x="2488" y="2489"/>
                    <a:pt x="2496" y="2470"/>
                    <a:pt x="2494" y="2457"/>
                  </a:cubicBezTo>
                  <a:cubicBezTo>
                    <a:pt x="2494" y="2449"/>
                    <a:pt x="2478" y="2460"/>
                    <a:pt x="2470" y="2457"/>
                  </a:cubicBezTo>
                  <a:cubicBezTo>
                    <a:pt x="2462" y="2454"/>
                    <a:pt x="2449" y="2452"/>
                    <a:pt x="2449" y="2444"/>
                  </a:cubicBezTo>
                  <a:cubicBezTo>
                    <a:pt x="2449" y="2433"/>
                    <a:pt x="2480" y="2439"/>
                    <a:pt x="2470" y="2420"/>
                  </a:cubicBezTo>
                  <a:cubicBezTo>
                    <a:pt x="2459" y="2404"/>
                    <a:pt x="2457" y="2388"/>
                    <a:pt x="2467" y="2338"/>
                  </a:cubicBezTo>
                  <a:lnTo>
                    <a:pt x="2467" y="2333"/>
                  </a:lnTo>
                  <a:cubicBezTo>
                    <a:pt x="2462" y="2343"/>
                    <a:pt x="2454" y="2354"/>
                    <a:pt x="2446" y="2367"/>
                  </a:cubicBezTo>
                  <a:cubicBezTo>
                    <a:pt x="2433" y="2354"/>
                    <a:pt x="2409" y="2346"/>
                    <a:pt x="2404" y="2330"/>
                  </a:cubicBezTo>
                  <a:cubicBezTo>
                    <a:pt x="2390" y="2282"/>
                    <a:pt x="2549" y="2169"/>
                    <a:pt x="2488" y="2296"/>
                  </a:cubicBezTo>
                  <a:cubicBezTo>
                    <a:pt x="2512" y="2274"/>
                    <a:pt x="2547" y="2298"/>
                    <a:pt x="2554" y="2290"/>
                  </a:cubicBezTo>
                  <a:cubicBezTo>
                    <a:pt x="2568" y="2282"/>
                    <a:pt x="2525" y="2282"/>
                    <a:pt x="2520" y="2269"/>
                  </a:cubicBezTo>
                  <a:cubicBezTo>
                    <a:pt x="2502" y="2224"/>
                    <a:pt x="2581" y="2232"/>
                    <a:pt x="2586" y="2224"/>
                  </a:cubicBezTo>
                  <a:cubicBezTo>
                    <a:pt x="2597" y="2200"/>
                    <a:pt x="2515" y="2171"/>
                    <a:pt x="2515" y="2163"/>
                  </a:cubicBezTo>
                  <a:cubicBezTo>
                    <a:pt x="2517" y="2147"/>
                    <a:pt x="2554" y="2184"/>
                    <a:pt x="2560" y="2171"/>
                  </a:cubicBezTo>
                  <a:cubicBezTo>
                    <a:pt x="2570" y="2153"/>
                    <a:pt x="2536" y="2131"/>
                    <a:pt x="2541" y="2110"/>
                  </a:cubicBezTo>
                  <a:cubicBezTo>
                    <a:pt x="2549" y="2089"/>
                    <a:pt x="2695" y="2102"/>
                    <a:pt x="2697" y="2110"/>
                  </a:cubicBezTo>
                  <a:cubicBezTo>
                    <a:pt x="2703" y="2118"/>
                    <a:pt x="2631" y="2248"/>
                    <a:pt x="2634" y="2256"/>
                  </a:cubicBezTo>
                  <a:cubicBezTo>
                    <a:pt x="2634" y="2259"/>
                    <a:pt x="2637" y="2259"/>
                    <a:pt x="2639" y="2259"/>
                  </a:cubicBezTo>
                  <a:cubicBezTo>
                    <a:pt x="2634" y="2259"/>
                    <a:pt x="2631" y="2259"/>
                    <a:pt x="2631" y="2261"/>
                  </a:cubicBezTo>
                  <a:cubicBezTo>
                    <a:pt x="2637" y="2269"/>
                    <a:pt x="2652" y="2256"/>
                    <a:pt x="2660" y="2261"/>
                  </a:cubicBezTo>
                  <a:cubicBezTo>
                    <a:pt x="2695" y="2285"/>
                    <a:pt x="2615" y="2296"/>
                    <a:pt x="2660" y="2309"/>
                  </a:cubicBezTo>
                  <a:cubicBezTo>
                    <a:pt x="2676" y="2314"/>
                    <a:pt x="2650" y="2338"/>
                    <a:pt x="2647" y="2354"/>
                  </a:cubicBezTo>
                  <a:cubicBezTo>
                    <a:pt x="2647" y="2359"/>
                    <a:pt x="2642" y="2436"/>
                    <a:pt x="2687" y="2391"/>
                  </a:cubicBezTo>
                  <a:cubicBezTo>
                    <a:pt x="2695" y="2383"/>
                    <a:pt x="2687" y="2367"/>
                    <a:pt x="2689" y="2356"/>
                  </a:cubicBezTo>
                  <a:cubicBezTo>
                    <a:pt x="2692" y="2341"/>
                    <a:pt x="2700" y="2330"/>
                    <a:pt x="2705" y="2317"/>
                  </a:cubicBezTo>
                  <a:cubicBezTo>
                    <a:pt x="2711" y="2301"/>
                    <a:pt x="2682" y="2319"/>
                    <a:pt x="2689" y="2296"/>
                  </a:cubicBezTo>
                  <a:cubicBezTo>
                    <a:pt x="2705" y="2251"/>
                    <a:pt x="2748" y="2076"/>
                    <a:pt x="2777" y="2060"/>
                  </a:cubicBezTo>
                  <a:cubicBezTo>
                    <a:pt x="2777" y="2060"/>
                    <a:pt x="2795" y="2129"/>
                    <a:pt x="2795" y="2134"/>
                  </a:cubicBezTo>
                  <a:cubicBezTo>
                    <a:pt x="2790" y="2150"/>
                    <a:pt x="2764" y="2158"/>
                    <a:pt x="2766" y="2176"/>
                  </a:cubicBezTo>
                  <a:cubicBezTo>
                    <a:pt x="2769" y="2187"/>
                    <a:pt x="2793" y="2158"/>
                    <a:pt x="2801" y="2169"/>
                  </a:cubicBezTo>
                  <a:cubicBezTo>
                    <a:pt x="2811" y="2182"/>
                    <a:pt x="2790" y="2216"/>
                    <a:pt x="2806" y="2224"/>
                  </a:cubicBezTo>
                  <a:cubicBezTo>
                    <a:pt x="2825" y="2237"/>
                    <a:pt x="2851" y="2224"/>
                    <a:pt x="2867" y="2211"/>
                  </a:cubicBezTo>
                  <a:cubicBezTo>
                    <a:pt x="2877" y="2200"/>
                    <a:pt x="2843" y="2192"/>
                    <a:pt x="2843" y="2179"/>
                  </a:cubicBezTo>
                  <a:cubicBezTo>
                    <a:pt x="2843" y="2161"/>
                    <a:pt x="2835" y="2137"/>
                    <a:pt x="2846" y="2121"/>
                  </a:cubicBezTo>
                  <a:cubicBezTo>
                    <a:pt x="2854" y="2102"/>
                    <a:pt x="2880" y="2100"/>
                    <a:pt x="2893" y="2084"/>
                  </a:cubicBezTo>
                  <a:cubicBezTo>
                    <a:pt x="2899" y="2079"/>
                    <a:pt x="2880" y="2084"/>
                    <a:pt x="2875" y="2081"/>
                  </a:cubicBezTo>
                  <a:cubicBezTo>
                    <a:pt x="2856" y="2073"/>
                    <a:pt x="2825" y="2068"/>
                    <a:pt x="2825" y="2047"/>
                  </a:cubicBezTo>
                  <a:cubicBezTo>
                    <a:pt x="2822" y="2031"/>
                    <a:pt x="2864" y="2049"/>
                    <a:pt x="2872" y="2036"/>
                  </a:cubicBezTo>
                  <a:cubicBezTo>
                    <a:pt x="2883" y="2018"/>
                    <a:pt x="2859" y="1996"/>
                    <a:pt x="2864" y="1978"/>
                  </a:cubicBezTo>
                  <a:cubicBezTo>
                    <a:pt x="2867" y="1965"/>
                    <a:pt x="2885" y="2004"/>
                    <a:pt x="2899" y="1996"/>
                  </a:cubicBezTo>
                  <a:cubicBezTo>
                    <a:pt x="2920" y="1989"/>
                    <a:pt x="2936" y="1970"/>
                    <a:pt x="2978" y="1999"/>
                  </a:cubicBezTo>
                  <a:cubicBezTo>
                    <a:pt x="3010" y="2020"/>
                    <a:pt x="2922" y="2134"/>
                    <a:pt x="2915" y="2150"/>
                  </a:cubicBezTo>
                  <a:cubicBezTo>
                    <a:pt x="2912" y="2155"/>
                    <a:pt x="2930" y="2142"/>
                    <a:pt x="2933" y="2137"/>
                  </a:cubicBezTo>
                  <a:cubicBezTo>
                    <a:pt x="2949" y="2124"/>
                    <a:pt x="2957" y="2094"/>
                    <a:pt x="2975" y="2089"/>
                  </a:cubicBezTo>
                  <a:cubicBezTo>
                    <a:pt x="2989" y="2086"/>
                    <a:pt x="2981" y="2113"/>
                    <a:pt x="2978" y="2126"/>
                  </a:cubicBezTo>
                  <a:cubicBezTo>
                    <a:pt x="2970" y="2145"/>
                    <a:pt x="2938" y="2163"/>
                    <a:pt x="2949" y="2182"/>
                  </a:cubicBezTo>
                  <a:cubicBezTo>
                    <a:pt x="2960" y="2198"/>
                    <a:pt x="2986" y="2150"/>
                    <a:pt x="3002" y="2161"/>
                  </a:cubicBezTo>
                  <a:cubicBezTo>
                    <a:pt x="3005" y="2163"/>
                    <a:pt x="3007" y="2166"/>
                    <a:pt x="3007" y="2169"/>
                  </a:cubicBezTo>
                  <a:cubicBezTo>
                    <a:pt x="3012" y="2166"/>
                    <a:pt x="3023" y="2174"/>
                    <a:pt x="3028" y="2171"/>
                  </a:cubicBezTo>
                  <a:cubicBezTo>
                    <a:pt x="3044" y="2155"/>
                    <a:pt x="3005" y="2142"/>
                    <a:pt x="3005" y="2142"/>
                  </a:cubicBezTo>
                  <a:cubicBezTo>
                    <a:pt x="3002" y="2131"/>
                    <a:pt x="2999" y="2041"/>
                    <a:pt x="3010" y="2026"/>
                  </a:cubicBezTo>
                  <a:cubicBezTo>
                    <a:pt x="3057" y="1965"/>
                    <a:pt x="3089" y="2081"/>
                    <a:pt x="3092" y="2081"/>
                  </a:cubicBezTo>
                  <a:cubicBezTo>
                    <a:pt x="3264" y="2089"/>
                    <a:pt x="3005" y="1978"/>
                    <a:pt x="3174" y="2031"/>
                  </a:cubicBezTo>
                  <a:cubicBezTo>
                    <a:pt x="3261" y="2057"/>
                    <a:pt x="3198" y="2060"/>
                    <a:pt x="3185" y="2094"/>
                  </a:cubicBezTo>
                  <a:cubicBezTo>
                    <a:pt x="3182" y="2100"/>
                    <a:pt x="3198" y="2097"/>
                    <a:pt x="3203" y="2094"/>
                  </a:cubicBezTo>
                  <a:cubicBezTo>
                    <a:pt x="3219" y="2089"/>
                    <a:pt x="3232" y="2076"/>
                    <a:pt x="3248" y="2073"/>
                  </a:cubicBezTo>
                  <a:cubicBezTo>
                    <a:pt x="3253" y="2073"/>
                    <a:pt x="3248" y="2084"/>
                    <a:pt x="3251" y="2086"/>
                  </a:cubicBezTo>
                  <a:cubicBezTo>
                    <a:pt x="3259" y="2092"/>
                    <a:pt x="3269" y="2092"/>
                    <a:pt x="3277" y="2094"/>
                  </a:cubicBezTo>
                  <a:cubicBezTo>
                    <a:pt x="3280" y="2097"/>
                    <a:pt x="3282" y="2102"/>
                    <a:pt x="3288" y="2105"/>
                  </a:cubicBezTo>
                  <a:cubicBezTo>
                    <a:pt x="3301" y="2116"/>
                    <a:pt x="3322" y="2124"/>
                    <a:pt x="3333" y="2139"/>
                  </a:cubicBezTo>
                  <a:cubicBezTo>
                    <a:pt x="3335" y="2145"/>
                    <a:pt x="3322" y="2145"/>
                    <a:pt x="3317" y="2150"/>
                  </a:cubicBezTo>
                  <a:cubicBezTo>
                    <a:pt x="3304" y="2158"/>
                    <a:pt x="3285" y="2161"/>
                    <a:pt x="3277" y="2174"/>
                  </a:cubicBezTo>
                  <a:cubicBezTo>
                    <a:pt x="3261" y="2195"/>
                    <a:pt x="3275" y="2232"/>
                    <a:pt x="3253" y="2243"/>
                  </a:cubicBezTo>
                  <a:cubicBezTo>
                    <a:pt x="3195" y="2272"/>
                    <a:pt x="3124" y="2232"/>
                    <a:pt x="3076" y="2285"/>
                  </a:cubicBezTo>
                  <a:cubicBezTo>
                    <a:pt x="3068" y="2290"/>
                    <a:pt x="3092" y="2277"/>
                    <a:pt x="3102" y="2277"/>
                  </a:cubicBezTo>
                  <a:cubicBezTo>
                    <a:pt x="3116" y="2277"/>
                    <a:pt x="3126" y="2280"/>
                    <a:pt x="3140" y="2282"/>
                  </a:cubicBezTo>
                  <a:cubicBezTo>
                    <a:pt x="3142" y="2285"/>
                    <a:pt x="3145" y="2288"/>
                    <a:pt x="3147" y="2288"/>
                  </a:cubicBezTo>
                  <a:cubicBezTo>
                    <a:pt x="3169" y="2290"/>
                    <a:pt x="3198" y="2274"/>
                    <a:pt x="3211" y="2293"/>
                  </a:cubicBezTo>
                  <a:cubicBezTo>
                    <a:pt x="3222" y="2306"/>
                    <a:pt x="3179" y="2325"/>
                    <a:pt x="3187" y="2341"/>
                  </a:cubicBezTo>
                  <a:cubicBezTo>
                    <a:pt x="3195" y="2354"/>
                    <a:pt x="3206" y="2304"/>
                    <a:pt x="3222" y="2306"/>
                  </a:cubicBezTo>
                  <a:cubicBezTo>
                    <a:pt x="3240" y="2311"/>
                    <a:pt x="3235" y="2354"/>
                    <a:pt x="3227" y="2380"/>
                  </a:cubicBezTo>
                  <a:cubicBezTo>
                    <a:pt x="3230" y="2375"/>
                    <a:pt x="3232" y="2372"/>
                    <a:pt x="3235" y="2370"/>
                  </a:cubicBezTo>
                  <a:cubicBezTo>
                    <a:pt x="3253" y="2362"/>
                    <a:pt x="3280" y="2375"/>
                    <a:pt x="3301" y="2367"/>
                  </a:cubicBezTo>
                  <a:cubicBezTo>
                    <a:pt x="3306" y="2364"/>
                    <a:pt x="3285" y="2356"/>
                    <a:pt x="3285" y="2349"/>
                  </a:cubicBezTo>
                  <a:cubicBezTo>
                    <a:pt x="3282" y="2330"/>
                    <a:pt x="3285" y="2314"/>
                    <a:pt x="3290" y="2298"/>
                  </a:cubicBezTo>
                  <a:cubicBezTo>
                    <a:pt x="3293" y="2293"/>
                    <a:pt x="3288" y="2314"/>
                    <a:pt x="3296" y="2314"/>
                  </a:cubicBezTo>
                  <a:cubicBezTo>
                    <a:pt x="3317" y="2319"/>
                    <a:pt x="3338" y="2314"/>
                    <a:pt x="3359" y="2311"/>
                  </a:cubicBezTo>
                  <a:lnTo>
                    <a:pt x="3367" y="2311"/>
                  </a:lnTo>
                  <a:close/>
                  <a:moveTo>
                    <a:pt x="2224" y="2854"/>
                  </a:moveTo>
                  <a:lnTo>
                    <a:pt x="2224" y="2854"/>
                  </a:lnTo>
                  <a:lnTo>
                    <a:pt x="2224" y="2854"/>
                  </a:lnTo>
                  <a:close/>
                  <a:moveTo>
                    <a:pt x="2229" y="2857"/>
                  </a:moveTo>
                  <a:lnTo>
                    <a:pt x="2229" y="2857"/>
                  </a:lnTo>
                  <a:lnTo>
                    <a:pt x="2229" y="2857"/>
                  </a:lnTo>
                  <a:close/>
                  <a:moveTo>
                    <a:pt x="2232" y="2857"/>
                  </a:moveTo>
                  <a:lnTo>
                    <a:pt x="2234" y="2857"/>
                  </a:lnTo>
                  <a:lnTo>
                    <a:pt x="2232" y="2857"/>
                  </a:lnTo>
                  <a:close/>
                  <a:moveTo>
                    <a:pt x="2237" y="2859"/>
                  </a:moveTo>
                  <a:lnTo>
                    <a:pt x="2237" y="2859"/>
                  </a:lnTo>
                  <a:lnTo>
                    <a:pt x="2237" y="2859"/>
                  </a:lnTo>
                  <a:close/>
                  <a:moveTo>
                    <a:pt x="2239" y="2859"/>
                  </a:moveTo>
                  <a:lnTo>
                    <a:pt x="2239" y="2859"/>
                  </a:lnTo>
                  <a:lnTo>
                    <a:pt x="2239" y="2859"/>
                  </a:lnTo>
                  <a:close/>
                  <a:moveTo>
                    <a:pt x="2713" y="2047"/>
                  </a:moveTo>
                  <a:cubicBezTo>
                    <a:pt x="2716" y="2068"/>
                    <a:pt x="2679" y="2073"/>
                    <a:pt x="2666" y="2089"/>
                  </a:cubicBezTo>
                  <a:cubicBezTo>
                    <a:pt x="2560" y="1986"/>
                    <a:pt x="2703" y="1986"/>
                    <a:pt x="2713" y="2047"/>
                  </a:cubicBezTo>
                  <a:close/>
                  <a:moveTo>
                    <a:pt x="2311" y="2253"/>
                  </a:moveTo>
                  <a:cubicBezTo>
                    <a:pt x="2322" y="2253"/>
                    <a:pt x="2327" y="2272"/>
                    <a:pt x="2335" y="2266"/>
                  </a:cubicBezTo>
                  <a:cubicBezTo>
                    <a:pt x="2345" y="2259"/>
                    <a:pt x="2316" y="2229"/>
                    <a:pt x="2327" y="2232"/>
                  </a:cubicBezTo>
                  <a:cubicBezTo>
                    <a:pt x="2332" y="2235"/>
                    <a:pt x="2332" y="2248"/>
                    <a:pt x="2340" y="2248"/>
                  </a:cubicBezTo>
                  <a:cubicBezTo>
                    <a:pt x="2345" y="2245"/>
                    <a:pt x="2335" y="2232"/>
                    <a:pt x="2340" y="2229"/>
                  </a:cubicBezTo>
                  <a:cubicBezTo>
                    <a:pt x="2364" y="2219"/>
                    <a:pt x="2353" y="2285"/>
                    <a:pt x="2377" y="2251"/>
                  </a:cubicBezTo>
                  <a:cubicBezTo>
                    <a:pt x="2382" y="2245"/>
                    <a:pt x="2364" y="2235"/>
                    <a:pt x="2369" y="2229"/>
                  </a:cubicBezTo>
                  <a:cubicBezTo>
                    <a:pt x="2385" y="2208"/>
                    <a:pt x="2412" y="2200"/>
                    <a:pt x="2435" y="2184"/>
                  </a:cubicBezTo>
                  <a:cubicBezTo>
                    <a:pt x="2435" y="2187"/>
                    <a:pt x="2433" y="2187"/>
                    <a:pt x="2433" y="2187"/>
                  </a:cubicBezTo>
                  <a:cubicBezTo>
                    <a:pt x="2433" y="2190"/>
                    <a:pt x="2443" y="2190"/>
                    <a:pt x="2443" y="2192"/>
                  </a:cubicBezTo>
                  <a:cubicBezTo>
                    <a:pt x="2441" y="2203"/>
                    <a:pt x="2430" y="2214"/>
                    <a:pt x="2425" y="2224"/>
                  </a:cubicBezTo>
                  <a:cubicBezTo>
                    <a:pt x="2404" y="2282"/>
                    <a:pt x="2374" y="2306"/>
                    <a:pt x="2311" y="2317"/>
                  </a:cubicBezTo>
                  <a:cubicBezTo>
                    <a:pt x="2316" y="2301"/>
                    <a:pt x="2335" y="2282"/>
                    <a:pt x="2327" y="2266"/>
                  </a:cubicBezTo>
                  <a:cubicBezTo>
                    <a:pt x="2324" y="2264"/>
                    <a:pt x="2319" y="2261"/>
                    <a:pt x="2314" y="2261"/>
                  </a:cubicBezTo>
                  <a:cubicBezTo>
                    <a:pt x="2314" y="2259"/>
                    <a:pt x="2308" y="2253"/>
                    <a:pt x="2311" y="2253"/>
                  </a:cubicBezTo>
                  <a:close/>
                  <a:moveTo>
                    <a:pt x="2292" y="2264"/>
                  </a:moveTo>
                  <a:lnTo>
                    <a:pt x="2282" y="2264"/>
                  </a:lnTo>
                  <a:cubicBezTo>
                    <a:pt x="2277" y="2261"/>
                    <a:pt x="2282" y="2264"/>
                    <a:pt x="2292" y="2264"/>
                  </a:cubicBezTo>
                  <a:close/>
                  <a:moveTo>
                    <a:pt x="2134" y="2452"/>
                  </a:moveTo>
                  <a:cubicBezTo>
                    <a:pt x="2139" y="2441"/>
                    <a:pt x="2155" y="2436"/>
                    <a:pt x="2168" y="2431"/>
                  </a:cubicBezTo>
                  <a:cubicBezTo>
                    <a:pt x="2171" y="2428"/>
                    <a:pt x="2179" y="2431"/>
                    <a:pt x="2176" y="2433"/>
                  </a:cubicBezTo>
                  <a:cubicBezTo>
                    <a:pt x="2168" y="2454"/>
                    <a:pt x="2155" y="2473"/>
                    <a:pt x="2144" y="2491"/>
                  </a:cubicBezTo>
                  <a:cubicBezTo>
                    <a:pt x="2142" y="2478"/>
                    <a:pt x="2128" y="2465"/>
                    <a:pt x="2134" y="2452"/>
                  </a:cubicBezTo>
                  <a:close/>
                  <a:moveTo>
                    <a:pt x="2083" y="2518"/>
                  </a:moveTo>
                  <a:lnTo>
                    <a:pt x="2086" y="2523"/>
                  </a:lnTo>
                  <a:cubicBezTo>
                    <a:pt x="2086" y="2526"/>
                    <a:pt x="2083" y="2529"/>
                    <a:pt x="2083" y="2531"/>
                  </a:cubicBezTo>
                  <a:cubicBezTo>
                    <a:pt x="2083" y="2526"/>
                    <a:pt x="2081" y="2523"/>
                    <a:pt x="2083" y="2518"/>
                  </a:cubicBezTo>
                  <a:close/>
                  <a:moveTo>
                    <a:pt x="1943" y="2568"/>
                  </a:moveTo>
                  <a:cubicBezTo>
                    <a:pt x="1964" y="2510"/>
                    <a:pt x="2176" y="2523"/>
                    <a:pt x="1993" y="2608"/>
                  </a:cubicBezTo>
                  <a:cubicBezTo>
                    <a:pt x="1980" y="2592"/>
                    <a:pt x="1938" y="2587"/>
                    <a:pt x="1943" y="2568"/>
                  </a:cubicBezTo>
                  <a:close/>
                  <a:moveTo>
                    <a:pt x="1575" y="3000"/>
                  </a:moveTo>
                  <a:cubicBezTo>
                    <a:pt x="1580" y="3005"/>
                    <a:pt x="1564" y="3010"/>
                    <a:pt x="1567" y="3018"/>
                  </a:cubicBezTo>
                  <a:cubicBezTo>
                    <a:pt x="1572" y="3047"/>
                    <a:pt x="1641" y="3045"/>
                    <a:pt x="1546" y="3084"/>
                  </a:cubicBezTo>
                  <a:cubicBezTo>
                    <a:pt x="1535" y="3087"/>
                    <a:pt x="1525" y="3074"/>
                    <a:pt x="1511" y="3069"/>
                  </a:cubicBezTo>
                  <a:cubicBezTo>
                    <a:pt x="1580" y="3013"/>
                    <a:pt x="1541" y="3005"/>
                    <a:pt x="1541" y="3021"/>
                  </a:cubicBezTo>
                  <a:cubicBezTo>
                    <a:pt x="1543" y="3053"/>
                    <a:pt x="1509" y="3032"/>
                    <a:pt x="1493" y="3042"/>
                  </a:cubicBezTo>
                  <a:cubicBezTo>
                    <a:pt x="1480" y="3047"/>
                    <a:pt x="1469" y="3092"/>
                    <a:pt x="1466" y="3077"/>
                  </a:cubicBezTo>
                  <a:cubicBezTo>
                    <a:pt x="1459" y="3032"/>
                    <a:pt x="1527" y="2955"/>
                    <a:pt x="1575" y="3000"/>
                  </a:cubicBezTo>
                  <a:close/>
                  <a:moveTo>
                    <a:pt x="1363" y="3241"/>
                  </a:moveTo>
                  <a:cubicBezTo>
                    <a:pt x="1369" y="3225"/>
                    <a:pt x="1358" y="3196"/>
                    <a:pt x="1374" y="3193"/>
                  </a:cubicBezTo>
                  <a:cubicBezTo>
                    <a:pt x="1472" y="3174"/>
                    <a:pt x="1384" y="3267"/>
                    <a:pt x="1353" y="3275"/>
                  </a:cubicBezTo>
                  <a:cubicBezTo>
                    <a:pt x="1353" y="3272"/>
                    <a:pt x="1347" y="3272"/>
                    <a:pt x="1347" y="3270"/>
                  </a:cubicBezTo>
                  <a:cubicBezTo>
                    <a:pt x="1353" y="3259"/>
                    <a:pt x="1361" y="3251"/>
                    <a:pt x="1363" y="3241"/>
                  </a:cubicBezTo>
                  <a:close/>
                  <a:moveTo>
                    <a:pt x="709" y="4752"/>
                  </a:moveTo>
                  <a:cubicBezTo>
                    <a:pt x="723" y="4755"/>
                    <a:pt x="715" y="4773"/>
                    <a:pt x="717" y="4787"/>
                  </a:cubicBezTo>
                  <a:cubicBezTo>
                    <a:pt x="715" y="4789"/>
                    <a:pt x="709" y="4792"/>
                    <a:pt x="707" y="4792"/>
                  </a:cubicBezTo>
                  <a:cubicBezTo>
                    <a:pt x="696" y="4795"/>
                    <a:pt x="683" y="4795"/>
                    <a:pt x="672" y="4797"/>
                  </a:cubicBezTo>
                  <a:cubicBezTo>
                    <a:pt x="561" y="4813"/>
                    <a:pt x="707" y="4750"/>
                    <a:pt x="709" y="4752"/>
                  </a:cubicBezTo>
                  <a:close/>
                  <a:moveTo>
                    <a:pt x="217" y="5247"/>
                  </a:moveTo>
                  <a:cubicBezTo>
                    <a:pt x="228" y="5242"/>
                    <a:pt x="241" y="5247"/>
                    <a:pt x="254" y="5250"/>
                  </a:cubicBezTo>
                  <a:cubicBezTo>
                    <a:pt x="254" y="5247"/>
                    <a:pt x="254" y="5245"/>
                    <a:pt x="257" y="5245"/>
                  </a:cubicBezTo>
                  <a:cubicBezTo>
                    <a:pt x="257" y="5242"/>
                    <a:pt x="259" y="5247"/>
                    <a:pt x="259" y="5250"/>
                  </a:cubicBezTo>
                  <a:cubicBezTo>
                    <a:pt x="257" y="5253"/>
                    <a:pt x="254" y="5253"/>
                    <a:pt x="251" y="5255"/>
                  </a:cubicBezTo>
                  <a:lnTo>
                    <a:pt x="254" y="5253"/>
                  </a:lnTo>
                  <a:cubicBezTo>
                    <a:pt x="243" y="5258"/>
                    <a:pt x="233" y="5271"/>
                    <a:pt x="222" y="5271"/>
                  </a:cubicBezTo>
                  <a:cubicBezTo>
                    <a:pt x="214" y="5271"/>
                    <a:pt x="212" y="5253"/>
                    <a:pt x="217" y="5247"/>
                  </a:cubicBezTo>
                  <a:close/>
                  <a:moveTo>
                    <a:pt x="45" y="6264"/>
                  </a:moveTo>
                  <a:lnTo>
                    <a:pt x="50" y="6259"/>
                  </a:lnTo>
                  <a:cubicBezTo>
                    <a:pt x="55" y="6285"/>
                    <a:pt x="66" y="6314"/>
                    <a:pt x="53" y="6341"/>
                  </a:cubicBezTo>
                  <a:cubicBezTo>
                    <a:pt x="24" y="6394"/>
                    <a:pt x="40" y="6296"/>
                    <a:pt x="45" y="6264"/>
                  </a:cubicBezTo>
                  <a:close/>
                  <a:moveTo>
                    <a:pt x="87" y="6068"/>
                  </a:moveTo>
                  <a:lnTo>
                    <a:pt x="87" y="6065"/>
                  </a:lnTo>
                  <a:lnTo>
                    <a:pt x="87" y="6063"/>
                  </a:lnTo>
                  <a:cubicBezTo>
                    <a:pt x="93" y="6068"/>
                    <a:pt x="100" y="6071"/>
                    <a:pt x="100" y="6076"/>
                  </a:cubicBezTo>
                  <a:cubicBezTo>
                    <a:pt x="116" y="6190"/>
                    <a:pt x="58" y="6108"/>
                    <a:pt x="82" y="6071"/>
                  </a:cubicBezTo>
                  <a:cubicBezTo>
                    <a:pt x="82" y="6071"/>
                    <a:pt x="82" y="6073"/>
                    <a:pt x="79" y="6076"/>
                  </a:cubicBezTo>
                  <a:cubicBezTo>
                    <a:pt x="82" y="6073"/>
                    <a:pt x="87" y="6071"/>
                    <a:pt x="87" y="6068"/>
                  </a:cubicBezTo>
                  <a:close/>
                  <a:moveTo>
                    <a:pt x="1104" y="4390"/>
                  </a:moveTo>
                  <a:cubicBezTo>
                    <a:pt x="1093" y="4392"/>
                    <a:pt x="1085" y="4395"/>
                    <a:pt x="1077" y="4395"/>
                  </a:cubicBezTo>
                  <a:cubicBezTo>
                    <a:pt x="1059" y="4392"/>
                    <a:pt x="1083" y="4392"/>
                    <a:pt x="1104" y="4390"/>
                  </a:cubicBezTo>
                  <a:close/>
                  <a:moveTo>
                    <a:pt x="2658" y="2256"/>
                  </a:moveTo>
                  <a:cubicBezTo>
                    <a:pt x="2652" y="2259"/>
                    <a:pt x="2644" y="2259"/>
                    <a:pt x="2639" y="2259"/>
                  </a:cubicBezTo>
                  <a:cubicBezTo>
                    <a:pt x="2647" y="2259"/>
                    <a:pt x="2663" y="2253"/>
                    <a:pt x="2658" y="2256"/>
                  </a:cubicBezTo>
                  <a:close/>
                  <a:moveTo>
                    <a:pt x="2210" y="2852"/>
                  </a:moveTo>
                  <a:lnTo>
                    <a:pt x="2213" y="2852"/>
                  </a:lnTo>
                  <a:lnTo>
                    <a:pt x="2210" y="2852"/>
                  </a:lnTo>
                  <a:close/>
                  <a:moveTo>
                    <a:pt x="2218" y="2854"/>
                  </a:moveTo>
                  <a:lnTo>
                    <a:pt x="2224" y="2854"/>
                  </a:lnTo>
                  <a:lnTo>
                    <a:pt x="2218" y="2854"/>
                  </a:lnTo>
                  <a:close/>
                  <a:moveTo>
                    <a:pt x="2226" y="2854"/>
                  </a:moveTo>
                  <a:cubicBezTo>
                    <a:pt x="2226" y="2857"/>
                    <a:pt x="2226" y="2857"/>
                    <a:pt x="2229" y="2857"/>
                  </a:cubicBezTo>
                  <a:cubicBezTo>
                    <a:pt x="2226" y="2857"/>
                    <a:pt x="2226" y="2857"/>
                    <a:pt x="2226" y="2854"/>
                  </a:cubicBezTo>
                  <a:close/>
                  <a:moveTo>
                    <a:pt x="2229" y="2857"/>
                  </a:moveTo>
                  <a:lnTo>
                    <a:pt x="2229" y="2857"/>
                  </a:lnTo>
                  <a:lnTo>
                    <a:pt x="2229" y="2857"/>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7" name="Morroco"/>
            <p:cNvSpPr>
              <a:spLocks/>
            </p:cNvSpPr>
            <p:nvPr/>
          </p:nvSpPr>
          <p:spPr bwMode="auto">
            <a:xfrm>
              <a:off x="2082259" y="5929663"/>
              <a:ext cx="754063" cy="242888"/>
            </a:xfrm>
            <a:custGeom>
              <a:avLst/>
              <a:gdLst>
                <a:gd name="T0" fmla="*/ 2089 w 2089"/>
                <a:gd name="T1" fmla="*/ 673 h 673"/>
                <a:gd name="T2" fmla="*/ 2089 w 2089"/>
                <a:gd name="T3" fmla="*/ 670 h 673"/>
                <a:gd name="T4" fmla="*/ 2047 w 2089"/>
                <a:gd name="T5" fmla="*/ 622 h 673"/>
                <a:gd name="T6" fmla="*/ 2081 w 2089"/>
                <a:gd name="T7" fmla="*/ 577 h 673"/>
                <a:gd name="T8" fmla="*/ 1964 w 2089"/>
                <a:gd name="T9" fmla="*/ 442 h 673"/>
                <a:gd name="T10" fmla="*/ 1946 w 2089"/>
                <a:gd name="T11" fmla="*/ 421 h 673"/>
                <a:gd name="T12" fmla="*/ 1909 w 2089"/>
                <a:gd name="T13" fmla="*/ 410 h 673"/>
                <a:gd name="T14" fmla="*/ 1888 w 2089"/>
                <a:gd name="T15" fmla="*/ 424 h 673"/>
                <a:gd name="T16" fmla="*/ 1845 w 2089"/>
                <a:gd name="T17" fmla="*/ 416 h 673"/>
                <a:gd name="T18" fmla="*/ 1787 w 2089"/>
                <a:gd name="T19" fmla="*/ 347 h 673"/>
                <a:gd name="T20" fmla="*/ 1782 w 2089"/>
                <a:gd name="T21" fmla="*/ 355 h 673"/>
                <a:gd name="T22" fmla="*/ 1814 w 2089"/>
                <a:gd name="T23" fmla="*/ 405 h 673"/>
                <a:gd name="T24" fmla="*/ 1782 w 2089"/>
                <a:gd name="T25" fmla="*/ 395 h 673"/>
                <a:gd name="T26" fmla="*/ 1771 w 2089"/>
                <a:gd name="T27" fmla="*/ 360 h 673"/>
                <a:gd name="T28" fmla="*/ 1732 w 2089"/>
                <a:gd name="T29" fmla="*/ 334 h 673"/>
                <a:gd name="T30" fmla="*/ 1652 w 2089"/>
                <a:gd name="T31" fmla="*/ 352 h 673"/>
                <a:gd name="T32" fmla="*/ 1562 w 2089"/>
                <a:gd name="T33" fmla="*/ 302 h 673"/>
                <a:gd name="T34" fmla="*/ 1514 w 2089"/>
                <a:gd name="T35" fmla="*/ 323 h 673"/>
                <a:gd name="T36" fmla="*/ 1493 w 2089"/>
                <a:gd name="T37" fmla="*/ 313 h 673"/>
                <a:gd name="T38" fmla="*/ 1491 w 2089"/>
                <a:gd name="T39" fmla="*/ 294 h 673"/>
                <a:gd name="T40" fmla="*/ 1361 w 2089"/>
                <a:gd name="T41" fmla="*/ 310 h 673"/>
                <a:gd name="T42" fmla="*/ 1125 w 2089"/>
                <a:gd name="T43" fmla="*/ 90 h 673"/>
                <a:gd name="T44" fmla="*/ 1067 w 2089"/>
                <a:gd name="T45" fmla="*/ 90 h 673"/>
                <a:gd name="T46" fmla="*/ 1049 w 2089"/>
                <a:gd name="T47" fmla="*/ 13 h 673"/>
                <a:gd name="T48" fmla="*/ 959 w 2089"/>
                <a:gd name="T49" fmla="*/ 5 h 673"/>
                <a:gd name="T50" fmla="*/ 853 w 2089"/>
                <a:gd name="T51" fmla="*/ 185 h 673"/>
                <a:gd name="T52" fmla="*/ 596 w 2089"/>
                <a:gd name="T53" fmla="*/ 532 h 673"/>
                <a:gd name="T54" fmla="*/ 122 w 2089"/>
                <a:gd name="T55" fmla="*/ 654 h 673"/>
                <a:gd name="T56" fmla="*/ 106 w 2089"/>
                <a:gd name="T57" fmla="*/ 662 h 673"/>
                <a:gd name="T58" fmla="*/ 11 w 2089"/>
                <a:gd name="T59" fmla="*/ 662 h 673"/>
                <a:gd name="T60" fmla="*/ 0 w 2089"/>
                <a:gd name="T61" fmla="*/ 673 h 673"/>
                <a:gd name="T62" fmla="*/ 2089 w 2089"/>
                <a:gd name="T6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9" h="673">
                  <a:moveTo>
                    <a:pt x="2089" y="673"/>
                  </a:moveTo>
                  <a:lnTo>
                    <a:pt x="2089" y="670"/>
                  </a:lnTo>
                  <a:cubicBezTo>
                    <a:pt x="2086" y="649"/>
                    <a:pt x="2047" y="643"/>
                    <a:pt x="2047" y="622"/>
                  </a:cubicBezTo>
                  <a:cubicBezTo>
                    <a:pt x="2044" y="604"/>
                    <a:pt x="2078" y="596"/>
                    <a:pt x="2081" y="577"/>
                  </a:cubicBezTo>
                  <a:cubicBezTo>
                    <a:pt x="2081" y="567"/>
                    <a:pt x="1972" y="471"/>
                    <a:pt x="1964" y="442"/>
                  </a:cubicBezTo>
                  <a:lnTo>
                    <a:pt x="1946" y="421"/>
                  </a:lnTo>
                  <a:cubicBezTo>
                    <a:pt x="1935" y="416"/>
                    <a:pt x="1925" y="413"/>
                    <a:pt x="1909" y="410"/>
                  </a:cubicBezTo>
                  <a:cubicBezTo>
                    <a:pt x="1901" y="408"/>
                    <a:pt x="1896" y="424"/>
                    <a:pt x="1888" y="424"/>
                  </a:cubicBezTo>
                  <a:cubicBezTo>
                    <a:pt x="1874" y="426"/>
                    <a:pt x="1859" y="421"/>
                    <a:pt x="1845" y="416"/>
                  </a:cubicBezTo>
                  <a:cubicBezTo>
                    <a:pt x="1822" y="408"/>
                    <a:pt x="1798" y="350"/>
                    <a:pt x="1787" y="347"/>
                  </a:cubicBezTo>
                  <a:lnTo>
                    <a:pt x="1782" y="355"/>
                  </a:lnTo>
                  <a:cubicBezTo>
                    <a:pt x="1782" y="373"/>
                    <a:pt x="1814" y="387"/>
                    <a:pt x="1814" y="405"/>
                  </a:cubicBezTo>
                  <a:cubicBezTo>
                    <a:pt x="1814" y="416"/>
                    <a:pt x="1787" y="403"/>
                    <a:pt x="1782" y="395"/>
                  </a:cubicBezTo>
                  <a:cubicBezTo>
                    <a:pt x="1774" y="384"/>
                    <a:pt x="1774" y="373"/>
                    <a:pt x="1771" y="360"/>
                  </a:cubicBezTo>
                  <a:lnTo>
                    <a:pt x="1732" y="334"/>
                  </a:lnTo>
                  <a:cubicBezTo>
                    <a:pt x="1726" y="336"/>
                    <a:pt x="1655" y="352"/>
                    <a:pt x="1652" y="352"/>
                  </a:cubicBezTo>
                  <a:cubicBezTo>
                    <a:pt x="1628" y="352"/>
                    <a:pt x="1573" y="302"/>
                    <a:pt x="1562" y="302"/>
                  </a:cubicBezTo>
                  <a:cubicBezTo>
                    <a:pt x="1546" y="302"/>
                    <a:pt x="1533" y="320"/>
                    <a:pt x="1514" y="323"/>
                  </a:cubicBezTo>
                  <a:cubicBezTo>
                    <a:pt x="1507" y="323"/>
                    <a:pt x="1499" y="318"/>
                    <a:pt x="1493" y="313"/>
                  </a:cubicBezTo>
                  <a:cubicBezTo>
                    <a:pt x="1488" y="307"/>
                    <a:pt x="1496" y="294"/>
                    <a:pt x="1491" y="294"/>
                  </a:cubicBezTo>
                  <a:cubicBezTo>
                    <a:pt x="1456" y="291"/>
                    <a:pt x="1398" y="318"/>
                    <a:pt x="1361" y="310"/>
                  </a:cubicBezTo>
                  <a:cubicBezTo>
                    <a:pt x="1266" y="291"/>
                    <a:pt x="1152" y="188"/>
                    <a:pt x="1125" y="90"/>
                  </a:cubicBezTo>
                  <a:lnTo>
                    <a:pt x="1067" y="90"/>
                  </a:lnTo>
                  <a:lnTo>
                    <a:pt x="1049" y="13"/>
                  </a:lnTo>
                  <a:cubicBezTo>
                    <a:pt x="1033" y="13"/>
                    <a:pt x="966" y="0"/>
                    <a:pt x="959" y="5"/>
                  </a:cubicBezTo>
                  <a:cubicBezTo>
                    <a:pt x="951" y="8"/>
                    <a:pt x="863" y="170"/>
                    <a:pt x="853" y="185"/>
                  </a:cubicBezTo>
                  <a:cubicBezTo>
                    <a:pt x="786" y="305"/>
                    <a:pt x="699" y="442"/>
                    <a:pt x="596" y="532"/>
                  </a:cubicBezTo>
                  <a:cubicBezTo>
                    <a:pt x="482" y="638"/>
                    <a:pt x="265" y="614"/>
                    <a:pt x="122" y="654"/>
                  </a:cubicBezTo>
                  <a:cubicBezTo>
                    <a:pt x="117" y="657"/>
                    <a:pt x="111" y="657"/>
                    <a:pt x="106" y="662"/>
                  </a:cubicBezTo>
                  <a:lnTo>
                    <a:pt x="11" y="662"/>
                  </a:lnTo>
                  <a:lnTo>
                    <a:pt x="0" y="673"/>
                  </a:lnTo>
                  <a:lnTo>
                    <a:pt x="2089" y="673"/>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8" name="Montenegro"/>
            <p:cNvSpPr>
              <a:spLocks/>
            </p:cNvSpPr>
            <p:nvPr/>
          </p:nvSpPr>
          <p:spPr bwMode="auto">
            <a:xfrm>
              <a:off x="4833396" y="5075588"/>
              <a:ext cx="182563" cy="220663"/>
            </a:xfrm>
            <a:custGeom>
              <a:avLst/>
              <a:gdLst>
                <a:gd name="T0" fmla="*/ 27 w 509"/>
                <a:gd name="T1" fmla="*/ 416 h 614"/>
                <a:gd name="T2" fmla="*/ 32 w 509"/>
                <a:gd name="T3" fmla="*/ 434 h 614"/>
                <a:gd name="T4" fmla="*/ 69 w 509"/>
                <a:gd name="T5" fmla="*/ 437 h 614"/>
                <a:gd name="T6" fmla="*/ 61 w 509"/>
                <a:gd name="T7" fmla="*/ 455 h 614"/>
                <a:gd name="T8" fmla="*/ 143 w 509"/>
                <a:gd name="T9" fmla="*/ 479 h 614"/>
                <a:gd name="T10" fmla="*/ 151 w 509"/>
                <a:gd name="T11" fmla="*/ 503 h 614"/>
                <a:gd name="T12" fmla="*/ 217 w 509"/>
                <a:gd name="T13" fmla="*/ 553 h 614"/>
                <a:gd name="T14" fmla="*/ 225 w 509"/>
                <a:gd name="T15" fmla="*/ 585 h 614"/>
                <a:gd name="T16" fmla="*/ 284 w 509"/>
                <a:gd name="T17" fmla="*/ 614 h 614"/>
                <a:gd name="T18" fmla="*/ 284 w 509"/>
                <a:gd name="T19" fmla="*/ 561 h 614"/>
                <a:gd name="T20" fmla="*/ 284 w 509"/>
                <a:gd name="T21" fmla="*/ 527 h 614"/>
                <a:gd name="T22" fmla="*/ 249 w 509"/>
                <a:gd name="T23" fmla="*/ 500 h 614"/>
                <a:gd name="T24" fmla="*/ 342 w 509"/>
                <a:gd name="T25" fmla="*/ 320 h 614"/>
                <a:gd name="T26" fmla="*/ 379 w 509"/>
                <a:gd name="T27" fmla="*/ 386 h 614"/>
                <a:gd name="T28" fmla="*/ 440 w 509"/>
                <a:gd name="T29" fmla="*/ 340 h 614"/>
                <a:gd name="T30" fmla="*/ 440 w 509"/>
                <a:gd name="T31" fmla="*/ 285 h 614"/>
                <a:gd name="T32" fmla="*/ 460 w 509"/>
                <a:gd name="T33" fmla="*/ 267 h 614"/>
                <a:gd name="T34" fmla="*/ 468 w 509"/>
                <a:gd name="T35" fmla="*/ 243 h 614"/>
                <a:gd name="T36" fmla="*/ 494 w 509"/>
                <a:gd name="T37" fmla="*/ 223 h 614"/>
                <a:gd name="T38" fmla="*/ 402 w 509"/>
                <a:gd name="T39" fmla="*/ 150 h 614"/>
                <a:gd name="T40" fmla="*/ 389 w 509"/>
                <a:gd name="T41" fmla="*/ 88 h 614"/>
                <a:gd name="T42" fmla="*/ 249 w 509"/>
                <a:gd name="T43" fmla="*/ 19 h 614"/>
                <a:gd name="T44" fmla="*/ 212 w 509"/>
                <a:gd name="T45" fmla="*/ 6 h 614"/>
                <a:gd name="T46" fmla="*/ 183 w 509"/>
                <a:gd name="T47" fmla="*/ 45 h 614"/>
                <a:gd name="T48" fmla="*/ 111 w 509"/>
                <a:gd name="T49" fmla="*/ 53 h 614"/>
                <a:gd name="T50" fmla="*/ 149 w 509"/>
                <a:gd name="T51" fmla="*/ 148 h 614"/>
                <a:gd name="T52" fmla="*/ 138 w 509"/>
                <a:gd name="T53" fmla="*/ 148 h 614"/>
                <a:gd name="T54" fmla="*/ 149 w 509"/>
                <a:gd name="T55" fmla="*/ 148 h 614"/>
                <a:gd name="T56" fmla="*/ 93 w 509"/>
                <a:gd name="T57" fmla="*/ 114 h 614"/>
                <a:gd name="T58" fmla="*/ 98 w 509"/>
                <a:gd name="T59" fmla="*/ 106 h 614"/>
                <a:gd name="T60" fmla="*/ 93 w 509"/>
                <a:gd name="T61" fmla="*/ 114 h 614"/>
                <a:gd name="T62" fmla="*/ 51 w 509"/>
                <a:gd name="T63" fmla="*/ 230 h 614"/>
                <a:gd name="T64" fmla="*/ 14 w 509"/>
                <a:gd name="T65" fmla="*/ 257 h 614"/>
                <a:gd name="T66" fmla="*/ 21 w 509"/>
                <a:gd name="T67" fmla="*/ 394 h 614"/>
                <a:gd name="T68" fmla="*/ 35 w 509"/>
                <a:gd name="T69" fmla="*/ 392 h 614"/>
                <a:gd name="T70" fmla="*/ 37 w 509"/>
                <a:gd name="T71" fmla="*/ 434 h 614"/>
                <a:gd name="T72" fmla="*/ 27 w 509"/>
                <a:gd name="T73" fmla="*/ 41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 h="614">
                  <a:moveTo>
                    <a:pt x="27" y="416"/>
                  </a:moveTo>
                  <a:lnTo>
                    <a:pt x="32" y="434"/>
                  </a:lnTo>
                  <a:cubicBezTo>
                    <a:pt x="45" y="437"/>
                    <a:pt x="56" y="437"/>
                    <a:pt x="69" y="437"/>
                  </a:cubicBezTo>
                  <a:cubicBezTo>
                    <a:pt x="64" y="442"/>
                    <a:pt x="59" y="447"/>
                    <a:pt x="61" y="455"/>
                  </a:cubicBezTo>
                  <a:cubicBezTo>
                    <a:pt x="98" y="537"/>
                    <a:pt x="106" y="461"/>
                    <a:pt x="143" y="479"/>
                  </a:cubicBezTo>
                  <a:cubicBezTo>
                    <a:pt x="151" y="484"/>
                    <a:pt x="146" y="495"/>
                    <a:pt x="151" y="503"/>
                  </a:cubicBezTo>
                  <a:cubicBezTo>
                    <a:pt x="172" y="529"/>
                    <a:pt x="199" y="524"/>
                    <a:pt x="217" y="553"/>
                  </a:cubicBezTo>
                  <a:cubicBezTo>
                    <a:pt x="223" y="561"/>
                    <a:pt x="217" y="577"/>
                    <a:pt x="225" y="585"/>
                  </a:cubicBezTo>
                  <a:cubicBezTo>
                    <a:pt x="241" y="601"/>
                    <a:pt x="262" y="609"/>
                    <a:pt x="284" y="614"/>
                  </a:cubicBezTo>
                  <a:lnTo>
                    <a:pt x="284" y="561"/>
                  </a:lnTo>
                  <a:cubicBezTo>
                    <a:pt x="284" y="551"/>
                    <a:pt x="289" y="537"/>
                    <a:pt x="284" y="527"/>
                  </a:cubicBezTo>
                  <a:cubicBezTo>
                    <a:pt x="276" y="513"/>
                    <a:pt x="252" y="513"/>
                    <a:pt x="249" y="500"/>
                  </a:cubicBezTo>
                  <a:cubicBezTo>
                    <a:pt x="249" y="498"/>
                    <a:pt x="334" y="326"/>
                    <a:pt x="342" y="320"/>
                  </a:cubicBezTo>
                  <a:cubicBezTo>
                    <a:pt x="344" y="318"/>
                    <a:pt x="358" y="384"/>
                    <a:pt x="379" y="386"/>
                  </a:cubicBezTo>
                  <a:lnTo>
                    <a:pt x="440" y="340"/>
                  </a:lnTo>
                  <a:cubicBezTo>
                    <a:pt x="434" y="312"/>
                    <a:pt x="449" y="312"/>
                    <a:pt x="440" y="285"/>
                  </a:cubicBezTo>
                  <a:cubicBezTo>
                    <a:pt x="433" y="267"/>
                    <a:pt x="445" y="279"/>
                    <a:pt x="460" y="267"/>
                  </a:cubicBezTo>
                  <a:cubicBezTo>
                    <a:pt x="466" y="262"/>
                    <a:pt x="477" y="253"/>
                    <a:pt x="468" y="243"/>
                  </a:cubicBezTo>
                  <a:cubicBezTo>
                    <a:pt x="460" y="233"/>
                    <a:pt x="509" y="234"/>
                    <a:pt x="494" y="223"/>
                  </a:cubicBezTo>
                  <a:cubicBezTo>
                    <a:pt x="465" y="201"/>
                    <a:pt x="430" y="163"/>
                    <a:pt x="402" y="150"/>
                  </a:cubicBezTo>
                  <a:cubicBezTo>
                    <a:pt x="383" y="141"/>
                    <a:pt x="406" y="105"/>
                    <a:pt x="389" y="88"/>
                  </a:cubicBezTo>
                  <a:cubicBezTo>
                    <a:pt x="355" y="55"/>
                    <a:pt x="274" y="35"/>
                    <a:pt x="249" y="19"/>
                  </a:cubicBezTo>
                  <a:cubicBezTo>
                    <a:pt x="239" y="27"/>
                    <a:pt x="225" y="0"/>
                    <a:pt x="212" y="6"/>
                  </a:cubicBezTo>
                  <a:cubicBezTo>
                    <a:pt x="196" y="11"/>
                    <a:pt x="194" y="32"/>
                    <a:pt x="183" y="45"/>
                  </a:cubicBezTo>
                  <a:cubicBezTo>
                    <a:pt x="164" y="51"/>
                    <a:pt x="114" y="40"/>
                    <a:pt x="111" y="53"/>
                  </a:cubicBezTo>
                  <a:cubicBezTo>
                    <a:pt x="104" y="90"/>
                    <a:pt x="170" y="93"/>
                    <a:pt x="149" y="148"/>
                  </a:cubicBezTo>
                  <a:lnTo>
                    <a:pt x="138" y="148"/>
                  </a:lnTo>
                  <a:lnTo>
                    <a:pt x="149" y="148"/>
                  </a:lnTo>
                  <a:cubicBezTo>
                    <a:pt x="122" y="130"/>
                    <a:pt x="122" y="111"/>
                    <a:pt x="93" y="114"/>
                  </a:cubicBezTo>
                  <a:lnTo>
                    <a:pt x="98" y="106"/>
                  </a:lnTo>
                  <a:lnTo>
                    <a:pt x="93" y="114"/>
                  </a:lnTo>
                  <a:cubicBezTo>
                    <a:pt x="56" y="156"/>
                    <a:pt x="61" y="217"/>
                    <a:pt x="51" y="230"/>
                  </a:cubicBezTo>
                  <a:cubicBezTo>
                    <a:pt x="29" y="257"/>
                    <a:pt x="21" y="217"/>
                    <a:pt x="14" y="257"/>
                  </a:cubicBezTo>
                  <a:cubicBezTo>
                    <a:pt x="0" y="334"/>
                    <a:pt x="82" y="336"/>
                    <a:pt x="21" y="394"/>
                  </a:cubicBezTo>
                  <a:lnTo>
                    <a:pt x="35" y="392"/>
                  </a:lnTo>
                  <a:lnTo>
                    <a:pt x="37" y="434"/>
                  </a:lnTo>
                  <a:cubicBezTo>
                    <a:pt x="35" y="426"/>
                    <a:pt x="32" y="421"/>
                    <a:pt x="27" y="41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9" name="Monaco"/>
            <p:cNvSpPr>
              <a:spLocks/>
            </p:cNvSpPr>
            <p:nvPr/>
          </p:nvSpPr>
          <p:spPr bwMode="auto">
            <a:xfrm>
              <a:off x="3769771" y="5100988"/>
              <a:ext cx="28575" cy="25400"/>
            </a:xfrm>
            <a:custGeom>
              <a:avLst/>
              <a:gdLst>
                <a:gd name="T0" fmla="*/ 40 w 80"/>
                <a:gd name="T1" fmla="*/ 72 h 72"/>
                <a:gd name="T2" fmla="*/ 80 w 80"/>
                <a:gd name="T3" fmla="*/ 35 h 72"/>
                <a:gd name="T4" fmla="*/ 40 w 80"/>
                <a:gd name="T5" fmla="*/ 0 h 72"/>
                <a:gd name="T6" fmla="*/ 0 w 80"/>
                <a:gd name="T7" fmla="*/ 35 h 72"/>
                <a:gd name="T8" fmla="*/ 40 w 80"/>
                <a:gd name="T9" fmla="*/ 72 h 72"/>
                <a:gd name="T10" fmla="*/ 40 w 80"/>
                <a:gd name="T11" fmla="*/ 72 h 72"/>
              </a:gdLst>
              <a:ahLst/>
              <a:cxnLst>
                <a:cxn ang="0">
                  <a:pos x="T0" y="T1"/>
                </a:cxn>
                <a:cxn ang="0">
                  <a:pos x="T2" y="T3"/>
                </a:cxn>
                <a:cxn ang="0">
                  <a:pos x="T4" y="T5"/>
                </a:cxn>
                <a:cxn ang="0">
                  <a:pos x="T6" y="T7"/>
                </a:cxn>
                <a:cxn ang="0">
                  <a:pos x="T8" y="T9"/>
                </a:cxn>
                <a:cxn ang="0">
                  <a:pos x="T10" y="T11"/>
                </a:cxn>
              </a:cxnLst>
              <a:rect l="0" t="0" r="r" b="b"/>
              <a:pathLst>
                <a:path w="80" h="72">
                  <a:moveTo>
                    <a:pt x="40" y="72"/>
                  </a:moveTo>
                  <a:cubicBezTo>
                    <a:pt x="61" y="72"/>
                    <a:pt x="80" y="53"/>
                    <a:pt x="80" y="35"/>
                  </a:cubicBezTo>
                  <a:cubicBezTo>
                    <a:pt x="80" y="16"/>
                    <a:pt x="61" y="0"/>
                    <a:pt x="40" y="0"/>
                  </a:cubicBezTo>
                  <a:cubicBezTo>
                    <a:pt x="19" y="0"/>
                    <a:pt x="0" y="16"/>
                    <a:pt x="0" y="35"/>
                  </a:cubicBezTo>
                  <a:cubicBezTo>
                    <a:pt x="0" y="53"/>
                    <a:pt x="19" y="72"/>
                    <a:pt x="40" y="72"/>
                  </a:cubicBezTo>
                  <a:cubicBezTo>
                    <a:pt x="61" y="72"/>
                    <a:pt x="19" y="72"/>
                    <a:pt x="40" y="72"/>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0" name="Moldavia"/>
            <p:cNvSpPr>
              <a:spLocks/>
            </p:cNvSpPr>
            <p:nvPr/>
          </p:nvSpPr>
          <p:spPr bwMode="auto">
            <a:xfrm>
              <a:off x="5433471" y="4343751"/>
              <a:ext cx="344488" cy="357188"/>
            </a:xfrm>
            <a:custGeom>
              <a:avLst/>
              <a:gdLst>
                <a:gd name="T0" fmla="*/ 3 w 956"/>
                <a:gd name="T1" fmla="*/ 129 h 995"/>
                <a:gd name="T2" fmla="*/ 93 w 956"/>
                <a:gd name="T3" fmla="*/ 151 h 995"/>
                <a:gd name="T4" fmla="*/ 204 w 956"/>
                <a:gd name="T5" fmla="*/ 302 h 995"/>
                <a:gd name="T6" fmla="*/ 503 w 956"/>
                <a:gd name="T7" fmla="*/ 603 h 995"/>
                <a:gd name="T8" fmla="*/ 514 w 956"/>
                <a:gd name="T9" fmla="*/ 810 h 995"/>
                <a:gd name="T10" fmla="*/ 564 w 956"/>
                <a:gd name="T11" fmla="*/ 934 h 995"/>
                <a:gd name="T12" fmla="*/ 545 w 956"/>
                <a:gd name="T13" fmla="*/ 958 h 995"/>
                <a:gd name="T14" fmla="*/ 572 w 956"/>
                <a:gd name="T15" fmla="*/ 969 h 995"/>
                <a:gd name="T16" fmla="*/ 590 w 956"/>
                <a:gd name="T17" fmla="*/ 992 h 995"/>
                <a:gd name="T18" fmla="*/ 604 w 956"/>
                <a:gd name="T19" fmla="*/ 961 h 995"/>
                <a:gd name="T20" fmla="*/ 649 w 956"/>
                <a:gd name="T21" fmla="*/ 961 h 995"/>
                <a:gd name="T22" fmla="*/ 651 w 956"/>
                <a:gd name="T23" fmla="*/ 863 h 995"/>
                <a:gd name="T24" fmla="*/ 686 w 956"/>
                <a:gd name="T25" fmla="*/ 831 h 995"/>
                <a:gd name="T26" fmla="*/ 686 w 956"/>
                <a:gd name="T27" fmla="*/ 783 h 995"/>
                <a:gd name="T28" fmla="*/ 720 w 956"/>
                <a:gd name="T29" fmla="*/ 762 h 995"/>
                <a:gd name="T30" fmla="*/ 710 w 956"/>
                <a:gd name="T31" fmla="*/ 728 h 995"/>
                <a:gd name="T32" fmla="*/ 720 w 956"/>
                <a:gd name="T33" fmla="*/ 688 h 995"/>
                <a:gd name="T34" fmla="*/ 686 w 956"/>
                <a:gd name="T35" fmla="*/ 603 h 995"/>
                <a:gd name="T36" fmla="*/ 733 w 956"/>
                <a:gd name="T37" fmla="*/ 566 h 995"/>
                <a:gd name="T38" fmla="*/ 747 w 956"/>
                <a:gd name="T39" fmla="*/ 603 h 995"/>
                <a:gd name="T40" fmla="*/ 741 w 956"/>
                <a:gd name="T41" fmla="*/ 617 h 995"/>
                <a:gd name="T42" fmla="*/ 752 w 956"/>
                <a:gd name="T43" fmla="*/ 619 h 995"/>
                <a:gd name="T44" fmla="*/ 770 w 956"/>
                <a:gd name="T45" fmla="*/ 579 h 995"/>
                <a:gd name="T46" fmla="*/ 781 w 956"/>
                <a:gd name="T47" fmla="*/ 593 h 995"/>
                <a:gd name="T48" fmla="*/ 794 w 956"/>
                <a:gd name="T49" fmla="*/ 566 h 995"/>
                <a:gd name="T50" fmla="*/ 839 w 956"/>
                <a:gd name="T51" fmla="*/ 595 h 995"/>
                <a:gd name="T52" fmla="*/ 855 w 956"/>
                <a:gd name="T53" fmla="*/ 548 h 995"/>
                <a:gd name="T54" fmla="*/ 903 w 956"/>
                <a:gd name="T55" fmla="*/ 585 h 995"/>
                <a:gd name="T56" fmla="*/ 908 w 956"/>
                <a:gd name="T57" fmla="*/ 569 h 995"/>
                <a:gd name="T58" fmla="*/ 956 w 956"/>
                <a:gd name="T59" fmla="*/ 545 h 995"/>
                <a:gd name="T60" fmla="*/ 890 w 956"/>
                <a:gd name="T61" fmla="*/ 516 h 995"/>
                <a:gd name="T62" fmla="*/ 903 w 956"/>
                <a:gd name="T63" fmla="*/ 505 h 995"/>
                <a:gd name="T64" fmla="*/ 876 w 956"/>
                <a:gd name="T65" fmla="*/ 423 h 995"/>
                <a:gd name="T66" fmla="*/ 778 w 956"/>
                <a:gd name="T67" fmla="*/ 397 h 995"/>
                <a:gd name="T68" fmla="*/ 762 w 956"/>
                <a:gd name="T69" fmla="*/ 352 h 995"/>
                <a:gd name="T70" fmla="*/ 741 w 956"/>
                <a:gd name="T71" fmla="*/ 272 h 995"/>
                <a:gd name="T72" fmla="*/ 712 w 956"/>
                <a:gd name="T73" fmla="*/ 299 h 995"/>
                <a:gd name="T74" fmla="*/ 627 w 956"/>
                <a:gd name="T75" fmla="*/ 233 h 995"/>
                <a:gd name="T76" fmla="*/ 590 w 956"/>
                <a:gd name="T77" fmla="*/ 79 h 995"/>
                <a:gd name="T78" fmla="*/ 559 w 956"/>
                <a:gd name="T79" fmla="*/ 108 h 995"/>
                <a:gd name="T80" fmla="*/ 445 w 956"/>
                <a:gd name="T81" fmla="*/ 53 h 995"/>
                <a:gd name="T82" fmla="*/ 429 w 956"/>
                <a:gd name="T83" fmla="*/ 92 h 995"/>
                <a:gd name="T84" fmla="*/ 413 w 956"/>
                <a:gd name="T85" fmla="*/ 61 h 995"/>
                <a:gd name="T86" fmla="*/ 389 w 956"/>
                <a:gd name="T87" fmla="*/ 74 h 995"/>
                <a:gd name="T88" fmla="*/ 389 w 956"/>
                <a:gd name="T89" fmla="*/ 39 h 995"/>
                <a:gd name="T90" fmla="*/ 331 w 956"/>
                <a:gd name="T91" fmla="*/ 61 h 995"/>
                <a:gd name="T92" fmla="*/ 323 w 956"/>
                <a:gd name="T93" fmla="*/ 37 h 995"/>
                <a:gd name="T94" fmla="*/ 238 w 956"/>
                <a:gd name="T95" fmla="*/ 5 h 995"/>
                <a:gd name="T96" fmla="*/ 132 w 956"/>
                <a:gd name="T97" fmla="*/ 63 h 995"/>
                <a:gd name="T98" fmla="*/ 27 w 956"/>
                <a:gd name="T99" fmla="*/ 82 h 995"/>
                <a:gd name="T100" fmla="*/ 40 w 956"/>
                <a:gd name="T101" fmla="*/ 108 h 995"/>
                <a:gd name="T102" fmla="*/ 11 w 956"/>
                <a:gd name="T103" fmla="*/ 98 h 995"/>
                <a:gd name="T104" fmla="*/ 3 w 956"/>
                <a:gd name="T105" fmla="*/ 12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995">
                  <a:moveTo>
                    <a:pt x="3" y="129"/>
                  </a:moveTo>
                  <a:cubicBezTo>
                    <a:pt x="40" y="111"/>
                    <a:pt x="64" y="127"/>
                    <a:pt x="93" y="151"/>
                  </a:cubicBezTo>
                  <a:cubicBezTo>
                    <a:pt x="148" y="190"/>
                    <a:pt x="159" y="257"/>
                    <a:pt x="204" y="302"/>
                  </a:cubicBezTo>
                  <a:cubicBezTo>
                    <a:pt x="278" y="373"/>
                    <a:pt x="479" y="500"/>
                    <a:pt x="503" y="603"/>
                  </a:cubicBezTo>
                  <a:cubicBezTo>
                    <a:pt x="522" y="670"/>
                    <a:pt x="498" y="744"/>
                    <a:pt x="514" y="810"/>
                  </a:cubicBezTo>
                  <a:cubicBezTo>
                    <a:pt x="519" y="839"/>
                    <a:pt x="567" y="905"/>
                    <a:pt x="564" y="934"/>
                  </a:cubicBezTo>
                  <a:cubicBezTo>
                    <a:pt x="564" y="945"/>
                    <a:pt x="543" y="947"/>
                    <a:pt x="545" y="958"/>
                  </a:cubicBezTo>
                  <a:cubicBezTo>
                    <a:pt x="548" y="969"/>
                    <a:pt x="564" y="963"/>
                    <a:pt x="572" y="969"/>
                  </a:cubicBezTo>
                  <a:cubicBezTo>
                    <a:pt x="580" y="974"/>
                    <a:pt x="580" y="992"/>
                    <a:pt x="590" y="992"/>
                  </a:cubicBezTo>
                  <a:cubicBezTo>
                    <a:pt x="604" y="995"/>
                    <a:pt x="593" y="963"/>
                    <a:pt x="604" y="961"/>
                  </a:cubicBezTo>
                  <a:cubicBezTo>
                    <a:pt x="620" y="958"/>
                    <a:pt x="635" y="963"/>
                    <a:pt x="649" y="961"/>
                  </a:cubicBezTo>
                  <a:cubicBezTo>
                    <a:pt x="667" y="958"/>
                    <a:pt x="627" y="900"/>
                    <a:pt x="651" y="863"/>
                  </a:cubicBezTo>
                  <a:cubicBezTo>
                    <a:pt x="659" y="852"/>
                    <a:pt x="675" y="844"/>
                    <a:pt x="686" y="831"/>
                  </a:cubicBezTo>
                  <a:cubicBezTo>
                    <a:pt x="699" y="812"/>
                    <a:pt x="662" y="802"/>
                    <a:pt x="686" y="783"/>
                  </a:cubicBezTo>
                  <a:cubicBezTo>
                    <a:pt x="696" y="773"/>
                    <a:pt x="715" y="773"/>
                    <a:pt x="720" y="762"/>
                  </a:cubicBezTo>
                  <a:cubicBezTo>
                    <a:pt x="725" y="752"/>
                    <a:pt x="710" y="741"/>
                    <a:pt x="710" y="728"/>
                  </a:cubicBezTo>
                  <a:cubicBezTo>
                    <a:pt x="710" y="715"/>
                    <a:pt x="723" y="701"/>
                    <a:pt x="720" y="688"/>
                  </a:cubicBezTo>
                  <a:cubicBezTo>
                    <a:pt x="715" y="667"/>
                    <a:pt x="649" y="646"/>
                    <a:pt x="686" y="603"/>
                  </a:cubicBezTo>
                  <a:cubicBezTo>
                    <a:pt x="699" y="587"/>
                    <a:pt x="723" y="548"/>
                    <a:pt x="733" y="566"/>
                  </a:cubicBezTo>
                  <a:cubicBezTo>
                    <a:pt x="739" y="577"/>
                    <a:pt x="744" y="590"/>
                    <a:pt x="747" y="603"/>
                  </a:cubicBezTo>
                  <a:cubicBezTo>
                    <a:pt x="747" y="609"/>
                    <a:pt x="741" y="611"/>
                    <a:pt x="741" y="617"/>
                  </a:cubicBezTo>
                  <a:cubicBezTo>
                    <a:pt x="744" y="619"/>
                    <a:pt x="749" y="622"/>
                    <a:pt x="752" y="619"/>
                  </a:cubicBezTo>
                  <a:cubicBezTo>
                    <a:pt x="760" y="609"/>
                    <a:pt x="757" y="590"/>
                    <a:pt x="770" y="579"/>
                  </a:cubicBezTo>
                  <a:cubicBezTo>
                    <a:pt x="773" y="574"/>
                    <a:pt x="776" y="595"/>
                    <a:pt x="781" y="593"/>
                  </a:cubicBezTo>
                  <a:cubicBezTo>
                    <a:pt x="792" y="590"/>
                    <a:pt x="789" y="574"/>
                    <a:pt x="794" y="566"/>
                  </a:cubicBezTo>
                  <a:cubicBezTo>
                    <a:pt x="794" y="566"/>
                    <a:pt x="829" y="593"/>
                    <a:pt x="839" y="595"/>
                  </a:cubicBezTo>
                  <a:cubicBezTo>
                    <a:pt x="855" y="598"/>
                    <a:pt x="839" y="548"/>
                    <a:pt x="855" y="548"/>
                  </a:cubicBezTo>
                  <a:cubicBezTo>
                    <a:pt x="876" y="548"/>
                    <a:pt x="890" y="598"/>
                    <a:pt x="903" y="585"/>
                  </a:cubicBezTo>
                  <a:cubicBezTo>
                    <a:pt x="905" y="579"/>
                    <a:pt x="903" y="574"/>
                    <a:pt x="908" y="569"/>
                  </a:cubicBezTo>
                  <a:cubicBezTo>
                    <a:pt x="921" y="558"/>
                    <a:pt x="940" y="556"/>
                    <a:pt x="956" y="545"/>
                  </a:cubicBezTo>
                  <a:cubicBezTo>
                    <a:pt x="956" y="542"/>
                    <a:pt x="895" y="534"/>
                    <a:pt x="890" y="516"/>
                  </a:cubicBezTo>
                  <a:cubicBezTo>
                    <a:pt x="887" y="511"/>
                    <a:pt x="903" y="511"/>
                    <a:pt x="903" y="505"/>
                  </a:cubicBezTo>
                  <a:lnTo>
                    <a:pt x="876" y="423"/>
                  </a:lnTo>
                  <a:cubicBezTo>
                    <a:pt x="860" y="410"/>
                    <a:pt x="794" y="407"/>
                    <a:pt x="778" y="397"/>
                  </a:cubicBezTo>
                  <a:cubicBezTo>
                    <a:pt x="768" y="386"/>
                    <a:pt x="776" y="344"/>
                    <a:pt x="762" y="352"/>
                  </a:cubicBezTo>
                  <a:cubicBezTo>
                    <a:pt x="728" y="373"/>
                    <a:pt x="789" y="299"/>
                    <a:pt x="741" y="272"/>
                  </a:cubicBezTo>
                  <a:cubicBezTo>
                    <a:pt x="704" y="251"/>
                    <a:pt x="744" y="309"/>
                    <a:pt x="712" y="299"/>
                  </a:cubicBezTo>
                  <a:cubicBezTo>
                    <a:pt x="696" y="294"/>
                    <a:pt x="630" y="246"/>
                    <a:pt x="627" y="233"/>
                  </a:cubicBezTo>
                  <a:cubicBezTo>
                    <a:pt x="609" y="174"/>
                    <a:pt x="651" y="119"/>
                    <a:pt x="590" y="79"/>
                  </a:cubicBezTo>
                  <a:cubicBezTo>
                    <a:pt x="567" y="66"/>
                    <a:pt x="585" y="119"/>
                    <a:pt x="559" y="108"/>
                  </a:cubicBezTo>
                  <a:cubicBezTo>
                    <a:pt x="495" y="82"/>
                    <a:pt x="535" y="29"/>
                    <a:pt x="445" y="53"/>
                  </a:cubicBezTo>
                  <a:cubicBezTo>
                    <a:pt x="429" y="58"/>
                    <a:pt x="440" y="103"/>
                    <a:pt x="429" y="92"/>
                  </a:cubicBezTo>
                  <a:cubicBezTo>
                    <a:pt x="421" y="84"/>
                    <a:pt x="421" y="71"/>
                    <a:pt x="413" y="61"/>
                  </a:cubicBezTo>
                  <a:cubicBezTo>
                    <a:pt x="408" y="55"/>
                    <a:pt x="395" y="95"/>
                    <a:pt x="389" y="74"/>
                  </a:cubicBezTo>
                  <a:cubicBezTo>
                    <a:pt x="387" y="63"/>
                    <a:pt x="400" y="37"/>
                    <a:pt x="389" y="39"/>
                  </a:cubicBezTo>
                  <a:cubicBezTo>
                    <a:pt x="368" y="42"/>
                    <a:pt x="350" y="61"/>
                    <a:pt x="331" y="61"/>
                  </a:cubicBezTo>
                  <a:cubicBezTo>
                    <a:pt x="323" y="61"/>
                    <a:pt x="331" y="42"/>
                    <a:pt x="323" y="37"/>
                  </a:cubicBezTo>
                  <a:cubicBezTo>
                    <a:pt x="299" y="18"/>
                    <a:pt x="267" y="8"/>
                    <a:pt x="238" y="5"/>
                  </a:cubicBezTo>
                  <a:cubicBezTo>
                    <a:pt x="167" y="0"/>
                    <a:pt x="183" y="39"/>
                    <a:pt x="132" y="63"/>
                  </a:cubicBezTo>
                  <a:cubicBezTo>
                    <a:pt x="127" y="66"/>
                    <a:pt x="27" y="79"/>
                    <a:pt x="27" y="82"/>
                  </a:cubicBezTo>
                  <a:cubicBezTo>
                    <a:pt x="27" y="92"/>
                    <a:pt x="40" y="98"/>
                    <a:pt x="40" y="108"/>
                  </a:cubicBezTo>
                  <a:cubicBezTo>
                    <a:pt x="42" y="119"/>
                    <a:pt x="19" y="92"/>
                    <a:pt x="11" y="98"/>
                  </a:cubicBezTo>
                  <a:cubicBezTo>
                    <a:pt x="0" y="103"/>
                    <a:pt x="5" y="119"/>
                    <a:pt x="3" y="12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1" name="Malta"/>
            <p:cNvSpPr>
              <a:spLocks noEditPoints="1"/>
            </p:cNvSpPr>
            <p:nvPr/>
          </p:nvSpPr>
          <p:spPr bwMode="auto">
            <a:xfrm>
              <a:off x="4485734" y="6061426"/>
              <a:ext cx="34925" cy="28575"/>
            </a:xfrm>
            <a:custGeom>
              <a:avLst/>
              <a:gdLst>
                <a:gd name="T0" fmla="*/ 40 w 96"/>
                <a:gd name="T1" fmla="*/ 6 h 83"/>
                <a:gd name="T2" fmla="*/ 0 w 96"/>
                <a:gd name="T3" fmla="*/ 0 h 83"/>
                <a:gd name="T4" fmla="*/ 40 w 96"/>
                <a:gd name="T5" fmla="*/ 6 h 83"/>
                <a:gd name="T6" fmla="*/ 96 w 96"/>
                <a:gd name="T7" fmla="*/ 83 h 83"/>
                <a:gd name="T8" fmla="*/ 61 w 96"/>
                <a:gd name="T9" fmla="*/ 67 h 83"/>
                <a:gd name="T10" fmla="*/ 96 w 96"/>
                <a:gd name="T11" fmla="*/ 83 h 83"/>
              </a:gdLst>
              <a:ahLst/>
              <a:cxnLst>
                <a:cxn ang="0">
                  <a:pos x="T0" y="T1"/>
                </a:cxn>
                <a:cxn ang="0">
                  <a:pos x="T2" y="T3"/>
                </a:cxn>
                <a:cxn ang="0">
                  <a:pos x="T4" y="T5"/>
                </a:cxn>
                <a:cxn ang="0">
                  <a:pos x="T6" y="T7"/>
                </a:cxn>
                <a:cxn ang="0">
                  <a:pos x="T8" y="T9"/>
                </a:cxn>
                <a:cxn ang="0">
                  <a:pos x="T10" y="T11"/>
                </a:cxn>
              </a:cxnLst>
              <a:rect l="0" t="0" r="r" b="b"/>
              <a:pathLst>
                <a:path w="96" h="83">
                  <a:moveTo>
                    <a:pt x="40" y="6"/>
                  </a:moveTo>
                  <a:cubicBezTo>
                    <a:pt x="27" y="3"/>
                    <a:pt x="0" y="0"/>
                    <a:pt x="0" y="0"/>
                  </a:cubicBezTo>
                  <a:cubicBezTo>
                    <a:pt x="0" y="0"/>
                    <a:pt x="27" y="3"/>
                    <a:pt x="40" y="6"/>
                  </a:cubicBezTo>
                  <a:close/>
                  <a:moveTo>
                    <a:pt x="96" y="83"/>
                  </a:moveTo>
                  <a:cubicBezTo>
                    <a:pt x="85" y="77"/>
                    <a:pt x="61" y="67"/>
                    <a:pt x="61" y="67"/>
                  </a:cubicBezTo>
                  <a:cubicBezTo>
                    <a:pt x="61" y="67"/>
                    <a:pt x="85" y="77"/>
                    <a:pt x="96" y="8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2" name="Mazedonia"/>
            <p:cNvSpPr>
              <a:spLocks/>
            </p:cNvSpPr>
            <p:nvPr/>
          </p:nvSpPr>
          <p:spPr bwMode="auto">
            <a:xfrm>
              <a:off x="5041359" y="5185126"/>
              <a:ext cx="236538" cy="215900"/>
            </a:xfrm>
            <a:custGeom>
              <a:avLst/>
              <a:gdLst>
                <a:gd name="T0" fmla="*/ 11 w 657"/>
                <a:gd name="T1" fmla="*/ 254 h 599"/>
                <a:gd name="T2" fmla="*/ 8 w 657"/>
                <a:gd name="T3" fmla="*/ 307 h 599"/>
                <a:gd name="T4" fmla="*/ 24 w 657"/>
                <a:gd name="T5" fmla="*/ 358 h 599"/>
                <a:gd name="T6" fmla="*/ 3 w 657"/>
                <a:gd name="T7" fmla="*/ 374 h 599"/>
                <a:gd name="T8" fmla="*/ 34 w 657"/>
                <a:gd name="T9" fmla="*/ 421 h 599"/>
                <a:gd name="T10" fmla="*/ 21 w 657"/>
                <a:gd name="T11" fmla="*/ 445 h 599"/>
                <a:gd name="T12" fmla="*/ 101 w 657"/>
                <a:gd name="T13" fmla="*/ 580 h 599"/>
                <a:gd name="T14" fmla="*/ 135 w 657"/>
                <a:gd name="T15" fmla="*/ 569 h 599"/>
                <a:gd name="T16" fmla="*/ 167 w 657"/>
                <a:gd name="T17" fmla="*/ 575 h 599"/>
                <a:gd name="T18" fmla="*/ 169 w 657"/>
                <a:gd name="T19" fmla="*/ 593 h 599"/>
                <a:gd name="T20" fmla="*/ 376 w 657"/>
                <a:gd name="T21" fmla="*/ 532 h 599"/>
                <a:gd name="T22" fmla="*/ 437 w 657"/>
                <a:gd name="T23" fmla="*/ 440 h 599"/>
                <a:gd name="T24" fmla="*/ 574 w 657"/>
                <a:gd name="T25" fmla="*/ 434 h 599"/>
                <a:gd name="T26" fmla="*/ 588 w 657"/>
                <a:gd name="T27" fmla="*/ 408 h 599"/>
                <a:gd name="T28" fmla="*/ 606 w 657"/>
                <a:gd name="T29" fmla="*/ 416 h 599"/>
                <a:gd name="T30" fmla="*/ 651 w 657"/>
                <a:gd name="T31" fmla="*/ 336 h 599"/>
                <a:gd name="T32" fmla="*/ 651 w 657"/>
                <a:gd name="T33" fmla="*/ 336 h 599"/>
                <a:gd name="T34" fmla="*/ 654 w 657"/>
                <a:gd name="T35" fmla="*/ 336 h 599"/>
                <a:gd name="T36" fmla="*/ 649 w 657"/>
                <a:gd name="T37" fmla="*/ 191 h 599"/>
                <a:gd name="T38" fmla="*/ 577 w 657"/>
                <a:gd name="T39" fmla="*/ 104 h 599"/>
                <a:gd name="T40" fmla="*/ 529 w 657"/>
                <a:gd name="T41" fmla="*/ 96 h 599"/>
                <a:gd name="T42" fmla="*/ 453 w 657"/>
                <a:gd name="T43" fmla="*/ 32 h 599"/>
                <a:gd name="T44" fmla="*/ 291 w 657"/>
                <a:gd name="T45" fmla="*/ 90 h 599"/>
                <a:gd name="T46" fmla="*/ 196 w 657"/>
                <a:gd name="T47" fmla="*/ 122 h 599"/>
                <a:gd name="T48" fmla="*/ 201 w 657"/>
                <a:gd name="T49" fmla="*/ 151 h 599"/>
                <a:gd name="T50" fmla="*/ 159 w 657"/>
                <a:gd name="T51" fmla="*/ 133 h 599"/>
                <a:gd name="T52" fmla="*/ 64 w 657"/>
                <a:gd name="T53" fmla="*/ 178 h 599"/>
                <a:gd name="T54" fmla="*/ 19 w 657"/>
                <a:gd name="T55" fmla="*/ 254 h 599"/>
                <a:gd name="T56" fmla="*/ 11 w 657"/>
                <a:gd name="T57" fmla="*/ 25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599">
                  <a:moveTo>
                    <a:pt x="11" y="254"/>
                  </a:moveTo>
                  <a:cubicBezTo>
                    <a:pt x="8" y="273"/>
                    <a:pt x="5" y="291"/>
                    <a:pt x="8" y="307"/>
                  </a:cubicBezTo>
                  <a:cubicBezTo>
                    <a:pt x="8" y="326"/>
                    <a:pt x="24" y="342"/>
                    <a:pt x="24" y="358"/>
                  </a:cubicBezTo>
                  <a:cubicBezTo>
                    <a:pt x="21" y="366"/>
                    <a:pt x="0" y="366"/>
                    <a:pt x="3" y="374"/>
                  </a:cubicBezTo>
                  <a:cubicBezTo>
                    <a:pt x="5" y="392"/>
                    <a:pt x="32" y="403"/>
                    <a:pt x="34" y="421"/>
                  </a:cubicBezTo>
                  <a:cubicBezTo>
                    <a:pt x="37" y="429"/>
                    <a:pt x="21" y="437"/>
                    <a:pt x="21" y="445"/>
                  </a:cubicBezTo>
                  <a:cubicBezTo>
                    <a:pt x="21" y="466"/>
                    <a:pt x="90" y="564"/>
                    <a:pt x="101" y="580"/>
                  </a:cubicBezTo>
                  <a:cubicBezTo>
                    <a:pt x="117" y="599"/>
                    <a:pt x="127" y="569"/>
                    <a:pt x="135" y="569"/>
                  </a:cubicBezTo>
                  <a:cubicBezTo>
                    <a:pt x="146" y="567"/>
                    <a:pt x="159" y="569"/>
                    <a:pt x="167" y="575"/>
                  </a:cubicBezTo>
                  <a:cubicBezTo>
                    <a:pt x="172" y="580"/>
                    <a:pt x="164" y="593"/>
                    <a:pt x="169" y="593"/>
                  </a:cubicBezTo>
                  <a:cubicBezTo>
                    <a:pt x="188" y="596"/>
                    <a:pt x="365" y="540"/>
                    <a:pt x="376" y="532"/>
                  </a:cubicBezTo>
                  <a:cubicBezTo>
                    <a:pt x="405" y="501"/>
                    <a:pt x="384" y="458"/>
                    <a:pt x="437" y="440"/>
                  </a:cubicBezTo>
                  <a:cubicBezTo>
                    <a:pt x="455" y="432"/>
                    <a:pt x="559" y="445"/>
                    <a:pt x="574" y="434"/>
                  </a:cubicBezTo>
                  <a:cubicBezTo>
                    <a:pt x="582" y="429"/>
                    <a:pt x="580" y="413"/>
                    <a:pt x="588" y="408"/>
                  </a:cubicBezTo>
                  <a:cubicBezTo>
                    <a:pt x="593" y="405"/>
                    <a:pt x="601" y="421"/>
                    <a:pt x="606" y="416"/>
                  </a:cubicBezTo>
                  <a:cubicBezTo>
                    <a:pt x="638" y="395"/>
                    <a:pt x="567" y="352"/>
                    <a:pt x="651" y="336"/>
                  </a:cubicBezTo>
                  <a:lnTo>
                    <a:pt x="651" y="336"/>
                  </a:lnTo>
                  <a:lnTo>
                    <a:pt x="654" y="336"/>
                  </a:lnTo>
                  <a:cubicBezTo>
                    <a:pt x="657" y="302"/>
                    <a:pt x="651" y="191"/>
                    <a:pt x="649" y="191"/>
                  </a:cubicBezTo>
                  <a:cubicBezTo>
                    <a:pt x="630" y="172"/>
                    <a:pt x="601" y="119"/>
                    <a:pt x="577" y="104"/>
                  </a:cubicBezTo>
                  <a:cubicBezTo>
                    <a:pt x="564" y="96"/>
                    <a:pt x="545" y="104"/>
                    <a:pt x="529" y="96"/>
                  </a:cubicBezTo>
                  <a:cubicBezTo>
                    <a:pt x="524" y="93"/>
                    <a:pt x="453" y="37"/>
                    <a:pt x="453" y="32"/>
                  </a:cubicBezTo>
                  <a:cubicBezTo>
                    <a:pt x="418" y="0"/>
                    <a:pt x="334" y="82"/>
                    <a:pt x="291" y="90"/>
                  </a:cubicBezTo>
                  <a:cubicBezTo>
                    <a:pt x="241" y="98"/>
                    <a:pt x="220" y="64"/>
                    <a:pt x="196" y="122"/>
                  </a:cubicBezTo>
                  <a:cubicBezTo>
                    <a:pt x="193" y="130"/>
                    <a:pt x="204" y="141"/>
                    <a:pt x="201" y="151"/>
                  </a:cubicBezTo>
                  <a:cubicBezTo>
                    <a:pt x="196" y="164"/>
                    <a:pt x="172" y="133"/>
                    <a:pt x="159" y="133"/>
                  </a:cubicBezTo>
                  <a:cubicBezTo>
                    <a:pt x="124" y="135"/>
                    <a:pt x="93" y="159"/>
                    <a:pt x="64" y="178"/>
                  </a:cubicBezTo>
                  <a:cubicBezTo>
                    <a:pt x="48" y="188"/>
                    <a:pt x="85" y="299"/>
                    <a:pt x="19" y="254"/>
                  </a:cubicBezTo>
                  <a:lnTo>
                    <a:pt x="11" y="254"/>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3" name="Luxembourg"/>
            <p:cNvSpPr>
              <a:spLocks/>
            </p:cNvSpPr>
            <p:nvPr/>
          </p:nvSpPr>
          <p:spPr bwMode="auto">
            <a:xfrm>
              <a:off x="3709446" y="4289776"/>
              <a:ext cx="79375" cy="104775"/>
            </a:xfrm>
            <a:custGeom>
              <a:avLst/>
              <a:gdLst>
                <a:gd name="T0" fmla="*/ 143 w 220"/>
                <a:gd name="T1" fmla="*/ 286 h 289"/>
                <a:gd name="T2" fmla="*/ 98 w 220"/>
                <a:gd name="T3" fmla="*/ 273 h 289"/>
                <a:gd name="T4" fmla="*/ 55 w 220"/>
                <a:gd name="T5" fmla="*/ 286 h 289"/>
                <a:gd name="T6" fmla="*/ 53 w 220"/>
                <a:gd name="T7" fmla="*/ 275 h 289"/>
                <a:gd name="T8" fmla="*/ 18 w 220"/>
                <a:gd name="T9" fmla="*/ 260 h 289"/>
                <a:gd name="T10" fmla="*/ 21 w 220"/>
                <a:gd name="T11" fmla="*/ 249 h 289"/>
                <a:gd name="T12" fmla="*/ 8 w 220"/>
                <a:gd name="T13" fmla="*/ 127 h 289"/>
                <a:gd name="T14" fmla="*/ 100 w 220"/>
                <a:gd name="T15" fmla="*/ 50 h 289"/>
                <a:gd name="T16" fmla="*/ 100 w 220"/>
                <a:gd name="T17" fmla="*/ 98 h 289"/>
                <a:gd name="T18" fmla="*/ 182 w 220"/>
                <a:gd name="T19" fmla="*/ 167 h 289"/>
                <a:gd name="T20" fmla="*/ 143 w 220"/>
                <a:gd name="T21" fmla="*/ 28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89">
                  <a:moveTo>
                    <a:pt x="143" y="286"/>
                  </a:moveTo>
                  <a:cubicBezTo>
                    <a:pt x="130" y="281"/>
                    <a:pt x="114" y="273"/>
                    <a:pt x="98" y="273"/>
                  </a:cubicBezTo>
                  <a:cubicBezTo>
                    <a:pt x="85" y="273"/>
                    <a:pt x="71" y="286"/>
                    <a:pt x="55" y="286"/>
                  </a:cubicBezTo>
                  <a:cubicBezTo>
                    <a:pt x="53" y="289"/>
                    <a:pt x="55" y="278"/>
                    <a:pt x="53" y="275"/>
                  </a:cubicBezTo>
                  <a:cubicBezTo>
                    <a:pt x="42" y="270"/>
                    <a:pt x="32" y="265"/>
                    <a:pt x="18" y="260"/>
                  </a:cubicBezTo>
                  <a:lnTo>
                    <a:pt x="21" y="249"/>
                  </a:lnTo>
                  <a:cubicBezTo>
                    <a:pt x="79" y="254"/>
                    <a:pt x="0" y="151"/>
                    <a:pt x="8" y="127"/>
                  </a:cubicBezTo>
                  <a:cubicBezTo>
                    <a:pt x="18" y="98"/>
                    <a:pt x="71" y="0"/>
                    <a:pt x="100" y="50"/>
                  </a:cubicBezTo>
                  <a:cubicBezTo>
                    <a:pt x="98" y="64"/>
                    <a:pt x="95" y="77"/>
                    <a:pt x="100" y="98"/>
                  </a:cubicBezTo>
                  <a:cubicBezTo>
                    <a:pt x="114" y="154"/>
                    <a:pt x="177" y="159"/>
                    <a:pt x="182" y="167"/>
                  </a:cubicBezTo>
                  <a:cubicBezTo>
                    <a:pt x="220" y="212"/>
                    <a:pt x="114" y="233"/>
                    <a:pt x="143" y="28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4" name="Lithuania"/>
            <p:cNvSpPr>
              <a:spLocks noEditPoints="1"/>
            </p:cNvSpPr>
            <p:nvPr/>
          </p:nvSpPr>
          <p:spPr bwMode="auto">
            <a:xfrm>
              <a:off x="4823871" y="3413476"/>
              <a:ext cx="423863" cy="336550"/>
            </a:xfrm>
            <a:custGeom>
              <a:avLst/>
              <a:gdLst>
                <a:gd name="T0" fmla="*/ 461 w 1178"/>
                <a:gd name="T1" fmla="*/ 779 h 935"/>
                <a:gd name="T2" fmla="*/ 601 w 1178"/>
                <a:gd name="T3" fmla="*/ 853 h 935"/>
                <a:gd name="T4" fmla="*/ 747 w 1178"/>
                <a:gd name="T5" fmla="*/ 882 h 935"/>
                <a:gd name="T6" fmla="*/ 837 w 1178"/>
                <a:gd name="T7" fmla="*/ 853 h 935"/>
                <a:gd name="T8" fmla="*/ 866 w 1178"/>
                <a:gd name="T9" fmla="*/ 805 h 935"/>
                <a:gd name="T10" fmla="*/ 938 w 1178"/>
                <a:gd name="T11" fmla="*/ 736 h 935"/>
                <a:gd name="T12" fmla="*/ 1001 w 1178"/>
                <a:gd name="T13" fmla="*/ 752 h 935"/>
                <a:gd name="T14" fmla="*/ 998 w 1178"/>
                <a:gd name="T15" fmla="*/ 691 h 935"/>
                <a:gd name="T16" fmla="*/ 998 w 1178"/>
                <a:gd name="T17" fmla="*/ 530 h 935"/>
                <a:gd name="T18" fmla="*/ 1067 w 1178"/>
                <a:gd name="T19" fmla="*/ 448 h 935"/>
                <a:gd name="T20" fmla="*/ 1147 w 1178"/>
                <a:gd name="T21" fmla="*/ 376 h 935"/>
                <a:gd name="T22" fmla="*/ 1168 w 1178"/>
                <a:gd name="T23" fmla="*/ 323 h 935"/>
                <a:gd name="T24" fmla="*/ 1099 w 1178"/>
                <a:gd name="T25" fmla="*/ 196 h 935"/>
                <a:gd name="T26" fmla="*/ 1075 w 1178"/>
                <a:gd name="T27" fmla="*/ 196 h 935"/>
                <a:gd name="T28" fmla="*/ 781 w 1178"/>
                <a:gd name="T29" fmla="*/ 85 h 935"/>
                <a:gd name="T30" fmla="*/ 662 w 1178"/>
                <a:gd name="T31" fmla="*/ 74 h 935"/>
                <a:gd name="T32" fmla="*/ 586 w 1178"/>
                <a:gd name="T33" fmla="*/ 96 h 935"/>
                <a:gd name="T34" fmla="*/ 461 w 1178"/>
                <a:gd name="T35" fmla="*/ 98 h 935"/>
                <a:gd name="T36" fmla="*/ 384 w 1178"/>
                <a:gd name="T37" fmla="*/ 125 h 935"/>
                <a:gd name="T38" fmla="*/ 315 w 1178"/>
                <a:gd name="T39" fmla="*/ 114 h 935"/>
                <a:gd name="T40" fmla="*/ 56 w 1178"/>
                <a:gd name="T41" fmla="*/ 207 h 935"/>
                <a:gd name="T42" fmla="*/ 8 w 1178"/>
                <a:gd name="T43" fmla="*/ 268 h 935"/>
                <a:gd name="T44" fmla="*/ 27 w 1178"/>
                <a:gd name="T45" fmla="*/ 371 h 935"/>
                <a:gd name="T46" fmla="*/ 53 w 1178"/>
                <a:gd name="T47" fmla="*/ 413 h 935"/>
                <a:gd name="T48" fmla="*/ 75 w 1178"/>
                <a:gd name="T49" fmla="*/ 522 h 935"/>
                <a:gd name="T50" fmla="*/ 98 w 1178"/>
                <a:gd name="T51" fmla="*/ 535 h 935"/>
                <a:gd name="T52" fmla="*/ 117 w 1178"/>
                <a:gd name="T53" fmla="*/ 532 h 935"/>
                <a:gd name="T54" fmla="*/ 252 w 1178"/>
                <a:gd name="T55" fmla="*/ 580 h 935"/>
                <a:gd name="T56" fmla="*/ 368 w 1178"/>
                <a:gd name="T57" fmla="*/ 567 h 935"/>
                <a:gd name="T58" fmla="*/ 400 w 1178"/>
                <a:gd name="T59" fmla="*/ 596 h 935"/>
                <a:gd name="T60" fmla="*/ 448 w 1178"/>
                <a:gd name="T61" fmla="*/ 797 h 935"/>
                <a:gd name="T62" fmla="*/ 35 w 1178"/>
                <a:gd name="T63" fmla="*/ 392 h 935"/>
                <a:gd name="T64" fmla="*/ 35 w 1178"/>
                <a:gd name="T65" fmla="*/ 543 h 935"/>
                <a:gd name="T66" fmla="*/ 51 w 1178"/>
                <a:gd name="T67" fmla="*/ 490 h 935"/>
                <a:gd name="T68" fmla="*/ 38 w 1178"/>
                <a:gd name="T69" fmla="*/ 38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8" h="935">
                  <a:moveTo>
                    <a:pt x="448" y="797"/>
                  </a:moveTo>
                  <a:cubicBezTo>
                    <a:pt x="453" y="792"/>
                    <a:pt x="453" y="781"/>
                    <a:pt x="461" y="779"/>
                  </a:cubicBezTo>
                  <a:cubicBezTo>
                    <a:pt x="501" y="765"/>
                    <a:pt x="482" y="800"/>
                    <a:pt x="509" y="810"/>
                  </a:cubicBezTo>
                  <a:cubicBezTo>
                    <a:pt x="583" y="842"/>
                    <a:pt x="554" y="784"/>
                    <a:pt x="601" y="853"/>
                  </a:cubicBezTo>
                  <a:cubicBezTo>
                    <a:pt x="617" y="874"/>
                    <a:pt x="601" y="903"/>
                    <a:pt x="617" y="914"/>
                  </a:cubicBezTo>
                  <a:cubicBezTo>
                    <a:pt x="649" y="935"/>
                    <a:pt x="726" y="892"/>
                    <a:pt x="747" y="882"/>
                  </a:cubicBezTo>
                  <a:cubicBezTo>
                    <a:pt x="768" y="874"/>
                    <a:pt x="779" y="922"/>
                    <a:pt x="803" y="900"/>
                  </a:cubicBezTo>
                  <a:cubicBezTo>
                    <a:pt x="818" y="890"/>
                    <a:pt x="821" y="863"/>
                    <a:pt x="837" y="853"/>
                  </a:cubicBezTo>
                  <a:cubicBezTo>
                    <a:pt x="850" y="845"/>
                    <a:pt x="866" y="853"/>
                    <a:pt x="879" y="850"/>
                  </a:cubicBezTo>
                  <a:cubicBezTo>
                    <a:pt x="893" y="845"/>
                    <a:pt x="856" y="816"/>
                    <a:pt x="866" y="805"/>
                  </a:cubicBezTo>
                  <a:cubicBezTo>
                    <a:pt x="879" y="789"/>
                    <a:pt x="906" y="794"/>
                    <a:pt x="924" y="787"/>
                  </a:cubicBezTo>
                  <a:cubicBezTo>
                    <a:pt x="967" y="763"/>
                    <a:pt x="908" y="765"/>
                    <a:pt x="938" y="736"/>
                  </a:cubicBezTo>
                  <a:cubicBezTo>
                    <a:pt x="946" y="726"/>
                    <a:pt x="1006" y="697"/>
                    <a:pt x="1012" y="731"/>
                  </a:cubicBezTo>
                  <a:cubicBezTo>
                    <a:pt x="1014" y="739"/>
                    <a:pt x="1001" y="744"/>
                    <a:pt x="1001" y="752"/>
                  </a:cubicBezTo>
                  <a:cubicBezTo>
                    <a:pt x="998" y="776"/>
                    <a:pt x="1051" y="757"/>
                    <a:pt x="1057" y="744"/>
                  </a:cubicBezTo>
                  <a:cubicBezTo>
                    <a:pt x="1081" y="686"/>
                    <a:pt x="998" y="702"/>
                    <a:pt x="998" y="691"/>
                  </a:cubicBezTo>
                  <a:cubicBezTo>
                    <a:pt x="996" y="681"/>
                    <a:pt x="1022" y="607"/>
                    <a:pt x="1022" y="604"/>
                  </a:cubicBezTo>
                  <a:lnTo>
                    <a:pt x="998" y="530"/>
                  </a:lnTo>
                  <a:cubicBezTo>
                    <a:pt x="998" y="527"/>
                    <a:pt x="1009" y="527"/>
                    <a:pt x="1009" y="522"/>
                  </a:cubicBezTo>
                  <a:cubicBezTo>
                    <a:pt x="1041" y="424"/>
                    <a:pt x="1017" y="527"/>
                    <a:pt x="1067" y="448"/>
                  </a:cubicBezTo>
                  <a:cubicBezTo>
                    <a:pt x="1081" y="432"/>
                    <a:pt x="1067" y="405"/>
                    <a:pt x="1078" y="387"/>
                  </a:cubicBezTo>
                  <a:cubicBezTo>
                    <a:pt x="1091" y="368"/>
                    <a:pt x="1131" y="395"/>
                    <a:pt x="1147" y="376"/>
                  </a:cubicBezTo>
                  <a:cubicBezTo>
                    <a:pt x="1155" y="366"/>
                    <a:pt x="1144" y="350"/>
                    <a:pt x="1147" y="339"/>
                  </a:cubicBezTo>
                  <a:cubicBezTo>
                    <a:pt x="1152" y="331"/>
                    <a:pt x="1165" y="331"/>
                    <a:pt x="1168" y="323"/>
                  </a:cubicBezTo>
                  <a:cubicBezTo>
                    <a:pt x="1178" y="286"/>
                    <a:pt x="1091" y="334"/>
                    <a:pt x="1094" y="310"/>
                  </a:cubicBezTo>
                  <a:cubicBezTo>
                    <a:pt x="1096" y="270"/>
                    <a:pt x="1115" y="236"/>
                    <a:pt x="1099" y="196"/>
                  </a:cubicBezTo>
                  <a:lnTo>
                    <a:pt x="1099" y="194"/>
                  </a:lnTo>
                  <a:cubicBezTo>
                    <a:pt x="1091" y="196"/>
                    <a:pt x="1083" y="196"/>
                    <a:pt x="1075" y="196"/>
                  </a:cubicBezTo>
                  <a:cubicBezTo>
                    <a:pt x="1014" y="186"/>
                    <a:pt x="935" y="88"/>
                    <a:pt x="885" y="74"/>
                  </a:cubicBezTo>
                  <a:cubicBezTo>
                    <a:pt x="850" y="64"/>
                    <a:pt x="816" y="85"/>
                    <a:pt x="781" y="85"/>
                  </a:cubicBezTo>
                  <a:cubicBezTo>
                    <a:pt x="747" y="85"/>
                    <a:pt x="736" y="0"/>
                    <a:pt x="710" y="6"/>
                  </a:cubicBezTo>
                  <a:cubicBezTo>
                    <a:pt x="678" y="11"/>
                    <a:pt x="678" y="56"/>
                    <a:pt x="662" y="74"/>
                  </a:cubicBezTo>
                  <a:cubicBezTo>
                    <a:pt x="641" y="106"/>
                    <a:pt x="641" y="66"/>
                    <a:pt x="617" y="72"/>
                  </a:cubicBezTo>
                  <a:cubicBezTo>
                    <a:pt x="604" y="74"/>
                    <a:pt x="599" y="93"/>
                    <a:pt x="586" y="96"/>
                  </a:cubicBezTo>
                  <a:cubicBezTo>
                    <a:pt x="583" y="98"/>
                    <a:pt x="503" y="77"/>
                    <a:pt x="501" y="80"/>
                  </a:cubicBezTo>
                  <a:cubicBezTo>
                    <a:pt x="485" y="80"/>
                    <a:pt x="477" y="96"/>
                    <a:pt x="461" y="98"/>
                  </a:cubicBezTo>
                  <a:cubicBezTo>
                    <a:pt x="432" y="101"/>
                    <a:pt x="421" y="74"/>
                    <a:pt x="398" y="98"/>
                  </a:cubicBezTo>
                  <a:cubicBezTo>
                    <a:pt x="390" y="106"/>
                    <a:pt x="392" y="119"/>
                    <a:pt x="384" y="125"/>
                  </a:cubicBezTo>
                  <a:cubicBezTo>
                    <a:pt x="374" y="138"/>
                    <a:pt x="363" y="93"/>
                    <a:pt x="345" y="90"/>
                  </a:cubicBezTo>
                  <a:cubicBezTo>
                    <a:pt x="334" y="90"/>
                    <a:pt x="326" y="111"/>
                    <a:pt x="315" y="114"/>
                  </a:cubicBezTo>
                  <a:cubicBezTo>
                    <a:pt x="297" y="119"/>
                    <a:pt x="212" y="114"/>
                    <a:pt x="194" y="119"/>
                  </a:cubicBezTo>
                  <a:cubicBezTo>
                    <a:pt x="162" y="127"/>
                    <a:pt x="77" y="180"/>
                    <a:pt x="56" y="207"/>
                  </a:cubicBezTo>
                  <a:cubicBezTo>
                    <a:pt x="45" y="223"/>
                    <a:pt x="48" y="247"/>
                    <a:pt x="38" y="262"/>
                  </a:cubicBezTo>
                  <a:cubicBezTo>
                    <a:pt x="30" y="270"/>
                    <a:pt x="19" y="268"/>
                    <a:pt x="8" y="268"/>
                  </a:cubicBezTo>
                  <a:cubicBezTo>
                    <a:pt x="11" y="273"/>
                    <a:pt x="11" y="276"/>
                    <a:pt x="14" y="278"/>
                  </a:cubicBezTo>
                  <a:cubicBezTo>
                    <a:pt x="32" y="347"/>
                    <a:pt x="0" y="305"/>
                    <a:pt x="27" y="371"/>
                  </a:cubicBezTo>
                  <a:cubicBezTo>
                    <a:pt x="30" y="376"/>
                    <a:pt x="32" y="382"/>
                    <a:pt x="38" y="387"/>
                  </a:cubicBezTo>
                  <a:cubicBezTo>
                    <a:pt x="43" y="397"/>
                    <a:pt x="48" y="405"/>
                    <a:pt x="53" y="413"/>
                  </a:cubicBezTo>
                  <a:cubicBezTo>
                    <a:pt x="67" y="432"/>
                    <a:pt x="77" y="453"/>
                    <a:pt x="80" y="474"/>
                  </a:cubicBezTo>
                  <a:cubicBezTo>
                    <a:pt x="83" y="490"/>
                    <a:pt x="72" y="506"/>
                    <a:pt x="75" y="522"/>
                  </a:cubicBezTo>
                  <a:cubicBezTo>
                    <a:pt x="77" y="527"/>
                    <a:pt x="80" y="509"/>
                    <a:pt x="85" y="509"/>
                  </a:cubicBezTo>
                  <a:cubicBezTo>
                    <a:pt x="96" y="506"/>
                    <a:pt x="96" y="527"/>
                    <a:pt x="98" y="535"/>
                  </a:cubicBezTo>
                  <a:lnTo>
                    <a:pt x="98" y="546"/>
                  </a:lnTo>
                  <a:cubicBezTo>
                    <a:pt x="106" y="543"/>
                    <a:pt x="109" y="532"/>
                    <a:pt x="117" y="532"/>
                  </a:cubicBezTo>
                  <a:cubicBezTo>
                    <a:pt x="125" y="535"/>
                    <a:pt x="125" y="548"/>
                    <a:pt x="133" y="554"/>
                  </a:cubicBezTo>
                  <a:cubicBezTo>
                    <a:pt x="165" y="572"/>
                    <a:pt x="218" y="569"/>
                    <a:pt x="252" y="580"/>
                  </a:cubicBezTo>
                  <a:cubicBezTo>
                    <a:pt x="257" y="583"/>
                    <a:pt x="249" y="591"/>
                    <a:pt x="255" y="591"/>
                  </a:cubicBezTo>
                  <a:cubicBezTo>
                    <a:pt x="294" y="591"/>
                    <a:pt x="331" y="556"/>
                    <a:pt x="368" y="567"/>
                  </a:cubicBezTo>
                  <a:cubicBezTo>
                    <a:pt x="379" y="569"/>
                    <a:pt x="374" y="591"/>
                    <a:pt x="384" y="599"/>
                  </a:cubicBezTo>
                  <a:cubicBezTo>
                    <a:pt x="387" y="601"/>
                    <a:pt x="395" y="593"/>
                    <a:pt x="400" y="596"/>
                  </a:cubicBezTo>
                  <a:cubicBezTo>
                    <a:pt x="411" y="601"/>
                    <a:pt x="421" y="609"/>
                    <a:pt x="429" y="620"/>
                  </a:cubicBezTo>
                  <a:cubicBezTo>
                    <a:pt x="445" y="646"/>
                    <a:pt x="390" y="718"/>
                    <a:pt x="448" y="797"/>
                  </a:cubicBezTo>
                  <a:close/>
                  <a:moveTo>
                    <a:pt x="38" y="387"/>
                  </a:moveTo>
                  <a:cubicBezTo>
                    <a:pt x="35" y="389"/>
                    <a:pt x="35" y="392"/>
                    <a:pt x="35" y="392"/>
                  </a:cubicBezTo>
                  <a:cubicBezTo>
                    <a:pt x="27" y="413"/>
                    <a:pt x="45" y="434"/>
                    <a:pt x="48" y="456"/>
                  </a:cubicBezTo>
                  <a:cubicBezTo>
                    <a:pt x="51" y="482"/>
                    <a:pt x="45" y="511"/>
                    <a:pt x="35" y="543"/>
                  </a:cubicBezTo>
                  <a:lnTo>
                    <a:pt x="38" y="543"/>
                  </a:lnTo>
                  <a:cubicBezTo>
                    <a:pt x="45" y="527"/>
                    <a:pt x="48" y="511"/>
                    <a:pt x="51" y="490"/>
                  </a:cubicBezTo>
                  <a:cubicBezTo>
                    <a:pt x="51" y="479"/>
                    <a:pt x="53" y="442"/>
                    <a:pt x="53" y="413"/>
                  </a:cubicBezTo>
                  <a:cubicBezTo>
                    <a:pt x="53" y="379"/>
                    <a:pt x="51" y="355"/>
                    <a:pt x="38" y="387"/>
                  </a:cubicBez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5" name="Liechtenstein"/>
            <p:cNvSpPr>
              <a:spLocks/>
            </p:cNvSpPr>
            <p:nvPr/>
          </p:nvSpPr>
          <p:spPr bwMode="auto">
            <a:xfrm>
              <a:off x="4011071" y="4681888"/>
              <a:ext cx="9525" cy="22225"/>
            </a:xfrm>
            <a:custGeom>
              <a:avLst/>
              <a:gdLst>
                <a:gd name="T0" fmla="*/ 13 w 26"/>
                <a:gd name="T1" fmla="*/ 0 h 61"/>
                <a:gd name="T2" fmla="*/ 26 w 26"/>
                <a:gd name="T3" fmla="*/ 29 h 61"/>
                <a:gd name="T4" fmla="*/ 26 w 26"/>
                <a:gd name="T5" fmla="*/ 61 h 61"/>
                <a:gd name="T6" fmla="*/ 3 w 26"/>
                <a:gd name="T7" fmla="*/ 58 h 61"/>
                <a:gd name="T8" fmla="*/ 13 w 26"/>
                <a:gd name="T9" fmla="*/ 0 h 61"/>
              </a:gdLst>
              <a:ahLst/>
              <a:cxnLst>
                <a:cxn ang="0">
                  <a:pos x="T0" y="T1"/>
                </a:cxn>
                <a:cxn ang="0">
                  <a:pos x="T2" y="T3"/>
                </a:cxn>
                <a:cxn ang="0">
                  <a:pos x="T4" y="T5"/>
                </a:cxn>
                <a:cxn ang="0">
                  <a:pos x="T6" y="T7"/>
                </a:cxn>
                <a:cxn ang="0">
                  <a:pos x="T8" y="T9"/>
                </a:cxn>
              </a:cxnLst>
              <a:rect l="0" t="0" r="r" b="b"/>
              <a:pathLst>
                <a:path w="26" h="61">
                  <a:moveTo>
                    <a:pt x="13" y="0"/>
                  </a:moveTo>
                  <a:lnTo>
                    <a:pt x="26" y="29"/>
                  </a:lnTo>
                  <a:lnTo>
                    <a:pt x="26" y="61"/>
                  </a:lnTo>
                  <a:cubicBezTo>
                    <a:pt x="13" y="61"/>
                    <a:pt x="5" y="58"/>
                    <a:pt x="3" y="58"/>
                  </a:cubicBezTo>
                  <a:cubicBezTo>
                    <a:pt x="0" y="56"/>
                    <a:pt x="8" y="29"/>
                    <a:pt x="13"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6" name="Lebanon"/>
            <p:cNvSpPr>
              <a:spLocks/>
            </p:cNvSpPr>
            <p:nvPr/>
          </p:nvSpPr>
          <p:spPr bwMode="auto">
            <a:xfrm>
              <a:off x="6689184" y="5756626"/>
              <a:ext cx="112713" cy="233363"/>
            </a:xfrm>
            <a:custGeom>
              <a:avLst/>
              <a:gdLst>
                <a:gd name="T0" fmla="*/ 0 w 315"/>
                <a:gd name="T1" fmla="*/ 649 h 649"/>
                <a:gd name="T2" fmla="*/ 111 w 315"/>
                <a:gd name="T3" fmla="*/ 609 h 649"/>
                <a:gd name="T4" fmla="*/ 114 w 315"/>
                <a:gd name="T5" fmla="*/ 540 h 649"/>
                <a:gd name="T6" fmla="*/ 130 w 315"/>
                <a:gd name="T7" fmla="*/ 548 h 649"/>
                <a:gd name="T8" fmla="*/ 220 w 315"/>
                <a:gd name="T9" fmla="*/ 392 h 649"/>
                <a:gd name="T10" fmla="*/ 180 w 315"/>
                <a:gd name="T11" fmla="*/ 357 h 649"/>
                <a:gd name="T12" fmla="*/ 209 w 315"/>
                <a:gd name="T13" fmla="*/ 304 h 649"/>
                <a:gd name="T14" fmla="*/ 283 w 315"/>
                <a:gd name="T15" fmla="*/ 278 h 649"/>
                <a:gd name="T16" fmla="*/ 246 w 315"/>
                <a:gd name="T17" fmla="*/ 259 h 649"/>
                <a:gd name="T18" fmla="*/ 312 w 315"/>
                <a:gd name="T19" fmla="*/ 132 h 649"/>
                <a:gd name="T20" fmla="*/ 296 w 315"/>
                <a:gd name="T21" fmla="*/ 127 h 649"/>
                <a:gd name="T22" fmla="*/ 267 w 315"/>
                <a:gd name="T23" fmla="*/ 64 h 649"/>
                <a:gd name="T24" fmla="*/ 198 w 315"/>
                <a:gd name="T25" fmla="*/ 58 h 649"/>
                <a:gd name="T26" fmla="*/ 217 w 315"/>
                <a:gd name="T27" fmla="*/ 21 h 649"/>
                <a:gd name="T28" fmla="*/ 185 w 315"/>
                <a:gd name="T29" fmla="*/ 3 h 649"/>
                <a:gd name="T30" fmla="*/ 87 w 315"/>
                <a:gd name="T31" fmla="*/ 50 h 649"/>
                <a:gd name="T32" fmla="*/ 100 w 315"/>
                <a:gd name="T33" fmla="*/ 87 h 649"/>
                <a:gd name="T34" fmla="*/ 58 w 315"/>
                <a:gd name="T35" fmla="*/ 130 h 649"/>
                <a:gd name="T36" fmla="*/ 69 w 315"/>
                <a:gd name="T37" fmla="*/ 143 h 649"/>
                <a:gd name="T38" fmla="*/ 50 w 315"/>
                <a:gd name="T39" fmla="*/ 185 h 649"/>
                <a:gd name="T40" fmla="*/ 37 w 315"/>
                <a:gd name="T41" fmla="*/ 204 h 649"/>
                <a:gd name="T42" fmla="*/ 61 w 315"/>
                <a:gd name="T43" fmla="*/ 299 h 649"/>
                <a:gd name="T44" fmla="*/ 24 w 315"/>
                <a:gd name="T45" fmla="*/ 349 h 649"/>
                <a:gd name="T46" fmla="*/ 40 w 315"/>
                <a:gd name="T47" fmla="*/ 379 h 649"/>
                <a:gd name="T48" fmla="*/ 13 w 315"/>
                <a:gd name="T49" fmla="*/ 516 h 649"/>
                <a:gd name="T50" fmla="*/ 16 w 315"/>
                <a:gd name="T51" fmla="*/ 601 h 649"/>
                <a:gd name="T52" fmla="*/ 0 w 315"/>
                <a:gd name="T5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5" h="649">
                  <a:moveTo>
                    <a:pt x="0" y="649"/>
                  </a:moveTo>
                  <a:cubicBezTo>
                    <a:pt x="24" y="641"/>
                    <a:pt x="95" y="633"/>
                    <a:pt x="111" y="609"/>
                  </a:cubicBezTo>
                  <a:cubicBezTo>
                    <a:pt x="114" y="606"/>
                    <a:pt x="111" y="543"/>
                    <a:pt x="114" y="540"/>
                  </a:cubicBezTo>
                  <a:cubicBezTo>
                    <a:pt x="116" y="537"/>
                    <a:pt x="124" y="551"/>
                    <a:pt x="130" y="548"/>
                  </a:cubicBezTo>
                  <a:cubicBezTo>
                    <a:pt x="164" y="527"/>
                    <a:pt x="206" y="426"/>
                    <a:pt x="220" y="392"/>
                  </a:cubicBezTo>
                  <a:cubicBezTo>
                    <a:pt x="225" y="384"/>
                    <a:pt x="161" y="405"/>
                    <a:pt x="180" y="357"/>
                  </a:cubicBezTo>
                  <a:cubicBezTo>
                    <a:pt x="188" y="339"/>
                    <a:pt x="196" y="320"/>
                    <a:pt x="209" y="304"/>
                  </a:cubicBezTo>
                  <a:lnTo>
                    <a:pt x="283" y="278"/>
                  </a:lnTo>
                  <a:cubicBezTo>
                    <a:pt x="283" y="265"/>
                    <a:pt x="249" y="273"/>
                    <a:pt x="246" y="259"/>
                  </a:cubicBezTo>
                  <a:cubicBezTo>
                    <a:pt x="238" y="209"/>
                    <a:pt x="307" y="175"/>
                    <a:pt x="312" y="132"/>
                  </a:cubicBezTo>
                  <a:cubicBezTo>
                    <a:pt x="315" y="124"/>
                    <a:pt x="299" y="130"/>
                    <a:pt x="296" y="127"/>
                  </a:cubicBezTo>
                  <a:cubicBezTo>
                    <a:pt x="280" y="101"/>
                    <a:pt x="296" y="87"/>
                    <a:pt x="267" y="64"/>
                  </a:cubicBezTo>
                  <a:cubicBezTo>
                    <a:pt x="233" y="37"/>
                    <a:pt x="201" y="71"/>
                    <a:pt x="198" y="58"/>
                  </a:cubicBezTo>
                  <a:cubicBezTo>
                    <a:pt x="196" y="45"/>
                    <a:pt x="217" y="34"/>
                    <a:pt x="217" y="21"/>
                  </a:cubicBezTo>
                  <a:cubicBezTo>
                    <a:pt x="217" y="8"/>
                    <a:pt x="196" y="5"/>
                    <a:pt x="185" y="3"/>
                  </a:cubicBezTo>
                  <a:cubicBezTo>
                    <a:pt x="185" y="0"/>
                    <a:pt x="130" y="40"/>
                    <a:pt x="87" y="50"/>
                  </a:cubicBezTo>
                  <a:cubicBezTo>
                    <a:pt x="95" y="64"/>
                    <a:pt x="100" y="74"/>
                    <a:pt x="100" y="87"/>
                  </a:cubicBezTo>
                  <a:cubicBezTo>
                    <a:pt x="103" y="143"/>
                    <a:pt x="79" y="101"/>
                    <a:pt x="58" y="130"/>
                  </a:cubicBezTo>
                  <a:cubicBezTo>
                    <a:pt x="55" y="132"/>
                    <a:pt x="69" y="138"/>
                    <a:pt x="69" y="143"/>
                  </a:cubicBezTo>
                  <a:cubicBezTo>
                    <a:pt x="63" y="159"/>
                    <a:pt x="55" y="172"/>
                    <a:pt x="50" y="185"/>
                  </a:cubicBezTo>
                  <a:cubicBezTo>
                    <a:pt x="48" y="193"/>
                    <a:pt x="34" y="196"/>
                    <a:pt x="37" y="204"/>
                  </a:cubicBezTo>
                  <a:cubicBezTo>
                    <a:pt x="37" y="217"/>
                    <a:pt x="66" y="286"/>
                    <a:pt x="61" y="299"/>
                  </a:cubicBezTo>
                  <a:cubicBezTo>
                    <a:pt x="50" y="318"/>
                    <a:pt x="29" y="328"/>
                    <a:pt x="24" y="349"/>
                  </a:cubicBezTo>
                  <a:cubicBezTo>
                    <a:pt x="21" y="360"/>
                    <a:pt x="37" y="368"/>
                    <a:pt x="40" y="379"/>
                  </a:cubicBezTo>
                  <a:cubicBezTo>
                    <a:pt x="42" y="429"/>
                    <a:pt x="18" y="471"/>
                    <a:pt x="13" y="516"/>
                  </a:cubicBezTo>
                  <a:cubicBezTo>
                    <a:pt x="10" y="545"/>
                    <a:pt x="18" y="574"/>
                    <a:pt x="16" y="601"/>
                  </a:cubicBezTo>
                  <a:cubicBezTo>
                    <a:pt x="16" y="617"/>
                    <a:pt x="0" y="630"/>
                    <a:pt x="0" y="64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7" name="Latvia"/>
            <p:cNvSpPr>
              <a:spLocks/>
            </p:cNvSpPr>
            <p:nvPr/>
          </p:nvSpPr>
          <p:spPr bwMode="auto">
            <a:xfrm>
              <a:off x="4806409" y="3208688"/>
              <a:ext cx="511175" cy="301625"/>
            </a:xfrm>
            <a:custGeom>
              <a:avLst/>
              <a:gdLst>
                <a:gd name="T0" fmla="*/ 88 w 1419"/>
                <a:gd name="T1" fmla="*/ 831 h 839"/>
                <a:gd name="T2" fmla="*/ 244 w 1419"/>
                <a:gd name="T3" fmla="*/ 688 h 839"/>
                <a:gd name="T4" fmla="*/ 395 w 1419"/>
                <a:gd name="T5" fmla="*/ 659 h 839"/>
                <a:gd name="T6" fmla="*/ 448 w 1419"/>
                <a:gd name="T7" fmla="*/ 667 h 839"/>
                <a:gd name="T8" fmla="*/ 551 w 1419"/>
                <a:gd name="T9" fmla="*/ 649 h 839"/>
                <a:gd name="T10" fmla="*/ 667 w 1419"/>
                <a:gd name="T11" fmla="*/ 641 h 839"/>
                <a:gd name="T12" fmla="*/ 760 w 1419"/>
                <a:gd name="T13" fmla="*/ 575 h 839"/>
                <a:gd name="T14" fmla="*/ 935 w 1419"/>
                <a:gd name="T15" fmla="*/ 643 h 839"/>
                <a:gd name="T16" fmla="*/ 1234 w 1419"/>
                <a:gd name="T17" fmla="*/ 678 h 839"/>
                <a:gd name="T18" fmla="*/ 1273 w 1419"/>
                <a:gd name="T19" fmla="*/ 673 h 839"/>
                <a:gd name="T20" fmla="*/ 1342 w 1419"/>
                <a:gd name="T21" fmla="*/ 585 h 839"/>
                <a:gd name="T22" fmla="*/ 1297 w 1419"/>
                <a:gd name="T23" fmla="*/ 342 h 839"/>
                <a:gd name="T24" fmla="*/ 1242 w 1419"/>
                <a:gd name="T25" fmla="*/ 315 h 839"/>
                <a:gd name="T26" fmla="*/ 1244 w 1419"/>
                <a:gd name="T27" fmla="*/ 291 h 839"/>
                <a:gd name="T28" fmla="*/ 1226 w 1419"/>
                <a:gd name="T29" fmla="*/ 223 h 839"/>
                <a:gd name="T30" fmla="*/ 1168 w 1419"/>
                <a:gd name="T31" fmla="*/ 125 h 839"/>
                <a:gd name="T32" fmla="*/ 1128 w 1419"/>
                <a:gd name="T33" fmla="*/ 98 h 839"/>
                <a:gd name="T34" fmla="*/ 982 w 1419"/>
                <a:gd name="T35" fmla="*/ 140 h 839"/>
                <a:gd name="T36" fmla="*/ 866 w 1419"/>
                <a:gd name="T37" fmla="*/ 48 h 839"/>
                <a:gd name="T38" fmla="*/ 805 w 1419"/>
                <a:gd name="T39" fmla="*/ 32 h 839"/>
                <a:gd name="T40" fmla="*/ 712 w 1419"/>
                <a:gd name="T41" fmla="*/ 0 h 839"/>
                <a:gd name="T42" fmla="*/ 715 w 1419"/>
                <a:gd name="T43" fmla="*/ 19 h 839"/>
                <a:gd name="T44" fmla="*/ 551 w 1419"/>
                <a:gd name="T45" fmla="*/ 114 h 839"/>
                <a:gd name="T46" fmla="*/ 548 w 1419"/>
                <a:gd name="T47" fmla="*/ 133 h 839"/>
                <a:gd name="T48" fmla="*/ 500 w 1419"/>
                <a:gd name="T49" fmla="*/ 445 h 839"/>
                <a:gd name="T50" fmla="*/ 413 w 1419"/>
                <a:gd name="T51" fmla="*/ 413 h 839"/>
                <a:gd name="T52" fmla="*/ 265 w 1419"/>
                <a:gd name="T53" fmla="*/ 270 h 839"/>
                <a:gd name="T54" fmla="*/ 185 w 1419"/>
                <a:gd name="T55" fmla="*/ 254 h 839"/>
                <a:gd name="T56" fmla="*/ 66 w 1419"/>
                <a:gd name="T57" fmla="*/ 516 h 839"/>
                <a:gd name="T58" fmla="*/ 24 w 1419"/>
                <a:gd name="T59" fmla="*/ 630 h 839"/>
                <a:gd name="T60" fmla="*/ 27 w 1419"/>
                <a:gd name="T61" fmla="*/ 688 h 839"/>
                <a:gd name="T62" fmla="*/ 58 w 1419"/>
                <a:gd name="T63" fmla="*/ 83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9" h="839">
                  <a:moveTo>
                    <a:pt x="58" y="837"/>
                  </a:moveTo>
                  <a:cubicBezTo>
                    <a:pt x="69" y="837"/>
                    <a:pt x="80" y="839"/>
                    <a:pt x="88" y="831"/>
                  </a:cubicBezTo>
                  <a:cubicBezTo>
                    <a:pt x="98" y="816"/>
                    <a:pt x="95" y="792"/>
                    <a:pt x="106" y="776"/>
                  </a:cubicBezTo>
                  <a:cubicBezTo>
                    <a:pt x="127" y="749"/>
                    <a:pt x="212" y="696"/>
                    <a:pt x="244" y="688"/>
                  </a:cubicBezTo>
                  <a:cubicBezTo>
                    <a:pt x="262" y="683"/>
                    <a:pt x="347" y="688"/>
                    <a:pt x="365" y="683"/>
                  </a:cubicBezTo>
                  <a:cubicBezTo>
                    <a:pt x="376" y="680"/>
                    <a:pt x="384" y="659"/>
                    <a:pt x="395" y="659"/>
                  </a:cubicBezTo>
                  <a:cubicBezTo>
                    <a:pt x="413" y="662"/>
                    <a:pt x="424" y="707"/>
                    <a:pt x="434" y="694"/>
                  </a:cubicBezTo>
                  <a:cubicBezTo>
                    <a:pt x="442" y="688"/>
                    <a:pt x="440" y="675"/>
                    <a:pt x="448" y="667"/>
                  </a:cubicBezTo>
                  <a:cubicBezTo>
                    <a:pt x="471" y="643"/>
                    <a:pt x="482" y="670"/>
                    <a:pt x="511" y="667"/>
                  </a:cubicBezTo>
                  <a:cubicBezTo>
                    <a:pt x="527" y="665"/>
                    <a:pt x="535" y="649"/>
                    <a:pt x="551" y="649"/>
                  </a:cubicBezTo>
                  <a:cubicBezTo>
                    <a:pt x="553" y="646"/>
                    <a:pt x="633" y="667"/>
                    <a:pt x="636" y="665"/>
                  </a:cubicBezTo>
                  <a:cubicBezTo>
                    <a:pt x="649" y="662"/>
                    <a:pt x="654" y="643"/>
                    <a:pt x="667" y="641"/>
                  </a:cubicBezTo>
                  <a:cubicBezTo>
                    <a:pt x="691" y="635"/>
                    <a:pt x="691" y="675"/>
                    <a:pt x="712" y="643"/>
                  </a:cubicBezTo>
                  <a:cubicBezTo>
                    <a:pt x="728" y="625"/>
                    <a:pt x="728" y="580"/>
                    <a:pt x="760" y="575"/>
                  </a:cubicBezTo>
                  <a:cubicBezTo>
                    <a:pt x="786" y="569"/>
                    <a:pt x="797" y="654"/>
                    <a:pt x="831" y="654"/>
                  </a:cubicBezTo>
                  <a:cubicBezTo>
                    <a:pt x="866" y="654"/>
                    <a:pt x="900" y="633"/>
                    <a:pt x="935" y="643"/>
                  </a:cubicBezTo>
                  <a:cubicBezTo>
                    <a:pt x="985" y="657"/>
                    <a:pt x="1064" y="755"/>
                    <a:pt x="1125" y="765"/>
                  </a:cubicBezTo>
                  <a:cubicBezTo>
                    <a:pt x="1191" y="776"/>
                    <a:pt x="1194" y="675"/>
                    <a:pt x="1234" y="678"/>
                  </a:cubicBezTo>
                  <a:cubicBezTo>
                    <a:pt x="1247" y="678"/>
                    <a:pt x="1255" y="694"/>
                    <a:pt x="1266" y="694"/>
                  </a:cubicBezTo>
                  <a:cubicBezTo>
                    <a:pt x="1273" y="694"/>
                    <a:pt x="1268" y="675"/>
                    <a:pt x="1273" y="673"/>
                  </a:cubicBezTo>
                  <a:cubicBezTo>
                    <a:pt x="1289" y="667"/>
                    <a:pt x="1311" y="683"/>
                    <a:pt x="1324" y="673"/>
                  </a:cubicBezTo>
                  <a:cubicBezTo>
                    <a:pt x="1324" y="673"/>
                    <a:pt x="1337" y="593"/>
                    <a:pt x="1342" y="585"/>
                  </a:cubicBezTo>
                  <a:cubicBezTo>
                    <a:pt x="1348" y="569"/>
                    <a:pt x="1398" y="530"/>
                    <a:pt x="1398" y="527"/>
                  </a:cubicBezTo>
                  <a:cubicBezTo>
                    <a:pt x="1419" y="450"/>
                    <a:pt x="1342" y="379"/>
                    <a:pt x="1297" y="342"/>
                  </a:cubicBezTo>
                  <a:cubicBezTo>
                    <a:pt x="1279" y="328"/>
                    <a:pt x="1316" y="305"/>
                    <a:pt x="1279" y="299"/>
                  </a:cubicBezTo>
                  <a:cubicBezTo>
                    <a:pt x="1266" y="297"/>
                    <a:pt x="1255" y="318"/>
                    <a:pt x="1242" y="315"/>
                  </a:cubicBezTo>
                  <a:cubicBezTo>
                    <a:pt x="1236" y="315"/>
                    <a:pt x="1242" y="307"/>
                    <a:pt x="1242" y="302"/>
                  </a:cubicBezTo>
                  <a:cubicBezTo>
                    <a:pt x="1242" y="299"/>
                    <a:pt x="1244" y="294"/>
                    <a:pt x="1244" y="291"/>
                  </a:cubicBezTo>
                  <a:cubicBezTo>
                    <a:pt x="1244" y="273"/>
                    <a:pt x="1250" y="254"/>
                    <a:pt x="1247" y="236"/>
                  </a:cubicBezTo>
                  <a:cubicBezTo>
                    <a:pt x="1244" y="228"/>
                    <a:pt x="1226" y="230"/>
                    <a:pt x="1226" y="223"/>
                  </a:cubicBezTo>
                  <a:cubicBezTo>
                    <a:pt x="1226" y="188"/>
                    <a:pt x="1289" y="167"/>
                    <a:pt x="1202" y="135"/>
                  </a:cubicBezTo>
                  <a:cubicBezTo>
                    <a:pt x="1191" y="133"/>
                    <a:pt x="1176" y="133"/>
                    <a:pt x="1168" y="125"/>
                  </a:cubicBezTo>
                  <a:cubicBezTo>
                    <a:pt x="1160" y="114"/>
                    <a:pt x="1173" y="95"/>
                    <a:pt x="1162" y="90"/>
                  </a:cubicBezTo>
                  <a:cubicBezTo>
                    <a:pt x="1152" y="82"/>
                    <a:pt x="1141" y="95"/>
                    <a:pt x="1128" y="98"/>
                  </a:cubicBezTo>
                  <a:cubicBezTo>
                    <a:pt x="1125" y="111"/>
                    <a:pt x="1046" y="82"/>
                    <a:pt x="1035" y="85"/>
                  </a:cubicBezTo>
                  <a:cubicBezTo>
                    <a:pt x="1035" y="85"/>
                    <a:pt x="985" y="140"/>
                    <a:pt x="982" y="140"/>
                  </a:cubicBezTo>
                  <a:cubicBezTo>
                    <a:pt x="964" y="143"/>
                    <a:pt x="879" y="88"/>
                    <a:pt x="868" y="72"/>
                  </a:cubicBezTo>
                  <a:cubicBezTo>
                    <a:pt x="863" y="66"/>
                    <a:pt x="874" y="50"/>
                    <a:pt x="866" y="48"/>
                  </a:cubicBezTo>
                  <a:cubicBezTo>
                    <a:pt x="850" y="43"/>
                    <a:pt x="834" y="58"/>
                    <a:pt x="818" y="53"/>
                  </a:cubicBezTo>
                  <a:cubicBezTo>
                    <a:pt x="810" y="50"/>
                    <a:pt x="813" y="35"/>
                    <a:pt x="805" y="32"/>
                  </a:cubicBezTo>
                  <a:cubicBezTo>
                    <a:pt x="797" y="32"/>
                    <a:pt x="789" y="48"/>
                    <a:pt x="781" y="45"/>
                  </a:cubicBezTo>
                  <a:cubicBezTo>
                    <a:pt x="765" y="40"/>
                    <a:pt x="736" y="0"/>
                    <a:pt x="712" y="0"/>
                  </a:cubicBezTo>
                  <a:cubicBezTo>
                    <a:pt x="707" y="0"/>
                    <a:pt x="712" y="8"/>
                    <a:pt x="712" y="13"/>
                  </a:cubicBezTo>
                  <a:cubicBezTo>
                    <a:pt x="712" y="16"/>
                    <a:pt x="715" y="16"/>
                    <a:pt x="715" y="19"/>
                  </a:cubicBezTo>
                  <a:cubicBezTo>
                    <a:pt x="723" y="53"/>
                    <a:pt x="694" y="3"/>
                    <a:pt x="678" y="13"/>
                  </a:cubicBezTo>
                  <a:cubicBezTo>
                    <a:pt x="654" y="32"/>
                    <a:pt x="572" y="109"/>
                    <a:pt x="551" y="114"/>
                  </a:cubicBezTo>
                  <a:lnTo>
                    <a:pt x="545" y="111"/>
                  </a:lnTo>
                  <a:cubicBezTo>
                    <a:pt x="548" y="117"/>
                    <a:pt x="548" y="125"/>
                    <a:pt x="548" y="133"/>
                  </a:cubicBezTo>
                  <a:cubicBezTo>
                    <a:pt x="559" y="188"/>
                    <a:pt x="628" y="265"/>
                    <a:pt x="612" y="326"/>
                  </a:cubicBezTo>
                  <a:cubicBezTo>
                    <a:pt x="604" y="363"/>
                    <a:pt x="540" y="440"/>
                    <a:pt x="500" y="445"/>
                  </a:cubicBezTo>
                  <a:cubicBezTo>
                    <a:pt x="485" y="448"/>
                    <a:pt x="474" y="432"/>
                    <a:pt x="461" y="429"/>
                  </a:cubicBezTo>
                  <a:cubicBezTo>
                    <a:pt x="434" y="421"/>
                    <a:pt x="429" y="440"/>
                    <a:pt x="413" y="413"/>
                  </a:cubicBezTo>
                  <a:cubicBezTo>
                    <a:pt x="395" y="387"/>
                    <a:pt x="395" y="350"/>
                    <a:pt x="371" y="328"/>
                  </a:cubicBezTo>
                  <a:cubicBezTo>
                    <a:pt x="347" y="305"/>
                    <a:pt x="291" y="294"/>
                    <a:pt x="265" y="270"/>
                  </a:cubicBezTo>
                  <a:cubicBezTo>
                    <a:pt x="249" y="257"/>
                    <a:pt x="265" y="223"/>
                    <a:pt x="249" y="215"/>
                  </a:cubicBezTo>
                  <a:cubicBezTo>
                    <a:pt x="225" y="204"/>
                    <a:pt x="207" y="241"/>
                    <a:pt x="185" y="254"/>
                  </a:cubicBezTo>
                  <a:cubicBezTo>
                    <a:pt x="159" y="275"/>
                    <a:pt x="122" y="281"/>
                    <a:pt x="98" y="307"/>
                  </a:cubicBezTo>
                  <a:cubicBezTo>
                    <a:pt x="35" y="373"/>
                    <a:pt x="90" y="450"/>
                    <a:pt x="66" y="516"/>
                  </a:cubicBezTo>
                  <a:cubicBezTo>
                    <a:pt x="58" y="543"/>
                    <a:pt x="24" y="553"/>
                    <a:pt x="16" y="580"/>
                  </a:cubicBezTo>
                  <a:cubicBezTo>
                    <a:pt x="11" y="596"/>
                    <a:pt x="24" y="612"/>
                    <a:pt x="24" y="630"/>
                  </a:cubicBezTo>
                  <a:cubicBezTo>
                    <a:pt x="24" y="649"/>
                    <a:pt x="16" y="667"/>
                    <a:pt x="21" y="683"/>
                  </a:cubicBezTo>
                  <a:cubicBezTo>
                    <a:pt x="21" y="686"/>
                    <a:pt x="24" y="688"/>
                    <a:pt x="27" y="688"/>
                  </a:cubicBezTo>
                  <a:lnTo>
                    <a:pt x="27" y="688"/>
                  </a:lnTo>
                  <a:cubicBezTo>
                    <a:pt x="0" y="720"/>
                    <a:pt x="43" y="800"/>
                    <a:pt x="58" y="837"/>
                  </a:cubicBez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8" name="Kosovo"/>
            <p:cNvSpPr>
              <a:spLocks/>
            </p:cNvSpPr>
            <p:nvPr/>
          </p:nvSpPr>
          <p:spPr bwMode="auto">
            <a:xfrm>
              <a:off x="4987384" y="5102576"/>
              <a:ext cx="166688" cy="177800"/>
            </a:xfrm>
            <a:custGeom>
              <a:avLst/>
              <a:gdLst>
                <a:gd name="T0" fmla="*/ 125 w 464"/>
                <a:gd name="T1" fmla="*/ 356 h 492"/>
                <a:gd name="T2" fmla="*/ 150 w 464"/>
                <a:gd name="T3" fmla="*/ 372 h 492"/>
                <a:gd name="T4" fmla="*/ 163 w 464"/>
                <a:gd name="T5" fmla="*/ 397 h 492"/>
                <a:gd name="T6" fmla="*/ 171 w 464"/>
                <a:gd name="T7" fmla="*/ 421 h 492"/>
                <a:gd name="T8" fmla="*/ 169 w 464"/>
                <a:gd name="T9" fmla="*/ 476 h 492"/>
                <a:gd name="T10" fmla="*/ 213 w 464"/>
                <a:gd name="T11" fmla="*/ 483 h 492"/>
                <a:gd name="T12" fmla="*/ 222 w 464"/>
                <a:gd name="T13" fmla="*/ 397 h 492"/>
                <a:gd name="T14" fmla="*/ 286 w 464"/>
                <a:gd name="T15" fmla="*/ 363 h 492"/>
                <a:gd name="T16" fmla="*/ 327 w 464"/>
                <a:gd name="T17" fmla="*/ 363 h 492"/>
                <a:gd name="T18" fmla="*/ 345 w 464"/>
                <a:gd name="T19" fmla="*/ 373 h 492"/>
                <a:gd name="T20" fmla="*/ 364 w 464"/>
                <a:gd name="T21" fmla="*/ 317 h 492"/>
                <a:gd name="T22" fmla="*/ 440 w 464"/>
                <a:gd name="T23" fmla="*/ 313 h 492"/>
                <a:gd name="T24" fmla="*/ 463 w 464"/>
                <a:gd name="T25" fmla="*/ 300 h 492"/>
                <a:gd name="T26" fmla="*/ 425 w 464"/>
                <a:gd name="T27" fmla="*/ 312 h 492"/>
                <a:gd name="T28" fmla="*/ 454 w 464"/>
                <a:gd name="T29" fmla="*/ 230 h 492"/>
                <a:gd name="T30" fmla="*/ 460 w 464"/>
                <a:gd name="T31" fmla="*/ 199 h 492"/>
                <a:gd name="T32" fmla="*/ 418 w 464"/>
                <a:gd name="T33" fmla="*/ 196 h 492"/>
                <a:gd name="T34" fmla="*/ 383 w 464"/>
                <a:gd name="T35" fmla="*/ 180 h 492"/>
                <a:gd name="T36" fmla="*/ 384 w 464"/>
                <a:gd name="T37" fmla="*/ 157 h 492"/>
                <a:gd name="T38" fmla="*/ 339 w 464"/>
                <a:gd name="T39" fmla="*/ 117 h 492"/>
                <a:gd name="T40" fmla="*/ 287 w 464"/>
                <a:gd name="T41" fmla="*/ 50 h 492"/>
                <a:gd name="T42" fmla="*/ 231 w 464"/>
                <a:gd name="T43" fmla="*/ 18 h 492"/>
                <a:gd name="T44" fmla="*/ 169 w 464"/>
                <a:gd name="T45" fmla="*/ 28 h 492"/>
                <a:gd name="T46" fmla="*/ 170 w 464"/>
                <a:gd name="T47" fmla="*/ 87 h 492"/>
                <a:gd name="T48" fmla="*/ 120 w 464"/>
                <a:gd name="T49" fmla="*/ 143 h 492"/>
                <a:gd name="T50" fmla="*/ 71 w 464"/>
                <a:gd name="T51" fmla="*/ 149 h 492"/>
                <a:gd name="T52" fmla="*/ 14 w 464"/>
                <a:gd name="T53" fmla="*/ 215 h 492"/>
                <a:gd name="T54" fmla="*/ 38 w 464"/>
                <a:gd name="T55" fmla="*/ 296 h 492"/>
                <a:gd name="T56" fmla="*/ 65 w 464"/>
                <a:gd name="T57" fmla="*/ 338 h 492"/>
                <a:gd name="T58" fmla="*/ 125 w 464"/>
                <a:gd name="T59" fmla="*/ 3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92">
                  <a:moveTo>
                    <a:pt x="125" y="356"/>
                  </a:moveTo>
                  <a:lnTo>
                    <a:pt x="150" y="372"/>
                  </a:lnTo>
                  <a:cubicBezTo>
                    <a:pt x="163" y="375"/>
                    <a:pt x="126" y="379"/>
                    <a:pt x="163" y="397"/>
                  </a:cubicBezTo>
                  <a:cubicBezTo>
                    <a:pt x="171" y="403"/>
                    <a:pt x="166" y="413"/>
                    <a:pt x="171" y="421"/>
                  </a:cubicBezTo>
                  <a:cubicBezTo>
                    <a:pt x="172" y="432"/>
                    <a:pt x="151" y="447"/>
                    <a:pt x="169" y="476"/>
                  </a:cubicBezTo>
                  <a:cubicBezTo>
                    <a:pt x="188" y="492"/>
                    <a:pt x="192" y="478"/>
                    <a:pt x="213" y="483"/>
                  </a:cubicBezTo>
                  <a:cubicBezTo>
                    <a:pt x="213" y="464"/>
                    <a:pt x="207" y="401"/>
                    <a:pt x="222" y="397"/>
                  </a:cubicBezTo>
                  <a:cubicBezTo>
                    <a:pt x="266" y="387"/>
                    <a:pt x="253" y="366"/>
                    <a:pt x="286" y="363"/>
                  </a:cubicBezTo>
                  <a:cubicBezTo>
                    <a:pt x="286" y="361"/>
                    <a:pt x="303" y="366"/>
                    <a:pt x="327" y="363"/>
                  </a:cubicBezTo>
                  <a:cubicBezTo>
                    <a:pt x="359" y="380"/>
                    <a:pt x="329" y="381"/>
                    <a:pt x="345" y="373"/>
                  </a:cubicBezTo>
                  <a:cubicBezTo>
                    <a:pt x="357" y="368"/>
                    <a:pt x="353" y="324"/>
                    <a:pt x="364" y="317"/>
                  </a:cubicBezTo>
                  <a:cubicBezTo>
                    <a:pt x="385" y="304"/>
                    <a:pt x="429" y="312"/>
                    <a:pt x="440" y="313"/>
                  </a:cubicBezTo>
                  <a:lnTo>
                    <a:pt x="463" y="300"/>
                  </a:lnTo>
                  <a:cubicBezTo>
                    <a:pt x="462" y="293"/>
                    <a:pt x="436" y="328"/>
                    <a:pt x="425" y="312"/>
                  </a:cubicBezTo>
                  <a:cubicBezTo>
                    <a:pt x="422" y="308"/>
                    <a:pt x="458" y="237"/>
                    <a:pt x="454" y="230"/>
                  </a:cubicBezTo>
                  <a:cubicBezTo>
                    <a:pt x="451" y="223"/>
                    <a:pt x="464" y="207"/>
                    <a:pt x="460" y="199"/>
                  </a:cubicBezTo>
                  <a:cubicBezTo>
                    <a:pt x="455" y="191"/>
                    <a:pt x="422" y="203"/>
                    <a:pt x="418" y="196"/>
                  </a:cubicBezTo>
                  <a:cubicBezTo>
                    <a:pt x="413" y="188"/>
                    <a:pt x="396" y="193"/>
                    <a:pt x="383" y="180"/>
                  </a:cubicBezTo>
                  <a:cubicBezTo>
                    <a:pt x="370" y="166"/>
                    <a:pt x="387" y="160"/>
                    <a:pt x="384" y="157"/>
                  </a:cubicBezTo>
                  <a:cubicBezTo>
                    <a:pt x="369" y="146"/>
                    <a:pt x="360" y="128"/>
                    <a:pt x="339" y="117"/>
                  </a:cubicBezTo>
                  <a:cubicBezTo>
                    <a:pt x="318" y="106"/>
                    <a:pt x="301" y="56"/>
                    <a:pt x="287" y="50"/>
                  </a:cubicBezTo>
                  <a:cubicBezTo>
                    <a:pt x="269" y="41"/>
                    <a:pt x="246" y="9"/>
                    <a:pt x="231" y="18"/>
                  </a:cubicBezTo>
                  <a:cubicBezTo>
                    <a:pt x="224" y="23"/>
                    <a:pt x="200" y="0"/>
                    <a:pt x="169" y="28"/>
                  </a:cubicBezTo>
                  <a:cubicBezTo>
                    <a:pt x="137" y="55"/>
                    <a:pt x="181" y="59"/>
                    <a:pt x="170" y="87"/>
                  </a:cubicBezTo>
                  <a:lnTo>
                    <a:pt x="120" y="143"/>
                  </a:lnTo>
                  <a:cubicBezTo>
                    <a:pt x="97" y="162"/>
                    <a:pt x="81" y="135"/>
                    <a:pt x="71" y="149"/>
                  </a:cubicBezTo>
                  <a:cubicBezTo>
                    <a:pt x="49" y="175"/>
                    <a:pt x="21" y="175"/>
                    <a:pt x="14" y="215"/>
                  </a:cubicBezTo>
                  <a:cubicBezTo>
                    <a:pt x="0" y="292"/>
                    <a:pt x="42" y="247"/>
                    <a:pt x="38" y="296"/>
                  </a:cubicBezTo>
                  <a:cubicBezTo>
                    <a:pt x="38" y="296"/>
                    <a:pt x="47" y="331"/>
                    <a:pt x="65" y="338"/>
                  </a:cubicBezTo>
                  <a:cubicBezTo>
                    <a:pt x="80" y="344"/>
                    <a:pt x="105" y="344"/>
                    <a:pt x="125" y="35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9" name="Kazakhstan"/>
            <p:cNvSpPr>
              <a:spLocks/>
            </p:cNvSpPr>
            <p:nvPr/>
          </p:nvSpPr>
          <p:spPr bwMode="auto">
            <a:xfrm>
              <a:off x="6892384" y="1865663"/>
              <a:ext cx="1063625" cy="2355850"/>
            </a:xfrm>
            <a:custGeom>
              <a:avLst/>
              <a:gdLst>
                <a:gd name="T0" fmla="*/ 2856 w 2951"/>
                <a:gd name="T1" fmla="*/ 246 h 6539"/>
                <a:gd name="T2" fmla="*/ 2613 w 2951"/>
                <a:gd name="T3" fmla="*/ 92 h 6539"/>
                <a:gd name="T4" fmla="*/ 2464 w 2951"/>
                <a:gd name="T5" fmla="*/ 153 h 6539"/>
                <a:gd name="T6" fmla="*/ 2276 w 2951"/>
                <a:gd name="T7" fmla="*/ 307 h 6539"/>
                <a:gd name="T8" fmla="*/ 2223 w 2951"/>
                <a:gd name="T9" fmla="*/ 460 h 6539"/>
                <a:gd name="T10" fmla="*/ 2123 w 2951"/>
                <a:gd name="T11" fmla="*/ 815 h 6539"/>
                <a:gd name="T12" fmla="*/ 2006 w 2951"/>
                <a:gd name="T13" fmla="*/ 987 h 6539"/>
                <a:gd name="T14" fmla="*/ 1951 w 2951"/>
                <a:gd name="T15" fmla="*/ 1183 h 6539"/>
                <a:gd name="T16" fmla="*/ 1840 w 2951"/>
                <a:gd name="T17" fmla="*/ 1411 h 6539"/>
                <a:gd name="T18" fmla="*/ 1792 w 2951"/>
                <a:gd name="T19" fmla="*/ 1604 h 6539"/>
                <a:gd name="T20" fmla="*/ 1675 w 2951"/>
                <a:gd name="T21" fmla="*/ 1689 h 6539"/>
                <a:gd name="T22" fmla="*/ 1556 w 2951"/>
                <a:gd name="T23" fmla="*/ 1803 h 6539"/>
                <a:gd name="T24" fmla="*/ 1697 w 2951"/>
                <a:gd name="T25" fmla="*/ 1866 h 6539"/>
                <a:gd name="T26" fmla="*/ 1726 w 2951"/>
                <a:gd name="T27" fmla="*/ 1953 h 6539"/>
                <a:gd name="T28" fmla="*/ 1877 w 2951"/>
                <a:gd name="T29" fmla="*/ 1988 h 6539"/>
                <a:gd name="T30" fmla="*/ 1805 w 2951"/>
                <a:gd name="T31" fmla="*/ 2194 h 6539"/>
                <a:gd name="T32" fmla="*/ 1922 w 2951"/>
                <a:gd name="T33" fmla="*/ 2337 h 6539"/>
                <a:gd name="T34" fmla="*/ 1990 w 2951"/>
                <a:gd name="T35" fmla="*/ 2509 h 6539"/>
                <a:gd name="T36" fmla="*/ 2268 w 2951"/>
                <a:gd name="T37" fmla="*/ 2456 h 6539"/>
                <a:gd name="T38" fmla="*/ 2075 w 2951"/>
                <a:gd name="T39" fmla="*/ 2930 h 6539"/>
                <a:gd name="T40" fmla="*/ 1895 w 2951"/>
                <a:gd name="T41" fmla="*/ 2978 h 6539"/>
                <a:gd name="T42" fmla="*/ 1779 w 2951"/>
                <a:gd name="T43" fmla="*/ 2946 h 6539"/>
                <a:gd name="T44" fmla="*/ 1702 w 2951"/>
                <a:gd name="T45" fmla="*/ 3145 h 6539"/>
                <a:gd name="T46" fmla="*/ 1490 w 2951"/>
                <a:gd name="T47" fmla="*/ 3219 h 6539"/>
                <a:gd name="T48" fmla="*/ 1411 w 2951"/>
                <a:gd name="T49" fmla="*/ 3476 h 6539"/>
                <a:gd name="T50" fmla="*/ 1286 w 2951"/>
                <a:gd name="T51" fmla="*/ 3624 h 6539"/>
                <a:gd name="T52" fmla="*/ 1037 w 2951"/>
                <a:gd name="T53" fmla="*/ 3523 h 6539"/>
                <a:gd name="T54" fmla="*/ 646 w 2951"/>
                <a:gd name="T55" fmla="*/ 3568 h 6539"/>
                <a:gd name="T56" fmla="*/ 521 w 2951"/>
                <a:gd name="T57" fmla="*/ 3772 h 6539"/>
                <a:gd name="T58" fmla="*/ 370 w 2951"/>
                <a:gd name="T59" fmla="*/ 3807 h 6539"/>
                <a:gd name="T60" fmla="*/ 259 w 2951"/>
                <a:gd name="T61" fmla="*/ 4098 h 6539"/>
                <a:gd name="T62" fmla="*/ 185 w 2951"/>
                <a:gd name="T63" fmla="*/ 4347 h 6539"/>
                <a:gd name="T64" fmla="*/ 357 w 2951"/>
                <a:gd name="T65" fmla="*/ 4529 h 6539"/>
                <a:gd name="T66" fmla="*/ 13 w 2951"/>
                <a:gd name="T67" fmla="*/ 4768 h 6539"/>
                <a:gd name="T68" fmla="*/ 169 w 2951"/>
                <a:gd name="T69" fmla="*/ 5273 h 6539"/>
                <a:gd name="T70" fmla="*/ 352 w 2951"/>
                <a:gd name="T71" fmla="*/ 5337 h 6539"/>
                <a:gd name="T72" fmla="*/ 450 w 2951"/>
                <a:gd name="T73" fmla="*/ 5339 h 6539"/>
                <a:gd name="T74" fmla="*/ 916 w 2951"/>
                <a:gd name="T75" fmla="*/ 5538 h 6539"/>
                <a:gd name="T76" fmla="*/ 1072 w 2951"/>
                <a:gd name="T77" fmla="*/ 5480 h 6539"/>
                <a:gd name="T78" fmla="*/ 1207 w 2951"/>
                <a:gd name="T79" fmla="*/ 5260 h 6539"/>
                <a:gd name="T80" fmla="*/ 1260 w 2951"/>
                <a:gd name="T81" fmla="*/ 5210 h 6539"/>
                <a:gd name="T82" fmla="*/ 1490 w 2951"/>
                <a:gd name="T83" fmla="*/ 5075 h 6539"/>
                <a:gd name="T84" fmla="*/ 1752 w 2951"/>
                <a:gd name="T85" fmla="*/ 4948 h 6539"/>
                <a:gd name="T86" fmla="*/ 1810 w 2951"/>
                <a:gd name="T87" fmla="*/ 5038 h 6539"/>
                <a:gd name="T88" fmla="*/ 1792 w 2951"/>
                <a:gd name="T89" fmla="*/ 5506 h 6539"/>
                <a:gd name="T90" fmla="*/ 1689 w 2951"/>
                <a:gd name="T91" fmla="*/ 5713 h 6539"/>
                <a:gd name="T92" fmla="*/ 1863 w 2951"/>
                <a:gd name="T93" fmla="*/ 5829 h 6539"/>
                <a:gd name="T94" fmla="*/ 1681 w 2951"/>
                <a:gd name="T95" fmla="*/ 5914 h 6539"/>
                <a:gd name="T96" fmla="*/ 2043 w 2951"/>
                <a:gd name="T97" fmla="*/ 6284 h 6539"/>
                <a:gd name="T98" fmla="*/ 2279 w 2951"/>
                <a:gd name="T99" fmla="*/ 6237 h 6539"/>
                <a:gd name="T100" fmla="*/ 2427 w 2951"/>
                <a:gd name="T101" fmla="*/ 6247 h 6539"/>
                <a:gd name="T102" fmla="*/ 2538 w 2951"/>
                <a:gd name="T103" fmla="*/ 6539 h 6539"/>
                <a:gd name="T104" fmla="*/ 2832 w 2951"/>
                <a:gd name="T105" fmla="*/ 5316 h 6539"/>
                <a:gd name="T106" fmla="*/ 2951 w 2951"/>
                <a:gd name="T107" fmla="*/ 85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1" h="6539">
                  <a:moveTo>
                    <a:pt x="2951" y="85"/>
                  </a:moveTo>
                  <a:cubicBezTo>
                    <a:pt x="2936" y="85"/>
                    <a:pt x="2909" y="71"/>
                    <a:pt x="2883" y="116"/>
                  </a:cubicBezTo>
                  <a:cubicBezTo>
                    <a:pt x="2877" y="127"/>
                    <a:pt x="2914" y="140"/>
                    <a:pt x="2906" y="167"/>
                  </a:cubicBezTo>
                  <a:cubicBezTo>
                    <a:pt x="2888" y="230"/>
                    <a:pt x="2853" y="132"/>
                    <a:pt x="2840" y="193"/>
                  </a:cubicBezTo>
                  <a:cubicBezTo>
                    <a:pt x="2838" y="212"/>
                    <a:pt x="2872" y="238"/>
                    <a:pt x="2856" y="246"/>
                  </a:cubicBezTo>
                  <a:cubicBezTo>
                    <a:pt x="2848" y="249"/>
                    <a:pt x="2769" y="227"/>
                    <a:pt x="2771" y="220"/>
                  </a:cubicBezTo>
                  <a:cubicBezTo>
                    <a:pt x="2774" y="206"/>
                    <a:pt x="2790" y="198"/>
                    <a:pt x="2795" y="185"/>
                  </a:cubicBezTo>
                  <a:cubicBezTo>
                    <a:pt x="2801" y="172"/>
                    <a:pt x="2756" y="182"/>
                    <a:pt x="2718" y="132"/>
                  </a:cubicBezTo>
                  <a:cubicBezTo>
                    <a:pt x="2692" y="98"/>
                    <a:pt x="2750" y="114"/>
                    <a:pt x="2708" y="92"/>
                  </a:cubicBezTo>
                  <a:cubicBezTo>
                    <a:pt x="2676" y="79"/>
                    <a:pt x="2673" y="140"/>
                    <a:pt x="2613" y="92"/>
                  </a:cubicBezTo>
                  <a:cubicBezTo>
                    <a:pt x="2613" y="92"/>
                    <a:pt x="2578" y="47"/>
                    <a:pt x="2560" y="45"/>
                  </a:cubicBezTo>
                  <a:cubicBezTo>
                    <a:pt x="2538" y="40"/>
                    <a:pt x="2517" y="45"/>
                    <a:pt x="2499" y="37"/>
                  </a:cubicBezTo>
                  <a:cubicBezTo>
                    <a:pt x="2493" y="37"/>
                    <a:pt x="2491" y="0"/>
                    <a:pt x="2478" y="24"/>
                  </a:cubicBezTo>
                  <a:cubicBezTo>
                    <a:pt x="2451" y="74"/>
                    <a:pt x="2454" y="82"/>
                    <a:pt x="2456" y="132"/>
                  </a:cubicBezTo>
                  <a:cubicBezTo>
                    <a:pt x="2456" y="140"/>
                    <a:pt x="2470" y="148"/>
                    <a:pt x="2464" y="153"/>
                  </a:cubicBezTo>
                  <a:cubicBezTo>
                    <a:pt x="2425" y="190"/>
                    <a:pt x="2382" y="161"/>
                    <a:pt x="2340" y="188"/>
                  </a:cubicBezTo>
                  <a:cubicBezTo>
                    <a:pt x="2194" y="278"/>
                    <a:pt x="2372" y="185"/>
                    <a:pt x="2282" y="262"/>
                  </a:cubicBezTo>
                  <a:cubicBezTo>
                    <a:pt x="2276" y="267"/>
                    <a:pt x="2271" y="251"/>
                    <a:pt x="2266" y="254"/>
                  </a:cubicBezTo>
                  <a:cubicBezTo>
                    <a:pt x="2253" y="257"/>
                    <a:pt x="2237" y="262"/>
                    <a:pt x="2226" y="272"/>
                  </a:cubicBezTo>
                  <a:cubicBezTo>
                    <a:pt x="2215" y="286"/>
                    <a:pt x="2276" y="299"/>
                    <a:pt x="2276" y="307"/>
                  </a:cubicBezTo>
                  <a:cubicBezTo>
                    <a:pt x="2282" y="315"/>
                    <a:pt x="2255" y="304"/>
                    <a:pt x="2245" y="307"/>
                  </a:cubicBezTo>
                  <a:cubicBezTo>
                    <a:pt x="2234" y="310"/>
                    <a:pt x="2229" y="323"/>
                    <a:pt x="2221" y="328"/>
                  </a:cubicBezTo>
                  <a:cubicBezTo>
                    <a:pt x="2205" y="341"/>
                    <a:pt x="2253" y="362"/>
                    <a:pt x="2253" y="384"/>
                  </a:cubicBezTo>
                  <a:cubicBezTo>
                    <a:pt x="2255" y="410"/>
                    <a:pt x="2208" y="423"/>
                    <a:pt x="2208" y="450"/>
                  </a:cubicBezTo>
                  <a:cubicBezTo>
                    <a:pt x="2208" y="458"/>
                    <a:pt x="2215" y="460"/>
                    <a:pt x="2223" y="460"/>
                  </a:cubicBezTo>
                  <a:cubicBezTo>
                    <a:pt x="2250" y="463"/>
                    <a:pt x="2268" y="458"/>
                    <a:pt x="2263" y="503"/>
                  </a:cubicBezTo>
                  <a:cubicBezTo>
                    <a:pt x="2260" y="550"/>
                    <a:pt x="2218" y="521"/>
                    <a:pt x="2218" y="558"/>
                  </a:cubicBezTo>
                  <a:cubicBezTo>
                    <a:pt x="2221" y="659"/>
                    <a:pt x="2215" y="585"/>
                    <a:pt x="2178" y="662"/>
                  </a:cubicBezTo>
                  <a:cubicBezTo>
                    <a:pt x="2176" y="670"/>
                    <a:pt x="2192" y="678"/>
                    <a:pt x="2189" y="685"/>
                  </a:cubicBezTo>
                  <a:cubicBezTo>
                    <a:pt x="2181" y="725"/>
                    <a:pt x="2141" y="778"/>
                    <a:pt x="2123" y="815"/>
                  </a:cubicBezTo>
                  <a:cubicBezTo>
                    <a:pt x="2110" y="842"/>
                    <a:pt x="2094" y="868"/>
                    <a:pt x="2080" y="895"/>
                  </a:cubicBezTo>
                  <a:cubicBezTo>
                    <a:pt x="2078" y="903"/>
                    <a:pt x="2083" y="918"/>
                    <a:pt x="2075" y="921"/>
                  </a:cubicBezTo>
                  <a:cubicBezTo>
                    <a:pt x="2062" y="921"/>
                    <a:pt x="2059" y="897"/>
                    <a:pt x="2046" y="897"/>
                  </a:cubicBezTo>
                  <a:cubicBezTo>
                    <a:pt x="2025" y="900"/>
                    <a:pt x="2057" y="940"/>
                    <a:pt x="2049" y="958"/>
                  </a:cubicBezTo>
                  <a:cubicBezTo>
                    <a:pt x="2041" y="974"/>
                    <a:pt x="2020" y="977"/>
                    <a:pt x="2006" y="987"/>
                  </a:cubicBezTo>
                  <a:cubicBezTo>
                    <a:pt x="2001" y="993"/>
                    <a:pt x="2022" y="998"/>
                    <a:pt x="2022" y="1006"/>
                  </a:cubicBezTo>
                  <a:cubicBezTo>
                    <a:pt x="2017" y="1027"/>
                    <a:pt x="1980" y="1030"/>
                    <a:pt x="1998" y="1059"/>
                  </a:cubicBezTo>
                  <a:cubicBezTo>
                    <a:pt x="2012" y="1077"/>
                    <a:pt x="2057" y="1085"/>
                    <a:pt x="2049" y="1109"/>
                  </a:cubicBezTo>
                  <a:cubicBezTo>
                    <a:pt x="2038" y="1141"/>
                    <a:pt x="2020" y="1117"/>
                    <a:pt x="1996" y="1122"/>
                  </a:cubicBezTo>
                  <a:cubicBezTo>
                    <a:pt x="1967" y="1128"/>
                    <a:pt x="1996" y="1178"/>
                    <a:pt x="1951" y="1183"/>
                  </a:cubicBezTo>
                  <a:cubicBezTo>
                    <a:pt x="1948" y="1183"/>
                    <a:pt x="1945" y="1175"/>
                    <a:pt x="1945" y="1178"/>
                  </a:cubicBezTo>
                  <a:cubicBezTo>
                    <a:pt x="1932" y="1218"/>
                    <a:pt x="1906" y="1252"/>
                    <a:pt x="1887" y="1292"/>
                  </a:cubicBezTo>
                  <a:cubicBezTo>
                    <a:pt x="1882" y="1305"/>
                    <a:pt x="1948" y="1297"/>
                    <a:pt x="1900" y="1331"/>
                  </a:cubicBezTo>
                  <a:cubicBezTo>
                    <a:pt x="1890" y="1339"/>
                    <a:pt x="1871" y="1329"/>
                    <a:pt x="1861" y="1337"/>
                  </a:cubicBezTo>
                  <a:cubicBezTo>
                    <a:pt x="1842" y="1355"/>
                    <a:pt x="1853" y="1390"/>
                    <a:pt x="1840" y="1411"/>
                  </a:cubicBezTo>
                  <a:cubicBezTo>
                    <a:pt x="1837" y="1416"/>
                    <a:pt x="1829" y="1413"/>
                    <a:pt x="1826" y="1416"/>
                  </a:cubicBezTo>
                  <a:cubicBezTo>
                    <a:pt x="1818" y="1427"/>
                    <a:pt x="1808" y="1437"/>
                    <a:pt x="1803" y="1451"/>
                  </a:cubicBezTo>
                  <a:cubicBezTo>
                    <a:pt x="1800" y="1456"/>
                    <a:pt x="1821" y="1461"/>
                    <a:pt x="1816" y="1469"/>
                  </a:cubicBezTo>
                  <a:cubicBezTo>
                    <a:pt x="1805" y="1496"/>
                    <a:pt x="1736" y="1530"/>
                    <a:pt x="1755" y="1564"/>
                  </a:cubicBezTo>
                  <a:cubicBezTo>
                    <a:pt x="1760" y="1575"/>
                    <a:pt x="1787" y="1591"/>
                    <a:pt x="1792" y="1604"/>
                  </a:cubicBezTo>
                  <a:cubicBezTo>
                    <a:pt x="1797" y="1617"/>
                    <a:pt x="1760" y="1615"/>
                    <a:pt x="1750" y="1607"/>
                  </a:cubicBezTo>
                  <a:cubicBezTo>
                    <a:pt x="1742" y="1601"/>
                    <a:pt x="1747" y="1578"/>
                    <a:pt x="1739" y="1583"/>
                  </a:cubicBezTo>
                  <a:cubicBezTo>
                    <a:pt x="1715" y="1596"/>
                    <a:pt x="1681" y="1615"/>
                    <a:pt x="1678" y="1644"/>
                  </a:cubicBezTo>
                  <a:cubicBezTo>
                    <a:pt x="1678" y="1654"/>
                    <a:pt x="1705" y="1654"/>
                    <a:pt x="1705" y="1668"/>
                  </a:cubicBezTo>
                  <a:cubicBezTo>
                    <a:pt x="1705" y="1681"/>
                    <a:pt x="1686" y="1686"/>
                    <a:pt x="1675" y="1689"/>
                  </a:cubicBezTo>
                  <a:cubicBezTo>
                    <a:pt x="1668" y="1689"/>
                    <a:pt x="1665" y="1676"/>
                    <a:pt x="1660" y="1678"/>
                  </a:cubicBezTo>
                  <a:cubicBezTo>
                    <a:pt x="1638" y="1686"/>
                    <a:pt x="1638" y="1721"/>
                    <a:pt x="1633" y="1721"/>
                  </a:cubicBezTo>
                  <a:cubicBezTo>
                    <a:pt x="1625" y="1723"/>
                    <a:pt x="1596" y="1713"/>
                    <a:pt x="1591" y="1713"/>
                  </a:cubicBezTo>
                  <a:cubicBezTo>
                    <a:pt x="1535" y="1726"/>
                    <a:pt x="1596" y="1787"/>
                    <a:pt x="1588" y="1789"/>
                  </a:cubicBezTo>
                  <a:cubicBezTo>
                    <a:pt x="1562" y="1800"/>
                    <a:pt x="1580" y="1736"/>
                    <a:pt x="1556" y="1803"/>
                  </a:cubicBezTo>
                  <a:cubicBezTo>
                    <a:pt x="1540" y="1850"/>
                    <a:pt x="1615" y="1784"/>
                    <a:pt x="1620" y="1818"/>
                  </a:cubicBezTo>
                  <a:cubicBezTo>
                    <a:pt x="1620" y="1834"/>
                    <a:pt x="1617" y="1850"/>
                    <a:pt x="1620" y="1866"/>
                  </a:cubicBezTo>
                  <a:cubicBezTo>
                    <a:pt x="1622" y="1871"/>
                    <a:pt x="1633" y="1874"/>
                    <a:pt x="1633" y="1879"/>
                  </a:cubicBezTo>
                  <a:cubicBezTo>
                    <a:pt x="1628" y="1890"/>
                    <a:pt x="1604" y="1914"/>
                    <a:pt x="1615" y="1911"/>
                  </a:cubicBezTo>
                  <a:cubicBezTo>
                    <a:pt x="1617" y="1911"/>
                    <a:pt x="1697" y="1866"/>
                    <a:pt x="1697" y="1866"/>
                  </a:cubicBezTo>
                  <a:cubicBezTo>
                    <a:pt x="1702" y="1861"/>
                    <a:pt x="1689" y="1853"/>
                    <a:pt x="1691" y="1845"/>
                  </a:cubicBezTo>
                  <a:cubicBezTo>
                    <a:pt x="1697" y="1832"/>
                    <a:pt x="1728" y="1805"/>
                    <a:pt x="1739" y="1842"/>
                  </a:cubicBezTo>
                  <a:cubicBezTo>
                    <a:pt x="1742" y="1856"/>
                    <a:pt x="1739" y="1874"/>
                    <a:pt x="1728" y="1885"/>
                  </a:cubicBezTo>
                  <a:cubicBezTo>
                    <a:pt x="1720" y="1893"/>
                    <a:pt x="1710" y="1877"/>
                    <a:pt x="1699" y="1879"/>
                  </a:cubicBezTo>
                  <a:cubicBezTo>
                    <a:pt x="1678" y="1885"/>
                    <a:pt x="1705" y="1948"/>
                    <a:pt x="1726" y="1953"/>
                  </a:cubicBezTo>
                  <a:cubicBezTo>
                    <a:pt x="1771" y="1969"/>
                    <a:pt x="1808" y="1903"/>
                    <a:pt x="1816" y="1898"/>
                  </a:cubicBezTo>
                  <a:cubicBezTo>
                    <a:pt x="1829" y="1893"/>
                    <a:pt x="1842" y="1906"/>
                    <a:pt x="1855" y="1901"/>
                  </a:cubicBezTo>
                  <a:cubicBezTo>
                    <a:pt x="1866" y="1898"/>
                    <a:pt x="1906" y="1853"/>
                    <a:pt x="1927" y="1879"/>
                  </a:cubicBezTo>
                  <a:cubicBezTo>
                    <a:pt x="1969" y="1935"/>
                    <a:pt x="1919" y="1935"/>
                    <a:pt x="1903" y="1946"/>
                  </a:cubicBezTo>
                  <a:cubicBezTo>
                    <a:pt x="1890" y="1956"/>
                    <a:pt x="1890" y="1980"/>
                    <a:pt x="1877" y="1988"/>
                  </a:cubicBezTo>
                  <a:cubicBezTo>
                    <a:pt x="1866" y="1996"/>
                    <a:pt x="1848" y="1980"/>
                    <a:pt x="1834" y="1988"/>
                  </a:cubicBezTo>
                  <a:cubicBezTo>
                    <a:pt x="1821" y="1996"/>
                    <a:pt x="1816" y="2014"/>
                    <a:pt x="1808" y="2028"/>
                  </a:cubicBezTo>
                  <a:cubicBezTo>
                    <a:pt x="1797" y="2041"/>
                    <a:pt x="1779" y="2051"/>
                    <a:pt x="1779" y="2067"/>
                  </a:cubicBezTo>
                  <a:cubicBezTo>
                    <a:pt x="1776" y="2075"/>
                    <a:pt x="1797" y="2065"/>
                    <a:pt x="1803" y="2070"/>
                  </a:cubicBezTo>
                  <a:cubicBezTo>
                    <a:pt x="1821" y="2086"/>
                    <a:pt x="1765" y="2192"/>
                    <a:pt x="1805" y="2194"/>
                  </a:cubicBezTo>
                  <a:cubicBezTo>
                    <a:pt x="1816" y="2197"/>
                    <a:pt x="1824" y="2181"/>
                    <a:pt x="1834" y="2186"/>
                  </a:cubicBezTo>
                  <a:cubicBezTo>
                    <a:pt x="1845" y="2189"/>
                    <a:pt x="1845" y="2208"/>
                    <a:pt x="1858" y="2213"/>
                  </a:cubicBezTo>
                  <a:cubicBezTo>
                    <a:pt x="1866" y="2216"/>
                    <a:pt x="1877" y="2200"/>
                    <a:pt x="1885" y="2202"/>
                  </a:cubicBezTo>
                  <a:cubicBezTo>
                    <a:pt x="1906" y="2208"/>
                    <a:pt x="1930" y="2216"/>
                    <a:pt x="1938" y="2234"/>
                  </a:cubicBezTo>
                  <a:cubicBezTo>
                    <a:pt x="1938" y="2234"/>
                    <a:pt x="1924" y="2337"/>
                    <a:pt x="1922" y="2337"/>
                  </a:cubicBezTo>
                  <a:cubicBezTo>
                    <a:pt x="1916" y="2351"/>
                    <a:pt x="1898" y="2356"/>
                    <a:pt x="1890" y="2369"/>
                  </a:cubicBezTo>
                  <a:cubicBezTo>
                    <a:pt x="1879" y="2393"/>
                    <a:pt x="1898" y="2422"/>
                    <a:pt x="1885" y="2446"/>
                  </a:cubicBezTo>
                  <a:cubicBezTo>
                    <a:pt x="1877" y="2464"/>
                    <a:pt x="1837" y="2467"/>
                    <a:pt x="1866" y="2488"/>
                  </a:cubicBezTo>
                  <a:cubicBezTo>
                    <a:pt x="1911" y="2517"/>
                    <a:pt x="1927" y="2470"/>
                    <a:pt x="1969" y="2456"/>
                  </a:cubicBezTo>
                  <a:cubicBezTo>
                    <a:pt x="1993" y="2449"/>
                    <a:pt x="1961" y="2525"/>
                    <a:pt x="1990" y="2509"/>
                  </a:cubicBezTo>
                  <a:cubicBezTo>
                    <a:pt x="2025" y="2491"/>
                    <a:pt x="2049" y="2456"/>
                    <a:pt x="2086" y="2443"/>
                  </a:cubicBezTo>
                  <a:cubicBezTo>
                    <a:pt x="2102" y="2441"/>
                    <a:pt x="2112" y="2475"/>
                    <a:pt x="2128" y="2470"/>
                  </a:cubicBezTo>
                  <a:cubicBezTo>
                    <a:pt x="2215" y="2449"/>
                    <a:pt x="2125" y="2398"/>
                    <a:pt x="2260" y="2435"/>
                  </a:cubicBezTo>
                  <a:cubicBezTo>
                    <a:pt x="2266" y="2435"/>
                    <a:pt x="2276" y="2425"/>
                    <a:pt x="2279" y="2430"/>
                  </a:cubicBezTo>
                  <a:cubicBezTo>
                    <a:pt x="2284" y="2441"/>
                    <a:pt x="2268" y="2449"/>
                    <a:pt x="2268" y="2456"/>
                  </a:cubicBezTo>
                  <a:cubicBezTo>
                    <a:pt x="2276" y="2496"/>
                    <a:pt x="2358" y="2560"/>
                    <a:pt x="2345" y="2597"/>
                  </a:cubicBezTo>
                  <a:cubicBezTo>
                    <a:pt x="2327" y="2660"/>
                    <a:pt x="2268" y="2764"/>
                    <a:pt x="2202" y="2790"/>
                  </a:cubicBezTo>
                  <a:cubicBezTo>
                    <a:pt x="2165" y="2803"/>
                    <a:pt x="2147" y="2758"/>
                    <a:pt x="2123" y="2771"/>
                  </a:cubicBezTo>
                  <a:cubicBezTo>
                    <a:pt x="2091" y="2793"/>
                    <a:pt x="2189" y="2888"/>
                    <a:pt x="2123" y="2959"/>
                  </a:cubicBezTo>
                  <a:cubicBezTo>
                    <a:pt x="2065" y="3018"/>
                    <a:pt x="2149" y="2885"/>
                    <a:pt x="2075" y="2930"/>
                  </a:cubicBezTo>
                  <a:cubicBezTo>
                    <a:pt x="2046" y="2949"/>
                    <a:pt x="2020" y="2981"/>
                    <a:pt x="1977" y="2991"/>
                  </a:cubicBezTo>
                  <a:cubicBezTo>
                    <a:pt x="1967" y="2997"/>
                    <a:pt x="1956" y="2994"/>
                    <a:pt x="1943" y="2991"/>
                  </a:cubicBezTo>
                  <a:cubicBezTo>
                    <a:pt x="1938" y="2989"/>
                    <a:pt x="1935" y="2981"/>
                    <a:pt x="1927" y="2981"/>
                  </a:cubicBezTo>
                  <a:cubicBezTo>
                    <a:pt x="1919" y="2983"/>
                    <a:pt x="1916" y="2999"/>
                    <a:pt x="1908" y="2997"/>
                  </a:cubicBezTo>
                  <a:cubicBezTo>
                    <a:pt x="1900" y="2997"/>
                    <a:pt x="1900" y="2981"/>
                    <a:pt x="1895" y="2978"/>
                  </a:cubicBezTo>
                  <a:cubicBezTo>
                    <a:pt x="1890" y="2978"/>
                    <a:pt x="1887" y="2989"/>
                    <a:pt x="1882" y="2989"/>
                  </a:cubicBezTo>
                  <a:cubicBezTo>
                    <a:pt x="1877" y="2989"/>
                    <a:pt x="1871" y="2986"/>
                    <a:pt x="1866" y="2981"/>
                  </a:cubicBezTo>
                  <a:cubicBezTo>
                    <a:pt x="1858" y="2965"/>
                    <a:pt x="1863" y="2928"/>
                    <a:pt x="1832" y="2941"/>
                  </a:cubicBezTo>
                  <a:cubicBezTo>
                    <a:pt x="1821" y="2944"/>
                    <a:pt x="1813" y="2957"/>
                    <a:pt x="1800" y="2959"/>
                  </a:cubicBezTo>
                  <a:cubicBezTo>
                    <a:pt x="1792" y="2959"/>
                    <a:pt x="1787" y="2944"/>
                    <a:pt x="1779" y="2946"/>
                  </a:cubicBezTo>
                  <a:cubicBezTo>
                    <a:pt x="1739" y="2962"/>
                    <a:pt x="1776" y="2975"/>
                    <a:pt x="1773" y="2989"/>
                  </a:cubicBezTo>
                  <a:cubicBezTo>
                    <a:pt x="1771" y="3007"/>
                    <a:pt x="1707" y="3026"/>
                    <a:pt x="1699" y="3031"/>
                  </a:cubicBezTo>
                  <a:cubicBezTo>
                    <a:pt x="1678" y="3049"/>
                    <a:pt x="1744" y="3092"/>
                    <a:pt x="1734" y="3102"/>
                  </a:cubicBezTo>
                  <a:cubicBezTo>
                    <a:pt x="1726" y="3110"/>
                    <a:pt x="1707" y="3105"/>
                    <a:pt x="1699" y="3116"/>
                  </a:cubicBezTo>
                  <a:cubicBezTo>
                    <a:pt x="1694" y="3124"/>
                    <a:pt x="1705" y="3134"/>
                    <a:pt x="1702" y="3145"/>
                  </a:cubicBezTo>
                  <a:cubicBezTo>
                    <a:pt x="1694" y="3182"/>
                    <a:pt x="1607" y="3118"/>
                    <a:pt x="1604" y="3118"/>
                  </a:cubicBezTo>
                  <a:cubicBezTo>
                    <a:pt x="1591" y="3121"/>
                    <a:pt x="1588" y="3137"/>
                    <a:pt x="1580" y="3147"/>
                  </a:cubicBezTo>
                  <a:cubicBezTo>
                    <a:pt x="1572" y="3155"/>
                    <a:pt x="1522" y="3182"/>
                    <a:pt x="1527" y="3198"/>
                  </a:cubicBezTo>
                  <a:cubicBezTo>
                    <a:pt x="1532" y="3206"/>
                    <a:pt x="1548" y="3206"/>
                    <a:pt x="1551" y="3216"/>
                  </a:cubicBezTo>
                  <a:cubicBezTo>
                    <a:pt x="1556" y="3245"/>
                    <a:pt x="1493" y="3216"/>
                    <a:pt x="1490" y="3219"/>
                  </a:cubicBezTo>
                  <a:cubicBezTo>
                    <a:pt x="1474" y="3248"/>
                    <a:pt x="1530" y="3259"/>
                    <a:pt x="1506" y="3298"/>
                  </a:cubicBezTo>
                  <a:cubicBezTo>
                    <a:pt x="1501" y="3309"/>
                    <a:pt x="1480" y="3301"/>
                    <a:pt x="1474" y="3312"/>
                  </a:cubicBezTo>
                  <a:cubicBezTo>
                    <a:pt x="1464" y="3327"/>
                    <a:pt x="1498" y="3354"/>
                    <a:pt x="1498" y="3367"/>
                  </a:cubicBezTo>
                  <a:cubicBezTo>
                    <a:pt x="1498" y="3367"/>
                    <a:pt x="1472" y="3484"/>
                    <a:pt x="1472" y="3486"/>
                  </a:cubicBezTo>
                  <a:cubicBezTo>
                    <a:pt x="1464" y="3505"/>
                    <a:pt x="1432" y="3473"/>
                    <a:pt x="1411" y="3476"/>
                  </a:cubicBezTo>
                  <a:cubicBezTo>
                    <a:pt x="1400" y="3476"/>
                    <a:pt x="1400" y="3494"/>
                    <a:pt x="1390" y="3497"/>
                  </a:cubicBezTo>
                  <a:cubicBezTo>
                    <a:pt x="1360" y="3505"/>
                    <a:pt x="1186" y="3431"/>
                    <a:pt x="1180" y="3497"/>
                  </a:cubicBezTo>
                  <a:cubicBezTo>
                    <a:pt x="1178" y="3507"/>
                    <a:pt x="1178" y="3523"/>
                    <a:pt x="1188" y="3529"/>
                  </a:cubicBezTo>
                  <a:cubicBezTo>
                    <a:pt x="1196" y="3534"/>
                    <a:pt x="1217" y="3510"/>
                    <a:pt x="1231" y="3526"/>
                  </a:cubicBezTo>
                  <a:cubicBezTo>
                    <a:pt x="1244" y="3544"/>
                    <a:pt x="1294" y="3597"/>
                    <a:pt x="1286" y="3624"/>
                  </a:cubicBezTo>
                  <a:cubicBezTo>
                    <a:pt x="1278" y="3645"/>
                    <a:pt x="1247" y="3656"/>
                    <a:pt x="1231" y="3634"/>
                  </a:cubicBezTo>
                  <a:cubicBezTo>
                    <a:pt x="1220" y="3621"/>
                    <a:pt x="1212" y="3605"/>
                    <a:pt x="1207" y="3587"/>
                  </a:cubicBezTo>
                  <a:cubicBezTo>
                    <a:pt x="1204" y="3576"/>
                    <a:pt x="1212" y="3555"/>
                    <a:pt x="1202" y="3555"/>
                  </a:cubicBezTo>
                  <a:lnTo>
                    <a:pt x="1120" y="3558"/>
                  </a:lnTo>
                  <a:cubicBezTo>
                    <a:pt x="1059" y="3531"/>
                    <a:pt x="1130" y="3505"/>
                    <a:pt x="1037" y="3523"/>
                  </a:cubicBezTo>
                  <a:cubicBezTo>
                    <a:pt x="1016" y="3529"/>
                    <a:pt x="1003" y="3550"/>
                    <a:pt x="985" y="3550"/>
                  </a:cubicBezTo>
                  <a:cubicBezTo>
                    <a:pt x="902" y="3547"/>
                    <a:pt x="979" y="3478"/>
                    <a:pt x="873" y="3513"/>
                  </a:cubicBezTo>
                  <a:cubicBezTo>
                    <a:pt x="842" y="3523"/>
                    <a:pt x="757" y="3634"/>
                    <a:pt x="733" y="3624"/>
                  </a:cubicBezTo>
                  <a:cubicBezTo>
                    <a:pt x="701" y="3605"/>
                    <a:pt x="680" y="3571"/>
                    <a:pt x="646" y="3555"/>
                  </a:cubicBezTo>
                  <a:cubicBezTo>
                    <a:pt x="640" y="3552"/>
                    <a:pt x="648" y="3566"/>
                    <a:pt x="646" y="3568"/>
                  </a:cubicBezTo>
                  <a:cubicBezTo>
                    <a:pt x="640" y="3587"/>
                    <a:pt x="638" y="3605"/>
                    <a:pt x="624" y="3621"/>
                  </a:cubicBezTo>
                  <a:cubicBezTo>
                    <a:pt x="617" y="3632"/>
                    <a:pt x="598" y="3629"/>
                    <a:pt x="590" y="3637"/>
                  </a:cubicBezTo>
                  <a:cubicBezTo>
                    <a:pt x="556" y="3680"/>
                    <a:pt x="619" y="3693"/>
                    <a:pt x="598" y="3735"/>
                  </a:cubicBezTo>
                  <a:cubicBezTo>
                    <a:pt x="587" y="3754"/>
                    <a:pt x="572" y="3693"/>
                    <a:pt x="558" y="3719"/>
                  </a:cubicBezTo>
                  <a:cubicBezTo>
                    <a:pt x="542" y="3751"/>
                    <a:pt x="569" y="3770"/>
                    <a:pt x="521" y="3772"/>
                  </a:cubicBezTo>
                  <a:cubicBezTo>
                    <a:pt x="471" y="3777"/>
                    <a:pt x="542" y="3738"/>
                    <a:pt x="513" y="3722"/>
                  </a:cubicBezTo>
                  <a:cubicBezTo>
                    <a:pt x="455" y="3690"/>
                    <a:pt x="466" y="3746"/>
                    <a:pt x="421" y="3756"/>
                  </a:cubicBezTo>
                  <a:cubicBezTo>
                    <a:pt x="405" y="3759"/>
                    <a:pt x="389" y="3748"/>
                    <a:pt x="373" y="3754"/>
                  </a:cubicBezTo>
                  <a:cubicBezTo>
                    <a:pt x="365" y="3754"/>
                    <a:pt x="415" y="3788"/>
                    <a:pt x="413" y="3796"/>
                  </a:cubicBezTo>
                  <a:cubicBezTo>
                    <a:pt x="394" y="3878"/>
                    <a:pt x="397" y="3756"/>
                    <a:pt x="370" y="3807"/>
                  </a:cubicBezTo>
                  <a:cubicBezTo>
                    <a:pt x="352" y="3836"/>
                    <a:pt x="392" y="3844"/>
                    <a:pt x="392" y="3867"/>
                  </a:cubicBezTo>
                  <a:cubicBezTo>
                    <a:pt x="392" y="3870"/>
                    <a:pt x="376" y="3960"/>
                    <a:pt x="373" y="3965"/>
                  </a:cubicBezTo>
                  <a:cubicBezTo>
                    <a:pt x="362" y="3981"/>
                    <a:pt x="344" y="3989"/>
                    <a:pt x="333" y="4005"/>
                  </a:cubicBezTo>
                  <a:cubicBezTo>
                    <a:pt x="325" y="4024"/>
                    <a:pt x="333" y="4045"/>
                    <a:pt x="323" y="4063"/>
                  </a:cubicBezTo>
                  <a:cubicBezTo>
                    <a:pt x="309" y="4082"/>
                    <a:pt x="267" y="4074"/>
                    <a:pt x="259" y="4098"/>
                  </a:cubicBezTo>
                  <a:cubicBezTo>
                    <a:pt x="238" y="4167"/>
                    <a:pt x="307" y="4167"/>
                    <a:pt x="302" y="4182"/>
                  </a:cubicBezTo>
                  <a:cubicBezTo>
                    <a:pt x="296" y="4196"/>
                    <a:pt x="288" y="4212"/>
                    <a:pt x="278" y="4225"/>
                  </a:cubicBezTo>
                  <a:cubicBezTo>
                    <a:pt x="275" y="4230"/>
                    <a:pt x="267" y="4227"/>
                    <a:pt x="264" y="4233"/>
                  </a:cubicBezTo>
                  <a:cubicBezTo>
                    <a:pt x="264" y="4235"/>
                    <a:pt x="249" y="4317"/>
                    <a:pt x="246" y="4323"/>
                  </a:cubicBezTo>
                  <a:cubicBezTo>
                    <a:pt x="235" y="4344"/>
                    <a:pt x="185" y="4339"/>
                    <a:pt x="185" y="4347"/>
                  </a:cubicBezTo>
                  <a:cubicBezTo>
                    <a:pt x="185" y="4362"/>
                    <a:pt x="212" y="4349"/>
                    <a:pt x="212" y="4349"/>
                  </a:cubicBezTo>
                  <a:cubicBezTo>
                    <a:pt x="230" y="4362"/>
                    <a:pt x="294" y="4439"/>
                    <a:pt x="309" y="4455"/>
                  </a:cubicBezTo>
                  <a:cubicBezTo>
                    <a:pt x="315" y="4463"/>
                    <a:pt x="309" y="4479"/>
                    <a:pt x="317" y="4484"/>
                  </a:cubicBezTo>
                  <a:cubicBezTo>
                    <a:pt x="339" y="4503"/>
                    <a:pt x="341" y="4445"/>
                    <a:pt x="357" y="4495"/>
                  </a:cubicBezTo>
                  <a:cubicBezTo>
                    <a:pt x="360" y="4505"/>
                    <a:pt x="360" y="4519"/>
                    <a:pt x="357" y="4529"/>
                  </a:cubicBezTo>
                  <a:cubicBezTo>
                    <a:pt x="294" y="4683"/>
                    <a:pt x="254" y="4595"/>
                    <a:pt x="161" y="4556"/>
                  </a:cubicBezTo>
                  <a:cubicBezTo>
                    <a:pt x="151" y="4550"/>
                    <a:pt x="42" y="4505"/>
                    <a:pt x="34" y="4521"/>
                  </a:cubicBezTo>
                  <a:cubicBezTo>
                    <a:pt x="24" y="4550"/>
                    <a:pt x="0" y="4603"/>
                    <a:pt x="24" y="4638"/>
                  </a:cubicBezTo>
                  <a:cubicBezTo>
                    <a:pt x="29" y="4643"/>
                    <a:pt x="53" y="4648"/>
                    <a:pt x="53" y="4662"/>
                  </a:cubicBezTo>
                  <a:cubicBezTo>
                    <a:pt x="55" y="4720"/>
                    <a:pt x="13" y="4736"/>
                    <a:pt x="13" y="4768"/>
                  </a:cubicBezTo>
                  <a:cubicBezTo>
                    <a:pt x="10" y="4775"/>
                    <a:pt x="76" y="4955"/>
                    <a:pt x="76" y="4955"/>
                  </a:cubicBezTo>
                  <a:cubicBezTo>
                    <a:pt x="92" y="4969"/>
                    <a:pt x="140" y="4945"/>
                    <a:pt x="156" y="4977"/>
                  </a:cubicBezTo>
                  <a:cubicBezTo>
                    <a:pt x="174" y="5022"/>
                    <a:pt x="145" y="5043"/>
                    <a:pt x="140" y="5080"/>
                  </a:cubicBezTo>
                  <a:cubicBezTo>
                    <a:pt x="135" y="5120"/>
                    <a:pt x="156" y="5186"/>
                    <a:pt x="161" y="5226"/>
                  </a:cubicBezTo>
                  <a:cubicBezTo>
                    <a:pt x="164" y="5241"/>
                    <a:pt x="159" y="5263"/>
                    <a:pt x="169" y="5273"/>
                  </a:cubicBezTo>
                  <a:cubicBezTo>
                    <a:pt x="177" y="5278"/>
                    <a:pt x="304" y="5247"/>
                    <a:pt x="323" y="5252"/>
                  </a:cubicBezTo>
                  <a:cubicBezTo>
                    <a:pt x="341" y="5257"/>
                    <a:pt x="328" y="5292"/>
                    <a:pt x="344" y="5300"/>
                  </a:cubicBezTo>
                  <a:cubicBezTo>
                    <a:pt x="352" y="5305"/>
                    <a:pt x="362" y="5289"/>
                    <a:pt x="368" y="5294"/>
                  </a:cubicBezTo>
                  <a:cubicBezTo>
                    <a:pt x="373" y="5300"/>
                    <a:pt x="368" y="5313"/>
                    <a:pt x="365" y="5323"/>
                  </a:cubicBezTo>
                  <a:cubicBezTo>
                    <a:pt x="362" y="5329"/>
                    <a:pt x="347" y="5331"/>
                    <a:pt x="352" y="5337"/>
                  </a:cubicBezTo>
                  <a:cubicBezTo>
                    <a:pt x="362" y="5353"/>
                    <a:pt x="384" y="5353"/>
                    <a:pt x="397" y="5366"/>
                  </a:cubicBezTo>
                  <a:cubicBezTo>
                    <a:pt x="402" y="5368"/>
                    <a:pt x="394" y="5376"/>
                    <a:pt x="392" y="5382"/>
                  </a:cubicBezTo>
                  <a:cubicBezTo>
                    <a:pt x="392" y="5382"/>
                    <a:pt x="394" y="5384"/>
                    <a:pt x="394" y="5387"/>
                  </a:cubicBezTo>
                  <a:cubicBezTo>
                    <a:pt x="397" y="5387"/>
                    <a:pt x="468" y="5398"/>
                    <a:pt x="468" y="5398"/>
                  </a:cubicBezTo>
                  <a:cubicBezTo>
                    <a:pt x="474" y="5392"/>
                    <a:pt x="447" y="5342"/>
                    <a:pt x="450" y="5339"/>
                  </a:cubicBezTo>
                  <a:cubicBezTo>
                    <a:pt x="468" y="5337"/>
                    <a:pt x="489" y="5345"/>
                    <a:pt x="511" y="5339"/>
                  </a:cubicBezTo>
                  <a:cubicBezTo>
                    <a:pt x="545" y="5329"/>
                    <a:pt x="564" y="5276"/>
                    <a:pt x="606" y="5286"/>
                  </a:cubicBezTo>
                  <a:cubicBezTo>
                    <a:pt x="707" y="5313"/>
                    <a:pt x="752" y="5363"/>
                    <a:pt x="834" y="5416"/>
                  </a:cubicBezTo>
                  <a:cubicBezTo>
                    <a:pt x="871" y="5440"/>
                    <a:pt x="924" y="5440"/>
                    <a:pt x="950" y="5472"/>
                  </a:cubicBezTo>
                  <a:cubicBezTo>
                    <a:pt x="966" y="5493"/>
                    <a:pt x="929" y="5535"/>
                    <a:pt x="916" y="5538"/>
                  </a:cubicBezTo>
                  <a:cubicBezTo>
                    <a:pt x="900" y="5538"/>
                    <a:pt x="868" y="5498"/>
                    <a:pt x="855" y="5546"/>
                  </a:cubicBezTo>
                  <a:cubicBezTo>
                    <a:pt x="836" y="5617"/>
                    <a:pt x="998" y="5586"/>
                    <a:pt x="1053" y="5583"/>
                  </a:cubicBezTo>
                  <a:cubicBezTo>
                    <a:pt x="1043" y="5546"/>
                    <a:pt x="1030" y="5509"/>
                    <a:pt x="1037" y="5501"/>
                  </a:cubicBezTo>
                  <a:cubicBezTo>
                    <a:pt x="1053" y="5488"/>
                    <a:pt x="1077" y="5511"/>
                    <a:pt x="1093" y="5501"/>
                  </a:cubicBezTo>
                  <a:cubicBezTo>
                    <a:pt x="1101" y="5496"/>
                    <a:pt x="1064" y="5485"/>
                    <a:pt x="1072" y="5480"/>
                  </a:cubicBezTo>
                  <a:cubicBezTo>
                    <a:pt x="1082" y="5472"/>
                    <a:pt x="1096" y="5488"/>
                    <a:pt x="1109" y="5490"/>
                  </a:cubicBezTo>
                  <a:cubicBezTo>
                    <a:pt x="1114" y="5490"/>
                    <a:pt x="1170" y="5408"/>
                    <a:pt x="1175" y="5392"/>
                  </a:cubicBezTo>
                  <a:cubicBezTo>
                    <a:pt x="1183" y="5371"/>
                    <a:pt x="1172" y="5316"/>
                    <a:pt x="1191" y="5326"/>
                  </a:cubicBezTo>
                  <a:cubicBezTo>
                    <a:pt x="1196" y="5329"/>
                    <a:pt x="1199" y="5345"/>
                    <a:pt x="1202" y="5339"/>
                  </a:cubicBezTo>
                  <a:cubicBezTo>
                    <a:pt x="1210" y="5313"/>
                    <a:pt x="1199" y="5281"/>
                    <a:pt x="1207" y="5260"/>
                  </a:cubicBezTo>
                  <a:cubicBezTo>
                    <a:pt x="1210" y="5252"/>
                    <a:pt x="1220" y="5263"/>
                    <a:pt x="1225" y="5260"/>
                  </a:cubicBezTo>
                  <a:cubicBezTo>
                    <a:pt x="1233" y="5257"/>
                    <a:pt x="1233" y="5241"/>
                    <a:pt x="1239" y="5244"/>
                  </a:cubicBezTo>
                  <a:cubicBezTo>
                    <a:pt x="1247" y="5247"/>
                    <a:pt x="1239" y="5263"/>
                    <a:pt x="1247" y="5268"/>
                  </a:cubicBezTo>
                  <a:cubicBezTo>
                    <a:pt x="1249" y="5273"/>
                    <a:pt x="1249" y="5257"/>
                    <a:pt x="1249" y="5252"/>
                  </a:cubicBezTo>
                  <a:cubicBezTo>
                    <a:pt x="1247" y="5239"/>
                    <a:pt x="1241" y="5186"/>
                    <a:pt x="1260" y="5210"/>
                  </a:cubicBezTo>
                  <a:cubicBezTo>
                    <a:pt x="1262" y="5212"/>
                    <a:pt x="1273" y="5220"/>
                    <a:pt x="1273" y="5215"/>
                  </a:cubicBezTo>
                  <a:cubicBezTo>
                    <a:pt x="1278" y="5157"/>
                    <a:pt x="1262" y="5141"/>
                    <a:pt x="1318" y="5093"/>
                  </a:cubicBezTo>
                  <a:cubicBezTo>
                    <a:pt x="1368" y="5048"/>
                    <a:pt x="1419" y="5101"/>
                    <a:pt x="1466" y="5083"/>
                  </a:cubicBezTo>
                  <a:cubicBezTo>
                    <a:pt x="1477" y="5080"/>
                    <a:pt x="1477" y="5064"/>
                    <a:pt x="1485" y="5059"/>
                  </a:cubicBezTo>
                  <a:cubicBezTo>
                    <a:pt x="1490" y="5053"/>
                    <a:pt x="1485" y="5075"/>
                    <a:pt x="1490" y="5075"/>
                  </a:cubicBezTo>
                  <a:cubicBezTo>
                    <a:pt x="1517" y="5077"/>
                    <a:pt x="1546" y="5064"/>
                    <a:pt x="1570" y="5056"/>
                  </a:cubicBezTo>
                  <a:cubicBezTo>
                    <a:pt x="1585" y="5048"/>
                    <a:pt x="1577" y="4966"/>
                    <a:pt x="1580" y="4961"/>
                  </a:cubicBezTo>
                  <a:cubicBezTo>
                    <a:pt x="1588" y="4950"/>
                    <a:pt x="1609" y="4961"/>
                    <a:pt x="1622" y="4953"/>
                  </a:cubicBezTo>
                  <a:cubicBezTo>
                    <a:pt x="1646" y="4942"/>
                    <a:pt x="1686" y="4889"/>
                    <a:pt x="1715" y="4910"/>
                  </a:cubicBezTo>
                  <a:cubicBezTo>
                    <a:pt x="1728" y="4918"/>
                    <a:pt x="1736" y="4937"/>
                    <a:pt x="1752" y="4948"/>
                  </a:cubicBezTo>
                  <a:cubicBezTo>
                    <a:pt x="1763" y="4953"/>
                    <a:pt x="1795" y="4945"/>
                    <a:pt x="1795" y="4969"/>
                  </a:cubicBezTo>
                  <a:cubicBezTo>
                    <a:pt x="1795" y="4971"/>
                    <a:pt x="1784" y="4971"/>
                    <a:pt x="1784" y="4974"/>
                  </a:cubicBezTo>
                  <a:cubicBezTo>
                    <a:pt x="1781" y="4995"/>
                    <a:pt x="1781" y="5019"/>
                    <a:pt x="1784" y="5040"/>
                  </a:cubicBezTo>
                  <a:cubicBezTo>
                    <a:pt x="1784" y="5048"/>
                    <a:pt x="1784" y="5024"/>
                    <a:pt x="1789" y="5022"/>
                  </a:cubicBezTo>
                  <a:cubicBezTo>
                    <a:pt x="1797" y="5016"/>
                    <a:pt x="1803" y="5032"/>
                    <a:pt x="1810" y="5038"/>
                  </a:cubicBezTo>
                  <a:cubicBezTo>
                    <a:pt x="1853" y="5072"/>
                    <a:pt x="1879" y="5117"/>
                    <a:pt x="1890" y="5173"/>
                  </a:cubicBezTo>
                  <a:cubicBezTo>
                    <a:pt x="1903" y="5231"/>
                    <a:pt x="1885" y="5300"/>
                    <a:pt x="1906" y="5355"/>
                  </a:cubicBezTo>
                  <a:cubicBezTo>
                    <a:pt x="1916" y="5379"/>
                    <a:pt x="2054" y="5334"/>
                    <a:pt x="2049" y="5347"/>
                  </a:cubicBezTo>
                  <a:cubicBezTo>
                    <a:pt x="2025" y="5406"/>
                    <a:pt x="1938" y="5413"/>
                    <a:pt x="1885" y="5435"/>
                  </a:cubicBezTo>
                  <a:cubicBezTo>
                    <a:pt x="1850" y="5451"/>
                    <a:pt x="1829" y="5493"/>
                    <a:pt x="1792" y="5506"/>
                  </a:cubicBezTo>
                  <a:cubicBezTo>
                    <a:pt x="1773" y="5514"/>
                    <a:pt x="1750" y="5511"/>
                    <a:pt x="1731" y="5522"/>
                  </a:cubicBezTo>
                  <a:cubicBezTo>
                    <a:pt x="1713" y="5530"/>
                    <a:pt x="1731" y="5564"/>
                    <a:pt x="1718" y="5580"/>
                  </a:cubicBezTo>
                  <a:cubicBezTo>
                    <a:pt x="1710" y="5593"/>
                    <a:pt x="1686" y="5596"/>
                    <a:pt x="1681" y="5612"/>
                  </a:cubicBezTo>
                  <a:cubicBezTo>
                    <a:pt x="1644" y="5710"/>
                    <a:pt x="1699" y="5644"/>
                    <a:pt x="1715" y="5715"/>
                  </a:cubicBezTo>
                  <a:cubicBezTo>
                    <a:pt x="1718" y="5723"/>
                    <a:pt x="1697" y="5707"/>
                    <a:pt x="1689" y="5713"/>
                  </a:cubicBezTo>
                  <a:cubicBezTo>
                    <a:pt x="1673" y="5726"/>
                    <a:pt x="1660" y="5747"/>
                    <a:pt x="1657" y="5768"/>
                  </a:cubicBezTo>
                  <a:cubicBezTo>
                    <a:pt x="1646" y="5832"/>
                    <a:pt x="1728" y="5805"/>
                    <a:pt x="1752" y="5811"/>
                  </a:cubicBezTo>
                  <a:cubicBezTo>
                    <a:pt x="1768" y="5816"/>
                    <a:pt x="1776" y="5837"/>
                    <a:pt x="1792" y="5840"/>
                  </a:cubicBezTo>
                  <a:cubicBezTo>
                    <a:pt x="1803" y="5840"/>
                    <a:pt x="1805" y="5821"/>
                    <a:pt x="1813" y="5818"/>
                  </a:cubicBezTo>
                  <a:cubicBezTo>
                    <a:pt x="1829" y="5816"/>
                    <a:pt x="1850" y="5816"/>
                    <a:pt x="1863" y="5829"/>
                  </a:cubicBezTo>
                  <a:cubicBezTo>
                    <a:pt x="1869" y="5834"/>
                    <a:pt x="1842" y="5834"/>
                    <a:pt x="1834" y="5840"/>
                  </a:cubicBezTo>
                  <a:cubicBezTo>
                    <a:pt x="1826" y="5845"/>
                    <a:pt x="1803" y="5848"/>
                    <a:pt x="1797" y="5856"/>
                  </a:cubicBezTo>
                  <a:cubicBezTo>
                    <a:pt x="1795" y="5866"/>
                    <a:pt x="1800" y="5882"/>
                    <a:pt x="1795" y="5887"/>
                  </a:cubicBezTo>
                  <a:cubicBezTo>
                    <a:pt x="1755" y="5927"/>
                    <a:pt x="1736" y="5882"/>
                    <a:pt x="1699" y="5887"/>
                  </a:cubicBezTo>
                  <a:cubicBezTo>
                    <a:pt x="1641" y="5898"/>
                    <a:pt x="1707" y="5895"/>
                    <a:pt x="1681" y="5914"/>
                  </a:cubicBezTo>
                  <a:cubicBezTo>
                    <a:pt x="1644" y="5938"/>
                    <a:pt x="1564" y="5927"/>
                    <a:pt x="1577" y="5996"/>
                  </a:cubicBezTo>
                  <a:cubicBezTo>
                    <a:pt x="1604" y="6139"/>
                    <a:pt x="1718" y="5993"/>
                    <a:pt x="1768" y="6025"/>
                  </a:cubicBezTo>
                  <a:cubicBezTo>
                    <a:pt x="1784" y="6036"/>
                    <a:pt x="1787" y="6059"/>
                    <a:pt x="1800" y="6073"/>
                  </a:cubicBezTo>
                  <a:cubicBezTo>
                    <a:pt x="1840" y="6104"/>
                    <a:pt x="1977" y="6160"/>
                    <a:pt x="2001" y="6186"/>
                  </a:cubicBezTo>
                  <a:cubicBezTo>
                    <a:pt x="2025" y="6210"/>
                    <a:pt x="2009" y="6274"/>
                    <a:pt x="2043" y="6284"/>
                  </a:cubicBezTo>
                  <a:cubicBezTo>
                    <a:pt x="2062" y="6287"/>
                    <a:pt x="2107" y="6229"/>
                    <a:pt x="2131" y="6224"/>
                  </a:cubicBezTo>
                  <a:cubicBezTo>
                    <a:pt x="2136" y="6224"/>
                    <a:pt x="2131" y="6239"/>
                    <a:pt x="2136" y="6242"/>
                  </a:cubicBezTo>
                  <a:cubicBezTo>
                    <a:pt x="2157" y="6255"/>
                    <a:pt x="2181" y="6261"/>
                    <a:pt x="2205" y="6274"/>
                  </a:cubicBezTo>
                  <a:cubicBezTo>
                    <a:pt x="2213" y="6279"/>
                    <a:pt x="2223" y="6284"/>
                    <a:pt x="2237" y="6287"/>
                  </a:cubicBezTo>
                  <a:cubicBezTo>
                    <a:pt x="2258" y="6292"/>
                    <a:pt x="2260" y="6250"/>
                    <a:pt x="2279" y="6237"/>
                  </a:cubicBezTo>
                  <a:cubicBezTo>
                    <a:pt x="2298" y="6224"/>
                    <a:pt x="2305" y="6255"/>
                    <a:pt x="2321" y="6250"/>
                  </a:cubicBezTo>
                  <a:cubicBezTo>
                    <a:pt x="2337" y="6245"/>
                    <a:pt x="2369" y="6165"/>
                    <a:pt x="2427" y="6205"/>
                  </a:cubicBezTo>
                  <a:cubicBezTo>
                    <a:pt x="2441" y="6213"/>
                    <a:pt x="2462" y="6239"/>
                    <a:pt x="2448" y="6247"/>
                  </a:cubicBezTo>
                  <a:cubicBezTo>
                    <a:pt x="2433" y="6258"/>
                    <a:pt x="2411" y="6229"/>
                    <a:pt x="2393" y="6229"/>
                  </a:cubicBezTo>
                  <a:cubicBezTo>
                    <a:pt x="2380" y="6229"/>
                    <a:pt x="2417" y="6239"/>
                    <a:pt x="2427" y="6247"/>
                  </a:cubicBezTo>
                  <a:cubicBezTo>
                    <a:pt x="2456" y="6266"/>
                    <a:pt x="2464" y="6306"/>
                    <a:pt x="2470" y="6340"/>
                  </a:cubicBezTo>
                  <a:cubicBezTo>
                    <a:pt x="2472" y="6361"/>
                    <a:pt x="2475" y="6382"/>
                    <a:pt x="2472" y="6401"/>
                  </a:cubicBezTo>
                  <a:cubicBezTo>
                    <a:pt x="2470" y="6406"/>
                    <a:pt x="2462" y="6404"/>
                    <a:pt x="2462" y="6409"/>
                  </a:cubicBezTo>
                  <a:cubicBezTo>
                    <a:pt x="2456" y="6451"/>
                    <a:pt x="2507" y="6454"/>
                    <a:pt x="2525" y="6486"/>
                  </a:cubicBezTo>
                  <a:cubicBezTo>
                    <a:pt x="2536" y="6501"/>
                    <a:pt x="2525" y="6525"/>
                    <a:pt x="2538" y="6539"/>
                  </a:cubicBezTo>
                  <a:cubicBezTo>
                    <a:pt x="2554" y="6478"/>
                    <a:pt x="2562" y="6401"/>
                    <a:pt x="2589" y="6340"/>
                  </a:cubicBezTo>
                  <a:cubicBezTo>
                    <a:pt x="2613" y="6287"/>
                    <a:pt x="2740" y="6123"/>
                    <a:pt x="2795" y="6107"/>
                  </a:cubicBezTo>
                  <a:cubicBezTo>
                    <a:pt x="2830" y="6096"/>
                    <a:pt x="2896" y="6089"/>
                    <a:pt x="2951" y="6091"/>
                  </a:cubicBezTo>
                  <a:lnTo>
                    <a:pt x="2951" y="5501"/>
                  </a:lnTo>
                  <a:cubicBezTo>
                    <a:pt x="2912" y="5440"/>
                    <a:pt x="2872" y="5376"/>
                    <a:pt x="2832" y="5316"/>
                  </a:cubicBezTo>
                  <a:cubicBezTo>
                    <a:pt x="2811" y="5284"/>
                    <a:pt x="2650" y="5061"/>
                    <a:pt x="2647" y="5045"/>
                  </a:cubicBezTo>
                  <a:cubicBezTo>
                    <a:pt x="2647" y="5019"/>
                    <a:pt x="2711" y="4950"/>
                    <a:pt x="2726" y="4929"/>
                  </a:cubicBezTo>
                  <a:cubicBezTo>
                    <a:pt x="2795" y="4823"/>
                    <a:pt x="2864" y="4715"/>
                    <a:pt x="2933" y="4609"/>
                  </a:cubicBezTo>
                  <a:cubicBezTo>
                    <a:pt x="2938" y="4598"/>
                    <a:pt x="2946" y="4588"/>
                    <a:pt x="2951" y="4572"/>
                  </a:cubicBezTo>
                  <a:lnTo>
                    <a:pt x="2951" y="85"/>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0" name="Jordan"/>
            <p:cNvSpPr>
              <a:spLocks/>
            </p:cNvSpPr>
            <p:nvPr/>
          </p:nvSpPr>
          <p:spPr bwMode="auto">
            <a:xfrm>
              <a:off x="6749509" y="5818538"/>
              <a:ext cx="393700" cy="354013"/>
            </a:xfrm>
            <a:custGeom>
              <a:avLst/>
              <a:gdLst>
                <a:gd name="T0" fmla="*/ 847 w 1094"/>
                <a:gd name="T1" fmla="*/ 980 h 980"/>
                <a:gd name="T2" fmla="*/ 604 w 1094"/>
                <a:gd name="T3" fmla="*/ 847 h 980"/>
                <a:gd name="T4" fmla="*/ 562 w 1094"/>
                <a:gd name="T5" fmla="*/ 823 h 980"/>
                <a:gd name="T6" fmla="*/ 524 w 1094"/>
                <a:gd name="T7" fmla="*/ 805 h 980"/>
                <a:gd name="T8" fmla="*/ 659 w 1094"/>
                <a:gd name="T9" fmla="*/ 704 h 980"/>
                <a:gd name="T10" fmla="*/ 1088 w 1094"/>
                <a:gd name="T11" fmla="*/ 310 h 980"/>
                <a:gd name="T12" fmla="*/ 1012 w 1094"/>
                <a:gd name="T13" fmla="*/ 318 h 980"/>
                <a:gd name="T14" fmla="*/ 972 w 1094"/>
                <a:gd name="T15" fmla="*/ 265 h 980"/>
                <a:gd name="T16" fmla="*/ 998 w 1094"/>
                <a:gd name="T17" fmla="*/ 249 h 980"/>
                <a:gd name="T18" fmla="*/ 824 w 1094"/>
                <a:gd name="T19" fmla="*/ 0 h 980"/>
                <a:gd name="T20" fmla="*/ 691 w 1094"/>
                <a:gd name="T21" fmla="*/ 169 h 980"/>
                <a:gd name="T22" fmla="*/ 395 w 1094"/>
                <a:gd name="T23" fmla="*/ 556 h 980"/>
                <a:gd name="T24" fmla="*/ 162 w 1094"/>
                <a:gd name="T25" fmla="*/ 564 h 980"/>
                <a:gd name="T26" fmla="*/ 104 w 1094"/>
                <a:gd name="T27" fmla="*/ 524 h 980"/>
                <a:gd name="T28" fmla="*/ 21 w 1094"/>
                <a:gd name="T29" fmla="*/ 530 h 980"/>
                <a:gd name="T30" fmla="*/ 14 w 1094"/>
                <a:gd name="T31" fmla="*/ 535 h 980"/>
                <a:gd name="T32" fmla="*/ 14 w 1094"/>
                <a:gd name="T33" fmla="*/ 537 h 980"/>
                <a:gd name="T34" fmla="*/ 8 w 1094"/>
                <a:gd name="T35" fmla="*/ 553 h 980"/>
                <a:gd name="T36" fmla="*/ 21 w 1094"/>
                <a:gd name="T37" fmla="*/ 561 h 980"/>
                <a:gd name="T38" fmla="*/ 6 w 1094"/>
                <a:gd name="T39" fmla="*/ 577 h 980"/>
                <a:gd name="T40" fmla="*/ 27 w 1094"/>
                <a:gd name="T41" fmla="*/ 649 h 980"/>
                <a:gd name="T42" fmla="*/ 27 w 1094"/>
                <a:gd name="T43" fmla="*/ 662 h 980"/>
                <a:gd name="T44" fmla="*/ 21 w 1094"/>
                <a:gd name="T45" fmla="*/ 670 h 980"/>
                <a:gd name="T46" fmla="*/ 27 w 1094"/>
                <a:gd name="T47" fmla="*/ 662 h 980"/>
                <a:gd name="T48" fmla="*/ 93 w 1094"/>
                <a:gd name="T49" fmla="*/ 964 h 980"/>
                <a:gd name="T50" fmla="*/ 93 w 1094"/>
                <a:gd name="T51" fmla="*/ 964 h 980"/>
                <a:gd name="T52" fmla="*/ 96 w 1094"/>
                <a:gd name="T53" fmla="*/ 980 h 980"/>
                <a:gd name="T54" fmla="*/ 847 w 1094"/>
                <a:gd name="T55"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980">
                  <a:moveTo>
                    <a:pt x="847" y="980"/>
                  </a:moveTo>
                  <a:cubicBezTo>
                    <a:pt x="768" y="932"/>
                    <a:pt x="638" y="866"/>
                    <a:pt x="604" y="847"/>
                  </a:cubicBezTo>
                  <a:cubicBezTo>
                    <a:pt x="591" y="839"/>
                    <a:pt x="575" y="831"/>
                    <a:pt x="562" y="823"/>
                  </a:cubicBezTo>
                  <a:cubicBezTo>
                    <a:pt x="548" y="815"/>
                    <a:pt x="524" y="818"/>
                    <a:pt x="524" y="805"/>
                  </a:cubicBezTo>
                  <a:cubicBezTo>
                    <a:pt x="522" y="797"/>
                    <a:pt x="625" y="731"/>
                    <a:pt x="659" y="704"/>
                  </a:cubicBezTo>
                  <a:cubicBezTo>
                    <a:pt x="744" y="641"/>
                    <a:pt x="1094" y="416"/>
                    <a:pt x="1088" y="310"/>
                  </a:cubicBezTo>
                  <a:cubicBezTo>
                    <a:pt x="1083" y="217"/>
                    <a:pt x="1030" y="326"/>
                    <a:pt x="1012" y="318"/>
                  </a:cubicBezTo>
                  <a:cubicBezTo>
                    <a:pt x="990" y="307"/>
                    <a:pt x="977" y="286"/>
                    <a:pt x="972" y="265"/>
                  </a:cubicBezTo>
                  <a:cubicBezTo>
                    <a:pt x="969" y="254"/>
                    <a:pt x="998" y="259"/>
                    <a:pt x="998" y="249"/>
                  </a:cubicBezTo>
                  <a:cubicBezTo>
                    <a:pt x="998" y="236"/>
                    <a:pt x="847" y="29"/>
                    <a:pt x="824" y="0"/>
                  </a:cubicBezTo>
                  <a:cubicBezTo>
                    <a:pt x="779" y="56"/>
                    <a:pt x="736" y="114"/>
                    <a:pt x="691" y="169"/>
                  </a:cubicBezTo>
                  <a:cubicBezTo>
                    <a:pt x="649" y="225"/>
                    <a:pt x="424" y="540"/>
                    <a:pt x="395" y="556"/>
                  </a:cubicBezTo>
                  <a:cubicBezTo>
                    <a:pt x="352" y="580"/>
                    <a:pt x="207" y="577"/>
                    <a:pt x="162" y="564"/>
                  </a:cubicBezTo>
                  <a:cubicBezTo>
                    <a:pt x="159" y="561"/>
                    <a:pt x="106" y="524"/>
                    <a:pt x="104" y="524"/>
                  </a:cubicBezTo>
                  <a:cubicBezTo>
                    <a:pt x="29" y="500"/>
                    <a:pt x="32" y="604"/>
                    <a:pt x="21" y="530"/>
                  </a:cubicBezTo>
                  <a:lnTo>
                    <a:pt x="14" y="535"/>
                  </a:lnTo>
                  <a:lnTo>
                    <a:pt x="14" y="537"/>
                  </a:lnTo>
                  <a:cubicBezTo>
                    <a:pt x="14" y="543"/>
                    <a:pt x="8" y="548"/>
                    <a:pt x="8" y="553"/>
                  </a:cubicBezTo>
                  <a:cubicBezTo>
                    <a:pt x="11" y="556"/>
                    <a:pt x="21" y="556"/>
                    <a:pt x="21" y="561"/>
                  </a:cubicBezTo>
                  <a:cubicBezTo>
                    <a:pt x="21" y="567"/>
                    <a:pt x="6" y="569"/>
                    <a:pt x="6" y="577"/>
                  </a:cubicBezTo>
                  <a:cubicBezTo>
                    <a:pt x="0" y="625"/>
                    <a:pt x="16" y="614"/>
                    <a:pt x="27" y="649"/>
                  </a:cubicBezTo>
                  <a:cubicBezTo>
                    <a:pt x="29" y="654"/>
                    <a:pt x="29" y="659"/>
                    <a:pt x="27" y="662"/>
                  </a:cubicBezTo>
                  <a:lnTo>
                    <a:pt x="21" y="670"/>
                  </a:lnTo>
                  <a:lnTo>
                    <a:pt x="27" y="662"/>
                  </a:lnTo>
                  <a:cubicBezTo>
                    <a:pt x="43" y="728"/>
                    <a:pt x="109" y="903"/>
                    <a:pt x="93" y="964"/>
                  </a:cubicBezTo>
                  <a:lnTo>
                    <a:pt x="93" y="964"/>
                  </a:lnTo>
                  <a:cubicBezTo>
                    <a:pt x="96" y="969"/>
                    <a:pt x="96" y="974"/>
                    <a:pt x="96" y="980"/>
                  </a:cubicBezTo>
                  <a:lnTo>
                    <a:pt x="847" y="98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1" name="Italy"/>
            <p:cNvSpPr>
              <a:spLocks noEditPoints="1"/>
            </p:cNvSpPr>
            <p:nvPr/>
          </p:nvSpPr>
          <p:spPr bwMode="auto">
            <a:xfrm>
              <a:off x="3753896" y="4696176"/>
              <a:ext cx="1128713" cy="1287463"/>
            </a:xfrm>
            <a:custGeom>
              <a:avLst/>
              <a:gdLst>
                <a:gd name="T0" fmla="*/ 2298 w 3132"/>
                <a:gd name="T1" fmla="*/ 3362 h 3571"/>
                <a:gd name="T2" fmla="*/ 2293 w 3132"/>
                <a:gd name="T3" fmla="*/ 3470 h 3571"/>
                <a:gd name="T4" fmla="*/ 2110 w 3132"/>
                <a:gd name="T5" fmla="*/ 3529 h 3571"/>
                <a:gd name="T6" fmla="*/ 1840 w 3132"/>
                <a:gd name="T7" fmla="*/ 3372 h 3571"/>
                <a:gd name="T8" fmla="*/ 1514 w 3132"/>
                <a:gd name="T9" fmla="*/ 3208 h 3571"/>
                <a:gd name="T10" fmla="*/ 1570 w 3132"/>
                <a:gd name="T11" fmla="*/ 3108 h 3571"/>
                <a:gd name="T12" fmla="*/ 1779 w 3132"/>
                <a:gd name="T13" fmla="*/ 3095 h 3571"/>
                <a:gd name="T14" fmla="*/ 1954 w 3132"/>
                <a:gd name="T15" fmla="*/ 3102 h 3571"/>
                <a:gd name="T16" fmla="*/ 2285 w 3132"/>
                <a:gd name="T17" fmla="*/ 3007 h 3571"/>
                <a:gd name="T18" fmla="*/ 752 w 3132"/>
                <a:gd name="T19" fmla="*/ 2115 h 3571"/>
                <a:gd name="T20" fmla="*/ 797 w 3132"/>
                <a:gd name="T21" fmla="*/ 2277 h 3571"/>
                <a:gd name="T22" fmla="*/ 710 w 3132"/>
                <a:gd name="T23" fmla="*/ 2769 h 3571"/>
                <a:gd name="T24" fmla="*/ 575 w 3132"/>
                <a:gd name="T25" fmla="*/ 2758 h 3571"/>
                <a:gd name="T26" fmla="*/ 429 w 3132"/>
                <a:gd name="T27" fmla="*/ 2772 h 3571"/>
                <a:gd name="T28" fmla="*/ 450 w 3132"/>
                <a:gd name="T29" fmla="*/ 2502 h 3571"/>
                <a:gd name="T30" fmla="*/ 434 w 3132"/>
                <a:gd name="T31" fmla="*/ 2427 h 3571"/>
                <a:gd name="T32" fmla="*/ 366 w 3132"/>
                <a:gd name="T33" fmla="*/ 2120 h 3571"/>
                <a:gd name="T34" fmla="*/ 1657 w 3132"/>
                <a:gd name="T35" fmla="*/ 259 h 3571"/>
                <a:gd name="T36" fmla="*/ 1718 w 3132"/>
                <a:gd name="T37" fmla="*/ 426 h 3571"/>
                <a:gd name="T38" fmla="*/ 1679 w 3132"/>
                <a:gd name="T39" fmla="*/ 468 h 3571"/>
                <a:gd name="T40" fmla="*/ 1435 w 3132"/>
                <a:gd name="T41" fmla="*/ 569 h 3571"/>
                <a:gd name="T42" fmla="*/ 1382 w 3132"/>
                <a:gd name="T43" fmla="*/ 617 h 3571"/>
                <a:gd name="T44" fmla="*/ 1409 w 3132"/>
                <a:gd name="T45" fmla="*/ 693 h 3571"/>
                <a:gd name="T46" fmla="*/ 1438 w 3132"/>
                <a:gd name="T47" fmla="*/ 993 h 3571"/>
                <a:gd name="T48" fmla="*/ 2012 w 3132"/>
                <a:gd name="T49" fmla="*/ 1646 h 3571"/>
                <a:gd name="T50" fmla="*/ 2444 w 3132"/>
                <a:gd name="T51" fmla="*/ 1731 h 3571"/>
                <a:gd name="T52" fmla="*/ 2970 w 3132"/>
                <a:gd name="T53" fmla="*/ 2118 h 3571"/>
                <a:gd name="T54" fmla="*/ 3092 w 3132"/>
                <a:gd name="T55" fmla="*/ 2401 h 3571"/>
                <a:gd name="T56" fmla="*/ 2685 w 3132"/>
                <a:gd name="T57" fmla="*/ 2218 h 3571"/>
                <a:gd name="T58" fmla="*/ 2669 w 3132"/>
                <a:gd name="T59" fmla="*/ 2507 h 3571"/>
                <a:gd name="T60" fmla="*/ 2804 w 3132"/>
                <a:gd name="T61" fmla="*/ 2703 h 3571"/>
                <a:gd name="T62" fmla="*/ 2436 w 3132"/>
                <a:gd name="T63" fmla="*/ 3116 h 3571"/>
                <a:gd name="T64" fmla="*/ 2467 w 3132"/>
                <a:gd name="T65" fmla="*/ 2907 h 3571"/>
                <a:gd name="T66" fmla="*/ 2478 w 3132"/>
                <a:gd name="T67" fmla="*/ 2618 h 3571"/>
                <a:gd name="T68" fmla="*/ 2256 w 3132"/>
                <a:gd name="T69" fmla="*/ 2398 h 3571"/>
                <a:gd name="T70" fmla="*/ 2176 w 3132"/>
                <a:gd name="T71" fmla="*/ 2277 h 3571"/>
                <a:gd name="T72" fmla="*/ 1917 w 3132"/>
                <a:gd name="T73" fmla="*/ 2155 h 3571"/>
                <a:gd name="T74" fmla="*/ 1710 w 3132"/>
                <a:gd name="T75" fmla="*/ 1991 h 3571"/>
                <a:gd name="T76" fmla="*/ 1488 w 3132"/>
                <a:gd name="T77" fmla="*/ 1890 h 3571"/>
                <a:gd name="T78" fmla="*/ 1319 w 3132"/>
                <a:gd name="T79" fmla="*/ 1752 h 3571"/>
                <a:gd name="T80" fmla="*/ 1120 w 3132"/>
                <a:gd name="T81" fmla="*/ 1549 h 3571"/>
                <a:gd name="T82" fmla="*/ 1033 w 3132"/>
                <a:gd name="T83" fmla="*/ 1451 h 3571"/>
                <a:gd name="T84" fmla="*/ 866 w 3132"/>
                <a:gd name="T85" fmla="*/ 1072 h 3571"/>
                <a:gd name="T86" fmla="*/ 800 w 3132"/>
                <a:gd name="T87" fmla="*/ 1064 h 3571"/>
                <a:gd name="T88" fmla="*/ 630 w 3132"/>
                <a:gd name="T89" fmla="*/ 966 h 3571"/>
                <a:gd name="T90" fmla="*/ 408 w 3132"/>
                <a:gd name="T91" fmla="*/ 1024 h 3571"/>
                <a:gd name="T92" fmla="*/ 209 w 3132"/>
                <a:gd name="T93" fmla="*/ 1008 h 3571"/>
                <a:gd name="T94" fmla="*/ 56 w 3132"/>
                <a:gd name="T95" fmla="*/ 873 h 3571"/>
                <a:gd name="T96" fmla="*/ 103 w 3132"/>
                <a:gd name="T97" fmla="*/ 768 h 3571"/>
                <a:gd name="T98" fmla="*/ 151 w 3132"/>
                <a:gd name="T99" fmla="*/ 572 h 3571"/>
                <a:gd name="T100" fmla="*/ 254 w 3132"/>
                <a:gd name="T101" fmla="*/ 378 h 3571"/>
                <a:gd name="T102" fmla="*/ 418 w 3132"/>
                <a:gd name="T103" fmla="*/ 254 h 3571"/>
                <a:gd name="T104" fmla="*/ 466 w 3132"/>
                <a:gd name="T105" fmla="*/ 294 h 3571"/>
                <a:gd name="T106" fmla="*/ 575 w 3132"/>
                <a:gd name="T107" fmla="*/ 400 h 3571"/>
                <a:gd name="T108" fmla="*/ 689 w 3132"/>
                <a:gd name="T109" fmla="*/ 204 h 3571"/>
                <a:gd name="T110" fmla="*/ 887 w 3132"/>
                <a:gd name="T111" fmla="*/ 291 h 3571"/>
                <a:gd name="T112" fmla="*/ 951 w 3132"/>
                <a:gd name="T113" fmla="*/ 198 h 3571"/>
                <a:gd name="T114" fmla="*/ 953 w 3132"/>
                <a:gd name="T115" fmla="*/ 82 h 3571"/>
                <a:gd name="T116" fmla="*/ 1258 w 3132"/>
                <a:gd name="T117" fmla="*/ 37 h 3571"/>
                <a:gd name="T118" fmla="*/ 1387 w 3132"/>
                <a:gd name="T119" fmla="*/ 103 h 3571"/>
                <a:gd name="T120" fmla="*/ 1446 w 3132"/>
                <a:gd name="T121" fmla="*/ 1096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2" h="3571">
                  <a:moveTo>
                    <a:pt x="2391" y="3005"/>
                  </a:moveTo>
                  <a:cubicBezTo>
                    <a:pt x="2356" y="3023"/>
                    <a:pt x="2242" y="3298"/>
                    <a:pt x="2269" y="3335"/>
                  </a:cubicBezTo>
                  <a:cubicBezTo>
                    <a:pt x="2280" y="3351"/>
                    <a:pt x="2332" y="3351"/>
                    <a:pt x="2317" y="3362"/>
                  </a:cubicBezTo>
                  <a:cubicBezTo>
                    <a:pt x="2303" y="3370"/>
                    <a:pt x="2306" y="3343"/>
                    <a:pt x="2298" y="3362"/>
                  </a:cubicBezTo>
                  <a:cubicBezTo>
                    <a:pt x="2298" y="3367"/>
                    <a:pt x="2293" y="3372"/>
                    <a:pt x="2295" y="3380"/>
                  </a:cubicBezTo>
                  <a:cubicBezTo>
                    <a:pt x="2301" y="3402"/>
                    <a:pt x="2332" y="3412"/>
                    <a:pt x="2340" y="3433"/>
                  </a:cubicBezTo>
                  <a:cubicBezTo>
                    <a:pt x="2343" y="3439"/>
                    <a:pt x="2332" y="3436"/>
                    <a:pt x="2327" y="3441"/>
                  </a:cubicBezTo>
                  <a:cubicBezTo>
                    <a:pt x="2314" y="3449"/>
                    <a:pt x="2301" y="3457"/>
                    <a:pt x="2293" y="3470"/>
                  </a:cubicBezTo>
                  <a:cubicBezTo>
                    <a:pt x="2285" y="3484"/>
                    <a:pt x="2282" y="3500"/>
                    <a:pt x="2280" y="3513"/>
                  </a:cubicBezTo>
                  <a:cubicBezTo>
                    <a:pt x="2277" y="3529"/>
                    <a:pt x="2287" y="3550"/>
                    <a:pt x="2280" y="3563"/>
                  </a:cubicBezTo>
                  <a:cubicBezTo>
                    <a:pt x="2274" y="3571"/>
                    <a:pt x="2266" y="3537"/>
                    <a:pt x="2216" y="3539"/>
                  </a:cubicBezTo>
                  <a:cubicBezTo>
                    <a:pt x="2160" y="3545"/>
                    <a:pt x="2184" y="3563"/>
                    <a:pt x="2110" y="3529"/>
                  </a:cubicBezTo>
                  <a:cubicBezTo>
                    <a:pt x="2078" y="3515"/>
                    <a:pt x="2070" y="3457"/>
                    <a:pt x="2036" y="3436"/>
                  </a:cubicBezTo>
                  <a:cubicBezTo>
                    <a:pt x="1988" y="3407"/>
                    <a:pt x="1946" y="3436"/>
                    <a:pt x="1893" y="3415"/>
                  </a:cubicBezTo>
                  <a:cubicBezTo>
                    <a:pt x="1885" y="3412"/>
                    <a:pt x="1877" y="3410"/>
                    <a:pt x="1869" y="3404"/>
                  </a:cubicBezTo>
                  <a:cubicBezTo>
                    <a:pt x="1859" y="3396"/>
                    <a:pt x="1853" y="3378"/>
                    <a:pt x="1840" y="3372"/>
                  </a:cubicBezTo>
                  <a:cubicBezTo>
                    <a:pt x="1829" y="3365"/>
                    <a:pt x="1816" y="3372"/>
                    <a:pt x="1803" y="3367"/>
                  </a:cubicBezTo>
                  <a:cubicBezTo>
                    <a:pt x="1750" y="3349"/>
                    <a:pt x="1713" y="3298"/>
                    <a:pt x="1655" y="3282"/>
                  </a:cubicBezTo>
                  <a:cubicBezTo>
                    <a:pt x="1631" y="3277"/>
                    <a:pt x="1604" y="3301"/>
                    <a:pt x="1581" y="3290"/>
                  </a:cubicBezTo>
                  <a:cubicBezTo>
                    <a:pt x="1575" y="3288"/>
                    <a:pt x="1512" y="3219"/>
                    <a:pt x="1514" y="3208"/>
                  </a:cubicBezTo>
                  <a:cubicBezTo>
                    <a:pt x="1514" y="3198"/>
                    <a:pt x="1530" y="3192"/>
                    <a:pt x="1530" y="3185"/>
                  </a:cubicBezTo>
                  <a:cubicBezTo>
                    <a:pt x="1533" y="3177"/>
                    <a:pt x="1522" y="3174"/>
                    <a:pt x="1522" y="3166"/>
                  </a:cubicBezTo>
                  <a:cubicBezTo>
                    <a:pt x="1522" y="3155"/>
                    <a:pt x="1528" y="3142"/>
                    <a:pt x="1536" y="3132"/>
                  </a:cubicBezTo>
                  <a:cubicBezTo>
                    <a:pt x="1544" y="3121"/>
                    <a:pt x="1559" y="3118"/>
                    <a:pt x="1570" y="3108"/>
                  </a:cubicBezTo>
                  <a:cubicBezTo>
                    <a:pt x="1583" y="3097"/>
                    <a:pt x="1597" y="3057"/>
                    <a:pt x="1607" y="3071"/>
                  </a:cubicBezTo>
                  <a:cubicBezTo>
                    <a:pt x="1612" y="3079"/>
                    <a:pt x="1620" y="3132"/>
                    <a:pt x="1644" y="3129"/>
                  </a:cubicBezTo>
                  <a:cubicBezTo>
                    <a:pt x="1734" y="3116"/>
                    <a:pt x="1644" y="3050"/>
                    <a:pt x="1758" y="3055"/>
                  </a:cubicBezTo>
                  <a:cubicBezTo>
                    <a:pt x="1787" y="3055"/>
                    <a:pt x="1763" y="3087"/>
                    <a:pt x="1779" y="3095"/>
                  </a:cubicBezTo>
                  <a:cubicBezTo>
                    <a:pt x="1790" y="3100"/>
                    <a:pt x="1806" y="3087"/>
                    <a:pt x="1819" y="3092"/>
                  </a:cubicBezTo>
                  <a:cubicBezTo>
                    <a:pt x="1827" y="3095"/>
                    <a:pt x="1824" y="3110"/>
                    <a:pt x="1829" y="3113"/>
                  </a:cubicBezTo>
                  <a:cubicBezTo>
                    <a:pt x="1845" y="3124"/>
                    <a:pt x="1867" y="3134"/>
                    <a:pt x="1885" y="3134"/>
                  </a:cubicBezTo>
                  <a:cubicBezTo>
                    <a:pt x="1888" y="3134"/>
                    <a:pt x="1954" y="3102"/>
                    <a:pt x="1954" y="3102"/>
                  </a:cubicBezTo>
                  <a:cubicBezTo>
                    <a:pt x="1975" y="3100"/>
                    <a:pt x="2020" y="3116"/>
                    <a:pt x="2052" y="3108"/>
                  </a:cubicBezTo>
                  <a:cubicBezTo>
                    <a:pt x="2118" y="3095"/>
                    <a:pt x="2115" y="3068"/>
                    <a:pt x="2150" y="3050"/>
                  </a:cubicBezTo>
                  <a:cubicBezTo>
                    <a:pt x="2229" y="3007"/>
                    <a:pt x="2171" y="3065"/>
                    <a:pt x="2248" y="3060"/>
                  </a:cubicBezTo>
                  <a:cubicBezTo>
                    <a:pt x="2301" y="3057"/>
                    <a:pt x="2264" y="3028"/>
                    <a:pt x="2285" y="3007"/>
                  </a:cubicBezTo>
                  <a:cubicBezTo>
                    <a:pt x="2293" y="2999"/>
                    <a:pt x="2293" y="3031"/>
                    <a:pt x="2301" y="3028"/>
                  </a:cubicBezTo>
                  <a:cubicBezTo>
                    <a:pt x="2348" y="3018"/>
                    <a:pt x="2348" y="2975"/>
                    <a:pt x="2391" y="3005"/>
                  </a:cubicBezTo>
                  <a:moveTo>
                    <a:pt x="644" y="2028"/>
                  </a:moveTo>
                  <a:cubicBezTo>
                    <a:pt x="651" y="2065"/>
                    <a:pt x="768" y="2057"/>
                    <a:pt x="752" y="2115"/>
                  </a:cubicBezTo>
                  <a:cubicBezTo>
                    <a:pt x="749" y="2131"/>
                    <a:pt x="704" y="2126"/>
                    <a:pt x="710" y="2144"/>
                  </a:cubicBezTo>
                  <a:cubicBezTo>
                    <a:pt x="715" y="2163"/>
                    <a:pt x="752" y="2157"/>
                    <a:pt x="765" y="2173"/>
                  </a:cubicBezTo>
                  <a:cubicBezTo>
                    <a:pt x="771" y="2179"/>
                    <a:pt x="752" y="2181"/>
                    <a:pt x="752" y="2189"/>
                  </a:cubicBezTo>
                  <a:cubicBezTo>
                    <a:pt x="768" y="2284"/>
                    <a:pt x="792" y="2149"/>
                    <a:pt x="797" y="2277"/>
                  </a:cubicBezTo>
                  <a:cubicBezTo>
                    <a:pt x="800" y="2322"/>
                    <a:pt x="752" y="2337"/>
                    <a:pt x="739" y="2374"/>
                  </a:cubicBezTo>
                  <a:cubicBezTo>
                    <a:pt x="726" y="2409"/>
                    <a:pt x="765" y="2409"/>
                    <a:pt x="771" y="2438"/>
                  </a:cubicBezTo>
                  <a:cubicBezTo>
                    <a:pt x="771" y="2449"/>
                    <a:pt x="757" y="2459"/>
                    <a:pt x="757" y="2472"/>
                  </a:cubicBezTo>
                  <a:cubicBezTo>
                    <a:pt x="749" y="2560"/>
                    <a:pt x="760" y="2682"/>
                    <a:pt x="710" y="2769"/>
                  </a:cubicBezTo>
                  <a:cubicBezTo>
                    <a:pt x="707" y="2774"/>
                    <a:pt x="710" y="2761"/>
                    <a:pt x="704" y="2758"/>
                  </a:cubicBezTo>
                  <a:cubicBezTo>
                    <a:pt x="667" y="2745"/>
                    <a:pt x="620" y="2708"/>
                    <a:pt x="575" y="2711"/>
                  </a:cubicBezTo>
                  <a:cubicBezTo>
                    <a:pt x="567" y="2711"/>
                    <a:pt x="593" y="2721"/>
                    <a:pt x="593" y="2729"/>
                  </a:cubicBezTo>
                  <a:cubicBezTo>
                    <a:pt x="591" y="2740"/>
                    <a:pt x="577" y="2745"/>
                    <a:pt x="575" y="2758"/>
                  </a:cubicBezTo>
                  <a:cubicBezTo>
                    <a:pt x="559" y="2819"/>
                    <a:pt x="601" y="2809"/>
                    <a:pt x="527" y="2843"/>
                  </a:cubicBezTo>
                  <a:cubicBezTo>
                    <a:pt x="424" y="2891"/>
                    <a:pt x="487" y="2793"/>
                    <a:pt x="437" y="2772"/>
                  </a:cubicBezTo>
                  <a:cubicBezTo>
                    <a:pt x="424" y="2766"/>
                    <a:pt x="411" y="2787"/>
                    <a:pt x="395" y="2787"/>
                  </a:cubicBezTo>
                  <a:cubicBezTo>
                    <a:pt x="384" y="2787"/>
                    <a:pt x="426" y="2785"/>
                    <a:pt x="429" y="2772"/>
                  </a:cubicBezTo>
                  <a:cubicBezTo>
                    <a:pt x="429" y="2753"/>
                    <a:pt x="403" y="2742"/>
                    <a:pt x="397" y="2727"/>
                  </a:cubicBezTo>
                  <a:cubicBezTo>
                    <a:pt x="381" y="2674"/>
                    <a:pt x="418" y="2639"/>
                    <a:pt x="426" y="2594"/>
                  </a:cubicBezTo>
                  <a:cubicBezTo>
                    <a:pt x="429" y="2576"/>
                    <a:pt x="418" y="2560"/>
                    <a:pt x="424" y="2541"/>
                  </a:cubicBezTo>
                  <a:cubicBezTo>
                    <a:pt x="426" y="2525"/>
                    <a:pt x="456" y="2517"/>
                    <a:pt x="450" y="2502"/>
                  </a:cubicBezTo>
                  <a:cubicBezTo>
                    <a:pt x="448" y="2488"/>
                    <a:pt x="418" y="2502"/>
                    <a:pt x="411" y="2491"/>
                  </a:cubicBezTo>
                  <a:cubicBezTo>
                    <a:pt x="403" y="2478"/>
                    <a:pt x="416" y="2462"/>
                    <a:pt x="416" y="2449"/>
                  </a:cubicBezTo>
                  <a:cubicBezTo>
                    <a:pt x="416" y="2446"/>
                    <a:pt x="405" y="2446"/>
                    <a:pt x="408" y="2443"/>
                  </a:cubicBezTo>
                  <a:cubicBezTo>
                    <a:pt x="413" y="2435"/>
                    <a:pt x="429" y="2438"/>
                    <a:pt x="434" y="2427"/>
                  </a:cubicBezTo>
                  <a:cubicBezTo>
                    <a:pt x="445" y="2401"/>
                    <a:pt x="405" y="2271"/>
                    <a:pt x="389" y="2253"/>
                  </a:cubicBezTo>
                  <a:cubicBezTo>
                    <a:pt x="358" y="2218"/>
                    <a:pt x="336" y="2332"/>
                    <a:pt x="344" y="2200"/>
                  </a:cubicBezTo>
                  <a:cubicBezTo>
                    <a:pt x="347" y="2181"/>
                    <a:pt x="366" y="2168"/>
                    <a:pt x="368" y="2149"/>
                  </a:cubicBezTo>
                  <a:cubicBezTo>
                    <a:pt x="371" y="2139"/>
                    <a:pt x="358" y="2128"/>
                    <a:pt x="366" y="2120"/>
                  </a:cubicBezTo>
                  <a:cubicBezTo>
                    <a:pt x="368" y="2118"/>
                    <a:pt x="387" y="2173"/>
                    <a:pt x="434" y="2173"/>
                  </a:cubicBezTo>
                  <a:cubicBezTo>
                    <a:pt x="474" y="2176"/>
                    <a:pt x="620" y="2057"/>
                    <a:pt x="644" y="2028"/>
                  </a:cubicBezTo>
                  <a:moveTo>
                    <a:pt x="1734" y="175"/>
                  </a:moveTo>
                  <a:cubicBezTo>
                    <a:pt x="1729" y="228"/>
                    <a:pt x="1663" y="217"/>
                    <a:pt x="1657" y="259"/>
                  </a:cubicBezTo>
                  <a:cubicBezTo>
                    <a:pt x="1652" y="291"/>
                    <a:pt x="1713" y="286"/>
                    <a:pt x="1726" y="296"/>
                  </a:cubicBezTo>
                  <a:cubicBezTo>
                    <a:pt x="1745" y="312"/>
                    <a:pt x="1694" y="333"/>
                    <a:pt x="1687" y="357"/>
                  </a:cubicBezTo>
                  <a:cubicBezTo>
                    <a:pt x="1676" y="392"/>
                    <a:pt x="1718" y="355"/>
                    <a:pt x="1724" y="368"/>
                  </a:cubicBezTo>
                  <a:cubicBezTo>
                    <a:pt x="1729" y="381"/>
                    <a:pt x="1700" y="416"/>
                    <a:pt x="1718" y="426"/>
                  </a:cubicBezTo>
                  <a:cubicBezTo>
                    <a:pt x="1745" y="442"/>
                    <a:pt x="1851" y="506"/>
                    <a:pt x="1758" y="500"/>
                  </a:cubicBezTo>
                  <a:cubicBezTo>
                    <a:pt x="1763" y="487"/>
                    <a:pt x="1763" y="476"/>
                    <a:pt x="1753" y="463"/>
                  </a:cubicBezTo>
                  <a:cubicBezTo>
                    <a:pt x="1702" y="416"/>
                    <a:pt x="1705" y="437"/>
                    <a:pt x="1676" y="474"/>
                  </a:cubicBezTo>
                  <a:cubicBezTo>
                    <a:pt x="1679" y="471"/>
                    <a:pt x="1679" y="468"/>
                    <a:pt x="1679" y="468"/>
                  </a:cubicBezTo>
                  <a:cubicBezTo>
                    <a:pt x="1679" y="442"/>
                    <a:pt x="1628" y="437"/>
                    <a:pt x="1604" y="447"/>
                  </a:cubicBezTo>
                  <a:cubicBezTo>
                    <a:pt x="1591" y="455"/>
                    <a:pt x="1604" y="484"/>
                    <a:pt x="1594" y="495"/>
                  </a:cubicBezTo>
                  <a:cubicBezTo>
                    <a:pt x="1583" y="506"/>
                    <a:pt x="1565" y="498"/>
                    <a:pt x="1549" y="503"/>
                  </a:cubicBezTo>
                  <a:cubicBezTo>
                    <a:pt x="1512" y="519"/>
                    <a:pt x="1477" y="561"/>
                    <a:pt x="1435" y="569"/>
                  </a:cubicBezTo>
                  <a:cubicBezTo>
                    <a:pt x="1422" y="572"/>
                    <a:pt x="1409" y="558"/>
                    <a:pt x="1398" y="566"/>
                  </a:cubicBezTo>
                  <a:cubicBezTo>
                    <a:pt x="1387" y="569"/>
                    <a:pt x="1398" y="585"/>
                    <a:pt x="1393" y="596"/>
                  </a:cubicBezTo>
                  <a:cubicBezTo>
                    <a:pt x="1390" y="603"/>
                    <a:pt x="1382" y="614"/>
                    <a:pt x="1377" y="622"/>
                  </a:cubicBezTo>
                  <a:cubicBezTo>
                    <a:pt x="1379" y="619"/>
                    <a:pt x="1379" y="617"/>
                    <a:pt x="1382" y="617"/>
                  </a:cubicBezTo>
                  <a:cubicBezTo>
                    <a:pt x="1395" y="617"/>
                    <a:pt x="1385" y="646"/>
                    <a:pt x="1395" y="651"/>
                  </a:cubicBezTo>
                  <a:cubicBezTo>
                    <a:pt x="1401" y="654"/>
                    <a:pt x="1403" y="635"/>
                    <a:pt x="1409" y="641"/>
                  </a:cubicBezTo>
                  <a:cubicBezTo>
                    <a:pt x="1414" y="651"/>
                    <a:pt x="1424" y="672"/>
                    <a:pt x="1414" y="680"/>
                  </a:cubicBezTo>
                  <a:cubicBezTo>
                    <a:pt x="1409" y="683"/>
                    <a:pt x="1406" y="688"/>
                    <a:pt x="1409" y="693"/>
                  </a:cubicBezTo>
                  <a:cubicBezTo>
                    <a:pt x="1411" y="696"/>
                    <a:pt x="1417" y="691"/>
                    <a:pt x="1422" y="691"/>
                  </a:cubicBezTo>
                  <a:cubicBezTo>
                    <a:pt x="1438" y="704"/>
                    <a:pt x="1464" y="712"/>
                    <a:pt x="1467" y="731"/>
                  </a:cubicBezTo>
                  <a:cubicBezTo>
                    <a:pt x="1483" y="805"/>
                    <a:pt x="1419" y="776"/>
                    <a:pt x="1401" y="821"/>
                  </a:cubicBezTo>
                  <a:cubicBezTo>
                    <a:pt x="1395" y="834"/>
                    <a:pt x="1430" y="977"/>
                    <a:pt x="1438" y="993"/>
                  </a:cubicBezTo>
                  <a:cubicBezTo>
                    <a:pt x="1454" y="1019"/>
                    <a:pt x="1639" y="1151"/>
                    <a:pt x="1676" y="1173"/>
                  </a:cubicBezTo>
                  <a:cubicBezTo>
                    <a:pt x="1713" y="1194"/>
                    <a:pt x="1724" y="1181"/>
                    <a:pt x="1758" y="1210"/>
                  </a:cubicBezTo>
                  <a:cubicBezTo>
                    <a:pt x="1795" y="1241"/>
                    <a:pt x="1845" y="1451"/>
                    <a:pt x="1874" y="1504"/>
                  </a:cubicBezTo>
                  <a:cubicBezTo>
                    <a:pt x="1904" y="1559"/>
                    <a:pt x="1965" y="1609"/>
                    <a:pt x="2012" y="1646"/>
                  </a:cubicBezTo>
                  <a:cubicBezTo>
                    <a:pt x="2028" y="1657"/>
                    <a:pt x="2052" y="1660"/>
                    <a:pt x="2065" y="1673"/>
                  </a:cubicBezTo>
                  <a:cubicBezTo>
                    <a:pt x="2073" y="1678"/>
                    <a:pt x="2065" y="1694"/>
                    <a:pt x="2070" y="1699"/>
                  </a:cubicBezTo>
                  <a:cubicBezTo>
                    <a:pt x="2142" y="1774"/>
                    <a:pt x="2277" y="1750"/>
                    <a:pt x="2362" y="1736"/>
                  </a:cubicBezTo>
                  <a:cubicBezTo>
                    <a:pt x="2380" y="1734"/>
                    <a:pt x="2420" y="1705"/>
                    <a:pt x="2444" y="1731"/>
                  </a:cubicBezTo>
                  <a:cubicBezTo>
                    <a:pt x="2510" y="1805"/>
                    <a:pt x="2311" y="1832"/>
                    <a:pt x="2412" y="1901"/>
                  </a:cubicBezTo>
                  <a:cubicBezTo>
                    <a:pt x="2507" y="1964"/>
                    <a:pt x="2640" y="1959"/>
                    <a:pt x="2738" y="2009"/>
                  </a:cubicBezTo>
                  <a:cubicBezTo>
                    <a:pt x="2772" y="2028"/>
                    <a:pt x="2785" y="2057"/>
                    <a:pt x="2825" y="2070"/>
                  </a:cubicBezTo>
                  <a:cubicBezTo>
                    <a:pt x="2857" y="2083"/>
                    <a:pt x="2944" y="2097"/>
                    <a:pt x="2970" y="2118"/>
                  </a:cubicBezTo>
                  <a:cubicBezTo>
                    <a:pt x="2981" y="2126"/>
                    <a:pt x="2970" y="2144"/>
                    <a:pt x="2978" y="2152"/>
                  </a:cubicBezTo>
                  <a:cubicBezTo>
                    <a:pt x="3010" y="2197"/>
                    <a:pt x="3095" y="2189"/>
                    <a:pt x="3121" y="2282"/>
                  </a:cubicBezTo>
                  <a:cubicBezTo>
                    <a:pt x="3132" y="2316"/>
                    <a:pt x="3108" y="2306"/>
                    <a:pt x="3100" y="2329"/>
                  </a:cubicBezTo>
                  <a:cubicBezTo>
                    <a:pt x="3095" y="2343"/>
                    <a:pt x="3103" y="2396"/>
                    <a:pt x="3092" y="2401"/>
                  </a:cubicBezTo>
                  <a:cubicBezTo>
                    <a:pt x="3082" y="2409"/>
                    <a:pt x="3063" y="2401"/>
                    <a:pt x="3047" y="2393"/>
                  </a:cubicBezTo>
                  <a:cubicBezTo>
                    <a:pt x="2965" y="2361"/>
                    <a:pt x="3000" y="2314"/>
                    <a:pt x="2957" y="2258"/>
                  </a:cubicBezTo>
                  <a:cubicBezTo>
                    <a:pt x="2933" y="2226"/>
                    <a:pt x="2857" y="2258"/>
                    <a:pt x="2817" y="2245"/>
                  </a:cubicBezTo>
                  <a:cubicBezTo>
                    <a:pt x="2764" y="2226"/>
                    <a:pt x="2735" y="2165"/>
                    <a:pt x="2685" y="2218"/>
                  </a:cubicBezTo>
                  <a:cubicBezTo>
                    <a:pt x="2679" y="2226"/>
                    <a:pt x="2613" y="2359"/>
                    <a:pt x="2613" y="2364"/>
                  </a:cubicBezTo>
                  <a:cubicBezTo>
                    <a:pt x="2613" y="2372"/>
                    <a:pt x="2626" y="2380"/>
                    <a:pt x="2624" y="2390"/>
                  </a:cubicBezTo>
                  <a:cubicBezTo>
                    <a:pt x="2613" y="2441"/>
                    <a:pt x="2560" y="2438"/>
                    <a:pt x="2605" y="2496"/>
                  </a:cubicBezTo>
                  <a:cubicBezTo>
                    <a:pt x="2632" y="2528"/>
                    <a:pt x="2640" y="2499"/>
                    <a:pt x="2669" y="2507"/>
                  </a:cubicBezTo>
                  <a:cubicBezTo>
                    <a:pt x="2700" y="2517"/>
                    <a:pt x="2722" y="2549"/>
                    <a:pt x="2751" y="2562"/>
                  </a:cubicBezTo>
                  <a:cubicBezTo>
                    <a:pt x="2761" y="2568"/>
                    <a:pt x="2777" y="2562"/>
                    <a:pt x="2783" y="2573"/>
                  </a:cubicBezTo>
                  <a:cubicBezTo>
                    <a:pt x="2788" y="2581"/>
                    <a:pt x="2772" y="2592"/>
                    <a:pt x="2772" y="2602"/>
                  </a:cubicBezTo>
                  <a:cubicBezTo>
                    <a:pt x="2775" y="2676"/>
                    <a:pt x="2809" y="2607"/>
                    <a:pt x="2804" y="2703"/>
                  </a:cubicBezTo>
                  <a:cubicBezTo>
                    <a:pt x="2801" y="2758"/>
                    <a:pt x="2695" y="2737"/>
                    <a:pt x="2647" y="2793"/>
                  </a:cubicBezTo>
                  <a:cubicBezTo>
                    <a:pt x="2613" y="2832"/>
                    <a:pt x="2658" y="2872"/>
                    <a:pt x="2647" y="2920"/>
                  </a:cubicBezTo>
                  <a:cubicBezTo>
                    <a:pt x="2640" y="2960"/>
                    <a:pt x="2613" y="2949"/>
                    <a:pt x="2587" y="2970"/>
                  </a:cubicBezTo>
                  <a:cubicBezTo>
                    <a:pt x="2523" y="3026"/>
                    <a:pt x="2568" y="3153"/>
                    <a:pt x="2436" y="3116"/>
                  </a:cubicBezTo>
                  <a:cubicBezTo>
                    <a:pt x="2409" y="3108"/>
                    <a:pt x="2380" y="3039"/>
                    <a:pt x="2396" y="3010"/>
                  </a:cubicBezTo>
                  <a:cubicBezTo>
                    <a:pt x="2407" y="2994"/>
                    <a:pt x="2433" y="2997"/>
                    <a:pt x="2446" y="2983"/>
                  </a:cubicBezTo>
                  <a:cubicBezTo>
                    <a:pt x="2454" y="2973"/>
                    <a:pt x="2454" y="2957"/>
                    <a:pt x="2457" y="2944"/>
                  </a:cubicBezTo>
                  <a:cubicBezTo>
                    <a:pt x="2460" y="2930"/>
                    <a:pt x="2470" y="2920"/>
                    <a:pt x="2467" y="2907"/>
                  </a:cubicBezTo>
                  <a:cubicBezTo>
                    <a:pt x="2465" y="2891"/>
                    <a:pt x="2438" y="2883"/>
                    <a:pt x="2441" y="2867"/>
                  </a:cubicBezTo>
                  <a:cubicBezTo>
                    <a:pt x="2452" y="2819"/>
                    <a:pt x="2515" y="2846"/>
                    <a:pt x="2534" y="2819"/>
                  </a:cubicBezTo>
                  <a:cubicBezTo>
                    <a:pt x="2579" y="2766"/>
                    <a:pt x="2526" y="2758"/>
                    <a:pt x="2505" y="2729"/>
                  </a:cubicBezTo>
                  <a:cubicBezTo>
                    <a:pt x="2483" y="2697"/>
                    <a:pt x="2494" y="2652"/>
                    <a:pt x="2478" y="2618"/>
                  </a:cubicBezTo>
                  <a:cubicBezTo>
                    <a:pt x="2470" y="2597"/>
                    <a:pt x="2460" y="2578"/>
                    <a:pt x="2446" y="2562"/>
                  </a:cubicBezTo>
                  <a:cubicBezTo>
                    <a:pt x="2444" y="2557"/>
                    <a:pt x="2433" y="2557"/>
                    <a:pt x="2428" y="2552"/>
                  </a:cubicBezTo>
                  <a:cubicBezTo>
                    <a:pt x="2380" y="2480"/>
                    <a:pt x="2430" y="2523"/>
                    <a:pt x="2399" y="2443"/>
                  </a:cubicBezTo>
                  <a:cubicBezTo>
                    <a:pt x="2359" y="2343"/>
                    <a:pt x="2335" y="2393"/>
                    <a:pt x="2256" y="2398"/>
                  </a:cubicBezTo>
                  <a:cubicBezTo>
                    <a:pt x="2253" y="2398"/>
                    <a:pt x="2258" y="2390"/>
                    <a:pt x="2256" y="2385"/>
                  </a:cubicBezTo>
                  <a:cubicBezTo>
                    <a:pt x="2245" y="2374"/>
                    <a:pt x="2232" y="2361"/>
                    <a:pt x="2216" y="2353"/>
                  </a:cubicBezTo>
                  <a:cubicBezTo>
                    <a:pt x="2200" y="2345"/>
                    <a:pt x="2168" y="2353"/>
                    <a:pt x="2158" y="2335"/>
                  </a:cubicBezTo>
                  <a:cubicBezTo>
                    <a:pt x="2147" y="2316"/>
                    <a:pt x="2179" y="2298"/>
                    <a:pt x="2176" y="2277"/>
                  </a:cubicBezTo>
                  <a:cubicBezTo>
                    <a:pt x="2174" y="2255"/>
                    <a:pt x="2158" y="2237"/>
                    <a:pt x="2147" y="2221"/>
                  </a:cubicBezTo>
                  <a:cubicBezTo>
                    <a:pt x="2084" y="2134"/>
                    <a:pt x="2073" y="2255"/>
                    <a:pt x="1999" y="2229"/>
                  </a:cubicBezTo>
                  <a:cubicBezTo>
                    <a:pt x="1991" y="2226"/>
                    <a:pt x="2049" y="2184"/>
                    <a:pt x="2023" y="2165"/>
                  </a:cubicBezTo>
                  <a:cubicBezTo>
                    <a:pt x="1927" y="2097"/>
                    <a:pt x="2020" y="2168"/>
                    <a:pt x="1917" y="2155"/>
                  </a:cubicBezTo>
                  <a:cubicBezTo>
                    <a:pt x="1909" y="2152"/>
                    <a:pt x="1917" y="2139"/>
                    <a:pt x="1914" y="2131"/>
                  </a:cubicBezTo>
                  <a:cubicBezTo>
                    <a:pt x="1904" y="2099"/>
                    <a:pt x="1848" y="2014"/>
                    <a:pt x="1822" y="2004"/>
                  </a:cubicBezTo>
                  <a:cubicBezTo>
                    <a:pt x="1750" y="1977"/>
                    <a:pt x="1806" y="2028"/>
                    <a:pt x="1782" y="2022"/>
                  </a:cubicBezTo>
                  <a:cubicBezTo>
                    <a:pt x="1758" y="2017"/>
                    <a:pt x="1737" y="1988"/>
                    <a:pt x="1710" y="1991"/>
                  </a:cubicBezTo>
                  <a:cubicBezTo>
                    <a:pt x="1687" y="1996"/>
                    <a:pt x="1668" y="2028"/>
                    <a:pt x="1647" y="2022"/>
                  </a:cubicBezTo>
                  <a:cubicBezTo>
                    <a:pt x="1623" y="2017"/>
                    <a:pt x="1626" y="1983"/>
                    <a:pt x="1610" y="1967"/>
                  </a:cubicBezTo>
                  <a:cubicBezTo>
                    <a:pt x="1591" y="1951"/>
                    <a:pt x="1544" y="1956"/>
                    <a:pt x="1528" y="1946"/>
                  </a:cubicBezTo>
                  <a:lnTo>
                    <a:pt x="1488" y="1890"/>
                  </a:lnTo>
                  <a:cubicBezTo>
                    <a:pt x="1469" y="1874"/>
                    <a:pt x="1440" y="1871"/>
                    <a:pt x="1424" y="1853"/>
                  </a:cubicBezTo>
                  <a:cubicBezTo>
                    <a:pt x="1393" y="1805"/>
                    <a:pt x="1430" y="1813"/>
                    <a:pt x="1393" y="1784"/>
                  </a:cubicBezTo>
                  <a:cubicBezTo>
                    <a:pt x="1377" y="1771"/>
                    <a:pt x="1358" y="1760"/>
                    <a:pt x="1340" y="1750"/>
                  </a:cubicBezTo>
                  <a:cubicBezTo>
                    <a:pt x="1334" y="1747"/>
                    <a:pt x="1324" y="1755"/>
                    <a:pt x="1319" y="1752"/>
                  </a:cubicBezTo>
                  <a:cubicBezTo>
                    <a:pt x="1289" y="1729"/>
                    <a:pt x="1289" y="1684"/>
                    <a:pt x="1260" y="1660"/>
                  </a:cubicBezTo>
                  <a:cubicBezTo>
                    <a:pt x="1210" y="1617"/>
                    <a:pt x="1178" y="1649"/>
                    <a:pt x="1125" y="1628"/>
                  </a:cubicBezTo>
                  <a:cubicBezTo>
                    <a:pt x="1117" y="1625"/>
                    <a:pt x="1139" y="1617"/>
                    <a:pt x="1144" y="1612"/>
                  </a:cubicBezTo>
                  <a:cubicBezTo>
                    <a:pt x="1160" y="1591"/>
                    <a:pt x="1128" y="1556"/>
                    <a:pt x="1120" y="1549"/>
                  </a:cubicBezTo>
                  <a:cubicBezTo>
                    <a:pt x="1115" y="1543"/>
                    <a:pt x="1104" y="1549"/>
                    <a:pt x="1099" y="1543"/>
                  </a:cubicBezTo>
                  <a:cubicBezTo>
                    <a:pt x="1091" y="1533"/>
                    <a:pt x="1091" y="1517"/>
                    <a:pt x="1080" y="1509"/>
                  </a:cubicBezTo>
                  <a:cubicBezTo>
                    <a:pt x="1067" y="1498"/>
                    <a:pt x="1041" y="1506"/>
                    <a:pt x="1030" y="1490"/>
                  </a:cubicBezTo>
                  <a:cubicBezTo>
                    <a:pt x="1022" y="1480"/>
                    <a:pt x="1046" y="1459"/>
                    <a:pt x="1033" y="1451"/>
                  </a:cubicBezTo>
                  <a:cubicBezTo>
                    <a:pt x="1017" y="1437"/>
                    <a:pt x="990" y="1453"/>
                    <a:pt x="969" y="1445"/>
                  </a:cubicBezTo>
                  <a:cubicBezTo>
                    <a:pt x="956" y="1440"/>
                    <a:pt x="977" y="1416"/>
                    <a:pt x="977" y="1400"/>
                  </a:cubicBezTo>
                  <a:cubicBezTo>
                    <a:pt x="985" y="1347"/>
                    <a:pt x="977" y="1329"/>
                    <a:pt x="948" y="1284"/>
                  </a:cubicBezTo>
                  <a:cubicBezTo>
                    <a:pt x="892" y="1204"/>
                    <a:pt x="932" y="1133"/>
                    <a:pt x="866" y="1072"/>
                  </a:cubicBezTo>
                  <a:cubicBezTo>
                    <a:pt x="861" y="1064"/>
                    <a:pt x="850" y="1061"/>
                    <a:pt x="842" y="1059"/>
                  </a:cubicBezTo>
                  <a:cubicBezTo>
                    <a:pt x="839" y="1059"/>
                    <a:pt x="837" y="1067"/>
                    <a:pt x="834" y="1064"/>
                  </a:cubicBezTo>
                  <a:cubicBezTo>
                    <a:pt x="821" y="1059"/>
                    <a:pt x="813" y="1043"/>
                    <a:pt x="800" y="1043"/>
                  </a:cubicBezTo>
                  <a:cubicBezTo>
                    <a:pt x="792" y="1043"/>
                    <a:pt x="808" y="1067"/>
                    <a:pt x="800" y="1064"/>
                  </a:cubicBezTo>
                  <a:cubicBezTo>
                    <a:pt x="779" y="1059"/>
                    <a:pt x="763" y="1043"/>
                    <a:pt x="744" y="1030"/>
                  </a:cubicBezTo>
                  <a:cubicBezTo>
                    <a:pt x="736" y="1024"/>
                    <a:pt x="670" y="956"/>
                    <a:pt x="649" y="956"/>
                  </a:cubicBezTo>
                  <a:cubicBezTo>
                    <a:pt x="644" y="956"/>
                    <a:pt x="651" y="969"/>
                    <a:pt x="646" y="971"/>
                  </a:cubicBezTo>
                  <a:cubicBezTo>
                    <a:pt x="641" y="974"/>
                    <a:pt x="633" y="971"/>
                    <a:pt x="630" y="966"/>
                  </a:cubicBezTo>
                  <a:cubicBezTo>
                    <a:pt x="617" y="950"/>
                    <a:pt x="561" y="924"/>
                    <a:pt x="535" y="924"/>
                  </a:cubicBezTo>
                  <a:cubicBezTo>
                    <a:pt x="524" y="924"/>
                    <a:pt x="456" y="963"/>
                    <a:pt x="450" y="974"/>
                  </a:cubicBezTo>
                  <a:cubicBezTo>
                    <a:pt x="445" y="985"/>
                    <a:pt x="453" y="1001"/>
                    <a:pt x="445" y="1008"/>
                  </a:cubicBezTo>
                  <a:cubicBezTo>
                    <a:pt x="437" y="1019"/>
                    <a:pt x="416" y="1016"/>
                    <a:pt x="408" y="1024"/>
                  </a:cubicBezTo>
                  <a:cubicBezTo>
                    <a:pt x="389" y="1043"/>
                    <a:pt x="376" y="1085"/>
                    <a:pt x="355" y="1104"/>
                  </a:cubicBezTo>
                  <a:cubicBezTo>
                    <a:pt x="321" y="1138"/>
                    <a:pt x="260" y="1136"/>
                    <a:pt x="220" y="1141"/>
                  </a:cubicBezTo>
                  <a:cubicBezTo>
                    <a:pt x="207" y="1093"/>
                    <a:pt x="297" y="1032"/>
                    <a:pt x="257" y="1003"/>
                  </a:cubicBezTo>
                  <a:cubicBezTo>
                    <a:pt x="244" y="995"/>
                    <a:pt x="225" y="1006"/>
                    <a:pt x="209" y="1008"/>
                  </a:cubicBezTo>
                  <a:cubicBezTo>
                    <a:pt x="193" y="1008"/>
                    <a:pt x="175" y="1016"/>
                    <a:pt x="159" y="1011"/>
                  </a:cubicBezTo>
                  <a:cubicBezTo>
                    <a:pt x="130" y="1003"/>
                    <a:pt x="61" y="953"/>
                    <a:pt x="64" y="916"/>
                  </a:cubicBezTo>
                  <a:cubicBezTo>
                    <a:pt x="64" y="911"/>
                    <a:pt x="77" y="911"/>
                    <a:pt x="77" y="905"/>
                  </a:cubicBezTo>
                  <a:cubicBezTo>
                    <a:pt x="74" y="897"/>
                    <a:pt x="48" y="889"/>
                    <a:pt x="56" y="873"/>
                  </a:cubicBezTo>
                  <a:cubicBezTo>
                    <a:pt x="66" y="863"/>
                    <a:pt x="80" y="855"/>
                    <a:pt x="88" y="842"/>
                  </a:cubicBezTo>
                  <a:cubicBezTo>
                    <a:pt x="90" y="839"/>
                    <a:pt x="82" y="834"/>
                    <a:pt x="85" y="828"/>
                  </a:cubicBezTo>
                  <a:cubicBezTo>
                    <a:pt x="88" y="821"/>
                    <a:pt x="111" y="834"/>
                    <a:pt x="114" y="826"/>
                  </a:cubicBezTo>
                  <a:cubicBezTo>
                    <a:pt x="114" y="805"/>
                    <a:pt x="111" y="783"/>
                    <a:pt x="103" y="768"/>
                  </a:cubicBezTo>
                  <a:cubicBezTo>
                    <a:pt x="90" y="746"/>
                    <a:pt x="3" y="712"/>
                    <a:pt x="8" y="670"/>
                  </a:cubicBezTo>
                  <a:cubicBezTo>
                    <a:pt x="8" y="656"/>
                    <a:pt x="32" y="656"/>
                    <a:pt x="45" y="654"/>
                  </a:cubicBezTo>
                  <a:cubicBezTo>
                    <a:pt x="53" y="654"/>
                    <a:pt x="58" y="670"/>
                    <a:pt x="66" y="667"/>
                  </a:cubicBezTo>
                  <a:cubicBezTo>
                    <a:pt x="80" y="664"/>
                    <a:pt x="164" y="596"/>
                    <a:pt x="151" y="572"/>
                  </a:cubicBezTo>
                  <a:cubicBezTo>
                    <a:pt x="143" y="556"/>
                    <a:pt x="117" y="553"/>
                    <a:pt x="109" y="535"/>
                  </a:cubicBezTo>
                  <a:cubicBezTo>
                    <a:pt x="101" y="524"/>
                    <a:pt x="111" y="506"/>
                    <a:pt x="106" y="495"/>
                  </a:cubicBezTo>
                  <a:cubicBezTo>
                    <a:pt x="69" y="431"/>
                    <a:pt x="0" y="463"/>
                    <a:pt x="122" y="392"/>
                  </a:cubicBezTo>
                  <a:cubicBezTo>
                    <a:pt x="148" y="439"/>
                    <a:pt x="220" y="386"/>
                    <a:pt x="254" y="378"/>
                  </a:cubicBezTo>
                  <a:cubicBezTo>
                    <a:pt x="278" y="373"/>
                    <a:pt x="297" y="405"/>
                    <a:pt x="321" y="405"/>
                  </a:cubicBezTo>
                  <a:cubicBezTo>
                    <a:pt x="323" y="405"/>
                    <a:pt x="397" y="328"/>
                    <a:pt x="397" y="315"/>
                  </a:cubicBezTo>
                  <a:cubicBezTo>
                    <a:pt x="400" y="302"/>
                    <a:pt x="376" y="296"/>
                    <a:pt x="379" y="286"/>
                  </a:cubicBezTo>
                  <a:cubicBezTo>
                    <a:pt x="384" y="270"/>
                    <a:pt x="405" y="265"/>
                    <a:pt x="418" y="254"/>
                  </a:cubicBezTo>
                  <a:cubicBezTo>
                    <a:pt x="432" y="243"/>
                    <a:pt x="442" y="233"/>
                    <a:pt x="456" y="222"/>
                  </a:cubicBezTo>
                  <a:cubicBezTo>
                    <a:pt x="461" y="220"/>
                    <a:pt x="466" y="214"/>
                    <a:pt x="469" y="217"/>
                  </a:cubicBezTo>
                  <a:cubicBezTo>
                    <a:pt x="474" y="233"/>
                    <a:pt x="471" y="249"/>
                    <a:pt x="471" y="265"/>
                  </a:cubicBezTo>
                  <a:cubicBezTo>
                    <a:pt x="471" y="273"/>
                    <a:pt x="464" y="283"/>
                    <a:pt x="466" y="294"/>
                  </a:cubicBezTo>
                  <a:cubicBezTo>
                    <a:pt x="485" y="328"/>
                    <a:pt x="527" y="336"/>
                    <a:pt x="556" y="347"/>
                  </a:cubicBezTo>
                  <a:cubicBezTo>
                    <a:pt x="559" y="347"/>
                    <a:pt x="564" y="352"/>
                    <a:pt x="564" y="357"/>
                  </a:cubicBezTo>
                  <a:cubicBezTo>
                    <a:pt x="561" y="368"/>
                    <a:pt x="543" y="376"/>
                    <a:pt x="546" y="386"/>
                  </a:cubicBezTo>
                  <a:cubicBezTo>
                    <a:pt x="548" y="397"/>
                    <a:pt x="567" y="392"/>
                    <a:pt x="575" y="400"/>
                  </a:cubicBezTo>
                  <a:cubicBezTo>
                    <a:pt x="585" y="413"/>
                    <a:pt x="591" y="458"/>
                    <a:pt x="606" y="445"/>
                  </a:cubicBezTo>
                  <a:cubicBezTo>
                    <a:pt x="651" y="410"/>
                    <a:pt x="599" y="421"/>
                    <a:pt x="599" y="394"/>
                  </a:cubicBezTo>
                  <a:cubicBezTo>
                    <a:pt x="599" y="336"/>
                    <a:pt x="662" y="320"/>
                    <a:pt x="673" y="273"/>
                  </a:cubicBezTo>
                  <a:cubicBezTo>
                    <a:pt x="673" y="267"/>
                    <a:pt x="644" y="196"/>
                    <a:pt x="689" y="204"/>
                  </a:cubicBezTo>
                  <a:cubicBezTo>
                    <a:pt x="723" y="209"/>
                    <a:pt x="681" y="262"/>
                    <a:pt x="749" y="278"/>
                  </a:cubicBezTo>
                  <a:cubicBezTo>
                    <a:pt x="792" y="291"/>
                    <a:pt x="757" y="238"/>
                    <a:pt x="829" y="251"/>
                  </a:cubicBezTo>
                  <a:cubicBezTo>
                    <a:pt x="850" y="254"/>
                    <a:pt x="839" y="296"/>
                    <a:pt x="858" y="307"/>
                  </a:cubicBezTo>
                  <a:cubicBezTo>
                    <a:pt x="869" y="312"/>
                    <a:pt x="890" y="302"/>
                    <a:pt x="887" y="291"/>
                  </a:cubicBezTo>
                  <a:cubicBezTo>
                    <a:pt x="882" y="283"/>
                    <a:pt x="871" y="278"/>
                    <a:pt x="869" y="267"/>
                  </a:cubicBezTo>
                  <a:cubicBezTo>
                    <a:pt x="869" y="257"/>
                    <a:pt x="884" y="249"/>
                    <a:pt x="882" y="238"/>
                  </a:cubicBezTo>
                  <a:cubicBezTo>
                    <a:pt x="876" y="225"/>
                    <a:pt x="829" y="196"/>
                    <a:pt x="866" y="169"/>
                  </a:cubicBezTo>
                  <a:cubicBezTo>
                    <a:pt x="914" y="135"/>
                    <a:pt x="895" y="212"/>
                    <a:pt x="951" y="198"/>
                  </a:cubicBezTo>
                  <a:cubicBezTo>
                    <a:pt x="982" y="188"/>
                    <a:pt x="932" y="151"/>
                    <a:pt x="932" y="145"/>
                  </a:cubicBezTo>
                  <a:cubicBezTo>
                    <a:pt x="937" y="135"/>
                    <a:pt x="945" y="127"/>
                    <a:pt x="948" y="116"/>
                  </a:cubicBezTo>
                  <a:cubicBezTo>
                    <a:pt x="953" y="106"/>
                    <a:pt x="951" y="93"/>
                    <a:pt x="953" y="82"/>
                  </a:cubicBezTo>
                  <a:lnTo>
                    <a:pt x="953" y="82"/>
                  </a:lnTo>
                  <a:cubicBezTo>
                    <a:pt x="996" y="103"/>
                    <a:pt x="959" y="77"/>
                    <a:pt x="1001" y="82"/>
                  </a:cubicBezTo>
                  <a:cubicBezTo>
                    <a:pt x="1022" y="85"/>
                    <a:pt x="1043" y="140"/>
                    <a:pt x="1086" y="116"/>
                  </a:cubicBezTo>
                  <a:lnTo>
                    <a:pt x="1120" y="45"/>
                  </a:lnTo>
                  <a:cubicBezTo>
                    <a:pt x="1141" y="29"/>
                    <a:pt x="1234" y="40"/>
                    <a:pt x="1258" y="37"/>
                  </a:cubicBezTo>
                  <a:cubicBezTo>
                    <a:pt x="1297" y="34"/>
                    <a:pt x="1329" y="0"/>
                    <a:pt x="1369" y="0"/>
                  </a:cubicBezTo>
                  <a:cubicBezTo>
                    <a:pt x="1379" y="0"/>
                    <a:pt x="1350" y="13"/>
                    <a:pt x="1348" y="24"/>
                  </a:cubicBezTo>
                  <a:cubicBezTo>
                    <a:pt x="1334" y="79"/>
                    <a:pt x="1369" y="42"/>
                    <a:pt x="1390" y="74"/>
                  </a:cubicBezTo>
                  <a:cubicBezTo>
                    <a:pt x="1395" y="82"/>
                    <a:pt x="1382" y="93"/>
                    <a:pt x="1387" y="103"/>
                  </a:cubicBezTo>
                  <a:cubicBezTo>
                    <a:pt x="1390" y="108"/>
                    <a:pt x="1398" y="98"/>
                    <a:pt x="1403" y="103"/>
                  </a:cubicBezTo>
                  <a:cubicBezTo>
                    <a:pt x="1454" y="140"/>
                    <a:pt x="1467" y="145"/>
                    <a:pt x="1536" y="156"/>
                  </a:cubicBezTo>
                  <a:cubicBezTo>
                    <a:pt x="1602" y="164"/>
                    <a:pt x="1668" y="169"/>
                    <a:pt x="1734" y="175"/>
                  </a:cubicBezTo>
                  <a:close/>
                  <a:moveTo>
                    <a:pt x="1446" y="1096"/>
                  </a:moveTo>
                  <a:cubicBezTo>
                    <a:pt x="1451" y="1088"/>
                    <a:pt x="1451" y="1077"/>
                    <a:pt x="1459" y="1072"/>
                  </a:cubicBezTo>
                  <a:cubicBezTo>
                    <a:pt x="1480" y="1051"/>
                    <a:pt x="1475" y="1133"/>
                    <a:pt x="1446" y="1096"/>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2" name="Israel"/>
            <p:cNvSpPr>
              <a:spLocks/>
            </p:cNvSpPr>
            <p:nvPr/>
          </p:nvSpPr>
          <p:spPr bwMode="auto">
            <a:xfrm>
              <a:off x="6678071" y="5948713"/>
              <a:ext cx="111125" cy="223838"/>
            </a:xfrm>
            <a:custGeom>
              <a:avLst/>
              <a:gdLst>
                <a:gd name="T0" fmla="*/ 291 w 307"/>
                <a:gd name="T1" fmla="*/ 601 h 617"/>
                <a:gd name="T2" fmla="*/ 294 w 307"/>
                <a:gd name="T3" fmla="*/ 617 h 617"/>
                <a:gd name="T4" fmla="*/ 0 w 307"/>
                <a:gd name="T5" fmla="*/ 617 h 617"/>
                <a:gd name="T6" fmla="*/ 18 w 307"/>
                <a:gd name="T7" fmla="*/ 606 h 617"/>
                <a:gd name="T8" fmla="*/ 18 w 307"/>
                <a:gd name="T9" fmla="*/ 603 h 617"/>
                <a:gd name="T10" fmla="*/ 29 w 307"/>
                <a:gd name="T11" fmla="*/ 362 h 617"/>
                <a:gd name="T12" fmla="*/ 16 w 307"/>
                <a:gd name="T13" fmla="*/ 222 h 617"/>
                <a:gd name="T14" fmla="*/ 45 w 307"/>
                <a:gd name="T15" fmla="*/ 198 h 617"/>
                <a:gd name="T16" fmla="*/ 29 w 307"/>
                <a:gd name="T17" fmla="*/ 114 h 617"/>
                <a:gd name="T18" fmla="*/ 140 w 307"/>
                <a:gd name="T19" fmla="*/ 74 h 617"/>
                <a:gd name="T20" fmla="*/ 143 w 307"/>
                <a:gd name="T21" fmla="*/ 5 h 617"/>
                <a:gd name="T22" fmla="*/ 159 w 307"/>
                <a:gd name="T23" fmla="*/ 13 h 617"/>
                <a:gd name="T24" fmla="*/ 174 w 307"/>
                <a:gd name="T25" fmla="*/ 0 h 617"/>
                <a:gd name="T26" fmla="*/ 174 w 307"/>
                <a:gd name="T27" fmla="*/ 0 h 617"/>
                <a:gd name="T28" fmla="*/ 172 w 307"/>
                <a:gd name="T29" fmla="*/ 8 h 617"/>
                <a:gd name="T30" fmla="*/ 219 w 307"/>
                <a:gd name="T31" fmla="*/ 167 h 617"/>
                <a:gd name="T32" fmla="*/ 172 w 307"/>
                <a:gd name="T33" fmla="*/ 8 h 617"/>
                <a:gd name="T34" fmla="*/ 212 w 307"/>
                <a:gd name="T35" fmla="*/ 174 h 617"/>
                <a:gd name="T36" fmla="*/ 206 w 307"/>
                <a:gd name="T37" fmla="*/ 190 h 617"/>
                <a:gd name="T38" fmla="*/ 219 w 307"/>
                <a:gd name="T39" fmla="*/ 198 h 617"/>
                <a:gd name="T40" fmla="*/ 204 w 307"/>
                <a:gd name="T41" fmla="*/ 214 h 617"/>
                <a:gd name="T42" fmla="*/ 225 w 307"/>
                <a:gd name="T43" fmla="*/ 286 h 617"/>
                <a:gd name="T44" fmla="*/ 225 w 307"/>
                <a:gd name="T45" fmla="*/ 299 h 617"/>
                <a:gd name="T46" fmla="*/ 219 w 307"/>
                <a:gd name="T47" fmla="*/ 307 h 617"/>
                <a:gd name="T48" fmla="*/ 225 w 307"/>
                <a:gd name="T49" fmla="*/ 299 h 617"/>
                <a:gd name="T50" fmla="*/ 291 w 307"/>
                <a:gd name="T51" fmla="*/ 601 h 617"/>
                <a:gd name="T52" fmla="*/ 291 w 307"/>
                <a:gd name="T53" fmla="*/ 60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7">
                  <a:moveTo>
                    <a:pt x="291" y="601"/>
                  </a:moveTo>
                  <a:cubicBezTo>
                    <a:pt x="294" y="606"/>
                    <a:pt x="294" y="611"/>
                    <a:pt x="294" y="617"/>
                  </a:cubicBezTo>
                  <a:lnTo>
                    <a:pt x="0" y="617"/>
                  </a:lnTo>
                  <a:lnTo>
                    <a:pt x="18" y="606"/>
                  </a:lnTo>
                  <a:lnTo>
                    <a:pt x="18" y="603"/>
                  </a:lnTo>
                  <a:cubicBezTo>
                    <a:pt x="34" y="524"/>
                    <a:pt x="34" y="439"/>
                    <a:pt x="29" y="362"/>
                  </a:cubicBezTo>
                  <a:cubicBezTo>
                    <a:pt x="26" y="315"/>
                    <a:pt x="10" y="267"/>
                    <a:pt x="16" y="222"/>
                  </a:cubicBezTo>
                  <a:cubicBezTo>
                    <a:pt x="18" y="201"/>
                    <a:pt x="37" y="227"/>
                    <a:pt x="45" y="198"/>
                  </a:cubicBezTo>
                  <a:cubicBezTo>
                    <a:pt x="50" y="169"/>
                    <a:pt x="29" y="143"/>
                    <a:pt x="29" y="114"/>
                  </a:cubicBezTo>
                  <a:cubicBezTo>
                    <a:pt x="53" y="106"/>
                    <a:pt x="124" y="98"/>
                    <a:pt x="140" y="74"/>
                  </a:cubicBezTo>
                  <a:cubicBezTo>
                    <a:pt x="143" y="71"/>
                    <a:pt x="140" y="8"/>
                    <a:pt x="143" y="5"/>
                  </a:cubicBezTo>
                  <a:cubicBezTo>
                    <a:pt x="145" y="2"/>
                    <a:pt x="153" y="16"/>
                    <a:pt x="159" y="13"/>
                  </a:cubicBezTo>
                  <a:cubicBezTo>
                    <a:pt x="164" y="10"/>
                    <a:pt x="169" y="5"/>
                    <a:pt x="174" y="0"/>
                  </a:cubicBezTo>
                  <a:lnTo>
                    <a:pt x="174" y="0"/>
                  </a:lnTo>
                  <a:lnTo>
                    <a:pt x="172" y="8"/>
                  </a:lnTo>
                  <a:cubicBezTo>
                    <a:pt x="174" y="13"/>
                    <a:pt x="219" y="167"/>
                    <a:pt x="219" y="167"/>
                  </a:cubicBezTo>
                  <a:cubicBezTo>
                    <a:pt x="219" y="167"/>
                    <a:pt x="174" y="13"/>
                    <a:pt x="172" y="8"/>
                  </a:cubicBezTo>
                  <a:lnTo>
                    <a:pt x="212" y="174"/>
                  </a:lnTo>
                  <a:cubicBezTo>
                    <a:pt x="212" y="180"/>
                    <a:pt x="206" y="185"/>
                    <a:pt x="206" y="190"/>
                  </a:cubicBezTo>
                  <a:cubicBezTo>
                    <a:pt x="209" y="193"/>
                    <a:pt x="219" y="193"/>
                    <a:pt x="219" y="198"/>
                  </a:cubicBezTo>
                  <a:cubicBezTo>
                    <a:pt x="219" y="204"/>
                    <a:pt x="204" y="206"/>
                    <a:pt x="204" y="214"/>
                  </a:cubicBezTo>
                  <a:cubicBezTo>
                    <a:pt x="198" y="262"/>
                    <a:pt x="214" y="251"/>
                    <a:pt x="225" y="286"/>
                  </a:cubicBezTo>
                  <a:cubicBezTo>
                    <a:pt x="227" y="291"/>
                    <a:pt x="227" y="296"/>
                    <a:pt x="225" y="299"/>
                  </a:cubicBezTo>
                  <a:lnTo>
                    <a:pt x="219" y="307"/>
                  </a:lnTo>
                  <a:lnTo>
                    <a:pt x="225" y="299"/>
                  </a:lnTo>
                  <a:cubicBezTo>
                    <a:pt x="241" y="365"/>
                    <a:pt x="307" y="540"/>
                    <a:pt x="291" y="601"/>
                  </a:cubicBezTo>
                  <a:lnTo>
                    <a:pt x="291" y="601"/>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3" name="Ireland"/>
            <p:cNvSpPr>
              <a:spLocks/>
            </p:cNvSpPr>
            <p:nvPr/>
          </p:nvSpPr>
          <p:spPr bwMode="auto">
            <a:xfrm>
              <a:off x="2501359" y="3516663"/>
              <a:ext cx="382588" cy="430213"/>
            </a:xfrm>
            <a:custGeom>
              <a:avLst/>
              <a:gdLst>
                <a:gd name="T0" fmla="*/ 995 w 1064"/>
                <a:gd name="T1" fmla="*/ 514 h 1194"/>
                <a:gd name="T2" fmla="*/ 1027 w 1064"/>
                <a:gd name="T3" fmla="*/ 649 h 1194"/>
                <a:gd name="T4" fmla="*/ 985 w 1064"/>
                <a:gd name="T5" fmla="*/ 715 h 1194"/>
                <a:gd name="T6" fmla="*/ 998 w 1064"/>
                <a:gd name="T7" fmla="*/ 855 h 1194"/>
                <a:gd name="T8" fmla="*/ 860 w 1064"/>
                <a:gd name="T9" fmla="*/ 1104 h 1194"/>
                <a:gd name="T10" fmla="*/ 794 w 1064"/>
                <a:gd name="T11" fmla="*/ 1078 h 1194"/>
                <a:gd name="T12" fmla="*/ 688 w 1064"/>
                <a:gd name="T13" fmla="*/ 1080 h 1194"/>
                <a:gd name="T14" fmla="*/ 558 w 1064"/>
                <a:gd name="T15" fmla="*/ 1115 h 1194"/>
                <a:gd name="T16" fmla="*/ 418 w 1064"/>
                <a:gd name="T17" fmla="*/ 1101 h 1194"/>
                <a:gd name="T18" fmla="*/ 362 w 1064"/>
                <a:gd name="T19" fmla="*/ 1189 h 1194"/>
                <a:gd name="T20" fmla="*/ 325 w 1064"/>
                <a:gd name="T21" fmla="*/ 1191 h 1194"/>
                <a:gd name="T22" fmla="*/ 167 w 1064"/>
                <a:gd name="T23" fmla="*/ 1157 h 1194"/>
                <a:gd name="T24" fmla="*/ 169 w 1064"/>
                <a:gd name="T25" fmla="*/ 1088 h 1194"/>
                <a:gd name="T26" fmla="*/ 79 w 1064"/>
                <a:gd name="T27" fmla="*/ 1067 h 1194"/>
                <a:gd name="T28" fmla="*/ 169 w 1064"/>
                <a:gd name="T29" fmla="*/ 1038 h 1194"/>
                <a:gd name="T30" fmla="*/ 34 w 1064"/>
                <a:gd name="T31" fmla="*/ 988 h 1194"/>
                <a:gd name="T32" fmla="*/ 156 w 1064"/>
                <a:gd name="T33" fmla="*/ 937 h 1194"/>
                <a:gd name="T34" fmla="*/ 18 w 1064"/>
                <a:gd name="T35" fmla="*/ 879 h 1194"/>
                <a:gd name="T36" fmla="*/ 114 w 1064"/>
                <a:gd name="T37" fmla="*/ 866 h 1194"/>
                <a:gd name="T38" fmla="*/ 204 w 1064"/>
                <a:gd name="T39" fmla="*/ 824 h 1194"/>
                <a:gd name="T40" fmla="*/ 373 w 1064"/>
                <a:gd name="T41" fmla="*/ 800 h 1194"/>
                <a:gd name="T42" fmla="*/ 304 w 1064"/>
                <a:gd name="T43" fmla="*/ 797 h 1194"/>
                <a:gd name="T44" fmla="*/ 251 w 1064"/>
                <a:gd name="T45" fmla="*/ 771 h 1194"/>
                <a:gd name="T46" fmla="*/ 249 w 1064"/>
                <a:gd name="T47" fmla="*/ 747 h 1194"/>
                <a:gd name="T48" fmla="*/ 317 w 1064"/>
                <a:gd name="T49" fmla="*/ 694 h 1194"/>
                <a:gd name="T50" fmla="*/ 354 w 1064"/>
                <a:gd name="T51" fmla="*/ 625 h 1194"/>
                <a:gd name="T52" fmla="*/ 413 w 1064"/>
                <a:gd name="T53" fmla="*/ 617 h 1194"/>
                <a:gd name="T54" fmla="*/ 304 w 1064"/>
                <a:gd name="T55" fmla="*/ 532 h 1194"/>
                <a:gd name="T56" fmla="*/ 241 w 1064"/>
                <a:gd name="T57" fmla="*/ 429 h 1194"/>
                <a:gd name="T58" fmla="*/ 360 w 1064"/>
                <a:gd name="T59" fmla="*/ 389 h 1194"/>
                <a:gd name="T60" fmla="*/ 309 w 1064"/>
                <a:gd name="T61" fmla="*/ 297 h 1194"/>
                <a:gd name="T62" fmla="*/ 299 w 1064"/>
                <a:gd name="T63" fmla="*/ 220 h 1194"/>
                <a:gd name="T64" fmla="*/ 474 w 1064"/>
                <a:gd name="T65" fmla="*/ 289 h 1194"/>
                <a:gd name="T66" fmla="*/ 582 w 1064"/>
                <a:gd name="T67" fmla="*/ 252 h 1194"/>
                <a:gd name="T68" fmla="*/ 677 w 1064"/>
                <a:gd name="T69" fmla="*/ 188 h 1194"/>
                <a:gd name="T70" fmla="*/ 643 w 1064"/>
                <a:gd name="T71" fmla="*/ 172 h 1194"/>
                <a:gd name="T72" fmla="*/ 648 w 1064"/>
                <a:gd name="T73" fmla="*/ 101 h 1194"/>
                <a:gd name="T74" fmla="*/ 696 w 1064"/>
                <a:gd name="T75" fmla="*/ 66 h 1194"/>
                <a:gd name="T76" fmla="*/ 871 w 1064"/>
                <a:gd name="T77" fmla="*/ 40 h 1194"/>
                <a:gd name="T78" fmla="*/ 881 w 1064"/>
                <a:gd name="T79" fmla="*/ 48 h 1194"/>
                <a:gd name="T80" fmla="*/ 834 w 1064"/>
                <a:gd name="T81" fmla="*/ 180 h 1194"/>
                <a:gd name="T82" fmla="*/ 688 w 1064"/>
                <a:gd name="T83" fmla="*/ 246 h 1194"/>
                <a:gd name="T84" fmla="*/ 940 w 1064"/>
                <a:gd name="T85" fmla="*/ 400 h 1194"/>
                <a:gd name="T86" fmla="*/ 1032 w 1064"/>
                <a:gd name="T87" fmla="*/ 45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4" h="1194">
                  <a:moveTo>
                    <a:pt x="1035" y="463"/>
                  </a:moveTo>
                  <a:cubicBezTo>
                    <a:pt x="1040" y="477"/>
                    <a:pt x="1064" y="490"/>
                    <a:pt x="1053" y="501"/>
                  </a:cubicBezTo>
                  <a:cubicBezTo>
                    <a:pt x="1043" y="516"/>
                    <a:pt x="1011" y="503"/>
                    <a:pt x="995" y="514"/>
                  </a:cubicBezTo>
                  <a:cubicBezTo>
                    <a:pt x="987" y="522"/>
                    <a:pt x="1016" y="527"/>
                    <a:pt x="1016" y="538"/>
                  </a:cubicBezTo>
                  <a:cubicBezTo>
                    <a:pt x="1019" y="559"/>
                    <a:pt x="1006" y="580"/>
                    <a:pt x="1006" y="601"/>
                  </a:cubicBezTo>
                  <a:cubicBezTo>
                    <a:pt x="1008" y="620"/>
                    <a:pt x="1027" y="630"/>
                    <a:pt x="1027" y="649"/>
                  </a:cubicBezTo>
                  <a:cubicBezTo>
                    <a:pt x="1027" y="662"/>
                    <a:pt x="1006" y="670"/>
                    <a:pt x="1006" y="686"/>
                  </a:cubicBezTo>
                  <a:cubicBezTo>
                    <a:pt x="1003" y="696"/>
                    <a:pt x="1024" y="707"/>
                    <a:pt x="1019" y="718"/>
                  </a:cubicBezTo>
                  <a:cubicBezTo>
                    <a:pt x="1011" y="728"/>
                    <a:pt x="990" y="704"/>
                    <a:pt x="985" y="715"/>
                  </a:cubicBezTo>
                  <a:cubicBezTo>
                    <a:pt x="977" y="726"/>
                    <a:pt x="998" y="736"/>
                    <a:pt x="1000" y="749"/>
                  </a:cubicBezTo>
                  <a:cubicBezTo>
                    <a:pt x="1000" y="755"/>
                    <a:pt x="995" y="760"/>
                    <a:pt x="995" y="765"/>
                  </a:cubicBezTo>
                  <a:cubicBezTo>
                    <a:pt x="998" y="800"/>
                    <a:pt x="1008" y="821"/>
                    <a:pt x="998" y="855"/>
                  </a:cubicBezTo>
                  <a:cubicBezTo>
                    <a:pt x="990" y="879"/>
                    <a:pt x="897" y="1014"/>
                    <a:pt x="881" y="1027"/>
                  </a:cubicBezTo>
                  <a:cubicBezTo>
                    <a:pt x="876" y="1033"/>
                    <a:pt x="863" y="1035"/>
                    <a:pt x="860" y="1046"/>
                  </a:cubicBezTo>
                  <a:cubicBezTo>
                    <a:pt x="855" y="1064"/>
                    <a:pt x="863" y="1086"/>
                    <a:pt x="860" y="1104"/>
                  </a:cubicBezTo>
                  <a:cubicBezTo>
                    <a:pt x="860" y="1107"/>
                    <a:pt x="855" y="1107"/>
                    <a:pt x="855" y="1104"/>
                  </a:cubicBezTo>
                  <a:cubicBezTo>
                    <a:pt x="847" y="1086"/>
                    <a:pt x="842" y="1109"/>
                    <a:pt x="815" y="1099"/>
                  </a:cubicBezTo>
                  <a:cubicBezTo>
                    <a:pt x="804" y="1096"/>
                    <a:pt x="804" y="1080"/>
                    <a:pt x="794" y="1078"/>
                  </a:cubicBezTo>
                  <a:cubicBezTo>
                    <a:pt x="775" y="1072"/>
                    <a:pt x="717" y="1101"/>
                    <a:pt x="704" y="1086"/>
                  </a:cubicBezTo>
                  <a:cubicBezTo>
                    <a:pt x="701" y="1080"/>
                    <a:pt x="714" y="1080"/>
                    <a:pt x="714" y="1075"/>
                  </a:cubicBezTo>
                  <a:cubicBezTo>
                    <a:pt x="717" y="1067"/>
                    <a:pt x="696" y="1083"/>
                    <a:pt x="688" y="1080"/>
                  </a:cubicBezTo>
                  <a:cubicBezTo>
                    <a:pt x="648" y="1078"/>
                    <a:pt x="635" y="1056"/>
                    <a:pt x="598" y="1070"/>
                  </a:cubicBezTo>
                  <a:cubicBezTo>
                    <a:pt x="593" y="1072"/>
                    <a:pt x="609" y="1083"/>
                    <a:pt x="609" y="1091"/>
                  </a:cubicBezTo>
                  <a:cubicBezTo>
                    <a:pt x="606" y="1104"/>
                    <a:pt x="558" y="1115"/>
                    <a:pt x="558" y="1115"/>
                  </a:cubicBezTo>
                  <a:cubicBezTo>
                    <a:pt x="548" y="1115"/>
                    <a:pt x="542" y="1099"/>
                    <a:pt x="532" y="1101"/>
                  </a:cubicBezTo>
                  <a:cubicBezTo>
                    <a:pt x="513" y="1109"/>
                    <a:pt x="505" y="1133"/>
                    <a:pt x="489" y="1144"/>
                  </a:cubicBezTo>
                  <a:cubicBezTo>
                    <a:pt x="434" y="1173"/>
                    <a:pt x="468" y="1094"/>
                    <a:pt x="418" y="1101"/>
                  </a:cubicBezTo>
                  <a:cubicBezTo>
                    <a:pt x="402" y="1104"/>
                    <a:pt x="431" y="1133"/>
                    <a:pt x="426" y="1146"/>
                  </a:cubicBezTo>
                  <a:cubicBezTo>
                    <a:pt x="418" y="1157"/>
                    <a:pt x="399" y="1157"/>
                    <a:pt x="386" y="1165"/>
                  </a:cubicBezTo>
                  <a:cubicBezTo>
                    <a:pt x="378" y="1170"/>
                    <a:pt x="373" y="1186"/>
                    <a:pt x="362" y="1189"/>
                  </a:cubicBezTo>
                  <a:cubicBezTo>
                    <a:pt x="357" y="1189"/>
                    <a:pt x="360" y="1178"/>
                    <a:pt x="354" y="1176"/>
                  </a:cubicBezTo>
                  <a:cubicBezTo>
                    <a:pt x="349" y="1170"/>
                    <a:pt x="341" y="1165"/>
                    <a:pt x="333" y="1168"/>
                  </a:cubicBezTo>
                  <a:cubicBezTo>
                    <a:pt x="328" y="1173"/>
                    <a:pt x="333" y="1189"/>
                    <a:pt x="325" y="1191"/>
                  </a:cubicBezTo>
                  <a:cubicBezTo>
                    <a:pt x="299" y="1194"/>
                    <a:pt x="251" y="1162"/>
                    <a:pt x="235" y="1165"/>
                  </a:cubicBezTo>
                  <a:cubicBezTo>
                    <a:pt x="214" y="1168"/>
                    <a:pt x="198" y="1184"/>
                    <a:pt x="180" y="1186"/>
                  </a:cubicBezTo>
                  <a:cubicBezTo>
                    <a:pt x="127" y="1191"/>
                    <a:pt x="209" y="1149"/>
                    <a:pt x="167" y="1157"/>
                  </a:cubicBezTo>
                  <a:cubicBezTo>
                    <a:pt x="151" y="1162"/>
                    <a:pt x="87" y="1170"/>
                    <a:pt x="82" y="1165"/>
                  </a:cubicBezTo>
                  <a:cubicBezTo>
                    <a:pt x="71" y="1149"/>
                    <a:pt x="172" y="1120"/>
                    <a:pt x="182" y="1096"/>
                  </a:cubicBezTo>
                  <a:cubicBezTo>
                    <a:pt x="185" y="1091"/>
                    <a:pt x="174" y="1091"/>
                    <a:pt x="169" y="1088"/>
                  </a:cubicBezTo>
                  <a:cubicBezTo>
                    <a:pt x="167" y="1083"/>
                    <a:pt x="106" y="1096"/>
                    <a:pt x="29" y="1088"/>
                  </a:cubicBezTo>
                  <a:cubicBezTo>
                    <a:pt x="26" y="1088"/>
                    <a:pt x="34" y="1086"/>
                    <a:pt x="69" y="1075"/>
                  </a:cubicBezTo>
                  <a:cubicBezTo>
                    <a:pt x="74" y="1075"/>
                    <a:pt x="79" y="1072"/>
                    <a:pt x="79" y="1067"/>
                  </a:cubicBezTo>
                  <a:cubicBezTo>
                    <a:pt x="79" y="1064"/>
                    <a:pt x="71" y="1062"/>
                    <a:pt x="74" y="1059"/>
                  </a:cubicBezTo>
                  <a:cubicBezTo>
                    <a:pt x="98" y="1038"/>
                    <a:pt x="87" y="1072"/>
                    <a:pt x="119" y="1059"/>
                  </a:cubicBezTo>
                  <a:cubicBezTo>
                    <a:pt x="135" y="1054"/>
                    <a:pt x="180" y="1051"/>
                    <a:pt x="169" y="1038"/>
                  </a:cubicBezTo>
                  <a:cubicBezTo>
                    <a:pt x="167" y="1035"/>
                    <a:pt x="47" y="1051"/>
                    <a:pt x="42" y="1051"/>
                  </a:cubicBezTo>
                  <a:cubicBezTo>
                    <a:pt x="18" y="1046"/>
                    <a:pt x="0" y="1009"/>
                    <a:pt x="2" y="982"/>
                  </a:cubicBezTo>
                  <a:cubicBezTo>
                    <a:pt x="5" y="972"/>
                    <a:pt x="26" y="993"/>
                    <a:pt x="34" y="988"/>
                  </a:cubicBezTo>
                  <a:cubicBezTo>
                    <a:pt x="42" y="982"/>
                    <a:pt x="29" y="974"/>
                    <a:pt x="29" y="966"/>
                  </a:cubicBezTo>
                  <a:cubicBezTo>
                    <a:pt x="34" y="943"/>
                    <a:pt x="76" y="956"/>
                    <a:pt x="100" y="951"/>
                  </a:cubicBezTo>
                  <a:cubicBezTo>
                    <a:pt x="119" y="948"/>
                    <a:pt x="143" y="951"/>
                    <a:pt x="156" y="937"/>
                  </a:cubicBezTo>
                  <a:cubicBezTo>
                    <a:pt x="167" y="929"/>
                    <a:pt x="129" y="911"/>
                    <a:pt x="116" y="919"/>
                  </a:cubicBezTo>
                  <a:cubicBezTo>
                    <a:pt x="114" y="924"/>
                    <a:pt x="122" y="935"/>
                    <a:pt x="116" y="937"/>
                  </a:cubicBezTo>
                  <a:cubicBezTo>
                    <a:pt x="114" y="940"/>
                    <a:pt x="34" y="900"/>
                    <a:pt x="18" y="879"/>
                  </a:cubicBezTo>
                  <a:cubicBezTo>
                    <a:pt x="16" y="874"/>
                    <a:pt x="34" y="887"/>
                    <a:pt x="39" y="884"/>
                  </a:cubicBezTo>
                  <a:cubicBezTo>
                    <a:pt x="45" y="882"/>
                    <a:pt x="39" y="871"/>
                    <a:pt x="45" y="869"/>
                  </a:cubicBezTo>
                  <a:cubicBezTo>
                    <a:pt x="58" y="861"/>
                    <a:pt x="95" y="863"/>
                    <a:pt x="114" y="866"/>
                  </a:cubicBezTo>
                  <a:cubicBezTo>
                    <a:pt x="137" y="866"/>
                    <a:pt x="153" y="890"/>
                    <a:pt x="174" y="900"/>
                  </a:cubicBezTo>
                  <a:cubicBezTo>
                    <a:pt x="196" y="911"/>
                    <a:pt x="135" y="858"/>
                    <a:pt x="145" y="837"/>
                  </a:cubicBezTo>
                  <a:cubicBezTo>
                    <a:pt x="153" y="818"/>
                    <a:pt x="185" y="831"/>
                    <a:pt x="204" y="824"/>
                  </a:cubicBezTo>
                  <a:cubicBezTo>
                    <a:pt x="214" y="818"/>
                    <a:pt x="214" y="802"/>
                    <a:pt x="225" y="800"/>
                  </a:cubicBezTo>
                  <a:cubicBezTo>
                    <a:pt x="227" y="800"/>
                    <a:pt x="397" y="829"/>
                    <a:pt x="415" y="818"/>
                  </a:cubicBezTo>
                  <a:cubicBezTo>
                    <a:pt x="429" y="810"/>
                    <a:pt x="381" y="813"/>
                    <a:pt x="373" y="800"/>
                  </a:cubicBezTo>
                  <a:cubicBezTo>
                    <a:pt x="370" y="792"/>
                    <a:pt x="381" y="779"/>
                    <a:pt x="378" y="771"/>
                  </a:cubicBezTo>
                  <a:cubicBezTo>
                    <a:pt x="376" y="765"/>
                    <a:pt x="323" y="818"/>
                    <a:pt x="296" y="816"/>
                  </a:cubicBezTo>
                  <a:cubicBezTo>
                    <a:pt x="291" y="813"/>
                    <a:pt x="312" y="800"/>
                    <a:pt x="304" y="797"/>
                  </a:cubicBezTo>
                  <a:cubicBezTo>
                    <a:pt x="296" y="794"/>
                    <a:pt x="286" y="805"/>
                    <a:pt x="275" y="802"/>
                  </a:cubicBezTo>
                  <a:cubicBezTo>
                    <a:pt x="264" y="800"/>
                    <a:pt x="257" y="792"/>
                    <a:pt x="251" y="784"/>
                  </a:cubicBezTo>
                  <a:cubicBezTo>
                    <a:pt x="249" y="779"/>
                    <a:pt x="254" y="773"/>
                    <a:pt x="251" y="771"/>
                  </a:cubicBezTo>
                  <a:cubicBezTo>
                    <a:pt x="251" y="771"/>
                    <a:pt x="174" y="786"/>
                    <a:pt x="164" y="781"/>
                  </a:cubicBezTo>
                  <a:cubicBezTo>
                    <a:pt x="156" y="779"/>
                    <a:pt x="182" y="781"/>
                    <a:pt x="190" y="779"/>
                  </a:cubicBezTo>
                  <a:cubicBezTo>
                    <a:pt x="212" y="768"/>
                    <a:pt x="227" y="755"/>
                    <a:pt x="249" y="747"/>
                  </a:cubicBezTo>
                  <a:cubicBezTo>
                    <a:pt x="254" y="741"/>
                    <a:pt x="264" y="749"/>
                    <a:pt x="270" y="747"/>
                  </a:cubicBezTo>
                  <a:cubicBezTo>
                    <a:pt x="280" y="736"/>
                    <a:pt x="283" y="718"/>
                    <a:pt x="296" y="704"/>
                  </a:cubicBezTo>
                  <a:cubicBezTo>
                    <a:pt x="302" y="699"/>
                    <a:pt x="309" y="696"/>
                    <a:pt x="317" y="694"/>
                  </a:cubicBezTo>
                  <a:cubicBezTo>
                    <a:pt x="323" y="689"/>
                    <a:pt x="299" y="694"/>
                    <a:pt x="294" y="686"/>
                  </a:cubicBezTo>
                  <a:cubicBezTo>
                    <a:pt x="283" y="673"/>
                    <a:pt x="317" y="662"/>
                    <a:pt x="328" y="651"/>
                  </a:cubicBezTo>
                  <a:cubicBezTo>
                    <a:pt x="336" y="641"/>
                    <a:pt x="341" y="628"/>
                    <a:pt x="354" y="625"/>
                  </a:cubicBezTo>
                  <a:cubicBezTo>
                    <a:pt x="362" y="622"/>
                    <a:pt x="365" y="644"/>
                    <a:pt x="373" y="641"/>
                  </a:cubicBezTo>
                  <a:cubicBezTo>
                    <a:pt x="394" y="641"/>
                    <a:pt x="415" y="633"/>
                    <a:pt x="434" y="622"/>
                  </a:cubicBezTo>
                  <a:cubicBezTo>
                    <a:pt x="439" y="620"/>
                    <a:pt x="413" y="625"/>
                    <a:pt x="413" y="617"/>
                  </a:cubicBezTo>
                  <a:cubicBezTo>
                    <a:pt x="413" y="609"/>
                    <a:pt x="431" y="612"/>
                    <a:pt x="431" y="604"/>
                  </a:cubicBezTo>
                  <a:cubicBezTo>
                    <a:pt x="429" y="596"/>
                    <a:pt x="376" y="606"/>
                    <a:pt x="317" y="591"/>
                  </a:cubicBezTo>
                  <a:cubicBezTo>
                    <a:pt x="262" y="575"/>
                    <a:pt x="317" y="577"/>
                    <a:pt x="304" y="532"/>
                  </a:cubicBezTo>
                  <a:cubicBezTo>
                    <a:pt x="291" y="485"/>
                    <a:pt x="217" y="519"/>
                    <a:pt x="196" y="487"/>
                  </a:cubicBezTo>
                  <a:cubicBezTo>
                    <a:pt x="137" y="411"/>
                    <a:pt x="246" y="442"/>
                    <a:pt x="249" y="442"/>
                  </a:cubicBezTo>
                  <a:cubicBezTo>
                    <a:pt x="251" y="440"/>
                    <a:pt x="238" y="432"/>
                    <a:pt x="241" y="429"/>
                  </a:cubicBezTo>
                  <a:cubicBezTo>
                    <a:pt x="251" y="411"/>
                    <a:pt x="264" y="392"/>
                    <a:pt x="286" y="387"/>
                  </a:cubicBezTo>
                  <a:cubicBezTo>
                    <a:pt x="304" y="381"/>
                    <a:pt x="325" y="397"/>
                    <a:pt x="347" y="397"/>
                  </a:cubicBezTo>
                  <a:cubicBezTo>
                    <a:pt x="352" y="397"/>
                    <a:pt x="357" y="395"/>
                    <a:pt x="360" y="389"/>
                  </a:cubicBezTo>
                  <a:cubicBezTo>
                    <a:pt x="394" y="307"/>
                    <a:pt x="296" y="368"/>
                    <a:pt x="291" y="344"/>
                  </a:cubicBezTo>
                  <a:cubicBezTo>
                    <a:pt x="286" y="334"/>
                    <a:pt x="315" y="344"/>
                    <a:pt x="323" y="336"/>
                  </a:cubicBezTo>
                  <a:cubicBezTo>
                    <a:pt x="339" y="326"/>
                    <a:pt x="312" y="299"/>
                    <a:pt x="309" y="297"/>
                  </a:cubicBezTo>
                  <a:cubicBezTo>
                    <a:pt x="309" y="278"/>
                    <a:pt x="333" y="254"/>
                    <a:pt x="320" y="238"/>
                  </a:cubicBezTo>
                  <a:cubicBezTo>
                    <a:pt x="309" y="228"/>
                    <a:pt x="288" y="268"/>
                    <a:pt x="278" y="257"/>
                  </a:cubicBezTo>
                  <a:cubicBezTo>
                    <a:pt x="267" y="246"/>
                    <a:pt x="294" y="233"/>
                    <a:pt x="299" y="220"/>
                  </a:cubicBezTo>
                  <a:cubicBezTo>
                    <a:pt x="302" y="209"/>
                    <a:pt x="275" y="212"/>
                    <a:pt x="299" y="207"/>
                  </a:cubicBezTo>
                  <a:cubicBezTo>
                    <a:pt x="323" y="201"/>
                    <a:pt x="447" y="201"/>
                    <a:pt x="460" y="236"/>
                  </a:cubicBezTo>
                  <a:cubicBezTo>
                    <a:pt x="468" y="254"/>
                    <a:pt x="458" y="283"/>
                    <a:pt x="474" y="289"/>
                  </a:cubicBezTo>
                  <a:cubicBezTo>
                    <a:pt x="489" y="294"/>
                    <a:pt x="489" y="262"/>
                    <a:pt x="503" y="254"/>
                  </a:cubicBezTo>
                  <a:cubicBezTo>
                    <a:pt x="527" y="241"/>
                    <a:pt x="595" y="321"/>
                    <a:pt x="598" y="313"/>
                  </a:cubicBezTo>
                  <a:cubicBezTo>
                    <a:pt x="606" y="294"/>
                    <a:pt x="579" y="273"/>
                    <a:pt x="582" y="252"/>
                  </a:cubicBezTo>
                  <a:cubicBezTo>
                    <a:pt x="587" y="228"/>
                    <a:pt x="667" y="236"/>
                    <a:pt x="667" y="233"/>
                  </a:cubicBezTo>
                  <a:cubicBezTo>
                    <a:pt x="688" y="225"/>
                    <a:pt x="704" y="209"/>
                    <a:pt x="717" y="193"/>
                  </a:cubicBezTo>
                  <a:cubicBezTo>
                    <a:pt x="725" y="183"/>
                    <a:pt x="677" y="193"/>
                    <a:pt x="677" y="188"/>
                  </a:cubicBezTo>
                  <a:cubicBezTo>
                    <a:pt x="669" y="159"/>
                    <a:pt x="677" y="199"/>
                    <a:pt x="643" y="196"/>
                  </a:cubicBezTo>
                  <a:cubicBezTo>
                    <a:pt x="638" y="196"/>
                    <a:pt x="646" y="186"/>
                    <a:pt x="646" y="180"/>
                  </a:cubicBezTo>
                  <a:cubicBezTo>
                    <a:pt x="646" y="178"/>
                    <a:pt x="646" y="172"/>
                    <a:pt x="643" y="172"/>
                  </a:cubicBezTo>
                  <a:cubicBezTo>
                    <a:pt x="632" y="167"/>
                    <a:pt x="579" y="164"/>
                    <a:pt x="587" y="133"/>
                  </a:cubicBezTo>
                  <a:cubicBezTo>
                    <a:pt x="603" y="80"/>
                    <a:pt x="656" y="138"/>
                    <a:pt x="672" y="133"/>
                  </a:cubicBezTo>
                  <a:cubicBezTo>
                    <a:pt x="683" y="127"/>
                    <a:pt x="640" y="111"/>
                    <a:pt x="648" y="101"/>
                  </a:cubicBezTo>
                  <a:cubicBezTo>
                    <a:pt x="659" y="90"/>
                    <a:pt x="680" y="111"/>
                    <a:pt x="693" y="109"/>
                  </a:cubicBezTo>
                  <a:cubicBezTo>
                    <a:pt x="707" y="106"/>
                    <a:pt x="683" y="88"/>
                    <a:pt x="675" y="80"/>
                  </a:cubicBezTo>
                  <a:cubicBezTo>
                    <a:pt x="669" y="74"/>
                    <a:pt x="693" y="74"/>
                    <a:pt x="696" y="66"/>
                  </a:cubicBezTo>
                  <a:cubicBezTo>
                    <a:pt x="707" y="21"/>
                    <a:pt x="593" y="66"/>
                    <a:pt x="730" y="3"/>
                  </a:cubicBezTo>
                  <a:cubicBezTo>
                    <a:pt x="738" y="0"/>
                    <a:pt x="749" y="8"/>
                    <a:pt x="759" y="11"/>
                  </a:cubicBezTo>
                  <a:cubicBezTo>
                    <a:pt x="797" y="21"/>
                    <a:pt x="839" y="19"/>
                    <a:pt x="871" y="40"/>
                  </a:cubicBezTo>
                  <a:cubicBezTo>
                    <a:pt x="889" y="53"/>
                    <a:pt x="823" y="80"/>
                    <a:pt x="834" y="98"/>
                  </a:cubicBezTo>
                  <a:cubicBezTo>
                    <a:pt x="844" y="109"/>
                    <a:pt x="865" y="90"/>
                    <a:pt x="879" y="77"/>
                  </a:cubicBezTo>
                  <a:cubicBezTo>
                    <a:pt x="884" y="72"/>
                    <a:pt x="871" y="48"/>
                    <a:pt x="881" y="48"/>
                  </a:cubicBezTo>
                  <a:cubicBezTo>
                    <a:pt x="897" y="53"/>
                    <a:pt x="908" y="74"/>
                    <a:pt x="918" y="88"/>
                  </a:cubicBezTo>
                  <a:lnTo>
                    <a:pt x="918" y="88"/>
                  </a:lnTo>
                  <a:cubicBezTo>
                    <a:pt x="860" y="88"/>
                    <a:pt x="876" y="154"/>
                    <a:pt x="834" y="180"/>
                  </a:cubicBezTo>
                  <a:cubicBezTo>
                    <a:pt x="826" y="186"/>
                    <a:pt x="757" y="164"/>
                    <a:pt x="762" y="180"/>
                  </a:cubicBezTo>
                  <a:cubicBezTo>
                    <a:pt x="765" y="196"/>
                    <a:pt x="799" y="204"/>
                    <a:pt x="794" y="220"/>
                  </a:cubicBezTo>
                  <a:cubicBezTo>
                    <a:pt x="794" y="220"/>
                    <a:pt x="691" y="246"/>
                    <a:pt x="688" y="246"/>
                  </a:cubicBezTo>
                  <a:cubicBezTo>
                    <a:pt x="677" y="260"/>
                    <a:pt x="781" y="397"/>
                    <a:pt x="820" y="395"/>
                  </a:cubicBezTo>
                  <a:cubicBezTo>
                    <a:pt x="942" y="384"/>
                    <a:pt x="797" y="331"/>
                    <a:pt x="910" y="315"/>
                  </a:cubicBezTo>
                  <a:cubicBezTo>
                    <a:pt x="940" y="310"/>
                    <a:pt x="926" y="373"/>
                    <a:pt x="940" y="400"/>
                  </a:cubicBezTo>
                  <a:cubicBezTo>
                    <a:pt x="945" y="411"/>
                    <a:pt x="971" y="405"/>
                    <a:pt x="969" y="424"/>
                  </a:cubicBezTo>
                  <a:cubicBezTo>
                    <a:pt x="963" y="437"/>
                    <a:pt x="945" y="461"/>
                    <a:pt x="958" y="463"/>
                  </a:cubicBezTo>
                  <a:cubicBezTo>
                    <a:pt x="1048" y="495"/>
                    <a:pt x="992" y="434"/>
                    <a:pt x="1032" y="458"/>
                  </a:cubicBezTo>
                  <a:lnTo>
                    <a:pt x="1043" y="471"/>
                  </a:lnTo>
                  <a:lnTo>
                    <a:pt x="1035" y="463"/>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4" name="Iraq"/>
            <p:cNvSpPr>
              <a:spLocks/>
            </p:cNvSpPr>
            <p:nvPr/>
          </p:nvSpPr>
          <p:spPr bwMode="auto">
            <a:xfrm>
              <a:off x="7044784" y="5116863"/>
              <a:ext cx="911225" cy="917575"/>
            </a:xfrm>
            <a:custGeom>
              <a:avLst/>
              <a:gdLst>
                <a:gd name="T0" fmla="*/ 1085 w 2525"/>
                <a:gd name="T1" fmla="*/ 22 h 2544"/>
                <a:gd name="T2" fmla="*/ 1141 w 2525"/>
                <a:gd name="T3" fmla="*/ 101 h 2544"/>
                <a:gd name="T4" fmla="*/ 1228 w 2525"/>
                <a:gd name="T5" fmla="*/ 167 h 2544"/>
                <a:gd name="T6" fmla="*/ 1302 w 2525"/>
                <a:gd name="T7" fmla="*/ 175 h 2544"/>
                <a:gd name="T8" fmla="*/ 1422 w 2525"/>
                <a:gd name="T9" fmla="*/ 268 h 2544"/>
                <a:gd name="T10" fmla="*/ 1662 w 2525"/>
                <a:gd name="T11" fmla="*/ 220 h 2544"/>
                <a:gd name="T12" fmla="*/ 1713 w 2525"/>
                <a:gd name="T13" fmla="*/ 469 h 2544"/>
                <a:gd name="T14" fmla="*/ 1668 w 2525"/>
                <a:gd name="T15" fmla="*/ 567 h 2544"/>
                <a:gd name="T16" fmla="*/ 1652 w 2525"/>
                <a:gd name="T17" fmla="*/ 601 h 2544"/>
                <a:gd name="T18" fmla="*/ 1639 w 2525"/>
                <a:gd name="T19" fmla="*/ 654 h 2544"/>
                <a:gd name="T20" fmla="*/ 1625 w 2525"/>
                <a:gd name="T21" fmla="*/ 720 h 2544"/>
                <a:gd name="T22" fmla="*/ 1623 w 2525"/>
                <a:gd name="T23" fmla="*/ 773 h 2544"/>
                <a:gd name="T24" fmla="*/ 1684 w 2525"/>
                <a:gd name="T25" fmla="*/ 879 h 2544"/>
                <a:gd name="T26" fmla="*/ 1731 w 2525"/>
                <a:gd name="T27" fmla="*/ 937 h 2544"/>
                <a:gd name="T28" fmla="*/ 1856 w 2525"/>
                <a:gd name="T29" fmla="*/ 967 h 2544"/>
                <a:gd name="T30" fmla="*/ 1864 w 2525"/>
                <a:gd name="T31" fmla="*/ 1014 h 2544"/>
                <a:gd name="T32" fmla="*/ 1996 w 2525"/>
                <a:gd name="T33" fmla="*/ 1067 h 2544"/>
                <a:gd name="T34" fmla="*/ 1999 w 2525"/>
                <a:gd name="T35" fmla="*/ 1152 h 2544"/>
                <a:gd name="T36" fmla="*/ 2343 w 2525"/>
                <a:gd name="T37" fmla="*/ 1165 h 2544"/>
                <a:gd name="T38" fmla="*/ 2480 w 2525"/>
                <a:gd name="T39" fmla="*/ 1205 h 2544"/>
                <a:gd name="T40" fmla="*/ 2525 w 2525"/>
                <a:gd name="T41" fmla="*/ 2383 h 2544"/>
                <a:gd name="T42" fmla="*/ 2123 w 2525"/>
                <a:gd name="T43" fmla="*/ 2539 h 2544"/>
                <a:gd name="T44" fmla="*/ 1384 w 2525"/>
                <a:gd name="T45" fmla="*/ 2341 h 2544"/>
                <a:gd name="T46" fmla="*/ 1109 w 2525"/>
                <a:gd name="T47" fmla="*/ 2280 h 2544"/>
                <a:gd name="T48" fmla="*/ 953 w 2525"/>
                <a:gd name="T49" fmla="*/ 2280 h 2544"/>
                <a:gd name="T50" fmla="*/ 257 w 2525"/>
                <a:gd name="T51" fmla="*/ 2293 h 2544"/>
                <a:gd name="T52" fmla="*/ 267 w 2525"/>
                <a:gd name="T53" fmla="*/ 2256 h 2544"/>
                <a:gd name="T54" fmla="*/ 151 w 2525"/>
                <a:gd name="T55" fmla="*/ 2211 h 2544"/>
                <a:gd name="T56" fmla="*/ 3 w 2525"/>
                <a:gd name="T57" fmla="*/ 1946 h 2544"/>
                <a:gd name="T58" fmla="*/ 0 w 2525"/>
                <a:gd name="T59" fmla="*/ 1949 h 2544"/>
                <a:gd name="T60" fmla="*/ 490 w 2525"/>
                <a:gd name="T61" fmla="*/ 1202 h 2544"/>
                <a:gd name="T62" fmla="*/ 397 w 2525"/>
                <a:gd name="T63" fmla="*/ 845 h 2544"/>
                <a:gd name="T64" fmla="*/ 416 w 2525"/>
                <a:gd name="T65" fmla="*/ 546 h 2544"/>
                <a:gd name="T66" fmla="*/ 490 w 2525"/>
                <a:gd name="T67" fmla="*/ 315 h 2544"/>
                <a:gd name="T68" fmla="*/ 535 w 2525"/>
                <a:gd name="T69" fmla="*/ 265 h 2544"/>
                <a:gd name="T70" fmla="*/ 606 w 2525"/>
                <a:gd name="T71" fmla="*/ 180 h 2544"/>
                <a:gd name="T72" fmla="*/ 855 w 2525"/>
                <a:gd name="T73" fmla="*/ 93 h 2544"/>
                <a:gd name="T74" fmla="*/ 974 w 2525"/>
                <a:gd name="T75" fmla="*/ 125 h 2544"/>
                <a:gd name="T76" fmla="*/ 1085 w 2525"/>
                <a:gd name="T77"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5" h="2544">
                  <a:moveTo>
                    <a:pt x="1085" y="0"/>
                  </a:moveTo>
                  <a:cubicBezTo>
                    <a:pt x="1083" y="8"/>
                    <a:pt x="1080" y="16"/>
                    <a:pt x="1085" y="22"/>
                  </a:cubicBezTo>
                  <a:cubicBezTo>
                    <a:pt x="1099" y="29"/>
                    <a:pt x="1122" y="16"/>
                    <a:pt x="1136" y="27"/>
                  </a:cubicBezTo>
                  <a:cubicBezTo>
                    <a:pt x="1178" y="61"/>
                    <a:pt x="1138" y="69"/>
                    <a:pt x="1141" y="101"/>
                  </a:cubicBezTo>
                  <a:cubicBezTo>
                    <a:pt x="1146" y="122"/>
                    <a:pt x="1204" y="80"/>
                    <a:pt x="1220" y="119"/>
                  </a:cubicBezTo>
                  <a:cubicBezTo>
                    <a:pt x="1228" y="133"/>
                    <a:pt x="1218" y="154"/>
                    <a:pt x="1228" y="167"/>
                  </a:cubicBezTo>
                  <a:cubicBezTo>
                    <a:pt x="1236" y="180"/>
                    <a:pt x="1252" y="191"/>
                    <a:pt x="1268" y="191"/>
                  </a:cubicBezTo>
                  <a:cubicBezTo>
                    <a:pt x="1281" y="194"/>
                    <a:pt x="1289" y="170"/>
                    <a:pt x="1302" y="175"/>
                  </a:cubicBezTo>
                  <a:cubicBezTo>
                    <a:pt x="1345" y="191"/>
                    <a:pt x="1363" y="265"/>
                    <a:pt x="1382" y="294"/>
                  </a:cubicBezTo>
                  <a:cubicBezTo>
                    <a:pt x="1390" y="307"/>
                    <a:pt x="1406" y="273"/>
                    <a:pt x="1422" y="268"/>
                  </a:cubicBezTo>
                  <a:cubicBezTo>
                    <a:pt x="1496" y="236"/>
                    <a:pt x="1453" y="331"/>
                    <a:pt x="1588" y="252"/>
                  </a:cubicBezTo>
                  <a:cubicBezTo>
                    <a:pt x="1596" y="249"/>
                    <a:pt x="1657" y="196"/>
                    <a:pt x="1662" y="220"/>
                  </a:cubicBezTo>
                  <a:cubicBezTo>
                    <a:pt x="1673" y="262"/>
                    <a:pt x="1604" y="276"/>
                    <a:pt x="1596" y="302"/>
                  </a:cubicBezTo>
                  <a:cubicBezTo>
                    <a:pt x="1580" y="371"/>
                    <a:pt x="1729" y="408"/>
                    <a:pt x="1713" y="469"/>
                  </a:cubicBezTo>
                  <a:cubicBezTo>
                    <a:pt x="1702" y="514"/>
                    <a:pt x="1654" y="490"/>
                    <a:pt x="1657" y="506"/>
                  </a:cubicBezTo>
                  <a:cubicBezTo>
                    <a:pt x="1657" y="527"/>
                    <a:pt x="1670" y="546"/>
                    <a:pt x="1668" y="567"/>
                  </a:cubicBezTo>
                  <a:cubicBezTo>
                    <a:pt x="1665" y="575"/>
                    <a:pt x="1647" y="572"/>
                    <a:pt x="1641" y="580"/>
                  </a:cubicBezTo>
                  <a:cubicBezTo>
                    <a:pt x="1639" y="588"/>
                    <a:pt x="1652" y="593"/>
                    <a:pt x="1652" y="601"/>
                  </a:cubicBezTo>
                  <a:cubicBezTo>
                    <a:pt x="1652" y="609"/>
                    <a:pt x="1641" y="612"/>
                    <a:pt x="1639" y="620"/>
                  </a:cubicBezTo>
                  <a:cubicBezTo>
                    <a:pt x="1636" y="630"/>
                    <a:pt x="1633" y="644"/>
                    <a:pt x="1639" y="654"/>
                  </a:cubicBezTo>
                  <a:cubicBezTo>
                    <a:pt x="1644" y="662"/>
                    <a:pt x="1707" y="670"/>
                    <a:pt x="1681" y="702"/>
                  </a:cubicBezTo>
                  <a:cubicBezTo>
                    <a:pt x="1668" y="718"/>
                    <a:pt x="1620" y="702"/>
                    <a:pt x="1625" y="720"/>
                  </a:cubicBezTo>
                  <a:cubicBezTo>
                    <a:pt x="1628" y="728"/>
                    <a:pt x="1636" y="736"/>
                    <a:pt x="1636" y="747"/>
                  </a:cubicBezTo>
                  <a:cubicBezTo>
                    <a:pt x="1636" y="755"/>
                    <a:pt x="1620" y="763"/>
                    <a:pt x="1623" y="773"/>
                  </a:cubicBezTo>
                  <a:cubicBezTo>
                    <a:pt x="1647" y="866"/>
                    <a:pt x="1654" y="755"/>
                    <a:pt x="1681" y="800"/>
                  </a:cubicBezTo>
                  <a:cubicBezTo>
                    <a:pt x="1694" y="824"/>
                    <a:pt x="1686" y="858"/>
                    <a:pt x="1684" y="879"/>
                  </a:cubicBezTo>
                  <a:cubicBezTo>
                    <a:pt x="1684" y="898"/>
                    <a:pt x="1670" y="916"/>
                    <a:pt x="1681" y="930"/>
                  </a:cubicBezTo>
                  <a:cubicBezTo>
                    <a:pt x="1692" y="943"/>
                    <a:pt x="1715" y="930"/>
                    <a:pt x="1731" y="937"/>
                  </a:cubicBezTo>
                  <a:lnTo>
                    <a:pt x="1824" y="1004"/>
                  </a:lnTo>
                  <a:cubicBezTo>
                    <a:pt x="1840" y="1004"/>
                    <a:pt x="1840" y="972"/>
                    <a:pt x="1856" y="967"/>
                  </a:cubicBezTo>
                  <a:cubicBezTo>
                    <a:pt x="1866" y="964"/>
                    <a:pt x="1877" y="977"/>
                    <a:pt x="1879" y="988"/>
                  </a:cubicBezTo>
                  <a:cubicBezTo>
                    <a:pt x="1882" y="998"/>
                    <a:pt x="1856" y="1009"/>
                    <a:pt x="1864" y="1014"/>
                  </a:cubicBezTo>
                  <a:cubicBezTo>
                    <a:pt x="1877" y="1020"/>
                    <a:pt x="1887" y="996"/>
                    <a:pt x="1898" y="996"/>
                  </a:cubicBezTo>
                  <a:cubicBezTo>
                    <a:pt x="1911" y="996"/>
                    <a:pt x="1993" y="1065"/>
                    <a:pt x="1996" y="1067"/>
                  </a:cubicBezTo>
                  <a:cubicBezTo>
                    <a:pt x="2012" y="1110"/>
                    <a:pt x="1917" y="1120"/>
                    <a:pt x="1999" y="1112"/>
                  </a:cubicBezTo>
                  <a:cubicBezTo>
                    <a:pt x="2007" y="1112"/>
                    <a:pt x="1985" y="1144"/>
                    <a:pt x="1999" y="1152"/>
                  </a:cubicBezTo>
                  <a:cubicBezTo>
                    <a:pt x="2015" y="1157"/>
                    <a:pt x="2062" y="1117"/>
                    <a:pt x="2086" y="1117"/>
                  </a:cubicBezTo>
                  <a:cubicBezTo>
                    <a:pt x="2139" y="1112"/>
                    <a:pt x="2322" y="1170"/>
                    <a:pt x="2343" y="1165"/>
                  </a:cubicBezTo>
                  <a:cubicBezTo>
                    <a:pt x="2364" y="1157"/>
                    <a:pt x="2377" y="1133"/>
                    <a:pt x="2398" y="1128"/>
                  </a:cubicBezTo>
                  <a:cubicBezTo>
                    <a:pt x="2417" y="1123"/>
                    <a:pt x="2470" y="1194"/>
                    <a:pt x="2480" y="1205"/>
                  </a:cubicBezTo>
                  <a:cubicBezTo>
                    <a:pt x="2494" y="1213"/>
                    <a:pt x="2510" y="1218"/>
                    <a:pt x="2525" y="1223"/>
                  </a:cubicBezTo>
                  <a:lnTo>
                    <a:pt x="2525" y="2383"/>
                  </a:lnTo>
                  <a:cubicBezTo>
                    <a:pt x="2430" y="2428"/>
                    <a:pt x="2306" y="2465"/>
                    <a:pt x="2247" y="2491"/>
                  </a:cubicBezTo>
                  <a:cubicBezTo>
                    <a:pt x="2213" y="2505"/>
                    <a:pt x="2160" y="2539"/>
                    <a:pt x="2123" y="2539"/>
                  </a:cubicBezTo>
                  <a:cubicBezTo>
                    <a:pt x="2044" y="2544"/>
                    <a:pt x="1935" y="2491"/>
                    <a:pt x="1858" y="2470"/>
                  </a:cubicBezTo>
                  <a:cubicBezTo>
                    <a:pt x="1699" y="2428"/>
                    <a:pt x="1543" y="2383"/>
                    <a:pt x="1384" y="2341"/>
                  </a:cubicBezTo>
                  <a:cubicBezTo>
                    <a:pt x="1313" y="2322"/>
                    <a:pt x="1236" y="2288"/>
                    <a:pt x="1162" y="2280"/>
                  </a:cubicBezTo>
                  <a:cubicBezTo>
                    <a:pt x="1144" y="2277"/>
                    <a:pt x="1128" y="2280"/>
                    <a:pt x="1109" y="2280"/>
                  </a:cubicBezTo>
                  <a:lnTo>
                    <a:pt x="1006" y="2280"/>
                  </a:lnTo>
                  <a:cubicBezTo>
                    <a:pt x="987" y="2280"/>
                    <a:pt x="971" y="2282"/>
                    <a:pt x="953" y="2280"/>
                  </a:cubicBezTo>
                  <a:cubicBezTo>
                    <a:pt x="839" y="2272"/>
                    <a:pt x="720" y="2213"/>
                    <a:pt x="606" y="2216"/>
                  </a:cubicBezTo>
                  <a:cubicBezTo>
                    <a:pt x="495" y="2219"/>
                    <a:pt x="368" y="2269"/>
                    <a:pt x="257" y="2293"/>
                  </a:cubicBezTo>
                  <a:lnTo>
                    <a:pt x="257" y="2293"/>
                  </a:lnTo>
                  <a:cubicBezTo>
                    <a:pt x="265" y="2280"/>
                    <a:pt x="267" y="2266"/>
                    <a:pt x="267" y="2256"/>
                  </a:cubicBezTo>
                  <a:cubicBezTo>
                    <a:pt x="262" y="2163"/>
                    <a:pt x="209" y="2272"/>
                    <a:pt x="191" y="2264"/>
                  </a:cubicBezTo>
                  <a:cubicBezTo>
                    <a:pt x="169" y="2253"/>
                    <a:pt x="156" y="2232"/>
                    <a:pt x="151" y="2211"/>
                  </a:cubicBezTo>
                  <a:cubicBezTo>
                    <a:pt x="148" y="2200"/>
                    <a:pt x="177" y="2205"/>
                    <a:pt x="177" y="2195"/>
                  </a:cubicBezTo>
                  <a:cubicBezTo>
                    <a:pt x="177" y="2182"/>
                    <a:pt x="26" y="1975"/>
                    <a:pt x="3" y="1946"/>
                  </a:cubicBezTo>
                  <a:cubicBezTo>
                    <a:pt x="3" y="1946"/>
                    <a:pt x="3" y="1949"/>
                    <a:pt x="0" y="1949"/>
                  </a:cubicBezTo>
                  <a:lnTo>
                    <a:pt x="0" y="1949"/>
                  </a:lnTo>
                  <a:cubicBezTo>
                    <a:pt x="106" y="1814"/>
                    <a:pt x="214" y="1679"/>
                    <a:pt x="320" y="1541"/>
                  </a:cubicBezTo>
                  <a:cubicBezTo>
                    <a:pt x="400" y="1443"/>
                    <a:pt x="508" y="1342"/>
                    <a:pt x="490" y="1202"/>
                  </a:cubicBezTo>
                  <a:cubicBezTo>
                    <a:pt x="482" y="1157"/>
                    <a:pt x="445" y="1115"/>
                    <a:pt x="434" y="1070"/>
                  </a:cubicBezTo>
                  <a:cubicBezTo>
                    <a:pt x="413" y="1001"/>
                    <a:pt x="439" y="900"/>
                    <a:pt x="397" y="845"/>
                  </a:cubicBezTo>
                  <a:cubicBezTo>
                    <a:pt x="352" y="784"/>
                    <a:pt x="320" y="784"/>
                    <a:pt x="307" y="691"/>
                  </a:cubicBezTo>
                  <a:cubicBezTo>
                    <a:pt x="296" y="596"/>
                    <a:pt x="371" y="607"/>
                    <a:pt x="416" y="546"/>
                  </a:cubicBezTo>
                  <a:cubicBezTo>
                    <a:pt x="426" y="532"/>
                    <a:pt x="492" y="344"/>
                    <a:pt x="492" y="331"/>
                  </a:cubicBezTo>
                  <a:cubicBezTo>
                    <a:pt x="492" y="326"/>
                    <a:pt x="490" y="321"/>
                    <a:pt x="490" y="315"/>
                  </a:cubicBezTo>
                  <a:cubicBezTo>
                    <a:pt x="495" y="310"/>
                    <a:pt x="503" y="302"/>
                    <a:pt x="508" y="294"/>
                  </a:cubicBezTo>
                  <a:cubicBezTo>
                    <a:pt x="519" y="284"/>
                    <a:pt x="529" y="278"/>
                    <a:pt x="535" y="265"/>
                  </a:cubicBezTo>
                  <a:cubicBezTo>
                    <a:pt x="540" y="252"/>
                    <a:pt x="537" y="183"/>
                    <a:pt x="553" y="180"/>
                  </a:cubicBezTo>
                  <a:cubicBezTo>
                    <a:pt x="572" y="175"/>
                    <a:pt x="590" y="188"/>
                    <a:pt x="606" y="180"/>
                  </a:cubicBezTo>
                  <a:cubicBezTo>
                    <a:pt x="622" y="172"/>
                    <a:pt x="627" y="143"/>
                    <a:pt x="646" y="135"/>
                  </a:cubicBezTo>
                  <a:cubicBezTo>
                    <a:pt x="686" y="114"/>
                    <a:pt x="818" y="141"/>
                    <a:pt x="855" y="93"/>
                  </a:cubicBezTo>
                  <a:cubicBezTo>
                    <a:pt x="895" y="43"/>
                    <a:pt x="834" y="53"/>
                    <a:pt x="895" y="35"/>
                  </a:cubicBezTo>
                  <a:cubicBezTo>
                    <a:pt x="974" y="11"/>
                    <a:pt x="929" y="93"/>
                    <a:pt x="974" y="125"/>
                  </a:cubicBezTo>
                  <a:cubicBezTo>
                    <a:pt x="993" y="135"/>
                    <a:pt x="1014" y="32"/>
                    <a:pt x="1040" y="11"/>
                  </a:cubicBezTo>
                  <a:cubicBezTo>
                    <a:pt x="1051" y="3"/>
                    <a:pt x="1077" y="6"/>
                    <a:pt x="1085"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5" name="Iran"/>
            <p:cNvSpPr>
              <a:spLocks/>
            </p:cNvSpPr>
            <p:nvPr/>
          </p:nvSpPr>
          <p:spPr bwMode="auto">
            <a:xfrm>
              <a:off x="7251159" y="4672363"/>
              <a:ext cx="704850" cy="885825"/>
            </a:xfrm>
            <a:custGeom>
              <a:avLst/>
              <a:gdLst>
                <a:gd name="T0" fmla="*/ 1262 w 1953"/>
                <a:gd name="T1" fmla="*/ 323 h 2456"/>
                <a:gd name="T2" fmla="*/ 1151 w 1953"/>
                <a:gd name="T3" fmla="*/ 301 h 2456"/>
                <a:gd name="T4" fmla="*/ 1037 w 1953"/>
                <a:gd name="T5" fmla="*/ 267 h 2456"/>
                <a:gd name="T6" fmla="*/ 995 w 1953"/>
                <a:gd name="T7" fmla="*/ 124 h 2456"/>
                <a:gd name="T8" fmla="*/ 1019 w 1953"/>
                <a:gd name="T9" fmla="*/ 42 h 2456"/>
                <a:gd name="T10" fmla="*/ 895 w 1953"/>
                <a:gd name="T11" fmla="*/ 2 h 2456"/>
                <a:gd name="T12" fmla="*/ 754 w 1953"/>
                <a:gd name="T13" fmla="*/ 251 h 2456"/>
                <a:gd name="T14" fmla="*/ 715 w 1953"/>
                <a:gd name="T15" fmla="*/ 336 h 2456"/>
                <a:gd name="T16" fmla="*/ 635 w 1953"/>
                <a:gd name="T17" fmla="*/ 474 h 2456"/>
                <a:gd name="T18" fmla="*/ 405 w 1953"/>
                <a:gd name="T19" fmla="*/ 566 h 2456"/>
                <a:gd name="T20" fmla="*/ 315 w 1953"/>
                <a:gd name="T21" fmla="*/ 529 h 2456"/>
                <a:gd name="T22" fmla="*/ 227 w 1953"/>
                <a:gd name="T23" fmla="*/ 489 h 2456"/>
                <a:gd name="T24" fmla="*/ 151 w 1953"/>
                <a:gd name="T25" fmla="*/ 426 h 2456"/>
                <a:gd name="T26" fmla="*/ 159 w 1953"/>
                <a:gd name="T27" fmla="*/ 439 h 2456"/>
                <a:gd name="T28" fmla="*/ 16 w 1953"/>
                <a:gd name="T29" fmla="*/ 619 h 2456"/>
                <a:gd name="T30" fmla="*/ 100 w 1953"/>
                <a:gd name="T31" fmla="*/ 725 h 2456"/>
                <a:gd name="T32" fmla="*/ 212 w 1953"/>
                <a:gd name="T33" fmla="*/ 889 h 2456"/>
                <a:gd name="T34" fmla="*/ 272 w 1953"/>
                <a:gd name="T35" fmla="*/ 945 h 2456"/>
                <a:gd name="T36" fmla="*/ 302 w 1953"/>
                <a:gd name="T37" fmla="*/ 1059 h 2456"/>
                <a:gd name="T38" fmla="*/ 426 w 1953"/>
                <a:gd name="T39" fmla="*/ 1170 h 2456"/>
                <a:gd name="T40" fmla="*/ 513 w 1953"/>
                <a:gd name="T41" fmla="*/ 1233 h 2456"/>
                <a:gd name="T42" fmla="*/ 564 w 1953"/>
                <a:gd name="T43" fmla="*/ 1260 h 2456"/>
                <a:gd name="T44" fmla="*/ 648 w 1953"/>
                <a:gd name="T45" fmla="*/ 1352 h 2456"/>
                <a:gd name="T46" fmla="*/ 696 w 1953"/>
                <a:gd name="T47" fmla="*/ 1424 h 2456"/>
                <a:gd name="T48" fmla="*/ 810 w 1953"/>
                <a:gd name="T49" fmla="*/ 1527 h 2456"/>
                <a:gd name="T50" fmla="*/ 1016 w 1953"/>
                <a:gd name="T51" fmla="*/ 1485 h 2456"/>
                <a:gd name="T52" fmla="*/ 1024 w 1953"/>
                <a:gd name="T53" fmla="*/ 1535 h 2456"/>
                <a:gd name="T54" fmla="*/ 1085 w 1953"/>
                <a:gd name="T55" fmla="*/ 1739 h 2456"/>
                <a:gd name="T56" fmla="*/ 1069 w 1953"/>
                <a:gd name="T57" fmla="*/ 1813 h 2456"/>
                <a:gd name="T58" fmla="*/ 1067 w 1953"/>
                <a:gd name="T59" fmla="*/ 1853 h 2456"/>
                <a:gd name="T60" fmla="*/ 1109 w 1953"/>
                <a:gd name="T61" fmla="*/ 1935 h 2456"/>
                <a:gd name="T62" fmla="*/ 1064 w 1953"/>
                <a:gd name="T63" fmla="*/ 1980 h 2456"/>
                <a:gd name="T64" fmla="*/ 1109 w 1953"/>
                <a:gd name="T65" fmla="*/ 2033 h 2456"/>
                <a:gd name="T66" fmla="*/ 1109 w 1953"/>
                <a:gd name="T67" fmla="*/ 2163 h 2456"/>
                <a:gd name="T68" fmla="*/ 1252 w 1953"/>
                <a:gd name="T69" fmla="*/ 2237 h 2456"/>
                <a:gd name="T70" fmla="*/ 1307 w 1953"/>
                <a:gd name="T71" fmla="*/ 2221 h 2456"/>
                <a:gd name="T72" fmla="*/ 1326 w 1953"/>
                <a:gd name="T73" fmla="*/ 2229 h 2456"/>
                <a:gd name="T74" fmla="*/ 1427 w 1953"/>
                <a:gd name="T75" fmla="*/ 2345 h 2456"/>
                <a:gd name="T76" fmla="*/ 1514 w 1953"/>
                <a:gd name="T77" fmla="*/ 2350 h 2456"/>
                <a:gd name="T78" fmla="*/ 1826 w 1953"/>
                <a:gd name="T79" fmla="*/ 2361 h 2456"/>
                <a:gd name="T80" fmla="*/ 1953 w 1953"/>
                <a:gd name="T81" fmla="*/ 2456 h 2456"/>
                <a:gd name="T82" fmla="*/ 1906 w 1953"/>
                <a:gd name="T83" fmla="*/ 476 h 2456"/>
                <a:gd name="T84" fmla="*/ 1713 w 1953"/>
                <a:gd name="T85" fmla="*/ 429 h 2456"/>
                <a:gd name="T86" fmla="*/ 1683 w 1953"/>
                <a:gd name="T87" fmla="*/ 444 h 2456"/>
                <a:gd name="T88" fmla="*/ 1297 w 1953"/>
                <a:gd name="T89" fmla="*/ 278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3" h="2456">
                  <a:moveTo>
                    <a:pt x="1297" y="278"/>
                  </a:moveTo>
                  <a:cubicBezTo>
                    <a:pt x="1286" y="294"/>
                    <a:pt x="1276" y="309"/>
                    <a:pt x="1262" y="323"/>
                  </a:cubicBezTo>
                  <a:cubicBezTo>
                    <a:pt x="1241" y="344"/>
                    <a:pt x="1191" y="278"/>
                    <a:pt x="1170" y="278"/>
                  </a:cubicBezTo>
                  <a:cubicBezTo>
                    <a:pt x="1159" y="278"/>
                    <a:pt x="1159" y="299"/>
                    <a:pt x="1151" y="301"/>
                  </a:cubicBezTo>
                  <a:cubicBezTo>
                    <a:pt x="1096" y="320"/>
                    <a:pt x="1138" y="280"/>
                    <a:pt x="1109" y="272"/>
                  </a:cubicBezTo>
                  <a:cubicBezTo>
                    <a:pt x="1067" y="259"/>
                    <a:pt x="1075" y="296"/>
                    <a:pt x="1037" y="267"/>
                  </a:cubicBezTo>
                  <a:cubicBezTo>
                    <a:pt x="995" y="238"/>
                    <a:pt x="1093" y="209"/>
                    <a:pt x="1080" y="169"/>
                  </a:cubicBezTo>
                  <a:cubicBezTo>
                    <a:pt x="1061" y="124"/>
                    <a:pt x="1008" y="164"/>
                    <a:pt x="995" y="124"/>
                  </a:cubicBezTo>
                  <a:cubicBezTo>
                    <a:pt x="985" y="92"/>
                    <a:pt x="1027" y="76"/>
                    <a:pt x="1035" y="55"/>
                  </a:cubicBezTo>
                  <a:cubicBezTo>
                    <a:pt x="1037" y="47"/>
                    <a:pt x="1024" y="45"/>
                    <a:pt x="1019" y="42"/>
                  </a:cubicBezTo>
                  <a:cubicBezTo>
                    <a:pt x="1000" y="34"/>
                    <a:pt x="977" y="29"/>
                    <a:pt x="958" y="24"/>
                  </a:cubicBezTo>
                  <a:cubicBezTo>
                    <a:pt x="937" y="16"/>
                    <a:pt x="916" y="0"/>
                    <a:pt x="895" y="2"/>
                  </a:cubicBezTo>
                  <a:cubicBezTo>
                    <a:pt x="873" y="5"/>
                    <a:pt x="802" y="153"/>
                    <a:pt x="791" y="177"/>
                  </a:cubicBezTo>
                  <a:cubicBezTo>
                    <a:pt x="781" y="204"/>
                    <a:pt x="760" y="225"/>
                    <a:pt x="754" y="251"/>
                  </a:cubicBezTo>
                  <a:cubicBezTo>
                    <a:pt x="752" y="267"/>
                    <a:pt x="762" y="283"/>
                    <a:pt x="757" y="299"/>
                  </a:cubicBezTo>
                  <a:cubicBezTo>
                    <a:pt x="749" y="315"/>
                    <a:pt x="722" y="317"/>
                    <a:pt x="715" y="336"/>
                  </a:cubicBezTo>
                  <a:lnTo>
                    <a:pt x="685" y="463"/>
                  </a:lnTo>
                  <a:cubicBezTo>
                    <a:pt x="675" y="476"/>
                    <a:pt x="648" y="463"/>
                    <a:pt x="635" y="474"/>
                  </a:cubicBezTo>
                  <a:cubicBezTo>
                    <a:pt x="574" y="516"/>
                    <a:pt x="627" y="524"/>
                    <a:pt x="524" y="545"/>
                  </a:cubicBezTo>
                  <a:lnTo>
                    <a:pt x="405" y="566"/>
                  </a:lnTo>
                  <a:cubicBezTo>
                    <a:pt x="384" y="561"/>
                    <a:pt x="376" y="534"/>
                    <a:pt x="357" y="527"/>
                  </a:cubicBezTo>
                  <a:cubicBezTo>
                    <a:pt x="344" y="521"/>
                    <a:pt x="328" y="532"/>
                    <a:pt x="315" y="529"/>
                  </a:cubicBezTo>
                  <a:cubicBezTo>
                    <a:pt x="302" y="527"/>
                    <a:pt x="294" y="511"/>
                    <a:pt x="283" y="505"/>
                  </a:cubicBezTo>
                  <a:cubicBezTo>
                    <a:pt x="264" y="497"/>
                    <a:pt x="243" y="500"/>
                    <a:pt x="227" y="489"/>
                  </a:cubicBezTo>
                  <a:cubicBezTo>
                    <a:pt x="209" y="479"/>
                    <a:pt x="204" y="458"/>
                    <a:pt x="188" y="444"/>
                  </a:cubicBezTo>
                  <a:lnTo>
                    <a:pt x="151" y="426"/>
                  </a:lnTo>
                  <a:cubicBezTo>
                    <a:pt x="156" y="429"/>
                    <a:pt x="159" y="431"/>
                    <a:pt x="164" y="434"/>
                  </a:cubicBezTo>
                  <a:lnTo>
                    <a:pt x="159" y="439"/>
                  </a:lnTo>
                  <a:cubicBezTo>
                    <a:pt x="0" y="399"/>
                    <a:pt x="106" y="487"/>
                    <a:pt x="100" y="556"/>
                  </a:cubicBezTo>
                  <a:cubicBezTo>
                    <a:pt x="95" y="601"/>
                    <a:pt x="0" y="593"/>
                    <a:pt x="16" y="619"/>
                  </a:cubicBezTo>
                  <a:cubicBezTo>
                    <a:pt x="32" y="648"/>
                    <a:pt x="82" y="651"/>
                    <a:pt x="95" y="677"/>
                  </a:cubicBezTo>
                  <a:cubicBezTo>
                    <a:pt x="100" y="691"/>
                    <a:pt x="95" y="712"/>
                    <a:pt x="100" y="725"/>
                  </a:cubicBezTo>
                  <a:cubicBezTo>
                    <a:pt x="135" y="799"/>
                    <a:pt x="116" y="741"/>
                    <a:pt x="148" y="754"/>
                  </a:cubicBezTo>
                  <a:cubicBezTo>
                    <a:pt x="148" y="754"/>
                    <a:pt x="212" y="884"/>
                    <a:pt x="212" y="889"/>
                  </a:cubicBezTo>
                  <a:cubicBezTo>
                    <a:pt x="235" y="932"/>
                    <a:pt x="251" y="839"/>
                    <a:pt x="275" y="902"/>
                  </a:cubicBezTo>
                  <a:cubicBezTo>
                    <a:pt x="278" y="916"/>
                    <a:pt x="272" y="932"/>
                    <a:pt x="272" y="945"/>
                  </a:cubicBezTo>
                  <a:cubicBezTo>
                    <a:pt x="270" y="982"/>
                    <a:pt x="259" y="1035"/>
                    <a:pt x="267" y="1069"/>
                  </a:cubicBezTo>
                  <a:cubicBezTo>
                    <a:pt x="270" y="1082"/>
                    <a:pt x="291" y="1059"/>
                    <a:pt x="302" y="1059"/>
                  </a:cubicBezTo>
                  <a:cubicBezTo>
                    <a:pt x="309" y="1059"/>
                    <a:pt x="386" y="1069"/>
                    <a:pt x="392" y="1077"/>
                  </a:cubicBezTo>
                  <a:cubicBezTo>
                    <a:pt x="394" y="1085"/>
                    <a:pt x="386" y="1143"/>
                    <a:pt x="426" y="1170"/>
                  </a:cubicBezTo>
                  <a:cubicBezTo>
                    <a:pt x="500" y="1220"/>
                    <a:pt x="455" y="1138"/>
                    <a:pt x="513" y="1228"/>
                  </a:cubicBezTo>
                  <a:cubicBezTo>
                    <a:pt x="516" y="1231"/>
                    <a:pt x="513" y="1233"/>
                    <a:pt x="513" y="1233"/>
                  </a:cubicBezTo>
                  <a:cubicBezTo>
                    <a:pt x="511" y="1241"/>
                    <a:pt x="508" y="1249"/>
                    <a:pt x="513" y="1255"/>
                  </a:cubicBezTo>
                  <a:cubicBezTo>
                    <a:pt x="527" y="1262"/>
                    <a:pt x="550" y="1249"/>
                    <a:pt x="564" y="1260"/>
                  </a:cubicBezTo>
                  <a:cubicBezTo>
                    <a:pt x="606" y="1294"/>
                    <a:pt x="566" y="1302"/>
                    <a:pt x="569" y="1334"/>
                  </a:cubicBezTo>
                  <a:cubicBezTo>
                    <a:pt x="574" y="1355"/>
                    <a:pt x="632" y="1313"/>
                    <a:pt x="648" y="1352"/>
                  </a:cubicBezTo>
                  <a:cubicBezTo>
                    <a:pt x="656" y="1366"/>
                    <a:pt x="646" y="1387"/>
                    <a:pt x="656" y="1400"/>
                  </a:cubicBezTo>
                  <a:cubicBezTo>
                    <a:pt x="664" y="1413"/>
                    <a:pt x="680" y="1424"/>
                    <a:pt x="696" y="1424"/>
                  </a:cubicBezTo>
                  <a:cubicBezTo>
                    <a:pt x="709" y="1427"/>
                    <a:pt x="717" y="1403"/>
                    <a:pt x="730" y="1408"/>
                  </a:cubicBezTo>
                  <a:cubicBezTo>
                    <a:pt x="773" y="1424"/>
                    <a:pt x="791" y="1498"/>
                    <a:pt x="810" y="1527"/>
                  </a:cubicBezTo>
                  <a:cubicBezTo>
                    <a:pt x="818" y="1540"/>
                    <a:pt x="834" y="1506"/>
                    <a:pt x="850" y="1501"/>
                  </a:cubicBezTo>
                  <a:cubicBezTo>
                    <a:pt x="924" y="1469"/>
                    <a:pt x="881" y="1564"/>
                    <a:pt x="1016" y="1485"/>
                  </a:cubicBezTo>
                  <a:cubicBezTo>
                    <a:pt x="1024" y="1482"/>
                    <a:pt x="1085" y="1429"/>
                    <a:pt x="1090" y="1453"/>
                  </a:cubicBezTo>
                  <a:cubicBezTo>
                    <a:pt x="1101" y="1495"/>
                    <a:pt x="1032" y="1509"/>
                    <a:pt x="1024" y="1535"/>
                  </a:cubicBezTo>
                  <a:cubicBezTo>
                    <a:pt x="1008" y="1604"/>
                    <a:pt x="1157" y="1641"/>
                    <a:pt x="1141" y="1702"/>
                  </a:cubicBezTo>
                  <a:cubicBezTo>
                    <a:pt x="1130" y="1747"/>
                    <a:pt x="1082" y="1723"/>
                    <a:pt x="1085" y="1739"/>
                  </a:cubicBezTo>
                  <a:cubicBezTo>
                    <a:pt x="1085" y="1760"/>
                    <a:pt x="1098" y="1779"/>
                    <a:pt x="1096" y="1800"/>
                  </a:cubicBezTo>
                  <a:cubicBezTo>
                    <a:pt x="1093" y="1808"/>
                    <a:pt x="1075" y="1805"/>
                    <a:pt x="1069" y="1813"/>
                  </a:cubicBezTo>
                  <a:cubicBezTo>
                    <a:pt x="1067" y="1821"/>
                    <a:pt x="1080" y="1826"/>
                    <a:pt x="1080" y="1834"/>
                  </a:cubicBezTo>
                  <a:cubicBezTo>
                    <a:pt x="1080" y="1842"/>
                    <a:pt x="1069" y="1845"/>
                    <a:pt x="1067" y="1853"/>
                  </a:cubicBezTo>
                  <a:cubicBezTo>
                    <a:pt x="1064" y="1863"/>
                    <a:pt x="1061" y="1877"/>
                    <a:pt x="1067" y="1887"/>
                  </a:cubicBezTo>
                  <a:cubicBezTo>
                    <a:pt x="1072" y="1895"/>
                    <a:pt x="1135" y="1903"/>
                    <a:pt x="1109" y="1935"/>
                  </a:cubicBezTo>
                  <a:cubicBezTo>
                    <a:pt x="1096" y="1951"/>
                    <a:pt x="1048" y="1935"/>
                    <a:pt x="1053" y="1953"/>
                  </a:cubicBezTo>
                  <a:cubicBezTo>
                    <a:pt x="1056" y="1961"/>
                    <a:pt x="1064" y="1969"/>
                    <a:pt x="1064" y="1980"/>
                  </a:cubicBezTo>
                  <a:cubicBezTo>
                    <a:pt x="1064" y="1988"/>
                    <a:pt x="1048" y="1996"/>
                    <a:pt x="1051" y="2006"/>
                  </a:cubicBezTo>
                  <a:cubicBezTo>
                    <a:pt x="1075" y="2099"/>
                    <a:pt x="1082" y="1988"/>
                    <a:pt x="1109" y="2033"/>
                  </a:cubicBezTo>
                  <a:cubicBezTo>
                    <a:pt x="1122" y="2057"/>
                    <a:pt x="1114" y="2091"/>
                    <a:pt x="1112" y="2112"/>
                  </a:cubicBezTo>
                  <a:cubicBezTo>
                    <a:pt x="1112" y="2131"/>
                    <a:pt x="1098" y="2149"/>
                    <a:pt x="1109" y="2163"/>
                  </a:cubicBezTo>
                  <a:cubicBezTo>
                    <a:pt x="1120" y="2176"/>
                    <a:pt x="1143" y="2163"/>
                    <a:pt x="1159" y="2170"/>
                  </a:cubicBezTo>
                  <a:lnTo>
                    <a:pt x="1252" y="2237"/>
                  </a:lnTo>
                  <a:cubicBezTo>
                    <a:pt x="1268" y="2237"/>
                    <a:pt x="1268" y="2205"/>
                    <a:pt x="1284" y="2200"/>
                  </a:cubicBezTo>
                  <a:cubicBezTo>
                    <a:pt x="1294" y="2197"/>
                    <a:pt x="1305" y="2210"/>
                    <a:pt x="1307" y="2221"/>
                  </a:cubicBezTo>
                  <a:cubicBezTo>
                    <a:pt x="1310" y="2231"/>
                    <a:pt x="1284" y="2242"/>
                    <a:pt x="1292" y="2247"/>
                  </a:cubicBezTo>
                  <a:cubicBezTo>
                    <a:pt x="1305" y="2253"/>
                    <a:pt x="1315" y="2229"/>
                    <a:pt x="1326" y="2229"/>
                  </a:cubicBezTo>
                  <a:cubicBezTo>
                    <a:pt x="1339" y="2229"/>
                    <a:pt x="1421" y="2298"/>
                    <a:pt x="1424" y="2300"/>
                  </a:cubicBezTo>
                  <a:cubicBezTo>
                    <a:pt x="1440" y="2343"/>
                    <a:pt x="1345" y="2353"/>
                    <a:pt x="1427" y="2345"/>
                  </a:cubicBezTo>
                  <a:cubicBezTo>
                    <a:pt x="1435" y="2345"/>
                    <a:pt x="1413" y="2377"/>
                    <a:pt x="1427" y="2385"/>
                  </a:cubicBezTo>
                  <a:cubicBezTo>
                    <a:pt x="1443" y="2390"/>
                    <a:pt x="1490" y="2350"/>
                    <a:pt x="1514" y="2350"/>
                  </a:cubicBezTo>
                  <a:cubicBezTo>
                    <a:pt x="1567" y="2345"/>
                    <a:pt x="1750" y="2403"/>
                    <a:pt x="1771" y="2398"/>
                  </a:cubicBezTo>
                  <a:cubicBezTo>
                    <a:pt x="1792" y="2390"/>
                    <a:pt x="1805" y="2366"/>
                    <a:pt x="1826" y="2361"/>
                  </a:cubicBezTo>
                  <a:cubicBezTo>
                    <a:pt x="1845" y="2356"/>
                    <a:pt x="1898" y="2427"/>
                    <a:pt x="1908" y="2438"/>
                  </a:cubicBezTo>
                  <a:cubicBezTo>
                    <a:pt x="1922" y="2446"/>
                    <a:pt x="1938" y="2451"/>
                    <a:pt x="1953" y="2456"/>
                  </a:cubicBezTo>
                  <a:lnTo>
                    <a:pt x="1953" y="479"/>
                  </a:lnTo>
                  <a:cubicBezTo>
                    <a:pt x="1938" y="479"/>
                    <a:pt x="1922" y="479"/>
                    <a:pt x="1906" y="476"/>
                  </a:cubicBezTo>
                  <a:cubicBezTo>
                    <a:pt x="1848" y="474"/>
                    <a:pt x="1824" y="426"/>
                    <a:pt x="1779" y="413"/>
                  </a:cubicBezTo>
                  <a:cubicBezTo>
                    <a:pt x="1755" y="407"/>
                    <a:pt x="1734" y="423"/>
                    <a:pt x="1713" y="429"/>
                  </a:cubicBezTo>
                  <a:cubicBezTo>
                    <a:pt x="1707" y="429"/>
                    <a:pt x="1707" y="418"/>
                    <a:pt x="1702" y="421"/>
                  </a:cubicBezTo>
                  <a:cubicBezTo>
                    <a:pt x="1694" y="426"/>
                    <a:pt x="1694" y="439"/>
                    <a:pt x="1683" y="444"/>
                  </a:cubicBezTo>
                  <a:cubicBezTo>
                    <a:pt x="1620" y="489"/>
                    <a:pt x="1511" y="524"/>
                    <a:pt x="1440" y="474"/>
                  </a:cubicBezTo>
                  <a:cubicBezTo>
                    <a:pt x="1413" y="452"/>
                    <a:pt x="1350" y="360"/>
                    <a:pt x="1297" y="27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6" name="Iceland"/>
            <p:cNvSpPr>
              <a:spLocks/>
            </p:cNvSpPr>
            <p:nvPr/>
          </p:nvSpPr>
          <p:spPr bwMode="auto">
            <a:xfrm>
              <a:off x="2285459" y="1860901"/>
              <a:ext cx="585788" cy="465138"/>
            </a:xfrm>
            <a:custGeom>
              <a:avLst/>
              <a:gdLst>
                <a:gd name="T0" fmla="*/ 130 w 1623"/>
                <a:gd name="T1" fmla="*/ 833 h 1291"/>
                <a:gd name="T2" fmla="*/ 177 w 1623"/>
                <a:gd name="T3" fmla="*/ 831 h 1291"/>
                <a:gd name="T4" fmla="*/ 371 w 1623"/>
                <a:gd name="T5" fmla="*/ 786 h 1291"/>
                <a:gd name="T6" fmla="*/ 262 w 1623"/>
                <a:gd name="T7" fmla="*/ 757 h 1291"/>
                <a:gd name="T8" fmla="*/ 310 w 1623"/>
                <a:gd name="T9" fmla="*/ 706 h 1291"/>
                <a:gd name="T10" fmla="*/ 368 w 1623"/>
                <a:gd name="T11" fmla="*/ 685 h 1291"/>
                <a:gd name="T12" fmla="*/ 278 w 1623"/>
                <a:gd name="T13" fmla="*/ 624 h 1291"/>
                <a:gd name="T14" fmla="*/ 254 w 1623"/>
                <a:gd name="T15" fmla="*/ 561 h 1291"/>
                <a:gd name="T16" fmla="*/ 180 w 1623"/>
                <a:gd name="T17" fmla="*/ 513 h 1291"/>
                <a:gd name="T18" fmla="*/ 106 w 1623"/>
                <a:gd name="T19" fmla="*/ 444 h 1291"/>
                <a:gd name="T20" fmla="*/ 233 w 1623"/>
                <a:gd name="T21" fmla="*/ 500 h 1291"/>
                <a:gd name="T22" fmla="*/ 310 w 1623"/>
                <a:gd name="T23" fmla="*/ 521 h 1291"/>
                <a:gd name="T24" fmla="*/ 397 w 1623"/>
                <a:gd name="T25" fmla="*/ 516 h 1291"/>
                <a:gd name="T26" fmla="*/ 458 w 1623"/>
                <a:gd name="T27" fmla="*/ 428 h 1291"/>
                <a:gd name="T28" fmla="*/ 479 w 1623"/>
                <a:gd name="T29" fmla="*/ 360 h 1291"/>
                <a:gd name="T30" fmla="*/ 371 w 1623"/>
                <a:gd name="T31" fmla="*/ 315 h 1291"/>
                <a:gd name="T32" fmla="*/ 339 w 1623"/>
                <a:gd name="T33" fmla="*/ 291 h 1291"/>
                <a:gd name="T34" fmla="*/ 209 w 1623"/>
                <a:gd name="T35" fmla="*/ 288 h 1291"/>
                <a:gd name="T36" fmla="*/ 254 w 1623"/>
                <a:gd name="T37" fmla="*/ 264 h 1291"/>
                <a:gd name="T38" fmla="*/ 320 w 1623"/>
                <a:gd name="T39" fmla="*/ 227 h 1291"/>
                <a:gd name="T40" fmla="*/ 305 w 1623"/>
                <a:gd name="T41" fmla="*/ 158 h 1291"/>
                <a:gd name="T42" fmla="*/ 387 w 1623"/>
                <a:gd name="T43" fmla="*/ 150 h 1291"/>
                <a:gd name="T44" fmla="*/ 524 w 1623"/>
                <a:gd name="T45" fmla="*/ 193 h 1291"/>
                <a:gd name="T46" fmla="*/ 559 w 1623"/>
                <a:gd name="T47" fmla="*/ 137 h 1291"/>
                <a:gd name="T48" fmla="*/ 553 w 1623"/>
                <a:gd name="T49" fmla="*/ 108 h 1291"/>
                <a:gd name="T50" fmla="*/ 527 w 1623"/>
                <a:gd name="T51" fmla="*/ 53 h 1291"/>
                <a:gd name="T52" fmla="*/ 585 w 1623"/>
                <a:gd name="T53" fmla="*/ 84 h 1291"/>
                <a:gd name="T54" fmla="*/ 609 w 1623"/>
                <a:gd name="T55" fmla="*/ 177 h 1291"/>
                <a:gd name="T56" fmla="*/ 601 w 1623"/>
                <a:gd name="T57" fmla="*/ 259 h 1291"/>
                <a:gd name="T58" fmla="*/ 596 w 1623"/>
                <a:gd name="T59" fmla="*/ 368 h 1291"/>
                <a:gd name="T60" fmla="*/ 577 w 1623"/>
                <a:gd name="T61" fmla="*/ 410 h 1291"/>
                <a:gd name="T62" fmla="*/ 543 w 1623"/>
                <a:gd name="T63" fmla="*/ 510 h 1291"/>
                <a:gd name="T64" fmla="*/ 654 w 1623"/>
                <a:gd name="T65" fmla="*/ 468 h 1291"/>
                <a:gd name="T66" fmla="*/ 834 w 1623"/>
                <a:gd name="T67" fmla="*/ 484 h 1291"/>
                <a:gd name="T68" fmla="*/ 919 w 1623"/>
                <a:gd name="T69" fmla="*/ 389 h 1291"/>
                <a:gd name="T70" fmla="*/ 1003 w 1623"/>
                <a:gd name="T71" fmla="*/ 434 h 1291"/>
                <a:gd name="T72" fmla="*/ 1003 w 1623"/>
                <a:gd name="T73" fmla="*/ 595 h 1291"/>
                <a:gd name="T74" fmla="*/ 1115 w 1623"/>
                <a:gd name="T75" fmla="*/ 524 h 1291"/>
                <a:gd name="T76" fmla="*/ 1136 w 1623"/>
                <a:gd name="T77" fmla="*/ 526 h 1291"/>
                <a:gd name="T78" fmla="*/ 1258 w 1623"/>
                <a:gd name="T79" fmla="*/ 508 h 1291"/>
                <a:gd name="T80" fmla="*/ 1305 w 1623"/>
                <a:gd name="T81" fmla="*/ 489 h 1291"/>
                <a:gd name="T82" fmla="*/ 1374 w 1623"/>
                <a:gd name="T83" fmla="*/ 418 h 1291"/>
                <a:gd name="T84" fmla="*/ 1422 w 1623"/>
                <a:gd name="T85" fmla="*/ 582 h 1291"/>
                <a:gd name="T86" fmla="*/ 1562 w 1623"/>
                <a:gd name="T87" fmla="*/ 550 h 1291"/>
                <a:gd name="T88" fmla="*/ 1456 w 1623"/>
                <a:gd name="T89" fmla="*/ 614 h 1291"/>
                <a:gd name="T90" fmla="*/ 1435 w 1623"/>
                <a:gd name="T91" fmla="*/ 738 h 1291"/>
                <a:gd name="T92" fmla="*/ 1493 w 1623"/>
                <a:gd name="T93" fmla="*/ 773 h 1291"/>
                <a:gd name="T94" fmla="*/ 1443 w 1623"/>
                <a:gd name="T95" fmla="*/ 836 h 1291"/>
                <a:gd name="T96" fmla="*/ 1551 w 1623"/>
                <a:gd name="T97" fmla="*/ 833 h 1291"/>
                <a:gd name="T98" fmla="*/ 1477 w 1623"/>
                <a:gd name="T99" fmla="*/ 961 h 1291"/>
                <a:gd name="T100" fmla="*/ 1488 w 1623"/>
                <a:gd name="T101" fmla="*/ 1069 h 1291"/>
                <a:gd name="T102" fmla="*/ 1456 w 1623"/>
                <a:gd name="T103" fmla="*/ 1096 h 1291"/>
                <a:gd name="T104" fmla="*/ 1377 w 1623"/>
                <a:gd name="T105" fmla="*/ 1122 h 1291"/>
                <a:gd name="T106" fmla="*/ 1273 w 1623"/>
                <a:gd name="T107" fmla="*/ 1188 h 1291"/>
                <a:gd name="T108" fmla="*/ 1170 w 1623"/>
                <a:gd name="T109" fmla="*/ 1186 h 1291"/>
                <a:gd name="T110" fmla="*/ 1062 w 1623"/>
                <a:gd name="T111" fmla="*/ 1199 h 1291"/>
                <a:gd name="T112" fmla="*/ 900 w 1623"/>
                <a:gd name="T113" fmla="*/ 1212 h 1291"/>
                <a:gd name="T114" fmla="*/ 757 w 1623"/>
                <a:gd name="T115" fmla="*/ 1215 h 1291"/>
                <a:gd name="T116" fmla="*/ 463 w 1623"/>
                <a:gd name="T117" fmla="*/ 1156 h 1291"/>
                <a:gd name="T118" fmla="*/ 410 w 1623"/>
                <a:gd name="T119" fmla="*/ 1021 h 1291"/>
                <a:gd name="T120" fmla="*/ 347 w 1623"/>
                <a:gd name="T121" fmla="*/ 101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3" h="1291">
                  <a:moveTo>
                    <a:pt x="283" y="953"/>
                  </a:moveTo>
                  <a:cubicBezTo>
                    <a:pt x="275" y="950"/>
                    <a:pt x="106" y="868"/>
                    <a:pt x="98" y="863"/>
                  </a:cubicBezTo>
                  <a:cubicBezTo>
                    <a:pt x="87" y="855"/>
                    <a:pt x="122" y="844"/>
                    <a:pt x="130" y="833"/>
                  </a:cubicBezTo>
                  <a:cubicBezTo>
                    <a:pt x="138" y="820"/>
                    <a:pt x="130" y="781"/>
                    <a:pt x="143" y="786"/>
                  </a:cubicBezTo>
                  <a:cubicBezTo>
                    <a:pt x="164" y="794"/>
                    <a:pt x="151" y="828"/>
                    <a:pt x="164" y="844"/>
                  </a:cubicBezTo>
                  <a:cubicBezTo>
                    <a:pt x="167" y="849"/>
                    <a:pt x="170" y="831"/>
                    <a:pt x="177" y="831"/>
                  </a:cubicBezTo>
                  <a:cubicBezTo>
                    <a:pt x="199" y="828"/>
                    <a:pt x="222" y="847"/>
                    <a:pt x="241" y="839"/>
                  </a:cubicBezTo>
                  <a:cubicBezTo>
                    <a:pt x="323" y="807"/>
                    <a:pt x="215" y="778"/>
                    <a:pt x="315" y="770"/>
                  </a:cubicBezTo>
                  <a:cubicBezTo>
                    <a:pt x="334" y="770"/>
                    <a:pt x="352" y="783"/>
                    <a:pt x="371" y="786"/>
                  </a:cubicBezTo>
                  <a:cubicBezTo>
                    <a:pt x="384" y="788"/>
                    <a:pt x="350" y="767"/>
                    <a:pt x="339" y="762"/>
                  </a:cubicBezTo>
                  <a:lnTo>
                    <a:pt x="323" y="762"/>
                  </a:lnTo>
                  <a:cubicBezTo>
                    <a:pt x="302" y="759"/>
                    <a:pt x="281" y="765"/>
                    <a:pt x="262" y="757"/>
                  </a:cubicBezTo>
                  <a:cubicBezTo>
                    <a:pt x="249" y="749"/>
                    <a:pt x="294" y="762"/>
                    <a:pt x="305" y="751"/>
                  </a:cubicBezTo>
                  <a:cubicBezTo>
                    <a:pt x="310" y="746"/>
                    <a:pt x="283" y="743"/>
                    <a:pt x="286" y="736"/>
                  </a:cubicBezTo>
                  <a:cubicBezTo>
                    <a:pt x="286" y="722"/>
                    <a:pt x="297" y="712"/>
                    <a:pt x="310" y="706"/>
                  </a:cubicBezTo>
                  <a:cubicBezTo>
                    <a:pt x="318" y="704"/>
                    <a:pt x="331" y="712"/>
                    <a:pt x="342" y="712"/>
                  </a:cubicBezTo>
                  <a:cubicBezTo>
                    <a:pt x="360" y="709"/>
                    <a:pt x="381" y="706"/>
                    <a:pt x="397" y="693"/>
                  </a:cubicBezTo>
                  <a:cubicBezTo>
                    <a:pt x="405" y="688"/>
                    <a:pt x="376" y="691"/>
                    <a:pt x="368" y="685"/>
                  </a:cubicBezTo>
                  <a:cubicBezTo>
                    <a:pt x="360" y="683"/>
                    <a:pt x="294" y="714"/>
                    <a:pt x="275" y="712"/>
                  </a:cubicBezTo>
                  <a:cubicBezTo>
                    <a:pt x="262" y="709"/>
                    <a:pt x="283" y="683"/>
                    <a:pt x="286" y="669"/>
                  </a:cubicBezTo>
                  <a:cubicBezTo>
                    <a:pt x="286" y="653"/>
                    <a:pt x="275" y="640"/>
                    <a:pt x="278" y="624"/>
                  </a:cubicBezTo>
                  <a:cubicBezTo>
                    <a:pt x="281" y="608"/>
                    <a:pt x="310" y="598"/>
                    <a:pt x="305" y="579"/>
                  </a:cubicBezTo>
                  <a:cubicBezTo>
                    <a:pt x="302" y="569"/>
                    <a:pt x="278" y="585"/>
                    <a:pt x="267" y="579"/>
                  </a:cubicBezTo>
                  <a:cubicBezTo>
                    <a:pt x="260" y="577"/>
                    <a:pt x="262" y="555"/>
                    <a:pt x="254" y="561"/>
                  </a:cubicBezTo>
                  <a:cubicBezTo>
                    <a:pt x="252" y="563"/>
                    <a:pt x="262" y="577"/>
                    <a:pt x="257" y="574"/>
                  </a:cubicBezTo>
                  <a:cubicBezTo>
                    <a:pt x="236" y="563"/>
                    <a:pt x="215" y="529"/>
                    <a:pt x="196" y="516"/>
                  </a:cubicBezTo>
                  <a:cubicBezTo>
                    <a:pt x="193" y="510"/>
                    <a:pt x="185" y="513"/>
                    <a:pt x="180" y="513"/>
                  </a:cubicBezTo>
                  <a:cubicBezTo>
                    <a:pt x="175" y="513"/>
                    <a:pt x="170" y="521"/>
                    <a:pt x="167" y="518"/>
                  </a:cubicBezTo>
                  <a:cubicBezTo>
                    <a:pt x="162" y="516"/>
                    <a:pt x="164" y="503"/>
                    <a:pt x="156" y="500"/>
                  </a:cubicBezTo>
                  <a:cubicBezTo>
                    <a:pt x="146" y="495"/>
                    <a:pt x="0" y="495"/>
                    <a:pt x="106" y="444"/>
                  </a:cubicBezTo>
                  <a:cubicBezTo>
                    <a:pt x="135" y="431"/>
                    <a:pt x="130" y="458"/>
                    <a:pt x="156" y="473"/>
                  </a:cubicBezTo>
                  <a:cubicBezTo>
                    <a:pt x="180" y="487"/>
                    <a:pt x="217" y="452"/>
                    <a:pt x="241" y="465"/>
                  </a:cubicBezTo>
                  <a:cubicBezTo>
                    <a:pt x="252" y="471"/>
                    <a:pt x="222" y="492"/>
                    <a:pt x="233" y="500"/>
                  </a:cubicBezTo>
                  <a:cubicBezTo>
                    <a:pt x="241" y="508"/>
                    <a:pt x="246" y="484"/>
                    <a:pt x="257" y="481"/>
                  </a:cubicBezTo>
                  <a:cubicBezTo>
                    <a:pt x="275" y="476"/>
                    <a:pt x="297" y="465"/>
                    <a:pt x="312" y="476"/>
                  </a:cubicBezTo>
                  <a:cubicBezTo>
                    <a:pt x="323" y="487"/>
                    <a:pt x="307" y="508"/>
                    <a:pt x="310" y="521"/>
                  </a:cubicBezTo>
                  <a:cubicBezTo>
                    <a:pt x="310" y="529"/>
                    <a:pt x="310" y="508"/>
                    <a:pt x="312" y="505"/>
                  </a:cubicBezTo>
                  <a:cubicBezTo>
                    <a:pt x="326" y="489"/>
                    <a:pt x="524" y="619"/>
                    <a:pt x="455" y="505"/>
                  </a:cubicBezTo>
                  <a:cubicBezTo>
                    <a:pt x="445" y="489"/>
                    <a:pt x="418" y="518"/>
                    <a:pt x="397" y="516"/>
                  </a:cubicBezTo>
                  <a:cubicBezTo>
                    <a:pt x="373" y="513"/>
                    <a:pt x="355" y="484"/>
                    <a:pt x="344" y="463"/>
                  </a:cubicBezTo>
                  <a:lnTo>
                    <a:pt x="350" y="458"/>
                  </a:lnTo>
                  <a:cubicBezTo>
                    <a:pt x="379" y="436"/>
                    <a:pt x="426" y="431"/>
                    <a:pt x="458" y="428"/>
                  </a:cubicBezTo>
                  <a:cubicBezTo>
                    <a:pt x="474" y="428"/>
                    <a:pt x="492" y="444"/>
                    <a:pt x="503" y="431"/>
                  </a:cubicBezTo>
                  <a:cubicBezTo>
                    <a:pt x="524" y="413"/>
                    <a:pt x="424" y="420"/>
                    <a:pt x="426" y="391"/>
                  </a:cubicBezTo>
                  <a:cubicBezTo>
                    <a:pt x="429" y="373"/>
                    <a:pt x="479" y="381"/>
                    <a:pt x="479" y="360"/>
                  </a:cubicBezTo>
                  <a:cubicBezTo>
                    <a:pt x="477" y="235"/>
                    <a:pt x="387" y="373"/>
                    <a:pt x="381" y="349"/>
                  </a:cubicBezTo>
                  <a:cubicBezTo>
                    <a:pt x="379" y="333"/>
                    <a:pt x="392" y="317"/>
                    <a:pt x="387" y="304"/>
                  </a:cubicBezTo>
                  <a:cubicBezTo>
                    <a:pt x="384" y="299"/>
                    <a:pt x="376" y="315"/>
                    <a:pt x="371" y="315"/>
                  </a:cubicBezTo>
                  <a:cubicBezTo>
                    <a:pt x="365" y="315"/>
                    <a:pt x="376" y="301"/>
                    <a:pt x="371" y="301"/>
                  </a:cubicBezTo>
                  <a:cubicBezTo>
                    <a:pt x="352" y="307"/>
                    <a:pt x="352" y="338"/>
                    <a:pt x="339" y="304"/>
                  </a:cubicBezTo>
                  <a:cubicBezTo>
                    <a:pt x="336" y="301"/>
                    <a:pt x="342" y="291"/>
                    <a:pt x="339" y="291"/>
                  </a:cubicBezTo>
                  <a:cubicBezTo>
                    <a:pt x="328" y="299"/>
                    <a:pt x="328" y="317"/>
                    <a:pt x="315" y="320"/>
                  </a:cubicBezTo>
                  <a:cubicBezTo>
                    <a:pt x="307" y="320"/>
                    <a:pt x="310" y="301"/>
                    <a:pt x="302" y="299"/>
                  </a:cubicBezTo>
                  <a:cubicBezTo>
                    <a:pt x="286" y="293"/>
                    <a:pt x="212" y="330"/>
                    <a:pt x="209" y="288"/>
                  </a:cubicBezTo>
                  <a:cubicBezTo>
                    <a:pt x="209" y="280"/>
                    <a:pt x="222" y="280"/>
                    <a:pt x="222" y="272"/>
                  </a:cubicBezTo>
                  <a:cubicBezTo>
                    <a:pt x="215" y="248"/>
                    <a:pt x="151" y="251"/>
                    <a:pt x="156" y="225"/>
                  </a:cubicBezTo>
                  <a:cubicBezTo>
                    <a:pt x="177" y="113"/>
                    <a:pt x="241" y="272"/>
                    <a:pt x="254" y="264"/>
                  </a:cubicBezTo>
                  <a:cubicBezTo>
                    <a:pt x="291" y="240"/>
                    <a:pt x="212" y="164"/>
                    <a:pt x="265" y="164"/>
                  </a:cubicBezTo>
                  <a:cubicBezTo>
                    <a:pt x="312" y="161"/>
                    <a:pt x="281" y="341"/>
                    <a:pt x="342" y="259"/>
                  </a:cubicBezTo>
                  <a:cubicBezTo>
                    <a:pt x="350" y="248"/>
                    <a:pt x="310" y="235"/>
                    <a:pt x="320" y="227"/>
                  </a:cubicBezTo>
                  <a:cubicBezTo>
                    <a:pt x="331" y="214"/>
                    <a:pt x="360" y="243"/>
                    <a:pt x="373" y="230"/>
                  </a:cubicBezTo>
                  <a:cubicBezTo>
                    <a:pt x="381" y="217"/>
                    <a:pt x="339" y="230"/>
                    <a:pt x="328" y="219"/>
                  </a:cubicBezTo>
                  <a:cubicBezTo>
                    <a:pt x="312" y="203"/>
                    <a:pt x="307" y="180"/>
                    <a:pt x="305" y="158"/>
                  </a:cubicBezTo>
                  <a:cubicBezTo>
                    <a:pt x="294" y="68"/>
                    <a:pt x="355" y="240"/>
                    <a:pt x="379" y="214"/>
                  </a:cubicBezTo>
                  <a:cubicBezTo>
                    <a:pt x="387" y="206"/>
                    <a:pt x="297" y="135"/>
                    <a:pt x="336" y="116"/>
                  </a:cubicBezTo>
                  <a:cubicBezTo>
                    <a:pt x="355" y="108"/>
                    <a:pt x="368" y="158"/>
                    <a:pt x="387" y="150"/>
                  </a:cubicBezTo>
                  <a:cubicBezTo>
                    <a:pt x="397" y="143"/>
                    <a:pt x="336" y="58"/>
                    <a:pt x="413" y="84"/>
                  </a:cubicBezTo>
                  <a:cubicBezTo>
                    <a:pt x="477" y="108"/>
                    <a:pt x="405" y="219"/>
                    <a:pt x="477" y="264"/>
                  </a:cubicBezTo>
                  <a:cubicBezTo>
                    <a:pt x="477" y="267"/>
                    <a:pt x="522" y="246"/>
                    <a:pt x="524" y="193"/>
                  </a:cubicBezTo>
                  <a:cubicBezTo>
                    <a:pt x="524" y="182"/>
                    <a:pt x="508" y="188"/>
                    <a:pt x="503" y="180"/>
                  </a:cubicBezTo>
                  <a:cubicBezTo>
                    <a:pt x="495" y="172"/>
                    <a:pt x="466" y="121"/>
                    <a:pt x="477" y="105"/>
                  </a:cubicBezTo>
                  <a:cubicBezTo>
                    <a:pt x="495" y="84"/>
                    <a:pt x="532" y="124"/>
                    <a:pt x="559" y="137"/>
                  </a:cubicBezTo>
                  <a:cubicBezTo>
                    <a:pt x="567" y="140"/>
                    <a:pt x="535" y="132"/>
                    <a:pt x="535" y="124"/>
                  </a:cubicBezTo>
                  <a:cubicBezTo>
                    <a:pt x="532" y="116"/>
                    <a:pt x="548" y="119"/>
                    <a:pt x="553" y="116"/>
                  </a:cubicBezTo>
                  <a:cubicBezTo>
                    <a:pt x="556" y="113"/>
                    <a:pt x="556" y="108"/>
                    <a:pt x="553" y="108"/>
                  </a:cubicBezTo>
                  <a:cubicBezTo>
                    <a:pt x="519" y="111"/>
                    <a:pt x="522" y="164"/>
                    <a:pt x="482" y="76"/>
                  </a:cubicBezTo>
                  <a:cubicBezTo>
                    <a:pt x="447" y="0"/>
                    <a:pt x="522" y="58"/>
                    <a:pt x="524" y="58"/>
                  </a:cubicBezTo>
                  <a:cubicBezTo>
                    <a:pt x="524" y="58"/>
                    <a:pt x="527" y="55"/>
                    <a:pt x="527" y="53"/>
                  </a:cubicBezTo>
                  <a:cubicBezTo>
                    <a:pt x="527" y="47"/>
                    <a:pt x="522" y="37"/>
                    <a:pt x="527" y="39"/>
                  </a:cubicBezTo>
                  <a:cubicBezTo>
                    <a:pt x="535" y="47"/>
                    <a:pt x="535" y="63"/>
                    <a:pt x="545" y="71"/>
                  </a:cubicBezTo>
                  <a:cubicBezTo>
                    <a:pt x="556" y="79"/>
                    <a:pt x="575" y="76"/>
                    <a:pt x="585" y="84"/>
                  </a:cubicBezTo>
                  <a:cubicBezTo>
                    <a:pt x="612" y="105"/>
                    <a:pt x="572" y="132"/>
                    <a:pt x="575" y="145"/>
                  </a:cubicBezTo>
                  <a:cubicBezTo>
                    <a:pt x="575" y="150"/>
                    <a:pt x="588" y="145"/>
                    <a:pt x="593" y="148"/>
                  </a:cubicBezTo>
                  <a:cubicBezTo>
                    <a:pt x="596" y="150"/>
                    <a:pt x="614" y="166"/>
                    <a:pt x="609" y="177"/>
                  </a:cubicBezTo>
                  <a:cubicBezTo>
                    <a:pt x="604" y="180"/>
                    <a:pt x="590" y="177"/>
                    <a:pt x="593" y="182"/>
                  </a:cubicBezTo>
                  <a:cubicBezTo>
                    <a:pt x="598" y="193"/>
                    <a:pt x="620" y="190"/>
                    <a:pt x="620" y="203"/>
                  </a:cubicBezTo>
                  <a:cubicBezTo>
                    <a:pt x="622" y="222"/>
                    <a:pt x="596" y="240"/>
                    <a:pt x="601" y="259"/>
                  </a:cubicBezTo>
                  <a:cubicBezTo>
                    <a:pt x="606" y="275"/>
                    <a:pt x="646" y="264"/>
                    <a:pt x="643" y="280"/>
                  </a:cubicBezTo>
                  <a:cubicBezTo>
                    <a:pt x="643" y="296"/>
                    <a:pt x="604" y="270"/>
                    <a:pt x="598" y="283"/>
                  </a:cubicBezTo>
                  <a:cubicBezTo>
                    <a:pt x="596" y="296"/>
                    <a:pt x="718" y="349"/>
                    <a:pt x="596" y="368"/>
                  </a:cubicBezTo>
                  <a:cubicBezTo>
                    <a:pt x="575" y="373"/>
                    <a:pt x="567" y="336"/>
                    <a:pt x="545" y="328"/>
                  </a:cubicBezTo>
                  <a:cubicBezTo>
                    <a:pt x="537" y="325"/>
                    <a:pt x="548" y="344"/>
                    <a:pt x="553" y="352"/>
                  </a:cubicBezTo>
                  <a:cubicBezTo>
                    <a:pt x="559" y="373"/>
                    <a:pt x="582" y="391"/>
                    <a:pt x="577" y="410"/>
                  </a:cubicBezTo>
                  <a:cubicBezTo>
                    <a:pt x="572" y="431"/>
                    <a:pt x="532" y="431"/>
                    <a:pt x="530" y="452"/>
                  </a:cubicBezTo>
                  <a:cubicBezTo>
                    <a:pt x="524" y="465"/>
                    <a:pt x="561" y="458"/>
                    <a:pt x="564" y="471"/>
                  </a:cubicBezTo>
                  <a:cubicBezTo>
                    <a:pt x="569" y="484"/>
                    <a:pt x="548" y="497"/>
                    <a:pt x="543" y="510"/>
                  </a:cubicBezTo>
                  <a:cubicBezTo>
                    <a:pt x="537" y="526"/>
                    <a:pt x="519" y="558"/>
                    <a:pt x="535" y="561"/>
                  </a:cubicBezTo>
                  <a:cubicBezTo>
                    <a:pt x="590" y="571"/>
                    <a:pt x="588" y="460"/>
                    <a:pt x="622" y="442"/>
                  </a:cubicBezTo>
                  <a:cubicBezTo>
                    <a:pt x="731" y="383"/>
                    <a:pt x="657" y="458"/>
                    <a:pt x="654" y="468"/>
                  </a:cubicBezTo>
                  <a:cubicBezTo>
                    <a:pt x="638" y="534"/>
                    <a:pt x="718" y="463"/>
                    <a:pt x="723" y="458"/>
                  </a:cubicBezTo>
                  <a:cubicBezTo>
                    <a:pt x="757" y="420"/>
                    <a:pt x="744" y="315"/>
                    <a:pt x="770" y="317"/>
                  </a:cubicBezTo>
                  <a:cubicBezTo>
                    <a:pt x="863" y="325"/>
                    <a:pt x="781" y="442"/>
                    <a:pt x="834" y="484"/>
                  </a:cubicBezTo>
                  <a:cubicBezTo>
                    <a:pt x="876" y="521"/>
                    <a:pt x="853" y="436"/>
                    <a:pt x="863" y="415"/>
                  </a:cubicBezTo>
                  <a:cubicBezTo>
                    <a:pt x="866" y="402"/>
                    <a:pt x="876" y="386"/>
                    <a:pt x="890" y="381"/>
                  </a:cubicBezTo>
                  <a:cubicBezTo>
                    <a:pt x="898" y="378"/>
                    <a:pt x="908" y="383"/>
                    <a:pt x="919" y="389"/>
                  </a:cubicBezTo>
                  <a:cubicBezTo>
                    <a:pt x="921" y="391"/>
                    <a:pt x="921" y="399"/>
                    <a:pt x="924" y="399"/>
                  </a:cubicBezTo>
                  <a:cubicBezTo>
                    <a:pt x="945" y="394"/>
                    <a:pt x="966" y="365"/>
                    <a:pt x="985" y="375"/>
                  </a:cubicBezTo>
                  <a:cubicBezTo>
                    <a:pt x="1003" y="383"/>
                    <a:pt x="1001" y="413"/>
                    <a:pt x="1003" y="434"/>
                  </a:cubicBezTo>
                  <a:cubicBezTo>
                    <a:pt x="1003" y="447"/>
                    <a:pt x="988" y="455"/>
                    <a:pt x="990" y="468"/>
                  </a:cubicBezTo>
                  <a:cubicBezTo>
                    <a:pt x="1003" y="534"/>
                    <a:pt x="1035" y="420"/>
                    <a:pt x="1017" y="518"/>
                  </a:cubicBezTo>
                  <a:cubicBezTo>
                    <a:pt x="1009" y="574"/>
                    <a:pt x="990" y="545"/>
                    <a:pt x="1003" y="595"/>
                  </a:cubicBezTo>
                  <a:cubicBezTo>
                    <a:pt x="1025" y="685"/>
                    <a:pt x="1025" y="423"/>
                    <a:pt x="1051" y="418"/>
                  </a:cubicBezTo>
                  <a:cubicBezTo>
                    <a:pt x="1120" y="399"/>
                    <a:pt x="1104" y="513"/>
                    <a:pt x="1109" y="540"/>
                  </a:cubicBezTo>
                  <a:cubicBezTo>
                    <a:pt x="1109" y="545"/>
                    <a:pt x="1109" y="526"/>
                    <a:pt x="1115" y="524"/>
                  </a:cubicBezTo>
                  <a:cubicBezTo>
                    <a:pt x="1117" y="521"/>
                    <a:pt x="1128" y="524"/>
                    <a:pt x="1125" y="521"/>
                  </a:cubicBezTo>
                  <a:cubicBezTo>
                    <a:pt x="1109" y="487"/>
                    <a:pt x="1130" y="537"/>
                    <a:pt x="1130" y="537"/>
                  </a:cubicBezTo>
                  <a:cubicBezTo>
                    <a:pt x="1133" y="537"/>
                    <a:pt x="1133" y="529"/>
                    <a:pt x="1136" y="526"/>
                  </a:cubicBezTo>
                  <a:cubicBezTo>
                    <a:pt x="1149" y="505"/>
                    <a:pt x="1175" y="468"/>
                    <a:pt x="1205" y="465"/>
                  </a:cubicBezTo>
                  <a:cubicBezTo>
                    <a:pt x="1234" y="463"/>
                    <a:pt x="1231" y="524"/>
                    <a:pt x="1255" y="540"/>
                  </a:cubicBezTo>
                  <a:cubicBezTo>
                    <a:pt x="1265" y="545"/>
                    <a:pt x="1250" y="516"/>
                    <a:pt x="1258" y="508"/>
                  </a:cubicBezTo>
                  <a:cubicBezTo>
                    <a:pt x="1273" y="489"/>
                    <a:pt x="1284" y="532"/>
                    <a:pt x="1284" y="532"/>
                  </a:cubicBezTo>
                  <a:cubicBezTo>
                    <a:pt x="1287" y="537"/>
                    <a:pt x="1281" y="518"/>
                    <a:pt x="1284" y="513"/>
                  </a:cubicBezTo>
                  <a:cubicBezTo>
                    <a:pt x="1289" y="505"/>
                    <a:pt x="1303" y="500"/>
                    <a:pt x="1305" y="489"/>
                  </a:cubicBezTo>
                  <a:cubicBezTo>
                    <a:pt x="1310" y="479"/>
                    <a:pt x="1305" y="465"/>
                    <a:pt x="1305" y="452"/>
                  </a:cubicBezTo>
                  <a:cubicBezTo>
                    <a:pt x="1308" y="436"/>
                    <a:pt x="1305" y="415"/>
                    <a:pt x="1318" y="407"/>
                  </a:cubicBezTo>
                  <a:cubicBezTo>
                    <a:pt x="1337" y="399"/>
                    <a:pt x="1355" y="413"/>
                    <a:pt x="1374" y="418"/>
                  </a:cubicBezTo>
                  <a:cubicBezTo>
                    <a:pt x="1422" y="428"/>
                    <a:pt x="1382" y="450"/>
                    <a:pt x="1387" y="468"/>
                  </a:cubicBezTo>
                  <a:cubicBezTo>
                    <a:pt x="1393" y="479"/>
                    <a:pt x="1408" y="476"/>
                    <a:pt x="1414" y="484"/>
                  </a:cubicBezTo>
                  <a:cubicBezTo>
                    <a:pt x="1432" y="524"/>
                    <a:pt x="1334" y="534"/>
                    <a:pt x="1422" y="582"/>
                  </a:cubicBezTo>
                  <a:cubicBezTo>
                    <a:pt x="1432" y="587"/>
                    <a:pt x="1432" y="558"/>
                    <a:pt x="1443" y="553"/>
                  </a:cubicBezTo>
                  <a:cubicBezTo>
                    <a:pt x="1453" y="548"/>
                    <a:pt x="1467" y="558"/>
                    <a:pt x="1477" y="553"/>
                  </a:cubicBezTo>
                  <a:cubicBezTo>
                    <a:pt x="1501" y="545"/>
                    <a:pt x="1528" y="487"/>
                    <a:pt x="1562" y="550"/>
                  </a:cubicBezTo>
                  <a:cubicBezTo>
                    <a:pt x="1567" y="561"/>
                    <a:pt x="1538" y="555"/>
                    <a:pt x="1525" y="558"/>
                  </a:cubicBezTo>
                  <a:cubicBezTo>
                    <a:pt x="1485" y="566"/>
                    <a:pt x="1469" y="561"/>
                    <a:pt x="1443" y="603"/>
                  </a:cubicBezTo>
                  <a:cubicBezTo>
                    <a:pt x="1440" y="608"/>
                    <a:pt x="1456" y="608"/>
                    <a:pt x="1456" y="614"/>
                  </a:cubicBezTo>
                  <a:cubicBezTo>
                    <a:pt x="1459" y="622"/>
                    <a:pt x="1443" y="627"/>
                    <a:pt x="1448" y="630"/>
                  </a:cubicBezTo>
                  <a:cubicBezTo>
                    <a:pt x="1461" y="640"/>
                    <a:pt x="1485" y="632"/>
                    <a:pt x="1498" y="643"/>
                  </a:cubicBezTo>
                  <a:cubicBezTo>
                    <a:pt x="1541" y="675"/>
                    <a:pt x="1440" y="733"/>
                    <a:pt x="1435" y="738"/>
                  </a:cubicBezTo>
                  <a:cubicBezTo>
                    <a:pt x="1430" y="741"/>
                    <a:pt x="1446" y="730"/>
                    <a:pt x="1453" y="733"/>
                  </a:cubicBezTo>
                  <a:cubicBezTo>
                    <a:pt x="1472" y="738"/>
                    <a:pt x="1491" y="751"/>
                    <a:pt x="1506" y="765"/>
                  </a:cubicBezTo>
                  <a:cubicBezTo>
                    <a:pt x="1509" y="767"/>
                    <a:pt x="1493" y="767"/>
                    <a:pt x="1493" y="773"/>
                  </a:cubicBezTo>
                  <a:cubicBezTo>
                    <a:pt x="1493" y="781"/>
                    <a:pt x="1506" y="788"/>
                    <a:pt x="1506" y="796"/>
                  </a:cubicBezTo>
                  <a:cubicBezTo>
                    <a:pt x="1506" y="802"/>
                    <a:pt x="1496" y="794"/>
                    <a:pt x="1493" y="796"/>
                  </a:cubicBezTo>
                  <a:cubicBezTo>
                    <a:pt x="1475" y="807"/>
                    <a:pt x="1424" y="828"/>
                    <a:pt x="1443" y="836"/>
                  </a:cubicBezTo>
                  <a:cubicBezTo>
                    <a:pt x="1467" y="844"/>
                    <a:pt x="1488" y="786"/>
                    <a:pt x="1506" y="802"/>
                  </a:cubicBezTo>
                  <a:cubicBezTo>
                    <a:pt x="1514" y="812"/>
                    <a:pt x="1522" y="823"/>
                    <a:pt x="1533" y="831"/>
                  </a:cubicBezTo>
                  <a:cubicBezTo>
                    <a:pt x="1538" y="836"/>
                    <a:pt x="1549" y="826"/>
                    <a:pt x="1551" y="833"/>
                  </a:cubicBezTo>
                  <a:cubicBezTo>
                    <a:pt x="1565" y="857"/>
                    <a:pt x="1578" y="902"/>
                    <a:pt x="1546" y="923"/>
                  </a:cubicBezTo>
                  <a:cubicBezTo>
                    <a:pt x="1530" y="934"/>
                    <a:pt x="1506" y="931"/>
                    <a:pt x="1491" y="939"/>
                  </a:cubicBezTo>
                  <a:cubicBezTo>
                    <a:pt x="1483" y="945"/>
                    <a:pt x="1472" y="955"/>
                    <a:pt x="1477" y="961"/>
                  </a:cubicBezTo>
                  <a:cubicBezTo>
                    <a:pt x="1485" y="968"/>
                    <a:pt x="1623" y="984"/>
                    <a:pt x="1514" y="1048"/>
                  </a:cubicBezTo>
                  <a:cubicBezTo>
                    <a:pt x="1491" y="1061"/>
                    <a:pt x="1430" y="1006"/>
                    <a:pt x="1430" y="1003"/>
                  </a:cubicBezTo>
                  <a:cubicBezTo>
                    <a:pt x="1411" y="979"/>
                    <a:pt x="1514" y="1045"/>
                    <a:pt x="1488" y="1069"/>
                  </a:cubicBezTo>
                  <a:cubicBezTo>
                    <a:pt x="1475" y="1080"/>
                    <a:pt x="1453" y="1043"/>
                    <a:pt x="1440" y="1053"/>
                  </a:cubicBezTo>
                  <a:cubicBezTo>
                    <a:pt x="1430" y="1061"/>
                    <a:pt x="1467" y="1069"/>
                    <a:pt x="1472" y="1082"/>
                  </a:cubicBezTo>
                  <a:cubicBezTo>
                    <a:pt x="1475" y="1088"/>
                    <a:pt x="1461" y="1093"/>
                    <a:pt x="1456" y="1096"/>
                  </a:cubicBezTo>
                  <a:cubicBezTo>
                    <a:pt x="1432" y="1106"/>
                    <a:pt x="1400" y="1135"/>
                    <a:pt x="1382" y="1117"/>
                  </a:cubicBezTo>
                  <a:cubicBezTo>
                    <a:pt x="1369" y="1103"/>
                    <a:pt x="1371" y="1051"/>
                    <a:pt x="1358" y="1064"/>
                  </a:cubicBezTo>
                  <a:cubicBezTo>
                    <a:pt x="1345" y="1080"/>
                    <a:pt x="1387" y="1103"/>
                    <a:pt x="1377" y="1122"/>
                  </a:cubicBezTo>
                  <a:cubicBezTo>
                    <a:pt x="1369" y="1138"/>
                    <a:pt x="1334" y="1119"/>
                    <a:pt x="1321" y="1133"/>
                  </a:cubicBezTo>
                  <a:cubicBezTo>
                    <a:pt x="1305" y="1146"/>
                    <a:pt x="1316" y="1178"/>
                    <a:pt x="1303" y="1193"/>
                  </a:cubicBezTo>
                  <a:cubicBezTo>
                    <a:pt x="1297" y="1201"/>
                    <a:pt x="1281" y="1186"/>
                    <a:pt x="1273" y="1188"/>
                  </a:cubicBezTo>
                  <a:cubicBezTo>
                    <a:pt x="1255" y="1193"/>
                    <a:pt x="1244" y="1217"/>
                    <a:pt x="1226" y="1220"/>
                  </a:cubicBezTo>
                  <a:cubicBezTo>
                    <a:pt x="1210" y="1223"/>
                    <a:pt x="1218" y="1154"/>
                    <a:pt x="1175" y="1143"/>
                  </a:cubicBezTo>
                  <a:cubicBezTo>
                    <a:pt x="1162" y="1141"/>
                    <a:pt x="1178" y="1172"/>
                    <a:pt x="1170" y="1186"/>
                  </a:cubicBezTo>
                  <a:cubicBezTo>
                    <a:pt x="1168" y="1191"/>
                    <a:pt x="1157" y="1180"/>
                    <a:pt x="1152" y="1186"/>
                  </a:cubicBezTo>
                  <a:cubicBezTo>
                    <a:pt x="1149" y="1186"/>
                    <a:pt x="1162" y="1193"/>
                    <a:pt x="1160" y="1193"/>
                  </a:cubicBezTo>
                  <a:cubicBezTo>
                    <a:pt x="1088" y="1207"/>
                    <a:pt x="1128" y="1188"/>
                    <a:pt x="1062" y="1199"/>
                  </a:cubicBezTo>
                  <a:cubicBezTo>
                    <a:pt x="1027" y="1204"/>
                    <a:pt x="998" y="1233"/>
                    <a:pt x="964" y="1246"/>
                  </a:cubicBezTo>
                  <a:cubicBezTo>
                    <a:pt x="958" y="1249"/>
                    <a:pt x="948" y="1252"/>
                    <a:pt x="943" y="1249"/>
                  </a:cubicBezTo>
                  <a:cubicBezTo>
                    <a:pt x="924" y="1241"/>
                    <a:pt x="919" y="1212"/>
                    <a:pt x="900" y="1212"/>
                  </a:cubicBezTo>
                  <a:cubicBezTo>
                    <a:pt x="884" y="1215"/>
                    <a:pt x="890" y="1249"/>
                    <a:pt x="876" y="1254"/>
                  </a:cubicBezTo>
                  <a:cubicBezTo>
                    <a:pt x="866" y="1257"/>
                    <a:pt x="863" y="1236"/>
                    <a:pt x="853" y="1231"/>
                  </a:cubicBezTo>
                  <a:cubicBezTo>
                    <a:pt x="837" y="1225"/>
                    <a:pt x="778" y="1223"/>
                    <a:pt x="757" y="1215"/>
                  </a:cubicBezTo>
                  <a:cubicBezTo>
                    <a:pt x="720" y="1204"/>
                    <a:pt x="718" y="1268"/>
                    <a:pt x="710" y="1276"/>
                  </a:cubicBezTo>
                  <a:cubicBezTo>
                    <a:pt x="691" y="1291"/>
                    <a:pt x="593" y="1281"/>
                    <a:pt x="575" y="1273"/>
                  </a:cubicBezTo>
                  <a:cubicBezTo>
                    <a:pt x="527" y="1257"/>
                    <a:pt x="487" y="1180"/>
                    <a:pt x="463" y="1156"/>
                  </a:cubicBezTo>
                  <a:cubicBezTo>
                    <a:pt x="429" y="1127"/>
                    <a:pt x="400" y="1151"/>
                    <a:pt x="381" y="1098"/>
                  </a:cubicBezTo>
                  <a:cubicBezTo>
                    <a:pt x="379" y="1085"/>
                    <a:pt x="365" y="1069"/>
                    <a:pt x="371" y="1056"/>
                  </a:cubicBezTo>
                  <a:cubicBezTo>
                    <a:pt x="376" y="1037"/>
                    <a:pt x="426" y="1029"/>
                    <a:pt x="410" y="1021"/>
                  </a:cubicBezTo>
                  <a:cubicBezTo>
                    <a:pt x="395" y="1013"/>
                    <a:pt x="381" y="1064"/>
                    <a:pt x="368" y="1053"/>
                  </a:cubicBezTo>
                  <a:cubicBezTo>
                    <a:pt x="352" y="1040"/>
                    <a:pt x="387" y="1011"/>
                    <a:pt x="376" y="992"/>
                  </a:cubicBezTo>
                  <a:cubicBezTo>
                    <a:pt x="371" y="982"/>
                    <a:pt x="357" y="1016"/>
                    <a:pt x="347" y="1011"/>
                  </a:cubicBezTo>
                  <a:cubicBezTo>
                    <a:pt x="328" y="1000"/>
                    <a:pt x="328" y="974"/>
                    <a:pt x="312" y="961"/>
                  </a:cubicBezTo>
                  <a:cubicBezTo>
                    <a:pt x="305" y="953"/>
                    <a:pt x="294" y="955"/>
                    <a:pt x="283" y="953"/>
                  </a:cubicBez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7" name="Hungary"/>
            <p:cNvSpPr>
              <a:spLocks/>
            </p:cNvSpPr>
            <p:nvPr/>
          </p:nvSpPr>
          <p:spPr bwMode="auto">
            <a:xfrm>
              <a:off x="4580984" y="4435826"/>
              <a:ext cx="558800" cy="390525"/>
            </a:xfrm>
            <a:custGeom>
              <a:avLst/>
              <a:gdLst>
                <a:gd name="T0" fmla="*/ 43 w 1552"/>
                <a:gd name="T1" fmla="*/ 741 h 1085"/>
                <a:gd name="T2" fmla="*/ 43 w 1552"/>
                <a:gd name="T3" fmla="*/ 741 h 1085"/>
                <a:gd name="T4" fmla="*/ 43 w 1552"/>
                <a:gd name="T5" fmla="*/ 741 h 1085"/>
                <a:gd name="T6" fmla="*/ 43 w 1552"/>
                <a:gd name="T7" fmla="*/ 741 h 1085"/>
                <a:gd name="T8" fmla="*/ 130 w 1552"/>
                <a:gd name="T9" fmla="*/ 868 h 1085"/>
                <a:gd name="T10" fmla="*/ 318 w 1552"/>
                <a:gd name="T11" fmla="*/ 1029 h 1085"/>
                <a:gd name="T12" fmla="*/ 384 w 1552"/>
                <a:gd name="T13" fmla="*/ 1035 h 1085"/>
                <a:gd name="T14" fmla="*/ 440 w 1552"/>
                <a:gd name="T15" fmla="*/ 1069 h 1085"/>
                <a:gd name="T16" fmla="*/ 628 w 1552"/>
                <a:gd name="T17" fmla="*/ 1053 h 1085"/>
                <a:gd name="T18" fmla="*/ 654 w 1552"/>
                <a:gd name="T19" fmla="*/ 1011 h 1085"/>
                <a:gd name="T20" fmla="*/ 742 w 1552"/>
                <a:gd name="T21" fmla="*/ 963 h 1085"/>
                <a:gd name="T22" fmla="*/ 784 w 1552"/>
                <a:gd name="T23" fmla="*/ 963 h 1085"/>
                <a:gd name="T24" fmla="*/ 853 w 1552"/>
                <a:gd name="T25" fmla="*/ 897 h 1085"/>
                <a:gd name="T26" fmla="*/ 908 w 1552"/>
                <a:gd name="T27" fmla="*/ 900 h 1085"/>
                <a:gd name="T28" fmla="*/ 983 w 1552"/>
                <a:gd name="T29" fmla="*/ 878 h 1085"/>
                <a:gd name="T30" fmla="*/ 1022 w 1552"/>
                <a:gd name="T31" fmla="*/ 892 h 1085"/>
                <a:gd name="T32" fmla="*/ 1035 w 1552"/>
                <a:gd name="T33" fmla="*/ 876 h 1085"/>
                <a:gd name="T34" fmla="*/ 1136 w 1552"/>
                <a:gd name="T35" fmla="*/ 844 h 1085"/>
                <a:gd name="T36" fmla="*/ 1149 w 1552"/>
                <a:gd name="T37" fmla="*/ 812 h 1085"/>
                <a:gd name="T38" fmla="*/ 1202 w 1552"/>
                <a:gd name="T39" fmla="*/ 823 h 1085"/>
                <a:gd name="T40" fmla="*/ 1250 w 1552"/>
                <a:gd name="T41" fmla="*/ 680 h 1085"/>
                <a:gd name="T42" fmla="*/ 1274 w 1552"/>
                <a:gd name="T43" fmla="*/ 664 h 1085"/>
                <a:gd name="T44" fmla="*/ 1303 w 1552"/>
                <a:gd name="T45" fmla="*/ 571 h 1085"/>
                <a:gd name="T46" fmla="*/ 1316 w 1552"/>
                <a:gd name="T47" fmla="*/ 534 h 1085"/>
                <a:gd name="T48" fmla="*/ 1303 w 1552"/>
                <a:gd name="T49" fmla="*/ 524 h 1085"/>
                <a:gd name="T50" fmla="*/ 1348 w 1552"/>
                <a:gd name="T51" fmla="*/ 405 h 1085"/>
                <a:gd name="T52" fmla="*/ 1366 w 1552"/>
                <a:gd name="T53" fmla="*/ 397 h 1085"/>
                <a:gd name="T54" fmla="*/ 1419 w 1552"/>
                <a:gd name="T55" fmla="*/ 254 h 1085"/>
                <a:gd name="T56" fmla="*/ 1488 w 1552"/>
                <a:gd name="T57" fmla="*/ 235 h 1085"/>
                <a:gd name="T58" fmla="*/ 1541 w 1552"/>
                <a:gd name="T59" fmla="*/ 161 h 1085"/>
                <a:gd name="T60" fmla="*/ 1517 w 1552"/>
                <a:gd name="T61" fmla="*/ 116 h 1085"/>
                <a:gd name="T62" fmla="*/ 1496 w 1552"/>
                <a:gd name="T63" fmla="*/ 108 h 1085"/>
                <a:gd name="T64" fmla="*/ 1467 w 1552"/>
                <a:gd name="T65" fmla="*/ 121 h 1085"/>
                <a:gd name="T66" fmla="*/ 1433 w 1552"/>
                <a:gd name="T67" fmla="*/ 74 h 1085"/>
                <a:gd name="T68" fmla="*/ 1406 w 1552"/>
                <a:gd name="T69" fmla="*/ 79 h 1085"/>
                <a:gd name="T70" fmla="*/ 1343 w 1552"/>
                <a:gd name="T71" fmla="*/ 31 h 1085"/>
                <a:gd name="T72" fmla="*/ 1282 w 1552"/>
                <a:gd name="T73" fmla="*/ 58 h 1085"/>
                <a:gd name="T74" fmla="*/ 1253 w 1552"/>
                <a:gd name="T75" fmla="*/ 68 h 1085"/>
                <a:gd name="T76" fmla="*/ 1176 w 1552"/>
                <a:gd name="T77" fmla="*/ 0 h 1085"/>
                <a:gd name="T78" fmla="*/ 1107 w 1552"/>
                <a:gd name="T79" fmla="*/ 39 h 1085"/>
                <a:gd name="T80" fmla="*/ 964 w 1552"/>
                <a:gd name="T81" fmla="*/ 50 h 1085"/>
                <a:gd name="T82" fmla="*/ 930 w 1552"/>
                <a:gd name="T83" fmla="*/ 156 h 1085"/>
                <a:gd name="T84" fmla="*/ 893 w 1552"/>
                <a:gd name="T85" fmla="*/ 153 h 1085"/>
                <a:gd name="T86" fmla="*/ 845 w 1552"/>
                <a:gd name="T87" fmla="*/ 209 h 1085"/>
                <a:gd name="T88" fmla="*/ 755 w 1552"/>
                <a:gd name="T89" fmla="*/ 190 h 1085"/>
                <a:gd name="T90" fmla="*/ 750 w 1552"/>
                <a:gd name="T91" fmla="*/ 238 h 1085"/>
                <a:gd name="T92" fmla="*/ 601 w 1552"/>
                <a:gd name="T93" fmla="*/ 275 h 1085"/>
                <a:gd name="T94" fmla="*/ 615 w 1552"/>
                <a:gd name="T95" fmla="*/ 349 h 1085"/>
                <a:gd name="T96" fmla="*/ 368 w 1552"/>
                <a:gd name="T97" fmla="*/ 402 h 1085"/>
                <a:gd name="T98" fmla="*/ 233 w 1552"/>
                <a:gd name="T99" fmla="*/ 317 h 1085"/>
                <a:gd name="T100" fmla="*/ 210 w 1552"/>
                <a:gd name="T101" fmla="*/ 320 h 1085"/>
                <a:gd name="T102" fmla="*/ 210 w 1552"/>
                <a:gd name="T103" fmla="*/ 320 h 1085"/>
                <a:gd name="T104" fmla="*/ 207 w 1552"/>
                <a:gd name="T105" fmla="*/ 431 h 1085"/>
                <a:gd name="T106" fmla="*/ 59 w 1552"/>
                <a:gd name="T107" fmla="*/ 450 h 1085"/>
                <a:gd name="T108" fmla="*/ 125 w 1552"/>
                <a:gd name="T109" fmla="*/ 503 h 1085"/>
                <a:gd name="T110" fmla="*/ 67 w 1552"/>
                <a:gd name="T111" fmla="*/ 553 h 1085"/>
                <a:gd name="T112" fmla="*/ 96 w 1552"/>
                <a:gd name="T113" fmla="*/ 645 h 1085"/>
                <a:gd name="T114" fmla="*/ 3 w 1552"/>
                <a:gd name="T115" fmla="*/ 746 h 1085"/>
                <a:gd name="T116" fmla="*/ 3 w 1552"/>
                <a:gd name="T117" fmla="*/ 746 h 1085"/>
                <a:gd name="T118" fmla="*/ 0 w 1552"/>
                <a:gd name="T119" fmla="*/ 749 h 1085"/>
                <a:gd name="T120" fmla="*/ 14 w 1552"/>
                <a:gd name="T121" fmla="*/ 743 h 1085"/>
                <a:gd name="T122" fmla="*/ 43 w 1552"/>
                <a:gd name="T123" fmla="*/ 74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2" h="1085">
                  <a:moveTo>
                    <a:pt x="43" y="741"/>
                  </a:moveTo>
                  <a:lnTo>
                    <a:pt x="43" y="741"/>
                  </a:lnTo>
                  <a:lnTo>
                    <a:pt x="43" y="741"/>
                  </a:lnTo>
                  <a:lnTo>
                    <a:pt x="43" y="741"/>
                  </a:lnTo>
                  <a:cubicBezTo>
                    <a:pt x="53" y="741"/>
                    <a:pt x="75" y="823"/>
                    <a:pt x="130" y="868"/>
                  </a:cubicBezTo>
                  <a:cubicBezTo>
                    <a:pt x="202" y="926"/>
                    <a:pt x="262" y="958"/>
                    <a:pt x="318" y="1029"/>
                  </a:cubicBezTo>
                  <a:cubicBezTo>
                    <a:pt x="326" y="1040"/>
                    <a:pt x="379" y="1032"/>
                    <a:pt x="384" y="1035"/>
                  </a:cubicBezTo>
                  <a:cubicBezTo>
                    <a:pt x="405" y="1043"/>
                    <a:pt x="421" y="1061"/>
                    <a:pt x="440" y="1069"/>
                  </a:cubicBezTo>
                  <a:cubicBezTo>
                    <a:pt x="477" y="1085"/>
                    <a:pt x="593" y="1082"/>
                    <a:pt x="628" y="1053"/>
                  </a:cubicBezTo>
                  <a:cubicBezTo>
                    <a:pt x="633" y="1048"/>
                    <a:pt x="636" y="1011"/>
                    <a:pt x="654" y="1011"/>
                  </a:cubicBezTo>
                  <a:cubicBezTo>
                    <a:pt x="705" y="1003"/>
                    <a:pt x="697" y="1013"/>
                    <a:pt x="742" y="963"/>
                  </a:cubicBezTo>
                  <a:cubicBezTo>
                    <a:pt x="750" y="955"/>
                    <a:pt x="760" y="982"/>
                    <a:pt x="784" y="963"/>
                  </a:cubicBezTo>
                  <a:cubicBezTo>
                    <a:pt x="808" y="945"/>
                    <a:pt x="824" y="913"/>
                    <a:pt x="853" y="897"/>
                  </a:cubicBezTo>
                  <a:cubicBezTo>
                    <a:pt x="914" y="857"/>
                    <a:pt x="863" y="897"/>
                    <a:pt x="908" y="900"/>
                  </a:cubicBezTo>
                  <a:cubicBezTo>
                    <a:pt x="911" y="900"/>
                    <a:pt x="980" y="878"/>
                    <a:pt x="983" y="878"/>
                  </a:cubicBezTo>
                  <a:cubicBezTo>
                    <a:pt x="996" y="878"/>
                    <a:pt x="1009" y="892"/>
                    <a:pt x="1022" y="892"/>
                  </a:cubicBezTo>
                  <a:cubicBezTo>
                    <a:pt x="1028" y="889"/>
                    <a:pt x="1030" y="878"/>
                    <a:pt x="1035" y="876"/>
                  </a:cubicBezTo>
                  <a:cubicBezTo>
                    <a:pt x="1051" y="870"/>
                    <a:pt x="1131" y="863"/>
                    <a:pt x="1136" y="844"/>
                  </a:cubicBezTo>
                  <a:cubicBezTo>
                    <a:pt x="1141" y="833"/>
                    <a:pt x="1102" y="820"/>
                    <a:pt x="1149" y="812"/>
                  </a:cubicBezTo>
                  <a:cubicBezTo>
                    <a:pt x="1168" y="810"/>
                    <a:pt x="1186" y="828"/>
                    <a:pt x="1202" y="823"/>
                  </a:cubicBezTo>
                  <a:cubicBezTo>
                    <a:pt x="1253" y="804"/>
                    <a:pt x="1237" y="709"/>
                    <a:pt x="1250" y="680"/>
                  </a:cubicBezTo>
                  <a:cubicBezTo>
                    <a:pt x="1255" y="672"/>
                    <a:pt x="1268" y="672"/>
                    <a:pt x="1274" y="664"/>
                  </a:cubicBezTo>
                  <a:lnTo>
                    <a:pt x="1303" y="571"/>
                  </a:lnTo>
                  <a:cubicBezTo>
                    <a:pt x="1308" y="558"/>
                    <a:pt x="1316" y="548"/>
                    <a:pt x="1316" y="534"/>
                  </a:cubicBezTo>
                  <a:cubicBezTo>
                    <a:pt x="1316" y="529"/>
                    <a:pt x="1303" y="529"/>
                    <a:pt x="1303" y="524"/>
                  </a:cubicBezTo>
                  <a:cubicBezTo>
                    <a:pt x="1306" y="500"/>
                    <a:pt x="1335" y="426"/>
                    <a:pt x="1348" y="405"/>
                  </a:cubicBezTo>
                  <a:cubicBezTo>
                    <a:pt x="1353" y="399"/>
                    <a:pt x="1366" y="405"/>
                    <a:pt x="1366" y="397"/>
                  </a:cubicBezTo>
                  <a:cubicBezTo>
                    <a:pt x="1380" y="346"/>
                    <a:pt x="1361" y="309"/>
                    <a:pt x="1419" y="254"/>
                  </a:cubicBezTo>
                  <a:cubicBezTo>
                    <a:pt x="1438" y="232"/>
                    <a:pt x="1459" y="246"/>
                    <a:pt x="1488" y="235"/>
                  </a:cubicBezTo>
                  <a:cubicBezTo>
                    <a:pt x="1517" y="222"/>
                    <a:pt x="1520" y="182"/>
                    <a:pt x="1541" y="161"/>
                  </a:cubicBezTo>
                  <a:cubicBezTo>
                    <a:pt x="1509" y="135"/>
                    <a:pt x="1552" y="140"/>
                    <a:pt x="1517" y="116"/>
                  </a:cubicBezTo>
                  <a:cubicBezTo>
                    <a:pt x="1512" y="113"/>
                    <a:pt x="1504" y="108"/>
                    <a:pt x="1496" y="108"/>
                  </a:cubicBezTo>
                  <a:cubicBezTo>
                    <a:pt x="1486" y="111"/>
                    <a:pt x="1478" y="124"/>
                    <a:pt x="1467" y="121"/>
                  </a:cubicBezTo>
                  <a:cubicBezTo>
                    <a:pt x="1451" y="111"/>
                    <a:pt x="1448" y="84"/>
                    <a:pt x="1433" y="74"/>
                  </a:cubicBezTo>
                  <a:cubicBezTo>
                    <a:pt x="1425" y="68"/>
                    <a:pt x="1414" y="82"/>
                    <a:pt x="1406" y="79"/>
                  </a:cubicBezTo>
                  <a:cubicBezTo>
                    <a:pt x="1364" y="63"/>
                    <a:pt x="1403" y="34"/>
                    <a:pt x="1343" y="31"/>
                  </a:cubicBezTo>
                  <a:cubicBezTo>
                    <a:pt x="1343" y="52"/>
                    <a:pt x="1303" y="52"/>
                    <a:pt x="1282" y="58"/>
                  </a:cubicBezTo>
                  <a:cubicBezTo>
                    <a:pt x="1271" y="60"/>
                    <a:pt x="1261" y="74"/>
                    <a:pt x="1253" y="68"/>
                  </a:cubicBezTo>
                  <a:cubicBezTo>
                    <a:pt x="1202" y="52"/>
                    <a:pt x="1242" y="2"/>
                    <a:pt x="1176" y="0"/>
                  </a:cubicBezTo>
                  <a:cubicBezTo>
                    <a:pt x="1149" y="0"/>
                    <a:pt x="1133" y="37"/>
                    <a:pt x="1107" y="39"/>
                  </a:cubicBezTo>
                  <a:cubicBezTo>
                    <a:pt x="1062" y="47"/>
                    <a:pt x="1004" y="0"/>
                    <a:pt x="964" y="50"/>
                  </a:cubicBezTo>
                  <a:cubicBezTo>
                    <a:pt x="948" y="71"/>
                    <a:pt x="959" y="142"/>
                    <a:pt x="930" y="156"/>
                  </a:cubicBezTo>
                  <a:cubicBezTo>
                    <a:pt x="919" y="158"/>
                    <a:pt x="903" y="148"/>
                    <a:pt x="893" y="153"/>
                  </a:cubicBezTo>
                  <a:cubicBezTo>
                    <a:pt x="850" y="180"/>
                    <a:pt x="911" y="198"/>
                    <a:pt x="845" y="209"/>
                  </a:cubicBezTo>
                  <a:cubicBezTo>
                    <a:pt x="824" y="211"/>
                    <a:pt x="776" y="153"/>
                    <a:pt x="755" y="190"/>
                  </a:cubicBezTo>
                  <a:cubicBezTo>
                    <a:pt x="747" y="203"/>
                    <a:pt x="760" y="227"/>
                    <a:pt x="750" y="238"/>
                  </a:cubicBezTo>
                  <a:cubicBezTo>
                    <a:pt x="720" y="267"/>
                    <a:pt x="638" y="248"/>
                    <a:pt x="601" y="275"/>
                  </a:cubicBezTo>
                  <a:cubicBezTo>
                    <a:pt x="567" y="296"/>
                    <a:pt x="604" y="333"/>
                    <a:pt x="615" y="349"/>
                  </a:cubicBezTo>
                  <a:cubicBezTo>
                    <a:pt x="625" y="368"/>
                    <a:pt x="400" y="407"/>
                    <a:pt x="368" y="402"/>
                  </a:cubicBezTo>
                  <a:cubicBezTo>
                    <a:pt x="318" y="391"/>
                    <a:pt x="281" y="322"/>
                    <a:pt x="233" y="317"/>
                  </a:cubicBezTo>
                  <a:cubicBezTo>
                    <a:pt x="223" y="315"/>
                    <a:pt x="215" y="317"/>
                    <a:pt x="210" y="320"/>
                  </a:cubicBezTo>
                  <a:lnTo>
                    <a:pt x="210" y="320"/>
                  </a:lnTo>
                  <a:cubicBezTo>
                    <a:pt x="172" y="336"/>
                    <a:pt x="210" y="420"/>
                    <a:pt x="207" y="431"/>
                  </a:cubicBezTo>
                  <a:cubicBezTo>
                    <a:pt x="191" y="460"/>
                    <a:pt x="96" y="418"/>
                    <a:pt x="59" y="450"/>
                  </a:cubicBezTo>
                  <a:cubicBezTo>
                    <a:pt x="43" y="463"/>
                    <a:pt x="122" y="458"/>
                    <a:pt x="125" y="503"/>
                  </a:cubicBezTo>
                  <a:cubicBezTo>
                    <a:pt x="130" y="555"/>
                    <a:pt x="85" y="516"/>
                    <a:pt x="67" y="553"/>
                  </a:cubicBezTo>
                  <a:cubicBezTo>
                    <a:pt x="53" y="579"/>
                    <a:pt x="101" y="635"/>
                    <a:pt x="96" y="645"/>
                  </a:cubicBezTo>
                  <a:cubicBezTo>
                    <a:pt x="72" y="685"/>
                    <a:pt x="51" y="693"/>
                    <a:pt x="3" y="746"/>
                  </a:cubicBezTo>
                  <a:lnTo>
                    <a:pt x="3" y="746"/>
                  </a:lnTo>
                  <a:lnTo>
                    <a:pt x="0" y="749"/>
                  </a:lnTo>
                  <a:cubicBezTo>
                    <a:pt x="6" y="746"/>
                    <a:pt x="8" y="743"/>
                    <a:pt x="14" y="743"/>
                  </a:cubicBezTo>
                  <a:lnTo>
                    <a:pt x="43" y="741"/>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9" name="Greece"/>
            <p:cNvSpPr>
              <a:spLocks noEditPoints="1"/>
            </p:cNvSpPr>
            <p:nvPr/>
          </p:nvSpPr>
          <p:spPr bwMode="auto">
            <a:xfrm>
              <a:off x="5027071" y="5196238"/>
              <a:ext cx="719138" cy="868363"/>
            </a:xfrm>
            <a:custGeom>
              <a:avLst/>
              <a:gdLst>
                <a:gd name="T0" fmla="*/ 1432 w 1994"/>
                <a:gd name="T1" fmla="*/ 2333 h 2412"/>
                <a:gd name="T2" fmla="*/ 1189 w 1994"/>
                <a:gd name="T3" fmla="*/ 2293 h 2412"/>
                <a:gd name="T4" fmla="*/ 1327 w 1994"/>
                <a:gd name="T5" fmla="*/ 2243 h 2412"/>
                <a:gd name="T6" fmla="*/ 1599 w 1994"/>
                <a:gd name="T7" fmla="*/ 2219 h 2412"/>
                <a:gd name="T8" fmla="*/ 1838 w 1994"/>
                <a:gd name="T9" fmla="*/ 2277 h 2412"/>
                <a:gd name="T10" fmla="*/ 1427 w 1994"/>
                <a:gd name="T11" fmla="*/ 167 h 2412"/>
                <a:gd name="T12" fmla="*/ 1430 w 1994"/>
                <a:gd name="T13" fmla="*/ 167 h 2412"/>
                <a:gd name="T14" fmla="*/ 1430 w 1994"/>
                <a:gd name="T15" fmla="*/ 167 h 2412"/>
                <a:gd name="T16" fmla="*/ 1430 w 1994"/>
                <a:gd name="T17" fmla="*/ 167 h 2412"/>
                <a:gd name="T18" fmla="*/ 1430 w 1994"/>
                <a:gd name="T19" fmla="*/ 167 h 2412"/>
                <a:gd name="T20" fmla="*/ 1509 w 1994"/>
                <a:gd name="T21" fmla="*/ 0 h 2412"/>
                <a:gd name="T22" fmla="*/ 1512 w 1994"/>
                <a:gd name="T23" fmla="*/ 0 h 2412"/>
                <a:gd name="T24" fmla="*/ 1523 w 1994"/>
                <a:gd name="T25" fmla="*/ 0 h 2412"/>
                <a:gd name="T26" fmla="*/ 1538 w 1994"/>
                <a:gd name="T27" fmla="*/ 3 h 2412"/>
                <a:gd name="T28" fmla="*/ 1573 w 1994"/>
                <a:gd name="T29" fmla="*/ 188 h 2412"/>
                <a:gd name="T30" fmla="*/ 1398 w 1994"/>
                <a:gd name="T31" fmla="*/ 339 h 2412"/>
                <a:gd name="T32" fmla="*/ 927 w 1994"/>
                <a:gd name="T33" fmla="*/ 487 h 2412"/>
                <a:gd name="T34" fmla="*/ 1022 w 1994"/>
                <a:gd name="T35" fmla="*/ 564 h 2412"/>
                <a:gd name="T36" fmla="*/ 1035 w 1994"/>
                <a:gd name="T37" fmla="*/ 678 h 2412"/>
                <a:gd name="T38" fmla="*/ 977 w 1994"/>
                <a:gd name="T39" fmla="*/ 760 h 2412"/>
                <a:gd name="T40" fmla="*/ 686 w 1994"/>
                <a:gd name="T41" fmla="*/ 585 h 2412"/>
                <a:gd name="T42" fmla="*/ 789 w 1994"/>
                <a:gd name="T43" fmla="*/ 911 h 2412"/>
                <a:gd name="T44" fmla="*/ 797 w 1994"/>
                <a:gd name="T45" fmla="*/ 1051 h 2412"/>
                <a:gd name="T46" fmla="*/ 765 w 1994"/>
                <a:gd name="T47" fmla="*/ 1173 h 2412"/>
                <a:gd name="T48" fmla="*/ 943 w 1994"/>
                <a:gd name="T49" fmla="*/ 1210 h 2412"/>
                <a:gd name="T50" fmla="*/ 1155 w 1994"/>
                <a:gd name="T51" fmla="*/ 1364 h 2412"/>
                <a:gd name="T52" fmla="*/ 1168 w 1994"/>
                <a:gd name="T53" fmla="*/ 1496 h 2412"/>
                <a:gd name="T54" fmla="*/ 895 w 1994"/>
                <a:gd name="T55" fmla="*/ 1488 h 2412"/>
                <a:gd name="T56" fmla="*/ 1065 w 1994"/>
                <a:gd name="T57" fmla="*/ 1615 h 2412"/>
                <a:gd name="T58" fmla="*/ 837 w 1994"/>
                <a:gd name="T59" fmla="*/ 1610 h 2412"/>
                <a:gd name="T60" fmla="*/ 969 w 1994"/>
                <a:gd name="T61" fmla="*/ 1877 h 2412"/>
                <a:gd name="T62" fmla="*/ 985 w 1994"/>
                <a:gd name="T63" fmla="*/ 1951 h 2412"/>
                <a:gd name="T64" fmla="*/ 789 w 1994"/>
                <a:gd name="T65" fmla="*/ 1920 h 2412"/>
                <a:gd name="T66" fmla="*/ 593 w 1994"/>
                <a:gd name="T67" fmla="*/ 1867 h 2412"/>
                <a:gd name="T68" fmla="*/ 450 w 1994"/>
                <a:gd name="T69" fmla="*/ 1650 h 2412"/>
                <a:gd name="T70" fmla="*/ 448 w 1994"/>
                <a:gd name="T71" fmla="*/ 1459 h 2412"/>
                <a:gd name="T72" fmla="*/ 792 w 1994"/>
                <a:gd name="T73" fmla="*/ 1438 h 2412"/>
                <a:gd name="T74" fmla="*/ 919 w 1994"/>
                <a:gd name="T75" fmla="*/ 1385 h 2412"/>
                <a:gd name="T76" fmla="*/ 755 w 1994"/>
                <a:gd name="T77" fmla="*/ 1374 h 2412"/>
                <a:gd name="T78" fmla="*/ 421 w 1994"/>
                <a:gd name="T79" fmla="*/ 1369 h 2412"/>
                <a:gd name="T80" fmla="*/ 310 w 1994"/>
                <a:gd name="T81" fmla="*/ 1311 h 2412"/>
                <a:gd name="T82" fmla="*/ 212 w 1994"/>
                <a:gd name="T83" fmla="*/ 1186 h 2412"/>
                <a:gd name="T84" fmla="*/ 6 w 1994"/>
                <a:gd name="T85" fmla="*/ 996 h 2412"/>
                <a:gd name="T86" fmla="*/ 178 w 1994"/>
                <a:gd name="T87" fmla="*/ 726 h 2412"/>
                <a:gd name="T88" fmla="*/ 614 w 1994"/>
                <a:gd name="T89" fmla="*/ 405 h 2412"/>
                <a:gd name="T90" fmla="*/ 691 w 1994"/>
                <a:gd name="T91" fmla="*/ 315 h 2412"/>
                <a:gd name="T92" fmla="*/ 757 w 1994"/>
                <a:gd name="T93" fmla="*/ 307 h 2412"/>
                <a:gd name="T94" fmla="*/ 1091 w 1994"/>
                <a:gd name="T95" fmla="*/ 157 h 2412"/>
                <a:gd name="T96" fmla="*/ 1284 w 1994"/>
                <a:gd name="T97" fmla="*/ 210 h 2412"/>
                <a:gd name="T98" fmla="*/ 347 w 1994"/>
                <a:gd name="T99" fmla="*/ 1194 h 2412"/>
                <a:gd name="T100" fmla="*/ 302 w 1994"/>
                <a:gd name="T101" fmla="*/ 1509 h 2412"/>
                <a:gd name="T102" fmla="*/ 220 w 1994"/>
                <a:gd name="T103" fmla="*/ 1382 h 2412"/>
                <a:gd name="T104" fmla="*/ 1155 w 1994"/>
                <a:gd name="T105" fmla="*/ 1247 h 2412"/>
                <a:gd name="T106" fmla="*/ 829 w 1994"/>
                <a:gd name="T107" fmla="*/ 1144 h 2412"/>
                <a:gd name="T108" fmla="*/ 1046 w 1994"/>
                <a:gd name="T109" fmla="*/ 1147 h 2412"/>
                <a:gd name="T110" fmla="*/ 1176 w 1994"/>
                <a:gd name="T111" fmla="*/ 1173 h 2412"/>
                <a:gd name="T112" fmla="*/ 1229 w 1994"/>
                <a:gd name="T113" fmla="*/ 1316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4" h="2412">
                  <a:moveTo>
                    <a:pt x="1970" y="2174"/>
                  </a:moveTo>
                  <a:cubicBezTo>
                    <a:pt x="1941" y="2229"/>
                    <a:pt x="1994" y="2192"/>
                    <a:pt x="1965" y="2274"/>
                  </a:cubicBezTo>
                  <a:cubicBezTo>
                    <a:pt x="1962" y="2282"/>
                    <a:pt x="1748" y="2330"/>
                    <a:pt x="1726" y="2338"/>
                  </a:cubicBezTo>
                  <a:cubicBezTo>
                    <a:pt x="1710" y="2343"/>
                    <a:pt x="1562" y="2412"/>
                    <a:pt x="1546" y="2399"/>
                  </a:cubicBezTo>
                  <a:cubicBezTo>
                    <a:pt x="1499" y="2346"/>
                    <a:pt x="1583" y="2351"/>
                    <a:pt x="1432" y="2333"/>
                  </a:cubicBezTo>
                  <a:cubicBezTo>
                    <a:pt x="1279" y="2314"/>
                    <a:pt x="1470" y="2351"/>
                    <a:pt x="1340" y="2351"/>
                  </a:cubicBezTo>
                  <a:cubicBezTo>
                    <a:pt x="1332" y="2351"/>
                    <a:pt x="1329" y="2338"/>
                    <a:pt x="1321" y="2338"/>
                  </a:cubicBezTo>
                  <a:cubicBezTo>
                    <a:pt x="1305" y="2335"/>
                    <a:pt x="1287" y="2338"/>
                    <a:pt x="1268" y="2341"/>
                  </a:cubicBezTo>
                  <a:cubicBezTo>
                    <a:pt x="1250" y="2346"/>
                    <a:pt x="1229" y="2356"/>
                    <a:pt x="1210" y="2359"/>
                  </a:cubicBezTo>
                  <a:cubicBezTo>
                    <a:pt x="1170" y="2359"/>
                    <a:pt x="1186" y="2309"/>
                    <a:pt x="1189" y="2293"/>
                  </a:cubicBezTo>
                  <a:cubicBezTo>
                    <a:pt x="1189" y="2272"/>
                    <a:pt x="1181" y="2248"/>
                    <a:pt x="1189" y="2229"/>
                  </a:cubicBezTo>
                  <a:cubicBezTo>
                    <a:pt x="1218" y="2147"/>
                    <a:pt x="1245" y="2240"/>
                    <a:pt x="1263" y="2248"/>
                  </a:cubicBezTo>
                  <a:cubicBezTo>
                    <a:pt x="1282" y="2256"/>
                    <a:pt x="1303" y="2245"/>
                    <a:pt x="1321" y="2237"/>
                  </a:cubicBezTo>
                  <a:cubicBezTo>
                    <a:pt x="1335" y="2232"/>
                    <a:pt x="1342" y="2198"/>
                    <a:pt x="1353" y="2208"/>
                  </a:cubicBezTo>
                  <a:cubicBezTo>
                    <a:pt x="1366" y="2219"/>
                    <a:pt x="1321" y="2229"/>
                    <a:pt x="1327" y="2243"/>
                  </a:cubicBezTo>
                  <a:cubicBezTo>
                    <a:pt x="1329" y="2256"/>
                    <a:pt x="1353" y="2248"/>
                    <a:pt x="1366" y="2253"/>
                  </a:cubicBezTo>
                  <a:cubicBezTo>
                    <a:pt x="1380" y="2259"/>
                    <a:pt x="1390" y="2277"/>
                    <a:pt x="1406" y="2280"/>
                  </a:cubicBezTo>
                  <a:cubicBezTo>
                    <a:pt x="1419" y="2282"/>
                    <a:pt x="1430" y="2272"/>
                    <a:pt x="1443" y="2266"/>
                  </a:cubicBezTo>
                  <a:cubicBezTo>
                    <a:pt x="1470" y="2259"/>
                    <a:pt x="1488" y="2237"/>
                    <a:pt x="1512" y="2229"/>
                  </a:cubicBezTo>
                  <a:cubicBezTo>
                    <a:pt x="1541" y="2221"/>
                    <a:pt x="1570" y="2224"/>
                    <a:pt x="1599" y="2219"/>
                  </a:cubicBezTo>
                  <a:cubicBezTo>
                    <a:pt x="1618" y="2214"/>
                    <a:pt x="1602" y="2235"/>
                    <a:pt x="1618" y="2237"/>
                  </a:cubicBezTo>
                  <a:cubicBezTo>
                    <a:pt x="1647" y="2245"/>
                    <a:pt x="1676" y="2221"/>
                    <a:pt x="1708" y="2224"/>
                  </a:cubicBezTo>
                  <a:cubicBezTo>
                    <a:pt x="1716" y="2224"/>
                    <a:pt x="1721" y="2240"/>
                    <a:pt x="1729" y="2237"/>
                  </a:cubicBezTo>
                  <a:cubicBezTo>
                    <a:pt x="1742" y="2235"/>
                    <a:pt x="1790" y="2195"/>
                    <a:pt x="1814" y="2200"/>
                  </a:cubicBezTo>
                  <a:cubicBezTo>
                    <a:pt x="1819" y="2203"/>
                    <a:pt x="1774" y="2259"/>
                    <a:pt x="1838" y="2277"/>
                  </a:cubicBezTo>
                  <a:cubicBezTo>
                    <a:pt x="1851" y="2282"/>
                    <a:pt x="1851" y="2253"/>
                    <a:pt x="1861" y="2245"/>
                  </a:cubicBezTo>
                  <a:cubicBezTo>
                    <a:pt x="1917" y="2190"/>
                    <a:pt x="1909" y="2261"/>
                    <a:pt x="1970" y="2174"/>
                  </a:cubicBezTo>
                  <a:moveTo>
                    <a:pt x="1425" y="170"/>
                  </a:moveTo>
                  <a:lnTo>
                    <a:pt x="1427" y="167"/>
                  </a:lnTo>
                  <a:lnTo>
                    <a:pt x="1427"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cubicBezTo>
                    <a:pt x="1432" y="167"/>
                    <a:pt x="1515" y="141"/>
                    <a:pt x="1515" y="141"/>
                  </a:cubicBezTo>
                  <a:cubicBezTo>
                    <a:pt x="1573" y="96"/>
                    <a:pt x="1406" y="22"/>
                    <a:pt x="1509" y="0"/>
                  </a:cubicBezTo>
                  <a:lnTo>
                    <a:pt x="1509" y="0"/>
                  </a:lnTo>
                  <a:lnTo>
                    <a:pt x="1509" y="0"/>
                  </a:lnTo>
                  <a:lnTo>
                    <a:pt x="1509" y="0"/>
                  </a:lnTo>
                  <a:lnTo>
                    <a:pt x="1512" y="0"/>
                  </a:lnTo>
                  <a:lnTo>
                    <a:pt x="1512" y="0"/>
                  </a:lnTo>
                  <a:lnTo>
                    <a:pt x="1512" y="0"/>
                  </a:lnTo>
                  <a:lnTo>
                    <a:pt x="1512" y="0"/>
                  </a:lnTo>
                  <a:lnTo>
                    <a:pt x="1512" y="0"/>
                  </a:lnTo>
                  <a:lnTo>
                    <a:pt x="1512" y="0"/>
                  </a:lnTo>
                  <a:lnTo>
                    <a:pt x="1520" y="0"/>
                  </a:lnTo>
                  <a:lnTo>
                    <a:pt x="1520" y="0"/>
                  </a:lnTo>
                  <a:lnTo>
                    <a:pt x="1523" y="0"/>
                  </a:lnTo>
                  <a:lnTo>
                    <a:pt x="1523" y="0"/>
                  </a:lnTo>
                  <a:lnTo>
                    <a:pt x="1525" y="0"/>
                  </a:lnTo>
                  <a:lnTo>
                    <a:pt x="1525" y="0"/>
                  </a:lnTo>
                  <a:lnTo>
                    <a:pt x="1525" y="0"/>
                  </a:lnTo>
                  <a:lnTo>
                    <a:pt x="1525" y="0"/>
                  </a:lnTo>
                  <a:cubicBezTo>
                    <a:pt x="1530" y="0"/>
                    <a:pt x="1536" y="0"/>
                    <a:pt x="1538" y="3"/>
                  </a:cubicBezTo>
                  <a:lnTo>
                    <a:pt x="1538" y="3"/>
                  </a:lnTo>
                  <a:lnTo>
                    <a:pt x="1544" y="3"/>
                  </a:lnTo>
                  <a:lnTo>
                    <a:pt x="1544" y="3"/>
                  </a:lnTo>
                  <a:cubicBezTo>
                    <a:pt x="1602" y="16"/>
                    <a:pt x="1681" y="72"/>
                    <a:pt x="1642" y="120"/>
                  </a:cubicBezTo>
                  <a:cubicBezTo>
                    <a:pt x="1613" y="151"/>
                    <a:pt x="1583" y="135"/>
                    <a:pt x="1573" y="188"/>
                  </a:cubicBezTo>
                  <a:lnTo>
                    <a:pt x="1594" y="265"/>
                  </a:lnTo>
                  <a:cubicBezTo>
                    <a:pt x="1591" y="284"/>
                    <a:pt x="1554" y="345"/>
                    <a:pt x="1536" y="355"/>
                  </a:cubicBezTo>
                  <a:lnTo>
                    <a:pt x="1533" y="384"/>
                  </a:lnTo>
                  <a:cubicBezTo>
                    <a:pt x="1488" y="360"/>
                    <a:pt x="1573" y="358"/>
                    <a:pt x="1530" y="321"/>
                  </a:cubicBezTo>
                  <a:cubicBezTo>
                    <a:pt x="1509" y="305"/>
                    <a:pt x="1425" y="342"/>
                    <a:pt x="1398" y="339"/>
                  </a:cubicBezTo>
                  <a:cubicBezTo>
                    <a:pt x="1313" y="334"/>
                    <a:pt x="1303" y="278"/>
                    <a:pt x="1247" y="347"/>
                  </a:cubicBezTo>
                  <a:cubicBezTo>
                    <a:pt x="1234" y="363"/>
                    <a:pt x="1221" y="376"/>
                    <a:pt x="1205" y="387"/>
                  </a:cubicBezTo>
                  <a:cubicBezTo>
                    <a:pt x="1131" y="427"/>
                    <a:pt x="1170" y="334"/>
                    <a:pt x="1096" y="379"/>
                  </a:cubicBezTo>
                  <a:cubicBezTo>
                    <a:pt x="1067" y="397"/>
                    <a:pt x="1088" y="442"/>
                    <a:pt x="1030" y="469"/>
                  </a:cubicBezTo>
                  <a:cubicBezTo>
                    <a:pt x="980" y="490"/>
                    <a:pt x="975" y="427"/>
                    <a:pt x="927" y="487"/>
                  </a:cubicBezTo>
                  <a:cubicBezTo>
                    <a:pt x="908" y="511"/>
                    <a:pt x="940" y="509"/>
                    <a:pt x="948" y="514"/>
                  </a:cubicBezTo>
                  <a:cubicBezTo>
                    <a:pt x="972" y="527"/>
                    <a:pt x="969" y="567"/>
                    <a:pt x="990" y="588"/>
                  </a:cubicBezTo>
                  <a:cubicBezTo>
                    <a:pt x="996" y="593"/>
                    <a:pt x="1006" y="591"/>
                    <a:pt x="1017" y="588"/>
                  </a:cubicBezTo>
                  <a:cubicBezTo>
                    <a:pt x="1020" y="588"/>
                    <a:pt x="1022" y="585"/>
                    <a:pt x="1025" y="580"/>
                  </a:cubicBezTo>
                  <a:cubicBezTo>
                    <a:pt x="1025" y="575"/>
                    <a:pt x="1014" y="564"/>
                    <a:pt x="1022" y="564"/>
                  </a:cubicBezTo>
                  <a:cubicBezTo>
                    <a:pt x="1033" y="562"/>
                    <a:pt x="1033" y="585"/>
                    <a:pt x="1043" y="588"/>
                  </a:cubicBezTo>
                  <a:cubicBezTo>
                    <a:pt x="1072" y="596"/>
                    <a:pt x="1133" y="607"/>
                    <a:pt x="1144" y="646"/>
                  </a:cubicBezTo>
                  <a:cubicBezTo>
                    <a:pt x="1165" y="723"/>
                    <a:pt x="1075" y="612"/>
                    <a:pt x="1075" y="612"/>
                  </a:cubicBezTo>
                  <a:cubicBezTo>
                    <a:pt x="1046" y="596"/>
                    <a:pt x="961" y="585"/>
                    <a:pt x="953" y="636"/>
                  </a:cubicBezTo>
                  <a:cubicBezTo>
                    <a:pt x="945" y="668"/>
                    <a:pt x="1014" y="657"/>
                    <a:pt x="1035" y="678"/>
                  </a:cubicBezTo>
                  <a:cubicBezTo>
                    <a:pt x="1051" y="694"/>
                    <a:pt x="1049" y="747"/>
                    <a:pt x="1030" y="739"/>
                  </a:cubicBezTo>
                  <a:cubicBezTo>
                    <a:pt x="988" y="723"/>
                    <a:pt x="985" y="675"/>
                    <a:pt x="943" y="654"/>
                  </a:cubicBezTo>
                  <a:cubicBezTo>
                    <a:pt x="932" y="652"/>
                    <a:pt x="922" y="657"/>
                    <a:pt x="911" y="654"/>
                  </a:cubicBezTo>
                  <a:cubicBezTo>
                    <a:pt x="898" y="654"/>
                    <a:pt x="882" y="641"/>
                    <a:pt x="874" y="652"/>
                  </a:cubicBezTo>
                  <a:cubicBezTo>
                    <a:pt x="813" y="718"/>
                    <a:pt x="990" y="736"/>
                    <a:pt x="977" y="760"/>
                  </a:cubicBezTo>
                  <a:cubicBezTo>
                    <a:pt x="972" y="768"/>
                    <a:pt x="903" y="765"/>
                    <a:pt x="882" y="760"/>
                  </a:cubicBezTo>
                  <a:cubicBezTo>
                    <a:pt x="874" y="758"/>
                    <a:pt x="855" y="673"/>
                    <a:pt x="855" y="673"/>
                  </a:cubicBezTo>
                  <a:cubicBezTo>
                    <a:pt x="834" y="646"/>
                    <a:pt x="760" y="662"/>
                    <a:pt x="731" y="641"/>
                  </a:cubicBezTo>
                  <a:cubicBezTo>
                    <a:pt x="675" y="599"/>
                    <a:pt x="731" y="607"/>
                    <a:pt x="731" y="554"/>
                  </a:cubicBezTo>
                  <a:cubicBezTo>
                    <a:pt x="731" y="543"/>
                    <a:pt x="702" y="572"/>
                    <a:pt x="686" y="585"/>
                  </a:cubicBezTo>
                  <a:cubicBezTo>
                    <a:pt x="673" y="599"/>
                    <a:pt x="652" y="609"/>
                    <a:pt x="649" y="628"/>
                  </a:cubicBezTo>
                  <a:cubicBezTo>
                    <a:pt x="646" y="641"/>
                    <a:pt x="673" y="644"/>
                    <a:pt x="675" y="657"/>
                  </a:cubicBezTo>
                  <a:lnTo>
                    <a:pt x="657" y="736"/>
                  </a:lnTo>
                  <a:cubicBezTo>
                    <a:pt x="665" y="787"/>
                    <a:pt x="726" y="810"/>
                    <a:pt x="755" y="842"/>
                  </a:cubicBezTo>
                  <a:lnTo>
                    <a:pt x="789" y="911"/>
                  </a:lnTo>
                  <a:cubicBezTo>
                    <a:pt x="808" y="930"/>
                    <a:pt x="943" y="996"/>
                    <a:pt x="922" y="1028"/>
                  </a:cubicBezTo>
                  <a:cubicBezTo>
                    <a:pt x="916" y="1035"/>
                    <a:pt x="813" y="983"/>
                    <a:pt x="805" y="985"/>
                  </a:cubicBezTo>
                  <a:cubicBezTo>
                    <a:pt x="797" y="985"/>
                    <a:pt x="805" y="1001"/>
                    <a:pt x="805" y="1009"/>
                  </a:cubicBezTo>
                  <a:cubicBezTo>
                    <a:pt x="800" y="1028"/>
                    <a:pt x="771" y="1067"/>
                    <a:pt x="789" y="1065"/>
                  </a:cubicBezTo>
                  <a:cubicBezTo>
                    <a:pt x="795" y="1062"/>
                    <a:pt x="792" y="1049"/>
                    <a:pt x="797" y="1051"/>
                  </a:cubicBezTo>
                  <a:cubicBezTo>
                    <a:pt x="805" y="1054"/>
                    <a:pt x="802" y="1067"/>
                    <a:pt x="810" y="1073"/>
                  </a:cubicBezTo>
                  <a:cubicBezTo>
                    <a:pt x="829" y="1086"/>
                    <a:pt x="887" y="1086"/>
                    <a:pt x="842" y="1125"/>
                  </a:cubicBezTo>
                  <a:cubicBezTo>
                    <a:pt x="805" y="1157"/>
                    <a:pt x="768" y="1160"/>
                    <a:pt x="718" y="1181"/>
                  </a:cubicBezTo>
                  <a:cubicBezTo>
                    <a:pt x="710" y="1184"/>
                    <a:pt x="734" y="1192"/>
                    <a:pt x="742" y="1189"/>
                  </a:cubicBezTo>
                  <a:cubicBezTo>
                    <a:pt x="750" y="1186"/>
                    <a:pt x="755" y="1173"/>
                    <a:pt x="765" y="1173"/>
                  </a:cubicBezTo>
                  <a:cubicBezTo>
                    <a:pt x="776" y="1173"/>
                    <a:pt x="776" y="1189"/>
                    <a:pt x="784" y="1194"/>
                  </a:cubicBezTo>
                  <a:cubicBezTo>
                    <a:pt x="789" y="1197"/>
                    <a:pt x="795" y="1192"/>
                    <a:pt x="800" y="1189"/>
                  </a:cubicBezTo>
                  <a:cubicBezTo>
                    <a:pt x="821" y="1189"/>
                    <a:pt x="842" y="1184"/>
                    <a:pt x="861" y="1192"/>
                  </a:cubicBezTo>
                  <a:cubicBezTo>
                    <a:pt x="877" y="1197"/>
                    <a:pt x="874" y="1223"/>
                    <a:pt x="890" y="1226"/>
                  </a:cubicBezTo>
                  <a:cubicBezTo>
                    <a:pt x="908" y="1231"/>
                    <a:pt x="927" y="1202"/>
                    <a:pt x="943" y="1210"/>
                  </a:cubicBezTo>
                  <a:cubicBezTo>
                    <a:pt x="959" y="1218"/>
                    <a:pt x="940" y="1253"/>
                    <a:pt x="956" y="1260"/>
                  </a:cubicBezTo>
                  <a:cubicBezTo>
                    <a:pt x="977" y="1274"/>
                    <a:pt x="1004" y="1237"/>
                    <a:pt x="1022" y="1250"/>
                  </a:cubicBezTo>
                  <a:cubicBezTo>
                    <a:pt x="1033" y="1255"/>
                    <a:pt x="1022" y="1298"/>
                    <a:pt x="1065" y="1300"/>
                  </a:cubicBezTo>
                  <a:cubicBezTo>
                    <a:pt x="1117" y="1303"/>
                    <a:pt x="1133" y="1284"/>
                    <a:pt x="1170" y="1327"/>
                  </a:cubicBezTo>
                  <a:cubicBezTo>
                    <a:pt x="1200" y="1358"/>
                    <a:pt x="1155" y="1345"/>
                    <a:pt x="1155" y="1364"/>
                  </a:cubicBezTo>
                  <a:cubicBezTo>
                    <a:pt x="1155" y="1377"/>
                    <a:pt x="1170" y="1385"/>
                    <a:pt x="1173" y="1396"/>
                  </a:cubicBezTo>
                  <a:cubicBezTo>
                    <a:pt x="1178" y="1409"/>
                    <a:pt x="1170" y="1425"/>
                    <a:pt x="1176" y="1435"/>
                  </a:cubicBezTo>
                  <a:cubicBezTo>
                    <a:pt x="1189" y="1459"/>
                    <a:pt x="1223" y="1470"/>
                    <a:pt x="1194" y="1515"/>
                  </a:cubicBezTo>
                  <a:cubicBezTo>
                    <a:pt x="1189" y="1523"/>
                    <a:pt x="1178" y="1517"/>
                    <a:pt x="1170" y="1515"/>
                  </a:cubicBezTo>
                  <a:cubicBezTo>
                    <a:pt x="1165" y="1509"/>
                    <a:pt x="1170" y="1501"/>
                    <a:pt x="1168" y="1496"/>
                  </a:cubicBezTo>
                  <a:cubicBezTo>
                    <a:pt x="1165" y="1491"/>
                    <a:pt x="1133" y="1470"/>
                    <a:pt x="1131" y="1470"/>
                  </a:cubicBezTo>
                  <a:cubicBezTo>
                    <a:pt x="1125" y="1467"/>
                    <a:pt x="1123" y="1480"/>
                    <a:pt x="1117" y="1478"/>
                  </a:cubicBezTo>
                  <a:cubicBezTo>
                    <a:pt x="1099" y="1464"/>
                    <a:pt x="1070" y="1411"/>
                    <a:pt x="1043" y="1403"/>
                  </a:cubicBezTo>
                  <a:cubicBezTo>
                    <a:pt x="1009" y="1393"/>
                    <a:pt x="1027" y="1433"/>
                    <a:pt x="1009" y="1438"/>
                  </a:cubicBezTo>
                  <a:cubicBezTo>
                    <a:pt x="977" y="1448"/>
                    <a:pt x="887" y="1475"/>
                    <a:pt x="895" y="1488"/>
                  </a:cubicBezTo>
                  <a:cubicBezTo>
                    <a:pt x="903" y="1507"/>
                    <a:pt x="935" y="1499"/>
                    <a:pt x="953" y="1507"/>
                  </a:cubicBezTo>
                  <a:cubicBezTo>
                    <a:pt x="961" y="1509"/>
                    <a:pt x="937" y="1515"/>
                    <a:pt x="937" y="1523"/>
                  </a:cubicBezTo>
                  <a:cubicBezTo>
                    <a:pt x="937" y="1531"/>
                    <a:pt x="951" y="1531"/>
                    <a:pt x="953" y="1536"/>
                  </a:cubicBezTo>
                  <a:cubicBezTo>
                    <a:pt x="959" y="1546"/>
                    <a:pt x="951" y="1562"/>
                    <a:pt x="959" y="1570"/>
                  </a:cubicBezTo>
                  <a:cubicBezTo>
                    <a:pt x="988" y="1599"/>
                    <a:pt x="1038" y="1583"/>
                    <a:pt x="1065" y="1615"/>
                  </a:cubicBezTo>
                  <a:cubicBezTo>
                    <a:pt x="1080" y="1634"/>
                    <a:pt x="1022" y="1639"/>
                    <a:pt x="998" y="1639"/>
                  </a:cubicBezTo>
                  <a:cubicBezTo>
                    <a:pt x="961" y="1642"/>
                    <a:pt x="932" y="1639"/>
                    <a:pt x="922" y="1636"/>
                  </a:cubicBezTo>
                  <a:cubicBezTo>
                    <a:pt x="914" y="1634"/>
                    <a:pt x="919" y="1621"/>
                    <a:pt x="914" y="1613"/>
                  </a:cubicBezTo>
                  <a:cubicBezTo>
                    <a:pt x="911" y="1610"/>
                    <a:pt x="903" y="1610"/>
                    <a:pt x="900" y="1610"/>
                  </a:cubicBezTo>
                  <a:cubicBezTo>
                    <a:pt x="879" y="1610"/>
                    <a:pt x="850" y="1594"/>
                    <a:pt x="837" y="1610"/>
                  </a:cubicBezTo>
                  <a:cubicBezTo>
                    <a:pt x="816" y="1639"/>
                    <a:pt x="903" y="1705"/>
                    <a:pt x="914" y="1724"/>
                  </a:cubicBezTo>
                  <a:cubicBezTo>
                    <a:pt x="916" y="1734"/>
                    <a:pt x="908" y="1745"/>
                    <a:pt x="911" y="1753"/>
                  </a:cubicBezTo>
                  <a:cubicBezTo>
                    <a:pt x="916" y="1761"/>
                    <a:pt x="932" y="1753"/>
                    <a:pt x="937" y="1761"/>
                  </a:cubicBezTo>
                  <a:cubicBezTo>
                    <a:pt x="948" y="1779"/>
                    <a:pt x="980" y="1838"/>
                    <a:pt x="990" y="1861"/>
                  </a:cubicBezTo>
                  <a:cubicBezTo>
                    <a:pt x="1001" y="1885"/>
                    <a:pt x="969" y="1869"/>
                    <a:pt x="969" y="1877"/>
                  </a:cubicBezTo>
                  <a:cubicBezTo>
                    <a:pt x="969" y="1885"/>
                    <a:pt x="980" y="1888"/>
                    <a:pt x="982" y="1893"/>
                  </a:cubicBezTo>
                  <a:cubicBezTo>
                    <a:pt x="982" y="1898"/>
                    <a:pt x="972" y="1906"/>
                    <a:pt x="975" y="1912"/>
                  </a:cubicBezTo>
                  <a:cubicBezTo>
                    <a:pt x="977" y="1917"/>
                    <a:pt x="1038" y="1951"/>
                    <a:pt x="1033" y="1973"/>
                  </a:cubicBezTo>
                  <a:cubicBezTo>
                    <a:pt x="1027" y="1981"/>
                    <a:pt x="1009" y="1981"/>
                    <a:pt x="998" y="1978"/>
                  </a:cubicBezTo>
                  <a:cubicBezTo>
                    <a:pt x="990" y="1973"/>
                    <a:pt x="993" y="1957"/>
                    <a:pt x="985" y="1951"/>
                  </a:cubicBezTo>
                  <a:cubicBezTo>
                    <a:pt x="980" y="1946"/>
                    <a:pt x="969" y="1959"/>
                    <a:pt x="961" y="1954"/>
                  </a:cubicBezTo>
                  <a:cubicBezTo>
                    <a:pt x="916" y="1920"/>
                    <a:pt x="898" y="1814"/>
                    <a:pt x="832" y="1906"/>
                  </a:cubicBezTo>
                  <a:cubicBezTo>
                    <a:pt x="829" y="1912"/>
                    <a:pt x="834" y="1967"/>
                    <a:pt x="840" y="1999"/>
                  </a:cubicBezTo>
                  <a:cubicBezTo>
                    <a:pt x="842" y="2007"/>
                    <a:pt x="842" y="2026"/>
                    <a:pt x="834" y="2023"/>
                  </a:cubicBezTo>
                  <a:cubicBezTo>
                    <a:pt x="768" y="2015"/>
                    <a:pt x="810" y="1949"/>
                    <a:pt x="789" y="1920"/>
                  </a:cubicBezTo>
                  <a:cubicBezTo>
                    <a:pt x="787" y="1917"/>
                    <a:pt x="779" y="1920"/>
                    <a:pt x="776" y="1917"/>
                  </a:cubicBezTo>
                  <a:cubicBezTo>
                    <a:pt x="760" y="1901"/>
                    <a:pt x="752" y="1883"/>
                    <a:pt x="739" y="1864"/>
                  </a:cubicBezTo>
                  <a:cubicBezTo>
                    <a:pt x="731" y="1851"/>
                    <a:pt x="726" y="1827"/>
                    <a:pt x="710" y="1824"/>
                  </a:cubicBezTo>
                  <a:cubicBezTo>
                    <a:pt x="583" y="1795"/>
                    <a:pt x="697" y="1917"/>
                    <a:pt x="652" y="1938"/>
                  </a:cubicBezTo>
                  <a:cubicBezTo>
                    <a:pt x="575" y="1973"/>
                    <a:pt x="596" y="1885"/>
                    <a:pt x="593" y="1867"/>
                  </a:cubicBezTo>
                  <a:cubicBezTo>
                    <a:pt x="593" y="1861"/>
                    <a:pt x="585" y="1861"/>
                    <a:pt x="583" y="1861"/>
                  </a:cubicBezTo>
                  <a:cubicBezTo>
                    <a:pt x="559" y="1864"/>
                    <a:pt x="546" y="1832"/>
                    <a:pt x="540" y="1803"/>
                  </a:cubicBezTo>
                  <a:cubicBezTo>
                    <a:pt x="535" y="1763"/>
                    <a:pt x="567" y="1808"/>
                    <a:pt x="572" y="1748"/>
                  </a:cubicBezTo>
                  <a:cubicBezTo>
                    <a:pt x="575" y="1705"/>
                    <a:pt x="506" y="1652"/>
                    <a:pt x="472" y="1642"/>
                  </a:cubicBezTo>
                  <a:cubicBezTo>
                    <a:pt x="464" y="1639"/>
                    <a:pt x="456" y="1658"/>
                    <a:pt x="450" y="1650"/>
                  </a:cubicBezTo>
                  <a:cubicBezTo>
                    <a:pt x="440" y="1636"/>
                    <a:pt x="450" y="1613"/>
                    <a:pt x="437" y="1599"/>
                  </a:cubicBezTo>
                  <a:cubicBezTo>
                    <a:pt x="421" y="1583"/>
                    <a:pt x="350" y="1605"/>
                    <a:pt x="387" y="1554"/>
                  </a:cubicBezTo>
                  <a:cubicBezTo>
                    <a:pt x="389" y="1552"/>
                    <a:pt x="400" y="1557"/>
                    <a:pt x="403" y="1552"/>
                  </a:cubicBezTo>
                  <a:cubicBezTo>
                    <a:pt x="445" y="1523"/>
                    <a:pt x="424" y="1499"/>
                    <a:pt x="437" y="1448"/>
                  </a:cubicBezTo>
                  <a:cubicBezTo>
                    <a:pt x="437" y="1443"/>
                    <a:pt x="442" y="1459"/>
                    <a:pt x="448" y="1459"/>
                  </a:cubicBezTo>
                  <a:cubicBezTo>
                    <a:pt x="450" y="1459"/>
                    <a:pt x="442" y="1448"/>
                    <a:pt x="445" y="1448"/>
                  </a:cubicBezTo>
                  <a:cubicBezTo>
                    <a:pt x="472" y="1448"/>
                    <a:pt x="498" y="1475"/>
                    <a:pt x="519" y="1454"/>
                  </a:cubicBezTo>
                  <a:cubicBezTo>
                    <a:pt x="548" y="1425"/>
                    <a:pt x="509" y="1422"/>
                    <a:pt x="562" y="1388"/>
                  </a:cubicBezTo>
                  <a:cubicBezTo>
                    <a:pt x="599" y="1364"/>
                    <a:pt x="625" y="1403"/>
                    <a:pt x="654" y="1414"/>
                  </a:cubicBezTo>
                  <a:cubicBezTo>
                    <a:pt x="697" y="1430"/>
                    <a:pt x="747" y="1425"/>
                    <a:pt x="792" y="1438"/>
                  </a:cubicBezTo>
                  <a:cubicBezTo>
                    <a:pt x="818" y="1443"/>
                    <a:pt x="834" y="1475"/>
                    <a:pt x="861" y="1478"/>
                  </a:cubicBezTo>
                  <a:cubicBezTo>
                    <a:pt x="871" y="1480"/>
                    <a:pt x="892" y="1467"/>
                    <a:pt x="890" y="1454"/>
                  </a:cubicBezTo>
                  <a:cubicBezTo>
                    <a:pt x="885" y="1443"/>
                    <a:pt x="855" y="1456"/>
                    <a:pt x="850" y="1443"/>
                  </a:cubicBezTo>
                  <a:cubicBezTo>
                    <a:pt x="824" y="1382"/>
                    <a:pt x="916" y="1472"/>
                    <a:pt x="948" y="1385"/>
                  </a:cubicBezTo>
                  <a:cubicBezTo>
                    <a:pt x="951" y="1377"/>
                    <a:pt x="930" y="1390"/>
                    <a:pt x="919" y="1385"/>
                  </a:cubicBezTo>
                  <a:cubicBezTo>
                    <a:pt x="914" y="1382"/>
                    <a:pt x="919" y="1369"/>
                    <a:pt x="914" y="1369"/>
                  </a:cubicBezTo>
                  <a:cubicBezTo>
                    <a:pt x="908" y="1369"/>
                    <a:pt x="906" y="1401"/>
                    <a:pt x="892" y="1385"/>
                  </a:cubicBezTo>
                  <a:cubicBezTo>
                    <a:pt x="871" y="1358"/>
                    <a:pt x="855" y="1396"/>
                    <a:pt x="821" y="1380"/>
                  </a:cubicBezTo>
                  <a:cubicBezTo>
                    <a:pt x="802" y="1369"/>
                    <a:pt x="797" y="1337"/>
                    <a:pt x="776" y="1335"/>
                  </a:cubicBezTo>
                  <a:cubicBezTo>
                    <a:pt x="763" y="1332"/>
                    <a:pt x="771" y="1374"/>
                    <a:pt x="755" y="1374"/>
                  </a:cubicBezTo>
                  <a:cubicBezTo>
                    <a:pt x="707" y="1372"/>
                    <a:pt x="739" y="1263"/>
                    <a:pt x="704" y="1324"/>
                  </a:cubicBezTo>
                  <a:cubicBezTo>
                    <a:pt x="699" y="1335"/>
                    <a:pt x="718" y="1356"/>
                    <a:pt x="707" y="1364"/>
                  </a:cubicBezTo>
                  <a:cubicBezTo>
                    <a:pt x="689" y="1382"/>
                    <a:pt x="604" y="1348"/>
                    <a:pt x="585" y="1356"/>
                  </a:cubicBezTo>
                  <a:cubicBezTo>
                    <a:pt x="551" y="1369"/>
                    <a:pt x="524" y="1401"/>
                    <a:pt x="474" y="1414"/>
                  </a:cubicBezTo>
                  <a:cubicBezTo>
                    <a:pt x="445" y="1422"/>
                    <a:pt x="437" y="1377"/>
                    <a:pt x="421" y="1369"/>
                  </a:cubicBezTo>
                  <a:cubicBezTo>
                    <a:pt x="413" y="1366"/>
                    <a:pt x="424" y="1388"/>
                    <a:pt x="419" y="1393"/>
                  </a:cubicBezTo>
                  <a:cubicBezTo>
                    <a:pt x="408" y="1409"/>
                    <a:pt x="389" y="1422"/>
                    <a:pt x="374" y="1430"/>
                  </a:cubicBezTo>
                  <a:cubicBezTo>
                    <a:pt x="368" y="1433"/>
                    <a:pt x="371" y="1419"/>
                    <a:pt x="368" y="1419"/>
                  </a:cubicBezTo>
                  <a:cubicBezTo>
                    <a:pt x="339" y="1406"/>
                    <a:pt x="368" y="1382"/>
                    <a:pt x="350" y="1353"/>
                  </a:cubicBezTo>
                  <a:cubicBezTo>
                    <a:pt x="339" y="1337"/>
                    <a:pt x="326" y="1321"/>
                    <a:pt x="310" y="1311"/>
                  </a:cubicBezTo>
                  <a:cubicBezTo>
                    <a:pt x="305" y="1308"/>
                    <a:pt x="297" y="1319"/>
                    <a:pt x="294" y="1313"/>
                  </a:cubicBezTo>
                  <a:cubicBezTo>
                    <a:pt x="281" y="1303"/>
                    <a:pt x="286" y="1279"/>
                    <a:pt x="273" y="1271"/>
                  </a:cubicBezTo>
                  <a:cubicBezTo>
                    <a:pt x="247" y="1253"/>
                    <a:pt x="199" y="1324"/>
                    <a:pt x="239" y="1226"/>
                  </a:cubicBezTo>
                  <a:cubicBezTo>
                    <a:pt x="233" y="1223"/>
                    <a:pt x="228" y="1221"/>
                    <a:pt x="220" y="1215"/>
                  </a:cubicBezTo>
                  <a:cubicBezTo>
                    <a:pt x="212" y="1208"/>
                    <a:pt x="217" y="1194"/>
                    <a:pt x="212" y="1186"/>
                  </a:cubicBezTo>
                  <a:cubicBezTo>
                    <a:pt x="183" y="1149"/>
                    <a:pt x="109" y="1115"/>
                    <a:pt x="77" y="1088"/>
                  </a:cubicBezTo>
                  <a:cubicBezTo>
                    <a:pt x="67" y="1083"/>
                    <a:pt x="82" y="1057"/>
                    <a:pt x="74" y="1049"/>
                  </a:cubicBezTo>
                  <a:cubicBezTo>
                    <a:pt x="67" y="1041"/>
                    <a:pt x="27" y="1070"/>
                    <a:pt x="0" y="1006"/>
                  </a:cubicBezTo>
                  <a:lnTo>
                    <a:pt x="6" y="1001"/>
                  </a:lnTo>
                  <a:cubicBezTo>
                    <a:pt x="8" y="998"/>
                    <a:pt x="3" y="996"/>
                    <a:pt x="6" y="996"/>
                  </a:cubicBezTo>
                  <a:cubicBezTo>
                    <a:pt x="51" y="988"/>
                    <a:pt x="80" y="1025"/>
                    <a:pt x="77" y="956"/>
                  </a:cubicBezTo>
                  <a:cubicBezTo>
                    <a:pt x="77" y="940"/>
                    <a:pt x="114" y="964"/>
                    <a:pt x="106" y="940"/>
                  </a:cubicBezTo>
                  <a:lnTo>
                    <a:pt x="72" y="887"/>
                  </a:lnTo>
                  <a:cubicBezTo>
                    <a:pt x="74" y="869"/>
                    <a:pt x="157" y="842"/>
                    <a:pt x="162" y="834"/>
                  </a:cubicBezTo>
                  <a:cubicBezTo>
                    <a:pt x="162" y="832"/>
                    <a:pt x="178" y="726"/>
                    <a:pt x="178" y="726"/>
                  </a:cubicBezTo>
                  <a:cubicBezTo>
                    <a:pt x="196" y="654"/>
                    <a:pt x="212" y="742"/>
                    <a:pt x="239" y="641"/>
                  </a:cubicBezTo>
                  <a:cubicBezTo>
                    <a:pt x="247" y="609"/>
                    <a:pt x="209" y="599"/>
                    <a:pt x="209" y="564"/>
                  </a:cubicBezTo>
                  <a:cubicBezTo>
                    <a:pt x="228" y="567"/>
                    <a:pt x="405" y="511"/>
                    <a:pt x="416" y="503"/>
                  </a:cubicBezTo>
                  <a:cubicBezTo>
                    <a:pt x="445" y="472"/>
                    <a:pt x="424" y="429"/>
                    <a:pt x="477" y="411"/>
                  </a:cubicBezTo>
                  <a:cubicBezTo>
                    <a:pt x="495" y="403"/>
                    <a:pt x="599" y="416"/>
                    <a:pt x="614" y="405"/>
                  </a:cubicBezTo>
                  <a:cubicBezTo>
                    <a:pt x="622" y="400"/>
                    <a:pt x="620" y="384"/>
                    <a:pt x="628" y="379"/>
                  </a:cubicBezTo>
                  <a:cubicBezTo>
                    <a:pt x="633" y="376"/>
                    <a:pt x="641" y="392"/>
                    <a:pt x="646" y="387"/>
                  </a:cubicBezTo>
                  <a:cubicBezTo>
                    <a:pt x="678" y="366"/>
                    <a:pt x="607" y="323"/>
                    <a:pt x="691" y="307"/>
                  </a:cubicBezTo>
                  <a:lnTo>
                    <a:pt x="691" y="307"/>
                  </a:lnTo>
                  <a:cubicBezTo>
                    <a:pt x="689" y="310"/>
                    <a:pt x="691" y="315"/>
                    <a:pt x="691" y="315"/>
                  </a:cubicBezTo>
                  <a:cubicBezTo>
                    <a:pt x="694" y="310"/>
                    <a:pt x="694" y="294"/>
                    <a:pt x="694" y="273"/>
                  </a:cubicBezTo>
                  <a:lnTo>
                    <a:pt x="694" y="307"/>
                  </a:lnTo>
                  <a:lnTo>
                    <a:pt x="691" y="307"/>
                  </a:lnTo>
                  <a:lnTo>
                    <a:pt x="726" y="307"/>
                  </a:lnTo>
                  <a:cubicBezTo>
                    <a:pt x="736" y="307"/>
                    <a:pt x="750" y="315"/>
                    <a:pt x="757" y="307"/>
                  </a:cubicBezTo>
                  <a:cubicBezTo>
                    <a:pt x="768" y="302"/>
                    <a:pt x="768" y="281"/>
                    <a:pt x="779" y="276"/>
                  </a:cubicBezTo>
                  <a:cubicBezTo>
                    <a:pt x="808" y="257"/>
                    <a:pt x="847" y="268"/>
                    <a:pt x="879" y="257"/>
                  </a:cubicBezTo>
                  <a:cubicBezTo>
                    <a:pt x="953" y="231"/>
                    <a:pt x="972" y="199"/>
                    <a:pt x="1020" y="170"/>
                  </a:cubicBezTo>
                  <a:cubicBezTo>
                    <a:pt x="1027" y="165"/>
                    <a:pt x="1041" y="186"/>
                    <a:pt x="1051" y="180"/>
                  </a:cubicBezTo>
                  <a:cubicBezTo>
                    <a:pt x="1067" y="178"/>
                    <a:pt x="1075" y="151"/>
                    <a:pt x="1091" y="157"/>
                  </a:cubicBezTo>
                  <a:cubicBezTo>
                    <a:pt x="1112" y="159"/>
                    <a:pt x="1117" y="188"/>
                    <a:pt x="1136" y="199"/>
                  </a:cubicBezTo>
                  <a:cubicBezTo>
                    <a:pt x="1139" y="204"/>
                    <a:pt x="1147" y="194"/>
                    <a:pt x="1152" y="196"/>
                  </a:cubicBezTo>
                  <a:cubicBezTo>
                    <a:pt x="1160" y="199"/>
                    <a:pt x="1165" y="217"/>
                    <a:pt x="1173" y="215"/>
                  </a:cubicBezTo>
                  <a:cubicBezTo>
                    <a:pt x="1184" y="212"/>
                    <a:pt x="1184" y="191"/>
                    <a:pt x="1194" y="188"/>
                  </a:cubicBezTo>
                  <a:cubicBezTo>
                    <a:pt x="1223" y="180"/>
                    <a:pt x="1258" y="196"/>
                    <a:pt x="1284" y="210"/>
                  </a:cubicBezTo>
                  <a:cubicBezTo>
                    <a:pt x="1290" y="212"/>
                    <a:pt x="1284" y="225"/>
                    <a:pt x="1292" y="225"/>
                  </a:cubicBezTo>
                  <a:cubicBezTo>
                    <a:pt x="1329" y="228"/>
                    <a:pt x="1387" y="183"/>
                    <a:pt x="1425" y="170"/>
                  </a:cubicBezTo>
                  <a:lnTo>
                    <a:pt x="1425" y="170"/>
                  </a:lnTo>
                  <a:lnTo>
                    <a:pt x="1425" y="170"/>
                  </a:lnTo>
                  <a:close/>
                  <a:moveTo>
                    <a:pt x="347" y="1194"/>
                  </a:moveTo>
                  <a:cubicBezTo>
                    <a:pt x="379" y="1136"/>
                    <a:pt x="299" y="1200"/>
                    <a:pt x="297" y="1197"/>
                  </a:cubicBezTo>
                  <a:cubicBezTo>
                    <a:pt x="278" y="1189"/>
                    <a:pt x="262" y="1155"/>
                    <a:pt x="247" y="1165"/>
                  </a:cubicBezTo>
                  <a:cubicBezTo>
                    <a:pt x="241" y="1165"/>
                    <a:pt x="260" y="1205"/>
                    <a:pt x="257" y="1221"/>
                  </a:cubicBezTo>
                  <a:cubicBezTo>
                    <a:pt x="284" y="1221"/>
                    <a:pt x="331" y="1221"/>
                    <a:pt x="347" y="1194"/>
                  </a:cubicBezTo>
                  <a:close/>
                  <a:moveTo>
                    <a:pt x="302" y="1509"/>
                  </a:moveTo>
                  <a:cubicBezTo>
                    <a:pt x="281" y="1528"/>
                    <a:pt x="273" y="1501"/>
                    <a:pt x="254" y="1499"/>
                  </a:cubicBezTo>
                  <a:cubicBezTo>
                    <a:pt x="244" y="1499"/>
                    <a:pt x="233" y="1512"/>
                    <a:pt x="223" y="1509"/>
                  </a:cubicBezTo>
                  <a:cubicBezTo>
                    <a:pt x="204" y="1504"/>
                    <a:pt x="212" y="1443"/>
                    <a:pt x="196" y="1456"/>
                  </a:cubicBezTo>
                  <a:cubicBezTo>
                    <a:pt x="188" y="1462"/>
                    <a:pt x="202" y="1480"/>
                    <a:pt x="196" y="1491"/>
                  </a:cubicBezTo>
                  <a:cubicBezTo>
                    <a:pt x="175" y="1536"/>
                    <a:pt x="162" y="1459"/>
                    <a:pt x="220" y="1382"/>
                  </a:cubicBezTo>
                  <a:cubicBezTo>
                    <a:pt x="228" y="1396"/>
                    <a:pt x="239" y="1409"/>
                    <a:pt x="244" y="1425"/>
                  </a:cubicBezTo>
                  <a:cubicBezTo>
                    <a:pt x="244" y="1427"/>
                    <a:pt x="236" y="1451"/>
                    <a:pt x="249" y="1454"/>
                  </a:cubicBezTo>
                  <a:cubicBezTo>
                    <a:pt x="262" y="1456"/>
                    <a:pt x="331" y="1486"/>
                    <a:pt x="302" y="1509"/>
                  </a:cubicBezTo>
                  <a:close/>
                  <a:moveTo>
                    <a:pt x="1207" y="1284"/>
                  </a:moveTo>
                  <a:cubicBezTo>
                    <a:pt x="1194" y="1268"/>
                    <a:pt x="1176" y="1255"/>
                    <a:pt x="1155" y="1247"/>
                  </a:cubicBezTo>
                  <a:cubicBezTo>
                    <a:pt x="1123" y="1237"/>
                    <a:pt x="1078" y="1287"/>
                    <a:pt x="1043" y="1253"/>
                  </a:cubicBezTo>
                  <a:cubicBezTo>
                    <a:pt x="1038" y="1245"/>
                    <a:pt x="1054" y="1234"/>
                    <a:pt x="1049" y="1226"/>
                  </a:cubicBezTo>
                  <a:cubicBezTo>
                    <a:pt x="1041" y="1202"/>
                    <a:pt x="885" y="1128"/>
                    <a:pt x="855" y="1133"/>
                  </a:cubicBezTo>
                  <a:cubicBezTo>
                    <a:pt x="840" y="1139"/>
                    <a:pt x="832" y="1157"/>
                    <a:pt x="818" y="1165"/>
                  </a:cubicBezTo>
                  <a:cubicBezTo>
                    <a:pt x="810" y="1168"/>
                    <a:pt x="824" y="1149"/>
                    <a:pt x="829" y="1144"/>
                  </a:cubicBezTo>
                  <a:cubicBezTo>
                    <a:pt x="837" y="1136"/>
                    <a:pt x="847" y="1128"/>
                    <a:pt x="855" y="1120"/>
                  </a:cubicBezTo>
                  <a:cubicBezTo>
                    <a:pt x="866" y="1110"/>
                    <a:pt x="874" y="1102"/>
                    <a:pt x="885" y="1094"/>
                  </a:cubicBezTo>
                  <a:cubicBezTo>
                    <a:pt x="900" y="1083"/>
                    <a:pt x="916" y="1075"/>
                    <a:pt x="932" y="1067"/>
                  </a:cubicBezTo>
                  <a:cubicBezTo>
                    <a:pt x="977" y="1091"/>
                    <a:pt x="972" y="1115"/>
                    <a:pt x="1017" y="1139"/>
                  </a:cubicBezTo>
                  <a:cubicBezTo>
                    <a:pt x="1025" y="1144"/>
                    <a:pt x="1035" y="1147"/>
                    <a:pt x="1046" y="1147"/>
                  </a:cubicBezTo>
                  <a:cubicBezTo>
                    <a:pt x="1051" y="1147"/>
                    <a:pt x="1054" y="1136"/>
                    <a:pt x="1059" y="1139"/>
                  </a:cubicBezTo>
                  <a:cubicBezTo>
                    <a:pt x="1072" y="1144"/>
                    <a:pt x="1083" y="1160"/>
                    <a:pt x="1099" y="1165"/>
                  </a:cubicBezTo>
                  <a:cubicBezTo>
                    <a:pt x="1115" y="1168"/>
                    <a:pt x="1170" y="1136"/>
                    <a:pt x="1181" y="1155"/>
                  </a:cubicBezTo>
                  <a:cubicBezTo>
                    <a:pt x="1184" y="1157"/>
                    <a:pt x="1178" y="1160"/>
                    <a:pt x="1178" y="1163"/>
                  </a:cubicBezTo>
                  <a:cubicBezTo>
                    <a:pt x="1176" y="1165"/>
                    <a:pt x="1173" y="1170"/>
                    <a:pt x="1176" y="1173"/>
                  </a:cubicBezTo>
                  <a:cubicBezTo>
                    <a:pt x="1186" y="1184"/>
                    <a:pt x="1205" y="1184"/>
                    <a:pt x="1213" y="1197"/>
                  </a:cubicBezTo>
                  <a:cubicBezTo>
                    <a:pt x="1213" y="1200"/>
                    <a:pt x="1207" y="1279"/>
                    <a:pt x="1234" y="1298"/>
                  </a:cubicBezTo>
                  <a:cubicBezTo>
                    <a:pt x="1263" y="1319"/>
                    <a:pt x="1382" y="1279"/>
                    <a:pt x="1335" y="1358"/>
                  </a:cubicBezTo>
                  <a:cubicBezTo>
                    <a:pt x="1308" y="1401"/>
                    <a:pt x="1237" y="1348"/>
                    <a:pt x="1221" y="1329"/>
                  </a:cubicBezTo>
                  <a:cubicBezTo>
                    <a:pt x="1218" y="1324"/>
                    <a:pt x="1229" y="1321"/>
                    <a:pt x="1229" y="1316"/>
                  </a:cubicBezTo>
                  <a:cubicBezTo>
                    <a:pt x="1226" y="1308"/>
                    <a:pt x="1218" y="1300"/>
                    <a:pt x="1210" y="1295"/>
                  </a:cubicBezTo>
                  <a:cubicBezTo>
                    <a:pt x="1205" y="1295"/>
                    <a:pt x="1200" y="1308"/>
                    <a:pt x="1197" y="1303"/>
                  </a:cubicBezTo>
                  <a:cubicBezTo>
                    <a:pt x="1197" y="1298"/>
                    <a:pt x="1213" y="1290"/>
                    <a:pt x="1207" y="1284"/>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0" name="Germany"/>
            <p:cNvSpPr>
              <a:spLocks noEditPoints="1"/>
            </p:cNvSpPr>
            <p:nvPr/>
          </p:nvSpPr>
          <p:spPr bwMode="auto">
            <a:xfrm>
              <a:off x="3722146" y="3718276"/>
              <a:ext cx="731838" cy="963613"/>
            </a:xfrm>
            <a:custGeom>
              <a:avLst/>
              <a:gdLst>
                <a:gd name="T0" fmla="*/ 1909 w 2030"/>
                <a:gd name="T1" fmla="*/ 781 h 2672"/>
                <a:gd name="T2" fmla="*/ 1948 w 2030"/>
                <a:gd name="T3" fmla="*/ 953 h 2672"/>
                <a:gd name="T4" fmla="*/ 1993 w 2030"/>
                <a:gd name="T5" fmla="*/ 1155 h 2672"/>
                <a:gd name="T6" fmla="*/ 1787 w 2030"/>
                <a:gd name="T7" fmla="*/ 1411 h 2672"/>
                <a:gd name="T8" fmla="*/ 1676 w 2030"/>
                <a:gd name="T9" fmla="*/ 1470 h 2672"/>
                <a:gd name="T10" fmla="*/ 1546 w 2030"/>
                <a:gd name="T11" fmla="*/ 1538 h 2672"/>
                <a:gd name="T12" fmla="*/ 1474 w 2030"/>
                <a:gd name="T13" fmla="*/ 1705 h 2672"/>
                <a:gd name="T14" fmla="*/ 1617 w 2030"/>
                <a:gd name="T15" fmla="*/ 1936 h 2672"/>
                <a:gd name="T16" fmla="*/ 1723 w 2030"/>
                <a:gd name="T17" fmla="*/ 2187 h 2672"/>
                <a:gd name="T18" fmla="*/ 1612 w 2030"/>
                <a:gd name="T19" fmla="*/ 2486 h 2672"/>
                <a:gd name="T20" fmla="*/ 1517 w 2030"/>
                <a:gd name="T21" fmla="*/ 2521 h 2672"/>
                <a:gd name="T22" fmla="*/ 1445 w 2030"/>
                <a:gd name="T23" fmla="*/ 2529 h 2672"/>
                <a:gd name="T24" fmla="*/ 1260 w 2030"/>
                <a:gd name="T25" fmla="*/ 2589 h 2672"/>
                <a:gd name="T26" fmla="*/ 1143 w 2030"/>
                <a:gd name="T27" fmla="*/ 2568 h 2672"/>
                <a:gd name="T28" fmla="*/ 969 w 2030"/>
                <a:gd name="T29" fmla="*/ 2653 h 2672"/>
                <a:gd name="T30" fmla="*/ 948 w 2030"/>
                <a:gd name="T31" fmla="*/ 2587 h 2672"/>
                <a:gd name="T32" fmla="*/ 834 w 2030"/>
                <a:gd name="T33" fmla="*/ 2566 h 2672"/>
                <a:gd name="T34" fmla="*/ 646 w 2030"/>
                <a:gd name="T35" fmla="*/ 2510 h 2672"/>
                <a:gd name="T36" fmla="*/ 603 w 2030"/>
                <a:gd name="T37" fmla="*/ 2515 h 2672"/>
                <a:gd name="T38" fmla="*/ 368 w 2030"/>
                <a:gd name="T39" fmla="*/ 2544 h 2672"/>
                <a:gd name="T40" fmla="*/ 363 w 2030"/>
                <a:gd name="T41" fmla="*/ 2380 h 2672"/>
                <a:gd name="T42" fmla="*/ 524 w 2030"/>
                <a:gd name="T43" fmla="*/ 2063 h 2672"/>
                <a:gd name="T44" fmla="*/ 254 w 2030"/>
                <a:gd name="T45" fmla="*/ 1978 h 2672"/>
                <a:gd name="T46" fmla="*/ 145 w 2030"/>
                <a:gd name="T47" fmla="*/ 1753 h 2672"/>
                <a:gd name="T48" fmla="*/ 103 w 2030"/>
                <a:gd name="T49" fmla="*/ 1472 h 2672"/>
                <a:gd name="T50" fmla="*/ 24 w 2030"/>
                <a:gd name="T51" fmla="*/ 1316 h 2672"/>
                <a:gd name="T52" fmla="*/ 106 w 2030"/>
                <a:gd name="T53" fmla="*/ 1210 h 2672"/>
                <a:gd name="T54" fmla="*/ 106 w 2030"/>
                <a:gd name="T55" fmla="*/ 1041 h 2672"/>
                <a:gd name="T56" fmla="*/ 222 w 2030"/>
                <a:gd name="T57" fmla="*/ 972 h 2672"/>
                <a:gd name="T58" fmla="*/ 235 w 2030"/>
                <a:gd name="T59" fmla="*/ 776 h 2672"/>
                <a:gd name="T60" fmla="*/ 357 w 2030"/>
                <a:gd name="T61" fmla="*/ 567 h 2672"/>
                <a:gd name="T62" fmla="*/ 325 w 2030"/>
                <a:gd name="T63" fmla="*/ 540 h 2672"/>
                <a:gd name="T64" fmla="*/ 511 w 2030"/>
                <a:gd name="T65" fmla="*/ 408 h 2672"/>
                <a:gd name="T66" fmla="*/ 670 w 2030"/>
                <a:gd name="T67" fmla="*/ 366 h 2672"/>
                <a:gd name="T68" fmla="*/ 895 w 2030"/>
                <a:gd name="T69" fmla="*/ 477 h 2672"/>
                <a:gd name="T70" fmla="*/ 720 w 2030"/>
                <a:gd name="T71" fmla="*/ 204 h 2672"/>
                <a:gd name="T72" fmla="*/ 731 w 2030"/>
                <a:gd name="T73" fmla="*/ 141 h 2672"/>
                <a:gd name="T74" fmla="*/ 815 w 2030"/>
                <a:gd name="T75" fmla="*/ 30 h 2672"/>
                <a:gd name="T76" fmla="*/ 871 w 2030"/>
                <a:gd name="T77" fmla="*/ 37 h 2672"/>
                <a:gd name="T78" fmla="*/ 916 w 2030"/>
                <a:gd name="T79" fmla="*/ 83 h 2672"/>
                <a:gd name="T80" fmla="*/ 969 w 2030"/>
                <a:gd name="T81" fmla="*/ 154 h 2672"/>
                <a:gd name="T82" fmla="*/ 1159 w 2030"/>
                <a:gd name="T83" fmla="*/ 180 h 2672"/>
                <a:gd name="T84" fmla="*/ 1271 w 2030"/>
                <a:gd name="T85" fmla="*/ 260 h 2672"/>
                <a:gd name="T86" fmla="*/ 1440 w 2030"/>
                <a:gd name="T87" fmla="*/ 138 h 2672"/>
                <a:gd name="T88" fmla="*/ 1596 w 2030"/>
                <a:gd name="T89" fmla="*/ 220 h 2672"/>
                <a:gd name="T90" fmla="*/ 1713 w 2030"/>
                <a:gd name="T91" fmla="*/ 347 h 2672"/>
                <a:gd name="T92" fmla="*/ 1564 w 2030"/>
                <a:gd name="T93" fmla="*/ 109 h 2672"/>
                <a:gd name="T94" fmla="*/ 1617 w 2030"/>
                <a:gd name="T95" fmla="*/ 96 h 2672"/>
                <a:gd name="T96" fmla="*/ 1620 w 2030"/>
                <a:gd name="T97" fmla="*/ 223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0" h="2672">
                  <a:moveTo>
                    <a:pt x="1803" y="390"/>
                  </a:moveTo>
                  <a:cubicBezTo>
                    <a:pt x="1808" y="432"/>
                    <a:pt x="1850" y="514"/>
                    <a:pt x="1856" y="540"/>
                  </a:cubicBezTo>
                  <a:cubicBezTo>
                    <a:pt x="1864" y="604"/>
                    <a:pt x="1779" y="646"/>
                    <a:pt x="1797" y="697"/>
                  </a:cubicBezTo>
                  <a:cubicBezTo>
                    <a:pt x="1808" y="728"/>
                    <a:pt x="1909" y="742"/>
                    <a:pt x="1909" y="781"/>
                  </a:cubicBezTo>
                  <a:cubicBezTo>
                    <a:pt x="1909" y="821"/>
                    <a:pt x="1877" y="834"/>
                    <a:pt x="1901" y="863"/>
                  </a:cubicBezTo>
                  <a:cubicBezTo>
                    <a:pt x="1909" y="877"/>
                    <a:pt x="1927" y="882"/>
                    <a:pt x="1932" y="898"/>
                  </a:cubicBezTo>
                  <a:cubicBezTo>
                    <a:pt x="1940" y="911"/>
                    <a:pt x="1930" y="930"/>
                    <a:pt x="1932" y="943"/>
                  </a:cubicBezTo>
                  <a:cubicBezTo>
                    <a:pt x="1935" y="951"/>
                    <a:pt x="1946" y="948"/>
                    <a:pt x="1948" y="953"/>
                  </a:cubicBezTo>
                  <a:cubicBezTo>
                    <a:pt x="1961" y="972"/>
                    <a:pt x="1930" y="1017"/>
                    <a:pt x="1922" y="1033"/>
                  </a:cubicBezTo>
                  <a:cubicBezTo>
                    <a:pt x="1906" y="1057"/>
                    <a:pt x="1946" y="1070"/>
                    <a:pt x="1954" y="1094"/>
                  </a:cubicBezTo>
                  <a:cubicBezTo>
                    <a:pt x="1959" y="1107"/>
                    <a:pt x="1940" y="1123"/>
                    <a:pt x="1948" y="1133"/>
                  </a:cubicBezTo>
                  <a:cubicBezTo>
                    <a:pt x="1959" y="1149"/>
                    <a:pt x="1983" y="1144"/>
                    <a:pt x="1993" y="1155"/>
                  </a:cubicBezTo>
                  <a:cubicBezTo>
                    <a:pt x="2030" y="1189"/>
                    <a:pt x="2014" y="1382"/>
                    <a:pt x="1983" y="1388"/>
                  </a:cubicBezTo>
                  <a:cubicBezTo>
                    <a:pt x="1948" y="1396"/>
                    <a:pt x="1893" y="1250"/>
                    <a:pt x="1864" y="1332"/>
                  </a:cubicBezTo>
                  <a:cubicBezTo>
                    <a:pt x="1858" y="1345"/>
                    <a:pt x="1906" y="1356"/>
                    <a:pt x="1895" y="1364"/>
                  </a:cubicBezTo>
                  <a:cubicBezTo>
                    <a:pt x="1864" y="1390"/>
                    <a:pt x="1819" y="1393"/>
                    <a:pt x="1787" y="1411"/>
                  </a:cubicBezTo>
                  <a:cubicBezTo>
                    <a:pt x="1781" y="1414"/>
                    <a:pt x="1787" y="1427"/>
                    <a:pt x="1781" y="1430"/>
                  </a:cubicBezTo>
                  <a:cubicBezTo>
                    <a:pt x="1760" y="1441"/>
                    <a:pt x="1731" y="1425"/>
                    <a:pt x="1715" y="1438"/>
                  </a:cubicBezTo>
                  <a:cubicBezTo>
                    <a:pt x="1702" y="1448"/>
                    <a:pt x="1707" y="1470"/>
                    <a:pt x="1694" y="1480"/>
                  </a:cubicBezTo>
                  <a:cubicBezTo>
                    <a:pt x="1689" y="1486"/>
                    <a:pt x="1684" y="1467"/>
                    <a:pt x="1676" y="1470"/>
                  </a:cubicBezTo>
                  <a:cubicBezTo>
                    <a:pt x="1652" y="1475"/>
                    <a:pt x="1649" y="1507"/>
                    <a:pt x="1633" y="1517"/>
                  </a:cubicBezTo>
                  <a:cubicBezTo>
                    <a:pt x="1625" y="1525"/>
                    <a:pt x="1609" y="1512"/>
                    <a:pt x="1601" y="1520"/>
                  </a:cubicBezTo>
                  <a:cubicBezTo>
                    <a:pt x="1594" y="1525"/>
                    <a:pt x="1601" y="1541"/>
                    <a:pt x="1594" y="1549"/>
                  </a:cubicBezTo>
                  <a:cubicBezTo>
                    <a:pt x="1583" y="1562"/>
                    <a:pt x="1554" y="1538"/>
                    <a:pt x="1546" y="1538"/>
                  </a:cubicBezTo>
                  <a:cubicBezTo>
                    <a:pt x="1480" y="1549"/>
                    <a:pt x="1469" y="1599"/>
                    <a:pt x="1448" y="1642"/>
                  </a:cubicBezTo>
                  <a:cubicBezTo>
                    <a:pt x="1443" y="1652"/>
                    <a:pt x="1443" y="1615"/>
                    <a:pt x="1432" y="1607"/>
                  </a:cubicBezTo>
                  <a:cubicBezTo>
                    <a:pt x="1424" y="1597"/>
                    <a:pt x="1408" y="1594"/>
                    <a:pt x="1395" y="1591"/>
                  </a:cubicBezTo>
                  <a:cubicBezTo>
                    <a:pt x="1371" y="1586"/>
                    <a:pt x="1421" y="1671"/>
                    <a:pt x="1474" y="1705"/>
                  </a:cubicBezTo>
                  <a:cubicBezTo>
                    <a:pt x="1480" y="1708"/>
                    <a:pt x="1498" y="1711"/>
                    <a:pt x="1501" y="1726"/>
                  </a:cubicBezTo>
                  <a:cubicBezTo>
                    <a:pt x="1509" y="1764"/>
                    <a:pt x="1474" y="1750"/>
                    <a:pt x="1469" y="1779"/>
                  </a:cubicBezTo>
                  <a:cubicBezTo>
                    <a:pt x="1466" y="1787"/>
                    <a:pt x="1525" y="1885"/>
                    <a:pt x="1533" y="1893"/>
                  </a:cubicBezTo>
                  <a:cubicBezTo>
                    <a:pt x="1578" y="1938"/>
                    <a:pt x="1588" y="1906"/>
                    <a:pt x="1617" y="1936"/>
                  </a:cubicBezTo>
                  <a:cubicBezTo>
                    <a:pt x="1636" y="1954"/>
                    <a:pt x="1639" y="1983"/>
                    <a:pt x="1657" y="1999"/>
                  </a:cubicBezTo>
                  <a:cubicBezTo>
                    <a:pt x="1699" y="2028"/>
                    <a:pt x="1813" y="2068"/>
                    <a:pt x="1811" y="2137"/>
                  </a:cubicBezTo>
                  <a:cubicBezTo>
                    <a:pt x="1808" y="2208"/>
                    <a:pt x="1792" y="2192"/>
                    <a:pt x="1736" y="2179"/>
                  </a:cubicBezTo>
                  <a:cubicBezTo>
                    <a:pt x="1731" y="2179"/>
                    <a:pt x="1726" y="2182"/>
                    <a:pt x="1723" y="2187"/>
                  </a:cubicBezTo>
                  <a:cubicBezTo>
                    <a:pt x="1718" y="2214"/>
                    <a:pt x="1734" y="2243"/>
                    <a:pt x="1707" y="2264"/>
                  </a:cubicBezTo>
                  <a:cubicBezTo>
                    <a:pt x="1684" y="2282"/>
                    <a:pt x="1572" y="2309"/>
                    <a:pt x="1570" y="2351"/>
                  </a:cubicBezTo>
                  <a:cubicBezTo>
                    <a:pt x="1570" y="2351"/>
                    <a:pt x="1633" y="2439"/>
                    <a:pt x="1633" y="2441"/>
                  </a:cubicBezTo>
                  <a:cubicBezTo>
                    <a:pt x="1636" y="2444"/>
                    <a:pt x="1599" y="2476"/>
                    <a:pt x="1612" y="2486"/>
                  </a:cubicBezTo>
                  <a:cubicBezTo>
                    <a:pt x="1641" y="2513"/>
                    <a:pt x="1670" y="2473"/>
                    <a:pt x="1646" y="2560"/>
                  </a:cubicBezTo>
                  <a:cubicBezTo>
                    <a:pt x="1646" y="2566"/>
                    <a:pt x="1641" y="2574"/>
                    <a:pt x="1636" y="2574"/>
                  </a:cubicBezTo>
                  <a:cubicBezTo>
                    <a:pt x="1551" y="2550"/>
                    <a:pt x="1617" y="2507"/>
                    <a:pt x="1578" y="2505"/>
                  </a:cubicBezTo>
                  <a:cubicBezTo>
                    <a:pt x="1556" y="2505"/>
                    <a:pt x="1538" y="2523"/>
                    <a:pt x="1517" y="2521"/>
                  </a:cubicBezTo>
                  <a:cubicBezTo>
                    <a:pt x="1506" y="2518"/>
                    <a:pt x="1509" y="2499"/>
                    <a:pt x="1501" y="2497"/>
                  </a:cubicBezTo>
                  <a:cubicBezTo>
                    <a:pt x="1485" y="2492"/>
                    <a:pt x="1469" y="2505"/>
                    <a:pt x="1456" y="2499"/>
                  </a:cubicBezTo>
                  <a:cubicBezTo>
                    <a:pt x="1451" y="2497"/>
                    <a:pt x="1461" y="2481"/>
                    <a:pt x="1456" y="2481"/>
                  </a:cubicBezTo>
                  <a:cubicBezTo>
                    <a:pt x="1424" y="2484"/>
                    <a:pt x="1453" y="2526"/>
                    <a:pt x="1445" y="2529"/>
                  </a:cubicBezTo>
                  <a:cubicBezTo>
                    <a:pt x="1408" y="2539"/>
                    <a:pt x="1347" y="2523"/>
                    <a:pt x="1313" y="2537"/>
                  </a:cubicBezTo>
                  <a:cubicBezTo>
                    <a:pt x="1302" y="2542"/>
                    <a:pt x="1308" y="2560"/>
                    <a:pt x="1297" y="2566"/>
                  </a:cubicBezTo>
                  <a:cubicBezTo>
                    <a:pt x="1286" y="2574"/>
                    <a:pt x="1273" y="2560"/>
                    <a:pt x="1263" y="2568"/>
                  </a:cubicBezTo>
                  <a:cubicBezTo>
                    <a:pt x="1255" y="2571"/>
                    <a:pt x="1265" y="2584"/>
                    <a:pt x="1260" y="2589"/>
                  </a:cubicBezTo>
                  <a:cubicBezTo>
                    <a:pt x="1257" y="2592"/>
                    <a:pt x="1167" y="2616"/>
                    <a:pt x="1157" y="2611"/>
                  </a:cubicBezTo>
                  <a:cubicBezTo>
                    <a:pt x="1151" y="2605"/>
                    <a:pt x="1157" y="2592"/>
                    <a:pt x="1151" y="2587"/>
                  </a:cubicBezTo>
                  <a:cubicBezTo>
                    <a:pt x="1149" y="2582"/>
                    <a:pt x="1136" y="2582"/>
                    <a:pt x="1133" y="2576"/>
                  </a:cubicBezTo>
                  <a:cubicBezTo>
                    <a:pt x="1130" y="2571"/>
                    <a:pt x="1146" y="2574"/>
                    <a:pt x="1143" y="2568"/>
                  </a:cubicBezTo>
                  <a:cubicBezTo>
                    <a:pt x="1133" y="2534"/>
                    <a:pt x="1059" y="2576"/>
                    <a:pt x="1038" y="2552"/>
                  </a:cubicBezTo>
                  <a:cubicBezTo>
                    <a:pt x="1038" y="2552"/>
                    <a:pt x="1043" y="2550"/>
                    <a:pt x="1043" y="2547"/>
                  </a:cubicBezTo>
                  <a:cubicBezTo>
                    <a:pt x="1027" y="2537"/>
                    <a:pt x="1043" y="2582"/>
                    <a:pt x="1038" y="2600"/>
                  </a:cubicBezTo>
                  <a:cubicBezTo>
                    <a:pt x="1038" y="2611"/>
                    <a:pt x="987" y="2672"/>
                    <a:pt x="969" y="2653"/>
                  </a:cubicBezTo>
                  <a:cubicBezTo>
                    <a:pt x="958" y="2642"/>
                    <a:pt x="987" y="2627"/>
                    <a:pt x="979" y="2616"/>
                  </a:cubicBezTo>
                  <a:cubicBezTo>
                    <a:pt x="977" y="2613"/>
                    <a:pt x="969" y="2624"/>
                    <a:pt x="963" y="2624"/>
                  </a:cubicBezTo>
                  <a:cubicBezTo>
                    <a:pt x="958" y="2624"/>
                    <a:pt x="950" y="2621"/>
                    <a:pt x="948" y="2616"/>
                  </a:cubicBezTo>
                  <a:cubicBezTo>
                    <a:pt x="942" y="2608"/>
                    <a:pt x="961" y="2597"/>
                    <a:pt x="948" y="2587"/>
                  </a:cubicBezTo>
                  <a:cubicBezTo>
                    <a:pt x="937" y="2579"/>
                    <a:pt x="932" y="2566"/>
                    <a:pt x="921" y="2560"/>
                  </a:cubicBezTo>
                  <a:cubicBezTo>
                    <a:pt x="913" y="2555"/>
                    <a:pt x="903" y="2568"/>
                    <a:pt x="892" y="2566"/>
                  </a:cubicBezTo>
                  <a:cubicBezTo>
                    <a:pt x="887" y="2560"/>
                    <a:pt x="892" y="2547"/>
                    <a:pt x="887" y="2542"/>
                  </a:cubicBezTo>
                  <a:cubicBezTo>
                    <a:pt x="873" y="2531"/>
                    <a:pt x="876" y="2579"/>
                    <a:pt x="834" y="2566"/>
                  </a:cubicBezTo>
                  <a:cubicBezTo>
                    <a:pt x="805" y="2555"/>
                    <a:pt x="786" y="2526"/>
                    <a:pt x="757" y="2518"/>
                  </a:cubicBezTo>
                  <a:cubicBezTo>
                    <a:pt x="754" y="2518"/>
                    <a:pt x="667" y="2523"/>
                    <a:pt x="667" y="2523"/>
                  </a:cubicBezTo>
                  <a:cubicBezTo>
                    <a:pt x="656" y="2518"/>
                    <a:pt x="656" y="2499"/>
                    <a:pt x="646" y="2494"/>
                  </a:cubicBezTo>
                  <a:cubicBezTo>
                    <a:pt x="643" y="2489"/>
                    <a:pt x="651" y="2507"/>
                    <a:pt x="646" y="2510"/>
                  </a:cubicBezTo>
                  <a:cubicBezTo>
                    <a:pt x="641" y="2513"/>
                    <a:pt x="630" y="2510"/>
                    <a:pt x="627" y="2505"/>
                  </a:cubicBezTo>
                  <a:cubicBezTo>
                    <a:pt x="625" y="2497"/>
                    <a:pt x="638" y="2486"/>
                    <a:pt x="633" y="2481"/>
                  </a:cubicBezTo>
                  <a:cubicBezTo>
                    <a:pt x="593" y="2441"/>
                    <a:pt x="548" y="2513"/>
                    <a:pt x="556" y="2515"/>
                  </a:cubicBezTo>
                  <a:cubicBezTo>
                    <a:pt x="572" y="2518"/>
                    <a:pt x="588" y="2513"/>
                    <a:pt x="603" y="2515"/>
                  </a:cubicBezTo>
                  <a:cubicBezTo>
                    <a:pt x="614" y="2518"/>
                    <a:pt x="585" y="2521"/>
                    <a:pt x="577" y="2526"/>
                  </a:cubicBezTo>
                  <a:cubicBezTo>
                    <a:pt x="572" y="2529"/>
                    <a:pt x="580" y="2542"/>
                    <a:pt x="577" y="2544"/>
                  </a:cubicBezTo>
                  <a:cubicBezTo>
                    <a:pt x="511" y="2579"/>
                    <a:pt x="558" y="2529"/>
                    <a:pt x="505" y="2531"/>
                  </a:cubicBezTo>
                  <a:cubicBezTo>
                    <a:pt x="498" y="2531"/>
                    <a:pt x="376" y="2560"/>
                    <a:pt x="368" y="2544"/>
                  </a:cubicBezTo>
                  <a:cubicBezTo>
                    <a:pt x="365" y="2539"/>
                    <a:pt x="384" y="2537"/>
                    <a:pt x="381" y="2534"/>
                  </a:cubicBezTo>
                  <a:cubicBezTo>
                    <a:pt x="357" y="2515"/>
                    <a:pt x="347" y="2595"/>
                    <a:pt x="347" y="2502"/>
                  </a:cubicBezTo>
                  <a:cubicBezTo>
                    <a:pt x="344" y="2465"/>
                    <a:pt x="370" y="2431"/>
                    <a:pt x="373" y="2394"/>
                  </a:cubicBezTo>
                  <a:cubicBezTo>
                    <a:pt x="373" y="2388"/>
                    <a:pt x="363" y="2388"/>
                    <a:pt x="363" y="2380"/>
                  </a:cubicBezTo>
                  <a:cubicBezTo>
                    <a:pt x="360" y="2367"/>
                    <a:pt x="365" y="2354"/>
                    <a:pt x="370" y="2341"/>
                  </a:cubicBezTo>
                  <a:lnTo>
                    <a:pt x="408" y="2280"/>
                  </a:lnTo>
                  <a:cubicBezTo>
                    <a:pt x="410" y="2264"/>
                    <a:pt x="413" y="2206"/>
                    <a:pt x="421" y="2187"/>
                  </a:cubicBezTo>
                  <a:cubicBezTo>
                    <a:pt x="442" y="2145"/>
                    <a:pt x="495" y="2113"/>
                    <a:pt x="524" y="2063"/>
                  </a:cubicBezTo>
                  <a:cubicBezTo>
                    <a:pt x="535" y="2044"/>
                    <a:pt x="376" y="2026"/>
                    <a:pt x="365" y="2018"/>
                  </a:cubicBezTo>
                  <a:cubicBezTo>
                    <a:pt x="357" y="2010"/>
                    <a:pt x="363" y="1994"/>
                    <a:pt x="355" y="1986"/>
                  </a:cubicBezTo>
                  <a:cubicBezTo>
                    <a:pt x="341" y="1975"/>
                    <a:pt x="257" y="2010"/>
                    <a:pt x="251" y="2002"/>
                  </a:cubicBezTo>
                  <a:cubicBezTo>
                    <a:pt x="249" y="1994"/>
                    <a:pt x="259" y="1983"/>
                    <a:pt x="254" y="1978"/>
                  </a:cubicBezTo>
                  <a:cubicBezTo>
                    <a:pt x="175" y="1906"/>
                    <a:pt x="228" y="2015"/>
                    <a:pt x="196" y="1981"/>
                  </a:cubicBezTo>
                  <a:cubicBezTo>
                    <a:pt x="169" y="1954"/>
                    <a:pt x="156" y="1893"/>
                    <a:pt x="135" y="1880"/>
                  </a:cubicBezTo>
                  <a:cubicBezTo>
                    <a:pt x="127" y="1872"/>
                    <a:pt x="111" y="1880"/>
                    <a:pt x="106" y="1872"/>
                  </a:cubicBezTo>
                  <a:cubicBezTo>
                    <a:pt x="77" y="1819"/>
                    <a:pt x="183" y="1798"/>
                    <a:pt x="145" y="1753"/>
                  </a:cubicBezTo>
                  <a:cubicBezTo>
                    <a:pt x="140" y="1745"/>
                    <a:pt x="77" y="1740"/>
                    <a:pt x="63" y="1684"/>
                  </a:cubicBezTo>
                  <a:cubicBezTo>
                    <a:pt x="40" y="1586"/>
                    <a:pt x="161" y="1591"/>
                    <a:pt x="124" y="1531"/>
                  </a:cubicBezTo>
                  <a:cubicBezTo>
                    <a:pt x="116" y="1517"/>
                    <a:pt x="93" y="1520"/>
                    <a:pt x="87" y="1504"/>
                  </a:cubicBezTo>
                  <a:cubicBezTo>
                    <a:pt x="85" y="1493"/>
                    <a:pt x="106" y="1483"/>
                    <a:pt x="103" y="1472"/>
                  </a:cubicBezTo>
                  <a:cubicBezTo>
                    <a:pt x="103" y="1464"/>
                    <a:pt x="87" y="1475"/>
                    <a:pt x="82" y="1470"/>
                  </a:cubicBezTo>
                  <a:cubicBezTo>
                    <a:pt x="79" y="1467"/>
                    <a:pt x="42" y="1411"/>
                    <a:pt x="45" y="1403"/>
                  </a:cubicBezTo>
                  <a:cubicBezTo>
                    <a:pt x="48" y="1393"/>
                    <a:pt x="66" y="1393"/>
                    <a:pt x="69" y="1382"/>
                  </a:cubicBezTo>
                  <a:cubicBezTo>
                    <a:pt x="77" y="1337"/>
                    <a:pt x="0" y="1321"/>
                    <a:pt x="24" y="1316"/>
                  </a:cubicBezTo>
                  <a:cubicBezTo>
                    <a:pt x="32" y="1313"/>
                    <a:pt x="37" y="1324"/>
                    <a:pt x="42" y="1324"/>
                  </a:cubicBezTo>
                  <a:lnTo>
                    <a:pt x="93" y="1279"/>
                  </a:lnTo>
                  <a:cubicBezTo>
                    <a:pt x="95" y="1266"/>
                    <a:pt x="61" y="1282"/>
                    <a:pt x="71" y="1261"/>
                  </a:cubicBezTo>
                  <a:cubicBezTo>
                    <a:pt x="79" y="1242"/>
                    <a:pt x="98" y="1229"/>
                    <a:pt x="106" y="1210"/>
                  </a:cubicBezTo>
                  <a:cubicBezTo>
                    <a:pt x="130" y="1152"/>
                    <a:pt x="71" y="1110"/>
                    <a:pt x="55" y="1081"/>
                  </a:cubicBezTo>
                  <a:cubicBezTo>
                    <a:pt x="53" y="1075"/>
                    <a:pt x="58" y="1067"/>
                    <a:pt x="61" y="1062"/>
                  </a:cubicBezTo>
                  <a:cubicBezTo>
                    <a:pt x="61" y="1057"/>
                    <a:pt x="55" y="1049"/>
                    <a:pt x="61" y="1046"/>
                  </a:cubicBezTo>
                  <a:cubicBezTo>
                    <a:pt x="74" y="1038"/>
                    <a:pt x="90" y="1046"/>
                    <a:pt x="106" y="1041"/>
                  </a:cubicBezTo>
                  <a:cubicBezTo>
                    <a:pt x="111" y="1038"/>
                    <a:pt x="100" y="1022"/>
                    <a:pt x="106" y="1025"/>
                  </a:cubicBezTo>
                  <a:cubicBezTo>
                    <a:pt x="122" y="1030"/>
                    <a:pt x="132" y="1049"/>
                    <a:pt x="151" y="1049"/>
                  </a:cubicBezTo>
                  <a:cubicBezTo>
                    <a:pt x="169" y="1051"/>
                    <a:pt x="241" y="1028"/>
                    <a:pt x="249" y="1009"/>
                  </a:cubicBezTo>
                  <a:cubicBezTo>
                    <a:pt x="257" y="991"/>
                    <a:pt x="198" y="988"/>
                    <a:pt x="222" y="972"/>
                  </a:cubicBezTo>
                  <a:cubicBezTo>
                    <a:pt x="265" y="943"/>
                    <a:pt x="315" y="932"/>
                    <a:pt x="304" y="866"/>
                  </a:cubicBezTo>
                  <a:cubicBezTo>
                    <a:pt x="302" y="829"/>
                    <a:pt x="204" y="845"/>
                    <a:pt x="228" y="805"/>
                  </a:cubicBezTo>
                  <a:cubicBezTo>
                    <a:pt x="230" y="797"/>
                    <a:pt x="243" y="805"/>
                    <a:pt x="243" y="800"/>
                  </a:cubicBezTo>
                  <a:cubicBezTo>
                    <a:pt x="246" y="792"/>
                    <a:pt x="233" y="784"/>
                    <a:pt x="235" y="776"/>
                  </a:cubicBezTo>
                  <a:cubicBezTo>
                    <a:pt x="235" y="771"/>
                    <a:pt x="243" y="771"/>
                    <a:pt x="249" y="771"/>
                  </a:cubicBezTo>
                  <a:cubicBezTo>
                    <a:pt x="267" y="771"/>
                    <a:pt x="283" y="779"/>
                    <a:pt x="302" y="779"/>
                  </a:cubicBezTo>
                  <a:cubicBezTo>
                    <a:pt x="323" y="779"/>
                    <a:pt x="304" y="736"/>
                    <a:pt x="312" y="715"/>
                  </a:cubicBezTo>
                  <a:cubicBezTo>
                    <a:pt x="318" y="697"/>
                    <a:pt x="363" y="612"/>
                    <a:pt x="357" y="567"/>
                  </a:cubicBezTo>
                  <a:cubicBezTo>
                    <a:pt x="365" y="564"/>
                    <a:pt x="373" y="559"/>
                    <a:pt x="381" y="548"/>
                  </a:cubicBezTo>
                  <a:cubicBezTo>
                    <a:pt x="392" y="538"/>
                    <a:pt x="368" y="543"/>
                    <a:pt x="344" y="543"/>
                  </a:cubicBezTo>
                  <a:lnTo>
                    <a:pt x="344" y="543"/>
                  </a:lnTo>
                  <a:cubicBezTo>
                    <a:pt x="339" y="538"/>
                    <a:pt x="331" y="540"/>
                    <a:pt x="325" y="540"/>
                  </a:cubicBezTo>
                  <a:cubicBezTo>
                    <a:pt x="320" y="540"/>
                    <a:pt x="318" y="538"/>
                    <a:pt x="315" y="535"/>
                  </a:cubicBezTo>
                  <a:cubicBezTo>
                    <a:pt x="294" y="509"/>
                    <a:pt x="352" y="427"/>
                    <a:pt x="373" y="416"/>
                  </a:cubicBezTo>
                  <a:cubicBezTo>
                    <a:pt x="386" y="408"/>
                    <a:pt x="402" y="424"/>
                    <a:pt x="415" y="424"/>
                  </a:cubicBezTo>
                  <a:cubicBezTo>
                    <a:pt x="614" y="416"/>
                    <a:pt x="209" y="400"/>
                    <a:pt x="511" y="408"/>
                  </a:cubicBezTo>
                  <a:cubicBezTo>
                    <a:pt x="513" y="408"/>
                    <a:pt x="521" y="411"/>
                    <a:pt x="524" y="413"/>
                  </a:cubicBezTo>
                  <a:cubicBezTo>
                    <a:pt x="540" y="443"/>
                    <a:pt x="551" y="564"/>
                    <a:pt x="617" y="538"/>
                  </a:cubicBezTo>
                  <a:cubicBezTo>
                    <a:pt x="638" y="530"/>
                    <a:pt x="596" y="347"/>
                    <a:pt x="656" y="347"/>
                  </a:cubicBezTo>
                  <a:cubicBezTo>
                    <a:pt x="662" y="347"/>
                    <a:pt x="662" y="363"/>
                    <a:pt x="670" y="366"/>
                  </a:cubicBezTo>
                  <a:cubicBezTo>
                    <a:pt x="678" y="371"/>
                    <a:pt x="691" y="371"/>
                    <a:pt x="701" y="371"/>
                  </a:cubicBezTo>
                  <a:cubicBezTo>
                    <a:pt x="728" y="376"/>
                    <a:pt x="757" y="350"/>
                    <a:pt x="781" y="360"/>
                  </a:cubicBezTo>
                  <a:cubicBezTo>
                    <a:pt x="799" y="368"/>
                    <a:pt x="799" y="395"/>
                    <a:pt x="810" y="411"/>
                  </a:cubicBezTo>
                  <a:cubicBezTo>
                    <a:pt x="823" y="432"/>
                    <a:pt x="895" y="567"/>
                    <a:pt x="895" y="477"/>
                  </a:cubicBezTo>
                  <a:cubicBezTo>
                    <a:pt x="895" y="458"/>
                    <a:pt x="855" y="464"/>
                    <a:pt x="839" y="448"/>
                  </a:cubicBezTo>
                  <a:cubicBezTo>
                    <a:pt x="813" y="424"/>
                    <a:pt x="818" y="363"/>
                    <a:pt x="768" y="355"/>
                  </a:cubicBezTo>
                  <a:cubicBezTo>
                    <a:pt x="760" y="355"/>
                    <a:pt x="699" y="368"/>
                    <a:pt x="704" y="331"/>
                  </a:cubicBezTo>
                  <a:cubicBezTo>
                    <a:pt x="707" y="308"/>
                    <a:pt x="744" y="233"/>
                    <a:pt x="720" y="204"/>
                  </a:cubicBezTo>
                  <a:cubicBezTo>
                    <a:pt x="712" y="196"/>
                    <a:pt x="654" y="225"/>
                    <a:pt x="646" y="196"/>
                  </a:cubicBezTo>
                  <a:cubicBezTo>
                    <a:pt x="643" y="191"/>
                    <a:pt x="662" y="196"/>
                    <a:pt x="664" y="191"/>
                  </a:cubicBezTo>
                  <a:cubicBezTo>
                    <a:pt x="670" y="186"/>
                    <a:pt x="646" y="175"/>
                    <a:pt x="651" y="175"/>
                  </a:cubicBezTo>
                  <a:cubicBezTo>
                    <a:pt x="678" y="167"/>
                    <a:pt x="723" y="194"/>
                    <a:pt x="731" y="141"/>
                  </a:cubicBezTo>
                  <a:cubicBezTo>
                    <a:pt x="731" y="135"/>
                    <a:pt x="670" y="69"/>
                    <a:pt x="664" y="59"/>
                  </a:cubicBezTo>
                  <a:cubicBezTo>
                    <a:pt x="656" y="40"/>
                    <a:pt x="654" y="19"/>
                    <a:pt x="654" y="0"/>
                  </a:cubicBezTo>
                  <a:cubicBezTo>
                    <a:pt x="672" y="3"/>
                    <a:pt x="704" y="0"/>
                    <a:pt x="712" y="0"/>
                  </a:cubicBezTo>
                  <a:cubicBezTo>
                    <a:pt x="746" y="6"/>
                    <a:pt x="781" y="24"/>
                    <a:pt x="815" y="30"/>
                  </a:cubicBezTo>
                  <a:cubicBezTo>
                    <a:pt x="813" y="37"/>
                    <a:pt x="813" y="40"/>
                    <a:pt x="818" y="37"/>
                  </a:cubicBezTo>
                  <a:cubicBezTo>
                    <a:pt x="828" y="30"/>
                    <a:pt x="834" y="16"/>
                    <a:pt x="844" y="14"/>
                  </a:cubicBezTo>
                  <a:cubicBezTo>
                    <a:pt x="850" y="14"/>
                    <a:pt x="842" y="27"/>
                    <a:pt x="844" y="32"/>
                  </a:cubicBezTo>
                  <a:cubicBezTo>
                    <a:pt x="852" y="37"/>
                    <a:pt x="863" y="35"/>
                    <a:pt x="871" y="37"/>
                  </a:cubicBezTo>
                  <a:cubicBezTo>
                    <a:pt x="889" y="40"/>
                    <a:pt x="908" y="40"/>
                    <a:pt x="921" y="48"/>
                  </a:cubicBezTo>
                  <a:cubicBezTo>
                    <a:pt x="929" y="53"/>
                    <a:pt x="932" y="64"/>
                    <a:pt x="932" y="72"/>
                  </a:cubicBezTo>
                  <a:cubicBezTo>
                    <a:pt x="932" y="75"/>
                    <a:pt x="926" y="72"/>
                    <a:pt x="926" y="72"/>
                  </a:cubicBezTo>
                  <a:cubicBezTo>
                    <a:pt x="921" y="75"/>
                    <a:pt x="911" y="80"/>
                    <a:pt x="916" y="83"/>
                  </a:cubicBezTo>
                  <a:cubicBezTo>
                    <a:pt x="918" y="88"/>
                    <a:pt x="932" y="77"/>
                    <a:pt x="934" y="83"/>
                  </a:cubicBezTo>
                  <a:cubicBezTo>
                    <a:pt x="942" y="96"/>
                    <a:pt x="940" y="112"/>
                    <a:pt x="934" y="125"/>
                  </a:cubicBezTo>
                  <a:cubicBezTo>
                    <a:pt x="929" y="138"/>
                    <a:pt x="892" y="146"/>
                    <a:pt x="903" y="159"/>
                  </a:cubicBezTo>
                  <a:cubicBezTo>
                    <a:pt x="916" y="178"/>
                    <a:pt x="966" y="130"/>
                    <a:pt x="969" y="154"/>
                  </a:cubicBezTo>
                  <a:cubicBezTo>
                    <a:pt x="971" y="170"/>
                    <a:pt x="942" y="199"/>
                    <a:pt x="958" y="204"/>
                  </a:cubicBezTo>
                  <a:cubicBezTo>
                    <a:pt x="977" y="212"/>
                    <a:pt x="977" y="167"/>
                    <a:pt x="995" y="165"/>
                  </a:cubicBezTo>
                  <a:cubicBezTo>
                    <a:pt x="1011" y="162"/>
                    <a:pt x="1072" y="215"/>
                    <a:pt x="1085" y="210"/>
                  </a:cubicBezTo>
                  <a:cubicBezTo>
                    <a:pt x="1088" y="210"/>
                    <a:pt x="1141" y="149"/>
                    <a:pt x="1159" y="180"/>
                  </a:cubicBezTo>
                  <a:cubicBezTo>
                    <a:pt x="1196" y="249"/>
                    <a:pt x="1011" y="321"/>
                    <a:pt x="1112" y="331"/>
                  </a:cubicBezTo>
                  <a:cubicBezTo>
                    <a:pt x="1133" y="334"/>
                    <a:pt x="1149" y="308"/>
                    <a:pt x="1170" y="308"/>
                  </a:cubicBezTo>
                  <a:cubicBezTo>
                    <a:pt x="1196" y="310"/>
                    <a:pt x="1167" y="387"/>
                    <a:pt x="1226" y="347"/>
                  </a:cubicBezTo>
                  <a:cubicBezTo>
                    <a:pt x="1239" y="339"/>
                    <a:pt x="1247" y="273"/>
                    <a:pt x="1271" y="260"/>
                  </a:cubicBezTo>
                  <a:cubicBezTo>
                    <a:pt x="1305" y="241"/>
                    <a:pt x="1342" y="233"/>
                    <a:pt x="1358" y="270"/>
                  </a:cubicBezTo>
                  <a:cubicBezTo>
                    <a:pt x="1355" y="263"/>
                    <a:pt x="1353" y="249"/>
                    <a:pt x="1355" y="247"/>
                  </a:cubicBezTo>
                  <a:cubicBezTo>
                    <a:pt x="1371" y="228"/>
                    <a:pt x="1392" y="220"/>
                    <a:pt x="1406" y="204"/>
                  </a:cubicBezTo>
                  <a:cubicBezTo>
                    <a:pt x="1421" y="186"/>
                    <a:pt x="1424" y="157"/>
                    <a:pt x="1440" y="138"/>
                  </a:cubicBezTo>
                  <a:cubicBezTo>
                    <a:pt x="1445" y="133"/>
                    <a:pt x="1480" y="146"/>
                    <a:pt x="1511" y="157"/>
                  </a:cubicBezTo>
                  <a:cubicBezTo>
                    <a:pt x="1525" y="154"/>
                    <a:pt x="1538" y="151"/>
                    <a:pt x="1543" y="151"/>
                  </a:cubicBezTo>
                  <a:cubicBezTo>
                    <a:pt x="1562" y="151"/>
                    <a:pt x="1551" y="188"/>
                    <a:pt x="1562" y="204"/>
                  </a:cubicBezTo>
                  <a:cubicBezTo>
                    <a:pt x="1570" y="215"/>
                    <a:pt x="1588" y="210"/>
                    <a:pt x="1596" y="220"/>
                  </a:cubicBezTo>
                  <a:cubicBezTo>
                    <a:pt x="1612" y="233"/>
                    <a:pt x="1620" y="270"/>
                    <a:pt x="1644" y="268"/>
                  </a:cubicBezTo>
                  <a:cubicBezTo>
                    <a:pt x="1662" y="268"/>
                    <a:pt x="1684" y="255"/>
                    <a:pt x="1705" y="260"/>
                  </a:cubicBezTo>
                  <a:cubicBezTo>
                    <a:pt x="1713" y="263"/>
                    <a:pt x="1694" y="276"/>
                    <a:pt x="1694" y="284"/>
                  </a:cubicBezTo>
                  <a:cubicBezTo>
                    <a:pt x="1697" y="305"/>
                    <a:pt x="1705" y="326"/>
                    <a:pt x="1713" y="347"/>
                  </a:cubicBezTo>
                  <a:cubicBezTo>
                    <a:pt x="1721" y="368"/>
                    <a:pt x="1747" y="376"/>
                    <a:pt x="1768" y="384"/>
                  </a:cubicBezTo>
                  <a:cubicBezTo>
                    <a:pt x="1784" y="390"/>
                    <a:pt x="1795" y="392"/>
                    <a:pt x="1803" y="390"/>
                  </a:cubicBezTo>
                  <a:close/>
                  <a:moveTo>
                    <a:pt x="1562" y="186"/>
                  </a:moveTo>
                  <a:cubicBezTo>
                    <a:pt x="1567" y="162"/>
                    <a:pt x="1556" y="133"/>
                    <a:pt x="1564" y="109"/>
                  </a:cubicBezTo>
                  <a:cubicBezTo>
                    <a:pt x="1572" y="85"/>
                    <a:pt x="1652" y="154"/>
                    <a:pt x="1636" y="130"/>
                  </a:cubicBezTo>
                  <a:cubicBezTo>
                    <a:pt x="1625" y="114"/>
                    <a:pt x="1591" y="122"/>
                    <a:pt x="1583" y="104"/>
                  </a:cubicBezTo>
                  <a:cubicBezTo>
                    <a:pt x="1580" y="88"/>
                    <a:pt x="1604" y="75"/>
                    <a:pt x="1615" y="61"/>
                  </a:cubicBezTo>
                  <a:cubicBezTo>
                    <a:pt x="1625" y="53"/>
                    <a:pt x="1607" y="93"/>
                    <a:pt x="1617" y="96"/>
                  </a:cubicBezTo>
                  <a:cubicBezTo>
                    <a:pt x="1636" y="101"/>
                    <a:pt x="1654" y="93"/>
                    <a:pt x="1670" y="98"/>
                  </a:cubicBezTo>
                  <a:cubicBezTo>
                    <a:pt x="1686" y="104"/>
                    <a:pt x="1649" y="125"/>
                    <a:pt x="1654" y="141"/>
                  </a:cubicBezTo>
                  <a:cubicBezTo>
                    <a:pt x="1660" y="159"/>
                    <a:pt x="1684" y="162"/>
                    <a:pt x="1691" y="180"/>
                  </a:cubicBezTo>
                  <a:cubicBezTo>
                    <a:pt x="1697" y="186"/>
                    <a:pt x="1662" y="212"/>
                    <a:pt x="1620" y="223"/>
                  </a:cubicBezTo>
                  <a:cubicBezTo>
                    <a:pt x="1599" y="231"/>
                    <a:pt x="1580" y="199"/>
                    <a:pt x="1562" y="186"/>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1" name="Georgia"/>
            <p:cNvSpPr>
              <a:spLocks/>
            </p:cNvSpPr>
            <p:nvPr/>
          </p:nvSpPr>
          <p:spPr bwMode="auto">
            <a:xfrm>
              <a:off x="6708234" y="4464401"/>
              <a:ext cx="682625" cy="292100"/>
            </a:xfrm>
            <a:custGeom>
              <a:avLst/>
              <a:gdLst>
                <a:gd name="T0" fmla="*/ 1707 w 1895"/>
                <a:gd name="T1" fmla="*/ 164 h 810"/>
                <a:gd name="T2" fmla="*/ 1718 w 1895"/>
                <a:gd name="T3" fmla="*/ 225 h 810"/>
                <a:gd name="T4" fmla="*/ 1734 w 1895"/>
                <a:gd name="T5" fmla="*/ 227 h 810"/>
                <a:gd name="T6" fmla="*/ 1771 w 1895"/>
                <a:gd name="T7" fmla="*/ 346 h 810"/>
                <a:gd name="T8" fmla="*/ 1641 w 1895"/>
                <a:gd name="T9" fmla="*/ 386 h 810"/>
                <a:gd name="T10" fmla="*/ 1644 w 1895"/>
                <a:gd name="T11" fmla="*/ 360 h 810"/>
                <a:gd name="T12" fmla="*/ 1469 w 1895"/>
                <a:gd name="T13" fmla="*/ 487 h 810"/>
                <a:gd name="T14" fmla="*/ 1456 w 1895"/>
                <a:gd name="T15" fmla="*/ 513 h 810"/>
                <a:gd name="T16" fmla="*/ 1149 w 1895"/>
                <a:gd name="T17" fmla="*/ 712 h 810"/>
                <a:gd name="T18" fmla="*/ 1141 w 1895"/>
                <a:gd name="T19" fmla="*/ 704 h 810"/>
                <a:gd name="T20" fmla="*/ 1080 w 1895"/>
                <a:gd name="T21" fmla="*/ 720 h 810"/>
                <a:gd name="T22" fmla="*/ 1045 w 1895"/>
                <a:gd name="T23" fmla="*/ 712 h 810"/>
                <a:gd name="T24" fmla="*/ 1000 w 1895"/>
                <a:gd name="T25" fmla="*/ 672 h 810"/>
                <a:gd name="T26" fmla="*/ 953 w 1895"/>
                <a:gd name="T27" fmla="*/ 675 h 810"/>
                <a:gd name="T28" fmla="*/ 908 w 1895"/>
                <a:gd name="T29" fmla="*/ 651 h 810"/>
                <a:gd name="T30" fmla="*/ 873 w 1895"/>
                <a:gd name="T31" fmla="*/ 720 h 810"/>
                <a:gd name="T32" fmla="*/ 733 w 1895"/>
                <a:gd name="T33" fmla="*/ 762 h 810"/>
                <a:gd name="T34" fmla="*/ 678 w 1895"/>
                <a:gd name="T35" fmla="*/ 804 h 810"/>
                <a:gd name="T36" fmla="*/ 630 w 1895"/>
                <a:gd name="T37" fmla="*/ 807 h 810"/>
                <a:gd name="T38" fmla="*/ 651 w 1895"/>
                <a:gd name="T39" fmla="*/ 677 h 810"/>
                <a:gd name="T40" fmla="*/ 460 w 1895"/>
                <a:gd name="T41" fmla="*/ 434 h 810"/>
                <a:gd name="T42" fmla="*/ 376 w 1895"/>
                <a:gd name="T43" fmla="*/ 442 h 810"/>
                <a:gd name="T44" fmla="*/ 206 w 1895"/>
                <a:gd name="T45" fmla="*/ 405 h 810"/>
                <a:gd name="T46" fmla="*/ 145 w 1895"/>
                <a:gd name="T47" fmla="*/ 402 h 810"/>
                <a:gd name="T48" fmla="*/ 90 w 1895"/>
                <a:gd name="T49" fmla="*/ 368 h 810"/>
                <a:gd name="T50" fmla="*/ 10 w 1895"/>
                <a:gd name="T51" fmla="*/ 373 h 810"/>
                <a:gd name="T52" fmla="*/ 29 w 1895"/>
                <a:gd name="T53" fmla="*/ 365 h 810"/>
                <a:gd name="T54" fmla="*/ 172 w 1895"/>
                <a:gd name="T55" fmla="*/ 243 h 810"/>
                <a:gd name="T56" fmla="*/ 357 w 1895"/>
                <a:gd name="T57" fmla="*/ 233 h 810"/>
                <a:gd name="T58" fmla="*/ 537 w 1895"/>
                <a:gd name="T59" fmla="*/ 211 h 810"/>
                <a:gd name="T60" fmla="*/ 670 w 1895"/>
                <a:gd name="T61" fmla="*/ 158 h 810"/>
                <a:gd name="T62" fmla="*/ 768 w 1895"/>
                <a:gd name="T63" fmla="*/ 150 h 810"/>
                <a:gd name="T64" fmla="*/ 995 w 1895"/>
                <a:gd name="T65" fmla="*/ 150 h 810"/>
                <a:gd name="T66" fmla="*/ 1165 w 1895"/>
                <a:gd name="T67" fmla="*/ 55 h 810"/>
                <a:gd name="T68" fmla="*/ 1241 w 1895"/>
                <a:gd name="T69" fmla="*/ 15 h 810"/>
                <a:gd name="T70" fmla="*/ 1411 w 1895"/>
                <a:gd name="T71" fmla="*/ 8 h 810"/>
                <a:gd name="T72" fmla="*/ 1482 w 1895"/>
                <a:gd name="T73" fmla="*/ 103 h 810"/>
                <a:gd name="T74" fmla="*/ 1527 w 1895"/>
                <a:gd name="T75" fmla="*/ 103 h 810"/>
                <a:gd name="T76" fmla="*/ 1586 w 1895"/>
                <a:gd name="T77" fmla="*/ 124 h 810"/>
                <a:gd name="T78" fmla="*/ 1683 w 1895"/>
                <a:gd name="T79" fmla="*/ 103 h 810"/>
                <a:gd name="T80" fmla="*/ 1713 w 1895"/>
                <a:gd name="T81" fmla="*/ 10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5" h="810">
                  <a:moveTo>
                    <a:pt x="1713" y="100"/>
                  </a:moveTo>
                  <a:cubicBezTo>
                    <a:pt x="1710" y="121"/>
                    <a:pt x="1715" y="143"/>
                    <a:pt x="1707" y="164"/>
                  </a:cubicBezTo>
                  <a:cubicBezTo>
                    <a:pt x="1705" y="172"/>
                    <a:pt x="1689" y="169"/>
                    <a:pt x="1683" y="177"/>
                  </a:cubicBezTo>
                  <a:cubicBezTo>
                    <a:pt x="1678" y="188"/>
                    <a:pt x="1705" y="225"/>
                    <a:pt x="1718" y="225"/>
                  </a:cubicBezTo>
                  <a:cubicBezTo>
                    <a:pt x="1726" y="225"/>
                    <a:pt x="1742" y="209"/>
                    <a:pt x="1742" y="217"/>
                  </a:cubicBezTo>
                  <a:cubicBezTo>
                    <a:pt x="1744" y="222"/>
                    <a:pt x="1734" y="225"/>
                    <a:pt x="1734" y="227"/>
                  </a:cubicBezTo>
                  <a:cubicBezTo>
                    <a:pt x="1731" y="240"/>
                    <a:pt x="1895" y="222"/>
                    <a:pt x="1879" y="307"/>
                  </a:cubicBezTo>
                  <a:cubicBezTo>
                    <a:pt x="1856" y="413"/>
                    <a:pt x="1832" y="325"/>
                    <a:pt x="1771" y="346"/>
                  </a:cubicBezTo>
                  <a:cubicBezTo>
                    <a:pt x="1718" y="365"/>
                    <a:pt x="1752" y="391"/>
                    <a:pt x="1702" y="391"/>
                  </a:cubicBezTo>
                  <a:cubicBezTo>
                    <a:pt x="1681" y="394"/>
                    <a:pt x="1662" y="389"/>
                    <a:pt x="1641" y="386"/>
                  </a:cubicBezTo>
                  <a:cubicBezTo>
                    <a:pt x="1638" y="386"/>
                    <a:pt x="1636" y="386"/>
                    <a:pt x="1636" y="383"/>
                  </a:cubicBezTo>
                  <a:cubicBezTo>
                    <a:pt x="1636" y="376"/>
                    <a:pt x="1652" y="362"/>
                    <a:pt x="1644" y="360"/>
                  </a:cubicBezTo>
                  <a:cubicBezTo>
                    <a:pt x="1604" y="346"/>
                    <a:pt x="1564" y="365"/>
                    <a:pt x="1527" y="376"/>
                  </a:cubicBezTo>
                  <a:cubicBezTo>
                    <a:pt x="1485" y="389"/>
                    <a:pt x="1498" y="466"/>
                    <a:pt x="1469" y="487"/>
                  </a:cubicBezTo>
                  <a:cubicBezTo>
                    <a:pt x="1458" y="492"/>
                    <a:pt x="1427" y="497"/>
                    <a:pt x="1437" y="503"/>
                  </a:cubicBezTo>
                  <a:cubicBezTo>
                    <a:pt x="1443" y="505"/>
                    <a:pt x="1461" y="508"/>
                    <a:pt x="1456" y="513"/>
                  </a:cubicBezTo>
                  <a:cubicBezTo>
                    <a:pt x="1411" y="545"/>
                    <a:pt x="1337" y="556"/>
                    <a:pt x="1300" y="590"/>
                  </a:cubicBezTo>
                  <a:cubicBezTo>
                    <a:pt x="1249" y="630"/>
                    <a:pt x="1212" y="680"/>
                    <a:pt x="1149" y="712"/>
                  </a:cubicBezTo>
                  <a:lnTo>
                    <a:pt x="1146" y="714"/>
                  </a:lnTo>
                  <a:cubicBezTo>
                    <a:pt x="1146" y="709"/>
                    <a:pt x="1143" y="706"/>
                    <a:pt x="1141" y="704"/>
                  </a:cubicBezTo>
                  <a:cubicBezTo>
                    <a:pt x="1133" y="696"/>
                    <a:pt x="1122" y="693"/>
                    <a:pt x="1114" y="696"/>
                  </a:cubicBezTo>
                  <a:cubicBezTo>
                    <a:pt x="1101" y="701"/>
                    <a:pt x="1093" y="717"/>
                    <a:pt x="1080" y="720"/>
                  </a:cubicBezTo>
                  <a:cubicBezTo>
                    <a:pt x="1072" y="720"/>
                    <a:pt x="1072" y="704"/>
                    <a:pt x="1064" y="701"/>
                  </a:cubicBezTo>
                  <a:cubicBezTo>
                    <a:pt x="1056" y="701"/>
                    <a:pt x="1048" y="720"/>
                    <a:pt x="1045" y="712"/>
                  </a:cubicBezTo>
                  <a:cubicBezTo>
                    <a:pt x="1040" y="704"/>
                    <a:pt x="1056" y="696"/>
                    <a:pt x="1056" y="685"/>
                  </a:cubicBezTo>
                  <a:cubicBezTo>
                    <a:pt x="1059" y="667"/>
                    <a:pt x="1019" y="677"/>
                    <a:pt x="1000" y="672"/>
                  </a:cubicBezTo>
                  <a:cubicBezTo>
                    <a:pt x="985" y="669"/>
                    <a:pt x="971" y="659"/>
                    <a:pt x="955" y="659"/>
                  </a:cubicBezTo>
                  <a:cubicBezTo>
                    <a:pt x="950" y="659"/>
                    <a:pt x="955" y="672"/>
                    <a:pt x="953" y="675"/>
                  </a:cubicBezTo>
                  <a:cubicBezTo>
                    <a:pt x="908" y="685"/>
                    <a:pt x="945" y="648"/>
                    <a:pt x="932" y="638"/>
                  </a:cubicBezTo>
                  <a:cubicBezTo>
                    <a:pt x="924" y="632"/>
                    <a:pt x="916" y="646"/>
                    <a:pt x="908" y="651"/>
                  </a:cubicBezTo>
                  <a:cubicBezTo>
                    <a:pt x="897" y="656"/>
                    <a:pt x="879" y="656"/>
                    <a:pt x="873" y="667"/>
                  </a:cubicBezTo>
                  <a:cubicBezTo>
                    <a:pt x="865" y="683"/>
                    <a:pt x="881" y="704"/>
                    <a:pt x="873" y="720"/>
                  </a:cubicBezTo>
                  <a:cubicBezTo>
                    <a:pt x="865" y="730"/>
                    <a:pt x="850" y="728"/>
                    <a:pt x="839" y="730"/>
                  </a:cubicBezTo>
                  <a:cubicBezTo>
                    <a:pt x="805" y="741"/>
                    <a:pt x="762" y="738"/>
                    <a:pt x="733" y="762"/>
                  </a:cubicBezTo>
                  <a:cubicBezTo>
                    <a:pt x="723" y="770"/>
                    <a:pt x="730" y="791"/>
                    <a:pt x="717" y="802"/>
                  </a:cubicBezTo>
                  <a:cubicBezTo>
                    <a:pt x="707" y="810"/>
                    <a:pt x="691" y="804"/>
                    <a:pt x="678" y="804"/>
                  </a:cubicBezTo>
                  <a:cubicBezTo>
                    <a:pt x="664" y="804"/>
                    <a:pt x="651" y="807"/>
                    <a:pt x="635" y="807"/>
                  </a:cubicBezTo>
                  <a:lnTo>
                    <a:pt x="630" y="807"/>
                  </a:lnTo>
                  <a:cubicBezTo>
                    <a:pt x="633" y="791"/>
                    <a:pt x="635" y="778"/>
                    <a:pt x="640" y="762"/>
                  </a:cubicBezTo>
                  <a:cubicBezTo>
                    <a:pt x="651" y="714"/>
                    <a:pt x="670" y="728"/>
                    <a:pt x="651" y="677"/>
                  </a:cubicBezTo>
                  <a:cubicBezTo>
                    <a:pt x="633" y="614"/>
                    <a:pt x="564" y="579"/>
                    <a:pt x="524" y="526"/>
                  </a:cubicBezTo>
                  <a:cubicBezTo>
                    <a:pt x="503" y="503"/>
                    <a:pt x="495" y="450"/>
                    <a:pt x="460" y="434"/>
                  </a:cubicBezTo>
                  <a:cubicBezTo>
                    <a:pt x="442" y="426"/>
                    <a:pt x="421" y="428"/>
                    <a:pt x="400" y="431"/>
                  </a:cubicBezTo>
                  <a:cubicBezTo>
                    <a:pt x="392" y="431"/>
                    <a:pt x="386" y="442"/>
                    <a:pt x="376" y="442"/>
                  </a:cubicBezTo>
                  <a:cubicBezTo>
                    <a:pt x="355" y="439"/>
                    <a:pt x="347" y="405"/>
                    <a:pt x="325" y="394"/>
                  </a:cubicBezTo>
                  <a:cubicBezTo>
                    <a:pt x="262" y="365"/>
                    <a:pt x="262" y="389"/>
                    <a:pt x="206" y="405"/>
                  </a:cubicBezTo>
                  <a:cubicBezTo>
                    <a:pt x="198" y="407"/>
                    <a:pt x="193" y="402"/>
                    <a:pt x="185" y="402"/>
                  </a:cubicBezTo>
                  <a:cubicBezTo>
                    <a:pt x="172" y="402"/>
                    <a:pt x="159" y="397"/>
                    <a:pt x="145" y="402"/>
                  </a:cubicBezTo>
                  <a:cubicBezTo>
                    <a:pt x="140" y="402"/>
                    <a:pt x="145" y="413"/>
                    <a:pt x="143" y="415"/>
                  </a:cubicBezTo>
                  <a:cubicBezTo>
                    <a:pt x="122" y="426"/>
                    <a:pt x="114" y="376"/>
                    <a:pt x="90" y="368"/>
                  </a:cubicBezTo>
                  <a:cubicBezTo>
                    <a:pt x="71" y="362"/>
                    <a:pt x="53" y="368"/>
                    <a:pt x="32" y="370"/>
                  </a:cubicBezTo>
                  <a:cubicBezTo>
                    <a:pt x="24" y="370"/>
                    <a:pt x="18" y="376"/>
                    <a:pt x="10" y="373"/>
                  </a:cubicBezTo>
                  <a:cubicBezTo>
                    <a:pt x="5" y="370"/>
                    <a:pt x="2" y="368"/>
                    <a:pt x="0" y="362"/>
                  </a:cubicBezTo>
                  <a:lnTo>
                    <a:pt x="29" y="365"/>
                  </a:lnTo>
                  <a:cubicBezTo>
                    <a:pt x="29" y="240"/>
                    <a:pt x="61" y="307"/>
                    <a:pt x="140" y="270"/>
                  </a:cubicBezTo>
                  <a:cubicBezTo>
                    <a:pt x="153" y="264"/>
                    <a:pt x="159" y="246"/>
                    <a:pt x="172" y="243"/>
                  </a:cubicBezTo>
                  <a:cubicBezTo>
                    <a:pt x="206" y="235"/>
                    <a:pt x="241" y="270"/>
                    <a:pt x="275" y="264"/>
                  </a:cubicBezTo>
                  <a:cubicBezTo>
                    <a:pt x="280" y="264"/>
                    <a:pt x="349" y="233"/>
                    <a:pt x="357" y="233"/>
                  </a:cubicBezTo>
                  <a:cubicBezTo>
                    <a:pt x="378" y="235"/>
                    <a:pt x="397" y="256"/>
                    <a:pt x="418" y="256"/>
                  </a:cubicBezTo>
                  <a:cubicBezTo>
                    <a:pt x="418" y="256"/>
                    <a:pt x="535" y="211"/>
                    <a:pt x="537" y="211"/>
                  </a:cubicBezTo>
                  <a:cubicBezTo>
                    <a:pt x="606" y="166"/>
                    <a:pt x="455" y="190"/>
                    <a:pt x="609" y="156"/>
                  </a:cubicBezTo>
                  <a:cubicBezTo>
                    <a:pt x="630" y="153"/>
                    <a:pt x="651" y="164"/>
                    <a:pt x="670" y="158"/>
                  </a:cubicBezTo>
                  <a:cubicBezTo>
                    <a:pt x="670" y="158"/>
                    <a:pt x="720" y="121"/>
                    <a:pt x="760" y="132"/>
                  </a:cubicBezTo>
                  <a:cubicBezTo>
                    <a:pt x="765" y="135"/>
                    <a:pt x="762" y="145"/>
                    <a:pt x="768" y="150"/>
                  </a:cubicBezTo>
                  <a:cubicBezTo>
                    <a:pt x="778" y="156"/>
                    <a:pt x="791" y="161"/>
                    <a:pt x="805" y="164"/>
                  </a:cubicBezTo>
                  <a:cubicBezTo>
                    <a:pt x="865" y="169"/>
                    <a:pt x="934" y="148"/>
                    <a:pt x="995" y="150"/>
                  </a:cubicBezTo>
                  <a:cubicBezTo>
                    <a:pt x="1011" y="150"/>
                    <a:pt x="966" y="203"/>
                    <a:pt x="1006" y="203"/>
                  </a:cubicBezTo>
                  <a:cubicBezTo>
                    <a:pt x="1109" y="203"/>
                    <a:pt x="1085" y="92"/>
                    <a:pt x="1165" y="55"/>
                  </a:cubicBezTo>
                  <a:cubicBezTo>
                    <a:pt x="1188" y="45"/>
                    <a:pt x="1215" y="92"/>
                    <a:pt x="1233" y="79"/>
                  </a:cubicBezTo>
                  <a:cubicBezTo>
                    <a:pt x="1249" y="66"/>
                    <a:pt x="1220" y="18"/>
                    <a:pt x="1241" y="15"/>
                  </a:cubicBezTo>
                  <a:cubicBezTo>
                    <a:pt x="1323" y="2"/>
                    <a:pt x="1315" y="37"/>
                    <a:pt x="1374" y="37"/>
                  </a:cubicBezTo>
                  <a:cubicBezTo>
                    <a:pt x="1390" y="37"/>
                    <a:pt x="1398" y="13"/>
                    <a:pt x="1411" y="8"/>
                  </a:cubicBezTo>
                  <a:cubicBezTo>
                    <a:pt x="1427" y="2"/>
                    <a:pt x="1445" y="2"/>
                    <a:pt x="1461" y="0"/>
                  </a:cubicBezTo>
                  <a:cubicBezTo>
                    <a:pt x="1490" y="0"/>
                    <a:pt x="1477" y="87"/>
                    <a:pt x="1482" y="103"/>
                  </a:cubicBezTo>
                  <a:cubicBezTo>
                    <a:pt x="1482" y="105"/>
                    <a:pt x="1488" y="103"/>
                    <a:pt x="1490" y="103"/>
                  </a:cubicBezTo>
                  <a:lnTo>
                    <a:pt x="1527" y="103"/>
                  </a:lnTo>
                  <a:cubicBezTo>
                    <a:pt x="1538" y="103"/>
                    <a:pt x="1551" y="100"/>
                    <a:pt x="1562" y="103"/>
                  </a:cubicBezTo>
                  <a:cubicBezTo>
                    <a:pt x="1572" y="108"/>
                    <a:pt x="1578" y="124"/>
                    <a:pt x="1586" y="124"/>
                  </a:cubicBezTo>
                  <a:cubicBezTo>
                    <a:pt x="1588" y="124"/>
                    <a:pt x="1652" y="92"/>
                    <a:pt x="1654" y="92"/>
                  </a:cubicBezTo>
                  <a:cubicBezTo>
                    <a:pt x="1662" y="92"/>
                    <a:pt x="1673" y="103"/>
                    <a:pt x="1683" y="103"/>
                  </a:cubicBezTo>
                  <a:cubicBezTo>
                    <a:pt x="1689" y="103"/>
                    <a:pt x="1699" y="100"/>
                    <a:pt x="1713" y="95"/>
                  </a:cubicBezTo>
                  <a:lnTo>
                    <a:pt x="1713" y="10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2" name="France"/>
            <p:cNvSpPr>
              <a:spLocks noEditPoints="1"/>
            </p:cNvSpPr>
            <p:nvPr/>
          </p:nvSpPr>
          <p:spPr bwMode="auto">
            <a:xfrm>
              <a:off x="2817271" y="4167538"/>
              <a:ext cx="1201738" cy="1258888"/>
            </a:xfrm>
            <a:custGeom>
              <a:avLst/>
              <a:gdLst>
                <a:gd name="T0" fmla="*/ 2041 w 3336"/>
                <a:gd name="T1" fmla="*/ 241 h 3492"/>
                <a:gd name="T2" fmla="*/ 2134 w 3336"/>
                <a:gd name="T3" fmla="*/ 413 h 3492"/>
                <a:gd name="T4" fmla="*/ 2298 w 3336"/>
                <a:gd name="T5" fmla="*/ 448 h 3492"/>
                <a:gd name="T6" fmla="*/ 2393 w 3336"/>
                <a:gd name="T7" fmla="*/ 543 h 3492"/>
                <a:gd name="T8" fmla="*/ 2496 w 3336"/>
                <a:gd name="T9" fmla="*/ 599 h 3492"/>
                <a:gd name="T10" fmla="*/ 2650 w 3336"/>
                <a:gd name="T11" fmla="*/ 633 h 3492"/>
                <a:gd name="T12" fmla="*/ 2880 w 3336"/>
                <a:gd name="T13" fmla="*/ 771 h 3492"/>
                <a:gd name="T14" fmla="*/ 2878 w 3336"/>
                <a:gd name="T15" fmla="*/ 1133 h 3492"/>
                <a:gd name="T16" fmla="*/ 2737 w 3336"/>
                <a:gd name="T17" fmla="*/ 1332 h 3492"/>
                <a:gd name="T18" fmla="*/ 2658 w 3336"/>
                <a:gd name="T19" fmla="*/ 1472 h 3492"/>
                <a:gd name="T20" fmla="*/ 2478 w 3336"/>
                <a:gd name="T21" fmla="*/ 1766 h 3492"/>
                <a:gd name="T22" fmla="*/ 2674 w 3336"/>
                <a:gd name="T23" fmla="*/ 1684 h 3492"/>
                <a:gd name="T24" fmla="*/ 2684 w 3336"/>
                <a:gd name="T25" fmla="*/ 1816 h 3492"/>
                <a:gd name="T26" fmla="*/ 2753 w 3336"/>
                <a:gd name="T27" fmla="*/ 2039 h 3492"/>
                <a:gd name="T28" fmla="*/ 2716 w 3336"/>
                <a:gd name="T29" fmla="*/ 2293 h 3492"/>
                <a:gd name="T30" fmla="*/ 2666 w 3336"/>
                <a:gd name="T31" fmla="*/ 2383 h 3492"/>
                <a:gd name="T32" fmla="*/ 2769 w 3336"/>
                <a:gd name="T33" fmla="*/ 2629 h 3492"/>
                <a:gd name="T34" fmla="*/ 2674 w 3336"/>
                <a:gd name="T35" fmla="*/ 2685 h 3492"/>
                <a:gd name="T36" fmla="*/ 2584 w 3336"/>
                <a:gd name="T37" fmla="*/ 2806 h 3492"/>
                <a:gd name="T38" fmla="*/ 2380 w 3336"/>
                <a:gd name="T39" fmla="*/ 2836 h 3492"/>
                <a:gd name="T40" fmla="*/ 2253 w 3336"/>
                <a:gd name="T41" fmla="*/ 2724 h 3492"/>
                <a:gd name="T42" fmla="*/ 2192 w 3336"/>
                <a:gd name="T43" fmla="*/ 2698 h 3492"/>
                <a:gd name="T44" fmla="*/ 1970 w 3336"/>
                <a:gd name="T45" fmla="*/ 2663 h 3492"/>
                <a:gd name="T46" fmla="*/ 1649 w 3336"/>
                <a:gd name="T47" fmla="*/ 2862 h 3492"/>
                <a:gd name="T48" fmla="*/ 1565 w 3336"/>
                <a:gd name="T49" fmla="*/ 2997 h 3492"/>
                <a:gd name="T50" fmla="*/ 1318 w 3336"/>
                <a:gd name="T51" fmla="*/ 2941 h 3492"/>
                <a:gd name="T52" fmla="*/ 1199 w 3336"/>
                <a:gd name="T53" fmla="*/ 2846 h 3492"/>
                <a:gd name="T54" fmla="*/ 969 w 3336"/>
                <a:gd name="T55" fmla="*/ 2830 h 3492"/>
                <a:gd name="T56" fmla="*/ 709 w 3336"/>
                <a:gd name="T57" fmla="*/ 2693 h 3492"/>
                <a:gd name="T58" fmla="*/ 524 w 3336"/>
                <a:gd name="T59" fmla="*/ 2547 h 3492"/>
                <a:gd name="T60" fmla="*/ 672 w 3336"/>
                <a:gd name="T61" fmla="*/ 2097 h 3492"/>
                <a:gd name="T62" fmla="*/ 744 w 3336"/>
                <a:gd name="T63" fmla="*/ 1798 h 3492"/>
                <a:gd name="T64" fmla="*/ 860 w 3336"/>
                <a:gd name="T65" fmla="*/ 2010 h 3492"/>
                <a:gd name="T66" fmla="*/ 728 w 3336"/>
                <a:gd name="T67" fmla="*/ 1742 h 3492"/>
                <a:gd name="T68" fmla="*/ 776 w 3336"/>
                <a:gd name="T69" fmla="*/ 1533 h 3492"/>
                <a:gd name="T70" fmla="*/ 688 w 3336"/>
                <a:gd name="T71" fmla="*/ 1485 h 3492"/>
                <a:gd name="T72" fmla="*/ 609 w 3336"/>
                <a:gd name="T73" fmla="*/ 1252 h 3492"/>
                <a:gd name="T74" fmla="*/ 434 w 3336"/>
                <a:gd name="T75" fmla="*/ 1059 h 3492"/>
                <a:gd name="T76" fmla="*/ 379 w 3336"/>
                <a:gd name="T77" fmla="*/ 1012 h 3492"/>
                <a:gd name="T78" fmla="*/ 254 w 3336"/>
                <a:gd name="T79" fmla="*/ 911 h 3492"/>
                <a:gd name="T80" fmla="*/ 98 w 3336"/>
                <a:gd name="T81" fmla="*/ 829 h 3492"/>
                <a:gd name="T82" fmla="*/ 103 w 3336"/>
                <a:gd name="T83" fmla="*/ 715 h 3492"/>
                <a:gd name="T84" fmla="*/ 159 w 3336"/>
                <a:gd name="T85" fmla="*/ 675 h 3492"/>
                <a:gd name="T86" fmla="*/ 275 w 3336"/>
                <a:gd name="T87" fmla="*/ 628 h 3492"/>
                <a:gd name="T88" fmla="*/ 431 w 3336"/>
                <a:gd name="T89" fmla="*/ 575 h 3492"/>
                <a:gd name="T90" fmla="*/ 588 w 3336"/>
                <a:gd name="T91" fmla="*/ 691 h 3492"/>
                <a:gd name="T92" fmla="*/ 789 w 3336"/>
                <a:gd name="T93" fmla="*/ 720 h 3492"/>
                <a:gd name="T94" fmla="*/ 826 w 3336"/>
                <a:gd name="T95" fmla="*/ 519 h 3492"/>
                <a:gd name="T96" fmla="*/ 784 w 3336"/>
                <a:gd name="T97" fmla="*/ 384 h 3492"/>
                <a:gd name="T98" fmla="*/ 919 w 3336"/>
                <a:gd name="T99" fmla="*/ 366 h 3492"/>
                <a:gd name="T100" fmla="*/ 1091 w 3336"/>
                <a:gd name="T101" fmla="*/ 519 h 3492"/>
                <a:gd name="T102" fmla="*/ 1485 w 3336"/>
                <a:gd name="T103" fmla="*/ 344 h 3492"/>
                <a:gd name="T104" fmla="*/ 1586 w 3336"/>
                <a:gd name="T105" fmla="*/ 223 h 3492"/>
                <a:gd name="T106" fmla="*/ 3298 w 3336"/>
                <a:gd name="T107" fmla="*/ 2888 h 3492"/>
                <a:gd name="T108" fmla="*/ 3330 w 3336"/>
                <a:gd name="T109" fmla="*/ 3143 h 3492"/>
                <a:gd name="T110" fmla="*/ 3251 w 3336"/>
                <a:gd name="T111" fmla="*/ 3397 h 3492"/>
                <a:gd name="T112" fmla="*/ 3092 w 3336"/>
                <a:gd name="T113" fmla="*/ 3320 h 3492"/>
                <a:gd name="T114" fmla="*/ 3103 w 3336"/>
                <a:gd name="T115" fmla="*/ 3140 h 3492"/>
                <a:gd name="T116" fmla="*/ 3156 w 3336"/>
                <a:gd name="T117" fmla="*/ 3016 h 3492"/>
                <a:gd name="T118" fmla="*/ 3298 w 3336"/>
                <a:gd name="T119" fmla="*/ 2888 h 3492"/>
                <a:gd name="T120" fmla="*/ 2687 w 3336"/>
                <a:gd name="T121" fmla="*/ 266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6" h="3492">
                  <a:moveTo>
                    <a:pt x="1813" y="0"/>
                  </a:moveTo>
                  <a:cubicBezTo>
                    <a:pt x="1819" y="37"/>
                    <a:pt x="1821" y="138"/>
                    <a:pt x="1880" y="138"/>
                  </a:cubicBezTo>
                  <a:cubicBezTo>
                    <a:pt x="1901" y="138"/>
                    <a:pt x="1914" y="101"/>
                    <a:pt x="1930" y="109"/>
                  </a:cubicBezTo>
                  <a:cubicBezTo>
                    <a:pt x="1964" y="122"/>
                    <a:pt x="1948" y="183"/>
                    <a:pt x="1959" y="204"/>
                  </a:cubicBezTo>
                  <a:cubicBezTo>
                    <a:pt x="1975" y="241"/>
                    <a:pt x="2033" y="199"/>
                    <a:pt x="2041" y="241"/>
                  </a:cubicBezTo>
                  <a:cubicBezTo>
                    <a:pt x="2044" y="252"/>
                    <a:pt x="2036" y="265"/>
                    <a:pt x="2038" y="276"/>
                  </a:cubicBezTo>
                  <a:cubicBezTo>
                    <a:pt x="2044" y="297"/>
                    <a:pt x="2152" y="270"/>
                    <a:pt x="2157" y="315"/>
                  </a:cubicBezTo>
                  <a:cubicBezTo>
                    <a:pt x="2157" y="331"/>
                    <a:pt x="2136" y="344"/>
                    <a:pt x="2136" y="360"/>
                  </a:cubicBezTo>
                  <a:cubicBezTo>
                    <a:pt x="2134" y="371"/>
                    <a:pt x="2155" y="371"/>
                    <a:pt x="2155" y="379"/>
                  </a:cubicBezTo>
                  <a:cubicBezTo>
                    <a:pt x="2155" y="392"/>
                    <a:pt x="2142" y="400"/>
                    <a:pt x="2134" y="413"/>
                  </a:cubicBezTo>
                  <a:cubicBezTo>
                    <a:pt x="2126" y="429"/>
                    <a:pt x="2213" y="450"/>
                    <a:pt x="2250" y="416"/>
                  </a:cubicBezTo>
                  <a:cubicBezTo>
                    <a:pt x="2269" y="400"/>
                    <a:pt x="2285" y="352"/>
                    <a:pt x="2303" y="368"/>
                  </a:cubicBezTo>
                  <a:cubicBezTo>
                    <a:pt x="2308" y="374"/>
                    <a:pt x="2295" y="382"/>
                    <a:pt x="2293" y="389"/>
                  </a:cubicBezTo>
                  <a:cubicBezTo>
                    <a:pt x="2290" y="400"/>
                    <a:pt x="2279" y="411"/>
                    <a:pt x="2279" y="424"/>
                  </a:cubicBezTo>
                  <a:cubicBezTo>
                    <a:pt x="2279" y="434"/>
                    <a:pt x="2295" y="437"/>
                    <a:pt x="2298" y="448"/>
                  </a:cubicBezTo>
                  <a:cubicBezTo>
                    <a:pt x="2298" y="461"/>
                    <a:pt x="2277" y="477"/>
                    <a:pt x="2287" y="487"/>
                  </a:cubicBezTo>
                  <a:cubicBezTo>
                    <a:pt x="2298" y="503"/>
                    <a:pt x="2324" y="495"/>
                    <a:pt x="2343" y="503"/>
                  </a:cubicBezTo>
                  <a:cubicBezTo>
                    <a:pt x="2353" y="511"/>
                    <a:pt x="2356" y="527"/>
                    <a:pt x="2367" y="535"/>
                  </a:cubicBezTo>
                  <a:cubicBezTo>
                    <a:pt x="2369" y="538"/>
                    <a:pt x="2377" y="527"/>
                    <a:pt x="2383" y="530"/>
                  </a:cubicBezTo>
                  <a:cubicBezTo>
                    <a:pt x="2388" y="532"/>
                    <a:pt x="2390" y="538"/>
                    <a:pt x="2393" y="543"/>
                  </a:cubicBezTo>
                  <a:cubicBezTo>
                    <a:pt x="2393" y="546"/>
                    <a:pt x="2380" y="551"/>
                    <a:pt x="2383" y="554"/>
                  </a:cubicBezTo>
                  <a:cubicBezTo>
                    <a:pt x="2390" y="559"/>
                    <a:pt x="2404" y="554"/>
                    <a:pt x="2409" y="562"/>
                  </a:cubicBezTo>
                  <a:cubicBezTo>
                    <a:pt x="2417" y="572"/>
                    <a:pt x="2406" y="596"/>
                    <a:pt x="2420" y="601"/>
                  </a:cubicBezTo>
                  <a:cubicBezTo>
                    <a:pt x="2435" y="609"/>
                    <a:pt x="2454" y="591"/>
                    <a:pt x="2473" y="593"/>
                  </a:cubicBezTo>
                  <a:cubicBezTo>
                    <a:pt x="2480" y="593"/>
                    <a:pt x="2488" y="596"/>
                    <a:pt x="2496" y="599"/>
                  </a:cubicBezTo>
                  <a:cubicBezTo>
                    <a:pt x="2510" y="604"/>
                    <a:pt x="2520" y="609"/>
                    <a:pt x="2531" y="614"/>
                  </a:cubicBezTo>
                  <a:cubicBezTo>
                    <a:pt x="2533" y="617"/>
                    <a:pt x="2531" y="628"/>
                    <a:pt x="2533" y="625"/>
                  </a:cubicBezTo>
                  <a:cubicBezTo>
                    <a:pt x="2549" y="625"/>
                    <a:pt x="2563" y="612"/>
                    <a:pt x="2576" y="612"/>
                  </a:cubicBezTo>
                  <a:cubicBezTo>
                    <a:pt x="2592" y="612"/>
                    <a:pt x="2608" y="620"/>
                    <a:pt x="2621" y="625"/>
                  </a:cubicBezTo>
                  <a:cubicBezTo>
                    <a:pt x="2626" y="633"/>
                    <a:pt x="2642" y="625"/>
                    <a:pt x="2650" y="633"/>
                  </a:cubicBezTo>
                  <a:cubicBezTo>
                    <a:pt x="2671" y="646"/>
                    <a:pt x="2684" y="707"/>
                    <a:pt x="2711" y="734"/>
                  </a:cubicBezTo>
                  <a:cubicBezTo>
                    <a:pt x="2743" y="768"/>
                    <a:pt x="2690" y="659"/>
                    <a:pt x="2769" y="731"/>
                  </a:cubicBezTo>
                  <a:cubicBezTo>
                    <a:pt x="2774" y="736"/>
                    <a:pt x="2764" y="747"/>
                    <a:pt x="2766" y="755"/>
                  </a:cubicBezTo>
                  <a:cubicBezTo>
                    <a:pt x="2772" y="763"/>
                    <a:pt x="2856" y="728"/>
                    <a:pt x="2870" y="739"/>
                  </a:cubicBezTo>
                  <a:cubicBezTo>
                    <a:pt x="2878" y="747"/>
                    <a:pt x="2872" y="763"/>
                    <a:pt x="2880" y="771"/>
                  </a:cubicBezTo>
                  <a:cubicBezTo>
                    <a:pt x="2891" y="779"/>
                    <a:pt x="3050" y="797"/>
                    <a:pt x="3039" y="816"/>
                  </a:cubicBezTo>
                  <a:cubicBezTo>
                    <a:pt x="3010" y="866"/>
                    <a:pt x="2957" y="898"/>
                    <a:pt x="2936" y="940"/>
                  </a:cubicBezTo>
                  <a:cubicBezTo>
                    <a:pt x="2928" y="959"/>
                    <a:pt x="2925" y="1017"/>
                    <a:pt x="2923" y="1033"/>
                  </a:cubicBezTo>
                  <a:lnTo>
                    <a:pt x="2885" y="1094"/>
                  </a:lnTo>
                  <a:cubicBezTo>
                    <a:pt x="2880" y="1107"/>
                    <a:pt x="2875" y="1120"/>
                    <a:pt x="2878" y="1133"/>
                  </a:cubicBezTo>
                  <a:cubicBezTo>
                    <a:pt x="2878" y="1141"/>
                    <a:pt x="2888" y="1141"/>
                    <a:pt x="2888" y="1147"/>
                  </a:cubicBezTo>
                  <a:cubicBezTo>
                    <a:pt x="2885" y="1184"/>
                    <a:pt x="2859" y="1218"/>
                    <a:pt x="2862" y="1255"/>
                  </a:cubicBezTo>
                  <a:cubicBezTo>
                    <a:pt x="2862" y="1290"/>
                    <a:pt x="2862" y="1300"/>
                    <a:pt x="2864" y="1300"/>
                  </a:cubicBezTo>
                  <a:cubicBezTo>
                    <a:pt x="2774" y="1393"/>
                    <a:pt x="2806" y="1292"/>
                    <a:pt x="2732" y="1313"/>
                  </a:cubicBezTo>
                  <a:cubicBezTo>
                    <a:pt x="2727" y="1316"/>
                    <a:pt x="2737" y="1327"/>
                    <a:pt x="2737" y="1332"/>
                  </a:cubicBezTo>
                  <a:cubicBezTo>
                    <a:pt x="2737" y="1335"/>
                    <a:pt x="2732" y="1332"/>
                    <a:pt x="2732" y="1332"/>
                  </a:cubicBezTo>
                  <a:cubicBezTo>
                    <a:pt x="2724" y="1342"/>
                    <a:pt x="2703" y="1353"/>
                    <a:pt x="2708" y="1366"/>
                  </a:cubicBezTo>
                  <a:cubicBezTo>
                    <a:pt x="2711" y="1380"/>
                    <a:pt x="2750" y="1353"/>
                    <a:pt x="2750" y="1366"/>
                  </a:cubicBezTo>
                  <a:cubicBezTo>
                    <a:pt x="2748" y="1403"/>
                    <a:pt x="2735" y="1374"/>
                    <a:pt x="2721" y="1385"/>
                  </a:cubicBezTo>
                  <a:cubicBezTo>
                    <a:pt x="2698" y="1403"/>
                    <a:pt x="2676" y="1456"/>
                    <a:pt x="2658" y="1472"/>
                  </a:cubicBezTo>
                  <a:cubicBezTo>
                    <a:pt x="2642" y="1491"/>
                    <a:pt x="2605" y="1483"/>
                    <a:pt x="2594" y="1504"/>
                  </a:cubicBezTo>
                  <a:cubicBezTo>
                    <a:pt x="2586" y="1522"/>
                    <a:pt x="2602" y="1546"/>
                    <a:pt x="2594" y="1562"/>
                  </a:cubicBezTo>
                  <a:cubicBezTo>
                    <a:pt x="2584" y="1591"/>
                    <a:pt x="2536" y="1591"/>
                    <a:pt x="2518" y="1618"/>
                  </a:cubicBezTo>
                  <a:cubicBezTo>
                    <a:pt x="2486" y="1657"/>
                    <a:pt x="2520" y="1695"/>
                    <a:pt x="2507" y="1737"/>
                  </a:cubicBezTo>
                  <a:cubicBezTo>
                    <a:pt x="2504" y="1745"/>
                    <a:pt x="2478" y="1732"/>
                    <a:pt x="2478" y="1766"/>
                  </a:cubicBezTo>
                  <a:cubicBezTo>
                    <a:pt x="2478" y="1771"/>
                    <a:pt x="2465" y="1777"/>
                    <a:pt x="2467" y="1777"/>
                  </a:cubicBezTo>
                  <a:cubicBezTo>
                    <a:pt x="2499" y="1785"/>
                    <a:pt x="2536" y="1771"/>
                    <a:pt x="2552" y="1740"/>
                  </a:cubicBezTo>
                  <a:cubicBezTo>
                    <a:pt x="2555" y="1734"/>
                    <a:pt x="2541" y="1729"/>
                    <a:pt x="2539" y="1724"/>
                  </a:cubicBezTo>
                  <a:cubicBezTo>
                    <a:pt x="2539" y="1716"/>
                    <a:pt x="2536" y="1710"/>
                    <a:pt x="2541" y="1705"/>
                  </a:cubicBezTo>
                  <a:cubicBezTo>
                    <a:pt x="2565" y="1668"/>
                    <a:pt x="2639" y="1668"/>
                    <a:pt x="2674" y="1684"/>
                  </a:cubicBezTo>
                  <a:cubicBezTo>
                    <a:pt x="2684" y="1687"/>
                    <a:pt x="2663" y="1702"/>
                    <a:pt x="2666" y="1710"/>
                  </a:cubicBezTo>
                  <a:cubicBezTo>
                    <a:pt x="2666" y="1724"/>
                    <a:pt x="2682" y="1729"/>
                    <a:pt x="2684" y="1742"/>
                  </a:cubicBezTo>
                  <a:cubicBezTo>
                    <a:pt x="2687" y="1758"/>
                    <a:pt x="2650" y="1755"/>
                    <a:pt x="2666" y="1782"/>
                  </a:cubicBezTo>
                  <a:cubicBezTo>
                    <a:pt x="2671" y="1787"/>
                    <a:pt x="2687" y="1779"/>
                    <a:pt x="2690" y="1787"/>
                  </a:cubicBezTo>
                  <a:cubicBezTo>
                    <a:pt x="2695" y="1795"/>
                    <a:pt x="2682" y="1808"/>
                    <a:pt x="2684" y="1816"/>
                  </a:cubicBezTo>
                  <a:cubicBezTo>
                    <a:pt x="2687" y="1822"/>
                    <a:pt x="2698" y="1806"/>
                    <a:pt x="2700" y="1811"/>
                  </a:cubicBezTo>
                  <a:cubicBezTo>
                    <a:pt x="2713" y="1824"/>
                    <a:pt x="2713" y="1843"/>
                    <a:pt x="2724" y="1859"/>
                  </a:cubicBezTo>
                  <a:cubicBezTo>
                    <a:pt x="2602" y="1930"/>
                    <a:pt x="2671" y="1898"/>
                    <a:pt x="2708" y="1962"/>
                  </a:cubicBezTo>
                  <a:cubicBezTo>
                    <a:pt x="2713" y="1973"/>
                    <a:pt x="2703" y="1991"/>
                    <a:pt x="2711" y="2002"/>
                  </a:cubicBezTo>
                  <a:cubicBezTo>
                    <a:pt x="2719" y="2020"/>
                    <a:pt x="2745" y="2023"/>
                    <a:pt x="2753" y="2039"/>
                  </a:cubicBezTo>
                  <a:cubicBezTo>
                    <a:pt x="2766" y="2063"/>
                    <a:pt x="2682" y="2131"/>
                    <a:pt x="2668" y="2134"/>
                  </a:cubicBezTo>
                  <a:cubicBezTo>
                    <a:pt x="2660" y="2137"/>
                    <a:pt x="2655" y="2121"/>
                    <a:pt x="2647" y="2121"/>
                  </a:cubicBezTo>
                  <a:cubicBezTo>
                    <a:pt x="2634" y="2123"/>
                    <a:pt x="2610" y="2123"/>
                    <a:pt x="2610" y="2137"/>
                  </a:cubicBezTo>
                  <a:cubicBezTo>
                    <a:pt x="2605" y="2179"/>
                    <a:pt x="2692" y="2213"/>
                    <a:pt x="2705" y="2235"/>
                  </a:cubicBezTo>
                  <a:cubicBezTo>
                    <a:pt x="2713" y="2250"/>
                    <a:pt x="2716" y="2272"/>
                    <a:pt x="2716" y="2293"/>
                  </a:cubicBezTo>
                  <a:cubicBezTo>
                    <a:pt x="2713" y="2301"/>
                    <a:pt x="2690" y="2288"/>
                    <a:pt x="2687" y="2295"/>
                  </a:cubicBezTo>
                  <a:cubicBezTo>
                    <a:pt x="2684" y="2301"/>
                    <a:pt x="2692" y="2306"/>
                    <a:pt x="2690" y="2309"/>
                  </a:cubicBezTo>
                  <a:cubicBezTo>
                    <a:pt x="2682" y="2322"/>
                    <a:pt x="2668" y="2330"/>
                    <a:pt x="2658" y="2340"/>
                  </a:cubicBezTo>
                  <a:cubicBezTo>
                    <a:pt x="2650" y="2356"/>
                    <a:pt x="2676" y="2364"/>
                    <a:pt x="2679" y="2372"/>
                  </a:cubicBezTo>
                  <a:cubicBezTo>
                    <a:pt x="2679" y="2378"/>
                    <a:pt x="2666" y="2378"/>
                    <a:pt x="2666" y="2383"/>
                  </a:cubicBezTo>
                  <a:cubicBezTo>
                    <a:pt x="2663" y="2420"/>
                    <a:pt x="2732" y="2470"/>
                    <a:pt x="2761" y="2478"/>
                  </a:cubicBezTo>
                  <a:cubicBezTo>
                    <a:pt x="2777" y="2483"/>
                    <a:pt x="2795" y="2475"/>
                    <a:pt x="2811" y="2475"/>
                  </a:cubicBezTo>
                  <a:cubicBezTo>
                    <a:pt x="2827" y="2473"/>
                    <a:pt x="2846" y="2462"/>
                    <a:pt x="2859" y="2470"/>
                  </a:cubicBezTo>
                  <a:cubicBezTo>
                    <a:pt x="2899" y="2499"/>
                    <a:pt x="2809" y="2560"/>
                    <a:pt x="2822" y="2608"/>
                  </a:cubicBezTo>
                  <a:cubicBezTo>
                    <a:pt x="2819" y="2608"/>
                    <a:pt x="2774" y="2624"/>
                    <a:pt x="2769" y="2629"/>
                  </a:cubicBezTo>
                  <a:cubicBezTo>
                    <a:pt x="2766" y="2632"/>
                    <a:pt x="2774" y="2642"/>
                    <a:pt x="2769" y="2642"/>
                  </a:cubicBezTo>
                  <a:cubicBezTo>
                    <a:pt x="2766" y="2640"/>
                    <a:pt x="2769" y="2629"/>
                    <a:pt x="2766" y="2629"/>
                  </a:cubicBezTo>
                  <a:cubicBezTo>
                    <a:pt x="2750" y="2632"/>
                    <a:pt x="2732" y="2634"/>
                    <a:pt x="2721" y="2645"/>
                  </a:cubicBezTo>
                  <a:cubicBezTo>
                    <a:pt x="2713" y="2653"/>
                    <a:pt x="2727" y="2671"/>
                    <a:pt x="2716" y="2679"/>
                  </a:cubicBezTo>
                  <a:cubicBezTo>
                    <a:pt x="2705" y="2687"/>
                    <a:pt x="2687" y="2677"/>
                    <a:pt x="2674" y="2685"/>
                  </a:cubicBezTo>
                  <a:cubicBezTo>
                    <a:pt x="2663" y="2693"/>
                    <a:pt x="2666" y="2714"/>
                    <a:pt x="2653" y="2724"/>
                  </a:cubicBezTo>
                  <a:cubicBezTo>
                    <a:pt x="2642" y="2730"/>
                    <a:pt x="2629" y="2716"/>
                    <a:pt x="2618" y="2722"/>
                  </a:cubicBezTo>
                  <a:cubicBezTo>
                    <a:pt x="2610" y="2724"/>
                    <a:pt x="2615" y="2738"/>
                    <a:pt x="2608" y="2746"/>
                  </a:cubicBezTo>
                  <a:cubicBezTo>
                    <a:pt x="2600" y="2756"/>
                    <a:pt x="2578" y="2759"/>
                    <a:pt x="2573" y="2772"/>
                  </a:cubicBezTo>
                  <a:cubicBezTo>
                    <a:pt x="2570" y="2783"/>
                    <a:pt x="2594" y="2798"/>
                    <a:pt x="2584" y="2806"/>
                  </a:cubicBezTo>
                  <a:cubicBezTo>
                    <a:pt x="2570" y="2820"/>
                    <a:pt x="2544" y="2806"/>
                    <a:pt x="2525" y="2809"/>
                  </a:cubicBezTo>
                  <a:cubicBezTo>
                    <a:pt x="2502" y="2814"/>
                    <a:pt x="2486" y="2838"/>
                    <a:pt x="2465" y="2846"/>
                  </a:cubicBezTo>
                  <a:cubicBezTo>
                    <a:pt x="2441" y="2854"/>
                    <a:pt x="2459" y="2817"/>
                    <a:pt x="2406" y="2814"/>
                  </a:cubicBezTo>
                  <a:cubicBezTo>
                    <a:pt x="2372" y="2812"/>
                    <a:pt x="2409" y="2828"/>
                    <a:pt x="2404" y="2833"/>
                  </a:cubicBezTo>
                  <a:cubicBezTo>
                    <a:pt x="2398" y="2838"/>
                    <a:pt x="2388" y="2838"/>
                    <a:pt x="2380" y="2836"/>
                  </a:cubicBezTo>
                  <a:cubicBezTo>
                    <a:pt x="2372" y="2836"/>
                    <a:pt x="2364" y="2836"/>
                    <a:pt x="2361" y="2830"/>
                  </a:cubicBezTo>
                  <a:cubicBezTo>
                    <a:pt x="2361" y="2825"/>
                    <a:pt x="2380" y="2812"/>
                    <a:pt x="2343" y="2793"/>
                  </a:cubicBezTo>
                  <a:cubicBezTo>
                    <a:pt x="2335" y="2791"/>
                    <a:pt x="2327" y="2793"/>
                    <a:pt x="2316" y="2793"/>
                  </a:cubicBezTo>
                  <a:cubicBezTo>
                    <a:pt x="2298" y="2788"/>
                    <a:pt x="2277" y="2791"/>
                    <a:pt x="2263" y="2777"/>
                  </a:cubicBezTo>
                  <a:cubicBezTo>
                    <a:pt x="2250" y="2764"/>
                    <a:pt x="2263" y="2738"/>
                    <a:pt x="2253" y="2724"/>
                  </a:cubicBezTo>
                  <a:cubicBezTo>
                    <a:pt x="2247" y="2716"/>
                    <a:pt x="2237" y="2735"/>
                    <a:pt x="2226" y="2735"/>
                  </a:cubicBezTo>
                  <a:cubicBezTo>
                    <a:pt x="2210" y="2735"/>
                    <a:pt x="2179" y="2740"/>
                    <a:pt x="2181" y="2724"/>
                  </a:cubicBezTo>
                  <a:cubicBezTo>
                    <a:pt x="2184" y="2703"/>
                    <a:pt x="2232" y="2711"/>
                    <a:pt x="2234" y="2690"/>
                  </a:cubicBezTo>
                  <a:cubicBezTo>
                    <a:pt x="2234" y="2669"/>
                    <a:pt x="2205" y="2653"/>
                    <a:pt x="2187" y="2656"/>
                  </a:cubicBezTo>
                  <a:cubicBezTo>
                    <a:pt x="2171" y="2658"/>
                    <a:pt x="2200" y="2687"/>
                    <a:pt x="2192" y="2698"/>
                  </a:cubicBezTo>
                  <a:cubicBezTo>
                    <a:pt x="2179" y="2711"/>
                    <a:pt x="2157" y="2719"/>
                    <a:pt x="2139" y="2716"/>
                  </a:cubicBezTo>
                  <a:cubicBezTo>
                    <a:pt x="2097" y="2714"/>
                    <a:pt x="2110" y="2640"/>
                    <a:pt x="2102" y="2650"/>
                  </a:cubicBezTo>
                  <a:cubicBezTo>
                    <a:pt x="2065" y="2693"/>
                    <a:pt x="2147" y="2711"/>
                    <a:pt x="2123" y="2722"/>
                  </a:cubicBezTo>
                  <a:cubicBezTo>
                    <a:pt x="2038" y="2756"/>
                    <a:pt x="2075" y="2701"/>
                    <a:pt x="2073" y="2690"/>
                  </a:cubicBezTo>
                  <a:cubicBezTo>
                    <a:pt x="2070" y="2679"/>
                    <a:pt x="1977" y="2669"/>
                    <a:pt x="1970" y="2663"/>
                  </a:cubicBezTo>
                  <a:cubicBezTo>
                    <a:pt x="1948" y="2653"/>
                    <a:pt x="1922" y="2618"/>
                    <a:pt x="1895" y="2634"/>
                  </a:cubicBezTo>
                  <a:cubicBezTo>
                    <a:pt x="1866" y="2650"/>
                    <a:pt x="1824" y="2703"/>
                    <a:pt x="1795" y="2719"/>
                  </a:cubicBezTo>
                  <a:cubicBezTo>
                    <a:pt x="1768" y="2732"/>
                    <a:pt x="1715" y="2722"/>
                    <a:pt x="1684" y="2767"/>
                  </a:cubicBezTo>
                  <a:cubicBezTo>
                    <a:pt x="1678" y="2772"/>
                    <a:pt x="1692" y="2783"/>
                    <a:pt x="1692" y="2791"/>
                  </a:cubicBezTo>
                  <a:cubicBezTo>
                    <a:pt x="1686" y="2817"/>
                    <a:pt x="1652" y="2833"/>
                    <a:pt x="1649" y="2862"/>
                  </a:cubicBezTo>
                  <a:cubicBezTo>
                    <a:pt x="1649" y="2870"/>
                    <a:pt x="1668" y="2867"/>
                    <a:pt x="1670" y="2875"/>
                  </a:cubicBezTo>
                  <a:cubicBezTo>
                    <a:pt x="1684" y="2923"/>
                    <a:pt x="1649" y="2910"/>
                    <a:pt x="1668" y="2963"/>
                  </a:cubicBezTo>
                  <a:cubicBezTo>
                    <a:pt x="1673" y="2978"/>
                    <a:pt x="1689" y="2992"/>
                    <a:pt x="1705" y="3005"/>
                  </a:cubicBezTo>
                  <a:lnTo>
                    <a:pt x="1694" y="3005"/>
                  </a:lnTo>
                  <a:cubicBezTo>
                    <a:pt x="1652" y="2994"/>
                    <a:pt x="1604" y="2971"/>
                    <a:pt x="1565" y="2997"/>
                  </a:cubicBezTo>
                  <a:cubicBezTo>
                    <a:pt x="1557" y="3002"/>
                    <a:pt x="1567" y="3023"/>
                    <a:pt x="1557" y="3026"/>
                  </a:cubicBezTo>
                  <a:cubicBezTo>
                    <a:pt x="1530" y="3034"/>
                    <a:pt x="1485" y="2981"/>
                    <a:pt x="1459" y="2981"/>
                  </a:cubicBezTo>
                  <a:cubicBezTo>
                    <a:pt x="1435" y="2981"/>
                    <a:pt x="1416" y="2994"/>
                    <a:pt x="1395" y="2997"/>
                  </a:cubicBezTo>
                  <a:cubicBezTo>
                    <a:pt x="1379" y="3000"/>
                    <a:pt x="1377" y="2971"/>
                    <a:pt x="1371" y="2965"/>
                  </a:cubicBezTo>
                  <a:cubicBezTo>
                    <a:pt x="1358" y="2955"/>
                    <a:pt x="1337" y="2949"/>
                    <a:pt x="1318" y="2941"/>
                  </a:cubicBezTo>
                  <a:cubicBezTo>
                    <a:pt x="1345" y="2907"/>
                    <a:pt x="1339" y="2873"/>
                    <a:pt x="1271" y="2878"/>
                  </a:cubicBezTo>
                  <a:cubicBezTo>
                    <a:pt x="1268" y="2878"/>
                    <a:pt x="1260" y="2888"/>
                    <a:pt x="1255" y="2902"/>
                  </a:cubicBezTo>
                  <a:lnTo>
                    <a:pt x="1255" y="2899"/>
                  </a:lnTo>
                  <a:cubicBezTo>
                    <a:pt x="1242" y="2891"/>
                    <a:pt x="1249" y="2867"/>
                    <a:pt x="1236" y="2857"/>
                  </a:cubicBezTo>
                  <a:cubicBezTo>
                    <a:pt x="1228" y="2849"/>
                    <a:pt x="1212" y="2849"/>
                    <a:pt x="1199" y="2846"/>
                  </a:cubicBezTo>
                  <a:cubicBezTo>
                    <a:pt x="1194" y="2846"/>
                    <a:pt x="1186" y="2849"/>
                    <a:pt x="1183" y="2846"/>
                  </a:cubicBezTo>
                  <a:cubicBezTo>
                    <a:pt x="1154" y="2820"/>
                    <a:pt x="1128" y="2788"/>
                    <a:pt x="1083" y="2780"/>
                  </a:cubicBezTo>
                  <a:cubicBezTo>
                    <a:pt x="1051" y="2775"/>
                    <a:pt x="1064" y="2836"/>
                    <a:pt x="1064" y="2836"/>
                  </a:cubicBezTo>
                  <a:cubicBezTo>
                    <a:pt x="1035" y="2833"/>
                    <a:pt x="1011" y="2812"/>
                    <a:pt x="985" y="2814"/>
                  </a:cubicBezTo>
                  <a:cubicBezTo>
                    <a:pt x="977" y="2814"/>
                    <a:pt x="977" y="2830"/>
                    <a:pt x="969" y="2830"/>
                  </a:cubicBezTo>
                  <a:cubicBezTo>
                    <a:pt x="953" y="2828"/>
                    <a:pt x="945" y="2809"/>
                    <a:pt x="929" y="2806"/>
                  </a:cubicBezTo>
                  <a:cubicBezTo>
                    <a:pt x="913" y="2804"/>
                    <a:pt x="903" y="2820"/>
                    <a:pt x="887" y="2817"/>
                  </a:cubicBezTo>
                  <a:cubicBezTo>
                    <a:pt x="852" y="2817"/>
                    <a:pt x="866" y="2783"/>
                    <a:pt x="847" y="2767"/>
                  </a:cubicBezTo>
                  <a:cubicBezTo>
                    <a:pt x="810" y="2735"/>
                    <a:pt x="776" y="2783"/>
                    <a:pt x="741" y="2756"/>
                  </a:cubicBezTo>
                  <a:cubicBezTo>
                    <a:pt x="739" y="2756"/>
                    <a:pt x="712" y="2695"/>
                    <a:pt x="709" y="2693"/>
                  </a:cubicBezTo>
                  <a:cubicBezTo>
                    <a:pt x="675" y="2666"/>
                    <a:pt x="617" y="2679"/>
                    <a:pt x="580" y="2645"/>
                  </a:cubicBezTo>
                  <a:cubicBezTo>
                    <a:pt x="574" y="2640"/>
                    <a:pt x="582" y="2626"/>
                    <a:pt x="580" y="2621"/>
                  </a:cubicBezTo>
                  <a:cubicBezTo>
                    <a:pt x="574" y="2616"/>
                    <a:pt x="559" y="2645"/>
                    <a:pt x="543" y="2640"/>
                  </a:cubicBezTo>
                  <a:cubicBezTo>
                    <a:pt x="508" y="2624"/>
                    <a:pt x="585" y="2592"/>
                    <a:pt x="561" y="2565"/>
                  </a:cubicBezTo>
                  <a:cubicBezTo>
                    <a:pt x="553" y="2555"/>
                    <a:pt x="537" y="2550"/>
                    <a:pt x="524" y="2547"/>
                  </a:cubicBezTo>
                  <a:cubicBezTo>
                    <a:pt x="521" y="2547"/>
                    <a:pt x="524" y="2560"/>
                    <a:pt x="519" y="2558"/>
                  </a:cubicBezTo>
                  <a:cubicBezTo>
                    <a:pt x="519" y="2558"/>
                    <a:pt x="490" y="2531"/>
                    <a:pt x="474" y="2515"/>
                  </a:cubicBezTo>
                  <a:cubicBezTo>
                    <a:pt x="490" y="2513"/>
                    <a:pt x="500" y="2510"/>
                    <a:pt x="511" y="2505"/>
                  </a:cubicBezTo>
                  <a:cubicBezTo>
                    <a:pt x="588" y="2468"/>
                    <a:pt x="619" y="2213"/>
                    <a:pt x="649" y="2134"/>
                  </a:cubicBezTo>
                  <a:cubicBezTo>
                    <a:pt x="654" y="2121"/>
                    <a:pt x="659" y="2102"/>
                    <a:pt x="672" y="2097"/>
                  </a:cubicBezTo>
                  <a:cubicBezTo>
                    <a:pt x="683" y="2092"/>
                    <a:pt x="707" y="2115"/>
                    <a:pt x="712" y="2102"/>
                  </a:cubicBezTo>
                  <a:cubicBezTo>
                    <a:pt x="720" y="2089"/>
                    <a:pt x="701" y="2068"/>
                    <a:pt x="686" y="2065"/>
                  </a:cubicBezTo>
                  <a:cubicBezTo>
                    <a:pt x="672" y="2063"/>
                    <a:pt x="670" y="2100"/>
                    <a:pt x="656" y="2094"/>
                  </a:cubicBezTo>
                  <a:cubicBezTo>
                    <a:pt x="630" y="2086"/>
                    <a:pt x="670" y="2044"/>
                    <a:pt x="675" y="2018"/>
                  </a:cubicBezTo>
                  <a:cubicBezTo>
                    <a:pt x="686" y="1975"/>
                    <a:pt x="715" y="1819"/>
                    <a:pt x="744" y="1798"/>
                  </a:cubicBezTo>
                  <a:cubicBezTo>
                    <a:pt x="754" y="1792"/>
                    <a:pt x="792" y="1851"/>
                    <a:pt x="802" y="1877"/>
                  </a:cubicBezTo>
                  <a:cubicBezTo>
                    <a:pt x="839" y="1957"/>
                    <a:pt x="789" y="1883"/>
                    <a:pt x="815" y="1967"/>
                  </a:cubicBezTo>
                  <a:cubicBezTo>
                    <a:pt x="821" y="1983"/>
                    <a:pt x="837" y="1996"/>
                    <a:pt x="842" y="2012"/>
                  </a:cubicBezTo>
                  <a:cubicBezTo>
                    <a:pt x="844" y="2020"/>
                    <a:pt x="834" y="2044"/>
                    <a:pt x="842" y="2041"/>
                  </a:cubicBezTo>
                  <a:cubicBezTo>
                    <a:pt x="855" y="2039"/>
                    <a:pt x="863" y="2020"/>
                    <a:pt x="860" y="2010"/>
                  </a:cubicBezTo>
                  <a:cubicBezTo>
                    <a:pt x="855" y="1994"/>
                    <a:pt x="837" y="1988"/>
                    <a:pt x="826" y="1975"/>
                  </a:cubicBezTo>
                  <a:cubicBezTo>
                    <a:pt x="805" y="1941"/>
                    <a:pt x="834" y="1877"/>
                    <a:pt x="813" y="1837"/>
                  </a:cubicBezTo>
                  <a:cubicBezTo>
                    <a:pt x="802" y="1816"/>
                    <a:pt x="784" y="1798"/>
                    <a:pt x="768" y="1779"/>
                  </a:cubicBezTo>
                  <a:cubicBezTo>
                    <a:pt x="757" y="1766"/>
                    <a:pt x="744" y="1753"/>
                    <a:pt x="728" y="1742"/>
                  </a:cubicBezTo>
                  <a:lnTo>
                    <a:pt x="728" y="1742"/>
                  </a:lnTo>
                  <a:cubicBezTo>
                    <a:pt x="744" y="1747"/>
                    <a:pt x="762" y="1753"/>
                    <a:pt x="778" y="1745"/>
                  </a:cubicBezTo>
                  <a:cubicBezTo>
                    <a:pt x="797" y="1734"/>
                    <a:pt x="739" y="1708"/>
                    <a:pt x="744" y="1687"/>
                  </a:cubicBezTo>
                  <a:cubicBezTo>
                    <a:pt x="749" y="1665"/>
                    <a:pt x="773" y="1655"/>
                    <a:pt x="776" y="1634"/>
                  </a:cubicBezTo>
                  <a:cubicBezTo>
                    <a:pt x="778" y="1618"/>
                    <a:pt x="760" y="1605"/>
                    <a:pt x="760" y="1589"/>
                  </a:cubicBezTo>
                  <a:cubicBezTo>
                    <a:pt x="760" y="1570"/>
                    <a:pt x="776" y="1552"/>
                    <a:pt x="776" y="1533"/>
                  </a:cubicBezTo>
                  <a:cubicBezTo>
                    <a:pt x="776" y="1528"/>
                    <a:pt x="762" y="1528"/>
                    <a:pt x="754" y="1530"/>
                  </a:cubicBezTo>
                  <a:cubicBezTo>
                    <a:pt x="749" y="1533"/>
                    <a:pt x="754" y="1549"/>
                    <a:pt x="749" y="1546"/>
                  </a:cubicBezTo>
                  <a:cubicBezTo>
                    <a:pt x="736" y="1541"/>
                    <a:pt x="733" y="1520"/>
                    <a:pt x="723" y="1512"/>
                  </a:cubicBezTo>
                  <a:cubicBezTo>
                    <a:pt x="715" y="1509"/>
                    <a:pt x="704" y="1520"/>
                    <a:pt x="696" y="1515"/>
                  </a:cubicBezTo>
                  <a:cubicBezTo>
                    <a:pt x="688" y="1509"/>
                    <a:pt x="696" y="1491"/>
                    <a:pt x="688" y="1485"/>
                  </a:cubicBezTo>
                  <a:cubicBezTo>
                    <a:pt x="641" y="1440"/>
                    <a:pt x="667" y="1538"/>
                    <a:pt x="622" y="1451"/>
                  </a:cubicBezTo>
                  <a:cubicBezTo>
                    <a:pt x="619" y="1443"/>
                    <a:pt x="617" y="1385"/>
                    <a:pt x="606" y="1372"/>
                  </a:cubicBezTo>
                  <a:cubicBezTo>
                    <a:pt x="604" y="1369"/>
                    <a:pt x="596" y="1372"/>
                    <a:pt x="593" y="1369"/>
                  </a:cubicBezTo>
                  <a:cubicBezTo>
                    <a:pt x="582" y="1353"/>
                    <a:pt x="569" y="1335"/>
                    <a:pt x="561" y="1316"/>
                  </a:cubicBezTo>
                  <a:cubicBezTo>
                    <a:pt x="551" y="1290"/>
                    <a:pt x="604" y="1263"/>
                    <a:pt x="609" y="1252"/>
                  </a:cubicBezTo>
                  <a:cubicBezTo>
                    <a:pt x="619" y="1229"/>
                    <a:pt x="556" y="1213"/>
                    <a:pt x="556" y="1210"/>
                  </a:cubicBezTo>
                  <a:cubicBezTo>
                    <a:pt x="551" y="1192"/>
                    <a:pt x="551" y="1181"/>
                    <a:pt x="553" y="1173"/>
                  </a:cubicBezTo>
                  <a:lnTo>
                    <a:pt x="551" y="1173"/>
                  </a:lnTo>
                  <a:cubicBezTo>
                    <a:pt x="442" y="1162"/>
                    <a:pt x="543" y="1136"/>
                    <a:pt x="545" y="1078"/>
                  </a:cubicBezTo>
                  <a:cubicBezTo>
                    <a:pt x="548" y="1043"/>
                    <a:pt x="437" y="1072"/>
                    <a:pt x="434" y="1059"/>
                  </a:cubicBezTo>
                  <a:cubicBezTo>
                    <a:pt x="429" y="1038"/>
                    <a:pt x="461" y="1030"/>
                    <a:pt x="476" y="1019"/>
                  </a:cubicBezTo>
                  <a:cubicBezTo>
                    <a:pt x="479" y="1017"/>
                    <a:pt x="463" y="1025"/>
                    <a:pt x="461" y="1022"/>
                  </a:cubicBezTo>
                  <a:cubicBezTo>
                    <a:pt x="458" y="1019"/>
                    <a:pt x="461" y="1012"/>
                    <a:pt x="458" y="1009"/>
                  </a:cubicBezTo>
                  <a:cubicBezTo>
                    <a:pt x="450" y="1009"/>
                    <a:pt x="447" y="1017"/>
                    <a:pt x="439" y="1019"/>
                  </a:cubicBezTo>
                  <a:cubicBezTo>
                    <a:pt x="418" y="1019"/>
                    <a:pt x="397" y="1004"/>
                    <a:pt x="379" y="1012"/>
                  </a:cubicBezTo>
                  <a:cubicBezTo>
                    <a:pt x="376" y="1014"/>
                    <a:pt x="373" y="1017"/>
                    <a:pt x="373" y="1019"/>
                  </a:cubicBezTo>
                  <a:lnTo>
                    <a:pt x="373" y="1017"/>
                  </a:lnTo>
                  <a:cubicBezTo>
                    <a:pt x="379" y="982"/>
                    <a:pt x="405" y="948"/>
                    <a:pt x="349" y="943"/>
                  </a:cubicBezTo>
                  <a:cubicBezTo>
                    <a:pt x="320" y="940"/>
                    <a:pt x="328" y="977"/>
                    <a:pt x="307" y="964"/>
                  </a:cubicBezTo>
                  <a:cubicBezTo>
                    <a:pt x="291" y="953"/>
                    <a:pt x="270" y="919"/>
                    <a:pt x="254" y="911"/>
                  </a:cubicBezTo>
                  <a:cubicBezTo>
                    <a:pt x="244" y="908"/>
                    <a:pt x="230" y="919"/>
                    <a:pt x="222" y="911"/>
                  </a:cubicBezTo>
                  <a:cubicBezTo>
                    <a:pt x="188" y="884"/>
                    <a:pt x="230" y="853"/>
                    <a:pt x="164" y="858"/>
                  </a:cubicBezTo>
                  <a:cubicBezTo>
                    <a:pt x="159" y="861"/>
                    <a:pt x="169" y="874"/>
                    <a:pt x="164" y="877"/>
                  </a:cubicBezTo>
                  <a:cubicBezTo>
                    <a:pt x="146" y="884"/>
                    <a:pt x="119" y="900"/>
                    <a:pt x="103" y="887"/>
                  </a:cubicBezTo>
                  <a:cubicBezTo>
                    <a:pt x="87" y="877"/>
                    <a:pt x="103" y="847"/>
                    <a:pt x="98" y="829"/>
                  </a:cubicBezTo>
                  <a:cubicBezTo>
                    <a:pt x="90" y="797"/>
                    <a:pt x="56" y="805"/>
                    <a:pt x="34" y="792"/>
                  </a:cubicBezTo>
                  <a:cubicBezTo>
                    <a:pt x="32" y="789"/>
                    <a:pt x="40" y="781"/>
                    <a:pt x="45" y="781"/>
                  </a:cubicBezTo>
                  <a:cubicBezTo>
                    <a:pt x="71" y="776"/>
                    <a:pt x="98" y="779"/>
                    <a:pt x="124" y="779"/>
                  </a:cubicBezTo>
                  <a:cubicBezTo>
                    <a:pt x="130" y="779"/>
                    <a:pt x="143" y="789"/>
                    <a:pt x="143" y="784"/>
                  </a:cubicBezTo>
                  <a:cubicBezTo>
                    <a:pt x="143" y="779"/>
                    <a:pt x="119" y="742"/>
                    <a:pt x="103" y="715"/>
                  </a:cubicBezTo>
                  <a:lnTo>
                    <a:pt x="106" y="718"/>
                  </a:lnTo>
                  <a:cubicBezTo>
                    <a:pt x="119" y="723"/>
                    <a:pt x="135" y="718"/>
                    <a:pt x="151" y="720"/>
                  </a:cubicBezTo>
                  <a:cubicBezTo>
                    <a:pt x="161" y="720"/>
                    <a:pt x="185" y="731"/>
                    <a:pt x="177" y="726"/>
                  </a:cubicBezTo>
                  <a:cubicBezTo>
                    <a:pt x="159" y="715"/>
                    <a:pt x="127" y="720"/>
                    <a:pt x="119" y="702"/>
                  </a:cubicBezTo>
                  <a:cubicBezTo>
                    <a:pt x="114" y="686"/>
                    <a:pt x="156" y="691"/>
                    <a:pt x="159" y="675"/>
                  </a:cubicBezTo>
                  <a:cubicBezTo>
                    <a:pt x="167" y="644"/>
                    <a:pt x="0" y="765"/>
                    <a:pt x="56" y="622"/>
                  </a:cubicBezTo>
                  <a:cubicBezTo>
                    <a:pt x="58" y="622"/>
                    <a:pt x="146" y="588"/>
                    <a:pt x="169" y="588"/>
                  </a:cubicBezTo>
                  <a:cubicBezTo>
                    <a:pt x="199" y="588"/>
                    <a:pt x="132" y="622"/>
                    <a:pt x="196" y="604"/>
                  </a:cubicBezTo>
                  <a:cubicBezTo>
                    <a:pt x="214" y="601"/>
                    <a:pt x="233" y="580"/>
                    <a:pt x="251" y="585"/>
                  </a:cubicBezTo>
                  <a:cubicBezTo>
                    <a:pt x="267" y="591"/>
                    <a:pt x="259" y="622"/>
                    <a:pt x="275" y="628"/>
                  </a:cubicBezTo>
                  <a:cubicBezTo>
                    <a:pt x="286" y="628"/>
                    <a:pt x="278" y="596"/>
                    <a:pt x="289" y="593"/>
                  </a:cubicBezTo>
                  <a:cubicBezTo>
                    <a:pt x="307" y="593"/>
                    <a:pt x="320" y="628"/>
                    <a:pt x="339" y="622"/>
                  </a:cubicBezTo>
                  <a:cubicBezTo>
                    <a:pt x="355" y="617"/>
                    <a:pt x="344" y="583"/>
                    <a:pt x="360" y="572"/>
                  </a:cubicBezTo>
                  <a:cubicBezTo>
                    <a:pt x="365" y="567"/>
                    <a:pt x="376" y="583"/>
                    <a:pt x="384" y="583"/>
                  </a:cubicBezTo>
                  <a:cubicBezTo>
                    <a:pt x="400" y="583"/>
                    <a:pt x="418" y="567"/>
                    <a:pt x="431" y="575"/>
                  </a:cubicBezTo>
                  <a:cubicBezTo>
                    <a:pt x="445" y="583"/>
                    <a:pt x="434" y="609"/>
                    <a:pt x="447" y="617"/>
                  </a:cubicBezTo>
                  <a:cubicBezTo>
                    <a:pt x="455" y="622"/>
                    <a:pt x="455" y="604"/>
                    <a:pt x="463" y="599"/>
                  </a:cubicBezTo>
                  <a:cubicBezTo>
                    <a:pt x="476" y="588"/>
                    <a:pt x="519" y="702"/>
                    <a:pt x="529" y="723"/>
                  </a:cubicBezTo>
                  <a:cubicBezTo>
                    <a:pt x="532" y="726"/>
                    <a:pt x="532" y="712"/>
                    <a:pt x="537" y="712"/>
                  </a:cubicBezTo>
                  <a:cubicBezTo>
                    <a:pt x="553" y="702"/>
                    <a:pt x="569" y="699"/>
                    <a:pt x="588" y="691"/>
                  </a:cubicBezTo>
                  <a:cubicBezTo>
                    <a:pt x="601" y="683"/>
                    <a:pt x="611" y="662"/>
                    <a:pt x="625" y="667"/>
                  </a:cubicBezTo>
                  <a:cubicBezTo>
                    <a:pt x="649" y="678"/>
                    <a:pt x="627" y="771"/>
                    <a:pt x="691" y="744"/>
                  </a:cubicBezTo>
                  <a:cubicBezTo>
                    <a:pt x="709" y="736"/>
                    <a:pt x="699" y="702"/>
                    <a:pt x="712" y="683"/>
                  </a:cubicBezTo>
                  <a:cubicBezTo>
                    <a:pt x="725" y="665"/>
                    <a:pt x="728" y="720"/>
                    <a:pt x="744" y="723"/>
                  </a:cubicBezTo>
                  <a:cubicBezTo>
                    <a:pt x="760" y="726"/>
                    <a:pt x="773" y="718"/>
                    <a:pt x="789" y="720"/>
                  </a:cubicBezTo>
                  <a:cubicBezTo>
                    <a:pt x="805" y="720"/>
                    <a:pt x="837" y="744"/>
                    <a:pt x="842" y="728"/>
                  </a:cubicBezTo>
                  <a:cubicBezTo>
                    <a:pt x="847" y="699"/>
                    <a:pt x="786" y="678"/>
                    <a:pt x="794" y="649"/>
                  </a:cubicBezTo>
                  <a:cubicBezTo>
                    <a:pt x="799" y="630"/>
                    <a:pt x="805" y="612"/>
                    <a:pt x="813" y="593"/>
                  </a:cubicBezTo>
                  <a:cubicBezTo>
                    <a:pt x="807" y="593"/>
                    <a:pt x="802" y="591"/>
                    <a:pt x="805" y="580"/>
                  </a:cubicBezTo>
                  <a:cubicBezTo>
                    <a:pt x="810" y="562"/>
                    <a:pt x="826" y="540"/>
                    <a:pt x="826" y="519"/>
                  </a:cubicBezTo>
                  <a:cubicBezTo>
                    <a:pt x="826" y="514"/>
                    <a:pt x="810" y="522"/>
                    <a:pt x="807" y="517"/>
                  </a:cubicBezTo>
                  <a:cubicBezTo>
                    <a:pt x="802" y="503"/>
                    <a:pt x="807" y="482"/>
                    <a:pt x="799" y="469"/>
                  </a:cubicBezTo>
                  <a:cubicBezTo>
                    <a:pt x="797" y="461"/>
                    <a:pt x="781" y="461"/>
                    <a:pt x="776" y="453"/>
                  </a:cubicBezTo>
                  <a:cubicBezTo>
                    <a:pt x="770" y="437"/>
                    <a:pt x="768" y="416"/>
                    <a:pt x="770" y="400"/>
                  </a:cubicBezTo>
                  <a:cubicBezTo>
                    <a:pt x="770" y="392"/>
                    <a:pt x="784" y="389"/>
                    <a:pt x="784" y="384"/>
                  </a:cubicBezTo>
                  <a:cubicBezTo>
                    <a:pt x="784" y="366"/>
                    <a:pt x="773" y="347"/>
                    <a:pt x="770" y="329"/>
                  </a:cubicBezTo>
                  <a:cubicBezTo>
                    <a:pt x="770" y="323"/>
                    <a:pt x="776" y="339"/>
                    <a:pt x="778" y="342"/>
                  </a:cubicBezTo>
                  <a:cubicBezTo>
                    <a:pt x="799" y="352"/>
                    <a:pt x="818" y="363"/>
                    <a:pt x="839" y="368"/>
                  </a:cubicBezTo>
                  <a:cubicBezTo>
                    <a:pt x="844" y="371"/>
                    <a:pt x="852" y="366"/>
                    <a:pt x="858" y="366"/>
                  </a:cubicBezTo>
                  <a:cubicBezTo>
                    <a:pt x="879" y="366"/>
                    <a:pt x="900" y="355"/>
                    <a:pt x="919" y="366"/>
                  </a:cubicBezTo>
                  <a:cubicBezTo>
                    <a:pt x="929" y="368"/>
                    <a:pt x="924" y="384"/>
                    <a:pt x="919" y="395"/>
                  </a:cubicBezTo>
                  <a:cubicBezTo>
                    <a:pt x="916" y="400"/>
                    <a:pt x="908" y="397"/>
                    <a:pt x="903" y="403"/>
                  </a:cubicBezTo>
                  <a:cubicBezTo>
                    <a:pt x="895" y="411"/>
                    <a:pt x="924" y="495"/>
                    <a:pt x="927" y="495"/>
                  </a:cubicBezTo>
                  <a:cubicBezTo>
                    <a:pt x="1035" y="511"/>
                    <a:pt x="879" y="445"/>
                    <a:pt x="964" y="477"/>
                  </a:cubicBezTo>
                  <a:cubicBezTo>
                    <a:pt x="1003" y="493"/>
                    <a:pt x="1054" y="501"/>
                    <a:pt x="1091" y="519"/>
                  </a:cubicBezTo>
                  <a:cubicBezTo>
                    <a:pt x="1104" y="527"/>
                    <a:pt x="1112" y="546"/>
                    <a:pt x="1125" y="548"/>
                  </a:cubicBezTo>
                  <a:cubicBezTo>
                    <a:pt x="1186" y="556"/>
                    <a:pt x="1173" y="522"/>
                    <a:pt x="1218" y="509"/>
                  </a:cubicBezTo>
                  <a:cubicBezTo>
                    <a:pt x="1228" y="506"/>
                    <a:pt x="1239" y="506"/>
                    <a:pt x="1252" y="506"/>
                  </a:cubicBezTo>
                  <a:cubicBezTo>
                    <a:pt x="1223" y="501"/>
                    <a:pt x="1197" y="482"/>
                    <a:pt x="1234" y="419"/>
                  </a:cubicBezTo>
                  <a:cubicBezTo>
                    <a:pt x="1260" y="376"/>
                    <a:pt x="1437" y="371"/>
                    <a:pt x="1485" y="344"/>
                  </a:cubicBezTo>
                  <a:cubicBezTo>
                    <a:pt x="1504" y="336"/>
                    <a:pt x="1517" y="321"/>
                    <a:pt x="1535" y="310"/>
                  </a:cubicBezTo>
                  <a:cubicBezTo>
                    <a:pt x="1551" y="302"/>
                    <a:pt x="1580" y="305"/>
                    <a:pt x="1588" y="289"/>
                  </a:cubicBezTo>
                  <a:cubicBezTo>
                    <a:pt x="1596" y="273"/>
                    <a:pt x="1567" y="265"/>
                    <a:pt x="1565" y="249"/>
                  </a:cubicBezTo>
                  <a:cubicBezTo>
                    <a:pt x="1562" y="241"/>
                    <a:pt x="1565" y="228"/>
                    <a:pt x="1570" y="223"/>
                  </a:cubicBezTo>
                  <a:cubicBezTo>
                    <a:pt x="1575" y="217"/>
                    <a:pt x="1586" y="228"/>
                    <a:pt x="1586" y="223"/>
                  </a:cubicBezTo>
                  <a:cubicBezTo>
                    <a:pt x="1586" y="217"/>
                    <a:pt x="1572" y="217"/>
                    <a:pt x="1572" y="209"/>
                  </a:cubicBezTo>
                  <a:cubicBezTo>
                    <a:pt x="1572" y="191"/>
                    <a:pt x="1594" y="64"/>
                    <a:pt x="1599" y="51"/>
                  </a:cubicBezTo>
                  <a:cubicBezTo>
                    <a:pt x="1610" y="19"/>
                    <a:pt x="1697" y="14"/>
                    <a:pt x="1721" y="11"/>
                  </a:cubicBezTo>
                  <a:cubicBezTo>
                    <a:pt x="1752" y="8"/>
                    <a:pt x="1784" y="6"/>
                    <a:pt x="1813" y="0"/>
                  </a:cubicBezTo>
                  <a:close/>
                  <a:moveTo>
                    <a:pt x="3298" y="2888"/>
                  </a:moveTo>
                  <a:cubicBezTo>
                    <a:pt x="3336" y="2915"/>
                    <a:pt x="3298" y="2986"/>
                    <a:pt x="3298" y="3016"/>
                  </a:cubicBezTo>
                  <a:cubicBezTo>
                    <a:pt x="3298" y="3026"/>
                    <a:pt x="3322" y="3050"/>
                    <a:pt x="3320" y="3039"/>
                  </a:cubicBezTo>
                  <a:cubicBezTo>
                    <a:pt x="3314" y="3029"/>
                    <a:pt x="3298" y="3000"/>
                    <a:pt x="3301" y="3010"/>
                  </a:cubicBezTo>
                  <a:cubicBezTo>
                    <a:pt x="3306" y="3026"/>
                    <a:pt x="3317" y="3037"/>
                    <a:pt x="3322" y="3050"/>
                  </a:cubicBezTo>
                  <a:cubicBezTo>
                    <a:pt x="3330" y="3068"/>
                    <a:pt x="3330" y="3127"/>
                    <a:pt x="3330" y="3143"/>
                  </a:cubicBezTo>
                  <a:cubicBezTo>
                    <a:pt x="3333" y="3188"/>
                    <a:pt x="3288" y="3222"/>
                    <a:pt x="3288" y="3254"/>
                  </a:cubicBezTo>
                  <a:cubicBezTo>
                    <a:pt x="3288" y="3288"/>
                    <a:pt x="3301" y="3336"/>
                    <a:pt x="3272" y="3368"/>
                  </a:cubicBezTo>
                  <a:cubicBezTo>
                    <a:pt x="3269" y="3373"/>
                    <a:pt x="3256" y="3368"/>
                    <a:pt x="3256" y="3373"/>
                  </a:cubicBezTo>
                  <a:cubicBezTo>
                    <a:pt x="3256" y="3381"/>
                    <a:pt x="3275" y="3373"/>
                    <a:pt x="3272" y="3378"/>
                  </a:cubicBezTo>
                  <a:cubicBezTo>
                    <a:pt x="3272" y="3389"/>
                    <a:pt x="3256" y="3389"/>
                    <a:pt x="3251" y="3397"/>
                  </a:cubicBezTo>
                  <a:cubicBezTo>
                    <a:pt x="3243" y="3415"/>
                    <a:pt x="3251" y="3439"/>
                    <a:pt x="3238" y="3455"/>
                  </a:cubicBezTo>
                  <a:cubicBezTo>
                    <a:pt x="3201" y="3492"/>
                    <a:pt x="3211" y="3415"/>
                    <a:pt x="3203" y="3413"/>
                  </a:cubicBezTo>
                  <a:cubicBezTo>
                    <a:pt x="3169" y="3402"/>
                    <a:pt x="3148" y="3429"/>
                    <a:pt x="3124" y="3389"/>
                  </a:cubicBezTo>
                  <a:cubicBezTo>
                    <a:pt x="3118" y="3381"/>
                    <a:pt x="3134" y="3370"/>
                    <a:pt x="3129" y="3360"/>
                  </a:cubicBezTo>
                  <a:cubicBezTo>
                    <a:pt x="3121" y="3344"/>
                    <a:pt x="3089" y="3338"/>
                    <a:pt x="3092" y="3320"/>
                  </a:cubicBezTo>
                  <a:cubicBezTo>
                    <a:pt x="3092" y="3299"/>
                    <a:pt x="3134" y="3288"/>
                    <a:pt x="3132" y="3267"/>
                  </a:cubicBezTo>
                  <a:cubicBezTo>
                    <a:pt x="3129" y="3251"/>
                    <a:pt x="3087" y="3283"/>
                    <a:pt x="3084" y="3267"/>
                  </a:cubicBezTo>
                  <a:cubicBezTo>
                    <a:pt x="3079" y="3246"/>
                    <a:pt x="3121" y="3235"/>
                    <a:pt x="3118" y="3217"/>
                  </a:cubicBezTo>
                  <a:cubicBezTo>
                    <a:pt x="3116" y="3196"/>
                    <a:pt x="3076" y="3201"/>
                    <a:pt x="3071" y="3180"/>
                  </a:cubicBezTo>
                  <a:cubicBezTo>
                    <a:pt x="3068" y="3164"/>
                    <a:pt x="3103" y="3158"/>
                    <a:pt x="3103" y="3140"/>
                  </a:cubicBezTo>
                  <a:cubicBezTo>
                    <a:pt x="3103" y="3124"/>
                    <a:pt x="3076" y="3116"/>
                    <a:pt x="3068" y="3100"/>
                  </a:cubicBezTo>
                  <a:cubicBezTo>
                    <a:pt x="3066" y="3090"/>
                    <a:pt x="3095" y="3098"/>
                    <a:pt x="3100" y="3090"/>
                  </a:cubicBezTo>
                  <a:cubicBezTo>
                    <a:pt x="3105" y="3071"/>
                    <a:pt x="3103" y="3047"/>
                    <a:pt x="3113" y="3031"/>
                  </a:cubicBezTo>
                  <a:cubicBezTo>
                    <a:pt x="3116" y="3026"/>
                    <a:pt x="3121" y="3045"/>
                    <a:pt x="3126" y="3042"/>
                  </a:cubicBezTo>
                  <a:cubicBezTo>
                    <a:pt x="3140" y="3039"/>
                    <a:pt x="3142" y="3021"/>
                    <a:pt x="3156" y="3016"/>
                  </a:cubicBezTo>
                  <a:cubicBezTo>
                    <a:pt x="3166" y="3010"/>
                    <a:pt x="3179" y="3021"/>
                    <a:pt x="3190" y="3016"/>
                  </a:cubicBezTo>
                  <a:cubicBezTo>
                    <a:pt x="3203" y="3008"/>
                    <a:pt x="3203" y="2984"/>
                    <a:pt x="3216" y="2981"/>
                  </a:cubicBezTo>
                  <a:cubicBezTo>
                    <a:pt x="3232" y="2978"/>
                    <a:pt x="3246" y="3000"/>
                    <a:pt x="3264" y="3000"/>
                  </a:cubicBezTo>
                  <a:cubicBezTo>
                    <a:pt x="3280" y="3000"/>
                    <a:pt x="3261" y="2965"/>
                    <a:pt x="3264" y="2947"/>
                  </a:cubicBezTo>
                  <a:cubicBezTo>
                    <a:pt x="3267" y="2926"/>
                    <a:pt x="3288" y="2910"/>
                    <a:pt x="3298" y="2888"/>
                  </a:cubicBezTo>
                  <a:close/>
                  <a:moveTo>
                    <a:pt x="2687" y="2661"/>
                  </a:moveTo>
                  <a:cubicBezTo>
                    <a:pt x="2708" y="2661"/>
                    <a:pt x="2727" y="2642"/>
                    <a:pt x="2727" y="2624"/>
                  </a:cubicBezTo>
                  <a:cubicBezTo>
                    <a:pt x="2727" y="2605"/>
                    <a:pt x="2708" y="2589"/>
                    <a:pt x="2687" y="2589"/>
                  </a:cubicBezTo>
                  <a:cubicBezTo>
                    <a:pt x="2666" y="2589"/>
                    <a:pt x="2647" y="2605"/>
                    <a:pt x="2647" y="2624"/>
                  </a:cubicBezTo>
                  <a:cubicBezTo>
                    <a:pt x="2647" y="2642"/>
                    <a:pt x="2666" y="2661"/>
                    <a:pt x="2687" y="2661"/>
                  </a:cubicBezTo>
                  <a:cubicBezTo>
                    <a:pt x="2708" y="2661"/>
                    <a:pt x="2666" y="2661"/>
                    <a:pt x="2687" y="2661"/>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3" name="Finland"/>
            <p:cNvSpPr>
              <a:spLocks/>
            </p:cNvSpPr>
            <p:nvPr/>
          </p:nvSpPr>
          <p:spPr bwMode="auto">
            <a:xfrm>
              <a:off x="4546059" y="1718026"/>
              <a:ext cx="725488" cy="1312863"/>
            </a:xfrm>
            <a:custGeom>
              <a:avLst/>
              <a:gdLst>
                <a:gd name="T0" fmla="*/ 1941 w 2015"/>
                <a:gd name="T1" fmla="*/ 2552 h 3646"/>
                <a:gd name="T2" fmla="*/ 1689 w 2015"/>
                <a:gd name="T3" fmla="*/ 2039 h 3646"/>
                <a:gd name="T4" fmla="*/ 1615 w 2015"/>
                <a:gd name="T5" fmla="*/ 1713 h 3646"/>
                <a:gd name="T6" fmla="*/ 1464 w 2015"/>
                <a:gd name="T7" fmla="*/ 1541 h 3646"/>
                <a:gd name="T8" fmla="*/ 1430 w 2015"/>
                <a:gd name="T9" fmla="*/ 1266 h 3646"/>
                <a:gd name="T10" fmla="*/ 1261 w 2015"/>
                <a:gd name="T11" fmla="*/ 718 h 3646"/>
                <a:gd name="T12" fmla="*/ 1041 w 2015"/>
                <a:gd name="T13" fmla="*/ 601 h 3646"/>
                <a:gd name="T14" fmla="*/ 938 w 2015"/>
                <a:gd name="T15" fmla="*/ 371 h 3646"/>
                <a:gd name="T16" fmla="*/ 773 w 2015"/>
                <a:gd name="T17" fmla="*/ 16 h 3646"/>
                <a:gd name="T18" fmla="*/ 760 w 2015"/>
                <a:gd name="T19" fmla="*/ 0 h 3646"/>
                <a:gd name="T20" fmla="*/ 604 w 2015"/>
                <a:gd name="T21" fmla="*/ 96 h 3646"/>
                <a:gd name="T22" fmla="*/ 580 w 2015"/>
                <a:gd name="T23" fmla="*/ 297 h 3646"/>
                <a:gd name="T24" fmla="*/ 609 w 2015"/>
                <a:gd name="T25" fmla="*/ 421 h 3646"/>
                <a:gd name="T26" fmla="*/ 538 w 2015"/>
                <a:gd name="T27" fmla="*/ 599 h 3646"/>
                <a:gd name="T28" fmla="*/ 374 w 2015"/>
                <a:gd name="T29" fmla="*/ 580 h 3646"/>
                <a:gd name="T30" fmla="*/ 207 w 2015"/>
                <a:gd name="T31" fmla="*/ 607 h 3646"/>
                <a:gd name="T32" fmla="*/ 19 w 2015"/>
                <a:gd name="T33" fmla="*/ 496 h 3646"/>
                <a:gd name="T34" fmla="*/ 3 w 2015"/>
                <a:gd name="T35" fmla="*/ 554 h 3646"/>
                <a:gd name="T36" fmla="*/ 183 w 2015"/>
                <a:gd name="T37" fmla="*/ 702 h 3646"/>
                <a:gd name="T38" fmla="*/ 366 w 2015"/>
                <a:gd name="T39" fmla="*/ 784 h 3646"/>
                <a:gd name="T40" fmla="*/ 440 w 2015"/>
                <a:gd name="T41" fmla="*/ 969 h 3646"/>
                <a:gd name="T42" fmla="*/ 432 w 2015"/>
                <a:gd name="T43" fmla="*/ 1001 h 3646"/>
                <a:gd name="T44" fmla="*/ 480 w 2015"/>
                <a:gd name="T45" fmla="*/ 1020 h 3646"/>
                <a:gd name="T46" fmla="*/ 541 w 2015"/>
                <a:gd name="T47" fmla="*/ 1369 h 3646"/>
                <a:gd name="T48" fmla="*/ 742 w 2015"/>
                <a:gd name="T49" fmla="*/ 1597 h 3646"/>
                <a:gd name="T50" fmla="*/ 842 w 2015"/>
                <a:gd name="T51" fmla="*/ 1615 h 3646"/>
                <a:gd name="T52" fmla="*/ 858 w 2015"/>
                <a:gd name="T53" fmla="*/ 1827 h 3646"/>
                <a:gd name="T54" fmla="*/ 789 w 2015"/>
                <a:gd name="T55" fmla="*/ 1883 h 3646"/>
                <a:gd name="T56" fmla="*/ 742 w 2015"/>
                <a:gd name="T57" fmla="*/ 2042 h 3646"/>
                <a:gd name="T58" fmla="*/ 713 w 2015"/>
                <a:gd name="T59" fmla="*/ 2179 h 3646"/>
                <a:gd name="T60" fmla="*/ 578 w 2015"/>
                <a:gd name="T61" fmla="*/ 2317 h 3646"/>
                <a:gd name="T62" fmla="*/ 570 w 2015"/>
                <a:gd name="T63" fmla="*/ 2420 h 3646"/>
                <a:gd name="T64" fmla="*/ 501 w 2015"/>
                <a:gd name="T65" fmla="*/ 2492 h 3646"/>
                <a:gd name="T66" fmla="*/ 408 w 2015"/>
                <a:gd name="T67" fmla="*/ 2677 h 3646"/>
                <a:gd name="T68" fmla="*/ 445 w 2015"/>
                <a:gd name="T69" fmla="*/ 2793 h 3646"/>
                <a:gd name="T70" fmla="*/ 469 w 2015"/>
                <a:gd name="T71" fmla="*/ 2815 h 3646"/>
                <a:gd name="T72" fmla="*/ 527 w 2015"/>
                <a:gd name="T73" fmla="*/ 2997 h 3646"/>
                <a:gd name="T74" fmla="*/ 538 w 2015"/>
                <a:gd name="T75" fmla="*/ 3032 h 3646"/>
                <a:gd name="T76" fmla="*/ 535 w 2015"/>
                <a:gd name="T77" fmla="*/ 3108 h 3646"/>
                <a:gd name="T78" fmla="*/ 578 w 2015"/>
                <a:gd name="T79" fmla="*/ 3201 h 3646"/>
                <a:gd name="T80" fmla="*/ 541 w 2015"/>
                <a:gd name="T81" fmla="*/ 3259 h 3646"/>
                <a:gd name="T82" fmla="*/ 588 w 2015"/>
                <a:gd name="T83" fmla="*/ 3418 h 3646"/>
                <a:gd name="T84" fmla="*/ 710 w 2015"/>
                <a:gd name="T85" fmla="*/ 3437 h 3646"/>
                <a:gd name="T86" fmla="*/ 779 w 2015"/>
                <a:gd name="T87" fmla="*/ 3460 h 3646"/>
                <a:gd name="T88" fmla="*/ 800 w 2015"/>
                <a:gd name="T89" fmla="*/ 3516 h 3646"/>
                <a:gd name="T90" fmla="*/ 885 w 2015"/>
                <a:gd name="T91" fmla="*/ 3447 h 3646"/>
                <a:gd name="T92" fmla="*/ 916 w 2015"/>
                <a:gd name="T93" fmla="*/ 3593 h 3646"/>
                <a:gd name="T94" fmla="*/ 906 w 2015"/>
                <a:gd name="T95" fmla="*/ 3619 h 3646"/>
                <a:gd name="T96" fmla="*/ 972 w 2015"/>
                <a:gd name="T97" fmla="*/ 3572 h 3646"/>
                <a:gd name="T98" fmla="*/ 1157 w 2015"/>
                <a:gd name="T99" fmla="*/ 3492 h 3646"/>
                <a:gd name="T100" fmla="*/ 1218 w 2015"/>
                <a:gd name="T101" fmla="*/ 3455 h 3646"/>
                <a:gd name="T102" fmla="*/ 1300 w 2015"/>
                <a:gd name="T103" fmla="*/ 3400 h 3646"/>
                <a:gd name="T104" fmla="*/ 1351 w 2015"/>
                <a:gd name="T105" fmla="*/ 3299 h 3646"/>
                <a:gd name="T106" fmla="*/ 1449 w 2015"/>
                <a:gd name="T107" fmla="*/ 3233 h 3646"/>
                <a:gd name="T108" fmla="*/ 1541 w 2015"/>
                <a:gd name="T109" fmla="*/ 3241 h 3646"/>
                <a:gd name="T110" fmla="*/ 1615 w 2015"/>
                <a:gd name="T111" fmla="*/ 3243 h 3646"/>
                <a:gd name="T112" fmla="*/ 1655 w 2015"/>
                <a:gd name="T113" fmla="*/ 3198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5" h="3646">
                  <a:moveTo>
                    <a:pt x="1655" y="3198"/>
                  </a:moveTo>
                  <a:cubicBezTo>
                    <a:pt x="1671" y="3137"/>
                    <a:pt x="1721" y="3074"/>
                    <a:pt x="1753" y="3021"/>
                  </a:cubicBezTo>
                  <a:cubicBezTo>
                    <a:pt x="1835" y="2875"/>
                    <a:pt x="1885" y="2709"/>
                    <a:pt x="1941" y="2552"/>
                  </a:cubicBezTo>
                  <a:cubicBezTo>
                    <a:pt x="1983" y="2439"/>
                    <a:pt x="1996" y="2409"/>
                    <a:pt x="2002" y="2288"/>
                  </a:cubicBezTo>
                  <a:cubicBezTo>
                    <a:pt x="2004" y="2269"/>
                    <a:pt x="2015" y="2248"/>
                    <a:pt x="2007" y="2229"/>
                  </a:cubicBezTo>
                  <a:cubicBezTo>
                    <a:pt x="1986" y="2169"/>
                    <a:pt x="1750" y="2081"/>
                    <a:pt x="1689" y="2039"/>
                  </a:cubicBezTo>
                  <a:cubicBezTo>
                    <a:pt x="1681" y="2034"/>
                    <a:pt x="1777" y="1888"/>
                    <a:pt x="1711" y="1838"/>
                  </a:cubicBezTo>
                  <a:cubicBezTo>
                    <a:pt x="1687" y="1819"/>
                    <a:pt x="1636" y="1838"/>
                    <a:pt x="1621" y="1811"/>
                  </a:cubicBezTo>
                  <a:cubicBezTo>
                    <a:pt x="1552" y="1692"/>
                    <a:pt x="1636" y="1748"/>
                    <a:pt x="1615" y="1713"/>
                  </a:cubicBezTo>
                  <a:cubicBezTo>
                    <a:pt x="1584" y="1666"/>
                    <a:pt x="1549" y="1703"/>
                    <a:pt x="1509" y="1655"/>
                  </a:cubicBezTo>
                  <a:cubicBezTo>
                    <a:pt x="1475" y="1615"/>
                    <a:pt x="1499" y="1613"/>
                    <a:pt x="1517" y="1576"/>
                  </a:cubicBezTo>
                  <a:cubicBezTo>
                    <a:pt x="1528" y="1552"/>
                    <a:pt x="1464" y="1552"/>
                    <a:pt x="1464" y="1541"/>
                  </a:cubicBezTo>
                  <a:cubicBezTo>
                    <a:pt x="1467" y="1523"/>
                    <a:pt x="1467" y="1427"/>
                    <a:pt x="1467" y="1425"/>
                  </a:cubicBezTo>
                  <a:cubicBezTo>
                    <a:pt x="1411" y="1377"/>
                    <a:pt x="1478" y="1406"/>
                    <a:pt x="1494" y="1388"/>
                  </a:cubicBezTo>
                  <a:cubicBezTo>
                    <a:pt x="1504" y="1372"/>
                    <a:pt x="1438" y="1276"/>
                    <a:pt x="1430" y="1266"/>
                  </a:cubicBezTo>
                  <a:cubicBezTo>
                    <a:pt x="1385" y="1205"/>
                    <a:pt x="1335" y="1134"/>
                    <a:pt x="1282" y="1081"/>
                  </a:cubicBezTo>
                  <a:cubicBezTo>
                    <a:pt x="1274" y="1073"/>
                    <a:pt x="1231" y="1041"/>
                    <a:pt x="1223" y="1025"/>
                  </a:cubicBezTo>
                  <a:cubicBezTo>
                    <a:pt x="1184" y="951"/>
                    <a:pt x="1311" y="763"/>
                    <a:pt x="1261" y="718"/>
                  </a:cubicBezTo>
                  <a:cubicBezTo>
                    <a:pt x="1247" y="702"/>
                    <a:pt x="1223" y="702"/>
                    <a:pt x="1208" y="691"/>
                  </a:cubicBezTo>
                  <a:cubicBezTo>
                    <a:pt x="1178" y="670"/>
                    <a:pt x="1165" y="633"/>
                    <a:pt x="1136" y="615"/>
                  </a:cubicBezTo>
                  <a:cubicBezTo>
                    <a:pt x="1133" y="615"/>
                    <a:pt x="1043" y="601"/>
                    <a:pt x="1041" y="601"/>
                  </a:cubicBezTo>
                  <a:cubicBezTo>
                    <a:pt x="1025" y="588"/>
                    <a:pt x="1020" y="567"/>
                    <a:pt x="1009" y="548"/>
                  </a:cubicBezTo>
                  <a:cubicBezTo>
                    <a:pt x="951" y="453"/>
                    <a:pt x="1020" y="461"/>
                    <a:pt x="991" y="392"/>
                  </a:cubicBezTo>
                  <a:cubicBezTo>
                    <a:pt x="977" y="361"/>
                    <a:pt x="927" y="390"/>
                    <a:pt x="938" y="371"/>
                  </a:cubicBezTo>
                  <a:cubicBezTo>
                    <a:pt x="951" y="347"/>
                    <a:pt x="969" y="331"/>
                    <a:pt x="985" y="310"/>
                  </a:cubicBezTo>
                  <a:cubicBezTo>
                    <a:pt x="901" y="270"/>
                    <a:pt x="1012" y="207"/>
                    <a:pt x="977" y="149"/>
                  </a:cubicBezTo>
                  <a:cubicBezTo>
                    <a:pt x="924" y="56"/>
                    <a:pt x="842" y="90"/>
                    <a:pt x="773" y="16"/>
                  </a:cubicBezTo>
                  <a:lnTo>
                    <a:pt x="771" y="3"/>
                  </a:lnTo>
                  <a:cubicBezTo>
                    <a:pt x="768" y="3"/>
                    <a:pt x="766" y="3"/>
                    <a:pt x="763" y="6"/>
                  </a:cubicBezTo>
                  <a:cubicBezTo>
                    <a:pt x="763" y="3"/>
                    <a:pt x="760" y="3"/>
                    <a:pt x="760" y="0"/>
                  </a:cubicBezTo>
                  <a:lnTo>
                    <a:pt x="760" y="6"/>
                  </a:lnTo>
                  <a:cubicBezTo>
                    <a:pt x="707" y="16"/>
                    <a:pt x="718" y="77"/>
                    <a:pt x="673" y="90"/>
                  </a:cubicBezTo>
                  <a:cubicBezTo>
                    <a:pt x="633" y="101"/>
                    <a:pt x="649" y="45"/>
                    <a:pt x="604" y="96"/>
                  </a:cubicBezTo>
                  <a:cubicBezTo>
                    <a:pt x="599" y="104"/>
                    <a:pt x="604" y="117"/>
                    <a:pt x="601" y="128"/>
                  </a:cubicBezTo>
                  <a:cubicBezTo>
                    <a:pt x="599" y="130"/>
                    <a:pt x="570" y="186"/>
                    <a:pt x="570" y="188"/>
                  </a:cubicBezTo>
                  <a:cubicBezTo>
                    <a:pt x="562" y="210"/>
                    <a:pt x="578" y="278"/>
                    <a:pt x="580" y="297"/>
                  </a:cubicBezTo>
                  <a:cubicBezTo>
                    <a:pt x="580" y="305"/>
                    <a:pt x="575" y="310"/>
                    <a:pt x="575" y="318"/>
                  </a:cubicBezTo>
                  <a:cubicBezTo>
                    <a:pt x="575" y="334"/>
                    <a:pt x="578" y="347"/>
                    <a:pt x="580" y="363"/>
                  </a:cubicBezTo>
                  <a:cubicBezTo>
                    <a:pt x="588" y="384"/>
                    <a:pt x="607" y="400"/>
                    <a:pt x="609" y="421"/>
                  </a:cubicBezTo>
                  <a:cubicBezTo>
                    <a:pt x="623" y="514"/>
                    <a:pt x="599" y="451"/>
                    <a:pt x="567" y="480"/>
                  </a:cubicBezTo>
                  <a:cubicBezTo>
                    <a:pt x="530" y="517"/>
                    <a:pt x="564" y="527"/>
                    <a:pt x="554" y="572"/>
                  </a:cubicBezTo>
                  <a:cubicBezTo>
                    <a:pt x="551" y="583"/>
                    <a:pt x="541" y="588"/>
                    <a:pt x="538" y="599"/>
                  </a:cubicBezTo>
                  <a:cubicBezTo>
                    <a:pt x="538" y="601"/>
                    <a:pt x="503" y="570"/>
                    <a:pt x="498" y="567"/>
                  </a:cubicBezTo>
                  <a:cubicBezTo>
                    <a:pt x="490" y="562"/>
                    <a:pt x="392" y="527"/>
                    <a:pt x="384" y="538"/>
                  </a:cubicBezTo>
                  <a:cubicBezTo>
                    <a:pt x="374" y="548"/>
                    <a:pt x="382" y="570"/>
                    <a:pt x="374" y="580"/>
                  </a:cubicBezTo>
                  <a:cubicBezTo>
                    <a:pt x="342" y="636"/>
                    <a:pt x="300" y="601"/>
                    <a:pt x="255" y="609"/>
                  </a:cubicBezTo>
                  <a:cubicBezTo>
                    <a:pt x="241" y="609"/>
                    <a:pt x="228" y="617"/>
                    <a:pt x="218" y="615"/>
                  </a:cubicBezTo>
                  <a:lnTo>
                    <a:pt x="207" y="607"/>
                  </a:lnTo>
                  <a:cubicBezTo>
                    <a:pt x="202" y="596"/>
                    <a:pt x="202" y="580"/>
                    <a:pt x="196" y="570"/>
                  </a:cubicBezTo>
                  <a:cubicBezTo>
                    <a:pt x="178" y="538"/>
                    <a:pt x="117" y="456"/>
                    <a:pt x="85" y="437"/>
                  </a:cubicBezTo>
                  <a:cubicBezTo>
                    <a:pt x="16" y="398"/>
                    <a:pt x="14" y="453"/>
                    <a:pt x="19" y="496"/>
                  </a:cubicBezTo>
                  <a:lnTo>
                    <a:pt x="3" y="551"/>
                  </a:lnTo>
                  <a:lnTo>
                    <a:pt x="6" y="551"/>
                  </a:lnTo>
                  <a:lnTo>
                    <a:pt x="3" y="554"/>
                  </a:lnTo>
                  <a:lnTo>
                    <a:pt x="14" y="567"/>
                  </a:lnTo>
                  <a:cubicBezTo>
                    <a:pt x="11" y="572"/>
                    <a:pt x="0" y="575"/>
                    <a:pt x="14" y="583"/>
                  </a:cubicBezTo>
                  <a:cubicBezTo>
                    <a:pt x="59" y="617"/>
                    <a:pt x="135" y="681"/>
                    <a:pt x="183" y="702"/>
                  </a:cubicBezTo>
                  <a:cubicBezTo>
                    <a:pt x="239" y="726"/>
                    <a:pt x="284" y="705"/>
                    <a:pt x="334" y="755"/>
                  </a:cubicBezTo>
                  <a:cubicBezTo>
                    <a:pt x="345" y="763"/>
                    <a:pt x="337" y="787"/>
                    <a:pt x="347" y="792"/>
                  </a:cubicBezTo>
                  <a:cubicBezTo>
                    <a:pt x="355" y="795"/>
                    <a:pt x="360" y="781"/>
                    <a:pt x="366" y="784"/>
                  </a:cubicBezTo>
                  <a:cubicBezTo>
                    <a:pt x="387" y="792"/>
                    <a:pt x="395" y="818"/>
                    <a:pt x="411" y="834"/>
                  </a:cubicBezTo>
                  <a:cubicBezTo>
                    <a:pt x="416" y="840"/>
                    <a:pt x="432" y="840"/>
                    <a:pt x="429" y="848"/>
                  </a:cubicBezTo>
                  <a:cubicBezTo>
                    <a:pt x="400" y="903"/>
                    <a:pt x="432" y="906"/>
                    <a:pt x="440" y="969"/>
                  </a:cubicBezTo>
                  <a:cubicBezTo>
                    <a:pt x="443" y="980"/>
                    <a:pt x="432" y="991"/>
                    <a:pt x="432" y="1001"/>
                  </a:cubicBezTo>
                  <a:lnTo>
                    <a:pt x="432" y="1001"/>
                  </a:lnTo>
                  <a:lnTo>
                    <a:pt x="432" y="1001"/>
                  </a:lnTo>
                  <a:lnTo>
                    <a:pt x="429" y="1004"/>
                  </a:lnTo>
                  <a:lnTo>
                    <a:pt x="429" y="1004"/>
                  </a:lnTo>
                  <a:cubicBezTo>
                    <a:pt x="429" y="1030"/>
                    <a:pt x="469" y="1009"/>
                    <a:pt x="480" y="1020"/>
                  </a:cubicBezTo>
                  <a:cubicBezTo>
                    <a:pt x="514" y="1046"/>
                    <a:pt x="458" y="1083"/>
                    <a:pt x="474" y="1110"/>
                  </a:cubicBezTo>
                  <a:cubicBezTo>
                    <a:pt x="490" y="1147"/>
                    <a:pt x="554" y="1181"/>
                    <a:pt x="559" y="1224"/>
                  </a:cubicBezTo>
                  <a:cubicBezTo>
                    <a:pt x="562" y="1255"/>
                    <a:pt x="538" y="1356"/>
                    <a:pt x="541" y="1369"/>
                  </a:cubicBezTo>
                  <a:cubicBezTo>
                    <a:pt x="564" y="1454"/>
                    <a:pt x="623" y="1483"/>
                    <a:pt x="654" y="1552"/>
                  </a:cubicBezTo>
                  <a:cubicBezTo>
                    <a:pt x="665" y="1533"/>
                    <a:pt x="678" y="1517"/>
                    <a:pt x="715" y="1539"/>
                  </a:cubicBezTo>
                  <a:cubicBezTo>
                    <a:pt x="734" y="1549"/>
                    <a:pt x="723" y="1586"/>
                    <a:pt x="742" y="1597"/>
                  </a:cubicBezTo>
                  <a:cubicBezTo>
                    <a:pt x="758" y="1607"/>
                    <a:pt x="779" y="1586"/>
                    <a:pt x="797" y="1591"/>
                  </a:cubicBezTo>
                  <a:cubicBezTo>
                    <a:pt x="805" y="1591"/>
                    <a:pt x="805" y="1607"/>
                    <a:pt x="811" y="1613"/>
                  </a:cubicBezTo>
                  <a:cubicBezTo>
                    <a:pt x="826" y="1621"/>
                    <a:pt x="826" y="1589"/>
                    <a:pt x="842" y="1615"/>
                  </a:cubicBezTo>
                  <a:cubicBezTo>
                    <a:pt x="871" y="1676"/>
                    <a:pt x="850" y="1729"/>
                    <a:pt x="861" y="1756"/>
                  </a:cubicBezTo>
                  <a:cubicBezTo>
                    <a:pt x="869" y="1779"/>
                    <a:pt x="940" y="1726"/>
                    <a:pt x="908" y="1803"/>
                  </a:cubicBezTo>
                  <a:cubicBezTo>
                    <a:pt x="901" y="1822"/>
                    <a:pt x="874" y="1817"/>
                    <a:pt x="858" y="1827"/>
                  </a:cubicBezTo>
                  <a:cubicBezTo>
                    <a:pt x="842" y="1838"/>
                    <a:pt x="824" y="1846"/>
                    <a:pt x="813" y="1862"/>
                  </a:cubicBezTo>
                  <a:cubicBezTo>
                    <a:pt x="808" y="1867"/>
                    <a:pt x="816" y="1880"/>
                    <a:pt x="811" y="1885"/>
                  </a:cubicBezTo>
                  <a:cubicBezTo>
                    <a:pt x="805" y="1891"/>
                    <a:pt x="792" y="1877"/>
                    <a:pt x="789" y="1883"/>
                  </a:cubicBezTo>
                  <a:cubicBezTo>
                    <a:pt x="781" y="1901"/>
                    <a:pt x="779" y="1925"/>
                    <a:pt x="779" y="1946"/>
                  </a:cubicBezTo>
                  <a:cubicBezTo>
                    <a:pt x="779" y="1959"/>
                    <a:pt x="787" y="1973"/>
                    <a:pt x="781" y="1986"/>
                  </a:cubicBezTo>
                  <a:cubicBezTo>
                    <a:pt x="779" y="2010"/>
                    <a:pt x="747" y="2020"/>
                    <a:pt x="742" y="2042"/>
                  </a:cubicBezTo>
                  <a:cubicBezTo>
                    <a:pt x="736" y="2057"/>
                    <a:pt x="750" y="2076"/>
                    <a:pt x="744" y="2089"/>
                  </a:cubicBezTo>
                  <a:cubicBezTo>
                    <a:pt x="731" y="2118"/>
                    <a:pt x="702" y="2113"/>
                    <a:pt x="699" y="2153"/>
                  </a:cubicBezTo>
                  <a:cubicBezTo>
                    <a:pt x="697" y="2161"/>
                    <a:pt x="713" y="2169"/>
                    <a:pt x="713" y="2179"/>
                  </a:cubicBezTo>
                  <a:cubicBezTo>
                    <a:pt x="705" y="2229"/>
                    <a:pt x="633" y="2222"/>
                    <a:pt x="631" y="2267"/>
                  </a:cubicBezTo>
                  <a:cubicBezTo>
                    <a:pt x="628" y="2285"/>
                    <a:pt x="615" y="2333"/>
                    <a:pt x="612" y="2335"/>
                  </a:cubicBezTo>
                  <a:cubicBezTo>
                    <a:pt x="601" y="2335"/>
                    <a:pt x="588" y="2309"/>
                    <a:pt x="578" y="2317"/>
                  </a:cubicBezTo>
                  <a:cubicBezTo>
                    <a:pt x="554" y="2338"/>
                    <a:pt x="591" y="2391"/>
                    <a:pt x="567" y="2407"/>
                  </a:cubicBezTo>
                  <a:cubicBezTo>
                    <a:pt x="559" y="2412"/>
                    <a:pt x="543" y="2378"/>
                    <a:pt x="546" y="2388"/>
                  </a:cubicBezTo>
                  <a:cubicBezTo>
                    <a:pt x="546" y="2402"/>
                    <a:pt x="564" y="2407"/>
                    <a:pt x="570" y="2420"/>
                  </a:cubicBezTo>
                  <a:cubicBezTo>
                    <a:pt x="593" y="2507"/>
                    <a:pt x="562" y="2449"/>
                    <a:pt x="525" y="2492"/>
                  </a:cubicBezTo>
                  <a:cubicBezTo>
                    <a:pt x="517" y="2502"/>
                    <a:pt x="533" y="2529"/>
                    <a:pt x="522" y="2529"/>
                  </a:cubicBezTo>
                  <a:cubicBezTo>
                    <a:pt x="506" y="2526"/>
                    <a:pt x="514" y="2494"/>
                    <a:pt x="501" y="2492"/>
                  </a:cubicBezTo>
                  <a:cubicBezTo>
                    <a:pt x="480" y="2486"/>
                    <a:pt x="453" y="2494"/>
                    <a:pt x="443" y="2513"/>
                  </a:cubicBezTo>
                  <a:cubicBezTo>
                    <a:pt x="400" y="2584"/>
                    <a:pt x="490" y="2534"/>
                    <a:pt x="485" y="2576"/>
                  </a:cubicBezTo>
                  <a:cubicBezTo>
                    <a:pt x="480" y="2603"/>
                    <a:pt x="411" y="2648"/>
                    <a:pt x="408" y="2677"/>
                  </a:cubicBezTo>
                  <a:cubicBezTo>
                    <a:pt x="395" y="2852"/>
                    <a:pt x="411" y="2672"/>
                    <a:pt x="437" y="2738"/>
                  </a:cubicBezTo>
                  <a:cubicBezTo>
                    <a:pt x="440" y="2740"/>
                    <a:pt x="413" y="2788"/>
                    <a:pt x="435" y="2801"/>
                  </a:cubicBezTo>
                  <a:cubicBezTo>
                    <a:pt x="437" y="2804"/>
                    <a:pt x="443" y="2791"/>
                    <a:pt x="445" y="2793"/>
                  </a:cubicBezTo>
                  <a:cubicBezTo>
                    <a:pt x="450" y="2801"/>
                    <a:pt x="443" y="2820"/>
                    <a:pt x="453" y="2822"/>
                  </a:cubicBezTo>
                  <a:cubicBezTo>
                    <a:pt x="458" y="2825"/>
                    <a:pt x="448" y="2799"/>
                    <a:pt x="456" y="2799"/>
                  </a:cubicBezTo>
                  <a:cubicBezTo>
                    <a:pt x="464" y="2796"/>
                    <a:pt x="466" y="2807"/>
                    <a:pt x="469" y="2815"/>
                  </a:cubicBezTo>
                  <a:cubicBezTo>
                    <a:pt x="485" y="2857"/>
                    <a:pt x="466" y="2926"/>
                    <a:pt x="474" y="2942"/>
                  </a:cubicBezTo>
                  <a:cubicBezTo>
                    <a:pt x="480" y="2952"/>
                    <a:pt x="495" y="2947"/>
                    <a:pt x="503" y="2955"/>
                  </a:cubicBezTo>
                  <a:cubicBezTo>
                    <a:pt x="514" y="2968"/>
                    <a:pt x="519" y="2984"/>
                    <a:pt x="527" y="2997"/>
                  </a:cubicBezTo>
                  <a:cubicBezTo>
                    <a:pt x="530" y="3002"/>
                    <a:pt x="525" y="3010"/>
                    <a:pt x="527" y="3016"/>
                  </a:cubicBezTo>
                  <a:cubicBezTo>
                    <a:pt x="533" y="3024"/>
                    <a:pt x="543" y="3024"/>
                    <a:pt x="548" y="3029"/>
                  </a:cubicBezTo>
                  <a:cubicBezTo>
                    <a:pt x="551" y="3032"/>
                    <a:pt x="538" y="3029"/>
                    <a:pt x="538" y="3032"/>
                  </a:cubicBezTo>
                  <a:cubicBezTo>
                    <a:pt x="535" y="3037"/>
                    <a:pt x="541" y="3042"/>
                    <a:pt x="543" y="3047"/>
                  </a:cubicBezTo>
                  <a:cubicBezTo>
                    <a:pt x="556" y="3063"/>
                    <a:pt x="586" y="3071"/>
                    <a:pt x="583" y="3090"/>
                  </a:cubicBezTo>
                  <a:cubicBezTo>
                    <a:pt x="580" y="3106"/>
                    <a:pt x="538" y="3092"/>
                    <a:pt x="535" y="3108"/>
                  </a:cubicBezTo>
                  <a:cubicBezTo>
                    <a:pt x="530" y="3130"/>
                    <a:pt x="562" y="3143"/>
                    <a:pt x="567" y="3161"/>
                  </a:cubicBezTo>
                  <a:cubicBezTo>
                    <a:pt x="570" y="3169"/>
                    <a:pt x="556" y="3177"/>
                    <a:pt x="559" y="3188"/>
                  </a:cubicBezTo>
                  <a:cubicBezTo>
                    <a:pt x="562" y="3193"/>
                    <a:pt x="578" y="3193"/>
                    <a:pt x="578" y="3201"/>
                  </a:cubicBezTo>
                  <a:cubicBezTo>
                    <a:pt x="575" y="3235"/>
                    <a:pt x="548" y="3198"/>
                    <a:pt x="559" y="3227"/>
                  </a:cubicBezTo>
                  <a:cubicBezTo>
                    <a:pt x="562" y="3238"/>
                    <a:pt x="575" y="3246"/>
                    <a:pt x="572" y="3254"/>
                  </a:cubicBezTo>
                  <a:cubicBezTo>
                    <a:pt x="570" y="3265"/>
                    <a:pt x="543" y="3251"/>
                    <a:pt x="541" y="3259"/>
                  </a:cubicBezTo>
                  <a:cubicBezTo>
                    <a:pt x="538" y="3328"/>
                    <a:pt x="567" y="3336"/>
                    <a:pt x="588" y="3365"/>
                  </a:cubicBezTo>
                  <a:cubicBezTo>
                    <a:pt x="593" y="3370"/>
                    <a:pt x="567" y="3376"/>
                    <a:pt x="572" y="3384"/>
                  </a:cubicBezTo>
                  <a:cubicBezTo>
                    <a:pt x="575" y="3397"/>
                    <a:pt x="580" y="3408"/>
                    <a:pt x="588" y="3418"/>
                  </a:cubicBezTo>
                  <a:cubicBezTo>
                    <a:pt x="646" y="3495"/>
                    <a:pt x="601" y="3415"/>
                    <a:pt x="657" y="3405"/>
                  </a:cubicBezTo>
                  <a:cubicBezTo>
                    <a:pt x="668" y="3405"/>
                    <a:pt x="646" y="3434"/>
                    <a:pt x="657" y="3442"/>
                  </a:cubicBezTo>
                  <a:cubicBezTo>
                    <a:pt x="673" y="3450"/>
                    <a:pt x="691" y="3437"/>
                    <a:pt x="710" y="3437"/>
                  </a:cubicBezTo>
                  <a:cubicBezTo>
                    <a:pt x="726" y="3439"/>
                    <a:pt x="734" y="3466"/>
                    <a:pt x="747" y="3466"/>
                  </a:cubicBezTo>
                  <a:cubicBezTo>
                    <a:pt x="760" y="3466"/>
                    <a:pt x="766" y="3450"/>
                    <a:pt x="776" y="3450"/>
                  </a:cubicBezTo>
                  <a:cubicBezTo>
                    <a:pt x="781" y="3447"/>
                    <a:pt x="776" y="3458"/>
                    <a:pt x="779" y="3460"/>
                  </a:cubicBezTo>
                  <a:cubicBezTo>
                    <a:pt x="787" y="3463"/>
                    <a:pt x="792" y="3460"/>
                    <a:pt x="800" y="3458"/>
                  </a:cubicBezTo>
                  <a:cubicBezTo>
                    <a:pt x="803" y="3455"/>
                    <a:pt x="803" y="3439"/>
                    <a:pt x="805" y="3445"/>
                  </a:cubicBezTo>
                  <a:cubicBezTo>
                    <a:pt x="832" y="3503"/>
                    <a:pt x="789" y="3513"/>
                    <a:pt x="800" y="3516"/>
                  </a:cubicBezTo>
                  <a:cubicBezTo>
                    <a:pt x="805" y="3516"/>
                    <a:pt x="866" y="3471"/>
                    <a:pt x="874" y="3466"/>
                  </a:cubicBezTo>
                  <a:cubicBezTo>
                    <a:pt x="877" y="3463"/>
                    <a:pt x="882" y="3450"/>
                    <a:pt x="885" y="3447"/>
                  </a:cubicBezTo>
                  <a:lnTo>
                    <a:pt x="885" y="3447"/>
                  </a:lnTo>
                  <a:cubicBezTo>
                    <a:pt x="871" y="3487"/>
                    <a:pt x="837" y="3532"/>
                    <a:pt x="901" y="3556"/>
                  </a:cubicBezTo>
                  <a:cubicBezTo>
                    <a:pt x="911" y="3561"/>
                    <a:pt x="932" y="3537"/>
                    <a:pt x="938" y="3548"/>
                  </a:cubicBezTo>
                  <a:cubicBezTo>
                    <a:pt x="943" y="3564"/>
                    <a:pt x="901" y="3588"/>
                    <a:pt x="916" y="3593"/>
                  </a:cubicBezTo>
                  <a:cubicBezTo>
                    <a:pt x="932" y="3601"/>
                    <a:pt x="930" y="3556"/>
                    <a:pt x="946" y="3553"/>
                  </a:cubicBezTo>
                  <a:cubicBezTo>
                    <a:pt x="959" y="3550"/>
                    <a:pt x="948" y="3580"/>
                    <a:pt x="943" y="3590"/>
                  </a:cubicBezTo>
                  <a:cubicBezTo>
                    <a:pt x="935" y="3603"/>
                    <a:pt x="919" y="3609"/>
                    <a:pt x="906" y="3619"/>
                  </a:cubicBezTo>
                  <a:cubicBezTo>
                    <a:pt x="901" y="3627"/>
                    <a:pt x="879" y="3646"/>
                    <a:pt x="887" y="3640"/>
                  </a:cubicBezTo>
                  <a:cubicBezTo>
                    <a:pt x="969" y="3609"/>
                    <a:pt x="938" y="3556"/>
                    <a:pt x="980" y="3529"/>
                  </a:cubicBezTo>
                  <a:cubicBezTo>
                    <a:pt x="993" y="3521"/>
                    <a:pt x="959" y="3564"/>
                    <a:pt x="972" y="3572"/>
                  </a:cubicBezTo>
                  <a:cubicBezTo>
                    <a:pt x="991" y="3582"/>
                    <a:pt x="1014" y="3569"/>
                    <a:pt x="1033" y="3558"/>
                  </a:cubicBezTo>
                  <a:cubicBezTo>
                    <a:pt x="1046" y="3553"/>
                    <a:pt x="1051" y="3532"/>
                    <a:pt x="1062" y="3524"/>
                  </a:cubicBezTo>
                  <a:cubicBezTo>
                    <a:pt x="1078" y="3511"/>
                    <a:pt x="1149" y="3503"/>
                    <a:pt x="1157" y="3492"/>
                  </a:cubicBezTo>
                  <a:cubicBezTo>
                    <a:pt x="1165" y="3484"/>
                    <a:pt x="1139" y="3471"/>
                    <a:pt x="1147" y="3463"/>
                  </a:cubicBezTo>
                  <a:cubicBezTo>
                    <a:pt x="1160" y="3453"/>
                    <a:pt x="1181" y="3460"/>
                    <a:pt x="1200" y="3458"/>
                  </a:cubicBezTo>
                  <a:cubicBezTo>
                    <a:pt x="1205" y="3458"/>
                    <a:pt x="1216" y="3460"/>
                    <a:pt x="1218" y="3455"/>
                  </a:cubicBezTo>
                  <a:cubicBezTo>
                    <a:pt x="1223" y="3447"/>
                    <a:pt x="1213" y="3437"/>
                    <a:pt x="1216" y="3431"/>
                  </a:cubicBezTo>
                  <a:cubicBezTo>
                    <a:pt x="1218" y="3426"/>
                    <a:pt x="1218" y="3445"/>
                    <a:pt x="1223" y="3447"/>
                  </a:cubicBezTo>
                  <a:cubicBezTo>
                    <a:pt x="1226" y="3450"/>
                    <a:pt x="1295" y="3408"/>
                    <a:pt x="1300" y="3400"/>
                  </a:cubicBezTo>
                  <a:cubicBezTo>
                    <a:pt x="1303" y="3397"/>
                    <a:pt x="1290" y="3344"/>
                    <a:pt x="1316" y="3349"/>
                  </a:cubicBezTo>
                  <a:cubicBezTo>
                    <a:pt x="1321" y="3349"/>
                    <a:pt x="1419" y="3439"/>
                    <a:pt x="1396" y="3341"/>
                  </a:cubicBezTo>
                  <a:cubicBezTo>
                    <a:pt x="1390" y="3323"/>
                    <a:pt x="1343" y="3320"/>
                    <a:pt x="1351" y="3299"/>
                  </a:cubicBezTo>
                  <a:cubicBezTo>
                    <a:pt x="1356" y="3280"/>
                    <a:pt x="1390" y="3291"/>
                    <a:pt x="1409" y="3296"/>
                  </a:cubicBezTo>
                  <a:cubicBezTo>
                    <a:pt x="1419" y="3299"/>
                    <a:pt x="1419" y="3328"/>
                    <a:pt x="1430" y="3323"/>
                  </a:cubicBezTo>
                  <a:cubicBezTo>
                    <a:pt x="1456" y="3304"/>
                    <a:pt x="1417" y="3214"/>
                    <a:pt x="1449" y="3233"/>
                  </a:cubicBezTo>
                  <a:cubicBezTo>
                    <a:pt x="1475" y="3251"/>
                    <a:pt x="1404" y="3317"/>
                    <a:pt x="1486" y="3291"/>
                  </a:cubicBezTo>
                  <a:cubicBezTo>
                    <a:pt x="1613" y="3249"/>
                    <a:pt x="1504" y="3275"/>
                    <a:pt x="1531" y="3235"/>
                  </a:cubicBezTo>
                  <a:cubicBezTo>
                    <a:pt x="1533" y="3233"/>
                    <a:pt x="1536" y="3241"/>
                    <a:pt x="1541" y="3241"/>
                  </a:cubicBezTo>
                  <a:cubicBezTo>
                    <a:pt x="1546" y="3241"/>
                    <a:pt x="1554" y="3241"/>
                    <a:pt x="1557" y="3235"/>
                  </a:cubicBezTo>
                  <a:cubicBezTo>
                    <a:pt x="1560" y="3230"/>
                    <a:pt x="1549" y="3212"/>
                    <a:pt x="1557" y="3212"/>
                  </a:cubicBezTo>
                  <a:cubicBezTo>
                    <a:pt x="1560" y="3212"/>
                    <a:pt x="1602" y="3249"/>
                    <a:pt x="1615" y="3243"/>
                  </a:cubicBezTo>
                  <a:cubicBezTo>
                    <a:pt x="1634" y="3238"/>
                    <a:pt x="1647" y="3222"/>
                    <a:pt x="1658" y="3209"/>
                  </a:cubicBezTo>
                  <a:cubicBezTo>
                    <a:pt x="1660" y="3209"/>
                    <a:pt x="1660" y="3206"/>
                    <a:pt x="1660" y="3204"/>
                  </a:cubicBezTo>
                  <a:lnTo>
                    <a:pt x="1655" y="3198"/>
                  </a:lnTo>
                  <a:close/>
                </a:path>
              </a:pathLst>
            </a:custGeom>
            <a:pattFill prst="wdDnDiag">
              <a:fgClr>
                <a:srgbClr val="CC0066"/>
              </a:fgClr>
              <a:bgClr>
                <a:srgbClr val="FFCC00"/>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4" name="Estonia"/>
            <p:cNvSpPr>
              <a:spLocks noEditPoints="1"/>
            </p:cNvSpPr>
            <p:nvPr/>
          </p:nvSpPr>
          <p:spPr bwMode="auto">
            <a:xfrm>
              <a:off x="4825459" y="2997551"/>
              <a:ext cx="406400" cy="279400"/>
            </a:xfrm>
            <a:custGeom>
              <a:avLst/>
              <a:gdLst>
                <a:gd name="T0" fmla="*/ 622 w 1127"/>
                <a:gd name="T1" fmla="*/ 601 h 776"/>
                <a:gd name="T2" fmla="*/ 656 w 1127"/>
                <a:gd name="T3" fmla="*/ 601 h 776"/>
                <a:gd name="T4" fmla="*/ 725 w 1127"/>
                <a:gd name="T5" fmla="*/ 633 h 776"/>
                <a:gd name="T6" fmla="*/ 762 w 1127"/>
                <a:gd name="T7" fmla="*/ 641 h 776"/>
                <a:gd name="T8" fmla="*/ 812 w 1127"/>
                <a:gd name="T9" fmla="*/ 660 h 776"/>
                <a:gd name="T10" fmla="*/ 979 w 1127"/>
                <a:gd name="T11" fmla="*/ 673 h 776"/>
                <a:gd name="T12" fmla="*/ 1067 w 1127"/>
                <a:gd name="T13" fmla="*/ 628 h 776"/>
                <a:gd name="T14" fmla="*/ 1080 w 1127"/>
                <a:gd name="T15" fmla="*/ 599 h 776"/>
                <a:gd name="T16" fmla="*/ 1125 w 1127"/>
                <a:gd name="T17" fmla="*/ 551 h 776"/>
                <a:gd name="T18" fmla="*/ 1082 w 1127"/>
                <a:gd name="T19" fmla="*/ 490 h 776"/>
                <a:gd name="T20" fmla="*/ 1032 w 1127"/>
                <a:gd name="T21" fmla="*/ 395 h 776"/>
                <a:gd name="T22" fmla="*/ 1008 w 1127"/>
                <a:gd name="T23" fmla="*/ 178 h 776"/>
                <a:gd name="T24" fmla="*/ 1008 w 1127"/>
                <a:gd name="T25" fmla="*/ 72 h 776"/>
                <a:gd name="T26" fmla="*/ 990 w 1127"/>
                <a:gd name="T27" fmla="*/ 32 h 776"/>
                <a:gd name="T28" fmla="*/ 651 w 1127"/>
                <a:gd name="T29" fmla="*/ 35 h 776"/>
                <a:gd name="T30" fmla="*/ 601 w 1127"/>
                <a:gd name="T31" fmla="*/ 35 h 776"/>
                <a:gd name="T32" fmla="*/ 564 w 1127"/>
                <a:gd name="T33" fmla="*/ 109 h 776"/>
                <a:gd name="T34" fmla="*/ 452 w 1127"/>
                <a:gd name="T35" fmla="*/ 104 h 776"/>
                <a:gd name="T36" fmla="*/ 336 w 1127"/>
                <a:gd name="T37" fmla="*/ 194 h 776"/>
                <a:gd name="T38" fmla="*/ 249 w 1127"/>
                <a:gd name="T39" fmla="*/ 270 h 776"/>
                <a:gd name="T40" fmla="*/ 275 w 1127"/>
                <a:gd name="T41" fmla="*/ 427 h 776"/>
                <a:gd name="T42" fmla="*/ 357 w 1127"/>
                <a:gd name="T43" fmla="*/ 564 h 776"/>
                <a:gd name="T44" fmla="*/ 434 w 1127"/>
                <a:gd name="T45" fmla="*/ 583 h 776"/>
                <a:gd name="T46" fmla="*/ 495 w 1127"/>
                <a:gd name="T47" fmla="*/ 564 h 776"/>
                <a:gd name="T48" fmla="*/ 489 w 1127"/>
                <a:gd name="T49" fmla="*/ 699 h 776"/>
                <a:gd name="T50" fmla="*/ 206 w 1127"/>
                <a:gd name="T51" fmla="*/ 498 h 776"/>
                <a:gd name="T52" fmla="*/ 259 w 1127"/>
                <a:gd name="T53" fmla="*/ 541 h 776"/>
                <a:gd name="T54" fmla="*/ 230 w 1127"/>
                <a:gd name="T55" fmla="*/ 583 h 776"/>
                <a:gd name="T56" fmla="*/ 214 w 1127"/>
                <a:gd name="T57" fmla="*/ 604 h 776"/>
                <a:gd name="T58" fmla="*/ 156 w 1127"/>
                <a:gd name="T59" fmla="*/ 644 h 776"/>
                <a:gd name="T60" fmla="*/ 106 w 1127"/>
                <a:gd name="T61" fmla="*/ 670 h 776"/>
                <a:gd name="T62" fmla="*/ 71 w 1127"/>
                <a:gd name="T63" fmla="*/ 766 h 776"/>
                <a:gd name="T64" fmla="*/ 71 w 1127"/>
                <a:gd name="T65" fmla="*/ 676 h 776"/>
                <a:gd name="T66" fmla="*/ 45 w 1127"/>
                <a:gd name="T67" fmla="*/ 617 h 776"/>
                <a:gd name="T68" fmla="*/ 58 w 1127"/>
                <a:gd name="T69" fmla="*/ 591 h 776"/>
                <a:gd name="T70" fmla="*/ 87 w 1127"/>
                <a:gd name="T71" fmla="*/ 556 h 776"/>
                <a:gd name="T72" fmla="*/ 111 w 1127"/>
                <a:gd name="T73" fmla="*/ 345 h 776"/>
                <a:gd name="T74" fmla="*/ 132 w 1127"/>
                <a:gd name="T75" fmla="*/ 371 h 776"/>
                <a:gd name="T76" fmla="*/ 172 w 1127"/>
                <a:gd name="T77" fmla="*/ 421 h 776"/>
                <a:gd name="T78" fmla="*/ 95 w 1127"/>
                <a:gd name="T79" fmla="*/ 437 h 776"/>
                <a:gd name="T80" fmla="*/ 77 w 1127"/>
                <a:gd name="T81" fmla="*/ 39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7" h="776">
                  <a:moveTo>
                    <a:pt x="495" y="702"/>
                  </a:moveTo>
                  <a:cubicBezTo>
                    <a:pt x="516" y="697"/>
                    <a:pt x="598" y="620"/>
                    <a:pt x="622" y="601"/>
                  </a:cubicBezTo>
                  <a:cubicBezTo>
                    <a:pt x="638" y="591"/>
                    <a:pt x="667" y="641"/>
                    <a:pt x="659" y="607"/>
                  </a:cubicBezTo>
                  <a:cubicBezTo>
                    <a:pt x="659" y="604"/>
                    <a:pt x="656" y="604"/>
                    <a:pt x="656" y="601"/>
                  </a:cubicBezTo>
                  <a:cubicBezTo>
                    <a:pt x="656" y="596"/>
                    <a:pt x="651" y="588"/>
                    <a:pt x="656" y="588"/>
                  </a:cubicBezTo>
                  <a:cubicBezTo>
                    <a:pt x="680" y="588"/>
                    <a:pt x="709" y="628"/>
                    <a:pt x="725" y="633"/>
                  </a:cubicBezTo>
                  <a:cubicBezTo>
                    <a:pt x="733" y="636"/>
                    <a:pt x="741" y="620"/>
                    <a:pt x="749" y="620"/>
                  </a:cubicBezTo>
                  <a:cubicBezTo>
                    <a:pt x="757" y="623"/>
                    <a:pt x="754" y="638"/>
                    <a:pt x="762" y="641"/>
                  </a:cubicBezTo>
                  <a:cubicBezTo>
                    <a:pt x="778" y="646"/>
                    <a:pt x="794" y="631"/>
                    <a:pt x="810" y="636"/>
                  </a:cubicBezTo>
                  <a:cubicBezTo>
                    <a:pt x="818" y="638"/>
                    <a:pt x="807" y="654"/>
                    <a:pt x="812" y="660"/>
                  </a:cubicBezTo>
                  <a:cubicBezTo>
                    <a:pt x="823" y="676"/>
                    <a:pt x="908" y="731"/>
                    <a:pt x="926" y="728"/>
                  </a:cubicBezTo>
                  <a:cubicBezTo>
                    <a:pt x="929" y="728"/>
                    <a:pt x="979" y="673"/>
                    <a:pt x="979" y="673"/>
                  </a:cubicBezTo>
                  <a:cubicBezTo>
                    <a:pt x="990" y="670"/>
                    <a:pt x="1069" y="699"/>
                    <a:pt x="1072" y="686"/>
                  </a:cubicBezTo>
                  <a:cubicBezTo>
                    <a:pt x="1077" y="673"/>
                    <a:pt x="1059" y="636"/>
                    <a:pt x="1067" y="628"/>
                  </a:cubicBezTo>
                  <a:cubicBezTo>
                    <a:pt x="1072" y="623"/>
                    <a:pt x="1085" y="623"/>
                    <a:pt x="1088" y="615"/>
                  </a:cubicBezTo>
                  <a:cubicBezTo>
                    <a:pt x="1090" y="609"/>
                    <a:pt x="1080" y="607"/>
                    <a:pt x="1080" y="599"/>
                  </a:cubicBezTo>
                  <a:cubicBezTo>
                    <a:pt x="1077" y="593"/>
                    <a:pt x="1077" y="586"/>
                    <a:pt x="1080" y="580"/>
                  </a:cubicBezTo>
                  <a:cubicBezTo>
                    <a:pt x="1112" y="554"/>
                    <a:pt x="1114" y="583"/>
                    <a:pt x="1125" y="551"/>
                  </a:cubicBezTo>
                  <a:cubicBezTo>
                    <a:pt x="1127" y="543"/>
                    <a:pt x="1104" y="548"/>
                    <a:pt x="1096" y="541"/>
                  </a:cubicBezTo>
                  <a:cubicBezTo>
                    <a:pt x="1077" y="522"/>
                    <a:pt x="1088" y="509"/>
                    <a:pt x="1082" y="490"/>
                  </a:cubicBezTo>
                  <a:cubicBezTo>
                    <a:pt x="1080" y="482"/>
                    <a:pt x="1037" y="458"/>
                    <a:pt x="1030" y="450"/>
                  </a:cubicBezTo>
                  <a:cubicBezTo>
                    <a:pt x="1008" y="413"/>
                    <a:pt x="1032" y="429"/>
                    <a:pt x="1032" y="395"/>
                  </a:cubicBezTo>
                  <a:cubicBezTo>
                    <a:pt x="1032" y="347"/>
                    <a:pt x="979" y="297"/>
                    <a:pt x="971" y="249"/>
                  </a:cubicBezTo>
                  <a:cubicBezTo>
                    <a:pt x="969" y="220"/>
                    <a:pt x="1000" y="199"/>
                    <a:pt x="1008" y="178"/>
                  </a:cubicBezTo>
                  <a:lnTo>
                    <a:pt x="1011" y="112"/>
                  </a:lnTo>
                  <a:cubicBezTo>
                    <a:pt x="1011" y="98"/>
                    <a:pt x="1000" y="83"/>
                    <a:pt x="1008" y="72"/>
                  </a:cubicBezTo>
                  <a:cubicBezTo>
                    <a:pt x="1035" y="16"/>
                    <a:pt x="1080" y="40"/>
                    <a:pt x="1016" y="0"/>
                  </a:cubicBezTo>
                  <a:cubicBezTo>
                    <a:pt x="1014" y="11"/>
                    <a:pt x="1008" y="22"/>
                    <a:pt x="990" y="32"/>
                  </a:cubicBezTo>
                  <a:cubicBezTo>
                    <a:pt x="966" y="48"/>
                    <a:pt x="717" y="51"/>
                    <a:pt x="675" y="45"/>
                  </a:cubicBezTo>
                  <a:cubicBezTo>
                    <a:pt x="667" y="45"/>
                    <a:pt x="662" y="32"/>
                    <a:pt x="651" y="35"/>
                  </a:cubicBezTo>
                  <a:cubicBezTo>
                    <a:pt x="601" y="45"/>
                    <a:pt x="715" y="75"/>
                    <a:pt x="630" y="64"/>
                  </a:cubicBezTo>
                  <a:cubicBezTo>
                    <a:pt x="617" y="61"/>
                    <a:pt x="614" y="32"/>
                    <a:pt x="601" y="35"/>
                  </a:cubicBezTo>
                  <a:cubicBezTo>
                    <a:pt x="590" y="38"/>
                    <a:pt x="609" y="59"/>
                    <a:pt x="603" y="69"/>
                  </a:cubicBezTo>
                  <a:cubicBezTo>
                    <a:pt x="595" y="85"/>
                    <a:pt x="580" y="101"/>
                    <a:pt x="564" y="109"/>
                  </a:cubicBezTo>
                  <a:cubicBezTo>
                    <a:pt x="537" y="122"/>
                    <a:pt x="508" y="128"/>
                    <a:pt x="479" y="122"/>
                  </a:cubicBezTo>
                  <a:cubicBezTo>
                    <a:pt x="468" y="120"/>
                    <a:pt x="460" y="98"/>
                    <a:pt x="452" y="104"/>
                  </a:cubicBezTo>
                  <a:cubicBezTo>
                    <a:pt x="439" y="112"/>
                    <a:pt x="471" y="141"/>
                    <a:pt x="458" y="143"/>
                  </a:cubicBezTo>
                  <a:cubicBezTo>
                    <a:pt x="431" y="151"/>
                    <a:pt x="352" y="154"/>
                    <a:pt x="336" y="194"/>
                  </a:cubicBezTo>
                  <a:cubicBezTo>
                    <a:pt x="331" y="207"/>
                    <a:pt x="360" y="220"/>
                    <a:pt x="352" y="231"/>
                  </a:cubicBezTo>
                  <a:cubicBezTo>
                    <a:pt x="339" y="252"/>
                    <a:pt x="259" y="247"/>
                    <a:pt x="249" y="270"/>
                  </a:cubicBezTo>
                  <a:cubicBezTo>
                    <a:pt x="212" y="371"/>
                    <a:pt x="280" y="308"/>
                    <a:pt x="296" y="350"/>
                  </a:cubicBezTo>
                  <a:cubicBezTo>
                    <a:pt x="304" y="374"/>
                    <a:pt x="264" y="403"/>
                    <a:pt x="275" y="427"/>
                  </a:cubicBezTo>
                  <a:cubicBezTo>
                    <a:pt x="286" y="456"/>
                    <a:pt x="328" y="485"/>
                    <a:pt x="333" y="495"/>
                  </a:cubicBezTo>
                  <a:cubicBezTo>
                    <a:pt x="349" y="519"/>
                    <a:pt x="323" y="546"/>
                    <a:pt x="357" y="564"/>
                  </a:cubicBezTo>
                  <a:cubicBezTo>
                    <a:pt x="370" y="570"/>
                    <a:pt x="386" y="556"/>
                    <a:pt x="399" y="562"/>
                  </a:cubicBezTo>
                  <a:cubicBezTo>
                    <a:pt x="413" y="564"/>
                    <a:pt x="421" y="591"/>
                    <a:pt x="434" y="583"/>
                  </a:cubicBezTo>
                  <a:cubicBezTo>
                    <a:pt x="452" y="572"/>
                    <a:pt x="452" y="472"/>
                    <a:pt x="508" y="538"/>
                  </a:cubicBezTo>
                  <a:cubicBezTo>
                    <a:pt x="513" y="546"/>
                    <a:pt x="495" y="554"/>
                    <a:pt x="495" y="564"/>
                  </a:cubicBezTo>
                  <a:cubicBezTo>
                    <a:pt x="495" y="586"/>
                    <a:pt x="505" y="607"/>
                    <a:pt x="505" y="628"/>
                  </a:cubicBezTo>
                  <a:cubicBezTo>
                    <a:pt x="505" y="681"/>
                    <a:pt x="484" y="652"/>
                    <a:pt x="489" y="699"/>
                  </a:cubicBezTo>
                  <a:lnTo>
                    <a:pt x="495" y="702"/>
                  </a:lnTo>
                  <a:close/>
                  <a:moveTo>
                    <a:pt x="206" y="498"/>
                  </a:moveTo>
                  <a:cubicBezTo>
                    <a:pt x="241" y="522"/>
                    <a:pt x="238" y="525"/>
                    <a:pt x="280" y="543"/>
                  </a:cubicBezTo>
                  <a:cubicBezTo>
                    <a:pt x="299" y="554"/>
                    <a:pt x="249" y="519"/>
                    <a:pt x="259" y="541"/>
                  </a:cubicBezTo>
                  <a:cubicBezTo>
                    <a:pt x="270" y="564"/>
                    <a:pt x="262" y="530"/>
                    <a:pt x="243" y="533"/>
                  </a:cubicBezTo>
                  <a:cubicBezTo>
                    <a:pt x="227" y="535"/>
                    <a:pt x="243" y="570"/>
                    <a:pt x="230" y="583"/>
                  </a:cubicBezTo>
                  <a:cubicBezTo>
                    <a:pt x="227" y="586"/>
                    <a:pt x="217" y="570"/>
                    <a:pt x="214" y="575"/>
                  </a:cubicBezTo>
                  <a:cubicBezTo>
                    <a:pt x="209" y="580"/>
                    <a:pt x="217" y="593"/>
                    <a:pt x="214" y="604"/>
                  </a:cubicBezTo>
                  <a:cubicBezTo>
                    <a:pt x="201" y="638"/>
                    <a:pt x="174" y="628"/>
                    <a:pt x="167" y="631"/>
                  </a:cubicBezTo>
                  <a:cubicBezTo>
                    <a:pt x="161" y="631"/>
                    <a:pt x="161" y="641"/>
                    <a:pt x="156" y="644"/>
                  </a:cubicBezTo>
                  <a:cubicBezTo>
                    <a:pt x="140" y="652"/>
                    <a:pt x="122" y="657"/>
                    <a:pt x="108" y="665"/>
                  </a:cubicBezTo>
                  <a:cubicBezTo>
                    <a:pt x="106" y="665"/>
                    <a:pt x="106" y="668"/>
                    <a:pt x="106" y="670"/>
                  </a:cubicBezTo>
                  <a:cubicBezTo>
                    <a:pt x="106" y="691"/>
                    <a:pt x="111" y="715"/>
                    <a:pt x="106" y="736"/>
                  </a:cubicBezTo>
                  <a:cubicBezTo>
                    <a:pt x="100" y="750"/>
                    <a:pt x="82" y="776"/>
                    <a:pt x="71" y="766"/>
                  </a:cubicBezTo>
                  <a:cubicBezTo>
                    <a:pt x="39" y="728"/>
                    <a:pt x="100" y="707"/>
                    <a:pt x="95" y="678"/>
                  </a:cubicBezTo>
                  <a:cubicBezTo>
                    <a:pt x="92" y="670"/>
                    <a:pt x="79" y="681"/>
                    <a:pt x="71" y="676"/>
                  </a:cubicBezTo>
                  <a:cubicBezTo>
                    <a:pt x="55" y="668"/>
                    <a:pt x="32" y="662"/>
                    <a:pt x="24" y="644"/>
                  </a:cubicBezTo>
                  <a:cubicBezTo>
                    <a:pt x="18" y="633"/>
                    <a:pt x="47" y="628"/>
                    <a:pt x="45" y="617"/>
                  </a:cubicBezTo>
                  <a:cubicBezTo>
                    <a:pt x="42" y="596"/>
                    <a:pt x="0" y="588"/>
                    <a:pt x="8" y="570"/>
                  </a:cubicBezTo>
                  <a:cubicBezTo>
                    <a:pt x="13" y="554"/>
                    <a:pt x="39" y="591"/>
                    <a:pt x="58" y="591"/>
                  </a:cubicBezTo>
                  <a:cubicBezTo>
                    <a:pt x="74" y="591"/>
                    <a:pt x="50" y="548"/>
                    <a:pt x="66" y="541"/>
                  </a:cubicBezTo>
                  <a:cubicBezTo>
                    <a:pt x="74" y="538"/>
                    <a:pt x="84" y="564"/>
                    <a:pt x="87" y="556"/>
                  </a:cubicBezTo>
                  <a:cubicBezTo>
                    <a:pt x="106" y="493"/>
                    <a:pt x="145" y="517"/>
                    <a:pt x="206" y="498"/>
                  </a:cubicBezTo>
                  <a:close/>
                  <a:moveTo>
                    <a:pt x="111" y="345"/>
                  </a:moveTo>
                  <a:cubicBezTo>
                    <a:pt x="116" y="345"/>
                    <a:pt x="124" y="342"/>
                    <a:pt x="127" y="347"/>
                  </a:cubicBezTo>
                  <a:cubicBezTo>
                    <a:pt x="132" y="353"/>
                    <a:pt x="124" y="366"/>
                    <a:pt x="132" y="371"/>
                  </a:cubicBezTo>
                  <a:cubicBezTo>
                    <a:pt x="143" y="376"/>
                    <a:pt x="161" y="363"/>
                    <a:pt x="172" y="368"/>
                  </a:cubicBezTo>
                  <a:cubicBezTo>
                    <a:pt x="262" y="421"/>
                    <a:pt x="177" y="411"/>
                    <a:pt x="172" y="421"/>
                  </a:cubicBezTo>
                  <a:cubicBezTo>
                    <a:pt x="151" y="472"/>
                    <a:pt x="225" y="429"/>
                    <a:pt x="127" y="485"/>
                  </a:cubicBezTo>
                  <a:cubicBezTo>
                    <a:pt x="98" y="501"/>
                    <a:pt x="95" y="437"/>
                    <a:pt x="95" y="437"/>
                  </a:cubicBezTo>
                  <a:cubicBezTo>
                    <a:pt x="84" y="408"/>
                    <a:pt x="37" y="419"/>
                    <a:pt x="18" y="413"/>
                  </a:cubicBezTo>
                  <a:cubicBezTo>
                    <a:pt x="0" y="411"/>
                    <a:pt x="58" y="403"/>
                    <a:pt x="77" y="398"/>
                  </a:cubicBezTo>
                  <a:cubicBezTo>
                    <a:pt x="100" y="392"/>
                    <a:pt x="106" y="360"/>
                    <a:pt x="111" y="345"/>
                  </a:cubicBez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5" name="Denmark"/>
            <p:cNvSpPr>
              <a:spLocks noEditPoints="1"/>
            </p:cNvSpPr>
            <p:nvPr/>
          </p:nvSpPr>
          <p:spPr bwMode="auto">
            <a:xfrm>
              <a:off x="3055396" y="2662588"/>
              <a:ext cx="1193800" cy="1090613"/>
            </a:xfrm>
            <a:custGeom>
              <a:avLst/>
              <a:gdLst>
                <a:gd name="T0" fmla="*/ 2507 w 3314"/>
                <a:gd name="T1" fmla="*/ 2930 h 3023"/>
                <a:gd name="T2" fmla="*/ 2515 w 3314"/>
                <a:gd name="T3" fmla="*/ 2795 h 3023"/>
                <a:gd name="T4" fmla="*/ 2422 w 3314"/>
                <a:gd name="T5" fmla="*/ 2605 h 3023"/>
                <a:gd name="T6" fmla="*/ 2438 w 3314"/>
                <a:gd name="T7" fmla="*/ 2517 h 3023"/>
                <a:gd name="T8" fmla="*/ 2419 w 3314"/>
                <a:gd name="T9" fmla="*/ 2470 h 3023"/>
                <a:gd name="T10" fmla="*/ 2443 w 3314"/>
                <a:gd name="T11" fmla="*/ 2308 h 3023"/>
                <a:gd name="T12" fmla="*/ 2602 w 3314"/>
                <a:gd name="T13" fmla="*/ 2356 h 3023"/>
                <a:gd name="T14" fmla="*/ 2647 w 3314"/>
                <a:gd name="T15" fmla="*/ 2311 h 3023"/>
                <a:gd name="T16" fmla="*/ 2652 w 3314"/>
                <a:gd name="T17" fmla="*/ 2208 h 3023"/>
                <a:gd name="T18" fmla="*/ 2724 w 3314"/>
                <a:gd name="T19" fmla="*/ 2189 h 3023"/>
                <a:gd name="T20" fmla="*/ 2830 w 3314"/>
                <a:gd name="T21" fmla="*/ 2266 h 3023"/>
                <a:gd name="T22" fmla="*/ 2848 w 3314"/>
                <a:gd name="T23" fmla="*/ 2335 h 3023"/>
                <a:gd name="T24" fmla="*/ 2965 w 3314"/>
                <a:gd name="T25" fmla="*/ 2398 h 3023"/>
                <a:gd name="T26" fmla="*/ 2816 w 3314"/>
                <a:gd name="T27" fmla="*/ 2607 h 3023"/>
                <a:gd name="T28" fmla="*/ 2753 w 3314"/>
                <a:gd name="T29" fmla="*/ 2684 h 3023"/>
                <a:gd name="T30" fmla="*/ 2779 w 3314"/>
                <a:gd name="T31" fmla="*/ 2711 h 3023"/>
                <a:gd name="T32" fmla="*/ 2922 w 3314"/>
                <a:gd name="T33" fmla="*/ 2682 h 3023"/>
                <a:gd name="T34" fmla="*/ 2838 w 3314"/>
                <a:gd name="T35" fmla="*/ 2848 h 3023"/>
                <a:gd name="T36" fmla="*/ 2798 w 3314"/>
                <a:gd name="T37" fmla="*/ 2843 h 3023"/>
                <a:gd name="T38" fmla="*/ 2734 w 3314"/>
                <a:gd name="T39" fmla="*/ 2708 h 3023"/>
                <a:gd name="T40" fmla="*/ 2700 w 3314"/>
                <a:gd name="T41" fmla="*/ 2753 h 3023"/>
                <a:gd name="T42" fmla="*/ 2668 w 3314"/>
                <a:gd name="T43" fmla="*/ 2885 h 3023"/>
                <a:gd name="T44" fmla="*/ 2705 w 3314"/>
                <a:gd name="T45" fmla="*/ 2920 h 3023"/>
                <a:gd name="T46" fmla="*/ 29 w 3314"/>
                <a:gd name="T47" fmla="*/ 341 h 3023"/>
                <a:gd name="T48" fmla="*/ 98 w 3314"/>
                <a:gd name="T49" fmla="*/ 40 h 3023"/>
                <a:gd name="T50" fmla="*/ 87 w 3314"/>
                <a:gd name="T51" fmla="*/ 116 h 3023"/>
                <a:gd name="T52" fmla="*/ 3169 w 3314"/>
                <a:gd name="T53" fmla="*/ 2520 h 3023"/>
                <a:gd name="T54" fmla="*/ 3288 w 3314"/>
                <a:gd name="T55" fmla="*/ 2533 h 3023"/>
                <a:gd name="T56" fmla="*/ 3229 w 3314"/>
                <a:gd name="T57" fmla="*/ 2697 h 3023"/>
                <a:gd name="T58" fmla="*/ 3195 w 3314"/>
                <a:gd name="T59" fmla="*/ 2819 h 3023"/>
                <a:gd name="T60" fmla="*/ 3158 w 3314"/>
                <a:gd name="T61" fmla="*/ 2867 h 3023"/>
                <a:gd name="T62" fmla="*/ 3081 w 3314"/>
                <a:gd name="T63" fmla="*/ 2806 h 3023"/>
                <a:gd name="T64" fmla="*/ 3010 w 3314"/>
                <a:gd name="T65" fmla="*/ 2761 h 3023"/>
                <a:gd name="T66" fmla="*/ 2965 w 3314"/>
                <a:gd name="T67" fmla="*/ 2629 h 3023"/>
                <a:gd name="T68" fmla="*/ 3068 w 3314"/>
                <a:gd name="T69" fmla="*/ 2544 h 3023"/>
                <a:gd name="T70" fmla="*/ 3171 w 3314"/>
                <a:gd name="T71" fmla="*/ 2652 h 3023"/>
                <a:gd name="T72" fmla="*/ 3169 w 3314"/>
                <a:gd name="T73" fmla="*/ 2520 h 3023"/>
                <a:gd name="T74" fmla="*/ 3208 w 3314"/>
                <a:gd name="T75" fmla="*/ 2949 h 3023"/>
                <a:gd name="T76" fmla="*/ 3171 w 3314"/>
                <a:gd name="T77" fmla="*/ 2997 h 3023"/>
                <a:gd name="T78" fmla="*/ 3169 w 3314"/>
                <a:gd name="T79" fmla="*/ 2997 h 3023"/>
                <a:gd name="T80" fmla="*/ 3036 w 3314"/>
                <a:gd name="T81" fmla="*/ 2981 h 3023"/>
                <a:gd name="T82" fmla="*/ 3166 w 3314"/>
                <a:gd name="T83" fmla="*/ 2965 h 3023"/>
                <a:gd name="T84" fmla="*/ 3161 w 3314"/>
                <a:gd name="T85" fmla="*/ 2896 h 3023"/>
                <a:gd name="T86" fmla="*/ 2422 w 3314"/>
                <a:gd name="T87" fmla="*/ 2557 h 3023"/>
                <a:gd name="T88" fmla="*/ 2885 w 3314"/>
                <a:gd name="T89" fmla="*/ 2052 h 3023"/>
                <a:gd name="T90" fmla="*/ 2689 w 3314"/>
                <a:gd name="T91" fmla="*/ 2184 h 3023"/>
                <a:gd name="T92" fmla="*/ 2554 w 3314"/>
                <a:gd name="T93" fmla="*/ 2200 h 3023"/>
                <a:gd name="T94" fmla="*/ 2504 w 3314"/>
                <a:gd name="T95" fmla="*/ 2351 h 3023"/>
                <a:gd name="T96" fmla="*/ 2771 w 3314"/>
                <a:gd name="T97" fmla="*/ 2004 h 3023"/>
                <a:gd name="T98" fmla="*/ 2859 w 3314"/>
                <a:gd name="T99" fmla="*/ 1999 h 3023"/>
                <a:gd name="T100" fmla="*/ 3105 w 3314"/>
                <a:gd name="T101" fmla="*/ 2954 h 3023"/>
                <a:gd name="T102" fmla="*/ 3129 w 3314"/>
                <a:gd name="T103" fmla="*/ 295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4" h="3023">
                  <a:moveTo>
                    <a:pt x="2668" y="2960"/>
                  </a:moveTo>
                  <a:cubicBezTo>
                    <a:pt x="2634" y="2954"/>
                    <a:pt x="2599" y="2936"/>
                    <a:pt x="2565" y="2930"/>
                  </a:cubicBezTo>
                  <a:cubicBezTo>
                    <a:pt x="2557" y="2930"/>
                    <a:pt x="2525" y="2933"/>
                    <a:pt x="2507" y="2930"/>
                  </a:cubicBezTo>
                  <a:cubicBezTo>
                    <a:pt x="2507" y="2917"/>
                    <a:pt x="2507" y="2904"/>
                    <a:pt x="2509" y="2888"/>
                  </a:cubicBezTo>
                  <a:cubicBezTo>
                    <a:pt x="2509" y="2875"/>
                    <a:pt x="2531" y="2859"/>
                    <a:pt x="2520" y="2848"/>
                  </a:cubicBezTo>
                  <a:cubicBezTo>
                    <a:pt x="2531" y="2835"/>
                    <a:pt x="2515" y="2814"/>
                    <a:pt x="2515" y="2795"/>
                  </a:cubicBezTo>
                  <a:cubicBezTo>
                    <a:pt x="2512" y="2780"/>
                    <a:pt x="2520" y="2756"/>
                    <a:pt x="2509" y="2745"/>
                  </a:cubicBezTo>
                  <a:cubicBezTo>
                    <a:pt x="2486" y="2721"/>
                    <a:pt x="2417" y="2748"/>
                    <a:pt x="2404" y="2700"/>
                  </a:cubicBezTo>
                  <a:cubicBezTo>
                    <a:pt x="2396" y="2671"/>
                    <a:pt x="2422" y="2639"/>
                    <a:pt x="2422" y="2605"/>
                  </a:cubicBezTo>
                  <a:lnTo>
                    <a:pt x="2427" y="2610"/>
                  </a:lnTo>
                  <a:cubicBezTo>
                    <a:pt x="2509" y="2650"/>
                    <a:pt x="2456" y="2544"/>
                    <a:pt x="2451" y="2533"/>
                  </a:cubicBezTo>
                  <a:cubicBezTo>
                    <a:pt x="2449" y="2528"/>
                    <a:pt x="2446" y="2512"/>
                    <a:pt x="2438" y="2517"/>
                  </a:cubicBezTo>
                  <a:cubicBezTo>
                    <a:pt x="2425" y="2523"/>
                    <a:pt x="2427" y="2547"/>
                    <a:pt x="2414" y="2549"/>
                  </a:cubicBezTo>
                  <a:cubicBezTo>
                    <a:pt x="2406" y="2552"/>
                    <a:pt x="2411" y="2531"/>
                    <a:pt x="2411" y="2523"/>
                  </a:cubicBezTo>
                  <a:cubicBezTo>
                    <a:pt x="2414" y="2504"/>
                    <a:pt x="2419" y="2486"/>
                    <a:pt x="2419" y="2470"/>
                  </a:cubicBezTo>
                  <a:cubicBezTo>
                    <a:pt x="2422" y="2454"/>
                    <a:pt x="2406" y="2433"/>
                    <a:pt x="2419" y="2422"/>
                  </a:cubicBezTo>
                  <a:cubicBezTo>
                    <a:pt x="2422" y="2420"/>
                    <a:pt x="2427" y="2417"/>
                    <a:pt x="2430" y="2417"/>
                  </a:cubicBezTo>
                  <a:cubicBezTo>
                    <a:pt x="2427" y="2412"/>
                    <a:pt x="2417" y="2298"/>
                    <a:pt x="2443" y="2308"/>
                  </a:cubicBezTo>
                  <a:cubicBezTo>
                    <a:pt x="2459" y="2314"/>
                    <a:pt x="2449" y="2340"/>
                    <a:pt x="2456" y="2353"/>
                  </a:cubicBezTo>
                  <a:cubicBezTo>
                    <a:pt x="2480" y="2409"/>
                    <a:pt x="2594" y="2271"/>
                    <a:pt x="2599" y="2271"/>
                  </a:cubicBezTo>
                  <a:cubicBezTo>
                    <a:pt x="2655" y="2255"/>
                    <a:pt x="2591" y="2343"/>
                    <a:pt x="2602" y="2356"/>
                  </a:cubicBezTo>
                  <a:cubicBezTo>
                    <a:pt x="2613" y="2369"/>
                    <a:pt x="2634" y="2359"/>
                    <a:pt x="2652" y="2353"/>
                  </a:cubicBezTo>
                  <a:cubicBezTo>
                    <a:pt x="2647" y="2353"/>
                    <a:pt x="2644" y="2353"/>
                    <a:pt x="2644" y="2351"/>
                  </a:cubicBezTo>
                  <a:cubicBezTo>
                    <a:pt x="2639" y="2337"/>
                    <a:pt x="2655" y="2322"/>
                    <a:pt x="2647" y="2311"/>
                  </a:cubicBezTo>
                  <a:cubicBezTo>
                    <a:pt x="2642" y="2303"/>
                    <a:pt x="2626" y="2324"/>
                    <a:pt x="2623" y="2316"/>
                  </a:cubicBezTo>
                  <a:cubicBezTo>
                    <a:pt x="2618" y="2306"/>
                    <a:pt x="2639" y="2298"/>
                    <a:pt x="2639" y="2287"/>
                  </a:cubicBezTo>
                  <a:cubicBezTo>
                    <a:pt x="2642" y="2226"/>
                    <a:pt x="2602" y="2245"/>
                    <a:pt x="2652" y="2208"/>
                  </a:cubicBezTo>
                  <a:cubicBezTo>
                    <a:pt x="2663" y="2197"/>
                    <a:pt x="2695" y="2200"/>
                    <a:pt x="2703" y="2208"/>
                  </a:cubicBezTo>
                  <a:cubicBezTo>
                    <a:pt x="2708" y="2213"/>
                    <a:pt x="2695" y="2237"/>
                    <a:pt x="2700" y="2232"/>
                  </a:cubicBezTo>
                  <a:cubicBezTo>
                    <a:pt x="2711" y="2221"/>
                    <a:pt x="2711" y="2197"/>
                    <a:pt x="2724" y="2189"/>
                  </a:cubicBezTo>
                  <a:cubicBezTo>
                    <a:pt x="2734" y="2184"/>
                    <a:pt x="2748" y="2189"/>
                    <a:pt x="2758" y="2189"/>
                  </a:cubicBezTo>
                  <a:cubicBezTo>
                    <a:pt x="2771" y="2197"/>
                    <a:pt x="2835" y="2213"/>
                    <a:pt x="2835" y="2213"/>
                  </a:cubicBezTo>
                  <a:cubicBezTo>
                    <a:pt x="2840" y="2229"/>
                    <a:pt x="2827" y="2247"/>
                    <a:pt x="2830" y="2266"/>
                  </a:cubicBezTo>
                  <a:cubicBezTo>
                    <a:pt x="2830" y="2279"/>
                    <a:pt x="2851" y="2292"/>
                    <a:pt x="2846" y="2306"/>
                  </a:cubicBezTo>
                  <a:cubicBezTo>
                    <a:pt x="2840" y="2316"/>
                    <a:pt x="2822" y="2303"/>
                    <a:pt x="2811" y="2306"/>
                  </a:cubicBezTo>
                  <a:cubicBezTo>
                    <a:pt x="2795" y="2308"/>
                    <a:pt x="2851" y="2319"/>
                    <a:pt x="2848" y="2335"/>
                  </a:cubicBezTo>
                  <a:cubicBezTo>
                    <a:pt x="2848" y="2340"/>
                    <a:pt x="2846" y="2343"/>
                    <a:pt x="2846" y="2345"/>
                  </a:cubicBezTo>
                  <a:cubicBezTo>
                    <a:pt x="2856" y="2348"/>
                    <a:pt x="2859" y="2372"/>
                    <a:pt x="2872" y="2375"/>
                  </a:cubicBezTo>
                  <a:cubicBezTo>
                    <a:pt x="2904" y="2382"/>
                    <a:pt x="2951" y="2337"/>
                    <a:pt x="2965" y="2398"/>
                  </a:cubicBezTo>
                  <a:cubicBezTo>
                    <a:pt x="2970" y="2420"/>
                    <a:pt x="2906" y="2525"/>
                    <a:pt x="2885" y="2515"/>
                  </a:cubicBezTo>
                  <a:cubicBezTo>
                    <a:pt x="2867" y="2504"/>
                    <a:pt x="2867" y="2470"/>
                    <a:pt x="2846" y="2462"/>
                  </a:cubicBezTo>
                  <a:cubicBezTo>
                    <a:pt x="2822" y="2454"/>
                    <a:pt x="2824" y="2592"/>
                    <a:pt x="2816" y="2607"/>
                  </a:cubicBezTo>
                  <a:cubicBezTo>
                    <a:pt x="2803" y="2642"/>
                    <a:pt x="2782" y="2666"/>
                    <a:pt x="2745" y="2666"/>
                  </a:cubicBezTo>
                  <a:cubicBezTo>
                    <a:pt x="2726" y="2666"/>
                    <a:pt x="2687" y="2637"/>
                    <a:pt x="2692" y="2655"/>
                  </a:cubicBezTo>
                  <a:cubicBezTo>
                    <a:pt x="2700" y="2674"/>
                    <a:pt x="2742" y="2663"/>
                    <a:pt x="2753" y="2684"/>
                  </a:cubicBezTo>
                  <a:lnTo>
                    <a:pt x="2753" y="2692"/>
                  </a:lnTo>
                  <a:lnTo>
                    <a:pt x="2758" y="2692"/>
                  </a:lnTo>
                  <a:cubicBezTo>
                    <a:pt x="2769" y="2692"/>
                    <a:pt x="2771" y="2711"/>
                    <a:pt x="2779" y="2711"/>
                  </a:cubicBezTo>
                  <a:cubicBezTo>
                    <a:pt x="2809" y="2703"/>
                    <a:pt x="2830" y="2658"/>
                    <a:pt x="2859" y="2668"/>
                  </a:cubicBezTo>
                  <a:cubicBezTo>
                    <a:pt x="2875" y="2676"/>
                    <a:pt x="2883" y="2700"/>
                    <a:pt x="2901" y="2703"/>
                  </a:cubicBezTo>
                  <a:cubicBezTo>
                    <a:pt x="2912" y="2705"/>
                    <a:pt x="2914" y="2687"/>
                    <a:pt x="2922" y="2682"/>
                  </a:cubicBezTo>
                  <a:cubicBezTo>
                    <a:pt x="2970" y="2780"/>
                    <a:pt x="2912" y="2695"/>
                    <a:pt x="2930" y="2732"/>
                  </a:cubicBezTo>
                  <a:cubicBezTo>
                    <a:pt x="2946" y="2761"/>
                    <a:pt x="2996" y="2883"/>
                    <a:pt x="2899" y="2872"/>
                  </a:cubicBezTo>
                  <a:cubicBezTo>
                    <a:pt x="2877" y="2870"/>
                    <a:pt x="2859" y="2854"/>
                    <a:pt x="2838" y="2848"/>
                  </a:cubicBezTo>
                  <a:cubicBezTo>
                    <a:pt x="2830" y="2848"/>
                    <a:pt x="2816" y="2862"/>
                    <a:pt x="2809" y="2854"/>
                  </a:cubicBezTo>
                  <a:cubicBezTo>
                    <a:pt x="2787" y="2838"/>
                    <a:pt x="2861" y="2843"/>
                    <a:pt x="2819" y="2819"/>
                  </a:cubicBezTo>
                  <a:cubicBezTo>
                    <a:pt x="2753" y="2785"/>
                    <a:pt x="2819" y="2843"/>
                    <a:pt x="2798" y="2843"/>
                  </a:cubicBezTo>
                  <a:cubicBezTo>
                    <a:pt x="2790" y="2843"/>
                    <a:pt x="2771" y="2764"/>
                    <a:pt x="2771" y="2761"/>
                  </a:cubicBezTo>
                  <a:cubicBezTo>
                    <a:pt x="2764" y="2742"/>
                    <a:pt x="2737" y="2732"/>
                    <a:pt x="2732" y="2711"/>
                  </a:cubicBezTo>
                  <a:cubicBezTo>
                    <a:pt x="2732" y="2708"/>
                    <a:pt x="2734" y="2708"/>
                    <a:pt x="2734" y="2708"/>
                  </a:cubicBezTo>
                  <a:cubicBezTo>
                    <a:pt x="2713" y="2716"/>
                    <a:pt x="2684" y="2721"/>
                    <a:pt x="2684" y="2724"/>
                  </a:cubicBezTo>
                  <a:cubicBezTo>
                    <a:pt x="2679" y="2735"/>
                    <a:pt x="2711" y="2724"/>
                    <a:pt x="2716" y="2735"/>
                  </a:cubicBezTo>
                  <a:cubicBezTo>
                    <a:pt x="2719" y="2742"/>
                    <a:pt x="2700" y="2745"/>
                    <a:pt x="2700" y="2753"/>
                  </a:cubicBezTo>
                  <a:cubicBezTo>
                    <a:pt x="2697" y="2769"/>
                    <a:pt x="2700" y="2785"/>
                    <a:pt x="2705" y="2798"/>
                  </a:cubicBezTo>
                  <a:cubicBezTo>
                    <a:pt x="2708" y="2806"/>
                    <a:pt x="2721" y="2809"/>
                    <a:pt x="2721" y="2817"/>
                  </a:cubicBezTo>
                  <a:cubicBezTo>
                    <a:pt x="2721" y="2846"/>
                    <a:pt x="2674" y="2856"/>
                    <a:pt x="2668" y="2885"/>
                  </a:cubicBezTo>
                  <a:cubicBezTo>
                    <a:pt x="2668" y="2896"/>
                    <a:pt x="2689" y="2880"/>
                    <a:pt x="2697" y="2885"/>
                  </a:cubicBezTo>
                  <a:cubicBezTo>
                    <a:pt x="2716" y="2899"/>
                    <a:pt x="2732" y="2917"/>
                    <a:pt x="2734" y="2938"/>
                  </a:cubicBezTo>
                  <a:cubicBezTo>
                    <a:pt x="2737" y="2949"/>
                    <a:pt x="2716" y="2917"/>
                    <a:pt x="2705" y="2920"/>
                  </a:cubicBezTo>
                  <a:cubicBezTo>
                    <a:pt x="2692" y="2925"/>
                    <a:pt x="2676" y="2949"/>
                    <a:pt x="2668" y="2960"/>
                  </a:cubicBezTo>
                  <a:close/>
                  <a:moveTo>
                    <a:pt x="37" y="275"/>
                  </a:moveTo>
                  <a:cubicBezTo>
                    <a:pt x="34" y="299"/>
                    <a:pt x="29" y="341"/>
                    <a:pt x="29" y="341"/>
                  </a:cubicBezTo>
                  <a:cubicBezTo>
                    <a:pt x="29" y="341"/>
                    <a:pt x="34" y="299"/>
                    <a:pt x="37" y="275"/>
                  </a:cubicBezTo>
                  <a:close/>
                  <a:moveTo>
                    <a:pt x="77" y="16"/>
                  </a:moveTo>
                  <a:cubicBezTo>
                    <a:pt x="45" y="82"/>
                    <a:pt x="90" y="0"/>
                    <a:pt x="98" y="40"/>
                  </a:cubicBezTo>
                  <a:cubicBezTo>
                    <a:pt x="98" y="45"/>
                    <a:pt x="85" y="45"/>
                    <a:pt x="85" y="48"/>
                  </a:cubicBezTo>
                  <a:cubicBezTo>
                    <a:pt x="90" y="58"/>
                    <a:pt x="111" y="56"/>
                    <a:pt x="111" y="66"/>
                  </a:cubicBezTo>
                  <a:cubicBezTo>
                    <a:pt x="111" y="85"/>
                    <a:pt x="106" y="116"/>
                    <a:pt x="87" y="116"/>
                  </a:cubicBezTo>
                  <a:cubicBezTo>
                    <a:pt x="71" y="114"/>
                    <a:pt x="90" y="82"/>
                    <a:pt x="87" y="66"/>
                  </a:cubicBezTo>
                  <a:cubicBezTo>
                    <a:pt x="79" y="40"/>
                    <a:pt x="0" y="11"/>
                    <a:pt x="77" y="16"/>
                  </a:cubicBezTo>
                  <a:close/>
                  <a:moveTo>
                    <a:pt x="3169" y="2520"/>
                  </a:moveTo>
                  <a:lnTo>
                    <a:pt x="3169" y="2523"/>
                  </a:lnTo>
                  <a:cubicBezTo>
                    <a:pt x="3198" y="2502"/>
                    <a:pt x="3243" y="2512"/>
                    <a:pt x="3274" y="2517"/>
                  </a:cubicBezTo>
                  <a:cubicBezTo>
                    <a:pt x="3277" y="2523"/>
                    <a:pt x="3288" y="2528"/>
                    <a:pt x="3288" y="2533"/>
                  </a:cubicBezTo>
                  <a:cubicBezTo>
                    <a:pt x="3285" y="2549"/>
                    <a:pt x="3269" y="2560"/>
                    <a:pt x="3269" y="2576"/>
                  </a:cubicBezTo>
                  <a:cubicBezTo>
                    <a:pt x="3272" y="2629"/>
                    <a:pt x="3314" y="2626"/>
                    <a:pt x="3277" y="2668"/>
                  </a:cubicBezTo>
                  <a:cubicBezTo>
                    <a:pt x="3264" y="2682"/>
                    <a:pt x="3243" y="2684"/>
                    <a:pt x="3229" y="2697"/>
                  </a:cubicBezTo>
                  <a:cubicBezTo>
                    <a:pt x="3206" y="2724"/>
                    <a:pt x="3235" y="2732"/>
                    <a:pt x="3259" y="2745"/>
                  </a:cubicBezTo>
                  <a:lnTo>
                    <a:pt x="3274" y="2785"/>
                  </a:lnTo>
                  <a:cubicBezTo>
                    <a:pt x="3253" y="2803"/>
                    <a:pt x="3195" y="2795"/>
                    <a:pt x="3195" y="2819"/>
                  </a:cubicBezTo>
                  <a:cubicBezTo>
                    <a:pt x="3198" y="2848"/>
                    <a:pt x="3261" y="2888"/>
                    <a:pt x="3195" y="2891"/>
                  </a:cubicBezTo>
                  <a:cubicBezTo>
                    <a:pt x="3171" y="2891"/>
                    <a:pt x="3153" y="2875"/>
                    <a:pt x="3132" y="2864"/>
                  </a:cubicBezTo>
                  <a:cubicBezTo>
                    <a:pt x="3142" y="2870"/>
                    <a:pt x="3155" y="2875"/>
                    <a:pt x="3158" y="2867"/>
                  </a:cubicBezTo>
                  <a:cubicBezTo>
                    <a:pt x="3163" y="2848"/>
                    <a:pt x="3147" y="2827"/>
                    <a:pt x="3134" y="2811"/>
                  </a:cubicBezTo>
                  <a:cubicBezTo>
                    <a:pt x="3129" y="2806"/>
                    <a:pt x="3126" y="2822"/>
                    <a:pt x="3121" y="2822"/>
                  </a:cubicBezTo>
                  <a:cubicBezTo>
                    <a:pt x="3105" y="2822"/>
                    <a:pt x="3094" y="2809"/>
                    <a:pt x="3081" y="2806"/>
                  </a:cubicBezTo>
                  <a:cubicBezTo>
                    <a:pt x="3068" y="2803"/>
                    <a:pt x="3055" y="2814"/>
                    <a:pt x="3044" y="2811"/>
                  </a:cubicBezTo>
                  <a:cubicBezTo>
                    <a:pt x="3039" y="2811"/>
                    <a:pt x="3039" y="2803"/>
                    <a:pt x="3039" y="2801"/>
                  </a:cubicBezTo>
                  <a:cubicBezTo>
                    <a:pt x="3055" y="2758"/>
                    <a:pt x="3007" y="2769"/>
                    <a:pt x="3010" y="2761"/>
                  </a:cubicBezTo>
                  <a:cubicBezTo>
                    <a:pt x="3012" y="2750"/>
                    <a:pt x="3031" y="2753"/>
                    <a:pt x="3034" y="2742"/>
                  </a:cubicBezTo>
                  <a:cubicBezTo>
                    <a:pt x="3044" y="2666"/>
                    <a:pt x="3020" y="2687"/>
                    <a:pt x="2978" y="2650"/>
                  </a:cubicBezTo>
                  <a:cubicBezTo>
                    <a:pt x="2973" y="2645"/>
                    <a:pt x="2957" y="2631"/>
                    <a:pt x="2965" y="2629"/>
                  </a:cubicBezTo>
                  <a:cubicBezTo>
                    <a:pt x="2989" y="2615"/>
                    <a:pt x="3116" y="2645"/>
                    <a:pt x="3092" y="2562"/>
                  </a:cubicBezTo>
                  <a:cubicBezTo>
                    <a:pt x="3086" y="2544"/>
                    <a:pt x="3057" y="2549"/>
                    <a:pt x="3041" y="2539"/>
                  </a:cubicBezTo>
                  <a:cubicBezTo>
                    <a:pt x="3034" y="2533"/>
                    <a:pt x="3060" y="2544"/>
                    <a:pt x="3068" y="2544"/>
                  </a:cubicBezTo>
                  <a:cubicBezTo>
                    <a:pt x="3081" y="2549"/>
                    <a:pt x="3094" y="2555"/>
                    <a:pt x="3108" y="2555"/>
                  </a:cubicBezTo>
                  <a:cubicBezTo>
                    <a:pt x="3147" y="2555"/>
                    <a:pt x="3211" y="2536"/>
                    <a:pt x="3198" y="2618"/>
                  </a:cubicBezTo>
                  <a:cubicBezTo>
                    <a:pt x="3195" y="2631"/>
                    <a:pt x="3161" y="2645"/>
                    <a:pt x="3171" y="2652"/>
                  </a:cubicBezTo>
                  <a:cubicBezTo>
                    <a:pt x="3219" y="2692"/>
                    <a:pt x="3203" y="2597"/>
                    <a:pt x="3195" y="2560"/>
                  </a:cubicBezTo>
                  <a:cubicBezTo>
                    <a:pt x="3192" y="2544"/>
                    <a:pt x="3150" y="2557"/>
                    <a:pt x="3155" y="2544"/>
                  </a:cubicBezTo>
                  <a:cubicBezTo>
                    <a:pt x="3158" y="2533"/>
                    <a:pt x="3163" y="2528"/>
                    <a:pt x="3169" y="2520"/>
                  </a:cubicBezTo>
                  <a:close/>
                  <a:moveTo>
                    <a:pt x="3222" y="2944"/>
                  </a:moveTo>
                  <a:lnTo>
                    <a:pt x="3208" y="2944"/>
                  </a:lnTo>
                  <a:lnTo>
                    <a:pt x="3208" y="2949"/>
                  </a:lnTo>
                  <a:cubicBezTo>
                    <a:pt x="3211" y="2954"/>
                    <a:pt x="3208" y="2957"/>
                    <a:pt x="3208" y="2960"/>
                  </a:cubicBezTo>
                  <a:cubicBezTo>
                    <a:pt x="3200" y="2965"/>
                    <a:pt x="3190" y="2973"/>
                    <a:pt x="3187" y="2978"/>
                  </a:cubicBezTo>
                  <a:cubicBezTo>
                    <a:pt x="3179" y="2983"/>
                    <a:pt x="3174" y="2989"/>
                    <a:pt x="3171" y="2997"/>
                  </a:cubicBezTo>
                  <a:lnTo>
                    <a:pt x="3169" y="2999"/>
                  </a:lnTo>
                  <a:lnTo>
                    <a:pt x="3169" y="3002"/>
                  </a:lnTo>
                  <a:lnTo>
                    <a:pt x="3169" y="2997"/>
                  </a:lnTo>
                  <a:cubicBezTo>
                    <a:pt x="3153" y="2997"/>
                    <a:pt x="3134" y="2994"/>
                    <a:pt x="3126" y="2997"/>
                  </a:cubicBezTo>
                  <a:cubicBezTo>
                    <a:pt x="3113" y="2999"/>
                    <a:pt x="3102" y="3023"/>
                    <a:pt x="3086" y="3020"/>
                  </a:cubicBezTo>
                  <a:cubicBezTo>
                    <a:pt x="3065" y="3018"/>
                    <a:pt x="3055" y="2991"/>
                    <a:pt x="3036" y="2981"/>
                  </a:cubicBezTo>
                  <a:cubicBezTo>
                    <a:pt x="3023" y="2973"/>
                    <a:pt x="3004" y="2967"/>
                    <a:pt x="2994" y="2957"/>
                  </a:cubicBezTo>
                  <a:cubicBezTo>
                    <a:pt x="2986" y="2952"/>
                    <a:pt x="3015" y="2946"/>
                    <a:pt x="3041" y="2899"/>
                  </a:cubicBezTo>
                  <a:cubicBezTo>
                    <a:pt x="3079" y="2930"/>
                    <a:pt x="3134" y="2938"/>
                    <a:pt x="3166" y="2965"/>
                  </a:cubicBezTo>
                  <a:lnTo>
                    <a:pt x="3169" y="2967"/>
                  </a:lnTo>
                  <a:cubicBezTo>
                    <a:pt x="3153" y="2944"/>
                    <a:pt x="3118" y="2925"/>
                    <a:pt x="3132" y="2904"/>
                  </a:cubicBezTo>
                  <a:cubicBezTo>
                    <a:pt x="3137" y="2893"/>
                    <a:pt x="3153" y="2899"/>
                    <a:pt x="3161" y="2896"/>
                  </a:cubicBezTo>
                  <a:cubicBezTo>
                    <a:pt x="3179" y="2915"/>
                    <a:pt x="3219" y="2912"/>
                    <a:pt x="3224" y="2936"/>
                  </a:cubicBezTo>
                  <a:cubicBezTo>
                    <a:pt x="3224" y="2938"/>
                    <a:pt x="3224" y="2941"/>
                    <a:pt x="3222" y="2944"/>
                  </a:cubicBezTo>
                  <a:close/>
                  <a:moveTo>
                    <a:pt x="2422" y="2557"/>
                  </a:moveTo>
                  <a:lnTo>
                    <a:pt x="2422" y="2578"/>
                  </a:lnTo>
                  <a:cubicBezTo>
                    <a:pt x="2419" y="2562"/>
                    <a:pt x="2419" y="2547"/>
                    <a:pt x="2422" y="2557"/>
                  </a:cubicBezTo>
                  <a:close/>
                  <a:moveTo>
                    <a:pt x="2885" y="2052"/>
                  </a:moveTo>
                  <a:cubicBezTo>
                    <a:pt x="2893" y="2081"/>
                    <a:pt x="2867" y="2224"/>
                    <a:pt x="2819" y="2208"/>
                  </a:cubicBezTo>
                  <a:cubicBezTo>
                    <a:pt x="2803" y="2202"/>
                    <a:pt x="2790" y="2184"/>
                    <a:pt x="2771" y="2184"/>
                  </a:cubicBezTo>
                  <a:cubicBezTo>
                    <a:pt x="2790" y="2160"/>
                    <a:pt x="2711" y="2179"/>
                    <a:pt x="2689" y="2184"/>
                  </a:cubicBezTo>
                  <a:cubicBezTo>
                    <a:pt x="2671" y="2189"/>
                    <a:pt x="2655" y="2205"/>
                    <a:pt x="2636" y="2208"/>
                  </a:cubicBezTo>
                  <a:cubicBezTo>
                    <a:pt x="2629" y="2208"/>
                    <a:pt x="2623" y="2194"/>
                    <a:pt x="2615" y="2194"/>
                  </a:cubicBezTo>
                  <a:cubicBezTo>
                    <a:pt x="2594" y="2192"/>
                    <a:pt x="2573" y="2194"/>
                    <a:pt x="2554" y="2200"/>
                  </a:cubicBezTo>
                  <a:cubicBezTo>
                    <a:pt x="2546" y="2202"/>
                    <a:pt x="2552" y="2218"/>
                    <a:pt x="2544" y="2224"/>
                  </a:cubicBezTo>
                  <a:cubicBezTo>
                    <a:pt x="2507" y="2240"/>
                    <a:pt x="2546" y="2134"/>
                    <a:pt x="2494" y="2274"/>
                  </a:cubicBezTo>
                  <a:cubicBezTo>
                    <a:pt x="2491" y="2277"/>
                    <a:pt x="2507" y="2351"/>
                    <a:pt x="2504" y="2351"/>
                  </a:cubicBezTo>
                  <a:cubicBezTo>
                    <a:pt x="2417" y="2348"/>
                    <a:pt x="2464" y="2184"/>
                    <a:pt x="2515" y="2165"/>
                  </a:cubicBezTo>
                  <a:cubicBezTo>
                    <a:pt x="2560" y="2144"/>
                    <a:pt x="2623" y="2168"/>
                    <a:pt x="2668" y="2149"/>
                  </a:cubicBezTo>
                  <a:cubicBezTo>
                    <a:pt x="2729" y="2120"/>
                    <a:pt x="2716" y="2036"/>
                    <a:pt x="2771" y="2004"/>
                  </a:cubicBezTo>
                  <a:cubicBezTo>
                    <a:pt x="2790" y="1996"/>
                    <a:pt x="2814" y="2001"/>
                    <a:pt x="2832" y="1993"/>
                  </a:cubicBezTo>
                  <a:cubicBezTo>
                    <a:pt x="2851" y="1983"/>
                    <a:pt x="2861" y="1946"/>
                    <a:pt x="2883" y="1946"/>
                  </a:cubicBezTo>
                  <a:cubicBezTo>
                    <a:pt x="2922" y="1946"/>
                    <a:pt x="2861" y="1975"/>
                    <a:pt x="2859" y="1999"/>
                  </a:cubicBezTo>
                  <a:cubicBezTo>
                    <a:pt x="2854" y="2036"/>
                    <a:pt x="2872" y="2012"/>
                    <a:pt x="2885" y="2052"/>
                  </a:cubicBezTo>
                  <a:close/>
                  <a:moveTo>
                    <a:pt x="3129" y="2952"/>
                  </a:moveTo>
                  <a:lnTo>
                    <a:pt x="3105" y="2954"/>
                  </a:lnTo>
                  <a:cubicBezTo>
                    <a:pt x="3124" y="2960"/>
                    <a:pt x="3139" y="2967"/>
                    <a:pt x="3153" y="2981"/>
                  </a:cubicBezTo>
                  <a:lnTo>
                    <a:pt x="3155" y="2981"/>
                  </a:lnTo>
                  <a:cubicBezTo>
                    <a:pt x="3147" y="2970"/>
                    <a:pt x="3137" y="2962"/>
                    <a:pt x="3129" y="2952"/>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6" name="Czech Republic"/>
            <p:cNvSpPr>
              <a:spLocks/>
            </p:cNvSpPr>
            <p:nvPr/>
          </p:nvSpPr>
          <p:spPr bwMode="auto">
            <a:xfrm>
              <a:off x="4215859" y="4169126"/>
              <a:ext cx="560388" cy="338138"/>
            </a:xfrm>
            <a:custGeom>
              <a:avLst/>
              <a:gdLst>
                <a:gd name="T0" fmla="*/ 1363 w 1554"/>
                <a:gd name="T1" fmla="*/ 728 h 940"/>
                <a:gd name="T2" fmla="*/ 1401 w 1554"/>
                <a:gd name="T3" fmla="*/ 683 h 940"/>
                <a:gd name="T4" fmla="*/ 1554 w 1554"/>
                <a:gd name="T5" fmla="*/ 500 h 940"/>
                <a:gd name="T6" fmla="*/ 1499 w 1554"/>
                <a:gd name="T7" fmla="*/ 439 h 940"/>
                <a:gd name="T8" fmla="*/ 1416 w 1554"/>
                <a:gd name="T9" fmla="*/ 363 h 940"/>
                <a:gd name="T10" fmla="*/ 1353 w 1554"/>
                <a:gd name="T11" fmla="*/ 333 h 940"/>
                <a:gd name="T12" fmla="*/ 1300 w 1554"/>
                <a:gd name="T13" fmla="*/ 357 h 940"/>
                <a:gd name="T14" fmla="*/ 1250 w 1554"/>
                <a:gd name="T15" fmla="*/ 310 h 940"/>
                <a:gd name="T16" fmla="*/ 1266 w 1554"/>
                <a:gd name="T17" fmla="*/ 254 h 940"/>
                <a:gd name="T18" fmla="*/ 1226 w 1554"/>
                <a:gd name="T19" fmla="*/ 273 h 940"/>
                <a:gd name="T20" fmla="*/ 1083 w 1554"/>
                <a:gd name="T21" fmla="*/ 233 h 940"/>
                <a:gd name="T22" fmla="*/ 1075 w 1554"/>
                <a:gd name="T23" fmla="*/ 320 h 940"/>
                <a:gd name="T24" fmla="*/ 996 w 1554"/>
                <a:gd name="T25" fmla="*/ 288 h 940"/>
                <a:gd name="T26" fmla="*/ 958 w 1554"/>
                <a:gd name="T27" fmla="*/ 169 h 940"/>
                <a:gd name="T28" fmla="*/ 879 w 1554"/>
                <a:gd name="T29" fmla="*/ 164 h 940"/>
                <a:gd name="T30" fmla="*/ 850 w 1554"/>
                <a:gd name="T31" fmla="*/ 172 h 940"/>
                <a:gd name="T32" fmla="*/ 726 w 1554"/>
                <a:gd name="T33" fmla="*/ 111 h 940"/>
                <a:gd name="T34" fmla="*/ 628 w 1554"/>
                <a:gd name="T35" fmla="*/ 119 h 940"/>
                <a:gd name="T36" fmla="*/ 493 w 1554"/>
                <a:gd name="T37" fmla="*/ 82 h 940"/>
                <a:gd name="T38" fmla="*/ 416 w 1554"/>
                <a:gd name="T39" fmla="*/ 161 h 940"/>
                <a:gd name="T40" fmla="*/ 344 w 1554"/>
                <a:gd name="T41" fmla="*/ 188 h 940"/>
                <a:gd name="T42" fmla="*/ 305 w 1554"/>
                <a:gd name="T43" fmla="*/ 220 h 940"/>
                <a:gd name="T44" fmla="*/ 230 w 1554"/>
                <a:gd name="T45" fmla="*/ 270 h 940"/>
                <a:gd name="T46" fmla="*/ 175 w 1554"/>
                <a:gd name="T47" fmla="*/ 288 h 940"/>
                <a:gd name="T48" fmla="*/ 61 w 1554"/>
                <a:gd name="T49" fmla="*/ 357 h 940"/>
                <a:gd name="T50" fmla="*/ 103 w 1554"/>
                <a:gd name="T51" fmla="*/ 455 h 940"/>
                <a:gd name="T52" fmla="*/ 98 w 1554"/>
                <a:gd name="T53" fmla="*/ 529 h 940"/>
                <a:gd name="T54" fmla="*/ 246 w 1554"/>
                <a:gd name="T55" fmla="*/ 686 h 940"/>
                <a:gd name="T56" fmla="*/ 434 w 1554"/>
                <a:gd name="T57" fmla="*/ 863 h 940"/>
                <a:gd name="T58" fmla="*/ 567 w 1554"/>
                <a:gd name="T59" fmla="*/ 919 h 940"/>
                <a:gd name="T60" fmla="*/ 641 w 1554"/>
                <a:gd name="T61" fmla="*/ 913 h 940"/>
                <a:gd name="T62" fmla="*/ 696 w 1554"/>
                <a:gd name="T63" fmla="*/ 847 h 940"/>
                <a:gd name="T64" fmla="*/ 733 w 1554"/>
                <a:gd name="T65" fmla="*/ 762 h 940"/>
                <a:gd name="T66" fmla="*/ 776 w 1554"/>
                <a:gd name="T67" fmla="*/ 765 h 940"/>
                <a:gd name="T68" fmla="*/ 1019 w 1554"/>
                <a:gd name="T69" fmla="*/ 834 h 940"/>
                <a:gd name="T70" fmla="*/ 1112 w 1554"/>
                <a:gd name="T71" fmla="*/ 831 h 940"/>
                <a:gd name="T72" fmla="*/ 1157 w 1554"/>
                <a:gd name="T73" fmla="*/ 85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4" h="940">
                  <a:moveTo>
                    <a:pt x="1157" y="852"/>
                  </a:moveTo>
                  <a:cubicBezTo>
                    <a:pt x="1197" y="696"/>
                    <a:pt x="1284" y="829"/>
                    <a:pt x="1363" y="728"/>
                  </a:cubicBezTo>
                  <a:cubicBezTo>
                    <a:pt x="1369" y="720"/>
                    <a:pt x="1361" y="707"/>
                    <a:pt x="1366" y="699"/>
                  </a:cubicBezTo>
                  <a:cubicBezTo>
                    <a:pt x="1374" y="688"/>
                    <a:pt x="1393" y="694"/>
                    <a:pt x="1401" y="683"/>
                  </a:cubicBezTo>
                  <a:cubicBezTo>
                    <a:pt x="1401" y="683"/>
                    <a:pt x="1422" y="601"/>
                    <a:pt x="1422" y="598"/>
                  </a:cubicBezTo>
                  <a:cubicBezTo>
                    <a:pt x="1446" y="556"/>
                    <a:pt x="1509" y="521"/>
                    <a:pt x="1554" y="500"/>
                  </a:cubicBezTo>
                  <a:cubicBezTo>
                    <a:pt x="1544" y="487"/>
                    <a:pt x="1551" y="463"/>
                    <a:pt x="1541" y="450"/>
                  </a:cubicBezTo>
                  <a:cubicBezTo>
                    <a:pt x="1530" y="439"/>
                    <a:pt x="1509" y="447"/>
                    <a:pt x="1499" y="439"/>
                  </a:cubicBezTo>
                  <a:cubicBezTo>
                    <a:pt x="1496" y="437"/>
                    <a:pt x="1472" y="373"/>
                    <a:pt x="1469" y="371"/>
                  </a:cubicBezTo>
                  <a:cubicBezTo>
                    <a:pt x="1456" y="360"/>
                    <a:pt x="1432" y="368"/>
                    <a:pt x="1416" y="363"/>
                  </a:cubicBezTo>
                  <a:cubicBezTo>
                    <a:pt x="1403" y="360"/>
                    <a:pt x="1374" y="352"/>
                    <a:pt x="1363" y="344"/>
                  </a:cubicBezTo>
                  <a:cubicBezTo>
                    <a:pt x="1358" y="341"/>
                    <a:pt x="1358" y="331"/>
                    <a:pt x="1353" y="333"/>
                  </a:cubicBezTo>
                  <a:cubicBezTo>
                    <a:pt x="1308" y="352"/>
                    <a:pt x="1395" y="357"/>
                    <a:pt x="1318" y="365"/>
                  </a:cubicBezTo>
                  <a:cubicBezTo>
                    <a:pt x="1313" y="365"/>
                    <a:pt x="1305" y="363"/>
                    <a:pt x="1300" y="357"/>
                  </a:cubicBezTo>
                  <a:cubicBezTo>
                    <a:pt x="1292" y="349"/>
                    <a:pt x="1295" y="336"/>
                    <a:pt x="1287" y="328"/>
                  </a:cubicBezTo>
                  <a:cubicBezTo>
                    <a:pt x="1276" y="320"/>
                    <a:pt x="1239" y="318"/>
                    <a:pt x="1250" y="310"/>
                  </a:cubicBezTo>
                  <a:cubicBezTo>
                    <a:pt x="1284" y="278"/>
                    <a:pt x="1305" y="318"/>
                    <a:pt x="1273" y="254"/>
                  </a:cubicBezTo>
                  <a:cubicBezTo>
                    <a:pt x="1273" y="251"/>
                    <a:pt x="1268" y="251"/>
                    <a:pt x="1266" y="254"/>
                  </a:cubicBezTo>
                  <a:cubicBezTo>
                    <a:pt x="1263" y="259"/>
                    <a:pt x="1266" y="270"/>
                    <a:pt x="1260" y="273"/>
                  </a:cubicBezTo>
                  <a:cubicBezTo>
                    <a:pt x="1250" y="278"/>
                    <a:pt x="1236" y="273"/>
                    <a:pt x="1226" y="273"/>
                  </a:cubicBezTo>
                  <a:cubicBezTo>
                    <a:pt x="1215" y="273"/>
                    <a:pt x="1202" y="278"/>
                    <a:pt x="1191" y="275"/>
                  </a:cubicBezTo>
                  <a:cubicBezTo>
                    <a:pt x="1168" y="267"/>
                    <a:pt x="1123" y="228"/>
                    <a:pt x="1083" y="233"/>
                  </a:cubicBezTo>
                  <a:cubicBezTo>
                    <a:pt x="1067" y="236"/>
                    <a:pt x="1125" y="294"/>
                    <a:pt x="1123" y="299"/>
                  </a:cubicBezTo>
                  <a:cubicBezTo>
                    <a:pt x="1115" y="315"/>
                    <a:pt x="1088" y="310"/>
                    <a:pt x="1075" y="320"/>
                  </a:cubicBezTo>
                  <a:cubicBezTo>
                    <a:pt x="1067" y="328"/>
                    <a:pt x="1070" y="347"/>
                    <a:pt x="1059" y="352"/>
                  </a:cubicBezTo>
                  <a:cubicBezTo>
                    <a:pt x="1019" y="368"/>
                    <a:pt x="1003" y="299"/>
                    <a:pt x="996" y="288"/>
                  </a:cubicBezTo>
                  <a:lnTo>
                    <a:pt x="935" y="251"/>
                  </a:lnTo>
                  <a:cubicBezTo>
                    <a:pt x="929" y="217"/>
                    <a:pt x="1030" y="204"/>
                    <a:pt x="958" y="169"/>
                  </a:cubicBezTo>
                  <a:cubicBezTo>
                    <a:pt x="945" y="161"/>
                    <a:pt x="887" y="193"/>
                    <a:pt x="887" y="193"/>
                  </a:cubicBezTo>
                  <a:cubicBezTo>
                    <a:pt x="879" y="185"/>
                    <a:pt x="887" y="172"/>
                    <a:pt x="879" y="164"/>
                  </a:cubicBezTo>
                  <a:cubicBezTo>
                    <a:pt x="876" y="159"/>
                    <a:pt x="868" y="164"/>
                    <a:pt x="861" y="167"/>
                  </a:cubicBezTo>
                  <a:cubicBezTo>
                    <a:pt x="858" y="167"/>
                    <a:pt x="855" y="175"/>
                    <a:pt x="850" y="172"/>
                  </a:cubicBezTo>
                  <a:cubicBezTo>
                    <a:pt x="845" y="164"/>
                    <a:pt x="847" y="151"/>
                    <a:pt x="837" y="143"/>
                  </a:cubicBezTo>
                  <a:cubicBezTo>
                    <a:pt x="802" y="122"/>
                    <a:pt x="768" y="146"/>
                    <a:pt x="726" y="111"/>
                  </a:cubicBezTo>
                  <a:cubicBezTo>
                    <a:pt x="696" y="90"/>
                    <a:pt x="736" y="69"/>
                    <a:pt x="688" y="63"/>
                  </a:cubicBezTo>
                  <a:cubicBezTo>
                    <a:pt x="614" y="50"/>
                    <a:pt x="699" y="108"/>
                    <a:pt x="628" y="119"/>
                  </a:cubicBezTo>
                  <a:cubicBezTo>
                    <a:pt x="622" y="130"/>
                    <a:pt x="620" y="138"/>
                    <a:pt x="612" y="138"/>
                  </a:cubicBezTo>
                  <a:cubicBezTo>
                    <a:pt x="577" y="146"/>
                    <a:pt x="522" y="0"/>
                    <a:pt x="493" y="82"/>
                  </a:cubicBezTo>
                  <a:cubicBezTo>
                    <a:pt x="487" y="95"/>
                    <a:pt x="535" y="106"/>
                    <a:pt x="524" y="114"/>
                  </a:cubicBezTo>
                  <a:cubicBezTo>
                    <a:pt x="493" y="140"/>
                    <a:pt x="448" y="143"/>
                    <a:pt x="416" y="161"/>
                  </a:cubicBezTo>
                  <a:cubicBezTo>
                    <a:pt x="410" y="164"/>
                    <a:pt x="416" y="177"/>
                    <a:pt x="410" y="180"/>
                  </a:cubicBezTo>
                  <a:cubicBezTo>
                    <a:pt x="389" y="191"/>
                    <a:pt x="360" y="175"/>
                    <a:pt x="344" y="188"/>
                  </a:cubicBezTo>
                  <a:cubicBezTo>
                    <a:pt x="331" y="198"/>
                    <a:pt x="336" y="220"/>
                    <a:pt x="323" y="230"/>
                  </a:cubicBezTo>
                  <a:cubicBezTo>
                    <a:pt x="318" y="236"/>
                    <a:pt x="313" y="217"/>
                    <a:pt x="305" y="220"/>
                  </a:cubicBezTo>
                  <a:cubicBezTo>
                    <a:pt x="281" y="225"/>
                    <a:pt x="278" y="257"/>
                    <a:pt x="262" y="267"/>
                  </a:cubicBezTo>
                  <a:cubicBezTo>
                    <a:pt x="254" y="275"/>
                    <a:pt x="238" y="262"/>
                    <a:pt x="230" y="270"/>
                  </a:cubicBezTo>
                  <a:cubicBezTo>
                    <a:pt x="223" y="275"/>
                    <a:pt x="230" y="291"/>
                    <a:pt x="223" y="299"/>
                  </a:cubicBezTo>
                  <a:cubicBezTo>
                    <a:pt x="212" y="312"/>
                    <a:pt x="183" y="288"/>
                    <a:pt x="175" y="288"/>
                  </a:cubicBezTo>
                  <a:cubicBezTo>
                    <a:pt x="109" y="299"/>
                    <a:pt x="98" y="349"/>
                    <a:pt x="77" y="392"/>
                  </a:cubicBezTo>
                  <a:cubicBezTo>
                    <a:pt x="72" y="402"/>
                    <a:pt x="72" y="365"/>
                    <a:pt x="61" y="357"/>
                  </a:cubicBezTo>
                  <a:cubicBezTo>
                    <a:pt x="53" y="347"/>
                    <a:pt x="37" y="344"/>
                    <a:pt x="24" y="341"/>
                  </a:cubicBezTo>
                  <a:cubicBezTo>
                    <a:pt x="0" y="336"/>
                    <a:pt x="50" y="421"/>
                    <a:pt x="103" y="455"/>
                  </a:cubicBezTo>
                  <a:cubicBezTo>
                    <a:pt x="109" y="458"/>
                    <a:pt x="127" y="461"/>
                    <a:pt x="130" y="476"/>
                  </a:cubicBezTo>
                  <a:cubicBezTo>
                    <a:pt x="138" y="514"/>
                    <a:pt x="103" y="500"/>
                    <a:pt x="98" y="529"/>
                  </a:cubicBezTo>
                  <a:cubicBezTo>
                    <a:pt x="95" y="537"/>
                    <a:pt x="154" y="635"/>
                    <a:pt x="162" y="643"/>
                  </a:cubicBezTo>
                  <a:cubicBezTo>
                    <a:pt x="207" y="688"/>
                    <a:pt x="217" y="656"/>
                    <a:pt x="246" y="686"/>
                  </a:cubicBezTo>
                  <a:cubicBezTo>
                    <a:pt x="265" y="704"/>
                    <a:pt x="268" y="733"/>
                    <a:pt x="286" y="749"/>
                  </a:cubicBezTo>
                  <a:cubicBezTo>
                    <a:pt x="323" y="776"/>
                    <a:pt x="416" y="810"/>
                    <a:pt x="434" y="863"/>
                  </a:cubicBezTo>
                  <a:lnTo>
                    <a:pt x="437" y="863"/>
                  </a:lnTo>
                  <a:cubicBezTo>
                    <a:pt x="479" y="884"/>
                    <a:pt x="511" y="940"/>
                    <a:pt x="567" y="919"/>
                  </a:cubicBezTo>
                  <a:cubicBezTo>
                    <a:pt x="577" y="916"/>
                    <a:pt x="575" y="895"/>
                    <a:pt x="585" y="895"/>
                  </a:cubicBezTo>
                  <a:cubicBezTo>
                    <a:pt x="604" y="895"/>
                    <a:pt x="622" y="919"/>
                    <a:pt x="641" y="913"/>
                  </a:cubicBezTo>
                  <a:lnTo>
                    <a:pt x="662" y="844"/>
                  </a:lnTo>
                  <a:cubicBezTo>
                    <a:pt x="673" y="836"/>
                    <a:pt x="691" y="855"/>
                    <a:pt x="696" y="847"/>
                  </a:cubicBezTo>
                  <a:cubicBezTo>
                    <a:pt x="702" y="842"/>
                    <a:pt x="696" y="765"/>
                    <a:pt x="699" y="760"/>
                  </a:cubicBezTo>
                  <a:cubicBezTo>
                    <a:pt x="707" y="752"/>
                    <a:pt x="723" y="757"/>
                    <a:pt x="733" y="762"/>
                  </a:cubicBezTo>
                  <a:cubicBezTo>
                    <a:pt x="739" y="765"/>
                    <a:pt x="733" y="778"/>
                    <a:pt x="739" y="781"/>
                  </a:cubicBezTo>
                  <a:cubicBezTo>
                    <a:pt x="752" y="781"/>
                    <a:pt x="763" y="765"/>
                    <a:pt x="776" y="765"/>
                  </a:cubicBezTo>
                  <a:cubicBezTo>
                    <a:pt x="853" y="765"/>
                    <a:pt x="913" y="823"/>
                    <a:pt x="985" y="831"/>
                  </a:cubicBezTo>
                  <a:cubicBezTo>
                    <a:pt x="996" y="831"/>
                    <a:pt x="1009" y="836"/>
                    <a:pt x="1019" y="834"/>
                  </a:cubicBezTo>
                  <a:cubicBezTo>
                    <a:pt x="1035" y="826"/>
                    <a:pt x="1041" y="805"/>
                    <a:pt x="1054" y="799"/>
                  </a:cubicBezTo>
                  <a:cubicBezTo>
                    <a:pt x="1072" y="794"/>
                    <a:pt x="1099" y="829"/>
                    <a:pt x="1112" y="831"/>
                  </a:cubicBezTo>
                  <a:cubicBezTo>
                    <a:pt x="1120" y="831"/>
                    <a:pt x="1131" y="815"/>
                    <a:pt x="1138" y="821"/>
                  </a:cubicBezTo>
                  <a:cubicBezTo>
                    <a:pt x="1152" y="831"/>
                    <a:pt x="1157" y="842"/>
                    <a:pt x="1157" y="852"/>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7" name="Cyprus"/>
            <p:cNvSpPr>
              <a:spLocks/>
            </p:cNvSpPr>
            <p:nvPr/>
          </p:nvSpPr>
          <p:spPr bwMode="auto">
            <a:xfrm>
              <a:off x="6331996" y="5702651"/>
              <a:ext cx="215900" cy="196850"/>
            </a:xfrm>
            <a:custGeom>
              <a:avLst/>
              <a:gdLst>
                <a:gd name="T0" fmla="*/ 598 w 598"/>
                <a:gd name="T1" fmla="*/ 3 h 548"/>
                <a:gd name="T2" fmla="*/ 455 w 598"/>
                <a:gd name="T3" fmla="*/ 196 h 548"/>
                <a:gd name="T4" fmla="*/ 537 w 598"/>
                <a:gd name="T5" fmla="*/ 283 h 548"/>
                <a:gd name="T6" fmla="*/ 497 w 598"/>
                <a:gd name="T7" fmla="*/ 286 h 548"/>
                <a:gd name="T8" fmla="*/ 474 w 598"/>
                <a:gd name="T9" fmla="*/ 310 h 548"/>
                <a:gd name="T10" fmla="*/ 418 w 598"/>
                <a:gd name="T11" fmla="*/ 323 h 548"/>
                <a:gd name="T12" fmla="*/ 413 w 598"/>
                <a:gd name="T13" fmla="*/ 373 h 548"/>
                <a:gd name="T14" fmla="*/ 278 w 598"/>
                <a:gd name="T15" fmla="*/ 466 h 548"/>
                <a:gd name="T16" fmla="*/ 278 w 598"/>
                <a:gd name="T17" fmla="*/ 508 h 548"/>
                <a:gd name="T18" fmla="*/ 227 w 598"/>
                <a:gd name="T19" fmla="*/ 487 h 548"/>
                <a:gd name="T20" fmla="*/ 185 w 598"/>
                <a:gd name="T21" fmla="*/ 514 h 548"/>
                <a:gd name="T22" fmla="*/ 87 w 598"/>
                <a:gd name="T23" fmla="*/ 503 h 548"/>
                <a:gd name="T24" fmla="*/ 77 w 598"/>
                <a:gd name="T25" fmla="*/ 477 h 548"/>
                <a:gd name="T26" fmla="*/ 24 w 598"/>
                <a:gd name="T27" fmla="*/ 397 h 548"/>
                <a:gd name="T28" fmla="*/ 58 w 598"/>
                <a:gd name="T29" fmla="*/ 410 h 548"/>
                <a:gd name="T30" fmla="*/ 92 w 598"/>
                <a:gd name="T31" fmla="*/ 352 h 548"/>
                <a:gd name="T32" fmla="*/ 180 w 598"/>
                <a:gd name="T33" fmla="*/ 328 h 548"/>
                <a:gd name="T34" fmla="*/ 188 w 598"/>
                <a:gd name="T35" fmla="*/ 283 h 548"/>
                <a:gd name="T36" fmla="*/ 172 w 598"/>
                <a:gd name="T37" fmla="*/ 241 h 548"/>
                <a:gd name="T38" fmla="*/ 217 w 598"/>
                <a:gd name="T39" fmla="*/ 244 h 548"/>
                <a:gd name="T40" fmla="*/ 355 w 598"/>
                <a:gd name="T41" fmla="*/ 207 h 548"/>
                <a:gd name="T42" fmla="*/ 598 w 598"/>
                <a:gd name="T43" fmla="*/ 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8" h="548">
                  <a:moveTo>
                    <a:pt x="598" y="3"/>
                  </a:moveTo>
                  <a:cubicBezTo>
                    <a:pt x="595" y="45"/>
                    <a:pt x="476" y="148"/>
                    <a:pt x="455" y="196"/>
                  </a:cubicBezTo>
                  <a:cubicBezTo>
                    <a:pt x="431" y="254"/>
                    <a:pt x="550" y="262"/>
                    <a:pt x="537" y="283"/>
                  </a:cubicBezTo>
                  <a:cubicBezTo>
                    <a:pt x="529" y="294"/>
                    <a:pt x="508" y="281"/>
                    <a:pt x="497" y="286"/>
                  </a:cubicBezTo>
                  <a:cubicBezTo>
                    <a:pt x="487" y="289"/>
                    <a:pt x="484" y="305"/>
                    <a:pt x="474" y="310"/>
                  </a:cubicBezTo>
                  <a:cubicBezTo>
                    <a:pt x="458" y="320"/>
                    <a:pt x="431" y="310"/>
                    <a:pt x="418" y="323"/>
                  </a:cubicBezTo>
                  <a:cubicBezTo>
                    <a:pt x="407" y="336"/>
                    <a:pt x="421" y="360"/>
                    <a:pt x="413" y="373"/>
                  </a:cubicBezTo>
                  <a:cubicBezTo>
                    <a:pt x="392" y="410"/>
                    <a:pt x="299" y="437"/>
                    <a:pt x="278" y="466"/>
                  </a:cubicBezTo>
                  <a:cubicBezTo>
                    <a:pt x="270" y="477"/>
                    <a:pt x="286" y="495"/>
                    <a:pt x="278" y="508"/>
                  </a:cubicBezTo>
                  <a:cubicBezTo>
                    <a:pt x="257" y="548"/>
                    <a:pt x="235" y="487"/>
                    <a:pt x="227" y="487"/>
                  </a:cubicBezTo>
                  <a:cubicBezTo>
                    <a:pt x="212" y="487"/>
                    <a:pt x="201" y="508"/>
                    <a:pt x="185" y="514"/>
                  </a:cubicBezTo>
                  <a:cubicBezTo>
                    <a:pt x="177" y="516"/>
                    <a:pt x="90" y="503"/>
                    <a:pt x="87" y="503"/>
                  </a:cubicBezTo>
                  <a:cubicBezTo>
                    <a:pt x="79" y="498"/>
                    <a:pt x="82" y="485"/>
                    <a:pt x="77" y="477"/>
                  </a:cubicBezTo>
                  <a:cubicBezTo>
                    <a:pt x="69" y="469"/>
                    <a:pt x="0" y="395"/>
                    <a:pt x="24" y="397"/>
                  </a:cubicBezTo>
                  <a:cubicBezTo>
                    <a:pt x="37" y="397"/>
                    <a:pt x="45" y="410"/>
                    <a:pt x="58" y="410"/>
                  </a:cubicBezTo>
                  <a:cubicBezTo>
                    <a:pt x="82" y="408"/>
                    <a:pt x="87" y="360"/>
                    <a:pt x="92" y="352"/>
                  </a:cubicBezTo>
                  <a:cubicBezTo>
                    <a:pt x="111" y="323"/>
                    <a:pt x="161" y="344"/>
                    <a:pt x="180" y="328"/>
                  </a:cubicBezTo>
                  <a:cubicBezTo>
                    <a:pt x="193" y="320"/>
                    <a:pt x="190" y="299"/>
                    <a:pt x="188" y="283"/>
                  </a:cubicBezTo>
                  <a:cubicBezTo>
                    <a:pt x="185" y="270"/>
                    <a:pt x="161" y="254"/>
                    <a:pt x="172" y="241"/>
                  </a:cubicBezTo>
                  <a:cubicBezTo>
                    <a:pt x="180" y="230"/>
                    <a:pt x="201" y="246"/>
                    <a:pt x="217" y="244"/>
                  </a:cubicBezTo>
                  <a:cubicBezTo>
                    <a:pt x="249" y="241"/>
                    <a:pt x="325" y="222"/>
                    <a:pt x="355" y="207"/>
                  </a:cubicBezTo>
                  <a:cubicBezTo>
                    <a:pt x="392" y="185"/>
                    <a:pt x="595" y="0"/>
                    <a:pt x="598" y="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8" name="Croatia"/>
            <p:cNvSpPr>
              <a:spLocks noEditPoints="1"/>
            </p:cNvSpPr>
            <p:nvPr/>
          </p:nvSpPr>
          <p:spPr bwMode="auto">
            <a:xfrm>
              <a:off x="4365084" y="4743801"/>
              <a:ext cx="527050" cy="488950"/>
            </a:xfrm>
            <a:custGeom>
              <a:avLst/>
              <a:gdLst>
                <a:gd name="T0" fmla="*/ 1324 w 1461"/>
                <a:gd name="T1" fmla="*/ 1336 h 1355"/>
                <a:gd name="T2" fmla="*/ 1144 w 1461"/>
                <a:gd name="T3" fmla="*/ 1215 h 1355"/>
                <a:gd name="T4" fmla="*/ 1120 w 1461"/>
                <a:gd name="T5" fmla="*/ 1228 h 1355"/>
                <a:gd name="T6" fmla="*/ 1009 w 1461"/>
                <a:gd name="T7" fmla="*/ 1199 h 1355"/>
                <a:gd name="T8" fmla="*/ 937 w 1461"/>
                <a:gd name="T9" fmla="*/ 1188 h 1355"/>
                <a:gd name="T10" fmla="*/ 990 w 1461"/>
                <a:gd name="T11" fmla="*/ 1207 h 1355"/>
                <a:gd name="T12" fmla="*/ 1051 w 1461"/>
                <a:gd name="T13" fmla="*/ 1241 h 1355"/>
                <a:gd name="T14" fmla="*/ 1329 w 1461"/>
                <a:gd name="T15" fmla="*/ 1355 h 1355"/>
                <a:gd name="T16" fmla="*/ 1401 w 1461"/>
                <a:gd name="T17" fmla="*/ 473 h 1355"/>
                <a:gd name="T18" fmla="*/ 1393 w 1461"/>
                <a:gd name="T19" fmla="*/ 381 h 1355"/>
                <a:gd name="T20" fmla="*/ 1342 w 1461"/>
                <a:gd name="T21" fmla="*/ 336 h 1355"/>
                <a:gd name="T22" fmla="*/ 1342 w 1461"/>
                <a:gd name="T23" fmla="*/ 288 h 1355"/>
                <a:gd name="T24" fmla="*/ 1313 w 1461"/>
                <a:gd name="T25" fmla="*/ 264 h 1355"/>
                <a:gd name="T26" fmla="*/ 1281 w 1461"/>
                <a:gd name="T27" fmla="*/ 150 h 1355"/>
                <a:gd name="T28" fmla="*/ 1226 w 1461"/>
                <a:gd name="T29" fmla="*/ 198 h 1355"/>
                <a:gd name="T30" fmla="*/ 982 w 1461"/>
                <a:gd name="T31" fmla="*/ 180 h 1355"/>
                <a:gd name="T32" fmla="*/ 728 w 1461"/>
                <a:gd name="T33" fmla="*/ 13 h 1355"/>
                <a:gd name="T34" fmla="*/ 649 w 1461"/>
                <a:gd name="T35" fmla="*/ 55 h 1355"/>
                <a:gd name="T36" fmla="*/ 604 w 1461"/>
                <a:gd name="T37" fmla="*/ 76 h 1355"/>
                <a:gd name="T38" fmla="*/ 527 w 1461"/>
                <a:gd name="T39" fmla="*/ 256 h 1355"/>
                <a:gd name="T40" fmla="*/ 461 w 1461"/>
                <a:gd name="T41" fmla="*/ 325 h 1355"/>
                <a:gd name="T42" fmla="*/ 450 w 1461"/>
                <a:gd name="T43" fmla="*/ 397 h 1355"/>
                <a:gd name="T44" fmla="*/ 323 w 1461"/>
                <a:gd name="T45" fmla="*/ 399 h 1355"/>
                <a:gd name="T46" fmla="*/ 260 w 1461"/>
                <a:gd name="T47" fmla="*/ 333 h 1355"/>
                <a:gd name="T48" fmla="*/ 119 w 1461"/>
                <a:gd name="T49" fmla="*/ 394 h 1355"/>
                <a:gd name="T50" fmla="*/ 24 w 1461"/>
                <a:gd name="T51" fmla="*/ 413 h 1355"/>
                <a:gd name="T52" fmla="*/ 29 w 1461"/>
                <a:gd name="T53" fmla="*/ 468 h 1355"/>
                <a:gd name="T54" fmla="*/ 32 w 1461"/>
                <a:gd name="T55" fmla="*/ 532 h 1355"/>
                <a:gd name="T56" fmla="*/ 80 w 1461"/>
                <a:gd name="T57" fmla="*/ 587 h 1355"/>
                <a:gd name="T58" fmla="*/ 143 w 1461"/>
                <a:gd name="T59" fmla="*/ 601 h 1355"/>
                <a:gd name="T60" fmla="*/ 140 w 1461"/>
                <a:gd name="T61" fmla="*/ 571 h 1355"/>
                <a:gd name="T62" fmla="*/ 175 w 1461"/>
                <a:gd name="T63" fmla="*/ 577 h 1355"/>
                <a:gd name="T64" fmla="*/ 175 w 1461"/>
                <a:gd name="T65" fmla="*/ 524 h 1355"/>
                <a:gd name="T66" fmla="*/ 207 w 1461"/>
                <a:gd name="T67" fmla="*/ 447 h 1355"/>
                <a:gd name="T68" fmla="*/ 339 w 1461"/>
                <a:gd name="T69" fmla="*/ 518 h 1355"/>
                <a:gd name="T70" fmla="*/ 463 w 1461"/>
                <a:gd name="T71" fmla="*/ 773 h 1355"/>
                <a:gd name="T72" fmla="*/ 434 w 1461"/>
                <a:gd name="T73" fmla="*/ 836 h 1355"/>
                <a:gd name="T74" fmla="*/ 561 w 1461"/>
                <a:gd name="T75" fmla="*/ 955 h 1355"/>
                <a:gd name="T76" fmla="*/ 651 w 1461"/>
                <a:gd name="T77" fmla="*/ 1059 h 1355"/>
                <a:gd name="T78" fmla="*/ 826 w 1461"/>
                <a:gd name="T79" fmla="*/ 1066 h 1355"/>
                <a:gd name="T80" fmla="*/ 972 w 1461"/>
                <a:gd name="T81" fmla="*/ 1146 h 1355"/>
                <a:gd name="T82" fmla="*/ 1046 w 1461"/>
                <a:gd name="T83" fmla="*/ 1183 h 1355"/>
                <a:gd name="T84" fmla="*/ 1078 w 1461"/>
                <a:gd name="T85" fmla="*/ 1212 h 1355"/>
                <a:gd name="T86" fmla="*/ 995 w 1461"/>
                <a:gd name="T87" fmla="*/ 1096 h 1355"/>
                <a:gd name="T88" fmla="*/ 943 w 1461"/>
                <a:gd name="T89" fmla="*/ 1027 h 1355"/>
                <a:gd name="T90" fmla="*/ 710 w 1461"/>
                <a:gd name="T91" fmla="*/ 810 h 1355"/>
                <a:gd name="T92" fmla="*/ 702 w 1461"/>
                <a:gd name="T93" fmla="*/ 765 h 1355"/>
                <a:gd name="T94" fmla="*/ 620 w 1461"/>
                <a:gd name="T95" fmla="*/ 643 h 1355"/>
                <a:gd name="T96" fmla="*/ 604 w 1461"/>
                <a:gd name="T97" fmla="*/ 460 h 1355"/>
                <a:gd name="T98" fmla="*/ 720 w 1461"/>
                <a:gd name="T99" fmla="*/ 529 h 1355"/>
                <a:gd name="T100" fmla="*/ 741 w 1461"/>
                <a:gd name="T101" fmla="*/ 458 h 1355"/>
                <a:gd name="T102" fmla="*/ 842 w 1461"/>
                <a:gd name="T103" fmla="*/ 426 h 1355"/>
                <a:gd name="T104" fmla="*/ 924 w 1461"/>
                <a:gd name="T105" fmla="*/ 458 h 1355"/>
                <a:gd name="T106" fmla="*/ 1078 w 1461"/>
                <a:gd name="T107" fmla="*/ 476 h 1355"/>
                <a:gd name="T108" fmla="*/ 1112 w 1461"/>
                <a:gd name="T109" fmla="*/ 439 h 1355"/>
                <a:gd name="T110" fmla="*/ 1165 w 1461"/>
                <a:gd name="T111" fmla="*/ 439 h 1355"/>
                <a:gd name="T112" fmla="*/ 1244 w 1461"/>
                <a:gd name="T113" fmla="*/ 458 h 1355"/>
                <a:gd name="T114" fmla="*/ 1326 w 1461"/>
                <a:gd name="T115" fmla="*/ 51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1" h="1355">
                  <a:moveTo>
                    <a:pt x="1329" y="1355"/>
                  </a:moveTo>
                  <a:lnTo>
                    <a:pt x="1324" y="1336"/>
                  </a:lnTo>
                  <a:cubicBezTo>
                    <a:pt x="1292" y="1284"/>
                    <a:pt x="1242" y="1302"/>
                    <a:pt x="1183" y="1257"/>
                  </a:cubicBezTo>
                  <a:cubicBezTo>
                    <a:pt x="1168" y="1244"/>
                    <a:pt x="1162" y="1220"/>
                    <a:pt x="1144" y="1215"/>
                  </a:cubicBezTo>
                  <a:cubicBezTo>
                    <a:pt x="1133" y="1209"/>
                    <a:pt x="1120" y="1220"/>
                    <a:pt x="1107" y="1223"/>
                  </a:cubicBezTo>
                  <a:cubicBezTo>
                    <a:pt x="1112" y="1225"/>
                    <a:pt x="1115" y="1225"/>
                    <a:pt x="1120" y="1228"/>
                  </a:cubicBezTo>
                  <a:cubicBezTo>
                    <a:pt x="1125" y="1231"/>
                    <a:pt x="1131" y="1246"/>
                    <a:pt x="1125" y="1246"/>
                  </a:cubicBezTo>
                  <a:cubicBezTo>
                    <a:pt x="1083" y="1244"/>
                    <a:pt x="1051" y="1204"/>
                    <a:pt x="1009" y="1199"/>
                  </a:cubicBezTo>
                  <a:cubicBezTo>
                    <a:pt x="990" y="1196"/>
                    <a:pt x="969" y="1201"/>
                    <a:pt x="950" y="1199"/>
                  </a:cubicBezTo>
                  <a:cubicBezTo>
                    <a:pt x="945" y="1199"/>
                    <a:pt x="940" y="1186"/>
                    <a:pt x="937" y="1188"/>
                  </a:cubicBezTo>
                  <a:cubicBezTo>
                    <a:pt x="932" y="1191"/>
                    <a:pt x="932" y="1204"/>
                    <a:pt x="937" y="1207"/>
                  </a:cubicBezTo>
                  <a:cubicBezTo>
                    <a:pt x="953" y="1212"/>
                    <a:pt x="972" y="1204"/>
                    <a:pt x="990" y="1207"/>
                  </a:cubicBezTo>
                  <a:cubicBezTo>
                    <a:pt x="1006" y="1209"/>
                    <a:pt x="1025" y="1215"/>
                    <a:pt x="1043" y="1225"/>
                  </a:cubicBezTo>
                  <a:cubicBezTo>
                    <a:pt x="1048" y="1228"/>
                    <a:pt x="1046" y="1239"/>
                    <a:pt x="1051" y="1241"/>
                  </a:cubicBezTo>
                  <a:cubicBezTo>
                    <a:pt x="1141" y="1289"/>
                    <a:pt x="1123" y="1212"/>
                    <a:pt x="1263" y="1323"/>
                  </a:cubicBezTo>
                  <a:cubicBezTo>
                    <a:pt x="1281" y="1336"/>
                    <a:pt x="1305" y="1350"/>
                    <a:pt x="1329" y="1355"/>
                  </a:cubicBezTo>
                  <a:close/>
                  <a:moveTo>
                    <a:pt x="1374" y="505"/>
                  </a:moveTo>
                  <a:cubicBezTo>
                    <a:pt x="1350" y="479"/>
                    <a:pt x="1390" y="492"/>
                    <a:pt x="1401" y="473"/>
                  </a:cubicBezTo>
                  <a:cubicBezTo>
                    <a:pt x="1403" y="471"/>
                    <a:pt x="1403" y="466"/>
                    <a:pt x="1401" y="463"/>
                  </a:cubicBezTo>
                  <a:cubicBezTo>
                    <a:pt x="1366" y="428"/>
                    <a:pt x="1390" y="415"/>
                    <a:pt x="1393" y="381"/>
                  </a:cubicBezTo>
                  <a:cubicBezTo>
                    <a:pt x="1395" y="368"/>
                    <a:pt x="1461" y="421"/>
                    <a:pt x="1453" y="368"/>
                  </a:cubicBezTo>
                  <a:cubicBezTo>
                    <a:pt x="1416" y="368"/>
                    <a:pt x="1374" y="357"/>
                    <a:pt x="1342" y="336"/>
                  </a:cubicBezTo>
                  <a:cubicBezTo>
                    <a:pt x="1329" y="325"/>
                    <a:pt x="1353" y="320"/>
                    <a:pt x="1353" y="317"/>
                  </a:cubicBezTo>
                  <a:cubicBezTo>
                    <a:pt x="1353" y="309"/>
                    <a:pt x="1326" y="304"/>
                    <a:pt x="1342" y="288"/>
                  </a:cubicBezTo>
                  <a:cubicBezTo>
                    <a:pt x="1345" y="286"/>
                    <a:pt x="1363" y="301"/>
                    <a:pt x="1366" y="286"/>
                  </a:cubicBezTo>
                  <a:cubicBezTo>
                    <a:pt x="1369" y="256"/>
                    <a:pt x="1313" y="291"/>
                    <a:pt x="1313" y="264"/>
                  </a:cubicBezTo>
                  <a:cubicBezTo>
                    <a:pt x="1318" y="203"/>
                    <a:pt x="1329" y="219"/>
                    <a:pt x="1284" y="156"/>
                  </a:cubicBezTo>
                  <a:lnTo>
                    <a:pt x="1281" y="150"/>
                  </a:lnTo>
                  <a:cubicBezTo>
                    <a:pt x="1273" y="153"/>
                    <a:pt x="1266" y="153"/>
                    <a:pt x="1252" y="156"/>
                  </a:cubicBezTo>
                  <a:cubicBezTo>
                    <a:pt x="1234" y="156"/>
                    <a:pt x="1231" y="193"/>
                    <a:pt x="1226" y="198"/>
                  </a:cubicBezTo>
                  <a:cubicBezTo>
                    <a:pt x="1191" y="227"/>
                    <a:pt x="1075" y="230"/>
                    <a:pt x="1038" y="214"/>
                  </a:cubicBezTo>
                  <a:cubicBezTo>
                    <a:pt x="1019" y="206"/>
                    <a:pt x="1003" y="188"/>
                    <a:pt x="982" y="180"/>
                  </a:cubicBezTo>
                  <a:cubicBezTo>
                    <a:pt x="977" y="177"/>
                    <a:pt x="924" y="185"/>
                    <a:pt x="916" y="174"/>
                  </a:cubicBezTo>
                  <a:cubicBezTo>
                    <a:pt x="860" y="103"/>
                    <a:pt x="800" y="71"/>
                    <a:pt x="728" y="13"/>
                  </a:cubicBezTo>
                  <a:cubicBezTo>
                    <a:pt x="710" y="10"/>
                    <a:pt x="665" y="0"/>
                    <a:pt x="654" y="2"/>
                  </a:cubicBezTo>
                  <a:cubicBezTo>
                    <a:pt x="625" y="8"/>
                    <a:pt x="665" y="45"/>
                    <a:pt x="649" y="55"/>
                  </a:cubicBezTo>
                  <a:cubicBezTo>
                    <a:pt x="635" y="60"/>
                    <a:pt x="620" y="53"/>
                    <a:pt x="606" y="58"/>
                  </a:cubicBezTo>
                  <a:cubicBezTo>
                    <a:pt x="601" y="60"/>
                    <a:pt x="609" y="71"/>
                    <a:pt x="604" y="76"/>
                  </a:cubicBezTo>
                  <a:cubicBezTo>
                    <a:pt x="577" y="98"/>
                    <a:pt x="535" y="100"/>
                    <a:pt x="508" y="124"/>
                  </a:cubicBezTo>
                  <a:cubicBezTo>
                    <a:pt x="477" y="153"/>
                    <a:pt x="567" y="227"/>
                    <a:pt x="527" y="256"/>
                  </a:cubicBezTo>
                  <a:cubicBezTo>
                    <a:pt x="434" y="323"/>
                    <a:pt x="493" y="211"/>
                    <a:pt x="432" y="299"/>
                  </a:cubicBezTo>
                  <a:cubicBezTo>
                    <a:pt x="424" y="309"/>
                    <a:pt x="455" y="312"/>
                    <a:pt x="461" y="325"/>
                  </a:cubicBezTo>
                  <a:cubicBezTo>
                    <a:pt x="466" y="336"/>
                    <a:pt x="434" y="333"/>
                    <a:pt x="434" y="344"/>
                  </a:cubicBezTo>
                  <a:cubicBezTo>
                    <a:pt x="434" y="349"/>
                    <a:pt x="461" y="383"/>
                    <a:pt x="450" y="397"/>
                  </a:cubicBezTo>
                  <a:cubicBezTo>
                    <a:pt x="421" y="426"/>
                    <a:pt x="379" y="381"/>
                    <a:pt x="352" y="381"/>
                  </a:cubicBezTo>
                  <a:cubicBezTo>
                    <a:pt x="313" y="381"/>
                    <a:pt x="389" y="418"/>
                    <a:pt x="323" y="399"/>
                  </a:cubicBezTo>
                  <a:cubicBezTo>
                    <a:pt x="305" y="394"/>
                    <a:pt x="281" y="365"/>
                    <a:pt x="273" y="349"/>
                  </a:cubicBezTo>
                  <a:cubicBezTo>
                    <a:pt x="268" y="344"/>
                    <a:pt x="262" y="328"/>
                    <a:pt x="260" y="333"/>
                  </a:cubicBezTo>
                  <a:cubicBezTo>
                    <a:pt x="249" y="349"/>
                    <a:pt x="252" y="368"/>
                    <a:pt x="241" y="381"/>
                  </a:cubicBezTo>
                  <a:cubicBezTo>
                    <a:pt x="207" y="426"/>
                    <a:pt x="159" y="381"/>
                    <a:pt x="119" y="394"/>
                  </a:cubicBezTo>
                  <a:cubicBezTo>
                    <a:pt x="114" y="397"/>
                    <a:pt x="125" y="407"/>
                    <a:pt x="119" y="413"/>
                  </a:cubicBezTo>
                  <a:cubicBezTo>
                    <a:pt x="95" y="426"/>
                    <a:pt x="48" y="423"/>
                    <a:pt x="24" y="413"/>
                  </a:cubicBezTo>
                  <a:cubicBezTo>
                    <a:pt x="16" y="413"/>
                    <a:pt x="0" y="405"/>
                    <a:pt x="0" y="413"/>
                  </a:cubicBezTo>
                  <a:cubicBezTo>
                    <a:pt x="3" y="434"/>
                    <a:pt x="21" y="450"/>
                    <a:pt x="29" y="468"/>
                  </a:cubicBezTo>
                  <a:cubicBezTo>
                    <a:pt x="29" y="471"/>
                    <a:pt x="24" y="471"/>
                    <a:pt x="24" y="473"/>
                  </a:cubicBezTo>
                  <a:cubicBezTo>
                    <a:pt x="27" y="495"/>
                    <a:pt x="21" y="516"/>
                    <a:pt x="32" y="532"/>
                  </a:cubicBezTo>
                  <a:cubicBezTo>
                    <a:pt x="32" y="532"/>
                    <a:pt x="35" y="532"/>
                    <a:pt x="35" y="534"/>
                  </a:cubicBezTo>
                  <a:cubicBezTo>
                    <a:pt x="24" y="550"/>
                    <a:pt x="66" y="569"/>
                    <a:pt x="80" y="587"/>
                  </a:cubicBezTo>
                  <a:cubicBezTo>
                    <a:pt x="90" y="603"/>
                    <a:pt x="98" y="672"/>
                    <a:pt x="111" y="656"/>
                  </a:cubicBezTo>
                  <a:cubicBezTo>
                    <a:pt x="125" y="640"/>
                    <a:pt x="132" y="619"/>
                    <a:pt x="143" y="601"/>
                  </a:cubicBezTo>
                  <a:cubicBezTo>
                    <a:pt x="146" y="593"/>
                    <a:pt x="148" y="585"/>
                    <a:pt x="148" y="577"/>
                  </a:cubicBezTo>
                  <a:cubicBezTo>
                    <a:pt x="148" y="574"/>
                    <a:pt x="140" y="577"/>
                    <a:pt x="140" y="571"/>
                  </a:cubicBezTo>
                  <a:cubicBezTo>
                    <a:pt x="140" y="569"/>
                    <a:pt x="140" y="558"/>
                    <a:pt x="143" y="561"/>
                  </a:cubicBezTo>
                  <a:cubicBezTo>
                    <a:pt x="154" y="563"/>
                    <a:pt x="146" y="624"/>
                    <a:pt x="175" y="577"/>
                  </a:cubicBezTo>
                  <a:cubicBezTo>
                    <a:pt x="180" y="563"/>
                    <a:pt x="180" y="550"/>
                    <a:pt x="180" y="534"/>
                  </a:cubicBezTo>
                  <a:cubicBezTo>
                    <a:pt x="180" y="532"/>
                    <a:pt x="175" y="529"/>
                    <a:pt x="175" y="524"/>
                  </a:cubicBezTo>
                  <a:cubicBezTo>
                    <a:pt x="175" y="521"/>
                    <a:pt x="177" y="532"/>
                    <a:pt x="180" y="529"/>
                  </a:cubicBezTo>
                  <a:cubicBezTo>
                    <a:pt x="201" y="518"/>
                    <a:pt x="183" y="447"/>
                    <a:pt x="207" y="447"/>
                  </a:cubicBezTo>
                  <a:cubicBezTo>
                    <a:pt x="283" y="442"/>
                    <a:pt x="257" y="471"/>
                    <a:pt x="305" y="511"/>
                  </a:cubicBezTo>
                  <a:cubicBezTo>
                    <a:pt x="315" y="518"/>
                    <a:pt x="331" y="511"/>
                    <a:pt x="339" y="518"/>
                  </a:cubicBezTo>
                  <a:cubicBezTo>
                    <a:pt x="387" y="574"/>
                    <a:pt x="331" y="643"/>
                    <a:pt x="384" y="701"/>
                  </a:cubicBezTo>
                  <a:cubicBezTo>
                    <a:pt x="400" y="720"/>
                    <a:pt x="445" y="759"/>
                    <a:pt x="463" y="773"/>
                  </a:cubicBezTo>
                  <a:cubicBezTo>
                    <a:pt x="485" y="783"/>
                    <a:pt x="551" y="794"/>
                    <a:pt x="530" y="802"/>
                  </a:cubicBezTo>
                  <a:cubicBezTo>
                    <a:pt x="493" y="812"/>
                    <a:pt x="424" y="736"/>
                    <a:pt x="434" y="836"/>
                  </a:cubicBezTo>
                  <a:cubicBezTo>
                    <a:pt x="437" y="868"/>
                    <a:pt x="559" y="937"/>
                    <a:pt x="577" y="961"/>
                  </a:cubicBezTo>
                  <a:cubicBezTo>
                    <a:pt x="583" y="963"/>
                    <a:pt x="556" y="953"/>
                    <a:pt x="561" y="955"/>
                  </a:cubicBezTo>
                  <a:cubicBezTo>
                    <a:pt x="577" y="966"/>
                    <a:pt x="646" y="987"/>
                    <a:pt x="649" y="995"/>
                  </a:cubicBezTo>
                  <a:cubicBezTo>
                    <a:pt x="654" y="1013"/>
                    <a:pt x="638" y="1043"/>
                    <a:pt x="651" y="1059"/>
                  </a:cubicBezTo>
                  <a:cubicBezTo>
                    <a:pt x="659" y="1064"/>
                    <a:pt x="741" y="1035"/>
                    <a:pt x="744" y="1032"/>
                  </a:cubicBezTo>
                  <a:cubicBezTo>
                    <a:pt x="797" y="1021"/>
                    <a:pt x="760" y="1043"/>
                    <a:pt x="826" y="1066"/>
                  </a:cubicBezTo>
                  <a:cubicBezTo>
                    <a:pt x="847" y="1072"/>
                    <a:pt x="871" y="1064"/>
                    <a:pt x="892" y="1072"/>
                  </a:cubicBezTo>
                  <a:cubicBezTo>
                    <a:pt x="921" y="1082"/>
                    <a:pt x="940" y="1130"/>
                    <a:pt x="972" y="1146"/>
                  </a:cubicBezTo>
                  <a:cubicBezTo>
                    <a:pt x="1009" y="1162"/>
                    <a:pt x="1033" y="1172"/>
                    <a:pt x="1043" y="1183"/>
                  </a:cubicBezTo>
                  <a:cubicBezTo>
                    <a:pt x="1043" y="1186"/>
                    <a:pt x="1046" y="1183"/>
                    <a:pt x="1046" y="1183"/>
                  </a:cubicBezTo>
                  <a:cubicBezTo>
                    <a:pt x="1051" y="1183"/>
                    <a:pt x="1056" y="1178"/>
                    <a:pt x="1059" y="1183"/>
                  </a:cubicBezTo>
                  <a:cubicBezTo>
                    <a:pt x="1070" y="1201"/>
                    <a:pt x="1054" y="1201"/>
                    <a:pt x="1078" y="1212"/>
                  </a:cubicBezTo>
                  <a:cubicBezTo>
                    <a:pt x="1086" y="1204"/>
                    <a:pt x="1104" y="1204"/>
                    <a:pt x="1107" y="1194"/>
                  </a:cubicBezTo>
                  <a:cubicBezTo>
                    <a:pt x="1120" y="1159"/>
                    <a:pt x="1006" y="1114"/>
                    <a:pt x="995" y="1096"/>
                  </a:cubicBezTo>
                  <a:cubicBezTo>
                    <a:pt x="985" y="1080"/>
                    <a:pt x="993" y="1056"/>
                    <a:pt x="982" y="1040"/>
                  </a:cubicBezTo>
                  <a:cubicBezTo>
                    <a:pt x="974" y="1029"/>
                    <a:pt x="956" y="1032"/>
                    <a:pt x="943" y="1027"/>
                  </a:cubicBezTo>
                  <a:cubicBezTo>
                    <a:pt x="887" y="992"/>
                    <a:pt x="853" y="929"/>
                    <a:pt x="805" y="889"/>
                  </a:cubicBezTo>
                  <a:cubicBezTo>
                    <a:pt x="789" y="878"/>
                    <a:pt x="728" y="818"/>
                    <a:pt x="710" y="810"/>
                  </a:cubicBezTo>
                  <a:cubicBezTo>
                    <a:pt x="702" y="807"/>
                    <a:pt x="691" y="818"/>
                    <a:pt x="683" y="812"/>
                  </a:cubicBezTo>
                  <a:cubicBezTo>
                    <a:pt x="670" y="799"/>
                    <a:pt x="702" y="770"/>
                    <a:pt x="702" y="765"/>
                  </a:cubicBezTo>
                  <a:cubicBezTo>
                    <a:pt x="699" y="754"/>
                    <a:pt x="686" y="751"/>
                    <a:pt x="678" y="743"/>
                  </a:cubicBezTo>
                  <a:cubicBezTo>
                    <a:pt x="657" y="712"/>
                    <a:pt x="649" y="669"/>
                    <a:pt x="620" y="643"/>
                  </a:cubicBezTo>
                  <a:cubicBezTo>
                    <a:pt x="609" y="630"/>
                    <a:pt x="588" y="630"/>
                    <a:pt x="575" y="619"/>
                  </a:cubicBezTo>
                  <a:cubicBezTo>
                    <a:pt x="564" y="611"/>
                    <a:pt x="545" y="458"/>
                    <a:pt x="604" y="460"/>
                  </a:cubicBezTo>
                  <a:cubicBezTo>
                    <a:pt x="630" y="460"/>
                    <a:pt x="675" y="518"/>
                    <a:pt x="699" y="532"/>
                  </a:cubicBezTo>
                  <a:lnTo>
                    <a:pt x="720" y="529"/>
                  </a:lnTo>
                  <a:lnTo>
                    <a:pt x="699" y="532"/>
                  </a:lnTo>
                  <a:cubicBezTo>
                    <a:pt x="731" y="529"/>
                    <a:pt x="725" y="479"/>
                    <a:pt x="741" y="458"/>
                  </a:cubicBezTo>
                  <a:cubicBezTo>
                    <a:pt x="770" y="423"/>
                    <a:pt x="784" y="466"/>
                    <a:pt x="821" y="458"/>
                  </a:cubicBezTo>
                  <a:cubicBezTo>
                    <a:pt x="831" y="455"/>
                    <a:pt x="831" y="434"/>
                    <a:pt x="842" y="426"/>
                  </a:cubicBezTo>
                  <a:cubicBezTo>
                    <a:pt x="842" y="426"/>
                    <a:pt x="858" y="442"/>
                    <a:pt x="903" y="455"/>
                  </a:cubicBezTo>
                  <a:cubicBezTo>
                    <a:pt x="908" y="458"/>
                    <a:pt x="916" y="460"/>
                    <a:pt x="924" y="458"/>
                  </a:cubicBezTo>
                  <a:cubicBezTo>
                    <a:pt x="929" y="458"/>
                    <a:pt x="932" y="447"/>
                    <a:pt x="940" y="444"/>
                  </a:cubicBezTo>
                  <a:cubicBezTo>
                    <a:pt x="972" y="442"/>
                    <a:pt x="1043" y="481"/>
                    <a:pt x="1078" y="476"/>
                  </a:cubicBezTo>
                  <a:cubicBezTo>
                    <a:pt x="1086" y="476"/>
                    <a:pt x="1093" y="471"/>
                    <a:pt x="1096" y="463"/>
                  </a:cubicBezTo>
                  <a:cubicBezTo>
                    <a:pt x="1104" y="458"/>
                    <a:pt x="1101" y="439"/>
                    <a:pt x="1112" y="439"/>
                  </a:cubicBezTo>
                  <a:cubicBezTo>
                    <a:pt x="1128" y="436"/>
                    <a:pt x="1138" y="452"/>
                    <a:pt x="1154" y="458"/>
                  </a:cubicBezTo>
                  <a:cubicBezTo>
                    <a:pt x="1183" y="466"/>
                    <a:pt x="1149" y="444"/>
                    <a:pt x="1165" y="439"/>
                  </a:cubicBezTo>
                  <a:cubicBezTo>
                    <a:pt x="1181" y="434"/>
                    <a:pt x="1199" y="434"/>
                    <a:pt x="1215" y="439"/>
                  </a:cubicBezTo>
                  <a:cubicBezTo>
                    <a:pt x="1226" y="442"/>
                    <a:pt x="1234" y="458"/>
                    <a:pt x="1244" y="458"/>
                  </a:cubicBezTo>
                  <a:cubicBezTo>
                    <a:pt x="1252" y="458"/>
                    <a:pt x="1244" y="439"/>
                    <a:pt x="1252" y="439"/>
                  </a:cubicBezTo>
                  <a:cubicBezTo>
                    <a:pt x="1313" y="442"/>
                    <a:pt x="1297" y="508"/>
                    <a:pt x="1326" y="513"/>
                  </a:cubicBezTo>
                  <a:cubicBezTo>
                    <a:pt x="1345" y="516"/>
                    <a:pt x="1361" y="511"/>
                    <a:pt x="1374" y="50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9" name="Bulgaria"/>
            <p:cNvSpPr>
              <a:spLocks/>
            </p:cNvSpPr>
            <p:nvPr/>
          </p:nvSpPr>
          <p:spPr bwMode="auto">
            <a:xfrm>
              <a:off x="5169946" y="4873976"/>
              <a:ext cx="566738" cy="434975"/>
            </a:xfrm>
            <a:custGeom>
              <a:avLst/>
              <a:gdLst>
                <a:gd name="T0" fmla="*/ 1114 w 1572"/>
                <a:gd name="T1" fmla="*/ 894 h 1209"/>
                <a:gd name="T2" fmla="*/ 1035 w 1572"/>
                <a:gd name="T3" fmla="*/ 1061 h 1209"/>
                <a:gd name="T4" fmla="*/ 889 w 1572"/>
                <a:gd name="T5" fmla="*/ 1104 h 1209"/>
                <a:gd name="T6" fmla="*/ 778 w 1572"/>
                <a:gd name="T7" fmla="*/ 1109 h 1209"/>
                <a:gd name="T8" fmla="*/ 741 w 1572"/>
                <a:gd name="T9" fmla="*/ 1093 h 1209"/>
                <a:gd name="T10" fmla="*/ 656 w 1572"/>
                <a:gd name="T11" fmla="*/ 1074 h 1209"/>
                <a:gd name="T12" fmla="*/ 484 w 1572"/>
                <a:gd name="T13" fmla="*/ 1151 h 1209"/>
                <a:gd name="T14" fmla="*/ 362 w 1572"/>
                <a:gd name="T15" fmla="*/ 1201 h 1209"/>
                <a:gd name="T16" fmla="*/ 296 w 1572"/>
                <a:gd name="T17" fmla="*/ 1201 h 1209"/>
                <a:gd name="T18" fmla="*/ 294 w 1572"/>
                <a:gd name="T19" fmla="*/ 1056 h 1209"/>
                <a:gd name="T20" fmla="*/ 174 w 1572"/>
                <a:gd name="T21" fmla="*/ 961 h 1209"/>
                <a:gd name="T22" fmla="*/ 135 w 1572"/>
                <a:gd name="T23" fmla="*/ 834 h 1209"/>
                <a:gd name="T24" fmla="*/ 100 w 1572"/>
                <a:gd name="T25" fmla="*/ 810 h 1209"/>
                <a:gd name="T26" fmla="*/ 87 w 1572"/>
                <a:gd name="T27" fmla="*/ 725 h 1209"/>
                <a:gd name="T28" fmla="*/ 209 w 1572"/>
                <a:gd name="T29" fmla="*/ 566 h 1209"/>
                <a:gd name="T30" fmla="*/ 18 w 1572"/>
                <a:gd name="T31" fmla="*/ 320 h 1209"/>
                <a:gd name="T32" fmla="*/ 71 w 1572"/>
                <a:gd name="T33" fmla="*/ 227 h 1209"/>
                <a:gd name="T34" fmla="*/ 135 w 1572"/>
                <a:gd name="T35" fmla="*/ 352 h 1209"/>
                <a:gd name="T36" fmla="*/ 511 w 1572"/>
                <a:gd name="T37" fmla="*/ 333 h 1209"/>
                <a:gd name="T38" fmla="*/ 675 w 1572"/>
                <a:gd name="T39" fmla="*/ 293 h 1209"/>
                <a:gd name="T40" fmla="*/ 932 w 1572"/>
                <a:gd name="T41" fmla="*/ 148 h 1209"/>
                <a:gd name="T42" fmla="*/ 1241 w 1572"/>
                <a:gd name="T43" fmla="*/ 58 h 1209"/>
                <a:gd name="T44" fmla="*/ 1347 w 1572"/>
                <a:gd name="T45" fmla="*/ 47 h 1209"/>
                <a:gd name="T46" fmla="*/ 1400 w 1572"/>
                <a:gd name="T47" fmla="*/ 71 h 1209"/>
                <a:gd name="T48" fmla="*/ 1556 w 1572"/>
                <a:gd name="T49" fmla="*/ 74 h 1209"/>
                <a:gd name="T50" fmla="*/ 1517 w 1572"/>
                <a:gd name="T51" fmla="*/ 201 h 1209"/>
                <a:gd name="T52" fmla="*/ 1427 w 1572"/>
                <a:gd name="T53" fmla="*/ 301 h 1209"/>
                <a:gd name="T54" fmla="*/ 1456 w 1572"/>
                <a:gd name="T55" fmla="*/ 421 h 1209"/>
                <a:gd name="T56" fmla="*/ 1421 w 1572"/>
                <a:gd name="T57" fmla="*/ 484 h 1209"/>
                <a:gd name="T58" fmla="*/ 1408 w 1572"/>
                <a:gd name="T59" fmla="*/ 516 h 1209"/>
                <a:gd name="T60" fmla="*/ 1371 w 1572"/>
                <a:gd name="T61" fmla="*/ 574 h 1209"/>
                <a:gd name="T62" fmla="*/ 1464 w 1572"/>
                <a:gd name="T63" fmla="*/ 632 h 1209"/>
                <a:gd name="T64" fmla="*/ 1556 w 1572"/>
                <a:gd name="T65" fmla="*/ 706 h 1209"/>
                <a:gd name="T66" fmla="*/ 1503 w 1572"/>
                <a:gd name="T67" fmla="*/ 712 h 1209"/>
                <a:gd name="T68" fmla="*/ 1445 w 1572"/>
                <a:gd name="T69" fmla="*/ 762 h 1209"/>
                <a:gd name="T70" fmla="*/ 1260 w 1572"/>
                <a:gd name="T71" fmla="*/ 783 h 1209"/>
                <a:gd name="T72" fmla="*/ 1194 w 1572"/>
                <a:gd name="T73" fmla="*/ 84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2" h="1209">
                  <a:moveTo>
                    <a:pt x="1149" y="897"/>
                  </a:moveTo>
                  <a:cubicBezTo>
                    <a:pt x="1135" y="894"/>
                    <a:pt x="1122" y="894"/>
                    <a:pt x="1114" y="894"/>
                  </a:cubicBezTo>
                  <a:cubicBezTo>
                    <a:pt x="1011" y="916"/>
                    <a:pt x="1178" y="990"/>
                    <a:pt x="1120" y="1035"/>
                  </a:cubicBezTo>
                  <a:cubicBezTo>
                    <a:pt x="1120" y="1035"/>
                    <a:pt x="1037" y="1061"/>
                    <a:pt x="1035" y="1061"/>
                  </a:cubicBezTo>
                  <a:cubicBezTo>
                    <a:pt x="998" y="1074"/>
                    <a:pt x="937" y="1122"/>
                    <a:pt x="897" y="1119"/>
                  </a:cubicBezTo>
                  <a:cubicBezTo>
                    <a:pt x="889" y="1119"/>
                    <a:pt x="895" y="1106"/>
                    <a:pt x="889" y="1104"/>
                  </a:cubicBezTo>
                  <a:cubicBezTo>
                    <a:pt x="863" y="1090"/>
                    <a:pt x="828" y="1074"/>
                    <a:pt x="799" y="1082"/>
                  </a:cubicBezTo>
                  <a:cubicBezTo>
                    <a:pt x="789" y="1085"/>
                    <a:pt x="789" y="1106"/>
                    <a:pt x="778" y="1109"/>
                  </a:cubicBezTo>
                  <a:cubicBezTo>
                    <a:pt x="770" y="1111"/>
                    <a:pt x="765" y="1093"/>
                    <a:pt x="757" y="1090"/>
                  </a:cubicBezTo>
                  <a:cubicBezTo>
                    <a:pt x="752" y="1088"/>
                    <a:pt x="744" y="1098"/>
                    <a:pt x="741" y="1093"/>
                  </a:cubicBezTo>
                  <a:cubicBezTo>
                    <a:pt x="722" y="1082"/>
                    <a:pt x="717" y="1053"/>
                    <a:pt x="696" y="1051"/>
                  </a:cubicBezTo>
                  <a:cubicBezTo>
                    <a:pt x="680" y="1045"/>
                    <a:pt x="672" y="1072"/>
                    <a:pt x="656" y="1074"/>
                  </a:cubicBezTo>
                  <a:cubicBezTo>
                    <a:pt x="646" y="1080"/>
                    <a:pt x="632" y="1059"/>
                    <a:pt x="625" y="1064"/>
                  </a:cubicBezTo>
                  <a:cubicBezTo>
                    <a:pt x="577" y="1093"/>
                    <a:pt x="558" y="1125"/>
                    <a:pt x="484" y="1151"/>
                  </a:cubicBezTo>
                  <a:cubicBezTo>
                    <a:pt x="452" y="1162"/>
                    <a:pt x="413" y="1151"/>
                    <a:pt x="384" y="1170"/>
                  </a:cubicBezTo>
                  <a:cubicBezTo>
                    <a:pt x="373" y="1175"/>
                    <a:pt x="373" y="1196"/>
                    <a:pt x="362" y="1201"/>
                  </a:cubicBezTo>
                  <a:cubicBezTo>
                    <a:pt x="355" y="1209"/>
                    <a:pt x="341" y="1201"/>
                    <a:pt x="331" y="1201"/>
                  </a:cubicBezTo>
                  <a:lnTo>
                    <a:pt x="296" y="1201"/>
                  </a:lnTo>
                  <a:cubicBezTo>
                    <a:pt x="294" y="1204"/>
                    <a:pt x="296" y="1209"/>
                    <a:pt x="296" y="1209"/>
                  </a:cubicBezTo>
                  <a:cubicBezTo>
                    <a:pt x="302" y="1194"/>
                    <a:pt x="296" y="1056"/>
                    <a:pt x="294" y="1056"/>
                  </a:cubicBezTo>
                  <a:cubicBezTo>
                    <a:pt x="275" y="1037"/>
                    <a:pt x="246" y="984"/>
                    <a:pt x="222" y="969"/>
                  </a:cubicBezTo>
                  <a:cubicBezTo>
                    <a:pt x="209" y="961"/>
                    <a:pt x="190" y="969"/>
                    <a:pt x="174" y="961"/>
                  </a:cubicBezTo>
                  <a:cubicBezTo>
                    <a:pt x="169" y="958"/>
                    <a:pt x="98" y="902"/>
                    <a:pt x="98" y="897"/>
                  </a:cubicBezTo>
                  <a:cubicBezTo>
                    <a:pt x="111" y="873"/>
                    <a:pt x="148" y="868"/>
                    <a:pt x="135" y="834"/>
                  </a:cubicBezTo>
                  <a:cubicBezTo>
                    <a:pt x="132" y="823"/>
                    <a:pt x="124" y="818"/>
                    <a:pt x="116" y="812"/>
                  </a:cubicBezTo>
                  <a:cubicBezTo>
                    <a:pt x="111" y="810"/>
                    <a:pt x="103" y="815"/>
                    <a:pt x="100" y="810"/>
                  </a:cubicBezTo>
                  <a:cubicBezTo>
                    <a:pt x="98" y="796"/>
                    <a:pt x="100" y="783"/>
                    <a:pt x="100" y="770"/>
                  </a:cubicBezTo>
                  <a:cubicBezTo>
                    <a:pt x="98" y="754"/>
                    <a:pt x="79" y="738"/>
                    <a:pt x="87" y="725"/>
                  </a:cubicBezTo>
                  <a:cubicBezTo>
                    <a:pt x="164" y="598"/>
                    <a:pt x="77" y="754"/>
                    <a:pt x="161" y="688"/>
                  </a:cubicBezTo>
                  <a:cubicBezTo>
                    <a:pt x="169" y="680"/>
                    <a:pt x="225" y="582"/>
                    <a:pt x="209" y="566"/>
                  </a:cubicBezTo>
                  <a:cubicBezTo>
                    <a:pt x="188" y="550"/>
                    <a:pt x="87" y="503"/>
                    <a:pt x="82" y="497"/>
                  </a:cubicBezTo>
                  <a:cubicBezTo>
                    <a:pt x="50" y="471"/>
                    <a:pt x="0" y="360"/>
                    <a:pt x="18" y="320"/>
                  </a:cubicBezTo>
                  <a:cubicBezTo>
                    <a:pt x="26" y="301"/>
                    <a:pt x="55" y="304"/>
                    <a:pt x="66" y="288"/>
                  </a:cubicBezTo>
                  <a:cubicBezTo>
                    <a:pt x="74" y="270"/>
                    <a:pt x="63" y="246"/>
                    <a:pt x="71" y="227"/>
                  </a:cubicBezTo>
                  <a:cubicBezTo>
                    <a:pt x="106" y="243"/>
                    <a:pt x="148" y="254"/>
                    <a:pt x="167" y="264"/>
                  </a:cubicBezTo>
                  <a:cubicBezTo>
                    <a:pt x="190" y="275"/>
                    <a:pt x="90" y="333"/>
                    <a:pt x="135" y="352"/>
                  </a:cubicBezTo>
                  <a:cubicBezTo>
                    <a:pt x="198" y="378"/>
                    <a:pt x="217" y="331"/>
                    <a:pt x="275" y="325"/>
                  </a:cubicBezTo>
                  <a:cubicBezTo>
                    <a:pt x="349" y="317"/>
                    <a:pt x="437" y="360"/>
                    <a:pt x="511" y="333"/>
                  </a:cubicBezTo>
                  <a:cubicBezTo>
                    <a:pt x="527" y="328"/>
                    <a:pt x="532" y="307"/>
                    <a:pt x="548" y="301"/>
                  </a:cubicBezTo>
                  <a:cubicBezTo>
                    <a:pt x="587" y="288"/>
                    <a:pt x="632" y="291"/>
                    <a:pt x="675" y="293"/>
                  </a:cubicBezTo>
                  <a:cubicBezTo>
                    <a:pt x="728" y="296"/>
                    <a:pt x="767" y="317"/>
                    <a:pt x="820" y="286"/>
                  </a:cubicBezTo>
                  <a:cubicBezTo>
                    <a:pt x="879" y="248"/>
                    <a:pt x="887" y="193"/>
                    <a:pt x="932" y="148"/>
                  </a:cubicBezTo>
                  <a:cubicBezTo>
                    <a:pt x="971" y="108"/>
                    <a:pt x="1064" y="66"/>
                    <a:pt x="1114" y="45"/>
                  </a:cubicBezTo>
                  <a:cubicBezTo>
                    <a:pt x="1233" y="0"/>
                    <a:pt x="1196" y="63"/>
                    <a:pt x="1241" y="58"/>
                  </a:cubicBezTo>
                  <a:cubicBezTo>
                    <a:pt x="1263" y="55"/>
                    <a:pt x="1278" y="31"/>
                    <a:pt x="1300" y="31"/>
                  </a:cubicBezTo>
                  <a:cubicBezTo>
                    <a:pt x="1368" y="29"/>
                    <a:pt x="1284" y="82"/>
                    <a:pt x="1347" y="47"/>
                  </a:cubicBezTo>
                  <a:cubicBezTo>
                    <a:pt x="1355" y="45"/>
                    <a:pt x="1360" y="34"/>
                    <a:pt x="1368" y="31"/>
                  </a:cubicBezTo>
                  <a:cubicBezTo>
                    <a:pt x="1384" y="23"/>
                    <a:pt x="1387" y="61"/>
                    <a:pt x="1400" y="71"/>
                  </a:cubicBezTo>
                  <a:cubicBezTo>
                    <a:pt x="1440" y="106"/>
                    <a:pt x="1509" y="82"/>
                    <a:pt x="1551" y="74"/>
                  </a:cubicBezTo>
                  <a:lnTo>
                    <a:pt x="1556" y="74"/>
                  </a:lnTo>
                  <a:cubicBezTo>
                    <a:pt x="1567" y="140"/>
                    <a:pt x="1572" y="201"/>
                    <a:pt x="1554" y="211"/>
                  </a:cubicBezTo>
                  <a:cubicBezTo>
                    <a:pt x="1543" y="217"/>
                    <a:pt x="1530" y="198"/>
                    <a:pt x="1517" y="201"/>
                  </a:cubicBezTo>
                  <a:cubicBezTo>
                    <a:pt x="1419" y="227"/>
                    <a:pt x="1482" y="225"/>
                    <a:pt x="1453" y="283"/>
                  </a:cubicBezTo>
                  <a:cubicBezTo>
                    <a:pt x="1450" y="293"/>
                    <a:pt x="1432" y="293"/>
                    <a:pt x="1427" y="301"/>
                  </a:cubicBezTo>
                  <a:cubicBezTo>
                    <a:pt x="1427" y="307"/>
                    <a:pt x="1443" y="304"/>
                    <a:pt x="1443" y="309"/>
                  </a:cubicBezTo>
                  <a:cubicBezTo>
                    <a:pt x="1448" y="352"/>
                    <a:pt x="1445" y="378"/>
                    <a:pt x="1456" y="421"/>
                  </a:cubicBezTo>
                  <a:cubicBezTo>
                    <a:pt x="1458" y="436"/>
                    <a:pt x="1474" y="458"/>
                    <a:pt x="1466" y="471"/>
                  </a:cubicBezTo>
                  <a:cubicBezTo>
                    <a:pt x="1458" y="484"/>
                    <a:pt x="1435" y="476"/>
                    <a:pt x="1421" y="484"/>
                  </a:cubicBezTo>
                  <a:cubicBezTo>
                    <a:pt x="1419" y="484"/>
                    <a:pt x="1429" y="489"/>
                    <a:pt x="1429" y="492"/>
                  </a:cubicBezTo>
                  <a:cubicBezTo>
                    <a:pt x="1424" y="503"/>
                    <a:pt x="1411" y="505"/>
                    <a:pt x="1408" y="516"/>
                  </a:cubicBezTo>
                  <a:cubicBezTo>
                    <a:pt x="1405" y="524"/>
                    <a:pt x="1421" y="532"/>
                    <a:pt x="1416" y="537"/>
                  </a:cubicBezTo>
                  <a:cubicBezTo>
                    <a:pt x="1405" y="553"/>
                    <a:pt x="1382" y="558"/>
                    <a:pt x="1371" y="574"/>
                  </a:cubicBezTo>
                  <a:cubicBezTo>
                    <a:pt x="1323" y="638"/>
                    <a:pt x="1440" y="542"/>
                    <a:pt x="1469" y="614"/>
                  </a:cubicBezTo>
                  <a:cubicBezTo>
                    <a:pt x="1472" y="619"/>
                    <a:pt x="1464" y="627"/>
                    <a:pt x="1464" y="632"/>
                  </a:cubicBezTo>
                  <a:cubicBezTo>
                    <a:pt x="1466" y="635"/>
                    <a:pt x="1525" y="669"/>
                    <a:pt x="1538" y="680"/>
                  </a:cubicBezTo>
                  <a:cubicBezTo>
                    <a:pt x="1546" y="691"/>
                    <a:pt x="1554" y="699"/>
                    <a:pt x="1556" y="706"/>
                  </a:cubicBezTo>
                  <a:lnTo>
                    <a:pt x="1551" y="706"/>
                  </a:lnTo>
                  <a:cubicBezTo>
                    <a:pt x="1535" y="709"/>
                    <a:pt x="1519" y="706"/>
                    <a:pt x="1503" y="712"/>
                  </a:cubicBezTo>
                  <a:cubicBezTo>
                    <a:pt x="1482" y="720"/>
                    <a:pt x="1466" y="738"/>
                    <a:pt x="1448" y="751"/>
                  </a:cubicBezTo>
                  <a:cubicBezTo>
                    <a:pt x="1443" y="754"/>
                    <a:pt x="1448" y="765"/>
                    <a:pt x="1445" y="762"/>
                  </a:cubicBezTo>
                  <a:cubicBezTo>
                    <a:pt x="1384" y="749"/>
                    <a:pt x="1366" y="701"/>
                    <a:pt x="1305" y="733"/>
                  </a:cubicBezTo>
                  <a:lnTo>
                    <a:pt x="1260" y="783"/>
                  </a:lnTo>
                  <a:cubicBezTo>
                    <a:pt x="1241" y="791"/>
                    <a:pt x="1218" y="778"/>
                    <a:pt x="1204" y="791"/>
                  </a:cubicBezTo>
                  <a:cubicBezTo>
                    <a:pt x="1188" y="804"/>
                    <a:pt x="1204" y="831"/>
                    <a:pt x="1194" y="847"/>
                  </a:cubicBezTo>
                  <a:cubicBezTo>
                    <a:pt x="1178" y="865"/>
                    <a:pt x="1125" y="857"/>
                    <a:pt x="1149" y="897"/>
                  </a:cubicBez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0" name="Bosnia and Herzegovina"/>
            <p:cNvSpPr>
              <a:spLocks/>
            </p:cNvSpPr>
            <p:nvPr/>
          </p:nvSpPr>
          <p:spPr bwMode="auto">
            <a:xfrm>
              <a:off x="4561934" y="4896201"/>
              <a:ext cx="371475" cy="336550"/>
            </a:xfrm>
            <a:custGeom>
              <a:avLst/>
              <a:gdLst>
                <a:gd name="T0" fmla="*/ 901 w 1033"/>
                <a:gd name="T1" fmla="*/ 646 h 932"/>
                <a:gd name="T2" fmla="*/ 845 w 1033"/>
                <a:gd name="T3" fmla="*/ 612 h 932"/>
                <a:gd name="T4" fmla="*/ 850 w 1033"/>
                <a:gd name="T5" fmla="*/ 604 h 932"/>
                <a:gd name="T6" fmla="*/ 845 w 1033"/>
                <a:gd name="T7" fmla="*/ 612 h 932"/>
                <a:gd name="T8" fmla="*/ 803 w 1033"/>
                <a:gd name="T9" fmla="*/ 728 h 932"/>
                <a:gd name="T10" fmla="*/ 766 w 1033"/>
                <a:gd name="T11" fmla="*/ 755 h 932"/>
                <a:gd name="T12" fmla="*/ 773 w 1033"/>
                <a:gd name="T13" fmla="*/ 892 h 932"/>
                <a:gd name="T14" fmla="*/ 787 w 1033"/>
                <a:gd name="T15" fmla="*/ 890 h 932"/>
                <a:gd name="T16" fmla="*/ 789 w 1033"/>
                <a:gd name="T17" fmla="*/ 932 h 932"/>
                <a:gd name="T18" fmla="*/ 638 w 1033"/>
                <a:gd name="T19" fmla="*/ 834 h 932"/>
                <a:gd name="T20" fmla="*/ 599 w 1033"/>
                <a:gd name="T21" fmla="*/ 792 h 932"/>
                <a:gd name="T22" fmla="*/ 554 w 1033"/>
                <a:gd name="T23" fmla="*/ 802 h 932"/>
                <a:gd name="T24" fmla="*/ 530 w 1033"/>
                <a:gd name="T25" fmla="*/ 792 h 932"/>
                <a:gd name="T26" fmla="*/ 562 w 1033"/>
                <a:gd name="T27" fmla="*/ 771 h 932"/>
                <a:gd name="T28" fmla="*/ 450 w 1033"/>
                <a:gd name="T29" fmla="*/ 673 h 932"/>
                <a:gd name="T30" fmla="*/ 437 w 1033"/>
                <a:gd name="T31" fmla="*/ 617 h 932"/>
                <a:gd name="T32" fmla="*/ 398 w 1033"/>
                <a:gd name="T33" fmla="*/ 604 h 932"/>
                <a:gd name="T34" fmla="*/ 260 w 1033"/>
                <a:gd name="T35" fmla="*/ 466 h 932"/>
                <a:gd name="T36" fmla="*/ 165 w 1033"/>
                <a:gd name="T37" fmla="*/ 387 h 932"/>
                <a:gd name="T38" fmla="*/ 138 w 1033"/>
                <a:gd name="T39" fmla="*/ 389 h 932"/>
                <a:gd name="T40" fmla="*/ 157 w 1033"/>
                <a:gd name="T41" fmla="*/ 342 h 932"/>
                <a:gd name="T42" fmla="*/ 133 w 1033"/>
                <a:gd name="T43" fmla="*/ 320 h 932"/>
                <a:gd name="T44" fmla="*/ 75 w 1033"/>
                <a:gd name="T45" fmla="*/ 220 h 932"/>
                <a:gd name="T46" fmla="*/ 30 w 1033"/>
                <a:gd name="T47" fmla="*/ 196 h 932"/>
                <a:gd name="T48" fmla="*/ 59 w 1033"/>
                <a:gd name="T49" fmla="*/ 37 h 932"/>
                <a:gd name="T50" fmla="*/ 154 w 1033"/>
                <a:gd name="T51" fmla="*/ 109 h 932"/>
                <a:gd name="T52" fmla="*/ 175 w 1033"/>
                <a:gd name="T53" fmla="*/ 106 h 932"/>
                <a:gd name="T54" fmla="*/ 154 w 1033"/>
                <a:gd name="T55" fmla="*/ 109 h 932"/>
                <a:gd name="T56" fmla="*/ 196 w 1033"/>
                <a:gd name="T57" fmla="*/ 35 h 932"/>
                <a:gd name="T58" fmla="*/ 276 w 1033"/>
                <a:gd name="T59" fmla="*/ 35 h 932"/>
                <a:gd name="T60" fmla="*/ 297 w 1033"/>
                <a:gd name="T61" fmla="*/ 3 h 932"/>
                <a:gd name="T62" fmla="*/ 358 w 1033"/>
                <a:gd name="T63" fmla="*/ 32 h 932"/>
                <a:gd name="T64" fmla="*/ 379 w 1033"/>
                <a:gd name="T65" fmla="*/ 35 h 932"/>
                <a:gd name="T66" fmla="*/ 395 w 1033"/>
                <a:gd name="T67" fmla="*/ 21 h 932"/>
                <a:gd name="T68" fmla="*/ 533 w 1033"/>
                <a:gd name="T69" fmla="*/ 53 h 932"/>
                <a:gd name="T70" fmla="*/ 551 w 1033"/>
                <a:gd name="T71" fmla="*/ 40 h 932"/>
                <a:gd name="T72" fmla="*/ 567 w 1033"/>
                <a:gd name="T73" fmla="*/ 16 h 932"/>
                <a:gd name="T74" fmla="*/ 609 w 1033"/>
                <a:gd name="T75" fmla="*/ 35 h 932"/>
                <a:gd name="T76" fmla="*/ 620 w 1033"/>
                <a:gd name="T77" fmla="*/ 16 h 932"/>
                <a:gd name="T78" fmla="*/ 670 w 1033"/>
                <a:gd name="T79" fmla="*/ 16 h 932"/>
                <a:gd name="T80" fmla="*/ 699 w 1033"/>
                <a:gd name="T81" fmla="*/ 35 h 932"/>
                <a:gd name="T82" fmla="*/ 707 w 1033"/>
                <a:gd name="T83" fmla="*/ 16 h 932"/>
                <a:gd name="T84" fmla="*/ 781 w 1033"/>
                <a:gd name="T85" fmla="*/ 90 h 932"/>
                <a:gd name="T86" fmla="*/ 906 w 1033"/>
                <a:gd name="T87" fmla="*/ 61 h 932"/>
                <a:gd name="T88" fmla="*/ 866 w 1033"/>
                <a:gd name="T89" fmla="*/ 249 h 932"/>
                <a:gd name="T90" fmla="*/ 930 w 1033"/>
                <a:gd name="T91" fmla="*/ 281 h 932"/>
                <a:gd name="T92" fmla="*/ 983 w 1033"/>
                <a:gd name="T93" fmla="*/ 339 h 932"/>
                <a:gd name="T94" fmla="*/ 1009 w 1033"/>
                <a:gd name="T95" fmla="*/ 358 h 932"/>
                <a:gd name="T96" fmla="*/ 914 w 1033"/>
                <a:gd name="T97" fmla="*/ 371 h 932"/>
                <a:gd name="T98" fmla="*/ 1001 w 1033"/>
                <a:gd name="T99" fmla="*/ 516 h 932"/>
                <a:gd name="T100" fmla="*/ 964 w 1033"/>
                <a:gd name="T101" fmla="*/ 503 h 932"/>
                <a:gd name="T102" fmla="*/ 935 w 1033"/>
                <a:gd name="T103" fmla="*/ 543 h 932"/>
                <a:gd name="T104" fmla="*/ 863 w 1033"/>
                <a:gd name="T105" fmla="*/ 551 h 932"/>
                <a:gd name="T106" fmla="*/ 901 w 1033"/>
                <a:gd name="T107" fmla="*/ 646 h 932"/>
                <a:gd name="T108" fmla="*/ 890 w 1033"/>
                <a:gd name="T109" fmla="*/ 646 h 932"/>
                <a:gd name="T110" fmla="*/ 901 w 1033"/>
                <a:gd name="T111" fmla="*/ 646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3" h="932">
                  <a:moveTo>
                    <a:pt x="901" y="646"/>
                  </a:moveTo>
                  <a:cubicBezTo>
                    <a:pt x="874" y="628"/>
                    <a:pt x="874" y="609"/>
                    <a:pt x="845" y="612"/>
                  </a:cubicBezTo>
                  <a:lnTo>
                    <a:pt x="850" y="604"/>
                  </a:lnTo>
                  <a:lnTo>
                    <a:pt x="845" y="612"/>
                  </a:lnTo>
                  <a:cubicBezTo>
                    <a:pt x="808" y="654"/>
                    <a:pt x="813" y="715"/>
                    <a:pt x="803" y="728"/>
                  </a:cubicBezTo>
                  <a:cubicBezTo>
                    <a:pt x="781" y="755"/>
                    <a:pt x="773" y="715"/>
                    <a:pt x="766" y="755"/>
                  </a:cubicBezTo>
                  <a:cubicBezTo>
                    <a:pt x="752" y="831"/>
                    <a:pt x="834" y="834"/>
                    <a:pt x="773" y="892"/>
                  </a:cubicBezTo>
                  <a:lnTo>
                    <a:pt x="787" y="890"/>
                  </a:lnTo>
                  <a:lnTo>
                    <a:pt x="789" y="932"/>
                  </a:lnTo>
                  <a:cubicBezTo>
                    <a:pt x="758" y="855"/>
                    <a:pt x="705" y="882"/>
                    <a:pt x="638" y="834"/>
                  </a:cubicBezTo>
                  <a:cubicBezTo>
                    <a:pt x="623" y="821"/>
                    <a:pt x="617" y="797"/>
                    <a:pt x="599" y="792"/>
                  </a:cubicBezTo>
                  <a:cubicBezTo>
                    <a:pt x="586" y="786"/>
                    <a:pt x="570" y="802"/>
                    <a:pt x="554" y="802"/>
                  </a:cubicBezTo>
                  <a:cubicBezTo>
                    <a:pt x="546" y="802"/>
                    <a:pt x="527" y="800"/>
                    <a:pt x="530" y="792"/>
                  </a:cubicBezTo>
                  <a:cubicBezTo>
                    <a:pt x="535" y="781"/>
                    <a:pt x="559" y="784"/>
                    <a:pt x="562" y="771"/>
                  </a:cubicBezTo>
                  <a:cubicBezTo>
                    <a:pt x="575" y="736"/>
                    <a:pt x="461" y="691"/>
                    <a:pt x="450" y="673"/>
                  </a:cubicBezTo>
                  <a:cubicBezTo>
                    <a:pt x="440" y="657"/>
                    <a:pt x="448" y="633"/>
                    <a:pt x="437" y="617"/>
                  </a:cubicBezTo>
                  <a:cubicBezTo>
                    <a:pt x="429" y="606"/>
                    <a:pt x="411" y="609"/>
                    <a:pt x="398" y="604"/>
                  </a:cubicBezTo>
                  <a:cubicBezTo>
                    <a:pt x="342" y="569"/>
                    <a:pt x="308" y="506"/>
                    <a:pt x="260" y="466"/>
                  </a:cubicBezTo>
                  <a:cubicBezTo>
                    <a:pt x="244" y="455"/>
                    <a:pt x="183" y="395"/>
                    <a:pt x="165" y="387"/>
                  </a:cubicBezTo>
                  <a:cubicBezTo>
                    <a:pt x="157" y="384"/>
                    <a:pt x="146" y="395"/>
                    <a:pt x="138" y="389"/>
                  </a:cubicBezTo>
                  <a:cubicBezTo>
                    <a:pt x="125" y="376"/>
                    <a:pt x="157" y="347"/>
                    <a:pt x="157" y="342"/>
                  </a:cubicBezTo>
                  <a:cubicBezTo>
                    <a:pt x="154" y="331"/>
                    <a:pt x="141" y="328"/>
                    <a:pt x="133" y="320"/>
                  </a:cubicBezTo>
                  <a:cubicBezTo>
                    <a:pt x="112" y="289"/>
                    <a:pt x="104" y="246"/>
                    <a:pt x="75" y="220"/>
                  </a:cubicBezTo>
                  <a:cubicBezTo>
                    <a:pt x="64" y="207"/>
                    <a:pt x="43" y="207"/>
                    <a:pt x="30" y="196"/>
                  </a:cubicBezTo>
                  <a:cubicBezTo>
                    <a:pt x="19" y="188"/>
                    <a:pt x="0" y="35"/>
                    <a:pt x="59" y="37"/>
                  </a:cubicBezTo>
                  <a:cubicBezTo>
                    <a:pt x="85" y="37"/>
                    <a:pt x="130" y="95"/>
                    <a:pt x="154" y="109"/>
                  </a:cubicBezTo>
                  <a:lnTo>
                    <a:pt x="175" y="106"/>
                  </a:lnTo>
                  <a:lnTo>
                    <a:pt x="154" y="109"/>
                  </a:lnTo>
                  <a:cubicBezTo>
                    <a:pt x="186" y="106"/>
                    <a:pt x="180" y="56"/>
                    <a:pt x="196" y="35"/>
                  </a:cubicBezTo>
                  <a:cubicBezTo>
                    <a:pt x="225" y="0"/>
                    <a:pt x="239" y="43"/>
                    <a:pt x="276" y="35"/>
                  </a:cubicBezTo>
                  <a:cubicBezTo>
                    <a:pt x="286" y="32"/>
                    <a:pt x="286" y="11"/>
                    <a:pt x="297" y="3"/>
                  </a:cubicBezTo>
                  <a:cubicBezTo>
                    <a:pt x="297" y="3"/>
                    <a:pt x="313" y="19"/>
                    <a:pt x="358" y="32"/>
                  </a:cubicBezTo>
                  <a:cubicBezTo>
                    <a:pt x="363" y="35"/>
                    <a:pt x="371" y="37"/>
                    <a:pt x="379" y="35"/>
                  </a:cubicBezTo>
                  <a:cubicBezTo>
                    <a:pt x="384" y="35"/>
                    <a:pt x="387" y="24"/>
                    <a:pt x="395" y="21"/>
                  </a:cubicBezTo>
                  <a:cubicBezTo>
                    <a:pt x="427" y="19"/>
                    <a:pt x="498" y="58"/>
                    <a:pt x="533" y="53"/>
                  </a:cubicBezTo>
                  <a:cubicBezTo>
                    <a:pt x="541" y="53"/>
                    <a:pt x="548" y="48"/>
                    <a:pt x="551" y="40"/>
                  </a:cubicBezTo>
                  <a:cubicBezTo>
                    <a:pt x="559" y="35"/>
                    <a:pt x="556" y="16"/>
                    <a:pt x="567" y="16"/>
                  </a:cubicBezTo>
                  <a:cubicBezTo>
                    <a:pt x="583" y="13"/>
                    <a:pt x="593" y="29"/>
                    <a:pt x="609" y="35"/>
                  </a:cubicBezTo>
                  <a:cubicBezTo>
                    <a:pt x="638" y="43"/>
                    <a:pt x="604" y="21"/>
                    <a:pt x="620" y="16"/>
                  </a:cubicBezTo>
                  <a:cubicBezTo>
                    <a:pt x="636" y="11"/>
                    <a:pt x="654" y="11"/>
                    <a:pt x="670" y="16"/>
                  </a:cubicBezTo>
                  <a:cubicBezTo>
                    <a:pt x="681" y="19"/>
                    <a:pt x="689" y="35"/>
                    <a:pt x="699" y="35"/>
                  </a:cubicBezTo>
                  <a:cubicBezTo>
                    <a:pt x="707" y="35"/>
                    <a:pt x="699" y="16"/>
                    <a:pt x="707" y="16"/>
                  </a:cubicBezTo>
                  <a:cubicBezTo>
                    <a:pt x="768" y="19"/>
                    <a:pt x="752" y="85"/>
                    <a:pt x="781" y="90"/>
                  </a:cubicBezTo>
                  <a:cubicBezTo>
                    <a:pt x="832" y="95"/>
                    <a:pt x="858" y="58"/>
                    <a:pt x="906" y="61"/>
                  </a:cubicBezTo>
                  <a:cubicBezTo>
                    <a:pt x="906" y="143"/>
                    <a:pt x="858" y="199"/>
                    <a:pt x="866" y="249"/>
                  </a:cubicBezTo>
                  <a:cubicBezTo>
                    <a:pt x="877" y="307"/>
                    <a:pt x="893" y="265"/>
                    <a:pt x="930" y="281"/>
                  </a:cubicBezTo>
                  <a:cubicBezTo>
                    <a:pt x="953" y="291"/>
                    <a:pt x="959" y="326"/>
                    <a:pt x="983" y="339"/>
                  </a:cubicBezTo>
                  <a:cubicBezTo>
                    <a:pt x="991" y="342"/>
                    <a:pt x="1017" y="334"/>
                    <a:pt x="1009" y="358"/>
                  </a:cubicBezTo>
                  <a:cubicBezTo>
                    <a:pt x="993" y="410"/>
                    <a:pt x="927" y="352"/>
                    <a:pt x="914" y="371"/>
                  </a:cubicBezTo>
                  <a:cubicBezTo>
                    <a:pt x="914" y="371"/>
                    <a:pt x="1033" y="482"/>
                    <a:pt x="1001" y="516"/>
                  </a:cubicBezTo>
                  <a:cubicBezTo>
                    <a:pt x="991" y="524"/>
                    <a:pt x="977" y="498"/>
                    <a:pt x="964" y="503"/>
                  </a:cubicBezTo>
                  <a:cubicBezTo>
                    <a:pt x="948" y="508"/>
                    <a:pt x="946" y="530"/>
                    <a:pt x="935" y="543"/>
                  </a:cubicBezTo>
                  <a:cubicBezTo>
                    <a:pt x="916" y="548"/>
                    <a:pt x="866" y="538"/>
                    <a:pt x="863" y="551"/>
                  </a:cubicBezTo>
                  <a:cubicBezTo>
                    <a:pt x="856" y="588"/>
                    <a:pt x="922" y="590"/>
                    <a:pt x="901" y="646"/>
                  </a:cubicBezTo>
                  <a:lnTo>
                    <a:pt x="890" y="646"/>
                  </a:lnTo>
                  <a:lnTo>
                    <a:pt x="901" y="64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1" name="Belgium"/>
            <p:cNvSpPr>
              <a:spLocks/>
            </p:cNvSpPr>
            <p:nvPr/>
          </p:nvSpPr>
          <p:spPr bwMode="auto">
            <a:xfrm>
              <a:off x="3469734" y="4124676"/>
              <a:ext cx="307975" cy="263525"/>
            </a:xfrm>
            <a:custGeom>
              <a:avLst/>
              <a:gdLst>
                <a:gd name="T0" fmla="*/ 683 w 855"/>
                <a:gd name="T1" fmla="*/ 720 h 730"/>
                <a:gd name="T2" fmla="*/ 660 w 855"/>
                <a:gd name="T3" fmla="*/ 714 h 730"/>
                <a:gd name="T4" fmla="*/ 607 w 855"/>
                <a:gd name="T5" fmla="*/ 722 h 730"/>
                <a:gd name="T6" fmla="*/ 596 w 855"/>
                <a:gd name="T7" fmla="*/ 683 h 730"/>
                <a:gd name="T8" fmla="*/ 570 w 855"/>
                <a:gd name="T9" fmla="*/ 675 h 730"/>
                <a:gd name="T10" fmla="*/ 580 w 855"/>
                <a:gd name="T11" fmla="*/ 664 h 730"/>
                <a:gd name="T12" fmla="*/ 570 w 855"/>
                <a:gd name="T13" fmla="*/ 651 h 730"/>
                <a:gd name="T14" fmla="*/ 554 w 855"/>
                <a:gd name="T15" fmla="*/ 656 h 730"/>
                <a:gd name="T16" fmla="*/ 530 w 855"/>
                <a:gd name="T17" fmla="*/ 624 h 730"/>
                <a:gd name="T18" fmla="*/ 474 w 855"/>
                <a:gd name="T19" fmla="*/ 608 h 730"/>
                <a:gd name="T20" fmla="*/ 485 w 855"/>
                <a:gd name="T21" fmla="*/ 569 h 730"/>
                <a:gd name="T22" fmla="*/ 466 w 855"/>
                <a:gd name="T23" fmla="*/ 545 h 730"/>
                <a:gd name="T24" fmla="*/ 480 w 855"/>
                <a:gd name="T25" fmla="*/ 510 h 730"/>
                <a:gd name="T26" fmla="*/ 490 w 855"/>
                <a:gd name="T27" fmla="*/ 489 h 730"/>
                <a:gd name="T28" fmla="*/ 437 w 855"/>
                <a:gd name="T29" fmla="*/ 537 h 730"/>
                <a:gd name="T30" fmla="*/ 321 w 855"/>
                <a:gd name="T31" fmla="*/ 534 h 730"/>
                <a:gd name="T32" fmla="*/ 342 w 855"/>
                <a:gd name="T33" fmla="*/ 500 h 730"/>
                <a:gd name="T34" fmla="*/ 323 w 855"/>
                <a:gd name="T35" fmla="*/ 481 h 730"/>
                <a:gd name="T36" fmla="*/ 344 w 855"/>
                <a:gd name="T37" fmla="*/ 436 h 730"/>
                <a:gd name="T38" fmla="*/ 225 w 855"/>
                <a:gd name="T39" fmla="*/ 397 h 730"/>
                <a:gd name="T40" fmla="*/ 228 w 855"/>
                <a:gd name="T41" fmla="*/ 362 h 730"/>
                <a:gd name="T42" fmla="*/ 146 w 855"/>
                <a:gd name="T43" fmla="*/ 325 h 730"/>
                <a:gd name="T44" fmla="*/ 117 w 855"/>
                <a:gd name="T45" fmla="*/ 230 h 730"/>
                <a:gd name="T46" fmla="*/ 67 w 855"/>
                <a:gd name="T47" fmla="*/ 259 h 730"/>
                <a:gd name="T48" fmla="*/ 0 w 855"/>
                <a:gd name="T49" fmla="*/ 121 h 730"/>
                <a:gd name="T50" fmla="*/ 3 w 855"/>
                <a:gd name="T51" fmla="*/ 119 h 730"/>
                <a:gd name="T52" fmla="*/ 186 w 855"/>
                <a:gd name="T53" fmla="*/ 29 h 730"/>
                <a:gd name="T54" fmla="*/ 191 w 855"/>
                <a:gd name="T55" fmla="*/ 39 h 730"/>
                <a:gd name="T56" fmla="*/ 281 w 855"/>
                <a:gd name="T57" fmla="*/ 82 h 730"/>
                <a:gd name="T58" fmla="*/ 281 w 855"/>
                <a:gd name="T59" fmla="*/ 100 h 730"/>
                <a:gd name="T60" fmla="*/ 360 w 855"/>
                <a:gd name="T61" fmla="*/ 66 h 730"/>
                <a:gd name="T62" fmla="*/ 397 w 855"/>
                <a:gd name="T63" fmla="*/ 87 h 730"/>
                <a:gd name="T64" fmla="*/ 397 w 855"/>
                <a:gd name="T65" fmla="*/ 60 h 730"/>
                <a:gd name="T66" fmla="*/ 419 w 855"/>
                <a:gd name="T67" fmla="*/ 63 h 730"/>
                <a:gd name="T68" fmla="*/ 450 w 855"/>
                <a:gd name="T69" fmla="*/ 21 h 730"/>
                <a:gd name="T70" fmla="*/ 448 w 855"/>
                <a:gd name="T71" fmla="*/ 37 h 730"/>
                <a:gd name="T72" fmla="*/ 511 w 855"/>
                <a:gd name="T73" fmla="*/ 18 h 730"/>
                <a:gd name="T74" fmla="*/ 498 w 855"/>
                <a:gd name="T75" fmla="*/ 47 h 730"/>
                <a:gd name="T76" fmla="*/ 554 w 855"/>
                <a:gd name="T77" fmla="*/ 29 h 730"/>
                <a:gd name="T78" fmla="*/ 593 w 855"/>
                <a:gd name="T79" fmla="*/ 105 h 730"/>
                <a:gd name="T80" fmla="*/ 726 w 855"/>
                <a:gd name="T81" fmla="*/ 156 h 730"/>
                <a:gd name="T82" fmla="*/ 712 w 855"/>
                <a:gd name="T83" fmla="*/ 172 h 730"/>
                <a:gd name="T84" fmla="*/ 691 w 855"/>
                <a:gd name="T85" fmla="*/ 217 h 730"/>
                <a:gd name="T86" fmla="*/ 702 w 855"/>
                <a:gd name="T87" fmla="*/ 225 h 730"/>
                <a:gd name="T88" fmla="*/ 683 w 855"/>
                <a:gd name="T89" fmla="*/ 246 h 730"/>
                <a:gd name="T90" fmla="*/ 752 w 855"/>
                <a:gd name="T91" fmla="*/ 296 h 730"/>
                <a:gd name="T92" fmla="*/ 755 w 855"/>
                <a:gd name="T93" fmla="*/ 296 h 730"/>
                <a:gd name="T94" fmla="*/ 784 w 855"/>
                <a:gd name="T95" fmla="*/ 344 h 730"/>
                <a:gd name="T96" fmla="*/ 805 w 855"/>
                <a:gd name="T97" fmla="*/ 346 h 730"/>
                <a:gd name="T98" fmla="*/ 789 w 855"/>
                <a:gd name="T99" fmla="*/ 378 h 730"/>
                <a:gd name="T100" fmla="*/ 826 w 855"/>
                <a:gd name="T101" fmla="*/ 405 h 730"/>
                <a:gd name="T102" fmla="*/ 765 w 855"/>
                <a:gd name="T103" fmla="*/ 510 h 730"/>
                <a:gd name="T104" fmla="*/ 673 w 855"/>
                <a:gd name="T105" fmla="*/ 587 h 730"/>
                <a:gd name="T106" fmla="*/ 686 w 855"/>
                <a:gd name="T107" fmla="*/ 709 h 730"/>
                <a:gd name="T108" fmla="*/ 683 w 855"/>
                <a:gd name="T109" fmla="*/ 72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730">
                  <a:moveTo>
                    <a:pt x="683" y="720"/>
                  </a:moveTo>
                  <a:cubicBezTo>
                    <a:pt x="675" y="717"/>
                    <a:pt x="667" y="714"/>
                    <a:pt x="660" y="714"/>
                  </a:cubicBezTo>
                  <a:cubicBezTo>
                    <a:pt x="641" y="712"/>
                    <a:pt x="622" y="730"/>
                    <a:pt x="607" y="722"/>
                  </a:cubicBezTo>
                  <a:cubicBezTo>
                    <a:pt x="593" y="717"/>
                    <a:pt x="604" y="693"/>
                    <a:pt x="596" y="683"/>
                  </a:cubicBezTo>
                  <a:cubicBezTo>
                    <a:pt x="591" y="675"/>
                    <a:pt x="577" y="680"/>
                    <a:pt x="570" y="675"/>
                  </a:cubicBezTo>
                  <a:cubicBezTo>
                    <a:pt x="567" y="672"/>
                    <a:pt x="580" y="667"/>
                    <a:pt x="580" y="664"/>
                  </a:cubicBezTo>
                  <a:cubicBezTo>
                    <a:pt x="577" y="659"/>
                    <a:pt x="575" y="653"/>
                    <a:pt x="570" y="651"/>
                  </a:cubicBezTo>
                  <a:cubicBezTo>
                    <a:pt x="564" y="648"/>
                    <a:pt x="556" y="659"/>
                    <a:pt x="554" y="656"/>
                  </a:cubicBezTo>
                  <a:cubicBezTo>
                    <a:pt x="543" y="648"/>
                    <a:pt x="540" y="632"/>
                    <a:pt x="530" y="624"/>
                  </a:cubicBezTo>
                  <a:cubicBezTo>
                    <a:pt x="511" y="616"/>
                    <a:pt x="485" y="624"/>
                    <a:pt x="474" y="608"/>
                  </a:cubicBezTo>
                  <a:cubicBezTo>
                    <a:pt x="464" y="598"/>
                    <a:pt x="485" y="582"/>
                    <a:pt x="485" y="569"/>
                  </a:cubicBezTo>
                  <a:cubicBezTo>
                    <a:pt x="482" y="558"/>
                    <a:pt x="466" y="555"/>
                    <a:pt x="466" y="545"/>
                  </a:cubicBezTo>
                  <a:cubicBezTo>
                    <a:pt x="466" y="532"/>
                    <a:pt x="477" y="521"/>
                    <a:pt x="480" y="510"/>
                  </a:cubicBezTo>
                  <a:cubicBezTo>
                    <a:pt x="482" y="503"/>
                    <a:pt x="495" y="495"/>
                    <a:pt x="490" y="489"/>
                  </a:cubicBezTo>
                  <a:cubicBezTo>
                    <a:pt x="472" y="473"/>
                    <a:pt x="456" y="521"/>
                    <a:pt x="437" y="537"/>
                  </a:cubicBezTo>
                  <a:cubicBezTo>
                    <a:pt x="400" y="571"/>
                    <a:pt x="313" y="550"/>
                    <a:pt x="321" y="534"/>
                  </a:cubicBezTo>
                  <a:cubicBezTo>
                    <a:pt x="329" y="521"/>
                    <a:pt x="342" y="513"/>
                    <a:pt x="342" y="500"/>
                  </a:cubicBezTo>
                  <a:cubicBezTo>
                    <a:pt x="342" y="492"/>
                    <a:pt x="321" y="492"/>
                    <a:pt x="323" y="481"/>
                  </a:cubicBezTo>
                  <a:cubicBezTo>
                    <a:pt x="323" y="465"/>
                    <a:pt x="344" y="452"/>
                    <a:pt x="344" y="436"/>
                  </a:cubicBezTo>
                  <a:cubicBezTo>
                    <a:pt x="339" y="391"/>
                    <a:pt x="231" y="418"/>
                    <a:pt x="225" y="397"/>
                  </a:cubicBezTo>
                  <a:cubicBezTo>
                    <a:pt x="223" y="386"/>
                    <a:pt x="231" y="373"/>
                    <a:pt x="228" y="362"/>
                  </a:cubicBezTo>
                  <a:cubicBezTo>
                    <a:pt x="220" y="320"/>
                    <a:pt x="162" y="362"/>
                    <a:pt x="146" y="325"/>
                  </a:cubicBezTo>
                  <a:cubicBezTo>
                    <a:pt x="135" y="304"/>
                    <a:pt x="151" y="243"/>
                    <a:pt x="117" y="230"/>
                  </a:cubicBezTo>
                  <a:cubicBezTo>
                    <a:pt x="101" y="222"/>
                    <a:pt x="88" y="259"/>
                    <a:pt x="67" y="259"/>
                  </a:cubicBezTo>
                  <a:cubicBezTo>
                    <a:pt x="8" y="259"/>
                    <a:pt x="6" y="158"/>
                    <a:pt x="0" y="121"/>
                  </a:cubicBezTo>
                  <a:lnTo>
                    <a:pt x="3" y="119"/>
                  </a:lnTo>
                  <a:cubicBezTo>
                    <a:pt x="51" y="105"/>
                    <a:pt x="125" y="47"/>
                    <a:pt x="186" y="29"/>
                  </a:cubicBezTo>
                  <a:lnTo>
                    <a:pt x="191" y="39"/>
                  </a:lnTo>
                  <a:cubicBezTo>
                    <a:pt x="186" y="108"/>
                    <a:pt x="241" y="63"/>
                    <a:pt x="281" y="82"/>
                  </a:cubicBezTo>
                  <a:cubicBezTo>
                    <a:pt x="286" y="84"/>
                    <a:pt x="276" y="95"/>
                    <a:pt x="281" y="100"/>
                  </a:cubicBezTo>
                  <a:cubicBezTo>
                    <a:pt x="313" y="121"/>
                    <a:pt x="339" y="84"/>
                    <a:pt x="360" y="66"/>
                  </a:cubicBezTo>
                  <a:cubicBezTo>
                    <a:pt x="376" y="79"/>
                    <a:pt x="392" y="90"/>
                    <a:pt x="397" y="87"/>
                  </a:cubicBezTo>
                  <a:cubicBezTo>
                    <a:pt x="405" y="82"/>
                    <a:pt x="403" y="71"/>
                    <a:pt x="397" y="60"/>
                  </a:cubicBezTo>
                  <a:cubicBezTo>
                    <a:pt x="405" y="63"/>
                    <a:pt x="411" y="66"/>
                    <a:pt x="419" y="63"/>
                  </a:cubicBezTo>
                  <a:cubicBezTo>
                    <a:pt x="437" y="63"/>
                    <a:pt x="387" y="2"/>
                    <a:pt x="450" y="21"/>
                  </a:cubicBezTo>
                  <a:cubicBezTo>
                    <a:pt x="456" y="21"/>
                    <a:pt x="445" y="34"/>
                    <a:pt x="448" y="37"/>
                  </a:cubicBezTo>
                  <a:cubicBezTo>
                    <a:pt x="480" y="63"/>
                    <a:pt x="487" y="0"/>
                    <a:pt x="511" y="18"/>
                  </a:cubicBezTo>
                  <a:cubicBezTo>
                    <a:pt x="519" y="26"/>
                    <a:pt x="490" y="42"/>
                    <a:pt x="498" y="47"/>
                  </a:cubicBezTo>
                  <a:cubicBezTo>
                    <a:pt x="559" y="79"/>
                    <a:pt x="506" y="39"/>
                    <a:pt x="554" y="29"/>
                  </a:cubicBezTo>
                  <a:cubicBezTo>
                    <a:pt x="562" y="26"/>
                    <a:pt x="575" y="103"/>
                    <a:pt x="593" y="105"/>
                  </a:cubicBezTo>
                  <a:cubicBezTo>
                    <a:pt x="636" y="113"/>
                    <a:pt x="691" y="111"/>
                    <a:pt x="726" y="156"/>
                  </a:cubicBezTo>
                  <a:cubicBezTo>
                    <a:pt x="728" y="161"/>
                    <a:pt x="715" y="166"/>
                    <a:pt x="712" y="172"/>
                  </a:cubicBezTo>
                  <a:cubicBezTo>
                    <a:pt x="707" y="187"/>
                    <a:pt x="694" y="201"/>
                    <a:pt x="691" y="217"/>
                  </a:cubicBezTo>
                  <a:cubicBezTo>
                    <a:pt x="691" y="222"/>
                    <a:pt x="705" y="219"/>
                    <a:pt x="702" y="225"/>
                  </a:cubicBezTo>
                  <a:cubicBezTo>
                    <a:pt x="699" y="232"/>
                    <a:pt x="686" y="235"/>
                    <a:pt x="683" y="246"/>
                  </a:cubicBezTo>
                  <a:cubicBezTo>
                    <a:pt x="665" y="312"/>
                    <a:pt x="710" y="293"/>
                    <a:pt x="752" y="296"/>
                  </a:cubicBezTo>
                  <a:lnTo>
                    <a:pt x="755" y="296"/>
                  </a:lnTo>
                  <a:cubicBezTo>
                    <a:pt x="765" y="315"/>
                    <a:pt x="781" y="344"/>
                    <a:pt x="784" y="344"/>
                  </a:cubicBezTo>
                  <a:cubicBezTo>
                    <a:pt x="789" y="349"/>
                    <a:pt x="805" y="338"/>
                    <a:pt x="805" y="346"/>
                  </a:cubicBezTo>
                  <a:cubicBezTo>
                    <a:pt x="808" y="357"/>
                    <a:pt x="787" y="367"/>
                    <a:pt x="789" y="378"/>
                  </a:cubicBezTo>
                  <a:cubicBezTo>
                    <a:pt x="795" y="394"/>
                    <a:pt x="818" y="391"/>
                    <a:pt x="826" y="405"/>
                  </a:cubicBezTo>
                  <a:cubicBezTo>
                    <a:pt x="855" y="452"/>
                    <a:pt x="784" y="460"/>
                    <a:pt x="765" y="510"/>
                  </a:cubicBezTo>
                  <a:cubicBezTo>
                    <a:pt x="736" y="460"/>
                    <a:pt x="683" y="558"/>
                    <a:pt x="673" y="587"/>
                  </a:cubicBezTo>
                  <a:cubicBezTo>
                    <a:pt x="665" y="611"/>
                    <a:pt x="744" y="714"/>
                    <a:pt x="686" y="709"/>
                  </a:cubicBezTo>
                  <a:lnTo>
                    <a:pt x="683" y="720"/>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2" name="Belarus"/>
            <p:cNvSpPr>
              <a:spLocks/>
            </p:cNvSpPr>
            <p:nvPr/>
          </p:nvSpPr>
          <p:spPr bwMode="auto">
            <a:xfrm>
              <a:off x="5038184" y="3386488"/>
              <a:ext cx="690563" cy="655638"/>
            </a:xfrm>
            <a:custGeom>
              <a:avLst/>
              <a:gdLst>
                <a:gd name="T0" fmla="*/ 212 w 1914"/>
                <a:gd name="T1" fmla="*/ 1771 h 1818"/>
                <a:gd name="T2" fmla="*/ 273 w 1914"/>
                <a:gd name="T3" fmla="*/ 1784 h 1818"/>
                <a:gd name="T4" fmla="*/ 416 w 1914"/>
                <a:gd name="T5" fmla="*/ 1646 h 1818"/>
                <a:gd name="T6" fmla="*/ 545 w 1914"/>
                <a:gd name="T7" fmla="*/ 1598 h 1818"/>
                <a:gd name="T8" fmla="*/ 699 w 1914"/>
                <a:gd name="T9" fmla="*/ 1572 h 1818"/>
                <a:gd name="T10" fmla="*/ 927 w 1914"/>
                <a:gd name="T11" fmla="*/ 1569 h 1818"/>
                <a:gd name="T12" fmla="*/ 972 w 1914"/>
                <a:gd name="T13" fmla="*/ 1596 h 1818"/>
                <a:gd name="T14" fmla="*/ 1019 w 1914"/>
                <a:gd name="T15" fmla="*/ 1596 h 1818"/>
                <a:gd name="T16" fmla="*/ 1080 w 1914"/>
                <a:gd name="T17" fmla="*/ 1638 h 1818"/>
                <a:gd name="T18" fmla="*/ 1146 w 1914"/>
                <a:gd name="T19" fmla="*/ 1585 h 1818"/>
                <a:gd name="T20" fmla="*/ 1205 w 1914"/>
                <a:gd name="T21" fmla="*/ 1583 h 1818"/>
                <a:gd name="T22" fmla="*/ 1295 w 1914"/>
                <a:gd name="T23" fmla="*/ 1601 h 1818"/>
                <a:gd name="T24" fmla="*/ 1361 w 1914"/>
                <a:gd name="T25" fmla="*/ 1503 h 1818"/>
                <a:gd name="T26" fmla="*/ 1480 w 1914"/>
                <a:gd name="T27" fmla="*/ 1516 h 1818"/>
                <a:gd name="T28" fmla="*/ 1586 w 1914"/>
                <a:gd name="T29" fmla="*/ 1493 h 1818"/>
                <a:gd name="T30" fmla="*/ 1644 w 1914"/>
                <a:gd name="T31" fmla="*/ 1434 h 1818"/>
                <a:gd name="T32" fmla="*/ 1694 w 1914"/>
                <a:gd name="T33" fmla="*/ 1241 h 1818"/>
                <a:gd name="T34" fmla="*/ 1766 w 1914"/>
                <a:gd name="T35" fmla="*/ 1207 h 1818"/>
                <a:gd name="T36" fmla="*/ 1845 w 1914"/>
                <a:gd name="T37" fmla="*/ 1162 h 1818"/>
                <a:gd name="T38" fmla="*/ 1795 w 1914"/>
                <a:gd name="T39" fmla="*/ 1106 h 1818"/>
                <a:gd name="T40" fmla="*/ 1779 w 1914"/>
                <a:gd name="T41" fmla="*/ 1043 h 1818"/>
                <a:gd name="T42" fmla="*/ 1750 w 1914"/>
                <a:gd name="T43" fmla="*/ 984 h 1818"/>
                <a:gd name="T44" fmla="*/ 1660 w 1914"/>
                <a:gd name="T45" fmla="*/ 841 h 1818"/>
                <a:gd name="T46" fmla="*/ 1869 w 1914"/>
                <a:gd name="T47" fmla="*/ 743 h 1818"/>
                <a:gd name="T48" fmla="*/ 1906 w 1914"/>
                <a:gd name="T49" fmla="*/ 706 h 1818"/>
                <a:gd name="T50" fmla="*/ 1821 w 1914"/>
                <a:gd name="T51" fmla="*/ 643 h 1818"/>
                <a:gd name="T52" fmla="*/ 1718 w 1914"/>
                <a:gd name="T53" fmla="*/ 603 h 1818"/>
                <a:gd name="T54" fmla="*/ 1657 w 1914"/>
                <a:gd name="T55" fmla="*/ 524 h 1818"/>
                <a:gd name="T56" fmla="*/ 1464 w 1914"/>
                <a:gd name="T57" fmla="*/ 428 h 1818"/>
                <a:gd name="T58" fmla="*/ 1377 w 1914"/>
                <a:gd name="T59" fmla="*/ 344 h 1818"/>
                <a:gd name="T60" fmla="*/ 1398 w 1914"/>
                <a:gd name="T61" fmla="*/ 246 h 1818"/>
                <a:gd name="T62" fmla="*/ 1324 w 1914"/>
                <a:gd name="T63" fmla="*/ 68 h 1818"/>
                <a:gd name="T64" fmla="*/ 1205 w 1914"/>
                <a:gd name="T65" fmla="*/ 26 h 1818"/>
                <a:gd name="T66" fmla="*/ 1104 w 1914"/>
                <a:gd name="T67" fmla="*/ 42 h 1818"/>
                <a:gd name="T68" fmla="*/ 1009 w 1914"/>
                <a:gd name="T69" fmla="*/ 34 h 1818"/>
                <a:gd name="T70" fmla="*/ 850 w 1914"/>
                <a:gd name="T71" fmla="*/ 31 h 1818"/>
                <a:gd name="T72" fmla="*/ 696 w 1914"/>
                <a:gd name="T73" fmla="*/ 92 h 1818"/>
                <a:gd name="T74" fmla="*/ 627 w 1914"/>
                <a:gd name="T75" fmla="*/ 180 h 1818"/>
                <a:gd name="T76" fmla="*/ 588 w 1914"/>
                <a:gd name="T77" fmla="*/ 185 h 1818"/>
                <a:gd name="T78" fmla="*/ 503 w 1914"/>
                <a:gd name="T79" fmla="*/ 272 h 1818"/>
                <a:gd name="T80" fmla="*/ 572 w 1914"/>
                <a:gd name="T81" fmla="*/ 399 h 1818"/>
                <a:gd name="T82" fmla="*/ 551 w 1914"/>
                <a:gd name="T83" fmla="*/ 452 h 1818"/>
                <a:gd name="T84" fmla="*/ 471 w 1914"/>
                <a:gd name="T85" fmla="*/ 524 h 1818"/>
                <a:gd name="T86" fmla="*/ 402 w 1914"/>
                <a:gd name="T87" fmla="*/ 606 h 1818"/>
                <a:gd name="T88" fmla="*/ 402 w 1914"/>
                <a:gd name="T89" fmla="*/ 767 h 1818"/>
                <a:gd name="T90" fmla="*/ 405 w 1914"/>
                <a:gd name="T91" fmla="*/ 828 h 1818"/>
                <a:gd name="T92" fmla="*/ 342 w 1914"/>
                <a:gd name="T93" fmla="*/ 812 h 1818"/>
                <a:gd name="T94" fmla="*/ 270 w 1914"/>
                <a:gd name="T95" fmla="*/ 881 h 1818"/>
                <a:gd name="T96" fmla="*/ 241 w 1914"/>
                <a:gd name="T97" fmla="*/ 929 h 1818"/>
                <a:gd name="T98" fmla="*/ 151 w 1914"/>
                <a:gd name="T99" fmla="*/ 958 h 1818"/>
                <a:gd name="T100" fmla="*/ 193 w 1914"/>
                <a:gd name="T101" fmla="*/ 1395 h 1818"/>
                <a:gd name="T102" fmla="*/ 77 w 1914"/>
                <a:gd name="T103" fmla="*/ 1596 h 1818"/>
                <a:gd name="T104" fmla="*/ 164 w 1914"/>
                <a:gd name="T105" fmla="*/ 1614 h 1818"/>
                <a:gd name="T106" fmla="*/ 199 w 1914"/>
                <a:gd name="T107" fmla="*/ 181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4" h="1818">
                  <a:moveTo>
                    <a:pt x="201" y="1816"/>
                  </a:moveTo>
                  <a:cubicBezTo>
                    <a:pt x="233" y="1808"/>
                    <a:pt x="170" y="1784"/>
                    <a:pt x="212" y="1771"/>
                  </a:cubicBezTo>
                  <a:cubicBezTo>
                    <a:pt x="225" y="1765"/>
                    <a:pt x="244" y="1765"/>
                    <a:pt x="260" y="1768"/>
                  </a:cubicBezTo>
                  <a:cubicBezTo>
                    <a:pt x="265" y="1768"/>
                    <a:pt x="265" y="1781"/>
                    <a:pt x="273" y="1784"/>
                  </a:cubicBezTo>
                  <a:cubicBezTo>
                    <a:pt x="299" y="1792"/>
                    <a:pt x="336" y="1667"/>
                    <a:pt x="347" y="1659"/>
                  </a:cubicBezTo>
                  <a:cubicBezTo>
                    <a:pt x="368" y="1649"/>
                    <a:pt x="395" y="1654"/>
                    <a:pt x="416" y="1646"/>
                  </a:cubicBezTo>
                  <a:cubicBezTo>
                    <a:pt x="447" y="1633"/>
                    <a:pt x="471" y="1606"/>
                    <a:pt x="506" y="1596"/>
                  </a:cubicBezTo>
                  <a:cubicBezTo>
                    <a:pt x="519" y="1593"/>
                    <a:pt x="532" y="1598"/>
                    <a:pt x="545" y="1598"/>
                  </a:cubicBezTo>
                  <a:lnTo>
                    <a:pt x="585" y="1598"/>
                  </a:lnTo>
                  <a:cubicBezTo>
                    <a:pt x="625" y="1593"/>
                    <a:pt x="662" y="1569"/>
                    <a:pt x="699" y="1572"/>
                  </a:cubicBezTo>
                  <a:cubicBezTo>
                    <a:pt x="707" y="1572"/>
                    <a:pt x="710" y="1583"/>
                    <a:pt x="718" y="1585"/>
                  </a:cubicBezTo>
                  <a:cubicBezTo>
                    <a:pt x="784" y="1593"/>
                    <a:pt x="866" y="1585"/>
                    <a:pt x="927" y="1569"/>
                  </a:cubicBezTo>
                  <a:cubicBezTo>
                    <a:pt x="956" y="1561"/>
                    <a:pt x="935" y="1588"/>
                    <a:pt x="950" y="1601"/>
                  </a:cubicBezTo>
                  <a:cubicBezTo>
                    <a:pt x="956" y="1604"/>
                    <a:pt x="966" y="1591"/>
                    <a:pt x="972" y="1596"/>
                  </a:cubicBezTo>
                  <a:cubicBezTo>
                    <a:pt x="977" y="1601"/>
                    <a:pt x="961" y="1617"/>
                    <a:pt x="969" y="1620"/>
                  </a:cubicBezTo>
                  <a:cubicBezTo>
                    <a:pt x="1035" y="1646"/>
                    <a:pt x="988" y="1604"/>
                    <a:pt x="1019" y="1596"/>
                  </a:cubicBezTo>
                  <a:cubicBezTo>
                    <a:pt x="1125" y="1567"/>
                    <a:pt x="1030" y="1612"/>
                    <a:pt x="1064" y="1630"/>
                  </a:cubicBezTo>
                  <a:cubicBezTo>
                    <a:pt x="1070" y="1636"/>
                    <a:pt x="1078" y="1643"/>
                    <a:pt x="1080" y="1638"/>
                  </a:cubicBezTo>
                  <a:cubicBezTo>
                    <a:pt x="1093" y="1630"/>
                    <a:pt x="1080" y="1583"/>
                    <a:pt x="1093" y="1583"/>
                  </a:cubicBezTo>
                  <a:cubicBezTo>
                    <a:pt x="1107" y="1580"/>
                    <a:pt x="1130" y="1604"/>
                    <a:pt x="1146" y="1585"/>
                  </a:cubicBezTo>
                  <a:cubicBezTo>
                    <a:pt x="1157" y="1575"/>
                    <a:pt x="1157" y="1535"/>
                    <a:pt x="1173" y="1543"/>
                  </a:cubicBezTo>
                  <a:cubicBezTo>
                    <a:pt x="1197" y="1559"/>
                    <a:pt x="1138" y="1583"/>
                    <a:pt x="1205" y="1583"/>
                  </a:cubicBezTo>
                  <a:cubicBezTo>
                    <a:pt x="1228" y="1583"/>
                    <a:pt x="1215" y="1530"/>
                    <a:pt x="1252" y="1556"/>
                  </a:cubicBezTo>
                  <a:cubicBezTo>
                    <a:pt x="1321" y="1604"/>
                    <a:pt x="1239" y="1588"/>
                    <a:pt x="1295" y="1601"/>
                  </a:cubicBezTo>
                  <a:cubicBezTo>
                    <a:pt x="1310" y="1604"/>
                    <a:pt x="1289" y="1564"/>
                    <a:pt x="1300" y="1551"/>
                  </a:cubicBezTo>
                  <a:cubicBezTo>
                    <a:pt x="1316" y="1530"/>
                    <a:pt x="1340" y="1493"/>
                    <a:pt x="1361" y="1503"/>
                  </a:cubicBezTo>
                  <a:cubicBezTo>
                    <a:pt x="1382" y="1514"/>
                    <a:pt x="1403" y="1588"/>
                    <a:pt x="1424" y="1583"/>
                  </a:cubicBezTo>
                  <a:cubicBezTo>
                    <a:pt x="1461" y="1572"/>
                    <a:pt x="1438" y="1527"/>
                    <a:pt x="1480" y="1516"/>
                  </a:cubicBezTo>
                  <a:cubicBezTo>
                    <a:pt x="1496" y="1514"/>
                    <a:pt x="1509" y="1532"/>
                    <a:pt x="1522" y="1530"/>
                  </a:cubicBezTo>
                  <a:cubicBezTo>
                    <a:pt x="1610" y="1514"/>
                    <a:pt x="1464" y="1485"/>
                    <a:pt x="1586" y="1493"/>
                  </a:cubicBezTo>
                  <a:cubicBezTo>
                    <a:pt x="1647" y="1498"/>
                    <a:pt x="1615" y="1564"/>
                    <a:pt x="1684" y="1548"/>
                  </a:cubicBezTo>
                  <a:cubicBezTo>
                    <a:pt x="1750" y="1535"/>
                    <a:pt x="1644" y="1463"/>
                    <a:pt x="1644" y="1434"/>
                  </a:cubicBezTo>
                  <a:cubicBezTo>
                    <a:pt x="1644" y="1413"/>
                    <a:pt x="1649" y="1363"/>
                    <a:pt x="1652" y="1344"/>
                  </a:cubicBezTo>
                  <a:cubicBezTo>
                    <a:pt x="1665" y="1270"/>
                    <a:pt x="1684" y="1244"/>
                    <a:pt x="1694" y="1241"/>
                  </a:cubicBezTo>
                  <a:cubicBezTo>
                    <a:pt x="1713" y="1236"/>
                    <a:pt x="1734" y="1244"/>
                    <a:pt x="1750" y="1236"/>
                  </a:cubicBezTo>
                  <a:cubicBezTo>
                    <a:pt x="1761" y="1231"/>
                    <a:pt x="1755" y="1212"/>
                    <a:pt x="1766" y="1207"/>
                  </a:cubicBezTo>
                  <a:cubicBezTo>
                    <a:pt x="1790" y="1191"/>
                    <a:pt x="1824" y="1193"/>
                    <a:pt x="1853" y="1186"/>
                  </a:cubicBezTo>
                  <a:cubicBezTo>
                    <a:pt x="1845" y="1180"/>
                    <a:pt x="1851" y="1170"/>
                    <a:pt x="1845" y="1162"/>
                  </a:cubicBezTo>
                  <a:cubicBezTo>
                    <a:pt x="1845" y="1162"/>
                    <a:pt x="1790" y="1127"/>
                    <a:pt x="1790" y="1125"/>
                  </a:cubicBezTo>
                  <a:cubicBezTo>
                    <a:pt x="1787" y="1119"/>
                    <a:pt x="1798" y="1111"/>
                    <a:pt x="1795" y="1106"/>
                  </a:cubicBezTo>
                  <a:cubicBezTo>
                    <a:pt x="1787" y="1088"/>
                    <a:pt x="1768" y="1077"/>
                    <a:pt x="1766" y="1061"/>
                  </a:cubicBezTo>
                  <a:cubicBezTo>
                    <a:pt x="1763" y="1053"/>
                    <a:pt x="1779" y="1051"/>
                    <a:pt x="1779" y="1043"/>
                  </a:cubicBezTo>
                  <a:cubicBezTo>
                    <a:pt x="1774" y="1024"/>
                    <a:pt x="1737" y="1024"/>
                    <a:pt x="1734" y="1003"/>
                  </a:cubicBezTo>
                  <a:cubicBezTo>
                    <a:pt x="1731" y="995"/>
                    <a:pt x="1747" y="992"/>
                    <a:pt x="1750" y="984"/>
                  </a:cubicBezTo>
                  <a:cubicBezTo>
                    <a:pt x="1758" y="953"/>
                    <a:pt x="1663" y="934"/>
                    <a:pt x="1655" y="913"/>
                  </a:cubicBezTo>
                  <a:cubicBezTo>
                    <a:pt x="1644" y="892"/>
                    <a:pt x="1663" y="865"/>
                    <a:pt x="1660" y="841"/>
                  </a:cubicBezTo>
                  <a:cubicBezTo>
                    <a:pt x="1660" y="799"/>
                    <a:pt x="1787" y="855"/>
                    <a:pt x="1821" y="833"/>
                  </a:cubicBezTo>
                  <a:cubicBezTo>
                    <a:pt x="1845" y="820"/>
                    <a:pt x="1872" y="770"/>
                    <a:pt x="1869" y="743"/>
                  </a:cubicBezTo>
                  <a:cubicBezTo>
                    <a:pt x="1869" y="741"/>
                    <a:pt x="1858" y="743"/>
                    <a:pt x="1861" y="741"/>
                  </a:cubicBezTo>
                  <a:cubicBezTo>
                    <a:pt x="1874" y="728"/>
                    <a:pt x="1898" y="722"/>
                    <a:pt x="1906" y="706"/>
                  </a:cubicBezTo>
                  <a:cubicBezTo>
                    <a:pt x="1914" y="696"/>
                    <a:pt x="1906" y="672"/>
                    <a:pt x="1896" y="667"/>
                  </a:cubicBezTo>
                  <a:cubicBezTo>
                    <a:pt x="1851" y="651"/>
                    <a:pt x="1845" y="669"/>
                    <a:pt x="1821" y="643"/>
                  </a:cubicBezTo>
                  <a:cubicBezTo>
                    <a:pt x="1813" y="632"/>
                    <a:pt x="1840" y="595"/>
                    <a:pt x="1811" y="598"/>
                  </a:cubicBezTo>
                  <a:cubicBezTo>
                    <a:pt x="1779" y="600"/>
                    <a:pt x="1763" y="590"/>
                    <a:pt x="1718" y="603"/>
                  </a:cubicBezTo>
                  <a:cubicBezTo>
                    <a:pt x="1702" y="608"/>
                    <a:pt x="1686" y="624"/>
                    <a:pt x="1671" y="619"/>
                  </a:cubicBezTo>
                  <a:cubicBezTo>
                    <a:pt x="1657" y="614"/>
                    <a:pt x="1681" y="540"/>
                    <a:pt x="1657" y="524"/>
                  </a:cubicBezTo>
                  <a:cubicBezTo>
                    <a:pt x="1649" y="518"/>
                    <a:pt x="1567" y="518"/>
                    <a:pt x="1541" y="500"/>
                  </a:cubicBezTo>
                  <a:cubicBezTo>
                    <a:pt x="1498" y="473"/>
                    <a:pt x="1525" y="447"/>
                    <a:pt x="1464" y="428"/>
                  </a:cubicBezTo>
                  <a:cubicBezTo>
                    <a:pt x="1453" y="423"/>
                    <a:pt x="1480" y="378"/>
                    <a:pt x="1469" y="375"/>
                  </a:cubicBezTo>
                  <a:cubicBezTo>
                    <a:pt x="1432" y="375"/>
                    <a:pt x="1419" y="373"/>
                    <a:pt x="1377" y="344"/>
                  </a:cubicBezTo>
                  <a:cubicBezTo>
                    <a:pt x="1358" y="333"/>
                    <a:pt x="1393" y="278"/>
                    <a:pt x="1387" y="267"/>
                  </a:cubicBezTo>
                  <a:cubicBezTo>
                    <a:pt x="1371" y="243"/>
                    <a:pt x="1408" y="262"/>
                    <a:pt x="1398" y="246"/>
                  </a:cubicBezTo>
                  <a:cubicBezTo>
                    <a:pt x="1390" y="233"/>
                    <a:pt x="1326" y="182"/>
                    <a:pt x="1329" y="169"/>
                  </a:cubicBezTo>
                  <a:cubicBezTo>
                    <a:pt x="1340" y="132"/>
                    <a:pt x="1345" y="105"/>
                    <a:pt x="1324" y="68"/>
                  </a:cubicBezTo>
                  <a:cubicBezTo>
                    <a:pt x="1318" y="58"/>
                    <a:pt x="1303" y="79"/>
                    <a:pt x="1292" y="79"/>
                  </a:cubicBezTo>
                  <a:cubicBezTo>
                    <a:pt x="1289" y="79"/>
                    <a:pt x="1205" y="26"/>
                    <a:pt x="1205" y="26"/>
                  </a:cubicBezTo>
                  <a:cubicBezTo>
                    <a:pt x="1138" y="0"/>
                    <a:pt x="1186" y="21"/>
                    <a:pt x="1149" y="37"/>
                  </a:cubicBezTo>
                  <a:cubicBezTo>
                    <a:pt x="1144" y="39"/>
                    <a:pt x="1112" y="34"/>
                    <a:pt x="1104" y="42"/>
                  </a:cubicBezTo>
                  <a:cubicBezTo>
                    <a:pt x="1091" y="60"/>
                    <a:pt x="1070" y="111"/>
                    <a:pt x="1048" y="121"/>
                  </a:cubicBezTo>
                  <a:cubicBezTo>
                    <a:pt x="1006" y="142"/>
                    <a:pt x="1009" y="34"/>
                    <a:pt x="1009" y="34"/>
                  </a:cubicBezTo>
                  <a:cubicBezTo>
                    <a:pt x="927" y="15"/>
                    <a:pt x="943" y="26"/>
                    <a:pt x="887" y="68"/>
                  </a:cubicBezTo>
                  <a:cubicBezTo>
                    <a:pt x="874" y="79"/>
                    <a:pt x="863" y="42"/>
                    <a:pt x="850" y="31"/>
                  </a:cubicBezTo>
                  <a:cubicBezTo>
                    <a:pt x="805" y="0"/>
                    <a:pt x="818" y="87"/>
                    <a:pt x="752" y="34"/>
                  </a:cubicBezTo>
                  <a:cubicBezTo>
                    <a:pt x="752" y="37"/>
                    <a:pt x="702" y="76"/>
                    <a:pt x="696" y="92"/>
                  </a:cubicBezTo>
                  <a:cubicBezTo>
                    <a:pt x="691" y="100"/>
                    <a:pt x="678" y="180"/>
                    <a:pt x="678" y="180"/>
                  </a:cubicBezTo>
                  <a:cubicBezTo>
                    <a:pt x="665" y="190"/>
                    <a:pt x="643" y="174"/>
                    <a:pt x="627" y="180"/>
                  </a:cubicBezTo>
                  <a:cubicBezTo>
                    <a:pt x="622" y="182"/>
                    <a:pt x="627" y="201"/>
                    <a:pt x="620" y="201"/>
                  </a:cubicBezTo>
                  <a:cubicBezTo>
                    <a:pt x="609" y="201"/>
                    <a:pt x="601" y="185"/>
                    <a:pt x="588" y="185"/>
                  </a:cubicBezTo>
                  <a:cubicBezTo>
                    <a:pt x="553" y="182"/>
                    <a:pt x="548" y="259"/>
                    <a:pt x="503" y="270"/>
                  </a:cubicBezTo>
                  <a:lnTo>
                    <a:pt x="503" y="272"/>
                  </a:lnTo>
                  <a:cubicBezTo>
                    <a:pt x="519" y="312"/>
                    <a:pt x="500" y="346"/>
                    <a:pt x="498" y="386"/>
                  </a:cubicBezTo>
                  <a:cubicBezTo>
                    <a:pt x="495" y="410"/>
                    <a:pt x="582" y="362"/>
                    <a:pt x="572" y="399"/>
                  </a:cubicBezTo>
                  <a:cubicBezTo>
                    <a:pt x="569" y="407"/>
                    <a:pt x="556" y="407"/>
                    <a:pt x="551" y="415"/>
                  </a:cubicBezTo>
                  <a:cubicBezTo>
                    <a:pt x="548" y="426"/>
                    <a:pt x="559" y="442"/>
                    <a:pt x="551" y="452"/>
                  </a:cubicBezTo>
                  <a:cubicBezTo>
                    <a:pt x="535" y="471"/>
                    <a:pt x="495" y="444"/>
                    <a:pt x="482" y="463"/>
                  </a:cubicBezTo>
                  <a:cubicBezTo>
                    <a:pt x="471" y="481"/>
                    <a:pt x="485" y="508"/>
                    <a:pt x="471" y="524"/>
                  </a:cubicBezTo>
                  <a:cubicBezTo>
                    <a:pt x="421" y="603"/>
                    <a:pt x="445" y="500"/>
                    <a:pt x="413" y="598"/>
                  </a:cubicBezTo>
                  <a:cubicBezTo>
                    <a:pt x="413" y="603"/>
                    <a:pt x="402" y="603"/>
                    <a:pt x="402" y="606"/>
                  </a:cubicBezTo>
                  <a:lnTo>
                    <a:pt x="426" y="680"/>
                  </a:lnTo>
                  <a:cubicBezTo>
                    <a:pt x="426" y="683"/>
                    <a:pt x="400" y="757"/>
                    <a:pt x="402" y="767"/>
                  </a:cubicBezTo>
                  <a:cubicBezTo>
                    <a:pt x="402" y="778"/>
                    <a:pt x="485" y="762"/>
                    <a:pt x="461" y="820"/>
                  </a:cubicBezTo>
                  <a:cubicBezTo>
                    <a:pt x="455" y="833"/>
                    <a:pt x="402" y="852"/>
                    <a:pt x="405" y="828"/>
                  </a:cubicBezTo>
                  <a:cubicBezTo>
                    <a:pt x="405" y="820"/>
                    <a:pt x="418" y="815"/>
                    <a:pt x="416" y="807"/>
                  </a:cubicBezTo>
                  <a:cubicBezTo>
                    <a:pt x="410" y="773"/>
                    <a:pt x="350" y="802"/>
                    <a:pt x="342" y="812"/>
                  </a:cubicBezTo>
                  <a:cubicBezTo>
                    <a:pt x="312" y="841"/>
                    <a:pt x="371" y="839"/>
                    <a:pt x="328" y="863"/>
                  </a:cubicBezTo>
                  <a:cubicBezTo>
                    <a:pt x="310" y="870"/>
                    <a:pt x="283" y="865"/>
                    <a:pt x="270" y="881"/>
                  </a:cubicBezTo>
                  <a:cubicBezTo>
                    <a:pt x="260" y="892"/>
                    <a:pt x="297" y="921"/>
                    <a:pt x="283" y="926"/>
                  </a:cubicBezTo>
                  <a:cubicBezTo>
                    <a:pt x="270" y="929"/>
                    <a:pt x="254" y="921"/>
                    <a:pt x="241" y="929"/>
                  </a:cubicBezTo>
                  <a:cubicBezTo>
                    <a:pt x="225" y="939"/>
                    <a:pt x="222" y="966"/>
                    <a:pt x="207" y="976"/>
                  </a:cubicBezTo>
                  <a:cubicBezTo>
                    <a:pt x="183" y="998"/>
                    <a:pt x="172" y="950"/>
                    <a:pt x="151" y="958"/>
                  </a:cubicBezTo>
                  <a:cubicBezTo>
                    <a:pt x="130" y="968"/>
                    <a:pt x="53" y="1011"/>
                    <a:pt x="21" y="990"/>
                  </a:cubicBezTo>
                  <a:cubicBezTo>
                    <a:pt x="69" y="1125"/>
                    <a:pt x="185" y="1249"/>
                    <a:pt x="193" y="1395"/>
                  </a:cubicBezTo>
                  <a:cubicBezTo>
                    <a:pt x="193" y="1400"/>
                    <a:pt x="188" y="1405"/>
                    <a:pt x="185" y="1408"/>
                  </a:cubicBezTo>
                  <a:cubicBezTo>
                    <a:pt x="167" y="1426"/>
                    <a:pt x="0" y="1567"/>
                    <a:pt x="77" y="1596"/>
                  </a:cubicBezTo>
                  <a:cubicBezTo>
                    <a:pt x="82" y="1598"/>
                    <a:pt x="87" y="1585"/>
                    <a:pt x="93" y="1588"/>
                  </a:cubicBezTo>
                  <a:cubicBezTo>
                    <a:pt x="117" y="1591"/>
                    <a:pt x="143" y="1598"/>
                    <a:pt x="164" y="1614"/>
                  </a:cubicBezTo>
                  <a:cubicBezTo>
                    <a:pt x="217" y="1657"/>
                    <a:pt x="162" y="1747"/>
                    <a:pt x="183" y="1794"/>
                  </a:cubicBezTo>
                  <a:cubicBezTo>
                    <a:pt x="185" y="1802"/>
                    <a:pt x="193" y="1810"/>
                    <a:pt x="199" y="1818"/>
                  </a:cubicBezTo>
                  <a:lnTo>
                    <a:pt x="201" y="181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3" name="Azerbaijan"/>
            <p:cNvSpPr>
              <a:spLocks noEditPoints="1"/>
            </p:cNvSpPr>
            <p:nvPr/>
          </p:nvSpPr>
          <p:spPr bwMode="auto">
            <a:xfrm>
              <a:off x="7241634" y="4404076"/>
              <a:ext cx="501650" cy="473075"/>
            </a:xfrm>
            <a:custGeom>
              <a:avLst/>
              <a:gdLst>
                <a:gd name="T0" fmla="*/ 34 w 1392"/>
                <a:gd name="T1" fmla="*/ 704 h 1313"/>
                <a:gd name="T2" fmla="*/ 45 w 1392"/>
                <a:gd name="T3" fmla="*/ 654 h 1313"/>
                <a:gd name="T4" fmla="*/ 145 w 1392"/>
                <a:gd name="T5" fmla="*/ 696 h 1313"/>
                <a:gd name="T6" fmla="*/ 386 w 1392"/>
                <a:gd name="T7" fmla="*/ 855 h 1313"/>
                <a:gd name="T8" fmla="*/ 328 w 1392"/>
                <a:gd name="T9" fmla="*/ 980 h 1313"/>
                <a:gd name="T10" fmla="*/ 616 w 1392"/>
                <a:gd name="T11" fmla="*/ 993 h 1313"/>
                <a:gd name="T12" fmla="*/ 643 w 1392"/>
                <a:gd name="T13" fmla="*/ 1112 h 1313"/>
                <a:gd name="T14" fmla="*/ 712 w 1392"/>
                <a:gd name="T15" fmla="*/ 1205 h 1313"/>
                <a:gd name="T16" fmla="*/ 786 w 1392"/>
                <a:gd name="T17" fmla="*/ 1046 h 1313"/>
                <a:gd name="T18" fmla="*/ 924 w 1392"/>
                <a:gd name="T19" fmla="*/ 749 h 1313"/>
                <a:gd name="T20" fmla="*/ 1064 w 1392"/>
                <a:gd name="T21" fmla="*/ 802 h 1313"/>
                <a:gd name="T22" fmla="*/ 1066 w 1392"/>
                <a:gd name="T23" fmla="*/ 1014 h 1313"/>
                <a:gd name="T24" fmla="*/ 1199 w 1392"/>
                <a:gd name="T25" fmla="*/ 1025 h 1313"/>
                <a:gd name="T26" fmla="*/ 1254 w 1392"/>
                <a:gd name="T27" fmla="*/ 898 h 1313"/>
                <a:gd name="T28" fmla="*/ 1289 w 1392"/>
                <a:gd name="T29" fmla="*/ 778 h 1313"/>
                <a:gd name="T30" fmla="*/ 1305 w 1392"/>
                <a:gd name="T31" fmla="*/ 778 h 1313"/>
                <a:gd name="T32" fmla="*/ 1318 w 1392"/>
                <a:gd name="T33" fmla="*/ 688 h 1313"/>
                <a:gd name="T34" fmla="*/ 1254 w 1392"/>
                <a:gd name="T35" fmla="*/ 556 h 1313"/>
                <a:gd name="T36" fmla="*/ 1249 w 1392"/>
                <a:gd name="T37" fmla="*/ 286 h 1313"/>
                <a:gd name="T38" fmla="*/ 1305 w 1392"/>
                <a:gd name="T39" fmla="*/ 257 h 1313"/>
                <a:gd name="T40" fmla="*/ 1254 w 1392"/>
                <a:gd name="T41" fmla="*/ 193 h 1313"/>
                <a:gd name="T42" fmla="*/ 1061 w 1392"/>
                <a:gd name="T43" fmla="*/ 204 h 1313"/>
                <a:gd name="T44" fmla="*/ 712 w 1392"/>
                <a:gd name="T45" fmla="*/ 0 h 1313"/>
                <a:gd name="T46" fmla="*/ 664 w 1392"/>
                <a:gd name="T47" fmla="*/ 193 h 1313"/>
                <a:gd name="T48" fmla="*/ 436 w 1392"/>
                <a:gd name="T49" fmla="*/ 281 h 1313"/>
                <a:gd name="T50" fmla="*/ 288 w 1392"/>
                <a:gd name="T51" fmla="*/ 246 h 1313"/>
                <a:gd name="T52" fmla="*/ 262 w 1392"/>
                <a:gd name="T53" fmla="*/ 260 h 1313"/>
                <a:gd name="T54" fmla="*/ 233 w 1392"/>
                <a:gd name="T55" fmla="*/ 270 h 1313"/>
                <a:gd name="T56" fmla="*/ 238 w 1392"/>
                <a:gd name="T57" fmla="*/ 395 h 1313"/>
                <a:gd name="T58" fmla="*/ 399 w 1392"/>
                <a:gd name="T59" fmla="*/ 477 h 1313"/>
                <a:gd name="T60" fmla="*/ 161 w 1392"/>
                <a:gd name="T61" fmla="*/ 556 h 1313"/>
                <a:gd name="T62" fmla="*/ 47 w 1392"/>
                <a:gd name="T63" fmla="*/ 546 h 1313"/>
                <a:gd name="T64" fmla="*/ 534 w 1392"/>
                <a:gd name="T65" fmla="*/ 1186 h 1313"/>
                <a:gd name="T66" fmla="*/ 463 w 1392"/>
                <a:gd name="T67" fmla="*/ 1152 h 1313"/>
                <a:gd name="T68" fmla="*/ 304 w 1392"/>
                <a:gd name="T69" fmla="*/ 1138 h 1313"/>
                <a:gd name="T70" fmla="*/ 177 w 1392"/>
                <a:gd name="T71" fmla="*/ 1173 h 1313"/>
                <a:gd name="T72" fmla="*/ 312 w 1392"/>
                <a:gd name="T73" fmla="*/ 1252 h 1313"/>
                <a:gd name="T74" fmla="*/ 434 w 1392"/>
                <a:gd name="T75" fmla="*/ 1313 h 1313"/>
                <a:gd name="T76" fmla="*/ 701 w 1392"/>
                <a:gd name="T77" fmla="*/ 0 h 1313"/>
                <a:gd name="T78" fmla="*/ 706 w 1392"/>
                <a:gd name="T79" fmla="*/ 0 h 1313"/>
                <a:gd name="T80" fmla="*/ 706 w 1392"/>
                <a:gd name="T81" fmla="*/ 0 h 1313"/>
                <a:gd name="T82" fmla="*/ 214 w 1392"/>
                <a:gd name="T83" fmla="*/ 771 h 1313"/>
                <a:gd name="T84" fmla="*/ 701 w 1392"/>
                <a:gd name="T85" fmla="*/ 0 h 1313"/>
                <a:gd name="T86" fmla="*/ 704 w 1392"/>
                <a:gd name="T87" fmla="*/ 0 h 1313"/>
                <a:gd name="T88" fmla="*/ 704 w 1392"/>
                <a:gd name="T89" fmla="*/ 0 h 1313"/>
                <a:gd name="T90" fmla="*/ 704 w 1392"/>
                <a:gd name="T91" fmla="*/ 0 h 1313"/>
                <a:gd name="T92" fmla="*/ 704 w 1392"/>
                <a:gd name="T93" fmla="*/ 0 h 1313"/>
                <a:gd name="T94" fmla="*/ 706 w 1392"/>
                <a:gd name="T95" fmla="*/ 0 h 1313"/>
                <a:gd name="T96" fmla="*/ 706 w 1392"/>
                <a:gd name="T97" fmla="*/ 0 h 1313"/>
                <a:gd name="T98" fmla="*/ 706 w 1392"/>
                <a:gd name="T99" fmla="*/ 0 h 1313"/>
                <a:gd name="T100" fmla="*/ 709 w 1392"/>
                <a:gd name="T101" fmla="*/ 0 h 1313"/>
                <a:gd name="T102" fmla="*/ 709 w 1392"/>
                <a:gd name="T103" fmla="*/ 0 h 1313"/>
                <a:gd name="T104" fmla="*/ 709 w 1392"/>
                <a:gd name="T105" fmla="*/ 0 h 1313"/>
                <a:gd name="T106" fmla="*/ 712 w 1392"/>
                <a:gd name="T10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2" h="1313">
                  <a:moveTo>
                    <a:pt x="34" y="704"/>
                  </a:moveTo>
                  <a:cubicBezTo>
                    <a:pt x="39" y="707"/>
                    <a:pt x="45" y="707"/>
                    <a:pt x="47" y="710"/>
                  </a:cubicBezTo>
                  <a:cubicBezTo>
                    <a:pt x="53" y="723"/>
                    <a:pt x="2" y="723"/>
                    <a:pt x="34" y="704"/>
                  </a:cubicBezTo>
                  <a:moveTo>
                    <a:pt x="0" y="641"/>
                  </a:moveTo>
                  <a:cubicBezTo>
                    <a:pt x="8" y="649"/>
                    <a:pt x="10" y="662"/>
                    <a:pt x="21" y="665"/>
                  </a:cubicBezTo>
                  <a:cubicBezTo>
                    <a:pt x="29" y="667"/>
                    <a:pt x="34" y="654"/>
                    <a:pt x="45" y="654"/>
                  </a:cubicBezTo>
                  <a:cubicBezTo>
                    <a:pt x="108" y="654"/>
                    <a:pt x="31" y="686"/>
                    <a:pt x="45" y="699"/>
                  </a:cubicBezTo>
                  <a:cubicBezTo>
                    <a:pt x="58" y="710"/>
                    <a:pt x="121" y="675"/>
                    <a:pt x="140" y="673"/>
                  </a:cubicBezTo>
                  <a:cubicBezTo>
                    <a:pt x="148" y="673"/>
                    <a:pt x="140" y="694"/>
                    <a:pt x="145" y="696"/>
                  </a:cubicBezTo>
                  <a:cubicBezTo>
                    <a:pt x="164" y="704"/>
                    <a:pt x="185" y="696"/>
                    <a:pt x="203" y="704"/>
                  </a:cubicBezTo>
                  <a:cubicBezTo>
                    <a:pt x="241" y="723"/>
                    <a:pt x="156" y="765"/>
                    <a:pt x="180" y="797"/>
                  </a:cubicBezTo>
                  <a:cubicBezTo>
                    <a:pt x="222" y="853"/>
                    <a:pt x="381" y="842"/>
                    <a:pt x="386" y="855"/>
                  </a:cubicBezTo>
                  <a:cubicBezTo>
                    <a:pt x="391" y="863"/>
                    <a:pt x="397" y="929"/>
                    <a:pt x="389" y="935"/>
                  </a:cubicBezTo>
                  <a:cubicBezTo>
                    <a:pt x="373" y="948"/>
                    <a:pt x="346" y="951"/>
                    <a:pt x="331" y="966"/>
                  </a:cubicBezTo>
                  <a:cubicBezTo>
                    <a:pt x="328" y="969"/>
                    <a:pt x="323" y="980"/>
                    <a:pt x="328" y="980"/>
                  </a:cubicBezTo>
                  <a:cubicBezTo>
                    <a:pt x="346" y="982"/>
                    <a:pt x="362" y="972"/>
                    <a:pt x="378" y="972"/>
                  </a:cubicBezTo>
                  <a:cubicBezTo>
                    <a:pt x="428" y="974"/>
                    <a:pt x="481" y="1025"/>
                    <a:pt x="529" y="1022"/>
                  </a:cubicBezTo>
                  <a:cubicBezTo>
                    <a:pt x="545" y="1022"/>
                    <a:pt x="603" y="969"/>
                    <a:pt x="616" y="993"/>
                  </a:cubicBezTo>
                  <a:cubicBezTo>
                    <a:pt x="632" y="1030"/>
                    <a:pt x="593" y="1022"/>
                    <a:pt x="595" y="1051"/>
                  </a:cubicBezTo>
                  <a:cubicBezTo>
                    <a:pt x="595" y="1093"/>
                    <a:pt x="680" y="1038"/>
                    <a:pt x="683" y="1091"/>
                  </a:cubicBezTo>
                  <a:cubicBezTo>
                    <a:pt x="683" y="1104"/>
                    <a:pt x="653" y="1104"/>
                    <a:pt x="643" y="1112"/>
                  </a:cubicBezTo>
                  <a:cubicBezTo>
                    <a:pt x="640" y="1115"/>
                    <a:pt x="638" y="1117"/>
                    <a:pt x="638" y="1123"/>
                  </a:cubicBezTo>
                  <a:cubicBezTo>
                    <a:pt x="638" y="1141"/>
                    <a:pt x="661" y="1131"/>
                    <a:pt x="669" y="1136"/>
                  </a:cubicBezTo>
                  <a:cubicBezTo>
                    <a:pt x="693" y="1149"/>
                    <a:pt x="691" y="1186"/>
                    <a:pt x="712" y="1205"/>
                  </a:cubicBezTo>
                  <a:lnTo>
                    <a:pt x="714" y="1210"/>
                  </a:lnTo>
                  <a:cubicBezTo>
                    <a:pt x="720" y="1194"/>
                    <a:pt x="744" y="1083"/>
                    <a:pt x="744" y="1083"/>
                  </a:cubicBezTo>
                  <a:cubicBezTo>
                    <a:pt x="751" y="1064"/>
                    <a:pt x="778" y="1062"/>
                    <a:pt x="786" y="1046"/>
                  </a:cubicBezTo>
                  <a:cubicBezTo>
                    <a:pt x="791" y="1030"/>
                    <a:pt x="781" y="1014"/>
                    <a:pt x="783" y="998"/>
                  </a:cubicBezTo>
                  <a:cubicBezTo>
                    <a:pt x="789" y="972"/>
                    <a:pt x="810" y="951"/>
                    <a:pt x="820" y="924"/>
                  </a:cubicBezTo>
                  <a:cubicBezTo>
                    <a:pt x="831" y="900"/>
                    <a:pt x="902" y="752"/>
                    <a:pt x="924" y="749"/>
                  </a:cubicBezTo>
                  <a:cubicBezTo>
                    <a:pt x="945" y="747"/>
                    <a:pt x="966" y="763"/>
                    <a:pt x="987" y="771"/>
                  </a:cubicBezTo>
                  <a:cubicBezTo>
                    <a:pt x="1006" y="776"/>
                    <a:pt x="1029" y="781"/>
                    <a:pt x="1048" y="789"/>
                  </a:cubicBezTo>
                  <a:cubicBezTo>
                    <a:pt x="1053" y="792"/>
                    <a:pt x="1066" y="794"/>
                    <a:pt x="1064" y="802"/>
                  </a:cubicBezTo>
                  <a:cubicBezTo>
                    <a:pt x="1056" y="823"/>
                    <a:pt x="1014" y="839"/>
                    <a:pt x="1024" y="871"/>
                  </a:cubicBezTo>
                  <a:cubicBezTo>
                    <a:pt x="1037" y="911"/>
                    <a:pt x="1090" y="871"/>
                    <a:pt x="1109" y="916"/>
                  </a:cubicBezTo>
                  <a:cubicBezTo>
                    <a:pt x="1122" y="956"/>
                    <a:pt x="1024" y="985"/>
                    <a:pt x="1066" y="1014"/>
                  </a:cubicBezTo>
                  <a:cubicBezTo>
                    <a:pt x="1104" y="1043"/>
                    <a:pt x="1096" y="1006"/>
                    <a:pt x="1138" y="1019"/>
                  </a:cubicBezTo>
                  <a:cubicBezTo>
                    <a:pt x="1167" y="1027"/>
                    <a:pt x="1125" y="1067"/>
                    <a:pt x="1180" y="1048"/>
                  </a:cubicBezTo>
                  <a:cubicBezTo>
                    <a:pt x="1188" y="1046"/>
                    <a:pt x="1188" y="1025"/>
                    <a:pt x="1199" y="1025"/>
                  </a:cubicBezTo>
                  <a:cubicBezTo>
                    <a:pt x="1220" y="1025"/>
                    <a:pt x="1270" y="1091"/>
                    <a:pt x="1291" y="1070"/>
                  </a:cubicBezTo>
                  <a:cubicBezTo>
                    <a:pt x="1305" y="1056"/>
                    <a:pt x="1315" y="1041"/>
                    <a:pt x="1326" y="1025"/>
                  </a:cubicBezTo>
                  <a:cubicBezTo>
                    <a:pt x="1291" y="969"/>
                    <a:pt x="1262" y="916"/>
                    <a:pt x="1254" y="898"/>
                  </a:cubicBezTo>
                  <a:cubicBezTo>
                    <a:pt x="1249" y="884"/>
                    <a:pt x="1265" y="871"/>
                    <a:pt x="1265" y="858"/>
                  </a:cubicBezTo>
                  <a:cubicBezTo>
                    <a:pt x="1262" y="831"/>
                    <a:pt x="1223" y="808"/>
                    <a:pt x="1236" y="784"/>
                  </a:cubicBezTo>
                  <a:cubicBezTo>
                    <a:pt x="1246" y="771"/>
                    <a:pt x="1276" y="768"/>
                    <a:pt x="1289" y="778"/>
                  </a:cubicBezTo>
                  <a:cubicBezTo>
                    <a:pt x="1305" y="792"/>
                    <a:pt x="1286" y="816"/>
                    <a:pt x="1291" y="831"/>
                  </a:cubicBezTo>
                  <a:cubicBezTo>
                    <a:pt x="1297" y="845"/>
                    <a:pt x="1315" y="813"/>
                    <a:pt x="1315" y="797"/>
                  </a:cubicBezTo>
                  <a:cubicBezTo>
                    <a:pt x="1315" y="792"/>
                    <a:pt x="1307" y="786"/>
                    <a:pt x="1305" y="778"/>
                  </a:cubicBezTo>
                  <a:cubicBezTo>
                    <a:pt x="1302" y="771"/>
                    <a:pt x="1305" y="760"/>
                    <a:pt x="1302" y="752"/>
                  </a:cubicBezTo>
                  <a:cubicBezTo>
                    <a:pt x="1294" y="731"/>
                    <a:pt x="1273" y="712"/>
                    <a:pt x="1278" y="691"/>
                  </a:cubicBezTo>
                  <a:cubicBezTo>
                    <a:pt x="1284" y="678"/>
                    <a:pt x="1307" y="696"/>
                    <a:pt x="1318" y="688"/>
                  </a:cubicBezTo>
                  <a:cubicBezTo>
                    <a:pt x="1323" y="683"/>
                    <a:pt x="1305" y="678"/>
                    <a:pt x="1299" y="673"/>
                  </a:cubicBezTo>
                  <a:cubicBezTo>
                    <a:pt x="1286" y="659"/>
                    <a:pt x="1268" y="651"/>
                    <a:pt x="1257" y="638"/>
                  </a:cubicBezTo>
                  <a:cubicBezTo>
                    <a:pt x="1223" y="591"/>
                    <a:pt x="1260" y="604"/>
                    <a:pt x="1254" y="556"/>
                  </a:cubicBezTo>
                  <a:cubicBezTo>
                    <a:pt x="1249" y="508"/>
                    <a:pt x="1178" y="426"/>
                    <a:pt x="1204" y="376"/>
                  </a:cubicBezTo>
                  <a:cubicBezTo>
                    <a:pt x="1239" y="313"/>
                    <a:pt x="1212" y="421"/>
                    <a:pt x="1249" y="320"/>
                  </a:cubicBezTo>
                  <a:cubicBezTo>
                    <a:pt x="1252" y="310"/>
                    <a:pt x="1244" y="294"/>
                    <a:pt x="1249" y="286"/>
                  </a:cubicBezTo>
                  <a:cubicBezTo>
                    <a:pt x="1254" y="278"/>
                    <a:pt x="1265" y="278"/>
                    <a:pt x="1270" y="278"/>
                  </a:cubicBezTo>
                  <a:cubicBezTo>
                    <a:pt x="1276" y="278"/>
                    <a:pt x="1278" y="289"/>
                    <a:pt x="1281" y="286"/>
                  </a:cubicBezTo>
                  <a:cubicBezTo>
                    <a:pt x="1291" y="278"/>
                    <a:pt x="1294" y="265"/>
                    <a:pt x="1305" y="257"/>
                  </a:cubicBezTo>
                  <a:cubicBezTo>
                    <a:pt x="1315" y="249"/>
                    <a:pt x="1329" y="241"/>
                    <a:pt x="1342" y="241"/>
                  </a:cubicBezTo>
                  <a:cubicBezTo>
                    <a:pt x="1358" y="241"/>
                    <a:pt x="1387" y="268"/>
                    <a:pt x="1387" y="252"/>
                  </a:cubicBezTo>
                  <a:cubicBezTo>
                    <a:pt x="1392" y="209"/>
                    <a:pt x="1281" y="183"/>
                    <a:pt x="1254" y="193"/>
                  </a:cubicBezTo>
                  <a:cubicBezTo>
                    <a:pt x="1188" y="217"/>
                    <a:pt x="1201" y="254"/>
                    <a:pt x="1122" y="241"/>
                  </a:cubicBezTo>
                  <a:cubicBezTo>
                    <a:pt x="1109" y="238"/>
                    <a:pt x="1104" y="207"/>
                    <a:pt x="1104" y="207"/>
                  </a:cubicBezTo>
                  <a:cubicBezTo>
                    <a:pt x="1098" y="199"/>
                    <a:pt x="1064" y="204"/>
                    <a:pt x="1061" y="204"/>
                  </a:cubicBezTo>
                  <a:lnTo>
                    <a:pt x="992" y="172"/>
                  </a:lnTo>
                  <a:cubicBezTo>
                    <a:pt x="947" y="146"/>
                    <a:pt x="937" y="106"/>
                    <a:pt x="886" y="80"/>
                  </a:cubicBezTo>
                  <a:cubicBezTo>
                    <a:pt x="841" y="56"/>
                    <a:pt x="759" y="8"/>
                    <a:pt x="712" y="0"/>
                  </a:cubicBezTo>
                  <a:cubicBezTo>
                    <a:pt x="714" y="0"/>
                    <a:pt x="717" y="3"/>
                    <a:pt x="720" y="3"/>
                  </a:cubicBezTo>
                  <a:lnTo>
                    <a:pt x="720" y="11"/>
                  </a:lnTo>
                  <a:cubicBezTo>
                    <a:pt x="677" y="162"/>
                    <a:pt x="706" y="80"/>
                    <a:pt x="664" y="193"/>
                  </a:cubicBezTo>
                  <a:cubicBezTo>
                    <a:pt x="656" y="217"/>
                    <a:pt x="675" y="286"/>
                    <a:pt x="667" y="294"/>
                  </a:cubicBezTo>
                  <a:cubicBezTo>
                    <a:pt x="640" y="323"/>
                    <a:pt x="545" y="371"/>
                    <a:pt x="505" y="342"/>
                  </a:cubicBezTo>
                  <a:cubicBezTo>
                    <a:pt x="444" y="297"/>
                    <a:pt x="590" y="320"/>
                    <a:pt x="436" y="281"/>
                  </a:cubicBezTo>
                  <a:cubicBezTo>
                    <a:pt x="428" y="278"/>
                    <a:pt x="428" y="297"/>
                    <a:pt x="421" y="297"/>
                  </a:cubicBezTo>
                  <a:cubicBezTo>
                    <a:pt x="415" y="297"/>
                    <a:pt x="354" y="275"/>
                    <a:pt x="338" y="268"/>
                  </a:cubicBezTo>
                  <a:lnTo>
                    <a:pt x="288" y="246"/>
                  </a:lnTo>
                  <a:lnTo>
                    <a:pt x="286" y="246"/>
                  </a:lnTo>
                  <a:cubicBezTo>
                    <a:pt x="275" y="252"/>
                    <a:pt x="267" y="257"/>
                    <a:pt x="262" y="260"/>
                  </a:cubicBezTo>
                  <a:lnTo>
                    <a:pt x="262" y="260"/>
                  </a:lnTo>
                  <a:lnTo>
                    <a:pt x="262" y="260"/>
                  </a:lnTo>
                  <a:cubicBezTo>
                    <a:pt x="256" y="257"/>
                    <a:pt x="243" y="262"/>
                    <a:pt x="233" y="265"/>
                  </a:cubicBezTo>
                  <a:lnTo>
                    <a:pt x="233" y="270"/>
                  </a:lnTo>
                  <a:cubicBezTo>
                    <a:pt x="230" y="291"/>
                    <a:pt x="235" y="313"/>
                    <a:pt x="227" y="334"/>
                  </a:cubicBezTo>
                  <a:cubicBezTo>
                    <a:pt x="225" y="342"/>
                    <a:pt x="209" y="339"/>
                    <a:pt x="203" y="347"/>
                  </a:cubicBezTo>
                  <a:cubicBezTo>
                    <a:pt x="198" y="358"/>
                    <a:pt x="225" y="395"/>
                    <a:pt x="238" y="395"/>
                  </a:cubicBezTo>
                  <a:cubicBezTo>
                    <a:pt x="246" y="395"/>
                    <a:pt x="262" y="379"/>
                    <a:pt x="262" y="387"/>
                  </a:cubicBezTo>
                  <a:cubicBezTo>
                    <a:pt x="264" y="392"/>
                    <a:pt x="254" y="395"/>
                    <a:pt x="254" y="397"/>
                  </a:cubicBezTo>
                  <a:cubicBezTo>
                    <a:pt x="251" y="410"/>
                    <a:pt x="415" y="392"/>
                    <a:pt x="399" y="477"/>
                  </a:cubicBezTo>
                  <a:cubicBezTo>
                    <a:pt x="376" y="583"/>
                    <a:pt x="352" y="495"/>
                    <a:pt x="291" y="516"/>
                  </a:cubicBezTo>
                  <a:cubicBezTo>
                    <a:pt x="238" y="535"/>
                    <a:pt x="272" y="561"/>
                    <a:pt x="222" y="561"/>
                  </a:cubicBezTo>
                  <a:cubicBezTo>
                    <a:pt x="201" y="564"/>
                    <a:pt x="182" y="559"/>
                    <a:pt x="161" y="556"/>
                  </a:cubicBezTo>
                  <a:cubicBezTo>
                    <a:pt x="158" y="556"/>
                    <a:pt x="156" y="556"/>
                    <a:pt x="156" y="553"/>
                  </a:cubicBezTo>
                  <a:cubicBezTo>
                    <a:pt x="156" y="546"/>
                    <a:pt x="172" y="532"/>
                    <a:pt x="164" y="530"/>
                  </a:cubicBezTo>
                  <a:cubicBezTo>
                    <a:pt x="124" y="516"/>
                    <a:pt x="84" y="535"/>
                    <a:pt x="47" y="546"/>
                  </a:cubicBezTo>
                  <a:cubicBezTo>
                    <a:pt x="13" y="556"/>
                    <a:pt x="16" y="609"/>
                    <a:pt x="0" y="641"/>
                  </a:cubicBezTo>
                  <a:close/>
                  <a:moveTo>
                    <a:pt x="627" y="1258"/>
                  </a:moveTo>
                  <a:cubicBezTo>
                    <a:pt x="606" y="1242"/>
                    <a:pt x="534" y="1186"/>
                    <a:pt x="534" y="1186"/>
                  </a:cubicBezTo>
                  <a:cubicBezTo>
                    <a:pt x="529" y="1178"/>
                    <a:pt x="537" y="1168"/>
                    <a:pt x="534" y="1157"/>
                  </a:cubicBezTo>
                  <a:cubicBezTo>
                    <a:pt x="534" y="1154"/>
                    <a:pt x="526" y="1152"/>
                    <a:pt x="524" y="1152"/>
                  </a:cubicBezTo>
                  <a:cubicBezTo>
                    <a:pt x="503" y="1149"/>
                    <a:pt x="481" y="1154"/>
                    <a:pt x="463" y="1152"/>
                  </a:cubicBezTo>
                  <a:cubicBezTo>
                    <a:pt x="458" y="1152"/>
                    <a:pt x="468" y="1062"/>
                    <a:pt x="418" y="1091"/>
                  </a:cubicBezTo>
                  <a:lnTo>
                    <a:pt x="365" y="1152"/>
                  </a:lnTo>
                  <a:cubicBezTo>
                    <a:pt x="344" y="1157"/>
                    <a:pt x="325" y="1136"/>
                    <a:pt x="304" y="1138"/>
                  </a:cubicBezTo>
                  <a:cubicBezTo>
                    <a:pt x="296" y="1141"/>
                    <a:pt x="301" y="1157"/>
                    <a:pt x="296" y="1162"/>
                  </a:cubicBezTo>
                  <a:cubicBezTo>
                    <a:pt x="270" y="1194"/>
                    <a:pt x="293" y="1099"/>
                    <a:pt x="227" y="1115"/>
                  </a:cubicBezTo>
                  <a:cubicBezTo>
                    <a:pt x="203" y="1120"/>
                    <a:pt x="193" y="1152"/>
                    <a:pt x="177" y="1173"/>
                  </a:cubicBezTo>
                  <a:cubicBezTo>
                    <a:pt x="196" y="1181"/>
                    <a:pt x="211" y="1189"/>
                    <a:pt x="217" y="1191"/>
                  </a:cubicBezTo>
                  <a:cubicBezTo>
                    <a:pt x="233" y="1205"/>
                    <a:pt x="238" y="1226"/>
                    <a:pt x="256" y="1236"/>
                  </a:cubicBezTo>
                  <a:cubicBezTo>
                    <a:pt x="272" y="1247"/>
                    <a:pt x="293" y="1244"/>
                    <a:pt x="312" y="1252"/>
                  </a:cubicBezTo>
                  <a:cubicBezTo>
                    <a:pt x="323" y="1258"/>
                    <a:pt x="331" y="1274"/>
                    <a:pt x="344" y="1276"/>
                  </a:cubicBezTo>
                  <a:cubicBezTo>
                    <a:pt x="357" y="1279"/>
                    <a:pt x="373" y="1268"/>
                    <a:pt x="386" y="1274"/>
                  </a:cubicBezTo>
                  <a:cubicBezTo>
                    <a:pt x="405" y="1281"/>
                    <a:pt x="413" y="1308"/>
                    <a:pt x="434" y="1313"/>
                  </a:cubicBezTo>
                  <a:lnTo>
                    <a:pt x="553" y="1292"/>
                  </a:lnTo>
                  <a:cubicBezTo>
                    <a:pt x="616" y="1279"/>
                    <a:pt x="622" y="1271"/>
                    <a:pt x="627" y="1258"/>
                  </a:cubicBezTo>
                  <a:close/>
                  <a:moveTo>
                    <a:pt x="701" y="0"/>
                  </a:moveTo>
                  <a:lnTo>
                    <a:pt x="701" y="0"/>
                  </a:lnTo>
                  <a:lnTo>
                    <a:pt x="701" y="0"/>
                  </a:lnTo>
                  <a:close/>
                  <a:moveTo>
                    <a:pt x="706" y="0"/>
                  </a:moveTo>
                  <a:lnTo>
                    <a:pt x="706" y="0"/>
                  </a:lnTo>
                  <a:lnTo>
                    <a:pt x="706" y="0"/>
                  </a:lnTo>
                  <a:close/>
                  <a:moveTo>
                    <a:pt x="706" y="0"/>
                  </a:moveTo>
                  <a:lnTo>
                    <a:pt x="706" y="0"/>
                  </a:lnTo>
                  <a:lnTo>
                    <a:pt x="706" y="0"/>
                  </a:lnTo>
                  <a:close/>
                  <a:moveTo>
                    <a:pt x="214" y="771"/>
                  </a:moveTo>
                  <a:cubicBezTo>
                    <a:pt x="248" y="776"/>
                    <a:pt x="201" y="808"/>
                    <a:pt x="206" y="784"/>
                  </a:cubicBezTo>
                  <a:cubicBezTo>
                    <a:pt x="206" y="778"/>
                    <a:pt x="211" y="776"/>
                    <a:pt x="214" y="771"/>
                  </a:cubicBezTo>
                  <a:close/>
                  <a:moveTo>
                    <a:pt x="701" y="0"/>
                  </a:moveTo>
                  <a:lnTo>
                    <a:pt x="704" y="0"/>
                  </a:lnTo>
                  <a:lnTo>
                    <a:pt x="701" y="0"/>
                  </a:lnTo>
                  <a:close/>
                  <a:moveTo>
                    <a:pt x="704" y="0"/>
                  </a:moveTo>
                  <a:lnTo>
                    <a:pt x="704" y="0"/>
                  </a:lnTo>
                  <a:lnTo>
                    <a:pt x="704" y="0"/>
                  </a:lnTo>
                  <a:close/>
                  <a:moveTo>
                    <a:pt x="704" y="0"/>
                  </a:moveTo>
                  <a:lnTo>
                    <a:pt x="704" y="0"/>
                  </a:lnTo>
                  <a:lnTo>
                    <a:pt x="704" y="0"/>
                  </a:lnTo>
                  <a:lnTo>
                    <a:pt x="704" y="0"/>
                  </a:lnTo>
                  <a:lnTo>
                    <a:pt x="704" y="0"/>
                  </a:lnTo>
                  <a:lnTo>
                    <a:pt x="704" y="0"/>
                  </a:lnTo>
                  <a:lnTo>
                    <a:pt x="704" y="0"/>
                  </a:lnTo>
                  <a:lnTo>
                    <a:pt x="706" y="0"/>
                  </a:lnTo>
                  <a:lnTo>
                    <a:pt x="706" y="0"/>
                  </a:lnTo>
                  <a:lnTo>
                    <a:pt x="706" y="0"/>
                  </a:lnTo>
                  <a:lnTo>
                    <a:pt x="706" y="0"/>
                  </a:lnTo>
                  <a:lnTo>
                    <a:pt x="704" y="0"/>
                  </a:lnTo>
                  <a:close/>
                  <a:moveTo>
                    <a:pt x="706" y="0"/>
                  </a:moveTo>
                  <a:lnTo>
                    <a:pt x="706" y="0"/>
                  </a:lnTo>
                  <a:lnTo>
                    <a:pt x="706" y="0"/>
                  </a:lnTo>
                  <a:lnTo>
                    <a:pt x="706" y="0"/>
                  </a:lnTo>
                  <a:lnTo>
                    <a:pt x="709" y="0"/>
                  </a:lnTo>
                  <a:lnTo>
                    <a:pt x="706" y="0"/>
                  </a:lnTo>
                  <a:close/>
                  <a:moveTo>
                    <a:pt x="709" y="0"/>
                  </a:moveTo>
                  <a:lnTo>
                    <a:pt x="709" y="0"/>
                  </a:lnTo>
                  <a:lnTo>
                    <a:pt x="709" y="0"/>
                  </a:lnTo>
                  <a:lnTo>
                    <a:pt x="709" y="0"/>
                  </a:lnTo>
                  <a:lnTo>
                    <a:pt x="709" y="0"/>
                  </a:lnTo>
                  <a:lnTo>
                    <a:pt x="709" y="0"/>
                  </a:lnTo>
                  <a:lnTo>
                    <a:pt x="709" y="0"/>
                  </a:lnTo>
                  <a:close/>
                  <a:moveTo>
                    <a:pt x="712" y="0"/>
                  </a:moveTo>
                  <a:lnTo>
                    <a:pt x="712" y="0"/>
                  </a:lnTo>
                  <a:lnTo>
                    <a:pt x="712" y="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4" name="Austria"/>
            <p:cNvSpPr>
              <a:spLocks/>
            </p:cNvSpPr>
            <p:nvPr/>
          </p:nvSpPr>
          <p:spPr bwMode="auto">
            <a:xfrm>
              <a:off x="4015834" y="4440588"/>
              <a:ext cx="641350" cy="334963"/>
            </a:xfrm>
            <a:custGeom>
              <a:avLst/>
              <a:gdLst>
                <a:gd name="T0" fmla="*/ 35 w 1777"/>
                <a:gd name="T1" fmla="*/ 614 h 929"/>
                <a:gd name="T2" fmla="*/ 0 w 1777"/>
                <a:gd name="T3" fmla="*/ 672 h 929"/>
                <a:gd name="T4" fmla="*/ 13 w 1777"/>
                <a:gd name="T5" fmla="*/ 733 h 929"/>
                <a:gd name="T6" fmla="*/ 82 w 1777"/>
                <a:gd name="T7" fmla="*/ 760 h 929"/>
                <a:gd name="T8" fmla="*/ 209 w 1777"/>
                <a:gd name="T9" fmla="*/ 749 h 929"/>
                <a:gd name="T10" fmla="*/ 273 w 1777"/>
                <a:gd name="T11" fmla="*/ 794 h 929"/>
                <a:gd name="T12" fmla="*/ 392 w 1777"/>
                <a:gd name="T13" fmla="*/ 757 h 929"/>
                <a:gd name="T14" fmla="*/ 641 w 1777"/>
                <a:gd name="T15" fmla="*/ 712 h 929"/>
                <a:gd name="T16" fmla="*/ 662 w 1777"/>
                <a:gd name="T17" fmla="*/ 786 h 929"/>
                <a:gd name="T18" fmla="*/ 675 w 1777"/>
                <a:gd name="T19" fmla="*/ 815 h 929"/>
                <a:gd name="T20" fmla="*/ 1051 w 1777"/>
                <a:gd name="T21" fmla="*/ 895 h 929"/>
                <a:gd name="T22" fmla="*/ 1178 w 1777"/>
                <a:gd name="T23" fmla="*/ 905 h 929"/>
                <a:gd name="T24" fmla="*/ 1221 w 1777"/>
                <a:gd name="T25" fmla="*/ 910 h 929"/>
                <a:gd name="T26" fmla="*/ 1279 w 1777"/>
                <a:gd name="T27" fmla="*/ 842 h 929"/>
                <a:gd name="T28" fmla="*/ 1464 w 1777"/>
                <a:gd name="T29" fmla="*/ 794 h 929"/>
                <a:gd name="T30" fmla="*/ 1546 w 1777"/>
                <a:gd name="T31" fmla="*/ 781 h 929"/>
                <a:gd name="T32" fmla="*/ 1570 w 1777"/>
                <a:gd name="T33" fmla="*/ 733 h 929"/>
                <a:gd name="T34" fmla="*/ 1634 w 1777"/>
                <a:gd name="T35" fmla="*/ 540 h 929"/>
                <a:gd name="T36" fmla="*/ 1626 w 1777"/>
                <a:gd name="T37" fmla="*/ 437 h 929"/>
                <a:gd name="T38" fmla="*/ 1777 w 1777"/>
                <a:gd name="T39" fmla="*/ 307 h 929"/>
                <a:gd name="T40" fmla="*/ 1694 w 1777"/>
                <a:gd name="T41" fmla="*/ 69 h 929"/>
                <a:gd name="T42" fmla="*/ 1610 w 1777"/>
                <a:gd name="T43" fmla="*/ 47 h 929"/>
                <a:gd name="T44" fmla="*/ 1541 w 1777"/>
                <a:gd name="T45" fmla="*/ 79 h 929"/>
                <a:gd name="T46" fmla="*/ 1295 w 1777"/>
                <a:gd name="T47" fmla="*/ 29 h 929"/>
                <a:gd name="T48" fmla="*/ 1255 w 1777"/>
                <a:gd name="T49" fmla="*/ 8 h 929"/>
                <a:gd name="T50" fmla="*/ 1218 w 1777"/>
                <a:gd name="T51" fmla="*/ 92 h 929"/>
                <a:gd name="T52" fmla="*/ 1141 w 1777"/>
                <a:gd name="T53" fmla="*/ 143 h 929"/>
                <a:gd name="T54" fmla="*/ 993 w 1777"/>
                <a:gd name="T55" fmla="*/ 111 h 929"/>
                <a:gd name="T56" fmla="*/ 996 w 1777"/>
                <a:gd name="T57" fmla="*/ 135 h 929"/>
                <a:gd name="T58" fmla="*/ 908 w 1777"/>
                <a:gd name="T59" fmla="*/ 185 h 929"/>
                <a:gd name="T60" fmla="*/ 755 w 1777"/>
                <a:gd name="T61" fmla="*/ 349 h 929"/>
                <a:gd name="T62" fmla="*/ 797 w 1777"/>
                <a:gd name="T63" fmla="*/ 484 h 929"/>
                <a:gd name="T64" fmla="*/ 821 w 1777"/>
                <a:gd name="T65" fmla="*/ 572 h 929"/>
                <a:gd name="T66" fmla="*/ 702 w 1777"/>
                <a:gd name="T67" fmla="*/ 519 h 929"/>
                <a:gd name="T68" fmla="*/ 641 w 1777"/>
                <a:gd name="T69" fmla="*/ 497 h 929"/>
                <a:gd name="T70" fmla="*/ 630 w 1777"/>
                <a:gd name="T71" fmla="*/ 527 h 929"/>
                <a:gd name="T72" fmla="*/ 482 w 1777"/>
                <a:gd name="T73" fmla="*/ 564 h 929"/>
                <a:gd name="T74" fmla="*/ 445 w 1777"/>
                <a:gd name="T75" fmla="*/ 587 h 929"/>
                <a:gd name="T76" fmla="*/ 336 w 1777"/>
                <a:gd name="T77" fmla="*/ 585 h 929"/>
                <a:gd name="T78" fmla="*/ 328 w 1777"/>
                <a:gd name="T79" fmla="*/ 566 h 929"/>
                <a:gd name="T80" fmla="*/ 228 w 1777"/>
                <a:gd name="T81" fmla="*/ 545 h 929"/>
                <a:gd name="T82" fmla="*/ 154 w 1777"/>
                <a:gd name="T83" fmla="*/ 651 h 929"/>
                <a:gd name="T84" fmla="*/ 148 w 1777"/>
                <a:gd name="T85" fmla="*/ 622 h 929"/>
                <a:gd name="T86" fmla="*/ 133 w 1777"/>
                <a:gd name="T87" fmla="*/ 585 h 929"/>
                <a:gd name="T88" fmla="*/ 77 w 1777"/>
                <a:gd name="T89" fmla="*/ 564 h 929"/>
                <a:gd name="T90" fmla="*/ 19 w 1777"/>
                <a:gd name="T91" fmla="*/ 564 h 929"/>
                <a:gd name="T92" fmla="*/ 11 w 1777"/>
                <a:gd name="T93" fmla="*/ 56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7" h="929">
                  <a:moveTo>
                    <a:pt x="11" y="564"/>
                  </a:moveTo>
                  <a:cubicBezTo>
                    <a:pt x="11" y="582"/>
                    <a:pt x="45" y="587"/>
                    <a:pt x="35" y="614"/>
                  </a:cubicBezTo>
                  <a:cubicBezTo>
                    <a:pt x="32" y="619"/>
                    <a:pt x="21" y="617"/>
                    <a:pt x="19" y="619"/>
                  </a:cubicBezTo>
                  <a:cubicBezTo>
                    <a:pt x="16" y="627"/>
                    <a:pt x="8" y="648"/>
                    <a:pt x="0" y="672"/>
                  </a:cubicBezTo>
                  <a:lnTo>
                    <a:pt x="13" y="701"/>
                  </a:lnTo>
                  <a:lnTo>
                    <a:pt x="13" y="733"/>
                  </a:lnTo>
                  <a:cubicBezTo>
                    <a:pt x="40" y="736"/>
                    <a:pt x="82" y="741"/>
                    <a:pt x="85" y="741"/>
                  </a:cubicBezTo>
                  <a:cubicBezTo>
                    <a:pt x="90" y="746"/>
                    <a:pt x="77" y="754"/>
                    <a:pt x="82" y="760"/>
                  </a:cubicBezTo>
                  <a:cubicBezTo>
                    <a:pt x="96" y="775"/>
                    <a:pt x="111" y="786"/>
                    <a:pt x="130" y="794"/>
                  </a:cubicBezTo>
                  <a:cubicBezTo>
                    <a:pt x="172" y="815"/>
                    <a:pt x="180" y="744"/>
                    <a:pt x="209" y="749"/>
                  </a:cubicBezTo>
                  <a:cubicBezTo>
                    <a:pt x="265" y="757"/>
                    <a:pt x="207" y="786"/>
                    <a:pt x="225" y="794"/>
                  </a:cubicBezTo>
                  <a:cubicBezTo>
                    <a:pt x="268" y="815"/>
                    <a:pt x="231" y="789"/>
                    <a:pt x="273" y="794"/>
                  </a:cubicBezTo>
                  <a:cubicBezTo>
                    <a:pt x="294" y="797"/>
                    <a:pt x="315" y="852"/>
                    <a:pt x="358" y="828"/>
                  </a:cubicBezTo>
                  <a:lnTo>
                    <a:pt x="392" y="757"/>
                  </a:lnTo>
                  <a:cubicBezTo>
                    <a:pt x="413" y="741"/>
                    <a:pt x="506" y="752"/>
                    <a:pt x="530" y="749"/>
                  </a:cubicBezTo>
                  <a:cubicBezTo>
                    <a:pt x="569" y="746"/>
                    <a:pt x="601" y="712"/>
                    <a:pt x="641" y="712"/>
                  </a:cubicBezTo>
                  <a:cubicBezTo>
                    <a:pt x="651" y="712"/>
                    <a:pt x="622" y="725"/>
                    <a:pt x="620" y="736"/>
                  </a:cubicBezTo>
                  <a:cubicBezTo>
                    <a:pt x="606" y="791"/>
                    <a:pt x="641" y="754"/>
                    <a:pt x="662" y="786"/>
                  </a:cubicBezTo>
                  <a:cubicBezTo>
                    <a:pt x="667" y="794"/>
                    <a:pt x="654" y="805"/>
                    <a:pt x="659" y="815"/>
                  </a:cubicBezTo>
                  <a:cubicBezTo>
                    <a:pt x="662" y="820"/>
                    <a:pt x="670" y="810"/>
                    <a:pt x="675" y="815"/>
                  </a:cubicBezTo>
                  <a:cubicBezTo>
                    <a:pt x="726" y="852"/>
                    <a:pt x="739" y="857"/>
                    <a:pt x="808" y="868"/>
                  </a:cubicBezTo>
                  <a:cubicBezTo>
                    <a:pt x="887" y="879"/>
                    <a:pt x="969" y="881"/>
                    <a:pt x="1051" y="895"/>
                  </a:cubicBezTo>
                  <a:cubicBezTo>
                    <a:pt x="1072" y="897"/>
                    <a:pt x="1094" y="913"/>
                    <a:pt x="1115" y="916"/>
                  </a:cubicBezTo>
                  <a:cubicBezTo>
                    <a:pt x="1136" y="918"/>
                    <a:pt x="1157" y="902"/>
                    <a:pt x="1178" y="905"/>
                  </a:cubicBezTo>
                  <a:cubicBezTo>
                    <a:pt x="1191" y="908"/>
                    <a:pt x="1199" y="926"/>
                    <a:pt x="1213" y="926"/>
                  </a:cubicBezTo>
                  <a:cubicBezTo>
                    <a:pt x="1218" y="929"/>
                    <a:pt x="1215" y="913"/>
                    <a:pt x="1221" y="910"/>
                  </a:cubicBezTo>
                  <a:cubicBezTo>
                    <a:pt x="1234" y="897"/>
                    <a:pt x="1255" y="892"/>
                    <a:pt x="1268" y="876"/>
                  </a:cubicBezTo>
                  <a:cubicBezTo>
                    <a:pt x="1279" y="868"/>
                    <a:pt x="1271" y="850"/>
                    <a:pt x="1279" y="842"/>
                  </a:cubicBezTo>
                  <a:cubicBezTo>
                    <a:pt x="1329" y="802"/>
                    <a:pt x="1382" y="852"/>
                    <a:pt x="1430" y="831"/>
                  </a:cubicBezTo>
                  <a:cubicBezTo>
                    <a:pt x="1446" y="823"/>
                    <a:pt x="1448" y="799"/>
                    <a:pt x="1464" y="794"/>
                  </a:cubicBezTo>
                  <a:cubicBezTo>
                    <a:pt x="1467" y="791"/>
                    <a:pt x="1554" y="805"/>
                    <a:pt x="1557" y="802"/>
                  </a:cubicBezTo>
                  <a:cubicBezTo>
                    <a:pt x="1565" y="799"/>
                    <a:pt x="1549" y="789"/>
                    <a:pt x="1546" y="781"/>
                  </a:cubicBezTo>
                  <a:cubicBezTo>
                    <a:pt x="1541" y="754"/>
                    <a:pt x="1552" y="738"/>
                    <a:pt x="1570" y="733"/>
                  </a:cubicBezTo>
                  <a:lnTo>
                    <a:pt x="1570" y="733"/>
                  </a:lnTo>
                  <a:cubicBezTo>
                    <a:pt x="1618" y="680"/>
                    <a:pt x="1639" y="672"/>
                    <a:pt x="1663" y="632"/>
                  </a:cubicBezTo>
                  <a:cubicBezTo>
                    <a:pt x="1668" y="622"/>
                    <a:pt x="1620" y="566"/>
                    <a:pt x="1634" y="540"/>
                  </a:cubicBezTo>
                  <a:cubicBezTo>
                    <a:pt x="1652" y="503"/>
                    <a:pt x="1697" y="542"/>
                    <a:pt x="1692" y="490"/>
                  </a:cubicBezTo>
                  <a:cubicBezTo>
                    <a:pt x="1689" y="445"/>
                    <a:pt x="1610" y="450"/>
                    <a:pt x="1626" y="437"/>
                  </a:cubicBezTo>
                  <a:cubicBezTo>
                    <a:pt x="1663" y="405"/>
                    <a:pt x="1758" y="447"/>
                    <a:pt x="1774" y="418"/>
                  </a:cubicBezTo>
                  <a:cubicBezTo>
                    <a:pt x="1777" y="407"/>
                    <a:pt x="1739" y="323"/>
                    <a:pt x="1777" y="307"/>
                  </a:cubicBezTo>
                  <a:cubicBezTo>
                    <a:pt x="1745" y="272"/>
                    <a:pt x="1718" y="238"/>
                    <a:pt x="1694" y="198"/>
                  </a:cubicBezTo>
                  <a:cubicBezTo>
                    <a:pt x="1673" y="164"/>
                    <a:pt x="1750" y="108"/>
                    <a:pt x="1694" y="69"/>
                  </a:cubicBezTo>
                  <a:cubicBezTo>
                    <a:pt x="1687" y="63"/>
                    <a:pt x="1676" y="79"/>
                    <a:pt x="1668" y="79"/>
                  </a:cubicBezTo>
                  <a:cubicBezTo>
                    <a:pt x="1655" y="77"/>
                    <a:pt x="1628" y="42"/>
                    <a:pt x="1610" y="47"/>
                  </a:cubicBezTo>
                  <a:cubicBezTo>
                    <a:pt x="1597" y="53"/>
                    <a:pt x="1591" y="74"/>
                    <a:pt x="1575" y="82"/>
                  </a:cubicBezTo>
                  <a:cubicBezTo>
                    <a:pt x="1565" y="84"/>
                    <a:pt x="1552" y="79"/>
                    <a:pt x="1541" y="79"/>
                  </a:cubicBezTo>
                  <a:cubicBezTo>
                    <a:pt x="1469" y="71"/>
                    <a:pt x="1409" y="13"/>
                    <a:pt x="1332" y="13"/>
                  </a:cubicBezTo>
                  <a:cubicBezTo>
                    <a:pt x="1319" y="13"/>
                    <a:pt x="1308" y="29"/>
                    <a:pt x="1295" y="29"/>
                  </a:cubicBezTo>
                  <a:cubicBezTo>
                    <a:pt x="1289" y="26"/>
                    <a:pt x="1295" y="13"/>
                    <a:pt x="1289" y="10"/>
                  </a:cubicBezTo>
                  <a:cubicBezTo>
                    <a:pt x="1279" y="5"/>
                    <a:pt x="1263" y="0"/>
                    <a:pt x="1255" y="8"/>
                  </a:cubicBezTo>
                  <a:cubicBezTo>
                    <a:pt x="1252" y="13"/>
                    <a:pt x="1258" y="90"/>
                    <a:pt x="1252" y="95"/>
                  </a:cubicBezTo>
                  <a:cubicBezTo>
                    <a:pt x="1247" y="103"/>
                    <a:pt x="1229" y="84"/>
                    <a:pt x="1218" y="92"/>
                  </a:cubicBezTo>
                  <a:lnTo>
                    <a:pt x="1197" y="161"/>
                  </a:lnTo>
                  <a:cubicBezTo>
                    <a:pt x="1178" y="167"/>
                    <a:pt x="1160" y="143"/>
                    <a:pt x="1141" y="143"/>
                  </a:cubicBezTo>
                  <a:cubicBezTo>
                    <a:pt x="1131" y="143"/>
                    <a:pt x="1133" y="164"/>
                    <a:pt x="1123" y="167"/>
                  </a:cubicBezTo>
                  <a:cubicBezTo>
                    <a:pt x="1067" y="188"/>
                    <a:pt x="1035" y="132"/>
                    <a:pt x="993" y="111"/>
                  </a:cubicBezTo>
                  <a:lnTo>
                    <a:pt x="990" y="111"/>
                  </a:lnTo>
                  <a:cubicBezTo>
                    <a:pt x="993" y="119"/>
                    <a:pt x="996" y="127"/>
                    <a:pt x="996" y="135"/>
                  </a:cubicBezTo>
                  <a:cubicBezTo>
                    <a:pt x="993" y="206"/>
                    <a:pt x="977" y="190"/>
                    <a:pt x="921" y="177"/>
                  </a:cubicBezTo>
                  <a:cubicBezTo>
                    <a:pt x="916" y="177"/>
                    <a:pt x="911" y="180"/>
                    <a:pt x="908" y="185"/>
                  </a:cubicBezTo>
                  <a:cubicBezTo>
                    <a:pt x="903" y="212"/>
                    <a:pt x="919" y="241"/>
                    <a:pt x="892" y="262"/>
                  </a:cubicBezTo>
                  <a:cubicBezTo>
                    <a:pt x="869" y="280"/>
                    <a:pt x="757" y="307"/>
                    <a:pt x="755" y="349"/>
                  </a:cubicBezTo>
                  <a:cubicBezTo>
                    <a:pt x="755" y="349"/>
                    <a:pt x="818" y="437"/>
                    <a:pt x="818" y="439"/>
                  </a:cubicBezTo>
                  <a:cubicBezTo>
                    <a:pt x="821" y="442"/>
                    <a:pt x="784" y="474"/>
                    <a:pt x="797" y="484"/>
                  </a:cubicBezTo>
                  <a:cubicBezTo>
                    <a:pt x="826" y="511"/>
                    <a:pt x="855" y="471"/>
                    <a:pt x="831" y="558"/>
                  </a:cubicBezTo>
                  <a:cubicBezTo>
                    <a:pt x="831" y="564"/>
                    <a:pt x="826" y="572"/>
                    <a:pt x="821" y="572"/>
                  </a:cubicBezTo>
                  <a:cubicBezTo>
                    <a:pt x="736" y="548"/>
                    <a:pt x="802" y="505"/>
                    <a:pt x="763" y="503"/>
                  </a:cubicBezTo>
                  <a:cubicBezTo>
                    <a:pt x="741" y="503"/>
                    <a:pt x="723" y="521"/>
                    <a:pt x="702" y="519"/>
                  </a:cubicBezTo>
                  <a:cubicBezTo>
                    <a:pt x="691" y="516"/>
                    <a:pt x="694" y="497"/>
                    <a:pt x="686" y="495"/>
                  </a:cubicBezTo>
                  <a:cubicBezTo>
                    <a:pt x="670" y="490"/>
                    <a:pt x="654" y="503"/>
                    <a:pt x="641" y="497"/>
                  </a:cubicBezTo>
                  <a:cubicBezTo>
                    <a:pt x="636" y="495"/>
                    <a:pt x="646" y="479"/>
                    <a:pt x="641" y="479"/>
                  </a:cubicBezTo>
                  <a:cubicBezTo>
                    <a:pt x="609" y="482"/>
                    <a:pt x="638" y="524"/>
                    <a:pt x="630" y="527"/>
                  </a:cubicBezTo>
                  <a:cubicBezTo>
                    <a:pt x="593" y="537"/>
                    <a:pt x="532" y="521"/>
                    <a:pt x="498" y="535"/>
                  </a:cubicBezTo>
                  <a:cubicBezTo>
                    <a:pt x="487" y="540"/>
                    <a:pt x="493" y="558"/>
                    <a:pt x="482" y="564"/>
                  </a:cubicBezTo>
                  <a:cubicBezTo>
                    <a:pt x="471" y="572"/>
                    <a:pt x="458" y="558"/>
                    <a:pt x="448" y="566"/>
                  </a:cubicBezTo>
                  <a:cubicBezTo>
                    <a:pt x="440" y="569"/>
                    <a:pt x="450" y="582"/>
                    <a:pt x="445" y="587"/>
                  </a:cubicBezTo>
                  <a:cubicBezTo>
                    <a:pt x="442" y="590"/>
                    <a:pt x="352" y="614"/>
                    <a:pt x="342" y="609"/>
                  </a:cubicBezTo>
                  <a:cubicBezTo>
                    <a:pt x="336" y="603"/>
                    <a:pt x="342" y="590"/>
                    <a:pt x="336" y="585"/>
                  </a:cubicBezTo>
                  <a:cubicBezTo>
                    <a:pt x="334" y="580"/>
                    <a:pt x="321" y="580"/>
                    <a:pt x="318" y="574"/>
                  </a:cubicBezTo>
                  <a:cubicBezTo>
                    <a:pt x="315" y="569"/>
                    <a:pt x="331" y="572"/>
                    <a:pt x="328" y="566"/>
                  </a:cubicBezTo>
                  <a:cubicBezTo>
                    <a:pt x="318" y="532"/>
                    <a:pt x="244" y="574"/>
                    <a:pt x="223" y="550"/>
                  </a:cubicBezTo>
                  <a:cubicBezTo>
                    <a:pt x="223" y="550"/>
                    <a:pt x="228" y="548"/>
                    <a:pt x="228" y="545"/>
                  </a:cubicBezTo>
                  <a:cubicBezTo>
                    <a:pt x="212" y="535"/>
                    <a:pt x="228" y="580"/>
                    <a:pt x="223" y="598"/>
                  </a:cubicBezTo>
                  <a:cubicBezTo>
                    <a:pt x="223" y="609"/>
                    <a:pt x="172" y="670"/>
                    <a:pt x="154" y="651"/>
                  </a:cubicBezTo>
                  <a:cubicBezTo>
                    <a:pt x="143" y="640"/>
                    <a:pt x="172" y="625"/>
                    <a:pt x="164" y="614"/>
                  </a:cubicBezTo>
                  <a:cubicBezTo>
                    <a:pt x="162" y="611"/>
                    <a:pt x="154" y="622"/>
                    <a:pt x="148" y="622"/>
                  </a:cubicBezTo>
                  <a:cubicBezTo>
                    <a:pt x="143" y="622"/>
                    <a:pt x="135" y="619"/>
                    <a:pt x="133" y="614"/>
                  </a:cubicBezTo>
                  <a:cubicBezTo>
                    <a:pt x="127" y="606"/>
                    <a:pt x="146" y="595"/>
                    <a:pt x="133" y="585"/>
                  </a:cubicBezTo>
                  <a:cubicBezTo>
                    <a:pt x="122" y="577"/>
                    <a:pt x="117" y="564"/>
                    <a:pt x="106" y="558"/>
                  </a:cubicBezTo>
                  <a:cubicBezTo>
                    <a:pt x="98" y="553"/>
                    <a:pt x="88" y="566"/>
                    <a:pt x="77" y="564"/>
                  </a:cubicBezTo>
                  <a:cubicBezTo>
                    <a:pt x="72" y="558"/>
                    <a:pt x="77" y="545"/>
                    <a:pt x="72" y="540"/>
                  </a:cubicBezTo>
                  <a:cubicBezTo>
                    <a:pt x="58" y="529"/>
                    <a:pt x="61" y="577"/>
                    <a:pt x="19" y="564"/>
                  </a:cubicBezTo>
                  <a:cubicBezTo>
                    <a:pt x="16" y="561"/>
                    <a:pt x="13" y="561"/>
                    <a:pt x="11" y="561"/>
                  </a:cubicBezTo>
                  <a:lnTo>
                    <a:pt x="11" y="564"/>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5" name="Armenia"/>
            <p:cNvSpPr>
              <a:spLocks noEditPoints="1"/>
            </p:cNvSpPr>
            <p:nvPr/>
          </p:nvSpPr>
          <p:spPr bwMode="auto">
            <a:xfrm>
              <a:off x="7119396" y="4634263"/>
              <a:ext cx="381000" cy="222250"/>
            </a:xfrm>
            <a:custGeom>
              <a:avLst/>
              <a:gdLst>
                <a:gd name="T0" fmla="*/ 551 w 1057"/>
                <a:gd name="T1" fmla="*/ 130 h 617"/>
                <a:gd name="T2" fmla="*/ 379 w 1057"/>
                <a:gd name="T3" fmla="*/ 487 h 617"/>
                <a:gd name="T4" fmla="*/ 382 w 1057"/>
                <a:gd name="T5" fmla="*/ 487 h 617"/>
                <a:gd name="T6" fmla="*/ 384 w 1057"/>
                <a:gd name="T7" fmla="*/ 487 h 617"/>
                <a:gd name="T8" fmla="*/ 387 w 1057"/>
                <a:gd name="T9" fmla="*/ 487 h 617"/>
                <a:gd name="T10" fmla="*/ 387 w 1057"/>
                <a:gd name="T11" fmla="*/ 487 h 617"/>
                <a:gd name="T12" fmla="*/ 403 w 1057"/>
                <a:gd name="T13" fmla="*/ 490 h 617"/>
                <a:gd name="T14" fmla="*/ 411 w 1057"/>
                <a:gd name="T15" fmla="*/ 492 h 617"/>
                <a:gd name="T16" fmla="*/ 413 w 1057"/>
                <a:gd name="T17" fmla="*/ 492 h 617"/>
                <a:gd name="T18" fmla="*/ 419 w 1057"/>
                <a:gd name="T19" fmla="*/ 492 h 617"/>
                <a:gd name="T20" fmla="*/ 421 w 1057"/>
                <a:gd name="T21" fmla="*/ 495 h 617"/>
                <a:gd name="T22" fmla="*/ 427 w 1057"/>
                <a:gd name="T23" fmla="*/ 495 h 617"/>
                <a:gd name="T24" fmla="*/ 427 w 1057"/>
                <a:gd name="T25" fmla="*/ 495 h 617"/>
                <a:gd name="T26" fmla="*/ 429 w 1057"/>
                <a:gd name="T27" fmla="*/ 497 h 617"/>
                <a:gd name="T28" fmla="*/ 432 w 1057"/>
                <a:gd name="T29" fmla="*/ 497 h 617"/>
                <a:gd name="T30" fmla="*/ 437 w 1057"/>
                <a:gd name="T31" fmla="*/ 500 h 617"/>
                <a:gd name="T32" fmla="*/ 440 w 1057"/>
                <a:gd name="T33" fmla="*/ 500 h 617"/>
                <a:gd name="T34" fmla="*/ 440 w 1057"/>
                <a:gd name="T35" fmla="*/ 500 h 617"/>
                <a:gd name="T36" fmla="*/ 443 w 1057"/>
                <a:gd name="T37" fmla="*/ 503 h 617"/>
                <a:gd name="T38" fmla="*/ 448 w 1057"/>
                <a:gd name="T39" fmla="*/ 503 h 617"/>
                <a:gd name="T40" fmla="*/ 450 w 1057"/>
                <a:gd name="T41" fmla="*/ 505 h 617"/>
                <a:gd name="T42" fmla="*/ 453 w 1057"/>
                <a:gd name="T43" fmla="*/ 505 h 617"/>
                <a:gd name="T44" fmla="*/ 458 w 1057"/>
                <a:gd name="T45" fmla="*/ 508 h 617"/>
                <a:gd name="T46" fmla="*/ 461 w 1057"/>
                <a:gd name="T47" fmla="*/ 508 h 617"/>
                <a:gd name="T48" fmla="*/ 464 w 1057"/>
                <a:gd name="T49" fmla="*/ 511 h 617"/>
                <a:gd name="T50" fmla="*/ 466 w 1057"/>
                <a:gd name="T51" fmla="*/ 511 h 617"/>
                <a:gd name="T52" fmla="*/ 495 w 1057"/>
                <a:gd name="T53" fmla="*/ 524 h 617"/>
                <a:gd name="T54" fmla="*/ 503 w 1057"/>
                <a:gd name="T55" fmla="*/ 527 h 617"/>
                <a:gd name="T56" fmla="*/ 633 w 1057"/>
                <a:gd name="T57" fmla="*/ 521 h 617"/>
                <a:gd name="T58" fmla="*/ 755 w 1057"/>
                <a:gd name="T59" fmla="*/ 450 h 617"/>
                <a:gd name="T60" fmla="*/ 871 w 1057"/>
                <a:gd name="T61" fmla="*/ 516 h 617"/>
                <a:gd name="T62" fmla="*/ 1001 w 1057"/>
                <a:gd name="T63" fmla="*/ 580 h 617"/>
                <a:gd name="T64" fmla="*/ 1051 w 1057"/>
                <a:gd name="T65" fmla="*/ 569 h 617"/>
                <a:gd name="T66" fmla="*/ 975 w 1057"/>
                <a:gd name="T67" fmla="*/ 482 h 617"/>
                <a:gd name="T68" fmla="*/ 932 w 1057"/>
                <a:gd name="T69" fmla="*/ 410 h 617"/>
                <a:gd name="T70" fmla="*/ 715 w 1057"/>
                <a:gd name="T71" fmla="*/ 331 h 617"/>
                <a:gd name="T72" fmla="*/ 726 w 1057"/>
                <a:gd name="T73" fmla="*/ 294 h 617"/>
                <a:gd name="T74" fmla="*/ 540 w 1057"/>
                <a:gd name="T75" fmla="*/ 63 h 617"/>
                <a:gd name="T76" fmla="*/ 382 w 1057"/>
                <a:gd name="T77" fmla="*/ 58 h 617"/>
                <a:gd name="T78" fmla="*/ 337 w 1057"/>
                <a:gd name="T79" fmla="*/ 0 h 617"/>
                <a:gd name="T80" fmla="*/ 313 w 1057"/>
                <a:gd name="T81" fmla="*/ 42 h 617"/>
                <a:gd name="T82" fmla="*/ 3 w 1057"/>
                <a:gd name="T83" fmla="*/ 243 h 617"/>
                <a:gd name="T84" fmla="*/ 130 w 1057"/>
                <a:gd name="T85" fmla="*/ 347 h 617"/>
                <a:gd name="T86" fmla="*/ 186 w 1057"/>
                <a:gd name="T87" fmla="*/ 540 h 617"/>
                <a:gd name="T88" fmla="*/ 384 w 1057"/>
                <a:gd name="T89" fmla="*/ 6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7" h="617">
                  <a:moveTo>
                    <a:pt x="551" y="130"/>
                  </a:moveTo>
                  <a:cubicBezTo>
                    <a:pt x="585" y="135"/>
                    <a:pt x="538" y="167"/>
                    <a:pt x="543" y="143"/>
                  </a:cubicBezTo>
                  <a:cubicBezTo>
                    <a:pt x="543" y="137"/>
                    <a:pt x="548" y="135"/>
                    <a:pt x="551" y="130"/>
                  </a:cubicBezTo>
                  <a:moveTo>
                    <a:pt x="374" y="487"/>
                  </a:moveTo>
                  <a:lnTo>
                    <a:pt x="376" y="487"/>
                  </a:lnTo>
                  <a:lnTo>
                    <a:pt x="379" y="487"/>
                  </a:lnTo>
                  <a:lnTo>
                    <a:pt x="379" y="487"/>
                  </a:lnTo>
                  <a:lnTo>
                    <a:pt x="379" y="487"/>
                  </a:lnTo>
                  <a:lnTo>
                    <a:pt x="382" y="487"/>
                  </a:lnTo>
                  <a:lnTo>
                    <a:pt x="384" y="487"/>
                  </a:lnTo>
                  <a:lnTo>
                    <a:pt x="384" y="487"/>
                  </a:lnTo>
                  <a:lnTo>
                    <a:pt x="384" y="487"/>
                  </a:lnTo>
                  <a:lnTo>
                    <a:pt x="384" y="487"/>
                  </a:lnTo>
                  <a:lnTo>
                    <a:pt x="387" y="487"/>
                  </a:lnTo>
                  <a:lnTo>
                    <a:pt x="387" y="487"/>
                  </a:lnTo>
                  <a:lnTo>
                    <a:pt x="387" y="487"/>
                  </a:lnTo>
                  <a:lnTo>
                    <a:pt x="387" y="487"/>
                  </a:lnTo>
                  <a:lnTo>
                    <a:pt x="387" y="487"/>
                  </a:lnTo>
                  <a:cubicBezTo>
                    <a:pt x="392" y="487"/>
                    <a:pt x="398" y="490"/>
                    <a:pt x="403" y="490"/>
                  </a:cubicBezTo>
                  <a:lnTo>
                    <a:pt x="403" y="490"/>
                  </a:lnTo>
                  <a:lnTo>
                    <a:pt x="403" y="490"/>
                  </a:lnTo>
                  <a:lnTo>
                    <a:pt x="408" y="490"/>
                  </a:lnTo>
                  <a:lnTo>
                    <a:pt x="408" y="490"/>
                  </a:lnTo>
                  <a:cubicBezTo>
                    <a:pt x="408" y="490"/>
                    <a:pt x="411" y="490"/>
                    <a:pt x="411" y="492"/>
                  </a:cubicBezTo>
                  <a:lnTo>
                    <a:pt x="411" y="492"/>
                  </a:lnTo>
                  <a:lnTo>
                    <a:pt x="411" y="492"/>
                  </a:lnTo>
                  <a:lnTo>
                    <a:pt x="413" y="492"/>
                  </a:lnTo>
                  <a:lnTo>
                    <a:pt x="416" y="492"/>
                  </a:lnTo>
                  <a:lnTo>
                    <a:pt x="416" y="492"/>
                  </a:lnTo>
                  <a:lnTo>
                    <a:pt x="419" y="492"/>
                  </a:lnTo>
                  <a:lnTo>
                    <a:pt x="419" y="492"/>
                  </a:lnTo>
                  <a:lnTo>
                    <a:pt x="419" y="492"/>
                  </a:lnTo>
                  <a:cubicBezTo>
                    <a:pt x="419" y="495"/>
                    <a:pt x="421" y="495"/>
                    <a:pt x="421" y="495"/>
                  </a:cubicBezTo>
                  <a:lnTo>
                    <a:pt x="424" y="495"/>
                  </a:lnTo>
                  <a:lnTo>
                    <a:pt x="424" y="495"/>
                  </a:lnTo>
                  <a:lnTo>
                    <a:pt x="427" y="495"/>
                  </a:lnTo>
                  <a:lnTo>
                    <a:pt x="427" y="495"/>
                  </a:lnTo>
                  <a:lnTo>
                    <a:pt x="427" y="495"/>
                  </a:lnTo>
                  <a:lnTo>
                    <a:pt x="427" y="495"/>
                  </a:lnTo>
                  <a:lnTo>
                    <a:pt x="429" y="497"/>
                  </a:lnTo>
                  <a:lnTo>
                    <a:pt x="429" y="497"/>
                  </a:lnTo>
                  <a:lnTo>
                    <a:pt x="429" y="497"/>
                  </a:lnTo>
                  <a:lnTo>
                    <a:pt x="432" y="497"/>
                  </a:lnTo>
                  <a:lnTo>
                    <a:pt x="432" y="497"/>
                  </a:lnTo>
                  <a:lnTo>
                    <a:pt x="432" y="497"/>
                  </a:lnTo>
                  <a:lnTo>
                    <a:pt x="432" y="497"/>
                  </a:lnTo>
                  <a:lnTo>
                    <a:pt x="435" y="497"/>
                  </a:lnTo>
                  <a:lnTo>
                    <a:pt x="437" y="500"/>
                  </a:lnTo>
                  <a:lnTo>
                    <a:pt x="437" y="500"/>
                  </a:lnTo>
                  <a:lnTo>
                    <a:pt x="437" y="500"/>
                  </a:lnTo>
                  <a:lnTo>
                    <a:pt x="440" y="500"/>
                  </a:lnTo>
                  <a:lnTo>
                    <a:pt x="440" y="500"/>
                  </a:lnTo>
                  <a:lnTo>
                    <a:pt x="440" y="500"/>
                  </a:lnTo>
                  <a:lnTo>
                    <a:pt x="440" y="500"/>
                  </a:lnTo>
                  <a:lnTo>
                    <a:pt x="443" y="500"/>
                  </a:lnTo>
                  <a:lnTo>
                    <a:pt x="443" y="503"/>
                  </a:lnTo>
                  <a:lnTo>
                    <a:pt x="443" y="503"/>
                  </a:lnTo>
                  <a:lnTo>
                    <a:pt x="445" y="503"/>
                  </a:lnTo>
                  <a:lnTo>
                    <a:pt x="445" y="503"/>
                  </a:lnTo>
                  <a:lnTo>
                    <a:pt x="448" y="503"/>
                  </a:lnTo>
                  <a:lnTo>
                    <a:pt x="448" y="503"/>
                  </a:lnTo>
                  <a:cubicBezTo>
                    <a:pt x="448" y="503"/>
                    <a:pt x="450" y="503"/>
                    <a:pt x="450" y="505"/>
                  </a:cubicBezTo>
                  <a:lnTo>
                    <a:pt x="450" y="505"/>
                  </a:lnTo>
                  <a:lnTo>
                    <a:pt x="453" y="505"/>
                  </a:lnTo>
                  <a:lnTo>
                    <a:pt x="453" y="505"/>
                  </a:lnTo>
                  <a:lnTo>
                    <a:pt x="453" y="505"/>
                  </a:lnTo>
                  <a:lnTo>
                    <a:pt x="453" y="505"/>
                  </a:lnTo>
                  <a:lnTo>
                    <a:pt x="456" y="505"/>
                  </a:lnTo>
                  <a:cubicBezTo>
                    <a:pt x="456" y="508"/>
                    <a:pt x="458" y="508"/>
                    <a:pt x="458" y="508"/>
                  </a:cubicBezTo>
                  <a:lnTo>
                    <a:pt x="458" y="508"/>
                  </a:lnTo>
                  <a:lnTo>
                    <a:pt x="461" y="508"/>
                  </a:lnTo>
                  <a:lnTo>
                    <a:pt x="461" y="508"/>
                  </a:lnTo>
                  <a:lnTo>
                    <a:pt x="461" y="508"/>
                  </a:lnTo>
                  <a:lnTo>
                    <a:pt x="464" y="511"/>
                  </a:lnTo>
                  <a:lnTo>
                    <a:pt x="464" y="511"/>
                  </a:lnTo>
                  <a:lnTo>
                    <a:pt x="466" y="511"/>
                  </a:lnTo>
                  <a:lnTo>
                    <a:pt x="466" y="511"/>
                  </a:lnTo>
                  <a:lnTo>
                    <a:pt x="466" y="511"/>
                  </a:lnTo>
                  <a:cubicBezTo>
                    <a:pt x="477" y="516"/>
                    <a:pt x="485" y="519"/>
                    <a:pt x="493" y="521"/>
                  </a:cubicBezTo>
                  <a:lnTo>
                    <a:pt x="493" y="521"/>
                  </a:lnTo>
                  <a:lnTo>
                    <a:pt x="495" y="524"/>
                  </a:lnTo>
                  <a:lnTo>
                    <a:pt x="495" y="524"/>
                  </a:lnTo>
                  <a:cubicBezTo>
                    <a:pt x="498" y="524"/>
                    <a:pt x="501" y="524"/>
                    <a:pt x="501" y="527"/>
                  </a:cubicBezTo>
                  <a:lnTo>
                    <a:pt x="503" y="527"/>
                  </a:lnTo>
                  <a:cubicBezTo>
                    <a:pt x="506" y="529"/>
                    <a:pt x="509" y="529"/>
                    <a:pt x="514" y="532"/>
                  </a:cubicBezTo>
                  <a:cubicBezTo>
                    <a:pt x="530" y="511"/>
                    <a:pt x="540" y="479"/>
                    <a:pt x="564" y="474"/>
                  </a:cubicBezTo>
                  <a:cubicBezTo>
                    <a:pt x="630" y="458"/>
                    <a:pt x="607" y="553"/>
                    <a:pt x="633" y="521"/>
                  </a:cubicBezTo>
                  <a:cubicBezTo>
                    <a:pt x="638" y="516"/>
                    <a:pt x="633" y="500"/>
                    <a:pt x="641" y="497"/>
                  </a:cubicBezTo>
                  <a:cubicBezTo>
                    <a:pt x="662" y="495"/>
                    <a:pt x="681" y="516"/>
                    <a:pt x="702" y="511"/>
                  </a:cubicBezTo>
                  <a:lnTo>
                    <a:pt x="755" y="450"/>
                  </a:lnTo>
                  <a:cubicBezTo>
                    <a:pt x="805" y="421"/>
                    <a:pt x="795" y="511"/>
                    <a:pt x="800" y="511"/>
                  </a:cubicBezTo>
                  <a:cubicBezTo>
                    <a:pt x="818" y="513"/>
                    <a:pt x="840" y="508"/>
                    <a:pt x="861" y="511"/>
                  </a:cubicBezTo>
                  <a:cubicBezTo>
                    <a:pt x="863" y="511"/>
                    <a:pt x="871" y="513"/>
                    <a:pt x="871" y="516"/>
                  </a:cubicBezTo>
                  <a:cubicBezTo>
                    <a:pt x="874" y="527"/>
                    <a:pt x="866" y="537"/>
                    <a:pt x="871" y="545"/>
                  </a:cubicBezTo>
                  <a:cubicBezTo>
                    <a:pt x="871" y="545"/>
                    <a:pt x="943" y="601"/>
                    <a:pt x="964" y="617"/>
                  </a:cubicBezTo>
                  <a:cubicBezTo>
                    <a:pt x="969" y="609"/>
                    <a:pt x="977" y="595"/>
                    <a:pt x="1001" y="580"/>
                  </a:cubicBezTo>
                  <a:cubicBezTo>
                    <a:pt x="1014" y="569"/>
                    <a:pt x="1041" y="582"/>
                    <a:pt x="1051" y="569"/>
                  </a:cubicBezTo>
                  <a:cubicBezTo>
                    <a:pt x="1051" y="569"/>
                    <a:pt x="1054" y="558"/>
                    <a:pt x="1057" y="545"/>
                  </a:cubicBezTo>
                  <a:cubicBezTo>
                    <a:pt x="1054" y="556"/>
                    <a:pt x="1054" y="564"/>
                    <a:pt x="1051" y="569"/>
                  </a:cubicBezTo>
                  <a:lnTo>
                    <a:pt x="1049" y="564"/>
                  </a:lnTo>
                  <a:cubicBezTo>
                    <a:pt x="1028" y="545"/>
                    <a:pt x="1030" y="508"/>
                    <a:pt x="1006" y="495"/>
                  </a:cubicBezTo>
                  <a:cubicBezTo>
                    <a:pt x="998" y="490"/>
                    <a:pt x="975" y="500"/>
                    <a:pt x="975" y="482"/>
                  </a:cubicBezTo>
                  <a:cubicBezTo>
                    <a:pt x="975" y="476"/>
                    <a:pt x="977" y="474"/>
                    <a:pt x="980" y="471"/>
                  </a:cubicBezTo>
                  <a:cubicBezTo>
                    <a:pt x="990" y="463"/>
                    <a:pt x="1020" y="463"/>
                    <a:pt x="1020" y="450"/>
                  </a:cubicBezTo>
                  <a:cubicBezTo>
                    <a:pt x="1017" y="397"/>
                    <a:pt x="932" y="452"/>
                    <a:pt x="932" y="410"/>
                  </a:cubicBezTo>
                  <a:cubicBezTo>
                    <a:pt x="930" y="381"/>
                    <a:pt x="969" y="389"/>
                    <a:pt x="953" y="352"/>
                  </a:cubicBezTo>
                  <a:cubicBezTo>
                    <a:pt x="940" y="328"/>
                    <a:pt x="882" y="381"/>
                    <a:pt x="866" y="381"/>
                  </a:cubicBezTo>
                  <a:cubicBezTo>
                    <a:pt x="818" y="384"/>
                    <a:pt x="765" y="333"/>
                    <a:pt x="715" y="331"/>
                  </a:cubicBezTo>
                  <a:cubicBezTo>
                    <a:pt x="699" y="331"/>
                    <a:pt x="683" y="341"/>
                    <a:pt x="665" y="339"/>
                  </a:cubicBezTo>
                  <a:cubicBezTo>
                    <a:pt x="660" y="339"/>
                    <a:pt x="665" y="328"/>
                    <a:pt x="668" y="325"/>
                  </a:cubicBezTo>
                  <a:cubicBezTo>
                    <a:pt x="683" y="310"/>
                    <a:pt x="710" y="307"/>
                    <a:pt x="726" y="294"/>
                  </a:cubicBezTo>
                  <a:cubicBezTo>
                    <a:pt x="734" y="288"/>
                    <a:pt x="728" y="222"/>
                    <a:pt x="723" y="214"/>
                  </a:cubicBezTo>
                  <a:cubicBezTo>
                    <a:pt x="718" y="201"/>
                    <a:pt x="559" y="212"/>
                    <a:pt x="517" y="156"/>
                  </a:cubicBezTo>
                  <a:cubicBezTo>
                    <a:pt x="493" y="124"/>
                    <a:pt x="578" y="82"/>
                    <a:pt x="540" y="63"/>
                  </a:cubicBezTo>
                  <a:cubicBezTo>
                    <a:pt x="522" y="55"/>
                    <a:pt x="501" y="63"/>
                    <a:pt x="482" y="55"/>
                  </a:cubicBezTo>
                  <a:cubicBezTo>
                    <a:pt x="477" y="53"/>
                    <a:pt x="485" y="32"/>
                    <a:pt x="477" y="32"/>
                  </a:cubicBezTo>
                  <a:cubicBezTo>
                    <a:pt x="458" y="34"/>
                    <a:pt x="395" y="69"/>
                    <a:pt x="382" y="58"/>
                  </a:cubicBezTo>
                  <a:cubicBezTo>
                    <a:pt x="368" y="45"/>
                    <a:pt x="445" y="13"/>
                    <a:pt x="382" y="13"/>
                  </a:cubicBezTo>
                  <a:cubicBezTo>
                    <a:pt x="371" y="13"/>
                    <a:pt x="366" y="26"/>
                    <a:pt x="358" y="24"/>
                  </a:cubicBezTo>
                  <a:cubicBezTo>
                    <a:pt x="347" y="21"/>
                    <a:pt x="345" y="8"/>
                    <a:pt x="337" y="0"/>
                  </a:cubicBezTo>
                  <a:cubicBezTo>
                    <a:pt x="334" y="5"/>
                    <a:pt x="331" y="13"/>
                    <a:pt x="326" y="16"/>
                  </a:cubicBezTo>
                  <a:cubicBezTo>
                    <a:pt x="315" y="21"/>
                    <a:pt x="284" y="26"/>
                    <a:pt x="294" y="32"/>
                  </a:cubicBezTo>
                  <a:cubicBezTo>
                    <a:pt x="300" y="34"/>
                    <a:pt x="318" y="37"/>
                    <a:pt x="313" y="42"/>
                  </a:cubicBezTo>
                  <a:cubicBezTo>
                    <a:pt x="268" y="74"/>
                    <a:pt x="194" y="85"/>
                    <a:pt x="157" y="119"/>
                  </a:cubicBezTo>
                  <a:cubicBezTo>
                    <a:pt x="106" y="159"/>
                    <a:pt x="69" y="209"/>
                    <a:pt x="6" y="241"/>
                  </a:cubicBezTo>
                  <a:lnTo>
                    <a:pt x="3" y="243"/>
                  </a:lnTo>
                  <a:cubicBezTo>
                    <a:pt x="3" y="241"/>
                    <a:pt x="0" y="238"/>
                    <a:pt x="0" y="235"/>
                  </a:cubicBezTo>
                  <a:cubicBezTo>
                    <a:pt x="6" y="243"/>
                    <a:pt x="3" y="257"/>
                    <a:pt x="11" y="265"/>
                  </a:cubicBezTo>
                  <a:cubicBezTo>
                    <a:pt x="32" y="283"/>
                    <a:pt x="114" y="278"/>
                    <a:pt x="130" y="347"/>
                  </a:cubicBezTo>
                  <a:cubicBezTo>
                    <a:pt x="138" y="384"/>
                    <a:pt x="114" y="445"/>
                    <a:pt x="143" y="476"/>
                  </a:cubicBezTo>
                  <a:cubicBezTo>
                    <a:pt x="159" y="492"/>
                    <a:pt x="183" y="497"/>
                    <a:pt x="194" y="516"/>
                  </a:cubicBezTo>
                  <a:cubicBezTo>
                    <a:pt x="199" y="521"/>
                    <a:pt x="178" y="540"/>
                    <a:pt x="186" y="540"/>
                  </a:cubicBezTo>
                  <a:cubicBezTo>
                    <a:pt x="273" y="537"/>
                    <a:pt x="313" y="490"/>
                    <a:pt x="374" y="487"/>
                  </a:cubicBezTo>
                  <a:close/>
                  <a:moveTo>
                    <a:pt x="371" y="63"/>
                  </a:moveTo>
                  <a:cubicBezTo>
                    <a:pt x="376" y="66"/>
                    <a:pt x="382" y="66"/>
                    <a:pt x="384" y="69"/>
                  </a:cubicBezTo>
                  <a:cubicBezTo>
                    <a:pt x="390" y="82"/>
                    <a:pt x="339" y="82"/>
                    <a:pt x="371" y="6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6" name="Andorra"/>
            <p:cNvSpPr>
              <a:spLocks/>
            </p:cNvSpPr>
            <p:nvPr/>
          </p:nvSpPr>
          <p:spPr bwMode="auto">
            <a:xfrm>
              <a:off x="3249071" y="5204176"/>
              <a:ext cx="52388" cy="36513"/>
            </a:xfrm>
            <a:custGeom>
              <a:avLst/>
              <a:gdLst>
                <a:gd name="T0" fmla="*/ 119 w 146"/>
                <a:gd name="T1" fmla="*/ 68 h 103"/>
                <a:gd name="T2" fmla="*/ 72 w 146"/>
                <a:gd name="T3" fmla="*/ 5 h 103"/>
                <a:gd name="T4" fmla="*/ 119 w 146"/>
                <a:gd name="T5" fmla="*/ 68 h 103"/>
              </a:gdLst>
              <a:ahLst/>
              <a:cxnLst>
                <a:cxn ang="0">
                  <a:pos x="T0" y="T1"/>
                </a:cxn>
                <a:cxn ang="0">
                  <a:pos x="T2" y="T3"/>
                </a:cxn>
                <a:cxn ang="0">
                  <a:pos x="T4" y="T5"/>
                </a:cxn>
              </a:cxnLst>
              <a:rect l="0" t="0" r="r" b="b"/>
              <a:pathLst>
                <a:path w="146" h="103">
                  <a:moveTo>
                    <a:pt x="119" y="68"/>
                  </a:moveTo>
                  <a:cubicBezTo>
                    <a:pt x="0" y="103"/>
                    <a:pt x="66" y="5"/>
                    <a:pt x="72" y="5"/>
                  </a:cubicBezTo>
                  <a:cubicBezTo>
                    <a:pt x="140" y="0"/>
                    <a:pt x="146" y="34"/>
                    <a:pt x="119" y="6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7" name="Algeria"/>
            <p:cNvSpPr>
              <a:spLocks/>
            </p:cNvSpPr>
            <p:nvPr/>
          </p:nvSpPr>
          <p:spPr bwMode="auto">
            <a:xfrm>
              <a:off x="2782346" y="5931251"/>
              <a:ext cx="1139825" cy="241300"/>
            </a:xfrm>
            <a:custGeom>
              <a:avLst/>
              <a:gdLst>
                <a:gd name="T0" fmla="*/ 3150 w 3166"/>
                <a:gd name="T1" fmla="*/ 88 h 668"/>
                <a:gd name="T2" fmla="*/ 3150 w 3166"/>
                <a:gd name="T3" fmla="*/ 98 h 668"/>
                <a:gd name="T4" fmla="*/ 3158 w 3166"/>
                <a:gd name="T5" fmla="*/ 112 h 668"/>
                <a:gd name="T6" fmla="*/ 3092 w 3166"/>
                <a:gd name="T7" fmla="*/ 138 h 668"/>
                <a:gd name="T8" fmla="*/ 3100 w 3166"/>
                <a:gd name="T9" fmla="*/ 183 h 668"/>
                <a:gd name="T10" fmla="*/ 3023 w 3166"/>
                <a:gd name="T11" fmla="*/ 228 h 668"/>
                <a:gd name="T12" fmla="*/ 3076 w 3166"/>
                <a:gd name="T13" fmla="*/ 252 h 668"/>
                <a:gd name="T14" fmla="*/ 3044 w 3166"/>
                <a:gd name="T15" fmla="*/ 440 h 668"/>
                <a:gd name="T16" fmla="*/ 3068 w 3166"/>
                <a:gd name="T17" fmla="*/ 572 h 668"/>
                <a:gd name="T18" fmla="*/ 3049 w 3166"/>
                <a:gd name="T19" fmla="*/ 636 h 668"/>
                <a:gd name="T20" fmla="*/ 3092 w 3166"/>
                <a:gd name="T21" fmla="*/ 668 h 668"/>
                <a:gd name="T22" fmla="*/ 148 w 3166"/>
                <a:gd name="T23" fmla="*/ 668 h 668"/>
                <a:gd name="T24" fmla="*/ 148 w 3166"/>
                <a:gd name="T25" fmla="*/ 665 h 668"/>
                <a:gd name="T26" fmla="*/ 106 w 3166"/>
                <a:gd name="T27" fmla="*/ 617 h 668"/>
                <a:gd name="T28" fmla="*/ 140 w 3166"/>
                <a:gd name="T29" fmla="*/ 572 h 668"/>
                <a:gd name="T30" fmla="*/ 23 w 3166"/>
                <a:gd name="T31" fmla="*/ 437 h 668"/>
                <a:gd name="T32" fmla="*/ 5 w 3166"/>
                <a:gd name="T33" fmla="*/ 416 h 668"/>
                <a:gd name="T34" fmla="*/ 0 w 3166"/>
                <a:gd name="T35" fmla="*/ 413 h 668"/>
                <a:gd name="T36" fmla="*/ 92 w 3166"/>
                <a:gd name="T37" fmla="*/ 456 h 668"/>
                <a:gd name="T38" fmla="*/ 307 w 3166"/>
                <a:gd name="T39" fmla="*/ 379 h 668"/>
                <a:gd name="T40" fmla="*/ 386 w 3166"/>
                <a:gd name="T41" fmla="*/ 286 h 668"/>
                <a:gd name="T42" fmla="*/ 497 w 3166"/>
                <a:gd name="T43" fmla="*/ 292 h 668"/>
                <a:gd name="T44" fmla="*/ 585 w 3166"/>
                <a:gd name="T45" fmla="*/ 239 h 668"/>
                <a:gd name="T46" fmla="*/ 651 w 3166"/>
                <a:gd name="T47" fmla="*/ 289 h 668"/>
                <a:gd name="T48" fmla="*/ 733 w 3166"/>
                <a:gd name="T49" fmla="*/ 207 h 668"/>
                <a:gd name="T50" fmla="*/ 1008 w 3166"/>
                <a:gd name="T51" fmla="*/ 93 h 668"/>
                <a:gd name="T52" fmla="*/ 1286 w 3166"/>
                <a:gd name="T53" fmla="*/ 96 h 668"/>
                <a:gd name="T54" fmla="*/ 1374 w 3166"/>
                <a:gd name="T55" fmla="*/ 83 h 668"/>
                <a:gd name="T56" fmla="*/ 1395 w 3166"/>
                <a:gd name="T57" fmla="*/ 96 h 668"/>
                <a:gd name="T58" fmla="*/ 1437 w 3166"/>
                <a:gd name="T59" fmla="*/ 106 h 668"/>
                <a:gd name="T60" fmla="*/ 1548 w 3166"/>
                <a:gd name="T61" fmla="*/ 43 h 668"/>
                <a:gd name="T62" fmla="*/ 1625 w 3166"/>
                <a:gd name="T63" fmla="*/ 67 h 668"/>
                <a:gd name="T64" fmla="*/ 1636 w 3166"/>
                <a:gd name="T65" fmla="*/ 45 h 668"/>
                <a:gd name="T66" fmla="*/ 1649 w 3166"/>
                <a:gd name="T67" fmla="*/ 59 h 668"/>
                <a:gd name="T68" fmla="*/ 1702 w 3166"/>
                <a:gd name="T69" fmla="*/ 67 h 668"/>
                <a:gd name="T70" fmla="*/ 1818 w 3166"/>
                <a:gd name="T71" fmla="*/ 27 h 668"/>
                <a:gd name="T72" fmla="*/ 1877 w 3166"/>
                <a:gd name="T73" fmla="*/ 43 h 668"/>
                <a:gd name="T74" fmla="*/ 2070 w 3166"/>
                <a:gd name="T75" fmla="*/ 51 h 668"/>
                <a:gd name="T76" fmla="*/ 2218 w 3166"/>
                <a:gd name="T77" fmla="*/ 154 h 668"/>
                <a:gd name="T78" fmla="*/ 2292 w 3166"/>
                <a:gd name="T79" fmla="*/ 112 h 668"/>
                <a:gd name="T80" fmla="*/ 2478 w 3166"/>
                <a:gd name="T81" fmla="*/ 69 h 668"/>
                <a:gd name="T82" fmla="*/ 2546 w 3166"/>
                <a:gd name="T83" fmla="*/ 16 h 668"/>
                <a:gd name="T84" fmla="*/ 2581 w 3166"/>
                <a:gd name="T85" fmla="*/ 59 h 668"/>
                <a:gd name="T86" fmla="*/ 2647 w 3166"/>
                <a:gd name="T87" fmla="*/ 67 h 668"/>
                <a:gd name="T88" fmla="*/ 2652 w 3166"/>
                <a:gd name="T89" fmla="*/ 72 h 668"/>
                <a:gd name="T90" fmla="*/ 2679 w 3166"/>
                <a:gd name="T91" fmla="*/ 90 h 668"/>
                <a:gd name="T92" fmla="*/ 2755 w 3166"/>
                <a:gd name="T93" fmla="*/ 24 h 668"/>
                <a:gd name="T94" fmla="*/ 2957 w 3166"/>
                <a:gd name="T95" fmla="*/ 112 h 668"/>
                <a:gd name="T96" fmla="*/ 3041 w 3166"/>
                <a:gd name="T97" fmla="*/ 80 h 668"/>
                <a:gd name="T98" fmla="*/ 3150 w 3166"/>
                <a:gd name="T99" fmla="*/ 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6" h="668">
                  <a:moveTo>
                    <a:pt x="3150" y="88"/>
                  </a:moveTo>
                  <a:cubicBezTo>
                    <a:pt x="3150" y="93"/>
                    <a:pt x="3147" y="96"/>
                    <a:pt x="3150" y="98"/>
                  </a:cubicBezTo>
                  <a:cubicBezTo>
                    <a:pt x="3150" y="104"/>
                    <a:pt x="3155" y="106"/>
                    <a:pt x="3158" y="112"/>
                  </a:cubicBezTo>
                  <a:cubicBezTo>
                    <a:pt x="3166" y="135"/>
                    <a:pt x="3102" y="133"/>
                    <a:pt x="3092" y="138"/>
                  </a:cubicBezTo>
                  <a:cubicBezTo>
                    <a:pt x="3068" y="149"/>
                    <a:pt x="3142" y="149"/>
                    <a:pt x="3100" y="183"/>
                  </a:cubicBezTo>
                  <a:cubicBezTo>
                    <a:pt x="3076" y="204"/>
                    <a:pt x="3044" y="199"/>
                    <a:pt x="3023" y="228"/>
                  </a:cubicBezTo>
                  <a:cubicBezTo>
                    <a:pt x="3012" y="244"/>
                    <a:pt x="3065" y="236"/>
                    <a:pt x="3076" y="252"/>
                  </a:cubicBezTo>
                  <a:cubicBezTo>
                    <a:pt x="3078" y="257"/>
                    <a:pt x="3044" y="419"/>
                    <a:pt x="3044" y="440"/>
                  </a:cubicBezTo>
                  <a:cubicBezTo>
                    <a:pt x="3039" y="498"/>
                    <a:pt x="3073" y="514"/>
                    <a:pt x="3068" y="572"/>
                  </a:cubicBezTo>
                  <a:cubicBezTo>
                    <a:pt x="3065" y="628"/>
                    <a:pt x="3039" y="572"/>
                    <a:pt x="3049" y="636"/>
                  </a:cubicBezTo>
                  <a:cubicBezTo>
                    <a:pt x="3052" y="654"/>
                    <a:pt x="3094" y="654"/>
                    <a:pt x="3092" y="668"/>
                  </a:cubicBezTo>
                  <a:lnTo>
                    <a:pt x="148" y="668"/>
                  </a:lnTo>
                  <a:lnTo>
                    <a:pt x="148" y="665"/>
                  </a:lnTo>
                  <a:cubicBezTo>
                    <a:pt x="145" y="644"/>
                    <a:pt x="106" y="638"/>
                    <a:pt x="106" y="617"/>
                  </a:cubicBezTo>
                  <a:cubicBezTo>
                    <a:pt x="103" y="599"/>
                    <a:pt x="137" y="591"/>
                    <a:pt x="140" y="572"/>
                  </a:cubicBezTo>
                  <a:cubicBezTo>
                    <a:pt x="140" y="562"/>
                    <a:pt x="31" y="466"/>
                    <a:pt x="23" y="437"/>
                  </a:cubicBezTo>
                  <a:lnTo>
                    <a:pt x="5" y="416"/>
                  </a:lnTo>
                  <a:cubicBezTo>
                    <a:pt x="2" y="416"/>
                    <a:pt x="0" y="413"/>
                    <a:pt x="0" y="413"/>
                  </a:cubicBezTo>
                  <a:cubicBezTo>
                    <a:pt x="31" y="427"/>
                    <a:pt x="34" y="450"/>
                    <a:pt x="92" y="456"/>
                  </a:cubicBezTo>
                  <a:cubicBezTo>
                    <a:pt x="121" y="456"/>
                    <a:pt x="294" y="392"/>
                    <a:pt x="307" y="379"/>
                  </a:cubicBezTo>
                  <a:cubicBezTo>
                    <a:pt x="344" y="342"/>
                    <a:pt x="333" y="310"/>
                    <a:pt x="386" y="286"/>
                  </a:cubicBezTo>
                  <a:cubicBezTo>
                    <a:pt x="450" y="257"/>
                    <a:pt x="489" y="292"/>
                    <a:pt x="497" y="292"/>
                  </a:cubicBezTo>
                  <a:cubicBezTo>
                    <a:pt x="548" y="276"/>
                    <a:pt x="540" y="228"/>
                    <a:pt x="585" y="239"/>
                  </a:cubicBezTo>
                  <a:cubicBezTo>
                    <a:pt x="651" y="257"/>
                    <a:pt x="524" y="273"/>
                    <a:pt x="651" y="289"/>
                  </a:cubicBezTo>
                  <a:cubicBezTo>
                    <a:pt x="701" y="297"/>
                    <a:pt x="709" y="231"/>
                    <a:pt x="733" y="207"/>
                  </a:cubicBezTo>
                  <a:cubicBezTo>
                    <a:pt x="759" y="183"/>
                    <a:pt x="977" y="96"/>
                    <a:pt x="1008" y="93"/>
                  </a:cubicBezTo>
                  <a:cubicBezTo>
                    <a:pt x="1101" y="85"/>
                    <a:pt x="1188" y="96"/>
                    <a:pt x="1286" y="96"/>
                  </a:cubicBezTo>
                  <a:cubicBezTo>
                    <a:pt x="1315" y="96"/>
                    <a:pt x="1344" y="80"/>
                    <a:pt x="1374" y="83"/>
                  </a:cubicBezTo>
                  <a:cubicBezTo>
                    <a:pt x="1382" y="83"/>
                    <a:pt x="1387" y="93"/>
                    <a:pt x="1395" y="96"/>
                  </a:cubicBezTo>
                  <a:cubicBezTo>
                    <a:pt x="1408" y="101"/>
                    <a:pt x="1424" y="104"/>
                    <a:pt x="1437" y="106"/>
                  </a:cubicBezTo>
                  <a:cubicBezTo>
                    <a:pt x="1482" y="112"/>
                    <a:pt x="1514" y="56"/>
                    <a:pt x="1548" y="43"/>
                  </a:cubicBezTo>
                  <a:cubicBezTo>
                    <a:pt x="1585" y="24"/>
                    <a:pt x="1591" y="93"/>
                    <a:pt x="1625" y="67"/>
                  </a:cubicBezTo>
                  <a:cubicBezTo>
                    <a:pt x="1633" y="61"/>
                    <a:pt x="1628" y="48"/>
                    <a:pt x="1636" y="45"/>
                  </a:cubicBezTo>
                  <a:cubicBezTo>
                    <a:pt x="1641" y="43"/>
                    <a:pt x="1644" y="56"/>
                    <a:pt x="1649" y="59"/>
                  </a:cubicBezTo>
                  <a:cubicBezTo>
                    <a:pt x="1665" y="64"/>
                    <a:pt x="1683" y="69"/>
                    <a:pt x="1702" y="67"/>
                  </a:cubicBezTo>
                  <a:cubicBezTo>
                    <a:pt x="1747" y="67"/>
                    <a:pt x="1771" y="27"/>
                    <a:pt x="1818" y="27"/>
                  </a:cubicBezTo>
                  <a:cubicBezTo>
                    <a:pt x="1837" y="24"/>
                    <a:pt x="1855" y="40"/>
                    <a:pt x="1877" y="43"/>
                  </a:cubicBezTo>
                  <a:cubicBezTo>
                    <a:pt x="1937" y="48"/>
                    <a:pt x="2006" y="38"/>
                    <a:pt x="2070" y="51"/>
                  </a:cubicBezTo>
                  <a:cubicBezTo>
                    <a:pt x="2141" y="67"/>
                    <a:pt x="2157" y="157"/>
                    <a:pt x="2218" y="154"/>
                  </a:cubicBezTo>
                  <a:cubicBezTo>
                    <a:pt x="2327" y="149"/>
                    <a:pt x="2247" y="143"/>
                    <a:pt x="2292" y="112"/>
                  </a:cubicBezTo>
                  <a:cubicBezTo>
                    <a:pt x="2342" y="77"/>
                    <a:pt x="2430" y="120"/>
                    <a:pt x="2478" y="69"/>
                  </a:cubicBezTo>
                  <a:cubicBezTo>
                    <a:pt x="2520" y="24"/>
                    <a:pt x="2433" y="27"/>
                    <a:pt x="2546" y="16"/>
                  </a:cubicBezTo>
                  <a:cubicBezTo>
                    <a:pt x="2583" y="14"/>
                    <a:pt x="2560" y="45"/>
                    <a:pt x="2581" y="59"/>
                  </a:cubicBezTo>
                  <a:cubicBezTo>
                    <a:pt x="2602" y="67"/>
                    <a:pt x="2626" y="61"/>
                    <a:pt x="2647" y="67"/>
                  </a:cubicBezTo>
                  <a:cubicBezTo>
                    <a:pt x="2650" y="67"/>
                    <a:pt x="2650" y="72"/>
                    <a:pt x="2652" y="72"/>
                  </a:cubicBezTo>
                  <a:cubicBezTo>
                    <a:pt x="2660" y="80"/>
                    <a:pt x="2668" y="90"/>
                    <a:pt x="2679" y="90"/>
                  </a:cubicBezTo>
                  <a:cubicBezTo>
                    <a:pt x="2800" y="104"/>
                    <a:pt x="2695" y="77"/>
                    <a:pt x="2755" y="24"/>
                  </a:cubicBezTo>
                  <a:cubicBezTo>
                    <a:pt x="2785" y="0"/>
                    <a:pt x="2928" y="104"/>
                    <a:pt x="2957" y="112"/>
                  </a:cubicBezTo>
                  <a:cubicBezTo>
                    <a:pt x="2980" y="117"/>
                    <a:pt x="3020" y="75"/>
                    <a:pt x="3041" y="80"/>
                  </a:cubicBezTo>
                  <a:cubicBezTo>
                    <a:pt x="3089" y="93"/>
                    <a:pt x="3123" y="93"/>
                    <a:pt x="3150" y="8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8" name="Albania"/>
            <p:cNvSpPr>
              <a:spLocks/>
            </p:cNvSpPr>
            <p:nvPr/>
          </p:nvSpPr>
          <p:spPr bwMode="auto">
            <a:xfrm>
              <a:off x="4922296" y="5189888"/>
              <a:ext cx="193675" cy="374650"/>
            </a:xfrm>
            <a:custGeom>
              <a:avLst/>
              <a:gdLst>
                <a:gd name="T0" fmla="*/ 500 w 538"/>
                <a:gd name="T1" fmla="*/ 579 h 1040"/>
                <a:gd name="T2" fmla="*/ 530 w 538"/>
                <a:gd name="T3" fmla="*/ 656 h 1040"/>
                <a:gd name="T4" fmla="*/ 469 w 538"/>
                <a:gd name="T5" fmla="*/ 741 h 1040"/>
                <a:gd name="T6" fmla="*/ 453 w 538"/>
                <a:gd name="T7" fmla="*/ 849 h 1040"/>
                <a:gd name="T8" fmla="*/ 363 w 538"/>
                <a:gd name="T9" fmla="*/ 902 h 1040"/>
                <a:gd name="T10" fmla="*/ 397 w 538"/>
                <a:gd name="T11" fmla="*/ 955 h 1040"/>
                <a:gd name="T12" fmla="*/ 368 w 538"/>
                <a:gd name="T13" fmla="*/ 971 h 1040"/>
                <a:gd name="T14" fmla="*/ 297 w 538"/>
                <a:gd name="T15" fmla="*/ 1011 h 1040"/>
                <a:gd name="T16" fmla="*/ 297 w 538"/>
                <a:gd name="T17" fmla="*/ 1016 h 1040"/>
                <a:gd name="T18" fmla="*/ 291 w 538"/>
                <a:gd name="T19" fmla="*/ 1021 h 1040"/>
                <a:gd name="T20" fmla="*/ 286 w 538"/>
                <a:gd name="T21" fmla="*/ 1011 h 1040"/>
                <a:gd name="T22" fmla="*/ 286 w 538"/>
                <a:gd name="T23" fmla="*/ 995 h 1040"/>
                <a:gd name="T24" fmla="*/ 289 w 538"/>
                <a:gd name="T25" fmla="*/ 953 h 1040"/>
                <a:gd name="T26" fmla="*/ 262 w 538"/>
                <a:gd name="T27" fmla="*/ 945 h 1040"/>
                <a:gd name="T28" fmla="*/ 241 w 538"/>
                <a:gd name="T29" fmla="*/ 902 h 1040"/>
                <a:gd name="T30" fmla="*/ 72 w 538"/>
                <a:gd name="T31" fmla="*/ 791 h 1040"/>
                <a:gd name="T32" fmla="*/ 125 w 538"/>
                <a:gd name="T33" fmla="*/ 778 h 1040"/>
                <a:gd name="T34" fmla="*/ 66 w 538"/>
                <a:gd name="T35" fmla="*/ 709 h 1040"/>
                <a:gd name="T36" fmla="*/ 77 w 538"/>
                <a:gd name="T37" fmla="*/ 690 h 1040"/>
                <a:gd name="T38" fmla="*/ 80 w 538"/>
                <a:gd name="T39" fmla="*/ 656 h 1040"/>
                <a:gd name="T40" fmla="*/ 80 w 538"/>
                <a:gd name="T41" fmla="*/ 622 h 1040"/>
                <a:gd name="T42" fmla="*/ 114 w 538"/>
                <a:gd name="T43" fmla="*/ 611 h 1040"/>
                <a:gd name="T44" fmla="*/ 106 w 538"/>
                <a:gd name="T45" fmla="*/ 582 h 1040"/>
                <a:gd name="T46" fmla="*/ 95 w 538"/>
                <a:gd name="T47" fmla="*/ 614 h 1040"/>
                <a:gd name="T48" fmla="*/ 98 w 538"/>
                <a:gd name="T49" fmla="*/ 497 h 1040"/>
                <a:gd name="T50" fmla="*/ 58 w 538"/>
                <a:gd name="T51" fmla="*/ 450 h 1040"/>
                <a:gd name="T52" fmla="*/ 69 w 538"/>
                <a:gd name="T53" fmla="*/ 383 h 1040"/>
                <a:gd name="T54" fmla="*/ 111 w 538"/>
                <a:gd name="T55" fmla="*/ 373 h 1040"/>
                <a:gd name="T56" fmla="*/ 95 w 538"/>
                <a:gd name="T57" fmla="*/ 357 h 1040"/>
                <a:gd name="T58" fmla="*/ 98 w 538"/>
                <a:gd name="T59" fmla="*/ 299 h 1040"/>
                <a:gd name="T60" fmla="*/ 35 w 538"/>
                <a:gd name="T61" fmla="*/ 296 h 1040"/>
                <a:gd name="T62" fmla="*/ 35 w 538"/>
                <a:gd name="T63" fmla="*/ 243 h 1040"/>
                <a:gd name="T64" fmla="*/ 35 w 538"/>
                <a:gd name="T65" fmla="*/ 209 h 1040"/>
                <a:gd name="T66" fmla="*/ 0 w 538"/>
                <a:gd name="T67" fmla="*/ 182 h 1040"/>
                <a:gd name="T68" fmla="*/ 93 w 538"/>
                <a:gd name="T69" fmla="*/ 2 h 1040"/>
                <a:gd name="T70" fmla="*/ 130 w 538"/>
                <a:gd name="T71" fmla="*/ 68 h 1040"/>
                <a:gd name="T72" fmla="*/ 185 w 538"/>
                <a:gd name="T73" fmla="*/ 23 h 1040"/>
                <a:gd name="T74" fmla="*/ 244 w 538"/>
                <a:gd name="T75" fmla="*/ 103 h 1040"/>
                <a:gd name="T76" fmla="*/ 270 w 538"/>
                <a:gd name="T77" fmla="*/ 100 h 1040"/>
                <a:gd name="T78" fmla="*/ 320 w 538"/>
                <a:gd name="T79" fmla="*/ 127 h 1040"/>
                <a:gd name="T80" fmla="*/ 339 w 538"/>
                <a:gd name="T81" fmla="*/ 293 h 1040"/>
                <a:gd name="T82" fmla="*/ 355 w 538"/>
                <a:gd name="T83" fmla="*/ 344 h 1040"/>
                <a:gd name="T84" fmla="*/ 334 w 538"/>
                <a:gd name="T85" fmla="*/ 360 h 1040"/>
                <a:gd name="T86" fmla="*/ 365 w 538"/>
                <a:gd name="T87" fmla="*/ 407 h 1040"/>
                <a:gd name="T88" fmla="*/ 352 w 538"/>
                <a:gd name="T89" fmla="*/ 431 h 1040"/>
                <a:gd name="T90" fmla="*/ 432 w 538"/>
                <a:gd name="T91" fmla="*/ 566 h 1040"/>
                <a:gd name="T92" fmla="*/ 466 w 538"/>
                <a:gd name="T93" fmla="*/ 555 h 1040"/>
                <a:gd name="T94" fmla="*/ 498 w 538"/>
                <a:gd name="T95" fmla="*/ 561 h 1040"/>
                <a:gd name="T96" fmla="*/ 500 w 538"/>
                <a:gd name="T97" fmla="*/ 57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1040">
                  <a:moveTo>
                    <a:pt x="500" y="579"/>
                  </a:moveTo>
                  <a:cubicBezTo>
                    <a:pt x="500" y="614"/>
                    <a:pt x="538" y="624"/>
                    <a:pt x="530" y="656"/>
                  </a:cubicBezTo>
                  <a:cubicBezTo>
                    <a:pt x="503" y="757"/>
                    <a:pt x="487" y="669"/>
                    <a:pt x="469" y="741"/>
                  </a:cubicBezTo>
                  <a:cubicBezTo>
                    <a:pt x="469" y="741"/>
                    <a:pt x="453" y="847"/>
                    <a:pt x="453" y="849"/>
                  </a:cubicBezTo>
                  <a:cubicBezTo>
                    <a:pt x="448" y="857"/>
                    <a:pt x="365" y="884"/>
                    <a:pt x="363" y="902"/>
                  </a:cubicBezTo>
                  <a:lnTo>
                    <a:pt x="397" y="955"/>
                  </a:lnTo>
                  <a:cubicBezTo>
                    <a:pt x="405" y="979"/>
                    <a:pt x="368" y="955"/>
                    <a:pt x="368" y="971"/>
                  </a:cubicBezTo>
                  <a:cubicBezTo>
                    <a:pt x="371" y="1040"/>
                    <a:pt x="342" y="1003"/>
                    <a:pt x="297" y="1011"/>
                  </a:cubicBezTo>
                  <a:cubicBezTo>
                    <a:pt x="294" y="1011"/>
                    <a:pt x="299" y="1013"/>
                    <a:pt x="297" y="1016"/>
                  </a:cubicBezTo>
                  <a:lnTo>
                    <a:pt x="291" y="1021"/>
                  </a:lnTo>
                  <a:cubicBezTo>
                    <a:pt x="289" y="1019"/>
                    <a:pt x="289" y="1016"/>
                    <a:pt x="286" y="1011"/>
                  </a:cubicBezTo>
                  <a:lnTo>
                    <a:pt x="286" y="995"/>
                  </a:lnTo>
                  <a:cubicBezTo>
                    <a:pt x="286" y="979"/>
                    <a:pt x="294" y="966"/>
                    <a:pt x="289" y="953"/>
                  </a:cubicBezTo>
                  <a:cubicBezTo>
                    <a:pt x="283" y="945"/>
                    <a:pt x="268" y="953"/>
                    <a:pt x="262" y="945"/>
                  </a:cubicBezTo>
                  <a:cubicBezTo>
                    <a:pt x="249" y="934"/>
                    <a:pt x="252" y="913"/>
                    <a:pt x="241" y="902"/>
                  </a:cubicBezTo>
                  <a:cubicBezTo>
                    <a:pt x="222" y="878"/>
                    <a:pt x="53" y="833"/>
                    <a:pt x="72" y="791"/>
                  </a:cubicBezTo>
                  <a:cubicBezTo>
                    <a:pt x="80" y="773"/>
                    <a:pt x="117" y="794"/>
                    <a:pt x="125" y="778"/>
                  </a:cubicBezTo>
                  <a:cubicBezTo>
                    <a:pt x="127" y="773"/>
                    <a:pt x="74" y="738"/>
                    <a:pt x="66" y="709"/>
                  </a:cubicBezTo>
                  <a:cubicBezTo>
                    <a:pt x="64" y="701"/>
                    <a:pt x="77" y="698"/>
                    <a:pt x="77" y="690"/>
                  </a:cubicBezTo>
                  <a:cubicBezTo>
                    <a:pt x="80" y="680"/>
                    <a:pt x="77" y="667"/>
                    <a:pt x="80" y="656"/>
                  </a:cubicBezTo>
                  <a:cubicBezTo>
                    <a:pt x="80" y="643"/>
                    <a:pt x="72" y="630"/>
                    <a:pt x="80" y="622"/>
                  </a:cubicBezTo>
                  <a:cubicBezTo>
                    <a:pt x="85" y="611"/>
                    <a:pt x="106" y="619"/>
                    <a:pt x="114" y="611"/>
                  </a:cubicBezTo>
                  <a:cubicBezTo>
                    <a:pt x="119" y="603"/>
                    <a:pt x="114" y="582"/>
                    <a:pt x="106" y="582"/>
                  </a:cubicBezTo>
                  <a:cubicBezTo>
                    <a:pt x="95" y="585"/>
                    <a:pt x="103" y="606"/>
                    <a:pt x="95" y="614"/>
                  </a:cubicBezTo>
                  <a:cubicBezTo>
                    <a:pt x="80" y="627"/>
                    <a:pt x="95" y="524"/>
                    <a:pt x="98" y="497"/>
                  </a:cubicBezTo>
                  <a:cubicBezTo>
                    <a:pt x="103" y="465"/>
                    <a:pt x="58" y="481"/>
                    <a:pt x="58" y="450"/>
                  </a:cubicBezTo>
                  <a:cubicBezTo>
                    <a:pt x="58" y="426"/>
                    <a:pt x="56" y="402"/>
                    <a:pt x="69" y="383"/>
                  </a:cubicBezTo>
                  <a:cubicBezTo>
                    <a:pt x="77" y="373"/>
                    <a:pt x="101" y="383"/>
                    <a:pt x="111" y="373"/>
                  </a:cubicBezTo>
                  <a:cubicBezTo>
                    <a:pt x="117" y="367"/>
                    <a:pt x="98" y="365"/>
                    <a:pt x="95" y="357"/>
                  </a:cubicBezTo>
                  <a:cubicBezTo>
                    <a:pt x="93" y="338"/>
                    <a:pt x="111" y="312"/>
                    <a:pt x="98" y="299"/>
                  </a:cubicBezTo>
                  <a:cubicBezTo>
                    <a:pt x="82" y="283"/>
                    <a:pt x="56" y="301"/>
                    <a:pt x="35" y="296"/>
                  </a:cubicBezTo>
                  <a:lnTo>
                    <a:pt x="35" y="243"/>
                  </a:lnTo>
                  <a:cubicBezTo>
                    <a:pt x="35" y="232"/>
                    <a:pt x="40" y="219"/>
                    <a:pt x="35" y="209"/>
                  </a:cubicBezTo>
                  <a:cubicBezTo>
                    <a:pt x="27" y="195"/>
                    <a:pt x="3" y="195"/>
                    <a:pt x="0" y="182"/>
                  </a:cubicBezTo>
                  <a:cubicBezTo>
                    <a:pt x="0" y="180"/>
                    <a:pt x="85" y="7"/>
                    <a:pt x="93" y="2"/>
                  </a:cubicBezTo>
                  <a:cubicBezTo>
                    <a:pt x="95" y="0"/>
                    <a:pt x="109" y="66"/>
                    <a:pt x="130" y="68"/>
                  </a:cubicBezTo>
                  <a:lnTo>
                    <a:pt x="185" y="23"/>
                  </a:lnTo>
                  <a:cubicBezTo>
                    <a:pt x="228" y="23"/>
                    <a:pt x="220" y="90"/>
                    <a:pt x="244" y="103"/>
                  </a:cubicBezTo>
                  <a:cubicBezTo>
                    <a:pt x="252" y="108"/>
                    <a:pt x="260" y="97"/>
                    <a:pt x="270" y="100"/>
                  </a:cubicBezTo>
                  <a:cubicBezTo>
                    <a:pt x="289" y="105"/>
                    <a:pt x="307" y="113"/>
                    <a:pt x="320" y="127"/>
                  </a:cubicBezTo>
                  <a:cubicBezTo>
                    <a:pt x="371" y="182"/>
                    <a:pt x="334" y="238"/>
                    <a:pt x="339" y="293"/>
                  </a:cubicBezTo>
                  <a:cubicBezTo>
                    <a:pt x="339" y="312"/>
                    <a:pt x="355" y="328"/>
                    <a:pt x="355" y="344"/>
                  </a:cubicBezTo>
                  <a:cubicBezTo>
                    <a:pt x="352" y="352"/>
                    <a:pt x="331" y="352"/>
                    <a:pt x="334" y="360"/>
                  </a:cubicBezTo>
                  <a:cubicBezTo>
                    <a:pt x="336" y="378"/>
                    <a:pt x="363" y="389"/>
                    <a:pt x="365" y="407"/>
                  </a:cubicBezTo>
                  <a:cubicBezTo>
                    <a:pt x="368" y="415"/>
                    <a:pt x="352" y="423"/>
                    <a:pt x="352" y="431"/>
                  </a:cubicBezTo>
                  <a:cubicBezTo>
                    <a:pt x="352" y="452"/>
                    <a:pt x="421" y="550"/>
                    <a:pt x="432" y="566"/>
                  </a:cubicBezTo>
                  <a:cubicBezTo>
                    <a:pt x="448" y="585"/>
                    <a:pt x="458" y="555"/>
                    <a:pt x="466" y="555"/>
                  </a:cubicBezTo>
                  <a:cubicBezTo>
                    <a:pt x="477" y="553"/>
                    <a:pt x="490" y="555"/>
                    <a:pt x="498" y="561"/>
                  </a:cubicBezTo>
                  <a:cubicBezTo>
                    <a:pt x="503" y="566"/>
                    <a:pt x="495" y="579"/>
                    <a:pt x="500" y="579"/>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9" name="Lakes"/>
            <p:cNvSpPr>
              <a:spLocks noEditPoints="1"/>
            </p:cNvSpPr>
            <p:nvPr/>
          </p:nvSpPr>
          <p:spPr bwMode="auto">
            <a:xfrm>
              <a:off x="3674521" y="2478438"/>
              <a:ext cx="1933575" cy="1544638"/>
            </a:xfrm>
            <a:custGeom>
              <a:avLst/>
              <a:gdLst>
                <a:gd name="T0" fmla="*/ 4786 w 5367"/>
                <a:gd name="T1" fmla="*/ 673 h 4287"/>
                <a:gd name="T2" fmla="*/ 4865 w 5367"/>
                <a:gd name="T3" fmla="*/ 777 h 4287"/>
                <a:gd name="T4" fmla="*/ 4889 w 5367"/>
                <a:gd name="T5" fmla="*/ 853 h 4287"/>
                <a:gd name="T6" fmla="*/ 4884 w 5367"/>
                <a:gd name="T7" fmla="*/ 888 h 4287"/>
                <a:gd name="T8" fmla="*/ 4889 w 5367"/>
                <a:gd name="T9" fmla="*/ 970 h 4287"/>
                <a:gd name="T10" fmla="*/ 4749 w 5367"/>
                <a:gd name="T11" fmla="*/ 1115 h 4287"/>
                <a:gd name="T12" fmla="*/ 4677 w 5367"/>
                <a:gd name="T13" fmla="*/ 1102 h 4287"/>
                <a:gd name="T14" fmla="*/ 4627 w 5367"/>
                <a:gd name="T15" fmla="*/ 1052 h 4287"/>
                <a:gd name="T16" fmla="*/ 4503 w 5367"/>
                <a:gd name="T17" fmla="*/ 914 h 4287"/>
                <a:gd name="T18" fmla="*/ 4344 w 5367"/>
                <a:gd name="T19" fmla="*/ 774 h 4287"/>
                <a:gd name="T20" fmla="*/ 4336 w 5367"/>
                <a:gd name="T21" fmla="*/ 758 h 4287"/>
                <a:gd name="T22" fmla="*/ 4412 w 5367"/>
                <a:gd name="T23" fmla="*/ 613 h 4287"/>
                <a:gd name="T24" fmla="*/ 4434 w 5367"/>
                <a:gd name="T25" fmla="*/ 538 h 4287"/>
                <a:gd name="T26" fmla="*/ 4537 w 5367"/>
                <a:gd name="T27" fmla="*/ 560 h 4287"/>
                <a:gd name="T28" fmla="*/ 5269 w 5367"/>
                <a:gd name="T29" fmla="*/ 578 h 4287"/>
                <a:gd name="T30" fmla="*/ 5001 w 5367"/>
                <a:gd name="T31" fmla="*/ 320 h 4287"/>
                <a:gd name="T32" fmla="*/ 5076 w 5367"/>
                <a:gd name="T33" fmla="*/ 307 h 4287"/>
                <a:gd name="T34" fmla="*/ 4855 w 5367"/>
                <a:gd name="T35" fmla="*/ 11 h 4287"/>
                <a:gd name="T36" fmla="*/ 5234 w 5367"/>
                <a:gd name="T37" fmla="*/ 324 h 4287"/>
                <a:gd name="T38" fmla="*/ 5269 w 5367"/>
                <a:gd name="T39" fmla="*/ 578 h 4287"/>
                <a:gd name="T40" fmla="*/ 1707 w 5367"/>
                <a:gd name="T41" fmla="*/ 2116 h 4287"/>
                <a:gd name="T42" fmla="*/ 1601 w 5367"/>
                <a:gd name="T43" fmla="*/ 2145 h 4287"/>
                <a:gd name="T44" fmla="*/ 1535 w 5367"/>
                <a:gd name="T45" fmla="*/ 2137 h 4287"/>
                <a:gd name="T46" fmla="*/ 1604 w 5367"/>
                <a:gd name="T47" fmla="*/ 2005 h 4287"/>
                <a:gd name="T48" fmla="*/ 1784 w 5367"/>
                <a:gd name="T49" fmla="*/ 1891 h 4287"/>
                <a:gd name="T50" fmla="*/ 1935 w 5367"/>
                <a:gd name="T51" fmla="*/ 2180 h 4287"/>
                <a:gd name="T52" fmla="*/ 1890 w 5367"/>
                <a:gd name="T53" fmla="*/ 2299 h 4287"/>
                <a:gd name="T54" fmla="*/ 1951 w 5367"/>
                <a:gd name="T55" fmla="*/ 2050 h 4287"/>
                <a:gd name="T56" fmla="*/ 26 w 5367"/>
                <a:gd name="T57" fmla="*/ 4189 h 4287"/>
                <a:gd name="T58" fmla="*/ 5 w 5367"/>
                <a:gd name="T59" fmla="*/ 4274 h 4287"/>
                <a:gd name="T60" fmla="*/ 161 w 5367"/>
                <a:gd name="T61" fmla="*/ 4208 h 4287"/>
                <a:gd name="T62" fmla="*/ 174 w 5367"/>
                <a:gd name="T63" fmla="*/ 4123 h 4287"/>
                <a:gd name="T64" fmla="*/ 116 w 5367"/>
                <a:gd name="T65" fmla="*/ 4054 h 4287"/>
                <a:gd name="T66" fmla="*/ 84 w 5367"/>
                <a:gd name="T67" fmla="*/ 4046 h 4287"/>
                <a:gd name="T68" fmla="*/ 84 w 5367"/>
                <a:gd name="T69" fmla="*/ 4162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7" h="4287">
                  <a:moveTo>
                    <a:pt x="4619" y="620"/>
                  </a:moveTo>
                  <a:cubicBezTo>
                    <a:pt x="4651" y="634"/>
                    <a:pt x="4762" y="652"/>
                    <a:pt x="4786" y="673"/>
                  </a:cubicBezTo>
                  <a:cubicBezTo>
                    <a:pt x="4810" y="695"/>
                    <a:pt x="4831" y="713"/>
                    <a:pt x="4852" y="737"/>
                  </a:cubicBezTo>
                  <a:cubicBezTo>
                    <a:pt x="4860" y="748"/>
                    <a:pt x="4855" y="766"/>
                    <a:pt x="4865" y="777"/>
                  </a:cubicBezTo>
                  <a:cubicBezTo>
                    <a:pt x="4873" y="785"/>
                    <a:pt x="4892" y="779"/>
                    <a:pt x="4897" y="790"/>
                  </a:cubicBezTo>
                  <a:cubicBezTo>
                    <a:pt x="4902" y="811"/>
                    <a:pt x="4900" y="835"/>
                    <a:pt x="4889" y="853"/>
                  </a:cubicBezTo>
                  <a:cubicBezTo>
                    <a:pt x="4884" y="864"/>
                    <a:pt x="4857" y="848"/>
                    <a:pt x="4855" y="859"/>
                  </a:cubicBezTo>
                  <a:cubicBezTo>
                    <a:pt x="4852" y="872"/>
                    <a:pt x="4876" y="875"/>
                    <a:pt x="4884" y="888"/>
                  </a:cubicBezTo>
                  <a:cubicBezTo>
                    <a:pt x="4886" y="893"/>
                    <a:pt x="4884" y="904"/>
                    <a:pt x="4886" y="912"/>
                  </a:cubicBezTo>
                  <a:cubicBezTo>
                    <a:pt x="4886" y="930"/>
                    <a:pt x="4894" y="951"/>
                    <a:pt x="4889" y="970"/>
                  </a:cubicBezTo>
                  <a:cubicBezTo>
                    <a:pt x="4865" y="1039"/>
                    <a:pt x="4780" y="946"/>
                    <a:pt x="4749" y="994"/>
                  </a:cubicBezTo>
                  <a:cubicBezTo>
                    <a:pt x="4717" y="1041"/>
                    <a:pt x="4765" y="1105"/>
                    <a:pt x="4749" y="1115"/>
                  </a:cubicBezTo>
                  <a:cubicBezTo>
                    <a:pt x="4720" y="1134"/>
                    <a:pt x="4672" y="1137"/>
                    <a:pt x="4669" y="1137"/>
                  </a:cubicBezTo>
                  <a:cubicBezTo>
                    <a:pt x="4664" y="1126"/>
                    <a:pt x="4680" y="1113"/>
                    <a:pt x="4677" y="1102"/>
                  </a:cubicBezTo>
                  <a:cubicBezTo>
                    <a:pt x="4675" y="1089"/>
                    <a:pt x="4669" y="1076"/>
                    <a:pt x="4659" y="1065"/>
                  </a:cubicBezTo>
                  <a:cubicBezTo>
                    <a:pt x="4651" y="1057"/>
                    <a:pt x="4635" y="1060"/>
                    <a:pt x="4627" y="1052"/>
                  </a:cubicBezTo>
                  <a:cubicBezTo>
                    <a:pt x="4587" y="1012"/>
                    <a:pt x="4582" y="980"/>
                    <a:pt x="4561" y="957"/>
                  </a:cubicBezTo>
                  <a:cubicBezTo>
                    <a:pt x="4553" y="949"/>
                    <a:pt x="4510" y="922"/>
                    <a:pt x="4503" y="914"/>
                  </a:cubicBezTo>
                  <a:cubicBezTo>
                    <a:pt x="4492" y="901"/>
                    <a:pt x="4500" y="880"/>
                    <a:pt x="4492" y="867"/>
                  </a:cubicBezTo>
                  <a:cubicBezTo>
                    <a:pt x="4452" y="816"/>
                    <a:pt x="4389" y="811"/>
                    <a:pt x="4344" y="774"/>
                  </a:cubicBezTo>
                  <a:cubicBezTo>
                    <a:pt x="4336" y="766"/>
                    <a:pt x="4378" y="793"/>
                    <a:pt x="4373" y="782"/>
                  </a:cubicBezTo>
                  <a:cubicBezTo>
                    <a:pt x="4367" y="769"/>
                    <a:pt x="4336" y="771"/>
                    <a:pt x="4336" y="758"/>
                  </a:cubicBezTo>
                  <a:cubicBezTo>
                    <a:pt x="4336" y="718"/>
                    <a:pt x="4418" y="658"/>
                    <a:pt x="4428" y="618"/>
                  </a:cubicBezTo>
                  <a:cubicBezTo>
                    <a:pt x="4431" y="613"/>
                    <a:pt x="4412" y="618"/>
                    <a:pt x="4412" y="613"/>
                  </a:cubicBezTo>
                  <a:cubicBezTo>
                    <a:pt x="4410" y="599"/>
                    <a:pt x="4420" y="586"/>
                    <a:pt x="4423" y="575"/>
                  </a:cubicBezTo>
                  <a:cubicBezTo>
                    <a:pt x="4426" y="562"/>
                    <a:pt x="4426" y="546"/>
                    <a:pt x="4434" y="538"/>
                  </a:cubicBezTo>
                  <a:cubicBezTo>
                    <a:pt x="4439" y="533"/>
                    <a:pt x="4460" y="541"/>
                    <a:pt x="4452" y="544"/>
                  </a:cubicBezTo>
                  <a:cubicBezTo>
                    <a:pt x="4473" y="546"/>
                    <a:pt x="4532" y="557"/>
                    <a:pt x="4537" y="560"/>
                  </a:cubicBezTo>
                  <a:cubicBezTo>
                    <a:pt x="4566" y="570"/>
                    <a:pt x="4587" y="607"/>
                    <a:pt x="4619" y="620"/>
                  </a:cubicBezTo>
                  <a:close/>
                  <a:moveTo>
                    <a:pt x="5269" y="578"/>
                  </a:moveTo>
                  <a:cubicBezTo>
                    <a:pt x="5224" y="584"/>
                    <a:pt x="5274" y="533"/>
                    <a:pt x="5195" y="457"/>
                  </a:cubicBezTo>
                  <a:cubicBezTo>
                    <a:pt x="5159" y="423"/>
                    <a:pt x="4903" y="412"/>
                    <a:pt x="5001" y="320"/>
                  </a:cubicBezTo>
                  <a:cubicBezTo>
                    <a:pt x="4855" y="256"/>
                    <a:pt x="4989" y="260"/>
                    <a:pt x="4941" y="180"/>
                  </a:cubicBezTo>
                  <a:cubicBezTo>
                    <a:pt x="4973" y="182"/>
                    <a:pt x="5014" y="273"/>
                    <a:pt x="5076" y="307"/>
                  </a:cubicBezTo>
                  <a:cubicBezTo>
                    <a:pt x="5077" y="258"/>
                    <a:pt x="5037" y="209"/>
                    <a:pt x="5051" y="201"/>
                  </a:cubicBezTo>
                  <a:cubicBezTo>
                    <a:pt x="5150" y="51"/>
                    <a:pt x="4939" y="91"/>
                    <a:pt x="4855" y="11"/>
                  </a:cubicBezTo>
                  <a:cubicBezTo>
                    <a:pt x="4942" y="0"/>
                    <a:pt x="4995" y="37"/>
                    <a:pt x="5088" y="68"/>
                  </a:cubicBezTo>
                  <a:cubicBezTo>
                    <a:pt x="5117" y="239"/>
                    <a:pt x="5158" y="259"/>
                    <a:pt x="5234" y="324"/>
                  </a:cubicBezTo>
                  <a:cubicBezTo>
                    <a:pt x="5367" y="389"/>
                    <a:pt x="5357" y="488"/>
                    <a:pt x="5324" y="486"/>
                  </a:cubicBezTo>
                  <a:cubicBezTo>
                    <a:pt x="5290" y="485"/>
                    <a:pt x="5314" y="572"/>
                    <a:pt x="5269" y="578"/>
                  </a:cubicBezTo>
                  <a:close/>
                  <a:moveTo>
                    <a:pt x="1784" y="1891"/>
                  </a:moveTo>
                  <a:cubicBezTo>
                    <a:pt x="1786" y="1992"/>
                    <a:pt x="1786" y="2050"/>
                    <a:pt x="1707" y="2116"/>
                  </a:cubicBezTo>
                  <a:cubicBezTo>
                    <a:pt x="1688" y="2132"/>
                    <a:pt x="1678" y="2153"/>
                    <a:pt x="1657" y="2161"/>
                  </a:cubicBezTo>
                  <a:cubicBezTo>
                    <a:pt x="1638" y="2164"/>
                    <a:pt x="1620" y="2143"/>
                    <a:pt x="1601" y="2145"/>
                  </a:cubicBezTo>
                  <a:cubicBezTo>
                    <a:pt x="1572" y="2151"/>
                    <a:pt x="1561" y="2259"/>
                    <a:pt x="1506" y="2225"/>
                  </a:cubicBezTo>
                  <a:cubicBezTo>
                    <a:pt x="1490" y="2217"/>
                    <a:pt x="1535" y="2172"/>
                    <a:pt x="1535" y="2137"/>
                  </a:cubicBezTo>
                  <a:cubicBezTo>
                    <a:pt x="1535" y="2119"/>
                    <a:pt x="1474" y="2002"/>
                    <a:pt x="1551" y="1992"/>
                  </a:cubicBezTo>
                  <a:cubicBezTo>
                    <a:pt x="1569" y="1989"/>
                    <a:pt x="1588" y="2016"/>
                    <a:pt x="1604" y="2005"/>
                  </a:cubicBezTo>
                  <a:lnTo>
                    <a:pt x="1617" y="1907"/>
                  </a:lnTo>
                  <a:cubicBezTo>
                    <a:pt x="1659" y="1851"/>
                    <a:pt x="1736" y="1873"/>
                    <a:pt x="1784" y="1891"/>
                  </a:cubicBezTo>
                  <a:close/>
                  <a:moveTo>
                    <a:pt x="1951" y="2050"/>
                  </a:moveTo>
                  <a:cubicBezTo>
                    <a:pt x="1956" y="2100"/>
                    <a:pt x="1974" y="2140"/>
                    <a:pt x="1935" y="2180"/>
                  </a:cubicBezTo>
                  <a:cubicBezTo>
                    <a:pt x="1927" y="2188"/>
                    <a:pt x="1916" y="2193"/>
                    <a:pt x="1911" y="2204"/>
                  </a:cubicBezTo>
                  <a:cubicBezTo>
                    <a:pt x="1898" y="2233"/>
                    <a:pt x="1900" y="2267"/>
                    <a:pt x="1890" y="2299"/>
                  </a:cubicBezTo>
                  <a:lnTo>
                    <a:pt x="1855" y="2376"/>
                  </a:lnTo>
                  <a:cubicBezTo>
                    <a:pt x="1786" y="2352"/>
                    <a:pt x="1890" y="2084"/>
                    <a:pt x="1951" y="2050"/>
                  </a:cubicBezTo>
                  <a:close/>
                  <a:moveTo>
                    <a:pt x="84" y="4162"/>
                  </a:moveTo>
                  <a:cubicBezTo>
                    <a:pt x="66" y="4176"/>
                    <a:pt x="37" y="4170"/>
                    <a:pt x="26" y="4189"/>
                  </a:cubicBezTo>
                  <a:cubicBezTo>
                    <a:pt x="13" y="4207"/>
                    <a:pt x="47" y="4242"/>
                    <a:pt x="31" y="4258"/>
                  </a:cubicBezTo>
                  <a:cubicBezTo>
                    <a:pt x="26" y="4266"/>
                    <a:pt x="0" y="4266"/>
                    <a:pt x="5" y="4274"/>
                  </a:cubicBezTo>
                  <a:lnTo>
                    <a:pt x="39" y="4287"/>
                  </a:lnTo>
                  <a:cubicBezTo>
                    <a:pt x="55" y="4287"/>
                    <a:pt x="106" y="4180"/>
                    <a:pt x="161" y="4208"/>
                  </a:cubicBezTo>
                  <a:cubicBezTo>
                    <a:pt x="178" y="4216"/>
                    <a:pt x="150" y="4197"/>
                    <a:pt x="145" y="4178"/>
                  </a:cubicBezTo>
                  <a:cubicBezTo>
                    <a:pt x="140" y="4160"/>
                    <a:pt x="182" y="4141"/>
                    <a:pt x="174" y="4123"/>
                  </a:cubicBezTo>
                  <a:cubicBezTo>
                    <a:pt x="164" y="4099"/>
                    <a:pt x="100" y="4131"/>
                    <a:pt x="100" y="4107"/>
                  </a:cubicBezTo>
                  <a:cubicBezTo>
                    <a:pt x="103" y="4088"/>
                    <a:pt x="113" y="4072"/>
                    <a:pt x="116" y="4054"/>
                  </a:cubicBezTo>
                  <a:cubicBezTo>
                    <a:pt x="116" y="4049"/>
                    <a:pt x="111" y="4043"/>
                    <a:pt x="108" y="4038"/>
                  </a:cubicBezTo>
                  <a:cubicBezTo>
                    <a:pt x="103" y="4041"/>
                    <a:pt x="95" y="4043"/>
                    <a:pt x="84" y="4046"/>
                  </a:cubicBezTo>
                  <a:cubicBezTo>
                    <a:pt x="76" y="4062"/>
                    <a:pt x="63" y="4072"/>
                    <a:pt x="37" y="4080"/>
                  </a:cubicBezTo>
                  <a:cubicBezTo>
                    <a:pt x="10" y="4173"/>
                    <a:pt x="127" y="4131"/>
                    <a:pt x="84" y="4162"/>
                  </a:cubicBezTo>
                  <a:close/>
                </a:path>
              </a:pathLst>
            </a:custGeom>
            <a:solidFill>
              <a:schemeClr val="accent5">
                <a:lumMod val="60000"/>
                <a:lumOff val="40000"/>
              </a:schemeClr>
            </a:solidFill>
            <a:ln w="0">
              <a:solidFill>
                <a:schemeClr val="bg1">
                  <a:lumMod val="85000"/>
                </a:schemeClr>
              </a:solidFill>
              <a:prstDash val="solid"/>
              <a:round/>
              <a:headEnd/>
              <a:tailEnd/>
            </a:ln>
          </p:spPr>
          <p:txBody>
            <a:bodyPr/>
            <a:lstStyle/>
            <a:p>
              <a:pPr>
                <a:defRPr/>
              </a:pPr>
              <a:endParaRPr lang="en-US" dirty="0">
                <a:solidFill>
                  <a:prstClr val="black"/>
                </a:solidFill>
              </a:endParaRPr>
            </a:p>
          </p:txBody>
        </p:sp>
      </p:grpSp>
      <p:sp>
        <p:nvSpPr>
          <p:cNvPr id="76" name="Akkord 75"/>
          <p:cNvSpPr/>
          <p:nvPr/>
        </p:nvSpPr>
        <p:spPr bwMode="auto">
          <a:xfrm>
            <a:off x="3296798" y="3994385"/>
            <a:ext cx="241296" cy="150603"/>
          </a:xfrm>
          <a:prstGeom prst="chord">
            <a:avLst>
              <a:gd name="adj1" fmla="val 2700000"/>
              <a:gd name="adj2" fmla="val 18707764"/>
            </a:avLst>
          </a:prstGeom>
          <a:pattFill prst="wdDnDiag">
            <a:fgClr>
              <a:srgbClr val="CC0066"/>
            </a:fgClr>
            <a:bgClr>
              <a:srgbClr val="FFC000"/>
            </a:bgClr>
          </a:pattFill>
          <a:ln w="31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3" name="Titel 2"/>
          <p:cNvSpPr>
            <a:spLocks noGrp="1"/>
          </p:cNvSpPr>
          <p:nvPr>
            <p:ph type="title"/>
          </p:nvPr>
        </p:nvSpPr>
        <p:spPr>
          <a:solidFill>
            <a:schemeClr val="bg1"/>
          </a:solidFill>
        </p:spPr>
        <p:txBody>
          <a:bodyPr/>
          <a:lstStyle/>
          <a:p>
            <a:r>
              <a:rPr lang="en-GB" dirty="0" err="1" smtClean="0"/>
              <a:t>Finanzierungsformen</a:t>
            </a:r>
            <a:r>
              <a:rPr lang="en-GB" dirty="0" smtClean="0"/>
              <a:t> von </a:t>
            </a:r>
            <a:r>
              <a:rPr lang="en-GB" dirty="0" err="1" smtClean="0"/>
              <a:t>öffentlichem</a:t>
            </a:r>
            <a:r>
              <a:rPr lang="en-GB" dirty="0" smtClean="0"/>
              <a:t> </a:t>
            </a:r>
            <a:r>
              <a:rPr lang="en-GB" dirty="0" err="1" smtClean="0"/>
              <a:t>Rundfunk</a:t>
            </a:r>
            <a:r>
              <a:rPr lang="en-GB" dirty="0" smtClean="0"/>
              <a:t> (2013)</a:t>
            </a:r>
            <a:endParaRPr lang="en-GB" dirty="0"/>
          </a:p>
        </p:txBody>
      </p:sp>
      <p:sp>
        <p:nvSpPr>
          <p:cNvPr id="2" name="Rechteck 1"/>
          <p:cNvSpPr/>
          <p:nvPr/>
        </p:nvSpPr>
        <p:spPr bwMode="auto">
          <a:xfrm>
            <a:off x="8584098" y="1435972"/>
            <a:ext cx="395074" cy="370686"/>
          </a:xfrm>
          <a:prstGeom prst="rect">
            <a:avLst/>
          </a:prstGeom>
          <a:solidFill>
            <a:srgbClr val="CC006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0" name="Rechteck 69"/>
          <p:cNvSpPr/>
          <p:nvPr/>
        </p:nvSpPr>
        <p:spPr bwMode="auto">
          <a:xfrm>
            <a:off x="8584098" y="2029450"/>
            <a:ext cx="395074" cy="370686"/>
          </a:xfrm>
          <a:prstGeom prst="rect">
            <a:avLst/>
          </a:prstGeom>
          <a:solidFill>
            <a:srgbClr val="FF9933"/>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4" name="Textfeld 3"/>
          <p:cNvSpPr txBox="1"/>
          <p:nvPr/>
        </p:nvSpPr>
        <p:spPr>
          <a:xfrm>
            <a:off x="9349858" y="1435972"/>
            <a:ext cx="1927131" cy="338554"/>
          </a:xfrm>
          <a:prstGeom prst="rect">
            <a:avLst/>
          </a:prstGeom>
          <a:noFill/>
        </p:spPr>
        <p:txBody>
          <a:bodyPr wrap="none" rtlCol="0">
            <a:spAutoFit/>
          </a:bodyPr>
          <a:lstStyle/>
          <a:p>
            <a:r>
              <a:rPr lang="en-GB" sz="1600" b="0" dirty="0" err="1" smtClean="0"/>
              <a:t>Rundfunkgebühren</a:t>
            </a:r>
            <a:endParaRPr lang="en-GB" sz="1600" b="0" dirty="0"/>
          </a:p>
        </p:txBody>
      </p:sp>
      <p:sp>
        <p:nvSpPr>
          <p:cNvPr id="71" name="Textfeld 70"/>
          <p:cNvSpPr txBox="1"/>
          <p:nvPr/>
        </p:nvSpPr>
        <p:spPr>
          <a:xfrm>
            <a:off x="9349858" y="1988840"/>
            <a:ext cx="2454518" cy="338554"/>
          </a:xfrm>
          <a:prstGeom prst="rect">
            <a:avLst/>
          </a:prstGeom>
          <a:noFill/>
        </p:spPr>
        <p:txBody>
          <a:bodyPr wrap="none" rtlCol="0">
            <a:spAutoFit/>
          </a:bodyPr>
          <a:lstStyle/>
          <a:p>
            <a:r>
              <a:rPr lang="en-GB" sz="1600" b="0" dirty="0" err="1" smtClean="0"/>
              <a:t>Steuern</a:t>
            </a:r>
            <a:r>
              <a:rPr lang="en-GB" sz="1600" b="0" dirty="0" smtClean="0"/>
              <a:t> (</a:t>
            </a:r>
            <a:r>
              <a:rPr lang="en-GB" sz="1600" b="0" dirty="0" err="1" smtClean="0"/>
              <a:t>Staatshaushalt</a:t>
            </a:r>
            <a:r>
              <a:rPr lang="en-GB" sz="1600" b="0" dirty="0" smtClean="0"/>
              <a:t>)</a:t>
            </a:r>
            <a:endParaRPr lang="en-GB" sz="1600" b="0" dirty="0"/>
          </a:p>
        </p:txBody>
      </p:sp>
      <p:sp>
        <p:nvSpPr>
          <p:cNvPr id="72" name="Textfeld 71"/>
          <p:cNvSpPr txBox="1"/>
          <p:nvPr/>
        </p:nvSpPr>
        <p:spPr>
          <a:xfrm>
            <a:off x="8684611" y="6062811"/>
            <a:ext cx="3377848" cy="307777"/>
          </a:xfrm>
          <a:prstGeom prst="rect">
            <a:avLst/>
          </a:prstGeom>
          <a:noFill/>
        </p:spPr>
        <p:txBody>
          <a:bodyPr wrap="none" rtlCol="0">
            <a:spAutoFit/>
          </a:bodyPr>
          <a:lstStyle/>
          <a:p>
            <a:r>
              <a:rPr lang="de-CH" sz="1400" b="0" i="1" dirty="0" smtClean="0">
                <a:solidFill>
                  <a:srgbClr val="000000"/>
                </a:solidFill>
              </a:rPr>
              <a:t>EBU (2014: 33); Künzler et al (2015: 41)</a:t>
            </a:r>
            <a:endParaRPr lang="de-CH" sz="1400" b="0" i="1" dirty="0">
              <a:solidFill>
                <a:srgbClr val="000000"/>
              </a:solidFill>
            </a:endParaRPr>
          </a:p>
        </p:txBody>
      </p:sp>
      <p:grpSp>
        <p:nvGrpSpPr>
          <p:cNvPr id="86" name="Push Pin green"/>
          <p:cNvGrpSpPr/>
          <p:nvPr/>
        </p:nvGrpSpPr>
        <p:grpSpPr>
          <a:xfrm>
            <a:off x="3566377" y="3453224"/>
            <a:ext cx="536591" cy="704878"/>
            <a:chOff x="2578923" y="3335615"/>
            <a:chExt cx="536591" cy="704878"/>
          </a:xfrm>
        </p:grpSpPr>
        <p:sp>
          <p:nvSpPr>
            <p:cNvPr id="87" name="Gleichschenkliges Dreieck 86"/>
            <p:cNvSpPr/>
            <p:nvPr/>
          </p:nvSpPr>
          <p:spPr>
            <a:xfrm flipV="1">
              <a:off x="2761785" y="3566136"/>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8" name="Ellipse 87"/>
            <p:cNvSpPr/>
            <p:nvPr/>
          </p:nvSpPr>
          <p:spPr>
            <a:xfrm rot="21341149">
              <a:off x="2661893" y="3335615"/>
              <a:ext cx="361150" cy="361150"/>
            </a:xfrm>
            <a:prstGeom prst="ellipse">
              <a:avLst/>
            </a:prstGeom>
            <a:gradFill flip="none" rotWithShape="0">
              <a:gsLst>
                <a:gs pos="50000">
                  <a:srgbClr val="9BBB59">
                    <a:lumMod val="75000"/>
                  </a:srgbClr>
                </a:gs>
                <a:gs pos="100000">
                  <a:srgbClr val="9BBB59">
                    <a:lumMod val="50000"/>
                  </a:srgb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9" name="Oval 10"/>
            <p:cNvSpPr>
              <a:spLocks noChangeArrowheads="1"/>
            </p:cNvSpPr>
            <p:nvPr/>
          </p:nvSpPr>
          <p:spPr bwMode="auto">
            <a:xfrm flipV="1">
              <a:off x="2578923" y="3884185"/>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90" name="Push Pin orange"/>
          <p:cNvGrpSpPr/>
          <p:nvPr/>
        </p:nvGrpSpPr>
        <p:grpSpPr>
          <a:xfrm rot="19956873">
            <a:off x="1895530" y="2986906"/>
            <a:ext cx="536591" cy="704878"/>
            <a:chOff x="4906400" y="3313418"/>
            <a:chExt cx="536591" cy="704878"/>
          </a:xfrm>
        </p:grpSpPr>
        <p:sp>
          <p:nvSpPr>
            <p:cNvPr id="91" name="Gleichschenkliges Dreieck 90"/>
            <p:cNvSpPr/>
            <p:nvPr/>
          </p:nvSpPr>
          <p:spPr>
            <a:xfrm flipV="1">
              <a:off x="5089262" y="3543939"/>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2" name="Ellipse 91"/>
            <p:cNvSpPr/>
            <p:nvPr/>
          </p:nvSpPr>
          <p:spPr>
            <a:xfrm rot="21341149">
              <a:off x="4989370" y="3313418"/>
              <a:ext cx="361150" cy="361150"/>
            </a:xfrm>
            <a:prstGeom prst="ellipse">
              <a:avLst/>
            </a:prstGeom>
            <a:gradFill flip="none" rotWithShape="0">
              <a:gsLst>
                <a:gs pos="50000">
                  <a:srgbClr val="F79646">
                    <a:lumMod val="75000"/>
                  </a:srgbClr>
                </a:gs>
                <a:gs pos="100000">
                  <a:srgbClr val="F79646">
                    <a:lumMod val="50000"/>
                  </a:srgb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3" name="Oval 10"/>
            <p:cNvSpPr>
              <a:spLocks noChangeArrowheads="1"/>
            </p:cNvSpPr>
            <p:nvPr/>
          </p:nvSpPr>
          <p:spPr bwMode="auto">
            <a:xfrm flipV="1">
              <a:off x="4906400" y="3861988"/>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94" name="Push Pin black"/>
          <p:cNvGrpSpPr/>
          <p:nvPr/>
        </p:nvGrpSpPr>
        <p:grpSpPr>
          <a:xfrm rot="20967324">
            <a:off x="3880373" y="2013900"/>
            <a:ext cx="536591" cy="704878"/>
            <a:chOff x="5723023" y="3296234"/>
            <a:chExt cx="536591" cy="704878"/>
          </a:xfrm>
        </p:grpSpPr>
        <p:sp>
          <p:nvSpPr>
            <p:cNvPr id="95" name="Gleichschenkliges Dreieck 94"/>
            <p:cNvSpPr/>
            <p:nvPr/>
          </p:nvSpPr>
          <p:spPr>
            <a:xfrm flipV="1">
              <a:off x="5905885" y="3526755"/>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6" name="Ellipse 95"/>
            <p:cNvSpPr/>
            <p:nvPr/>
          </p:nvSpPr>
          <p:spPr>
            <a:xfrm rot="21341149">
              <a:off x="5805993" y="3296234"/>
              <a:ext cx="361150" cy="361150"/>
            </a:xfrm>
            <a:prstGeom prst="ellipse">
              <a:avLst/>
            </a:prstGeom>
            <a:gradFill flip="none" rotWithShape="0">
              <a:gsLst>
                <a:gs pos="50000">
                  <a:sysClr val="windowText" lastClr="000000">
                    <a:lumMod val="85000"/>
                    <a:lumOff val="15000"/>
                  </a:sysClr>
                </a:gs>
                <a:gs pos="100000">
                  <a:sysClr val="windowText" lastClr="000000">
                    <a:lumMod val="95000"/>
                    <a:lumOff val="5000"/>
                  </a:sys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7" name="Oval 10"/>
            <p:cNvSpPr>
              <a:spLocks noChangeArrowheads="1"/>
            </p:cNvSpPr>
            <p:nvPr/>
          </p:nvSpPr>
          <p:spPr bwMode="auto">
            <a:xfrm flipV="1">
              <a:off x="5723023" y="3844804"/>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10" name="Push Pin green"/>
          <p:cNvGrpSpPr/>
          <p:nvPr/>
        </p:nvGrpSpPr>
        <p:grpSpPr>
          <a:xfrm>
            <a:off x="4577141" y="1805304"/>
            <a:ext cx="536591" cy="704878"/>
            <a:chOff x="2578923" y="3335615"/>
            <a:chExt cx="536591" cy="704878"/>
          </a:xfrm>
        </p:grpSpPr>
        <p:sp>
          <p:nvSpPr>
            <p:cNvPr id="111" name="Gleichschenkliges Dreieck 110"/>
            <p:cNvSpPr/>
            <p:nvPr/>
          </p:nvSpPr>
          <p:spPr>
            <a:xfrm flipV="1">
              <a:off x="2761785" y="3566136"/>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12" name="Ellipse 111"/>
            <p:cNvSpPr/>
            <p:nvPr/>
          </p:nvSpPr>
          <p:spPr>
            <a:xfrm rot="21341149">
              <a:off x="2661893" y="3335615"/>
              <a:ext cx="361150" cy="361150"/>
            </a:xfrm>
            <a:prstGeom prst="ellipse">
              <a:avLst/>
            </a:prstGeom>
            <a:gradFill flip="none" rotWithShape="0">
              <a:gsLst>
                <a:gs pos="50000">
                  <a:srgbClr val="9BBB59">
                    <a:lumMod val="75000"/>
                  </a:srgbClr>
                </a:gs>
                <a:gs pos="100000">
                  <a:srgbClr val="9BBB59">
                    <a:lumMod val="50000"/>
                  </a:srgb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3" name="Oval 10"/>
            <p:cNvSpPr>
              <a:spLocks noChangeArrowheads="1"/>
            </p:cNvSpPr>
            <p:nvPr/>
          </p:nvSpPr>
          <p:spPr bwMode="auto">
            <a:xfrm flipV="1">
              <a:off x="2578923" y="3884185"/>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18" name="Push Pin orange"/>
          <p:cNvGrpSpPr/>
          <p:nvPr/>
        </p:nvGrpSpPr>
        <p:grpSpPr>
          <a:xfrm rot="19956873">
            <a:off x="3243634" y="3993533"/>
            <a:ext cx="536591" cy="704878"/>
            <a:chOff x="4906400" y="3313418"/>
            <a:chExt cx="536591" cy="704878"/>
          </a:xfrm>
        </p:grpSpPr>
        <p:sp>
          <p:nvSpPr>
            <p:cNvPr id="119" name="Gleichschenkliges Dreieck 118"/>
            <p:cNvSpPr/>
            <p:nvPr/>
          </p:nvSpPr>
          <p:spPr>
            <a:xfrm flipV="1">
              <a:off x="5089262" y="3543939"/>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0" name="Ellipse 119"/>
            <p:cNvSpPr/>
            <p:nvPr/>
          </p:nvSpPr>
          <p:spPr>
            <a:xfrm rot="21341149">
              <a:off x="4989370" y="3313418"/>
              <a:ext cx="361150" cy="361150"/>
            </a:xfrm>
            <a:prstGeom prst="ellipse">
              <a:avLst/>
            </a:prstGeom>
            <a:gradFill flip="none" rotWithShape="0">
              <a:gsLst>
                <a:gs pos="50000">
                  <a:srgbClr val="F79646">
                    <a:lumMod val="75000"/>
                  </a:srgbClr>
                </a:gs>
                <a:gs pos="100000">
                  <a:srgbClr val="F79646">
                    <a:lumMod val="50000"/>
                  </a:srgb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1" name="Oval 10"/>
            <p:cNvSpPr>
              <a:spLocks noChangeArrowheads="1"/>
            </p:cNvSpPr>
            <p:nvPr/>
          </p:nvSpPr>
          <p:spPr bwMode="auto">
            <a:xfrm flipV="1">
              <a:off x="4906400" y="3861988"/>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22" name="Push Pin green"/>
          <p:cNvGrpSpPr/>
          <p:nvPr/>
        </p:nvGrpSpPr>
        <p:grpSpPr>
          <a:xfrm>
            <a:off x="8561428" y="3065812"/>
            <a:ext cx="536591" cy="704878"/>
            <a:chOff x="2578923" y="3335615"/>
            <a:chExt cx="536591" cy="704878"/>
          </a:xfrm>
        </p:grpSpPr>
        <p:sp>
          <p:nvSpPr>
            <p:cNvPr id="123" name="Gleichschenkliges Dreieck 122"/>
            <p:cNvSpPr/>
            <p:nvPr/>
          </p:nvSpPr>
          <p:spPr>
            <a:xfrm flipV="1">
              <a:off x="2761785" y="3566136"/>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4" name="Ellipse 123"/>
            <p:cNvSpPr/>
            <p:nvPr/>
          </p:nvSpPr>
          <p:spPr>
            <a:xfrm rot="21341149">
              <a:off x="2661893" y="3335615"/>
              <a:ext cx="361150" cy="361150"/>
            </a:xfrm>
            <a:prstGeom prst="ellipse">
              <a:avLst/>
            </a:prstGeom>
            <a:gradFill flip="none" rotWithShape="0">
              <a:gsLst>
                <a:gs pos="50000">
                  <a:srgbClr val="9BBB59">
                    <a:lumMod val="75000"/>
                  </a:srgbClr>
                </a:gs>
                <a:gs pos="100000">
                  <a:srgbClr val="9BBB59">
                    <a:lumMod val="50000"/>
                  </a:srgb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5" name="Oval 10"/>
            <p:cNvSpPr>
              <a:spLocks noChangeArrowheads="1"/>
            </p:cNvSpPr>
            <p:nvPr/>
          </p:nvSpPr>
          <p:spPr bwMode="auto">
            <a:xfrm flipV="1">
              <a:off x="2578923" y="3884185"/>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26" name="Push Pin orange"/>
          <p:cNvGrpSpPr/>
          <p:nvPr/>
        </p:nvGrpSpPr>
        <p:grpSpPr>
          <a:xfrm>
            <a:off x="8582021" y="3930475"/>
            <a:ext cx="536591" cy="704878"/>
            <a:chOff x="4906400" y="3313418"/>
            <a:chExt cx="536591" cy="704878"/>
          </a:xfrm>
        </p:grpSpPr>
        <p:sp>
          <p:nvSpPr>
            <p:cNvPr id="127" name="Gleichschenkliges Dreieck 126"/>
            <p:cNvSpPr/>
            <p:nvPr/>
          </p:nvSpPr>
          <p:spPr>
            <a:xfrm flipV="1">
              <a:off x="5089262" y="3543939"/>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8" name="Ellipse 127"/>
            <p:cNvSpPr/>
            <p:nvPr/>
          </p:nvSpPr>
          <p:spPr>
            <a:xfrm rot="21341149">
              <a:off x="4989370" y="3313418"/>
              <a:ext cx="361150" cy="361150"/>
            </a:xfrm>
            <a:prstGeom prst="ellipse">
              <a:avLst/>
            </a:prstGeom>
            <a:gradFill flip="none" rotWithShape="0">
              <a:gsLst>
                <a:gs pos="50000">
                  <a:srgbClr val="F79646">
                    <a:lumMod val="75000"/>
                  </a:srgbClr>
                </a:gs>
                <a:gs pos="100000">
                  <a:srgbClr val="F79646">
                    <a:lumMod val="50000"/>
                  </a:srgb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29" name="Oval 10"/>
            <p:cNvSpPr>
              <a:spLocks noChangeArrowheads="1"/>
            </p:cNvSpPr>
            <p:nvPr/>
          </p:nvSpPr>
          <p:spPr bwMode="auto">
            <a:xfrm flipV="1">
              <a:off x="4906400" y="3861988"/>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30" name="Push Pin black"/>
          <p:cNvGrpSpPr/>
          <p:nvPr/>
        </p:nvGrpSpPr>
        <p:grpSpPr>
          <a:xfrm>
            <a:off x="8628791" y="4751250"/>
            <a:ext cx="536591" cy="704878"/>
            <a:chOff x="5723023" y="3296234"/>
            <a:chExt cx="536591" cy="704878"/>
          </a:xfrm>
        </p:grpSpPr>
        <p:sp>
          <p:nvSpPr>
            <p:cNvPr id="131" name="Gleichschenkliges Dreieck 130"/>
            <p:cNvSpPr/>
            <p:nvPr/>
          </p:nvSpPr>
          <p:spPr>
            <a:xfrm flipV="1">
              <a:off x="5905885" y="3526755"/>
              <a:ext cx="161363" cy="445674"/>
            </a:xfrm>
            <a:prstGeom prst="triangle">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32" name="Ellipse 131"/>
            <p:cNvSpPr/>
            <p:nvPr/>
          </p:nvSpPr>
          <p:spPr>
            <a:xfrm rot="21341149">
              <a:off x="5805993" y="3296234"/>
              <a:ext cx="361150" cy="361150"/>
            </a:xfrm>
            <a:prstGeom prst="ellipse">
              <a:avLst/>
            </a:prstGeom>
            <a:gradFill flip="none" rotWithShape="0">
              <a:gsLst>
                <a:gs pos="50000">
                  <a:sysClr val="windowText" lastClr="000000">
                    <a:lumMod val="85000"/>
                    <a:lumOff val="15000"/>
                  </a:sysClr>
                </a:gs>
                <a:gs pos="100000">
                  <a:sysClr val="windowText" lastClr="000000">
                    <a:lumMod val="95000"/>
                    <a:lumOff val="5000"/>
                  </a:sysClr>
                </a:gs>
              </a:gsLst>
              <a:path path="circle">
                <a:fillToRect r="100000" b="100000"/>
              </a:path>
              <a:tileRect l="-100000" t="-100000"/>
            </a:gradFill>
            <a:ln w="25400" cap="flat" cmpd="sng" algn="ctr">
              <a:noFill/>
              <a:prstDash val="solid"/>
            </a:ln>
            <a:effectLst/>
            <a:scene3d>
              <a:camera prst="orthographicFront"/>
              <a:lightRig rig="threePt" dir="t"/>
            </a:scene3d>
            <a:sp3d>
              <a:bevelT w="196850" h="133350"/>
              <a:bevelB w="2730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3" name="Oval 10"/>
            <p:cNvSpPr>
              <a:spLocks noChangeArrowheads="1"/>
            </p:cNvSpPr>
            <p:nvPr/>
          </p:nvSpPr>
          <p:spPr bwMode="auto">
            <a:xfrm flipV="1">
              <a:off x="5723023" y="3844804"/>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134" name="Textfeld 133"/>
          <p:cNvSpPr txBox="1"/>
          <p:nvPr/>
        </p:nvSpPr>
        <p:spPr>
          <a:xfrm>
            <a:off x="9335650" y="3035367"/>
            <a:ext cx="2600392" cy="338554"/>
          </a:xfrm>
          <a:prstGeom prst="rect">
            <a:avLst/>
          </a:prstGeom>
          <a:noFill/>
        </p:spPr>
        <p:txBody>
          <a:bodyPr wrap="none" rtlCol="0">
            <a:spAutoFit/>
          </a:bodyPr>
          <a:lstStyle/>
          <a:p>
            <a:r>
              <a:rPr lang="en-GB" sz="1600" b="0" dirty="0" err="1" smtClean="0"/>
              <a:t>Haushaltgebühr</a:t>
            </a:r>
            <a:r>
              <a:rPr lang="en-GB" sz="1600" b="0" dirty="0"/>
              <a:t> </a:t>
            </a:r>
            <a:r>
              <a:rPr lang="en-GB" sz="1600" b="0" dirty="0" err="1" smtClean="0"/>
              <a:t>eingeführt</a:t>
            </a:r>
            <a:endParaRPr lang="en-GB" sz="1600" b="0" dirty="0"/>
          </a:p>
        </p:txBody>
      </p:sp>
      <p:sp>
        <p:nvSpPr>
          <p:cNvPr id="135" name="Textfeld 134"/>
          <p:cNvSpPr txBox="1"/>
          <p:nvPr/>
        </p:nvSpPr>
        <p:spPr>
          <a:xfrm>
            <a:off x="9382521" y="3940134"/>
            <a:ext cx="2736647" cy="584775"/>
          </a:xfrm>
          <a:prstGeom prst="rect">
            <a:avLst/>
          </a:prstGeom>
          <a:noFill/>
        </p:spPr>
        <p:txBody>
          <a:bodyPr wrap="none" rtlCol="0">
            <a:spAutoFit/>
          </a:bodyPr>
          <a:lstStyle/>
          <a:p>
            <a:r>
              <a:rPr lang="en-GB" sz="1600" b="0" dirty="0" err="1" smtClean="0"/>
              <a:t>Einführung</a:t>
            </a:r>
            <a:r>
              <a:rPr lang="en-GB" sz="1600" b="0" dirty="0" smtClean="0"/>
              <a:t> </a:t>
            </a:r>
            <a:r>
              <a:rPr lang="en-GB" sz="1600" b="0" dirty="0" err="1" smtClean="0"/>
              <a:t>Haushaltgebühr</a:t>
            </a:r>
            <a:r>
              <a:rPr lang="en-GB" sz="1600" b="0" dirty="0" smtClean="0"/>
              <a:t> </a:t>
            </a:r>
            <a:br>
              <a:rPr lang="en-GB" sz="1600" b="0" dirty="0" smtClean="0"/>
            </a:br>
            <a:r>
              <a:rPr lang="en-GB" sz="1600" b="0" dirty="0" err="1" smtClean="0"/>
              <a:t>verzögert</a:t>
            </a:r>
            <a:endParaRPr lang="en-GB" sz="1600" b="0" dirty="0"/>
          </a:p>
        </p:txBody>
      </p:sp>
      <p:sp>
        <p:nvSpPr>
          <p:cNvPr id="136" name="Textfeld 135"/>
          <p:cNvSpPr txBox="1"/>
          <p:nvPr/>
        </p:nvSpPr>
        <p:spPr>
          <a:xfrm>
            <a:off x="9444435" y="4877074"/>
            <a:ext cx="2359941" cy="338554"/>
          </a:xfrm>
          <a:prstGeom prst="rect">
            <a:avLst/>
          </a:prstGeom>
          <a:noFill/>
        </p:spPr>
        <p:txBody>
          <a:bodyPr wrap="none" rtlCol="0">
            <a:spAutoFit/>
          </a:bodyPr>
          <a:lstStyle/>
          <a:p>
            <a:r>
              <a:rPr lang="en-GB" sz="1600" b="0" dirty="0" err="1" smtClean="0"/>
              <a:t>Haushaltgebühr</a:t>
            </a:r>
            <a:r>
              <a:rPr lang="en-GB" sz="1600" b="0" dirty="0" smtClean="0"/>
              <a:t> </a:t>
            </a:r>
            <a:r>
              <a:rPr lang="en-GB" sz="1600" b="0" dirty="0" err="1" smtClean="0"/>
              <a:t>geplant</a:t>
            </a:r>
            <a:endParaRPr lang="en-GB" sz="1600" b="0" dirty="0"/>
          </a:p>
        </p:txBody>
      </p:sp>
      <p:sp>
        <p:nvSpPr>
          <p:cNvPr id="48" name="Fußzeilenplatzhalter 47"/>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3221709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p:bldP spid="1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Europe"/>
          <p:cNvGrpSpPr/>
          <p:nvPr/>
        </p:nvGrpSpPr>
        <p:grpSpPr>
          <a:xfrm>
            <a:off x="1631332" y="299117"/>
            <a:ext cx="6469525" cy="5817328"/>
            <a:chOff x="2082259" y="890938"/>
            <a:chExt cx="5873750" cy="5281613"/>
          </a:xfrm>
          <a:solidFill>
            <a:schemeClr val="bg1"/>
          </a:solidFill>
          <a:effectLst>
            <a:outerShdw blurRad="50800" dist="38100" dir="8100000" algn="tr" rotWithShape="0">
              <a:schemeClr val="accent5">
                <a:lumMod val="75000"/>
                <a:alpha val="40000"/>
              </a:schemeClr>
            </a:outerShdw>
          </a:effectLst>
        </p:grpSpPr>
        <p:sp>
          <p:nvSpPr>
            <p:cNvPr id="6" name="Ukraine"/>
            <p:cNvSpPr>
              <a:spLocks/>
            </p:cNvSpPr>
            <p:nvPr/>
          </p:nvSpPr>
          <p:spPr bwMode="auto">
            <a:xfrm>
              <a:off x="5060409" y="3729388"/>
              <a:ext cx="1430338" cy="989013"/>
            </a:xfrm>
            <a:custGeom>
              <a:avLst/>
              <a:gdLst>
                <a:gd name="T0" fmla="*/ 3691 w 3974"/>
                <a:gd name="T1" fmla="*/ 1209 h 2745"/>
                <a:gd name="T2" fmla="*/ 3955 w 3974"/>
                <a:gd name="T3" fmla="*/ 947 h 2745"/>
                <a:gd name="T4" fmla="*/ 3955 w 3974"/>
                <a:gd name="T5" fmla="*/ 839 h 2745"/>
                <a:gd name="T6" fmla="*/ 3876 w 3974"/>
                <a:gd name="T7" fmla="*/ 669 h 2745"/>
                <a:gd name="T8" fmla="*/ 3839 w 3974"/>
                <a:gd name="T9" fmla="*/ 468 h 2745"/>
                <a:gd name="T10" fmla="*/ 3598 w 3974"/>
                <a:gd name="T11" fmla="*/ 415 h 2745"/>
                <a:gd name="T12" fmla="*/ 3415 w 3974"/>
                <a:gd name="T13" fmla="*/ 426 h 2745"/>
                <a:gd name="T14" fmla="*/ 3143 w 3974"/>
                <a:gd name="T15" fmla="*/ 357 h 2745"/>
                <a:gd name="T16" fmla="*/ 2764 w 3974"/>
                <a:gd name="T17" fmla="*/ 526 h 2745"/>
                <a:gd name="T18" fmla="*/ 2642 w 3974"/>
                <a:gd name="T19" fmla="*/ 330 h 2745"/>
                <a:gd name="T20" fmla="*/ 2481 w 3974"/>
                <a:gd name="T21" fmla="*/ 333 h 2745"/>
                <a:gd name="T22" fmla="*/ 2386 w 3974"/>
                <a:gd name="T23" fmla="*/ 301 h 2745"/>
                <a:gd name="T24" fmla="*/ 2280 w 3974"/>
                <a:gd name="T25" fmla="*/ 116 h 2745"/>
                <a:gd name="T26" fmla="*/ 2123 w 3974"/>
                <a:gd name="T27" fmla="*/ 47 h 2745"/>
                <a:gd name="T28" fmla="*/ 1827 w 3974"/>
                <a:gd name="T29" fmla="*/ 246 h 2745"/>
                <a:gd name="T30" fmla="*/ 1636 w 3974"/>
                <a:gd name="T31" fmla="*/ 288 h 2745"/>
                <a:gd name="T32" fmla="*/ 1464 w 3974"/>
                <a:gd name="T33" fmla="*/ 577 h 2745"/>
                <a:gd name="T34" fmla="*/ 1237 w 3974"/>
                <a:gd name="T35" fmla="*/ 648 h 2745"/>
                <a:gd name="T36" fmla="*/ 1035 w 3974"/>
                <a:gd name="T37" fmla="*/ 630 h 2745"/>
                <a:gd name="T38" fmla="*/ 914 w 3974"/>
                <a:gd name="T39" fmla="*/ 643 h 2745"/>
                <a:gd name="T40" fmla="*/ 527 w 3974"/>
                <a:gd name="T41" fmla="*/ 645 h 2745"/>
                <a:gd name="T42" fmla="*/ 215 w 3974"/>
                <a:gd name="T43" fmla="*/ 831 h 2745"/>
                <a:gd name="T44" fmla="*/ 141 w 3974"/>
                <a:gd name="T45" fmla="*/ 863 h 2745"/>
                <a:gd name="T46" fmla="*/ 323 w 3974"/>
                <a:gd name="T47" fmla="*/ 1175 h 2745"/>
                <a:gd name="T48" fmla="*/ 146 w 3974"/>
                <a:gd name="T49" fmla="*/ 1760 h 2745"/>
                <a:gd name="T50" fmla="*/ 40 w 3974"/>
                <a:gd name="T51" fmla="*/ 1890 h 2745"/>
                <a:gd name="T52" fmla="*/ 138 w 3974"/>
                <a:gd name="T53" fmla="*/ 2080 h 2745"/>
                <a:gd name="T54" fmla="*/ 262 w 3974"/>
                <a:gd name="T55" fmla="*/ 2051 h 2745"/>
                <a:gd name="T56" fmla="*/ 686 w 3974"/>
                <a:gd name="T57" fmla="*/ 2107 h 2745"/>
                <a:gd name="T58" fmla="*/ 1033 w 3974"/>
                <a:gd name="T59" fmla="*/ 1834 h 2745"/>
                <a:gd name="T60" fmla="*/ 1065 w 3974"/>
                <a:gd name="T61" fmla="*/ 1784 h 2745"/>
                <a:gd name="T62" fmla="*/ 1427 w 3974"/>
                <a:gd name="T63" fmla="*/ 1741 h 2745"/>
                <a:gd name="T64" fmla="*/ 1597 w 3974"/>
                <a:gd name="T65" fmla="*/ 1810 h 2745"/>
                <a:gd name="T66" fmla="*/ 1800 w 3974"/>
                <a:gd name="T67" fmla="*/ 2054 h 2745"/>
                <a:gd name="T68" fmla="*/ 1994 w 3974"/>
                <a:gd name="T69" fmla="*/ 2247 h 2745"/>
                <a:gd name="T70" fmla="*/ 1832 w 3974"/>
                <a:gd name="T71" fmla="*/ 2268 h 2745"/>
                <a:gd name="T72" fmla="*/ 1785 w 3974"/>
                <a:gd name="T73" fmla="*/ 2305 h 2745"/>
                <a:gd name="T74" fmla="*/ 1758 w 3974"/>
                <a:gd name="T75" fmla="*/ 2464 h 2745"/>
                <a:gd name="T76" fmla="*/ 1647 w 3974"/>
                <a:gd name="T77" fmla="*/ 2663 h 2745"/>
                <a:gd name="T78" fmla="*/ 1663 w 3974"/>
                <a:gd name="T79" fmla="*/ 2729 h 2745"/>
                <a:gd name="T80" fmla="*/ 1991 w 3974"/>
                <a:gd name="T81" fmla="*/ 2681 h 2745"/>
                <a:gd name="T82" fmla="*/ 1938 w 3974"/>
                <a:gd name="T83" fmla="*/ 2514 h 2745"/>
                <a:gd name="T84" fmla="*/ 2004 w 3974"/>
                <a:gd name="T85" fmla="*/ 2448 h 2745"/>
                <a:gd name="T86" fmla="*/ 2142 w 3974"/>
                <a:gd name="T87" fmla="*/ 2215 h 2745"/>
                <a:gd name="T88" fmla="*/ 2314 w 3974"/>
                <a:gd name="T89" fmla="*/ 2064 h 2745"/>
                <a:gd name="T90" fmla="*/ 2547 w 3974"/>
                <a:gd name="T91" fmla="*/ 1996 h 2745"/>
                <a:gd name="T92" fmla="*/ 2346 w 3974"/>
                <a:gd name="T93" fmla="*/ 2133 h 2745"/>
                <a:gd name="T94" fmla="*/ 2502 w 3974"/>
                <a:gd name="T95" fmla="*/ 2168 h 2745"/>
                <a:gd name="T96" fmla="*/ 2682 w 3974"/>
                <a:gd name="T97" fmla="*/ 2123 h 2745"/>
                <a:gd name="T98" fmla="*/ 2838 w 3974"/>
                <a:gd name="T99" fmla="*/ 2154 h 2745"/>
                <a:gd name="T100" fmla="*/ 2703 w 3974"/>
                <a:gd name="T101" fmla="*/ 2305 h 2745"/>
                <a:gd name="T102" fmla="*/ 2838 w 3974"/>
                <a:gd name="T103" fmla="*/ 2443 h 2745"/>
                <a:gd name="T104" fmla="*/ 2984 w 3974"/>
                <a:gd name="T105" fmla="*/ 2639 h 2745"/>
                <a:gd name="T106" fmla="*/ 3323 w 3974"/>
                <a:gd name="T107" fmla="*/ 2345 h 2745"/>
                <a:gd name="T108" fmla="*/ 3455 w 3974"/>
                <a:gd name="T109" fmla="*/ 2284 h 2745"/>
                <a:gd name="T110" fmla="*/ 3466 w 3974"/>
                <a:gd name="T111" fmla="*/ 2099 h 2745"/>
                <a:gd name="T112" fmla="*/ 3341 w 3974"/>
                <a:gd name="T113" fmla="*/ 2215 h 2745"/>
                <a:gd name="T114" fmla="*/ 3233 w 3974"/>
                <a:gd name="T115" fmla="*/ 1808 h 2745"/>
                <a:gd name="T116" fmla="*/ 3468 w 3974"/>
                <a:gd name="T117" fmla="*/ 1659 h 2745"/>
                <a:gd name="T118" fmla="*/ 3701 w 3974"/>
                <a:gd name="T119" fmla="*/ 1395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4" h="2745">
                  <a:moveTo>
                    <a:pt x="3730" y="1373"/>
                  </a:moveTo>
                  <a:lnTo>
                    <a:pt x="3730" y="1371"/>
                  </a:lnTo>
                  <a:cubicBezTo>
                    <a:pt x="3709" y="1347"/>
                    <a:pt x="3722" y="1339"/>
                    <a:pt x="3728" y="1315"/>
                  </a:cubicBezTo>
                  <a:cubicBezTo>
                    <a:pt x="3733" y="1286"/>
                    <a:pt x="3696" y="1323"/>
                    <a:pt x="3696" y="1307"/>
                  </a:cubicBezTo>
                  <a:cubicBezTo>
                    <a:pt x="3699" y="1289"/>
                    <a:pt x="3683" y="1225"/>
                    <a:pt x="3691" y="1209"/>
                  </a:cubicBezTo>
                  <a:cubicBezTo>
                    <a:pt x="3693" y="1209"/>
                    <a:pt x="3770" y="1138"/>
                    <a:pt x="3770" y="1138"/>
                  </a:cubicBezTo>
                  <a:cubicBezTo>
                    <a:pt x="3775" y="1127"/>
                    <a:pt x="3762" y="1114"/>
                    <a:pt x="3762" y="1103"/>
                  </a:cubicBezTo>
                  <a:cubicBezTo>
                    <a:pt x="3759" y="1093"/>
                    <a:pt x="3757" y="1080"/>
                    <a:pt x="3765" y="1069"/>
                  </a:cubicBezTo>
                  <a:cubicBezTo>
                    <a:pt x="3804" y="1021"/>
                    <a:pt x="3929" y="1043"/>
                    <a:pt x="3966" y="987"/>
                  </a:cubicBezTo>
                  <a:cubicBezTo>
                    <a:pt x="3974" y="976"/>
                    <a:pt x="3961" y="961"/>
                    <a:pt x="3955" y="947"/>
                  </a:cubicBezTo>
                  <a:cubicBezTo>
                    <a:pt x="3953" y="942"/>
                    <a:pt x="3942" y="939"/>
                    <a:pt x="3942" y="934"/>
                  </a:cubicBezTo>
                  <a:cubicBezTo>
                    <a:pt x="3942" y="926"/>
                    <a:pt x="3958" y="926"/>
                    <a:pt x="3958" y="921"/>
                  </a:cubicBezTo>
                  <a:cubicBezTo>
                    <a:pt x="3958" y="913"/>
                    <a:pt x="3947" y="908"/>
                    <a:pt x="3945" y="900"/>
                  </a:cubicBezTo>
                  <a:cubicBezTo>
                    <a:pt x="3942" y="886"/>
                    <a:pt x="3945" y="871"/>
                    <a:pt x="3947" y="855"/>
                  </a:cubicBezTo>
                  <a:cubicBezTo>
                    <a:pt x="3947" y="849"/>
                    <a:pt x="3955" y="844"/>
                    <a:pt x="3955" y="839"/>
                  </a:cubicBezTo>
                  <a:cubicBezTo>
                    <a:pt x="3966" y="807"/>
                    <a:pt x="3918" y="836"/>
                    <a:pt x="3918" y="836"/>
                  </a:cubicBezTo>
                  <a:cubicBezTo>
                    <a:pt x="3910" y="831"/>
                    <a:pt x="3926" y="818"/>
                    <a:pt x="3924" y="807"/>
                  </a:cubicBezTo>
                  <a:cubicBezTo>
                    <a:pt x="3913" y="788"/>
                    <a:pt x="3897" y="770"/>
                    <a:pt x="3884" y="754"/>
                  </a:cubicBezTo>
                  <a:cubicBezTo>
                    <a:pt x="3865" y="735"/>
                    <a:pt x="3836" y="780"/>
                    <a:pt x="3834" y="751"/>
                  </a:cubicBezTo>
                  <a:cubicBezTo>
                    <a:pt x="3820" y="667"/>
                    <a:pt x="3828" y="690"/>
                    <a:pt x="3876" y="669"/>
                  </a:cubicBezTo>
                  <a:cubicBezTo>
                    <a:pt x="3879" y="667"/>
                    <a:pt x="3900" y="622"/>
                    <a:pt x="3884" y="627"/>
                  </a:cubicBezTo>
                  <a:cubicBezTo>
                    <a:pt x="3847" y="635"/>
                    <a:pt x="3828" y="661"/>
                    <a:pt x="3797" y="635"/>
                  </a:cubicBezTo>
                  <a:cubicBezTo>
                    <a:pt x="3762" y="606"/>
                    <a:pt x="3823" y="598"/>
                    <a:pt x="3831" y="585"/>
                  </a:cubicBezTo>
                  <a:cubicBezTo>
                    <a:pt x="3839" y="577"/>
                    <a:pt x="3828" y="563"/>
                    <a:pt x="3831" y="555"/>
                  </a:cubicBezTo>
                  <a:cubicBezTo>
                    <a:pt x="3839" y="521"/>
                    <a:pt x="3871" y="503"/>
                    <a:pt x="3839" y="468"/>
                  </a:cubicBezTo>
                  <a:cubicBezTo>
                    <a:pt x="3828" y="455"/>
                    <a:pt x="3810" y="452"/>
                    <a:pt x="3799" y="442"/>
                  </a:cubicBezTo>
                  <a:cubicBezTo>
                    <a:pt x="3786" y="426"/>
                    <a:pt x="3818" y="391"/>
                    <a:pt x="3797" y="389"/>
                  </a:cubicBezTo>
                  <a:cubicBezTo>
                    <a:pt x="3746" y="386"/>
                    <a:pt x="3778" y="428"/>
                    <a:pt x="3738" y="436"/>
                  </a:cubicBezTo>
                  <a:cubicBezTo>
                    <a:pt x="3603" y="458"/>
                    <a:pt x="3773" y="418"/>
                    <a:pt x="3664" y="399"/>
                  </a:cubicBezTo>
                  <a:cubicBezTo>
                    <a:pt x="3630" y="394"/>
                    <a:pt x="3627" y="434"/>
                    <a:pt x="3598" y="415"/>
                  </a:cubicBezTo>
                  <a:cubicBezTo>
                    <a:pt x="3587" y="410"/>
                    <a:pt x="3579" y="397"/>
                    <a:pt x="3571" y="389"/>
                  </a:cubicBezTo>
                  <a:cubicBezTo>
                    <a:pt x="3548" y="373"/>
                    <a:pt x="3558" y="434"/>
                    <a:pt x="3529" y="434"/>
                  </a:cubicBezTo>
                  <a:cubicBezTo>
                    <a:pt x="3511" y="434"/>
                    <a:pt x="3492" y="428"/>
                    <a:pt x="3474" y="420"/>
                  </a:cubicBezTo>
                  <a:cubicBezTo>
                    <a:pt x="3466" y="415"/>
                    <a:pt x="3460" y="397"/>
                    <a:pt x="3450" y="399"/>
                  </a:cubicBezTo>
                  <a:cubicBezTo>
                    <a:pt x="3436" y="399"/>
                    <a:pt x="3431" y="426"/>
                    <a:pt x="3415" y="426"/>
                  </a:cubicBezTo>
                  <a:cubicBezTo>
                    <a:pt x="3397" y="426"/>
                    <a:pt x="3384" y="407"/>
                    <a:pt x="3362" y="405"/>
                  </a:cubicBezTo>
                  <a:cubicBezTo>
                    <a:pt x="3294" y="394"/>
                    <a:pt x="3397" y="497"/>
                    <a:pt x="3325" y="484"/>
                  </a:cubicBezTo>
                  <a:cubicBezTo>
                    <a:pt x="3307" y="481"/>
                    <a:pt x="3301" y="458"/>
                    <a:pt x="3286" y="450"/>
                  </a:cubicBezTo>
                  <a:cubicBezTo>
                    <a:pt x="3275" y="444"/>
                    <a:pt x="3259" y="452"/>
                    <a:pt x="3246" y="447"/>
                  </a:cubicBezTo>
                  <a:cubicBezTo>
                    <a:pt x="3206" y="434"/>
                    <a:pt x="3177" y="383"/>
                    <a:pt x="3143" y="357"/>
                  </a:cubicBezTo>
                  <a:cubicBezTo>
                    <a:pt x="3132" y="349"/>
                    <a:pt x="3034" y="450"/>
                    <a:pt x="3000" y="497"/>
                  </a:cubicBezTo>
                  <a:cubicBezTo>
                    <a:pt x="2989" y="513"/>
                    <a:pt x="2963" y="484"/>
                    <a:pt x="2944" y="481"/>
                  </a:cubicBezTo>
                  <a:cubicBezTo>
                    <a:pt x="2934" y="481"/>
                    <a:pt x="2934" y="497"/>
                    <a:pt x="2926" y="503"/>
                  </a:cubicBezTo>
                  <a:cubicBezTo>
                    <a:pt x="2912" y="510"/>
                    <a:pt x="2902" y="479"/>
                    <a:pt x="2886" y="473"/>
                  </a:cubicBezTo>
                  <a:cubicBezTo>
                    <a:pt x="2822" y="458"/>
                    <a:pt x="2809" y="550"/>
                    <a:pt x="2764" y="526"/>
                  </a:cubicBezTo>
                  <a:cubicBezTo>
                    <a:pt x="2746" y="518"/>
                    <a:pt x="2730" y="508"/>
                    <a:pt x="2716" y="495"/>
                  </a:cubicBezTo>
                  <a:cubicBezTo>
                    <a:pt x="2706" y="484"/>
                    <a:pt x="2695" y="471"/>
                    <a:pt x="2693" y="455"/>
                  </a:cubicBezTo>
                  <a:cubicBezTo>
                    <a:pt x="2693" y="447"/>
                    <a:pt x="2708" y="444"/>
                    <a:pt x="2706" y="436"/>
                  </a:cubicBezTo>
                  <a:cubicBezTo>
                    <a:pt x="2706" y="426"/>
                    <a:pt x="2637" y="365"/>
                    <a:pt x="2634" y="357"/>
                  </a:cubicBezTo>
                  <a:cubicBezTo>
                    <a:pt x="2632" y="349"/>
                    <a:pt x="2648" y="336"/>
                    <a:pt x="2642" y="330"/>
                  </a:cubicBezTo>
                  <a:cubicBezTo>
                    <a:pt x="2640" y="328"/>
                    <a:pt x="2634" y="328"/>
                    <a:pt x="2632" y="328"/>
                  </a:cubicBezTo>
                  <a:cubicBezTo>
                    <a:pt x="2621" y="330"/>
                    <a:pt x="2613" y="338"/>
                    <a:pt x="2603" y="338"/>
                  </a:cubicBezTo>
                  <a:cubicBezTo>
                    <a:pt x="2584" y="341"/>
                    <a:pt x="2581" y="309"/>
                    <a:pt x="2571" y="296"/>
                  </a:cubicBezTo>
                  <a:cubicBezTo>
                    <a:pt x="2568" y="291"/>
                    <a:pt x="2563" y="291"/>
                    <a:pt x="2558" y="293"/>
                  </a:cubicBezTo>
                  <a:cubicBezTo>
                    <a:pt x="2547" y="299"/>
                    <a:pt x="2491" y="333"/>
                    <a:pt x="2481" y="333"/>
                  </a:cubicBezTo>
                  <a:cubicBezTo>
                    <a:pt x="2476" y="336"/>
                    <a:pt x="2476" y="320"/>
                    <a:pt x="2468" y="320"/>
                  </a:cubicBezTo>
                  <a:cubicBezTo>
                    <a:pt x="2449" y="320"/>
                    <a:pt x="2431" y="323"/>
                    <a:pt x="2415" y="328"/>
                  </a:cubicBezTo>
                  <a:cubicBezTo>
                    <a:pt x="2409" y="330"/>
                    <a:pt x="2393" y="368"/>
                    <a:pt x="2380" y="341"/>
                  </a:cubicBezTo>
                  <a:cubicBezTo>
                    <a:pt x="2378" y="336"/>
                    <a:pt x="2388" y="330"/>
                    <a:pt x="2388" y="325"/>
                  </a:cubicBezTo>
                  <a:cubicBezTo>
                    <a:pt x="2391" y="317"/>
                    <a:pt x="2391" y="307"/>
                    <a:pt x="2386" y="301"/>
                  </a:cubicBezTo>
                  <a:cubicBezTo>
                    <a:pt x="2378" y="293"/>
                    <a:pt x="2367" y="299"/>
                    <a:pt x="2359" y="291"/>
                  </a:cubicBezTo>
                  <a:cubicBezTo>
                    <a:pt x="2346" y="283"/>
                    <a:pt x="2362" y="256"/>
                    <a:pt x="2351" y="246"/>
                  </a:cubicBezTo>
                  <a:cubicBezTo>
                    <a:pt x="2341" y="233"/>
                    <a:pt x="2303" y="225"/>
                    <a:pt x="2311" y="209"/>
                  </a:cubicBezTo>
                  <a:cubicBezTo>
                    <a:pt x="2322" y="195"/>
                    <a:pt x="2383" y="182"/>
                    <a:pt x="2367" y="158"/>
                  </a:cubicBezTo>
                  <a:cubicBezTo>
                    <a:pt x="2346" y="127"/>
                    <a:pt x="2296" y="129"/>
                    <a:pt x="2280" y="116"/>
                  </a:cubicBezTo>
                  <a:cubicBezTo>
                    <a:pt x="2269" y="108"/>
                    <a:pt x="2261" y="98"/>
                    <a:pt x="2258" y="87"/>
                  </a:cubicBezTo>
                  <a:cubicBezTo>
                    <a:pt x="2253" y="76"/>
                    <a:pt x="2261" y="63"/>
                    <a:pt x="2256" y="58"/>
                  </a:cubicBezTo>
                  <a:cubicBezTo>
                    <a:pt x="2245" y="47"/>
                    <a:pt x="2229" y="47"/>
                    <a:pt x="2219" y="39"/>
                  </a:cubicBezTo>
                  <a:cubicBezTo>
                    <a:pt x="2203" y="29"/>
                    <a:pt x="2195" y="7"/>
                    <a:pt x="2176" y="5"/>
                  </a:cubicBezTo>
                  <a:cubicBezTo>
                    <a:pt x="2155" y="0"/>
                    <a:pt x="2147" y="47"/>
                    <a:pt x="2123" y="47"/>
                  </a:cubicBezTo>
                  <a:cubicBezTo>
                    <a:pt x="2115" y="47"/>
                    <a:pt x="2118" y="29"/>
                    <a:pt x="2110" y="29"/>
                  </a:cubicBezTo>
                  <a:cubicBezTo>
                    <a:pt x="2007" y="21"/>
                    <a:pt x="2070" y="79"/>
                    <a:pt x="2010" y="105"/>
                  </a:cubicBezTo>
                  <a:cubicBezTo>
                    <a:pt x="2010" y="105"/>
                    <a:pt x="1896" y="113"/>
                    <a:pt x="1893" y="113"/>
                  </a:cubicBezTo>
                  <a:cubicBezTo>
                    <a:pt x="1888" y="113"/>
                    <a:pt x="1906" y="193"/>
                    <a:pt x="1883" y="217"/>
                  </a:cubicBezTo>
                  <a:cubicBezTo>
                    <a:pt x="1867" y="230"/>
                    <a:pt x="1848" y="243"/>
                    <a:pt x="1827" y="246"/>
                  </a:cubicBezTo>
                  <a:cubicBezTo>
                    <a:pt x="1819" y="246"/>
                    <a:pt x="1822" y="230"/>
                    <a:pt x="1814" y="225"/>
                  </a:cubicBezTo>
                  <a:cubicBezTo>
                    <a:pt x="1808" y="222"/>
                    <a:pt x="1800" y="235"/>
                    <a:pt x="1795" y="233"/>
                  </a:cubicBezTo>
                  <a:cubicBezTo>
                    <a:pt x="1766" y="240"/>
                    <a:pt x="1732" y="238"/>
                    <a:pt x="1708" y="254"/>
                  </a:cubicBezTo>
                  <a:cubicBezTo>
                    <a:pt x="1697" y="259"/>
                    <a:pt x="1703" y="278"/>
                    <a:pt x="1692" y="283"/>
                  </a:cubicBezTo>
                  <a:cubicBezTo>
                    <a:pt x="1676" y="291"/>
                    <a:pt x="1655" y="283"/>
                    <a:pt x="1636" y="288"/>
                  </a:cubicBezTo>
                  <a:cubicBezTo>
                    <a:pt x="1626" y="291"/>
                    <a:pt x="1607" y="317"/>
                    <a:pt x="1594" y="391"/>
                  </a:cubicBezTo>
                  <a:cubicBezTo>
                    <a:pt x="1591" y="410"/>
                    <a:pt x="1586" y="460"/>
                    <a:pt x="1586" y="481"/>
                  </a:cubicBezTo>
                  <a:cubicBezTo>
                    <a:pt x="1586" y="510"/>
                    <a:pt x="1692" y="582"/>
                    <a:pt x="1626" y="595"/>
                  </a:cubicBezTo>
                  <a:cubicBezTo>
                    <a:pt x="1557" y="611"/>
                    <a:pt x="1589" y="545"/>
                    <a:pt x="1528" y="540"/>
                  </a:cubicBezTo>
                  <a:cubicBezTo>
                    <a:pt x="1406" y="532"/>
                    <a:pt x="1552" y="561"/>
                    <a:pt x="1464" y="577"/>
                  </a:cubicBezTo>
                  <a:cubicBezTo>
                    <a:pt x="1451" y="579"/>
                    <a:pt x="1438" y="561"/>
                    <a:pt x="1422" y="563"/>
                  </a:cubicBezTo>
                  <a:cubicBezTo>
                    <a:pt x="1380" y="574"/>
                    <a:pt x="1403" y="619"/>
                    <a:pt x="1366" y="630"/>
                  </a:cubicBezTo>
                  <a:cubicBezTo>
                    <a:pt x="1345" y="635"/>
                    <a:pt x="1324" y="561"/>
                    <a:pt x="1303" y="550"/>
                  </a:cubicBezTo>
                  <a:cubicBezTo>
                    <a:pt x="1282" y="540"/>
                    <a:pt x="1258" y="577"/>
                    <a:pt x="1242" y="598"/>
                  </a:cubicBezTo>
                  <a:cubicBezTo>
                    <a:pt x="1231" y="611"/>
                    <a:pt x="1252" y="651"/>
                    <a:pt x="1237" y="648"/>
                  </a:cubicBezTo>
                  <a:cubicBezTo>
                    <a:pt x="1181" y="635"/>
                    <a:pt x="1263" y="651"/>
                    <a:pt x="1194" y="603"/>
                  </a:cubicBezTo>
                  <a:cubicBezTo>
                    <a:pt x="1157" y="577"/>
                    <a:pt x="1170" y="630"/>
                    <a:pt x="1147" y="630"/>
                  </a:cubicBezTo>
                  <a:cubicBezTo>
                    <a:pt x="1080" y="630"/>
                    <a:pt x="1139" y="606"/>
                    <a:pt x="1115" y="590"/>
                  </a:cubicBezTo>
                  <a:cubicBezTo>
                    <a:pt x="1099" y="582"/>
                    <a:pt x="1099" y="622"/>
                    <a:pt x="1088" y="632"/>
                  </a:cubicBezTo>
                  <a:cubicBezTo>
                    <a:pt x="1072" y="651"/>
                    <a:pt x="1049" y="627"/>
                    <a:pt x="1035" y="630"/>
                  </a:cubicBezTo>
                  <a:cubicBezTo>
                    <a:pt x="1022" y="630"/>
                    <a:pt x="1035" y="677"/>
                    <a:pt x="1022" y="685"/>
                  </a:cubicBezTo>
                  <a:cubicBezTo>
                    <a:pt x="1020" y="690"/>
                    <a:pt x="1012" y="683"/>
                    <a:pt x="1006" y="677"/>
                  </a:cubicBezTo>
                  <a:cubicBezTo>
                    <a:pt x="972" y="659"/>
                    <a:pt x="1067" y="614"/>
                    <a:pt x="961" y="643"/>
                  </a:cubicBezTo>
                  <a:cubicBezTo>
                    <a:pt x="930" y="651"/>
                    <a:pt x="977" y="693"/>
                    <a:pt x="911" y="667"/>
                  </a:cubicBezTo>
                  <a:cubicBezTo>
                    <a:pt x="903" y="664"/>
                    <a:pt x="919" y="648"/>
                    <a:pt x="914" y="643"/>
                  </a:cubicBezTo>
                  <a:cubicBezTo>
                    <a:pt x="908" y="638"/>
                    <a:pt x="898" y="651"/>
                    <a:pt x="892" y="648"/>
                  </a:cubicBezTo>
                  <a:cubicBezTo>
                    <a:pt x="877" y="635"/>
                    <a:pt x="898" y="608"/>
                    <a:pt x="869" y="616"/>
                  </a:cubicBezTo>
                  <a:cubicBezTo>
                    <a:pt x="808" y="632"/>
                    <a:pt x="726" y="640"/>
                    <a:pt x="660" y="632"/>
                  </a:cubicBezTo>
                  <a:cubicBezTo>
                    <a:pt x="652" y="630"/>
                    <a:pt x="649" y="619"/>
                    <a:pt x="641" y="619"/>
                  </a:cubicBezTo>
                  <a:cubicBezTo>
                    <a:pt x="604" y="616"/>
                    <a:pt x="567" y="640"/>
                    <a:pt x="527" y="645"/>
                  </a:cubicBezTo>
                  <a:lnTo>
                    <a:pt x="487" y="645"/>
                  </a:lnTo>
                  <a:cubicBezTo>
                    <a:pt x="474" y="645"/>
                    <a:pt x="461" y="640"/>
                    <a:pt x="448" y="643"/>
                  </a:cubicBezTo>
                  <a:cubicBezTo>
                    <a:pt x="413" y="653"/>
                    <a:pt x="389" y="680"/>
                    <a:pt x="358" y="693"/>
                  </a:cubicBezTo>
                  <a:cubicBezTo>
                    <a:pt x="337" y="701"/>
                    <a:pt x="310" y="696"/>
                    <a:pt x="289" y="706"/>
                  </a:cubicBezTo>
                  <a:cubicBezTo>
                    <a:pt x="278" y="714"/>
                    <a:pt x="241" y="839"/>
                    <a:pt x="215" y="831"/>
                  </a:cubicBezTo>
                  <a:cubicBezTo>
                    <a:pt x="207" y="828"/>
                    <a:pt x="207" y="815"/>
                    <a:pt x="202" y="815"/>
                  </a:cubicBezTo>
                  <a:cubicBezTo>
                    <a:pt x="186" y="812"/>
                    <a:pt x="167" y="812"/>
                    <a:pt x="154" y="818"/>
                  </a:cubicBezTo>
                  <a:cubicBezTo>
                    <a:pt x="112" y="831"/>
                    <a:pt x="175" y="855"/>
                    <a:pt x="143" y="863"/>
                  </a:cubicBezTo>
                  <a:lnTo>
                    <a:pt x="141" y="865"/>
                  </a:lnTo>
                  <a:lnTo>
                    <a:pt x="141" y="863"/>
                  </a:lnTo>
                  <a:cubicBezTo>
                    <a:pt x="149" y="873"/>
                    <a:pt x="159" y="881"/>
                    <a:pt x="164" y="892"/>
                  </a:cubicBezTo>
                  <a:cubicBezTo>
                    <a:pt x="170" y="908"/>
                    <a:pt x="159" y="926"/>
                    <a:pt x="164" y="939"/>
                  </a:cubicBezTo>
                  <a:cubicBezTo>
                    <a:pt x="188" y="990"/>
                    <a:pt x="265" y="1040"/>
                    <a:pt x="307" y="1072"/>
                  </a:cubicBezTo>
                  <a:cubicBezTo>
                    <a:pt x="315" y="1080"/>
                    <a:pt x="254" y="1077"/>
                    <a:pt x="268" y="1103"/>
                  </a:cubicBezTo>
                  <a:cubicBezTo>
                    <a:pt x="270" y="1106"/>
                    <a:pt x="323" y="1154"/>
                    <a:pt x="323" y="1175"/>
                  </a:cubicBezTo>
                  <a:cubicBezTo>
                    <a:pt x="315" y="1270"/>
                    <a:pt x="286" y="1212"/>
                    <a:pt x="239" y="1252"/>
                  </a:cubicBezTo>
                  <a:cubicBezTo>
                    <a:pt x="217" y="1270"/>
                    <a:pt x="56" y="1569"/>
                    <a:pt x="64" y="1591"/>
                  </a:cubicBezTo>
                  <a:cubicBezTo>
                    <a:pt x="69" y="1620"/>
                    <a:pt x="96" y="1641"/>
                    <a:pt x="104" y="1667"/>
                  </a:cubicBezTo>
                  <a:cubicBezTo>
                    <a:pt x="106" y="1681"/>
                    <a:pt x="85" y="1699"/>
                    <a:pt x="96" y="1710"/>
                  </a:cubicBezTo>
                  <a:cubicBezTo>
                    <a:pt x="141" y="1765"/>
                    <a:pt x="114" y="1659"/>
                    <a:pt x="146" y="1760"/>
                  </a:cubicBezTo>
                  <a:cubicBezTo>
                    <a:pt x="149" y="1765"/>
                    <a:pt x="138" y="1752"/>
                    <a:pt x="133" y="1749"/>
                  </a:cubicBezTo>
                  <a:cubicBezTo>
                    <a:pt x="119" y="1747"/>
                    <a:pt x="106" y="1752"/>
                    <a:pt x="93" y="1752"/>
                  </a:cubicBezTo>
                  <a:cubicBezTo>
                    <a:pt x="85" y="1749"/>
                    <a:pt x="74" y="1749"/>
                    <a:pt x="67" y="1747"/>
                  </a:cubicBezTo>
                  <a:cubicBezTo>
                    <a:pt x="69" y="1773"/>
                    <a:pt x="51" y="1810"/>
                    <a:pt x="48" y="1837"/>
                  </a:cubicBezTo>
                  <a:cubicBezTo>
                    <a:pt x="45" y="1855"/>
                    <a:pt x="48" y="1874"/>
                    <a:pt x="40" y="1890"/>
                  </a:cubicBezTo>
                  <a:cubicBezTo>
                    <a:pt x="32" y="1908"/>
                    <a:pt x="8" y="1914"/>
                    <a:pt x="6" y="1932"/>
                  </a:cubicBezTo>
                  <a:cubicBezTo>
                    <a:pt x="0" y="1951"/>
                    <a:pt x="14" y="1969"/>
                    <a:pt x="14" y="1990"/>
                  </a:cubicBezTo>
                  <a:cubicBezTo>
                    <a:pt x="74" y="1993"/>
                    <a:pt x="35" y="2022"/>
                    <a:pt x="77" y="2038"/>
                  </a:cubicBezTo>
                  <a:cubicBezTo>
                    <a:pt x="85" y="2041"/>
                    <a:pt x="96" y="2027"/>
                    <a:pt x="104" y="2033"/>
                  </a:cubicBezTo>
                  <a:cubicBezTo>
                    <a:pt x="119" y="2043"/>
                    <a:pt x="122" y="2070"/>
                    <a:pt x="138" y="2080"/>
                  </a:cubicBezTo>
                  <a:cubicBezTo>
                    <a:pt x="149" y="2083"/>
                    <a:pt x="157" y="2070"/>
                    <a:pt x="167" y="2067"/>
                  </a:cubicBezTo>
                  <a:cubicBezTo>
                    <a:pt x="175" y="2067"/>
                    <a:pt x="183" y="2072"/>
                    <a:pt x="188" y="2075"/>
                  </a:cubicBezTo>
                  <a:cubicBezTo>
                    <a:pt x="223" y="2099"/>
                    <a:pt x="180" y="2094"/>
                    <a:pt x="212" y="2120"/>
                  </a:cubicBezTo>
                  <a:cubicBezTo>
                    <a:pt x="220" y="2125"/>
                    <a:pt x="236" y="2115"/>
                    <a:pt x="254" y="2064"/>
                  </a:cubicBezTo>
                  <a:cubicBezTo>
                    <a:pt x="257" y="2059"/>
                    <a:pt x="257" y="2051"/>
                    <a:pt x="262" y="2051"/>
                  </a:cubicBezTo>
                  <a:cubicBezTo>
                    <a:pt x="270" y="2051"/>
                    <a:pt x="337" y="2083"/>
                    <a:pt x="344" y="2083"/>
                  </a:cubicBezTo>
                  <a:cubicBezTo>
                    <a:pt x="350" y="2083"/>
                    <a:pt x="352" y="2070"/>
                    <a:pt x="358" y="2067"/>
                  </a:cubicBezTo>
                  <a:cubicBezTo>
                    <a:pt x="392" y="2054"/>
                    <a:pt x="479" y="2088"/>
                    <a:pt x="522" y="2078"/>
                  </a:cubicBezTo>
                  <a:cubicBezTo>
                    <a:pt x="546" y="2070"/>
                    <a:pt x="562" y="2049"/>
                    <a:pt x="585" y="2046"/>
                  </a:cubicBezTo>
                  <a:cubicBezTo>
                    <a:pt x="628" y="2043"/>
                    <a:pt x="657" y="2099"/>
                    <a:pt x="686" y="2107"/>
                  </a:cubicBezTo>
                  <a:cubicBezTo>
                    <a:pt x="726" y="2120"/>
                    <a:pt x="739" y="2046"/>
                    <a:pt x="750" y="2035"/>
                  </a:cubicBezTo>
                  <a:cubicBezTo>
                    <a:pt x="797" y="1985"/>
                    <a:pt x="919" y="1990"/>
                    <a:pt x="956" y="1953"/>
                  </a:cubicBezTo>
                  <a:cubicBezTo>
                    <a:pt x="1027" y="1884"/>
                    <a:pt x="924" y="1943"/>
                    <a:pt x="975" y="1876"/>
                  </a:cubicBezTo>
                  <a:cubicBezTo>
                    <a:pt x="988" y="1861"/>
                    <a:pt x="1009" y="1847"/>
                    <a:pt x="1030" y="1842"/>
                  </a:cubicBezTo>
                  <a:lnTo>
                    <a:pt x="1033" y="1834"/>
                  </a:lnTo>
                  <a:lnTo>
                    <a:pt x="1043" y="1810"/>
                  </a:lnTo>
                  <a:lnTo>
                    <a:pt x="1043" y="1805"/>
                  </a:lnTo>
                  <a:lnTo>
                    <a:pt x="1046" y="1794"/>
                  </a:lnTo>
                  <a:lnTo>
                    <a:pt x="1072" y="1800"/>
                  </a:lnTo>
                  <a:cubicBezTo>
                    <a:pt x="1070" y="1794"/>
                    <a:pt x="1065" y="1789"/>
                    <a:pt x="1065" y="1784"/>
                  </a:cubicBezTo>
                  <a:cubicBezTo>
                    <a:pt x="1065" y="1781"/>
                    <a:pt x="1165" y="1768"/>
                    <a:pt x="1170" y="1765"/>
                  </a:cubicBezTo>
                  <a:cubicBezTo>
                    <a:pt x="1221" y="1741"/>
                    <a:pt x="1205" y="1702"/>
                    <a:pt x="1276" y="1707"/>
                  </a:cubicBezTo>
                  <a:cubicBezTo>
                    <a:pt x="1305" y="1710"/>
                    <a:pt x="1337" y="1720"/>
                    <a:pt x="1361" y="1739"/>
                  </a:cubicBezTo>
                  <a:cubicBezTo>
                    <a:pt x="1369" y="1744"/>
                    <a:pt x="1361" y="1763"/>
                    <a:pt x="1369" y="1763"/>
                  </a:cubicBezTo>
                  <a:cubicBezTo>
                    <a:pt x="1388" y="1763"/>
                    <a:pt x="1406" y="1744"/>
                    <a:pt x="1427" y="1741"/>
                  </a:cubicBezTo>
                  <a:cubicBezTo>
                    <a:pt x="1438" y="1739"/>
                    <a:pt x="1425" y="1765"/>
                    <a:pt x="1427" y="1776"/>
                  </a:cubicBezTo>
                  <a:cubicBezTo>
                    <a:pt x="1433" y="1797"/>
                    <a:pt x="1446" y="1757"/>
                    <a:pt x="1451" y="1763"/>
                  </a:cubicBezTo>
                  <a:cubicBezTo>
                    <a:pt x="1459" y="1773"/>
                    <a:pt x="1459" y="1786"/>
                    <a:pt x="1467" y="1794"/>
                  </a:cubicBezTo>
                  <a:cubicBezTo>
                    <a:pt x="1478" y="1805"/>
                    <a:pt x="1467" y="1760"/>
                    <a:pt x="1483" y="1755"/>
                  </a:cubicBezTo>
                  <a:cubicBezTo>
                    <a:pt x="1573" y="1731"/>
                    <a:pt x="1533" y="1784"/>
                    <a:pt x="1597" y="1810"/>
                  </a:cubicBezTo>
                  <a:cubicBezTo>
                    <a:pt x="1623" y="1821"/>
                    <a:pt x="1605" y="1768"/>
                    <a:pt x="1628" y="1781"/>
                  </a:cubicBezTo>
                  <a:cubicBezTo>
                    <a:pt x="1689" y="1821"/>
                    <a:pt x="1647" y="1876"/>
                    <a:pt x="1665" y="1935"/>
                  </a:cubicBezTo>
                  <a:cubicBezTo>
                    <a:pt x="1668" y="1948"/>
                    <a:pt x="1734" y="1996"/>
                    <a:pt x="1750" y="2001"/>
                  </a:cubicBezTo>
                  <a:cubicBezTo>
                    <a:pt x="1782" y="2011"/>
                    <a:pt x="1742" y="1953"/>
                    <a:pt x="1779" y="1974"/>
                  </a:cubicBezTo>
                  <a:cubicBezTo>
                    <a:pt x="1827" y="2001"/>
                    <a:pt x="1766" y="2075"/>
                    <a:pt x="1800" y="2054"/>
                  </a:cubicBezTo>
                  <a:cubicBezTo>
                    <a:pt x="1814" y="2046"/>
                    <a:pt x="1806" y="2088"/>
                    <a:pt x="1816" y="2099"/>
                  </a:cubicBezTo>
                  <a:cubicBezTo>
                    <a:pt x="1832" y="2109"/>
                    <a:pt x="1898" y="2112"/>
                    <a:pt x="1914" y="2125"/>
                  </a:cubicBezTo>
                  <a:lnTo>
                    <a:pt x="1941" y="2207"/>
                  </a:lnTo>
                  <a:cubicBezTo>
                    <a:pt x="1941" y="2213"/>
                    <a:pt x="1925" y="2213"/>
                    <a:pt x="1928" y="2218"/>
                  </a:cubicBezTo>
                  <a:cubicBezTo>
                    <a:pt x="1933" y="2236"/>
                    <a:pt x="1994" y="2244"/>
                    <a:pt x="1994" y="2247"/>
                  </a:cubicBezTo>
                  <a:cubicBezTo>
                    <a:pt x="1978" y="2258"/>
                    <a:pt x="1959" y="2260"/>
                    <a:pt x="1946" y="2271"/>
                  </a:cubicBezTo>
                  <a:cubicBezTo>
                    <a:pt x="1941" y="2276"/>
                    <a:pt x="1943" y="2281"/>
                    <a:pt x="1941" y="2287"/>
                  </a:cubicBezTo>
                  <a:cubicBezTo>
                    <a:pt x="1928" y="2300"/>
                    <a:pt x="1914" y="2250"/>
                    <a:pt x="1893" y="2250"/>
                  </a:cubicBezTo>
                  <a:cubicBezTo>
                    <a:pt x="1877" y="2250"/>
                    <a:pt x="1893" y="2300"/>
                    <a:pt x="1877" y="2297"/>
                  </a:cubicBezTo>
                  <a:cubicBezTo>
                    <a:pt x="1867" y="2295"/>
                    <a:pt x="1832" y="2268"/>
                    <a:pt x="1832" y="2268"/>
                  </a:cubicBezTo>
                  <a:cubicBezTo>
                    <a:pt x="1827" y="2276"/>
                    <a:pt x="1830" y="2292"/>
                    <a:pt x="1819" y="2295"/>
                  </a:cubicBezTo>
                  <a:cubicBezTo>
                    <a:pt x="1814" y="2297"/>
                    <a:pt x="1811" y="2276"/>
                    <a:pt x="1808" y="2281"/>
                  </a:cubicBezTo>
                  <a:cubicBezTo>
                    <a:pt x="1795" y="2292"/>
                    <a:pt x="1798" y="2311"/>
                    <a:pt x="1790" y="2321"/>
                  </a:cubicBezTo>
                  <a:cubicBezTo>
                    <a:pt x="1787" y="2324"/>
                    <a:pt x="1782" y="2321"/>
                    <a:pt x="1779" y="2319"/>
                  </a:cubicBezTo>
                  <a:cubicBezTo>
                    <a:pt x="1779" y="2313"/>
                    <a:pt x="1785" y="2311"/>
                    <a:pt x="1785" y="2305"/>
                  </a:cubicBezTo>
                  <a:cubicBezTo>
                    <a:pt x="1782" y="2292"/>
                    <a:pt x="1777" y="2279"/>
                    <a:pt x="1771" y="2268"/>
                  </a:cubicBezTo>
                  <a:cubicBezTo>
                    <a:pt x="1761" y="2250"/>
                    <a:pt x="1737" y="2289"/>
                    <a:pt x="1724" y="2305"/>
                  </a:cubicBezTo>
                  <a:cubicBezTo>
                    <a:pt x="1687" y="2348"/>
                    <a:pt x="1753" y="2369"/>
                    <a:pt x="1758" y="2390"/>
                  </a:cubicBezTo>
                  <a:cubicBezTo>
                    <a:pt x="1761" y="2403"/>
                    <a:pt x="1748" y="2417"/>
                    <a:pt x="1748" y="2430"/>
                  </a:cubicBezTo>
                  <a:cubicBezTo>
                    <a:pt x="1748" y="2443"/>
                    <a:pt x="1763" y="2454"/>
                    <a:pt x="1758" y="2464"/>
                  </a:cubicBezTo>
                  <a:cubicBezTo>
                    <a:pt x="1753" y="2475"/>
                    <a:pt x="1734" y="2475"/>
                    <a:pt x="1724" y="2485"/>
                  </a:cubicBezTo>
                  <a:cubicBezTo>
                    <a:pt x="1700" y="2504"/>
                    <a:pt x="1737" y="2514"/>
                    <a:pt x="1724" y="2533"/>
                  </a:cubicBezTo>
                  <a:cubicBezTo>
                    <a:pt x="1713" y="2546"/>
                    <a:pt x="1697" y="2554"/>
                    <a:pt x="1689" y="2565"/>
                  </a:cubicBezTo>
                  <a:cubicBezTo>
                    <a:pt x="1665" y="2602"/>
                    <a:pt x="1705" y="2660"/>
                    <a:pt x="1687" y="2663"/>
                  </a:cubicBezTo>
                  <a:cubicBezTo>
                    <a:pt x="1673" y="2665"/>
                    <a:pt x="1660" y="2660"/>
                    <a:pt x="1647" y="2663"/>
                  </a:cubicBezTo>
                  <a:lnTo>
                    <a:pt x="1650" y="2663"/>
                  </a:lnTo>
                  <a:lnTo>
                    <a:pt x="1636" y="2681"/>
                  </a:lnTo>
                  <a:cubicBezTo>
                    <a:pt x="1636" y="2689"/>
                    <a:pt x="1634" y="2697"/>
                    <a:pt x="1628" y="2694"/>
                  </a:cubicBezTo>
                  <a:cubicBezTo>
                    <a:pt x="1634" y="2697"/>
                    <a:pt x="1642" y="2692"/>
                    <a:pt x="1647" y="2697"/>
                  </a:cubicBezTo>
                  <a:cubicBezTo>
                    <a:pt x="1655" y="2705"/>
                    <a:pt x="1652" y="2721"/>
                    <a:pt x="1663" y="2729"/>
                  </a:cubicBezTo>
                  <a:cubicBezTo>
                    <a:pt x="1673" y="2739"/>
                    <a:pt x="1787" y="2745"/>
                    <a:pt x="1785" y="2732"/>
                  </a:cubicBezTo>
                  <a:cubicBezTo>
                    <a:pt x="1785" y="2729"/>
                    <a:pt x="1748" y="2721"/>
                    <a:pt x="1774" y="2705"/>
                  </a:cubicBezTo>
                  <a:cubicBezTo>
                    <a:pt x="1790" y="2697"/>
                    <a:pt x="1808" y="2700"/>
                    <a:pt x="1824" y="2692"/>
                  </a:cubicBezTo>
                  <a:cubicBezTo>
                    <a:pt x="1851" y="2679"/>
                    <a:pt x="1861" y="2642"/>
                    <a:pt x="1890" y="2631"/>
                  </a:cubicBezTo>
                  <a:cubicBezTo>
                    <a:pt x="1949" y="2610"/>
                    <a:pt x="1978" y="2631"/>
                    <a:pt x="1991" y="2681"/>
                  </a:cubicBezTo>
                  <a:cubicBezTo>
                    <a:pt x="1996" y="2665"/>
                    <a:pt x="2018" y="2604"/>
                    <a:pt x="1986" y="2594"/>
                  </a:cubicBezTo>
                  <a:cubicBezTo>
                    <a:pt x="1980" y="2591"/>
                    <a:pt x="1988" y="2604"/>
                    <a:pt x="1983" y="2604"/>
                  </a:cubicBezTo>
                  <a:cubicBezTo>
                    <a:pt x="1980" y="2607"/>
                    <a:pt x="1980" y="2597"/>
                    <a:pt x="1978" y="2594"/>
                  </a:cubicBezTo>
                  <a:cubicBezTo>
                    <a:pt x="1962" y="2589"/>
                    <a:pt x="1973" y="2636"/>
                    <a:pt x="1954" y="2602"/>
                  </a:cubicBezTo>
                  <a:cubicBezTo>
                    <a:pt x="1938" y="2578"/>
                    <a:pt x="1941" y="2541"/>
                    <a:pt x="1938" y="2514"/>
                  </a:cubicBezTo>
                  <a:cubicBezTo>
                    <a:pt x="1938" y="2504"/>
                    <a:pt x="1920" y="2477"/>
                    <a:pt x="1930" y="2483"/>
                  </a:cubicBezTo>
                  <a:cubicBezTo>
                    <a:pt x="1954" y="2491"/>
                    <a:pt x="1949" y="2552"/>
                    <a:pt x="1973" y="2544"/>
                  </a:cubicBezTo>
                  <a:cubicBezTo>
                    <a:pt x="2052" y="2512"/>
                    <a:pt x="1999" y="2504"/>
                    <a:pt x="1999" y="2469"/>
                  </a:cubicBezTo>
                  <a:cubicBezTo>
                    <a:pt x="1999" y="2464"/>
                    <a:pt x="2004" y="2480"/>
                    <a:pt x="2010" y="2477"/>
                  </a:cubicBezTo>
                  <a:cubicBezTo>
                    <a:pt x="2018" y="2475"/>
                    <a:pt x="1996" y="2454"/>
                    <a:pt x="2004" y="2448"/>
                  </a:cubicBezTo>
                  <a:cubicBezTo>
                    <a:pt x="2018" y="2443"/>
                    <a:pt x="2033" y="2454"/>
                    <a:pt x="2047" y="2448"/>
                  </a:cubicBezTo>
                  <a:cubicBezTo>
                    <a:pt x="2057" y="2446"/>
                    <a:pt x="2065" y="2435"/>
                    <a:pt x="2070" y="2424"/>
                  </a:cubicBezTo>
                  <a:cubicBezTo>
                    <a:pt x="2092" y="2377"/>
                    <a:pt x="2115" y="2319"/>
                    <a:pt x="2131" y="2266"/>
                  </a:cubicBezTo>
                  <a:cubicBezTo>
                    <a:pt x="2134" y="2255"/>
                    <a:pt x="2113" y="2244"/>
                    <a:pt x="2118" y="2234"/>
                  </a:cubicBezTo>
                  <a:cubicBezTo>
                    <a:pt x="2121" y="2226"/>
                    <a:pt x="2137" y="2223"/>
                    <a:pt x="2142" y="2215"/>
                  </a:cubicBezTo>
                  <a:cubicBezTo>
                    <a:pt x="2161" y="2181"/>
                    <a:pt x="2108" y="2186"/>
                    <a:pt x="2129" y="2157"/>
                  </a:cubicBezTo>
                  <a:cubicBezTo>
                    <a:pt x="2187" y="2083"/>
                    <a:pt x="2266" y="2115"/>
                    <a:pt x="2266" y="2091"/>
                  </a:cubicBezTo>
                  <a:cubicBezTo>
                    <a:pt x="2269" y="2070"/>
                    <a:pt x="2240" y="2041"/>
                    <a:pt x="2258" y="2027"/>
                  </a:cubicBezTo>
                  <a:cubicBezTo>
                    <a:pt x="2272" y="2017"/>
                    <a:pt x="2264" y="2070"/>
                    <a:pt x="2282" y="2080"/>
                  </a:cubicBezTo>
                  <a:cubicBezTo>
                    <a:pt x="2290" y="2088"/>
                    <a:pt x="2301" y="2067"/>
                    <a:pt x="2314" y="2064"/>
                  </a:cubicBezTo>
                  <a:cubicBezTo>
                    <a:pt x="2327" y="2062"/>
                    <a:pt x="2343" y="2064"/>
                    <a:pt x="2359" y="2062"/>
                  </a:cubicBezTo>
                  <a:cubicBezTo>
                    <a:pt x="2393" y="2056"/>
                    <a:pt x="2351" y="1998"/>
                    <a:pt x="2351" y="1998"/>
                  </a:cubicBezTo>
                  <a:cubicBezTo>
                    <a:pt x="2348" y="1966"/>
                    <a:pt x="2375" y="1972"/>
                    <a:pt x="2359" y="1945"/>
                  </a:cubicBezTo>
                  <a:cubicBezTo>
                    <a:pt x="2367" y="1945"/>
                    <a:pt x="2375" y="1943"/>
                    <a:pt x="2375" y="1948"/>
                  </a:cubicBezTo>
                  <a:cubicBezTo>
                    <a:pt x="2378" y="2101"/>
                    <a:pt x="2465" y="2051"/>
                    <a:pt x="2547" y="1996"/>
                  </a:cubicBezTo>
                  <a:cubicBezTo>
                    <a:pt x="2558" y="1988"/>
                    <a:pt x="2523" y="2014"/>
                    <a:pt x="2513" y="2025"/>
                  </a:cubicBezTo>
                  <a:cubicBezTo>
                    <a:pt x="2499" y="2041"/>
                    <a:pt x="2518" y="2070"/>
                    <a:pt x="2494" y="2072"/>
                  </a:cubicBezTo>
                  <a:cubicBezTo>
                    <a:pt x="2449" y="2080"/>
                    <a:pt x="2399" y="2083"/>
                    <a:pt x="2354" y="2088"/>
                  </a:cubicBezTo>
                  <a:cubicBezTo>
                    <a:pt x="2351" y="2088"/>
                    <a:pt x="2285" y="2088"/>
                    <a:pt x="2293" y="2096"/>
                  </a:cubicBezTo>
                  <a:cubicBezTo>
                    <a:pt x="2309" y="2109"/>
                    <a:pt x="2325" y="2128"/>
                    <a:pt x="2346" y="2133"/>
                  </a:cubicBezTo>
                  <a:cubicBezTo>
                    <a:pt x="2354" y="2136"/>
                    <a:pt x="2341" y="2112"/>
                    <a:pt x="2348" y="2109"/>
                  </a:cubicBezTo>
                  <a:cubicBezTo>
                    <a:pt x="2364" y="2101"/>
                    <a:pt x="2383" y="2112"/>
                    <a:pt x="2401" y="2109"/>
                  </a:cubicBezTo>
                  <a:cubicBezTo>
                    <a:pt x="2407" y="2109"/>
                    <a:pt x="2428" y="2096"/>
                    <a:pt x="2431" y="2112"/>
                  </a:cubicBezTo>
                  <a:cubicBezTo>
                    <a:pt x="2436" y="2139"/>
                    <a:pt x="2370" y="2157"/>
                    <a:pt x="2388" y="2176"/>
                  </a:cubicBezTo>
                  <a:cubicBezTo>
                    <a:pt x="2396" y="2186"/>
                    <a:pt x="2489" y="2165"/>
                    <a:pt x="2502" y="2168"/>
                  </a:cubicBezTo>
                  <a:cubicBezTo>
                    <a:pt x="2510" y="2170"/>
                    <a:pt x="2502" y="2189"/>
                    <a:pt x="2510" y="2191"/>
                  </a:cubicBezTo>
                  <a:cubicBezTo>
                    <a:pt x="2528" y="2199"/>
                    <a:pt x="2552" y="2202"/>
                    <a:pt x="2573" y="2194"/>
                  </a:cubicBezTo>
                  <a:cubicBezTo>
                    <a:pt x="2595" y="2189"/>
                    <a:pt x="2605" y="2162"/>
                    <a:pt x="2624" y="2154"/>
                  </a:cubicBezTo>
                  <a:cubicBezTo>
                    <a:pt x="2642" y="2144"/>
                    <a:pt x="2666" y="2149"/>
                    <a:pt x="2682" y="2141"/>
                  </a:cubicBezTo>
                  <a:cubicBezTo>
                    <a:pt x="2687" y="2139"/>
                    <a:pt x="2677" y="2125"/>
                    <a:pt x="2682" y="2123"/>
                  </a:cubicBezTo>
                  <a:cubicBezTo>
                    <a:pt x="2687" y="2117"/>
                    <a:pt x="2698" y="2131"/>
                    <a:pt x="2703" y="2128"/>
                  </a:cubicBezTo>
                  <a:cubicBezTo>
                    <a:pt x="2716" y="2123"/>
                    <a:pt x="2708" y="2086"/>
                    <a:pt x="2722" y="2091"/>
                  </a:cubicBezTo>
                  <a:cubicBezTo>
                    <a:pt x="2746" y="2096"/>
                    <a:pt x="2767" y="2146"/>
                    <a:pt x="2785" y="2131"/>
                  </a:cubicBezTo>
                  <a:cubicBezTo>
                    <a:pt x="2798" y="2117"/>
                    <a:pt x="2796" y="2094"/>
                    <a:pt x="2812" y="2083"/>
                  </a:cubicBezTo>
                  <a:cubicBezTo>
                    <a:pt x="2857" y="2056"/>
                    <a:pt x="2809" y="2128"/>
                    <a:pt x="2838" y="2154"/>
                  </a:cubicBezTo>
                  <a:cubicBezTo>
                    <a:pt x="2849" y="2162"/>
                    <a:pt x="2875" y="2131"/>
                    <a:pt x="2873" y="2144"/>
                  </a:cubicBezTo>
                  <a:cubicBezTo>
                    <a:pt x="2873" y="2152"/>
                    <a:pt x="2791" y="2236"/>
                    <a:pt x="2775" y="2244"/>
                  </a:cubicBezTo>
                  <a:cubicBezTo>
                    <a:pt x="2767" y="2247"/>
                    <a:pt x="2759" y="2234"/>
                    <a:pt x="2751" y="2239"/>
                  </a:cubicBezTo>
                  <a:cubicBezTo>
                    <a:pt x="2748" y="2244"/>
                    <a:pt x="2764" y="2250"/>
                    <a:pt x="2761" y="2255"/>
                  </a:cubicBezTo>
                  <a:cubicBezTo>
                    <a:pt x="2761" y="2255"/>
                    <a:pt x="2706" y="2305"/>
                    <a:pt x="2703" y="2305"/>
                  </a:cubicBezTo>
                  <a:cubicBezTo>
                    <a:pt x="2698" y="2311"/>
                    <a:pt x="2693" y="2319"/>
                    <a:pt x="2690" y="2327"/>
                  </a:cubicBezTo>
                  <a:cubicBezTo>
                    <a:pt x="2690" y="2332"/>
                    <a:pt x="2698" y="2334"/>
                    <a:pt x="2698" y="2337"/>
                  </a:cubicBezTo>
                  <a:cubicBezTo>
                    <a:pt x="2695" y="2340"/>
                    <a:pt x="2600" y="2406"/>
                    <a:pt x="2634" y="2419"/>
                  </a:cubicBezTo>
                  <a:cubicBezTo>
                    <a:pt x="2701" y="2446"/>
                    <a:pt x="2687" y="2401"/>
                    <a:pt x="2743" y="2401"/>
                  </a:cubicBezTo>
                  <a:cubicBezTo>
                    <a:pt x="2761" y="2403"/>
                    <a:pt x="2820" y="2451"/>
                    <a:pt x="2838" y="2443"/>
                  </a:cubicBezTo>
                  <a:cubicBezTo>
                    <a:pt x="2862" y="2435"/>
                    <a:pt x="2881" y="2406"/>
                    <a:pt x="2912" y="2438"/>
                  </a:cubicBezTo>
                  <a:cubicBezTo>
                    <a:pt x="2984" y="2512"/>
                    <a:pt x="2923" y="2501"/>
                    <a:pt x="2936" y="2544"/>
                  </a:cubicBezTo>
                  <a:cubicBezTo>
                    <a:pt x="2949" y="2581"/>
                    <a:pt x="2968" y="2594"/>
                    <a:pt x="2965" y="2597"/>
                  </a:cubicBezTo>
                  <a:cubicBezTo>
                    <a:pt x="2955" y="2607"/>
                    <a:pt x="2918" y="2607"/>
                    <a:pt x="2923" y="2623"/>
                  </a:cubicBezTo>
                  <a:cubicBezTo>
                    <a:pt x="2931" y="2642"/>
                    <a:pt x="2965" y="2631"/>
                    <a:pt x="2984" y="2639"/>
                  </a:cubicBezTo>
                  <a:cubicBezTo>
                    <a:pt x="3002" y="2644"/>
                    <a:pt x="3002" y="2663"/>
                    <a:pt x="3026" y="2663"/>
                  </a:cubicBezTo>
                  <a:cubicBezTo>
                    <a:pt x="3159" y="2647"/>
                    <a:pt x="3132" y="2493"/>
                    <a:pt x="3217" y="2435"/>
                  </a:cubicBezTo>
                  <a:cubicBezTo>
                    <a:pt x="3233" y="2422"/>
                    <a:pt x="3249" y="2411"/>
                    <a:pt x="3270" y="2409"/>
                  </a:cubicBezTo>
                  <a:cubicBezTo>
                    <a:pt x="3280" y="2409"/>
                    <a:pt x="3294" y="2422"/>
                    <a:pt x="3301" y="2417"/>
                  </a:cubicBezTo>
                  <a:cubicBezTo>
                    <a:pt x="3320" y="2398"/>
                    <a:pt x="3304" y="2361"/>
                    <a:pt x="3323" y="2345"/>
                  </a:cubicBezTo>
                  <a:cubicBezTo>
                    <a:pt x="3341" y="2332"/>
                    <a:pt x="3352" y="2337"/>
                    <a:pt x="3357" y="2313"/>
                  </a:cubicBezTo>
                  <a:cubicBezTo>
                    <a:pt x="3360" y="2311"/>
                    <a:pt x="3352" y="2313"/>
                    <a:pt x="3349" y="2311"/>
                  </a:cubicBezTo>
                  <a:cubicBezTo>
                    <a:pt x="3336" y="2297"/>
                    <a:pt x="3357" y="2271"/>
                    <a:pt x="3365" y="2268"/>
                  </a:cubicBezTo>
                  <a:cubicBezTo>
                    <a:pt x="3378" y="2260"/>
                    <a:pt x="3397" y="2260"/>
                    <a:pt x="3413" y="2263"/>
                  </a:cubicBezTo>
                  <a:cubicBezTo>
                    <a:pt x="3429" y="2266"/>
                    <a:pt x="3439" y="2287"/>
                    <a:pt x="3455" y="2284"/>
                  </a:cubicBezTo>
                  <a:cubicBezTo>
                    <a:pt x="3474" y="2281"/>
                    <a:pt x="3479" y="2258"/>
                    <a:pt x="3495" y="2250"/>
                  </a:cubicBezTo>
                  <a:cubicBezTo>
                    <a:pt x="3508" y="2244"/>
                    <a:pt x="3524" y="2250"/>
                    <a:pt x="3537" y="2244"/>
                  </a:cubicBezTo>
                  <a:cubicBezTo>
                    <a:pt x="3590" y="2226"/>
                    <a:pt x="3548" y="2176"/>
                    <a:pt x="3553" y="2133"/>
                  </a:cubicBezTo>
                  <a:cubicBezTo>
                    <a:pt x="3558" y="2112"/>
                    <a:pt x="3590" y="2091"/>
                    <a:pt x="3577" y="2075"/>
                  </a:cubicBezTo>
                  <a:cubicBezTo>
                    <a:pt x="3577" y="2075"/>
                    <a:pt x="3468" y="2096"/>
                    <a:pt x="3466" y="2099"/>
                  </a:cubicBezTo>
                  <a:cubicBezTo>
                    <a:pt x="3450" y="2109"/>
                    <a:pt x="3463" y="2141"/>
                    <a:pt x="3447" y="2149"/>
                  </a:cubicBezTo>
                  <a:cubicBezTo>
                    <a:pt x="3436" y="2154"/>
                    <a:pt x="3423" y="2149"/>
                    <a:pt x="3413" y="2144"/>
                  </a:cubicBezTo>
                  <a:cubicBezTo>
                    <a:pt x="3405" y="2141"/>
                    <a:pt x="3407" y="2125"/>
                    <a:pt x="3399" y="2125"/>
                  </a:cubicBezTo>
                  <a:cubicBezTo>
                    <a:pt x="3381" y="2125"/>
                    <a:pt x="3397" y="2165"/>
                    <a:pt x="3386" y="2181"/>
                  </a:cubicBezTo>
                  <a:cubicBezTo>
                    <a:pt x="3373" y="2194"/>
                    <a:pt x="3360" y="2210"/>
                    <a:pt x="3341" y="2215"/>
                  </a:cubicBezTo>
                  <a:cubicBezTo>
                    <a:pt x="3296" y="2229"/>
                    <a:pt x="3148" y="2086"/>
                    <a:pt x="3124" y="2054"/>
                  </a:cubicBezTo>
                  <a:cubicBezTo>
                    <a:pt x="3116" y="2046"/>
                    <a:pt x="3079" y="1980"/>
                    <a:pt x="3084" y="1974"/>
                  </a:cubicBezTo>
                  <a:cubicBezTo>
                    <a:pt x="3100" y="1964"/>
                    <a:pt x="3116" y="2004"/>
                    <a:pt x="3135" y="2001"/>
                  </a:cubicBezTo>
                  <a:cubicBezTo>
                    <a:pt x="3196" y="1990"/>
                    <a:pt x="3180" y="1869"/>
                    <a:pt x="3204" y="1831"/>
                  </a:cubicBezTo>
                  <a:cubicBezTo>
                    <a:pt x="3211" y="1821"/>
                    <a:pt x="3227" y="1818"/>
                    <a:pt x="3233" y="1808"/>
                  </a:cubicBezTo>
                  <a:cubicBezTo>
                    <a:pt x="3246" y="1789"/>
                    <a:pt x="3246" y="1765"/>
                    <a:pt x="3259" y="1749"/>
                  </a:cubicBezTo>
                  <a:cubicBezTo>
                    <a:pt x="3299" y="1696"/>
                    <a:pt x="3320" y="1702"/>
                    <a:pt x="3354" y="1718"/>
                  </a:cubicBezTo>
                  <a:cubicBezTo>
                    <a:pt x="3357" y="1720"/>
                    <a:pt x="3357" y="1712"/>
                    <a:pt x="3360" y="1710"/>
                  </a:cubicBezTo>
                  <a:cubicBezTo>
                    <a:pt x="3384" y="1683"/>
                    <a:pt x="3354" y="1633"/>
                    <a:pt x="3418" y="1630"/>
                  </a:cubicBezTo>
                  <a:cubicBezTo>
                    <a:pt x="3439" y="1628"/>
                    <a:pt x="3452" y="1670"/>
                    <a:pt x="3468" y="1659"/>
                  </a:cubicBezTo>
                  <a:cubicBezTo>
                    <a:pt x="3487" y="1649"/>
                    <a:pt x="3463" y="1617"/>
                    <a:pt x="3471" y="1596"/>
                  </a:cubicBezTo>
                  <a:cubicBezTo>
                    <a:pt x="3471" y="1591"/>
                    <a:pt x="3532" y="1522"/>
                    <a:pt x="3534" y="1522"/>
                  </a:cubicBezTo>
                  <a:cubicBezTo>
                    <a:pt x="3545" y="1516"/>
                    <a:pt x="3558" y="1543"/>
                    <a:pt x="3564" y="1535"/>
                  </a:cubicBezTo>
                  <a:cubicBezTo>
                    <a:pt x="3569" y="1527"/>
                    <a:pt x="3571" y="1456"/>
                    <a:pt x="3587" y="1442"/>
                  </a:cubicBezTo>
                  <a:cubicBezTo>
                    <a:pt x="3609" y="1426"/>
                    <a:pt x="3675" y="1400"/>
                    <a:pt x="3701" y="1395"/>
                  </a:cubicBezTo>
                  <a:cubicBezTo>
                    <a:pt x="3709" y="1395"/>
                    <a:pt x="3712" y="1421"/>
                    <a:pt x="3717" y="1413"/>
                  </a:cubicBezTo>
                  <a:cubicBezTo>
                    <a:pt x="3725" y="1403"/>
                    <a:pt x="3722" y="1384"/>
                    <a:pt x="3730" y="1373"/>
                  </a:cubicBezTo>
                  <a:close/>
                </a:path>
              </a:pathLst>
            </a:custGeom>
            <a:solidFill>
              <a:schemeClr val="bg1"/>
            </a:solidFill>
            <a:ln w="3" cap="flat">
              <a:solidFill>
                <a:schemeClr val="bg1">
                  <a:lumMod val="95000"/>
                </a:schemeClr>
              </a:solidFill>
              <a:prstDash val="solid"/>
              <a:miter lim="800000"/>
              <a:headEnd/>
              <a:tailEnd/>
            </a:ln>
          </p:spPr>
          <p:txBody>
            <a:bodyPr/>
            <a:lstStyle/>
            <a:p>
              <a:pPr>
                <a:defRPr/>
              </a:pPr>
              <a:endParaRPr lang="en-US" dirty="0">
                <a:solidFill>
                  <a:prstClr val="black"/>
                </a:solidFill>
              </a:endParaRPr>
            </a:p>
          </p:txBody>
        </p:sp>
        <p:sp>
          <p:nvSpPr>
            <p:cNvPr id="7" name="United Kingdom"/>
            <p:cNvSpPr>
              <a:spLocks noEditPoints="1"/>
            </p:cNvSpPr>
            <p:nvPr/>
          </p:nvSpPr>
          <p:spPr bwMode="auto">
            <a:xfrm>
              <a:off x="2742659" y="2959451"/>
              <a:ext cx="701675" cy="1244600"/>
            </a:xfrm>
            <a:custGeom>
              <a:avLst/>
              <a:gdLst>
                <a:gd name="T0" fmla="*/ 697 w 1949"/>
                <a:gd name="T1" fmla="*/ 2298 h 3452"/>
                <a:gd name="T2" fmla="*/ 1073 w 1949"/>
                <a:gd name="T3" fmla="*/ 559 h 3452"/>
                <a:gd name="T4" fmla="*/ 1131 w 1949"/>
                <a:gd name="T5" fmla="*/ 816 h 3452"/>
                <a:gd name="T6" fmla="*/ 1063 w 1949"/>
                <a:gd name="T7" fmla="*/ 908 h 3452"/>
                <a:gd name="T8" fmla="*/ 1476 w 1949"/>
                <a:gd name="T9" fmla="*/ 1014 h 3452"/>
                <a:gd name="T10" fmla="*/ 1139 w 1949"/>
                <a:gd name="T11" fmla="*/ 1342 h 3452"/>
                <a:gd name="T12" fmla="*/ 1063 w 1949"/>
                <a:gd name="T13" fmla="*/ 1472 h 3452"/>
                <a:gd name="T14" fmla="*/ 1388 w 1949"/>
                <a:gd name="T15" fmla="*/ 1665 h 3452"/>
                <a:gd name="T16" fmla="*/ 1544 w 1949"/>
                <a:gd name="T17" fmla="*/ 2092 h 3452"/>
                <a:gd name="T18" fmla="*/ 1650 w 1949"/>
                <a:gd name="T19" fmla="*/ 2587 h 3452"/>
                <a:gd name="T20" fmla="*/ 1923 w 1949"/>
                <a:gd name="T21" fmla="*/ 2833 h 3452"/>
                <a:gd name="T22" fmla="*/ 1669 w 1949"/>
                <a:gd name="T23" fmla="*/ 3063 h 3452"/>
                <a:gd name="T24" fmla="*/ 1618 w 1949"/>
                <a:gd name="T25" fmla="*/ 3169 h 3452"/>
                <a:gd name="T26" fmla="*/ 1793 w 1949"/>
                <a:gd name="T27" fmla="*/ 3227 h 3452"/>
                <a:gd name="T28" fmla="*/ 1518 w 1949"/>
                <a:gd name="T29" fmla="*/ 3397 h 3452"/>
                <a:gd name="T30" fmla="*/ 1258 w 1949"/>
                <a:gd name="T31" fmla="*/ 3323 h 3452"/>
                <a:gd name="T32" fmla="*/ 1020 w 1949"/>
                <a:gd name="T33" fmla="*/ 3325 h 3452"/>
                <a:gd name="T34" fmla="*/ 925 w 1949"/>
                <a:gd name="T35" fmla="*/ 3360 h 3452"/>
                <a:gd name="T36" fmla="*/ 411 w 1949"/>
                <a:gd name="T37" fmla="*/ 3344 h 3452"/>
                <a:gd name="T38" fmla="*/ 186 w 1949"/>
                <a:gd name="T39" fmla="*/ 3365 h 3452"/>
                <a:gd name="T40" fmla="*/ 422 w 1949"/>
                <a:gd name="T41" fmla="*/ 3251 h 3452"/>
                <a:gd name="T42" fmla="*/ 845 w 1949"/>
                <a:gd name="T43" fmla="*/ 3116 h 3452"/>
                <a:gd name="T44" fmla="*/ 740 w 1949"/>
                <a:gd name="T45" fmla="*/ 3031 h 3452"/>
                <a:gd name="T46" fmla="*/ 515 w 1949"/>
                <a:gd name="T47" fmla="*/ 2896 h 3452"/>
                <a:gd name="T48" fmla="*/ 512 w 1949"/>
                <a:gd name="T49" fmla="*/ 2764 h 3452"/>
                <a:gd name="T50" fmla="*/ 681 w 1949"/>
                <a:gd name="T51" fmla="*/ 2438 h 3452"/>
                <a:gd name="T52" fmla="*/ 851 w 1949"/>
                <a:gd name="T53" fmla="*/ 2383 h 3452"/>
                <a:gd name="T54" fmla="*/ 973 w 1949"/>
                <a:gd name="T55" fmla="*/ 2311 h 3452"/>
                <a:gd name="T56" fmla="*/ 1071 w 1949"/>
                <a:gd name="T57" fmla="*/ 2100 h 3452"/>
                <a:gd name="T58" fmla="*/ 1018 w 1949"/>
                <a:gd name="T59" fmla="*/ 1840 h 3452"/>
                <a:gd name="T60" fmla="*/ 917 w 1949"/>
                <a:gd name="T61" fmla="*/ 1838 h 3452"/>
                <a:gd name="T62" fmla="*/ 806 w 1949"/>
                <a:gd name="T63" fmla="*/ 1793 h 3452"/>
                <a:gd name="T64" fmla="*/ 774 w 1949"/>
                <a:gd name="T65" fmla="*/ 1607 h 3452"/>
                <a:gd name="T66" fmla="*/ 798 w 1949"/>
                <a:gd name="T67" fmla="*/ 1409 h 3452"/>
                <a:gd name="T68" fmla="*/ 652 w 1949"/>
                <a:gd name="T69" fmla="*/ 1496 h 3452"/>
                <a:gd name="T70" fmla="*/ 615 w 1949"/>
                <a:gd name="T71" fmla="*/ 1483 h 3452"/>
                <a:gd name="T72" fmla="*/ 687 w 1949"/>
                <a:gd name="T73" fmla="*/ 1260 h 3452"/>
                <a:gd name="T74" fmla="*/ 808 w 1949"/>
                <a:gd name="T75" fmla="*/ 1115 h 3452"/>
                <a:gd name="T76" fmla="*/ 536 w 1949"/>
                <a:gd name="T77" fmla="*/ 1237 h 3452"/>
                <a:gd name="T78" fmla="*/ 628 w 1949"/>
                <a:gd name="T79" fmla="*/ 1139 h 3452"/>
                <a:gd name="T80" fmla="*/ 750 w 1949"/>
                <a:gd name="T81" fmla="*/ 1035 h 3452"/>
                <a:gd name="T82" fmla="*/ 793 w 1949"/>
                <a:gd name="T83" fmla="*/ 771 h 3452"/>
                <a:gd name="T84" fmla="*/ 888 w 1949"/>
                <a:gd name="T85" fmla="*/ 630 h 3452"/>
                <a:gd name="T86" fmla="*/ 941 w 1949"/>
                <a:gd name="T87" fmla="*/ 548 h 3452"/>
                <a:gd name="T88" fmla="*/ 1759 w 1949"/>
                <a:gd name="T89" fmla="*/ 32 h 3452"/>
                <a:gd name="T90" fmla="*/ 1693 w 1949"/>
                <a:gd name="T91" fmla="*/ 180 h 3452"/>
                <a:gd name="T92" fmla="*/ 1753 w 1949"/>
                <a:gd name="T93" fmla="*/ 0 h 3452"/>
                <a:gd name="T94" fmla="*/ 1401 w 1949"/>
                <a:gd name="T95" fmla="*/ 477 h 3452"/>
                <a:gd name="T96" fmla="*/ 450 w 1949"/>
                <a:gd name="T97" fmla="*/ 1626 h 3452"/>
                <a:gd name="T98" fmla="*/ 550 w 1949"/>
                <a:gd name="T99" fmla="*/ 1907 h 3452"/>
                <a:gd name="T100" fmla="*/ 291 w 1949"/>
                <a:gd name="T101" fmla="*/ 1965 h 3452"/>
                <a:gd name="T102" fmla="*/ 84 w 1949"/>
                <a:gd name="T103" fmla="*/ 1722 h 3452"/>
                <a:gd name="T104" fmla="*/ 650 w 1949"/>
                <a:gd name="T105" fmla="*/ 678 h 3452"/>
                <a:gd name="T106" fmla="*/ 583 w 1949"/>
                <a:gd name="T107" fmla="*/ 673 h 3452"/>
                <a:gd name="T108" fmla="*/ 623 w 1949"/>
                <a:gd name="T109" fmla="*/ 540 h 3452"/>
                <a:gd name="T110" fmla="*/ 740 w 1949"/>
                <a:gd name="T111" fmla="*/ 1975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9" h="3452">
                  <a:moveTo>
                    <a:pt x="697" y="2298"/>
                  </a:moveTo>
                  <a:cubicBezTo>
                    <a:pt x="745" y="2335"/>
                    <a:pt x="785" y="2356"/>
                    <a:pt x="734" y="2380"/>
                  </a:cubicBezTo>
                  <a:moveTo>
                    <a:pt x="705" y="2393"/>
                  </a:moveTo>
                  <a:cubicBezTo>
                    <a:pt x="697" y="2399"/>
                    <a:pt x="689" y="2401"/>
                    <a:pt x="681" y="2401"/>
                  </a:cubicBezTo>
                  <a:cubicBezTo>
                    <a:pt x="673" y="2401"/>
                    <a:pt x="689" y="2391"/>
                    <a:pt x="687" y="2386"/>
                  </a:cubicBezTo>
                  <a:cubicBezTo>
                    <a:pt x="671" y="2330"/>
                    <a:pt x="631" y="2319"/>
                    <a:pt x="697" y="2298"/>
                  </a:cubicBezTo>
                  <a:moveTo>
                    <a:pt x="970" y="501"/>
                  </a:moveTo>
                  <a:cubicBezTo>
                    <a:pt x="986" y="509"/>
                    <a:pt x="1020" y="524"/>
                    <a:pt x="1023" y="543"/>
                  </a:cubicBezTo>
                  <a:cubicBezTo>
                    <a:pt x="1023" y="556"/>
                    <a:pt x="986" y="580"/>
                    <a:pt x="996" y="572"/>
                  </a:cubicBezTo>
                  <a:cubicBezTo>
                    <a:pt x="1012" y="562"/>
                    <a:pt x="1018" y="530"/>
                    <a:pt x="1036" y="532"/>
                  </a:cubicBezTo>
                  <a:cubicBezTo>
                    <a:pt x="1052" y="538"/>
                    <a:pt x="1033" y="572"/>
                    <a:pt x="1047" y="583"/>
                  </a:cubicBezTo>
                  <a:cubicBezTo>
                    <a:pt x="1057" y="591"/>
                    <a:pt x="1063" y="562"/>
                    <a:pt x="1073" y="559"/>
                  </a:cubicBezTo>
                  <a:cubicBezTo>
                    <a:pt x="1113" y="548"/>
                    <a:pt x="1203" y="564"/>
                    <a:pt x="1256" y="572"/>
                  </a:cubicBezTo>
                  <a:cubicBezTo>
                    <a:pt x="1277" y="575"/>
                    <a:pt x="1306" y="556"/>
                    <a:pt x="1319" y="572"/>
                  </a:cubicBezTo>
                  <a:cubicBezTo>
                    <a:pt x="1333" y="585"/>
                    <a:pt x="1298" y="599"/>
                    <a:pt x="1290" y="615"/>
                  </a:cubicBezTo>
                  <a:cubicBezTo>
                    <a:pt x="1285" y="630"/>
                    <a:pt x="1290" y="646"/>
                    <a:pt x="1285" y="662"/>
                  </a:cubicBezTo>
                  <a:cubicBezTo>
                    <a:pt x="1280" y="675"/>
                    <a:pt x="1113" y="776"/>
                    <a:pt x="1081" y="800"/>
                  </a:cubicBezTo>
                  <a:cubicBezTo>
                    <a:pt x="1028" y="840"/>
                    <a:pt x="1105" y="795"/>
                    <a:pt x="1131" y="816"/>
                  </a:cubicBezTo>
                  <a:cubicBezTo>
                    <a:pt x="1142" y="821"/>
                    <a:pt x="1118" y="832"/>
                    <a:pt x="1108" y="840"/>
                  </a:cubicBezTo>
                  <a:cubicBezTo>
                    <a:pt x="1100" y="847"/>
                    <a:pt x="1094" y="861"/>
                    <a:pt x="1081" y="863"/>
                  </a:cubicBezTo>
                  <a:cubicBezTo>
                    <a:pt x="1076" y="863"/>
                    <a:pt x="1081" y="845"/>
                    <a:pt x="1076" y="845"/>
                  </a:cubicBezTo>
                  <a:cubicBezTo>
                    <a:pt x="1065" y="842"/>
                    <a:pt x="1057" y="853"/>
                    <a:pt x="1049" y="855"/>
                  </a:cubicBezTo>
                  <a:cubicBezTo>
                    <a:pt x="1031" y="863"/>
                    <a:pt x="1028" y="842"/>
                    <a:pt x="1020" y="861"/>
                  </a:cubicBezTo>
                  <a:cubicBezTo>
                    <a:pt x="999" y="908"/>
                    <a:pt x="1049" y="924"/>
                    <a:pt x="1063" y="908"/>
                  </a:cubicBezTo>
                  <a:cubicBezTo>
                    <a:pt x="1065" y="903"/>
                    <a:pt x="1052" y="895"/>
                    <a:pt x="1057" y="895"/>
                  </a:cubicBezTo>
                  <a:cubicBezTo>
                    <a:pt x="1071" y="892"/>
                    <a:pt x="1084" y="903"/>
                    <a:pt x="1100" y="903"/>
                  </a:cubicBezTo>
                  <a:cubicBezTo>
                    <a:pt x="1129" y="900"/>
                    <a:pt x="1166" y="869"/>
                    <a:pt x="1203" y="877"/>
                  </a:cubicBezTo>
                  <a:cubicBezTo>
                    <a:pt x="1221" y="879"/>
                    <a:pt x="1237" y="898"/>
                    <a:pt x="1256" y="903"/>
                  </a:cubicBezTo>
                  <a:cubicBezTo>
                    <a:pt x="1301" y="916"/>
                    <a:pt x="1449" y="914"/>
                    <a:pt x="1473" y="967"/>
                  </a:cubicBezTo>
                  <a:cubicBezTo>
                    <a:pt x="1478" y="982"/>
                    <a:pt x="1481" y="998"/>
                    <a:pt x="1476" y="1014"/>
                  </a:cubicBezTo>
                  <a:lnTo>
                    <a:pt x="1415" y="1075"/>
                  </a:lnTo>
                  <a:cubicBezTo>
                    <a:pt x="1407" y="1086"/>
                    <a:pt x="1401" y="1099"/>
                    <a:pt x="1399" y="1112"/>
                  </a:cubicBezTo>
                  <a:cubicBezTo>
                    <a:pt x="1396" y="1117"/>
                    <a:pt x="1401" y="1123"/>
                    <a:pt x="1399" y="1125"/>
                  </a:cubicBezTo>
                  <a:cubicBezTo>
                    <a:pt x="1378" y="1165"/>
                    <a:pt x="1266" y="1321"/>
                    <a:pt x="1232" y="1324"/>
                  </a:cubicBezTo>
                  <a:cubicBezTo>
                    <a:pt x="1179" y="1329"/>
                    <a:pt x="1161" y="1303"/>
                    <a:pt x="1116" y="1337"/>
                  </a:cubicBezTo>
                  <a:cubicBezTo>
                    <a:pt x="1108" y="1342"/>
                    <a:pt x="1131" y="1345"/>
                    <a:pt x="1139" y="1342"/>
                  </a:cubicBezTo>
                  <a:cubicBezTo>
                    <a:pt x="1161" y="1340"/>
                    <a:pt x="1179" y="1327"/>
                    <a:pt x="1198" y="1324"/>
                  </a:cubicBezTo>
                  <a:cubicBezTo>
                    <a:pt x="1235" y="1321"/>
                    <a:pt x="1206" y="1348"/>
                    <a:pt x="1208" y="1356"/>
                  </a:cubicBezTo>
                  <a:cubicBezTo>
                    <a:pt x="1216" y="1374"/>
                    <a:pt x="1251" y="1380"/>
                    <a:pt x="1248" y="1398"/>
                  </a:cubicBezTo>
                  <a:cubicBezTo>
                    <a:pt x="1240" y="1456"/>
                    <a:pt x="1184" y="1406"/>
                    <a:pt x="1168" y="1409"/>
                  </a:cubicBezTo>
                  <a:cubicBezTo>
                    <a:pt x="1086" y="1422"/>
                    <a:pt x="1235" y="1456"/>
                    <a:pt x="1063" y="1443"/>
                  </a:cubicBezTo>
                  <a:cubicBezTo>
                    <a:pt x="1060" y="1443"/>
                    <a:pt x="1060" y="1472"/>
                    <a:pt x="1063" y="1472"/>
                  </a:cubicBezTo>
                  <a:cubicBezTo>
                    <a:pt x="1081" y="1480"/>
                    <a:pt x="1060" y="1464"/>
                    <a:pt x="1078" y="1467"/>
                  </a:cubicBezTo>
                  <a:cubicBezTo>
                    <a:pt x="1100" y="1472"/>
                    <a:pt x="1145" y="1507"/>
                    <a:pt x="1168" y="1491"/>
                  </a:cubicBezTo>
                  <a:cubicBezTo>
                    <a:pt x="1179" y="1483"/>
                    <a:pt x="1182" y="1464"/>
                    <a:pt x="1192" y="1459"/>
                  </a:cubicBezTo>
                  <a:cubicBezTo>
                    <a:pt x="1198" y="1456"/>
                    <a:pt x="1298" y="1530"/>
                    <a:pt x="1309" y="1541"/>
                  </a:cubicBezTo>
                  <a:cubicBezTo>
                    <a:pt x="1327" y="1554"/>
                    <a:pt x="1335" y="1620"/>
                    <a:pt x="1354" y="1642"/>
                  </a:cubicBezTo>
                  <a:cubicBezTo>
                    <a:pt x="1364" y="1652"/>
                    <a:pt x="1380" y="1655"/>
                    <a:pt x="1388" y="1665"/>
                  </a:cubicBezTo>
                  <a:cubicBezTo>
                    <a:pt x="1391" y="1671"/>
                    <a:pt x="1386" y="1676"/>
                    <a:pt x="1386" y="1684"/>
                  </a:cubicBezTo>
                  <a:cubicBezTo>
                    <a:pt x="1383" y="1700"/>
                    <a:pt x="1383" y="1718"/>
                    <a:pt x="1383" y="1734"/>
                  </a:cubicBezTo>
                  <a:cubicBezTo>
                    <a:pt x="1386" y="1782"/>
                    <a:pt x="1404" y="1978"/>
                    <a:pt x="1420" y="2018"/>
                  </a:cubicBezTo>
                  <a:cubicBezTo>
                    <a:pt x="1423" y="2023"/>
                    <a:pt x="1428" y="2007"/>
                    <a:pt x="1433" y="2010"/>
                  </a:cubicBezTo>
                  <a:cubicBezTo>
                    <a:pt x="1444" y="2012"/>
                    <a:pt x="1452" y="2025"/>
                    <a:pt x="1462" y="2031"/>
                  </a:cubicBezTo>
                  <a:cubicBezTo>
                    <a:pt x="1510" y="2060"/>
                    <a:pt x="1499" y="2036"/>
                    <a:pt x="1544" y="2092"/>
                  </a:cubicBezTo>
                  <a:cubicBezTo>
                    <a:pt x="1560" y="2110"/>
                    <a:pt x="1552" y="2142"/>
                    <a:pt x="1566" y="2163"/>
                  </a:cubicBezTo>
                  <a:cubicBezTo>
                    <a:pt x="1579" y="2192"/>
                    <a:pt x="1616" y="2166"/>
                    <a:pt x="1616" y="2219"/>
                  </a:cubicBezTo>
                  <a:cubicBezTo>
                    <a:pt x="1616" y="2235"/>
                    <a:pt x="1587" y="2235"/>
                    <a:pt x="1584" y="2251"/>
                  </a:cubicBezTo>
                  <a:cubicBezTo>
                    <a:pt x="1573" y="2293"/>
                    <a:pt x="1624" y="2354"/>
                    <a:pt x="1634" y="2391"/>
                  </a:cubicBezTo>
                  <a:cubicBezTo>
                    <a:pt x="1648" y="2441"/>
                    <a:pt x="1605" y="2367"/>
                    <a:pt x="1603" y="2423"/>
                  </a:cubicBezTo>
                  <a:cubicBezTo>
                    <a:pt x="1603" y="2436"/>
                    <a:pt x="1698" y="2536"/>
                    <a:pt x="1650" y="2587"/>
                  </a:cubicBezTo>
                  <a:cubicBezTo>
                    <a:pt x="1613" y="2624"/>
                    <a:pt x="1597" y="2581"/>
                    <a:pt x="1571" y="2648"/>
                  </a:cubicBezTo>
                  <a:cubicBezTo>
                    <a:pt x="1568" y="2656"/>
                    <a:pt x="1589" y="2645"/>
                    <a:pt x="1595" y="2650"/>
                  </a:cubicBezTo>
                  <a:cubicBezTo>
                    <a:pt x="1605" y="2658"/>
                    <a:pt x="1608" y="2674"/>
                    <a:pt x="1616" y="2682"/>
                  </a:cubicBezTo>
                  <a:cubicBezTo>
                    <a:pt x="1624" y="2690"/>
                    <a:pt x="1637" y="2703"/>
                    <a:pt x="1645" y="2698"/>
                  </a:cubicBezTo>
                  <a:cubicBezTo>
                    <a:pt x="1698" y="2663"/>
                    <a:pt x="1658" y="2629"/>
                    <a:pt x="1714" y="2637"/>
                  </a:cubicBezTo>
                  <a:cubicBezTo>
                    <a:pt x="1804" y="2650"/>
                    <a:pt x="1949" y="2690"/>
                    <a:pt x="1923" y="2833"/>
                  </a:cubicBezTo>
                  <a:cubicBezTo>
                    <a:pt x="1915" y="2878"/>
                    <a:pt x="1854" y="2997"/>
                    <a:pt x="1809" y="3013"/>
                  </a:cubicBezTo>
                  <a:cubicBezTo>
                    <a:pt x="1793" y="3018"/>
                    <a:pt x="1769" y="2986"/>
                    <a:pt x="1764" y="3000"/>
                  </a:cubicBezTo>
                  <a:cubicBezTo>
                    <a:pt x="1740" y="3047"/>
                    <a:pt x="1865" y="3034"/>
                    <a:pt x="1759" y="3063"/>
                  </a:cubicBezTo>
                  <a:cubicBezTo>
                    <a:pt x="1751" y="3066"/>
                    <a:pt x="1746" y="3061"/>
                    <a:pt x="1738" y="3055"/>
                  </a:cubicBezTo>
                  <a:cubicBezTo>
                    <a:pt x="1735" y="3055"/>
                    <a:pt x="1735" y="3050"/>
                    <a:pt x="1732" y="3050"/>
                  </a:cubicBezTo>
                  <a:cubicBezTo>
                    <a:pt x="1711" y="3053"/>
                    <a:pt x="1679" y="3047"/>
                    <a:pt x="1669" y="3063"/>
                  </a:cubicBezTo>
                  <a:cubicBezTo>
                    <a:pt x="1661" y="3079"/>
                    <a:pt x="1708" y="3058"/>
                    <a:pt x="1719" y="3071"/>
                  </a:cubicBezTo>
                  <a:cubicBezTo>
                    <a:pt x="1730" y="3082"/>
                    <a:pt x="1722" y="3103"/>
                    <a:pt x="1714" y="3116"/>
                  </a:cubicBezTo>
                  <a:cubicBezTo>
                    <a:pt x="1693" y="3151"/>
                    <a:pt x="1634" y="3127"/>
                    <a:pt x="1605" y="3137"/>
                  </a:cubicBezTo>
                  <a:cubicBezTo>
                    <a:pt x="1597" y="3140"/>
                    <a:pt x="1576" y="3148"/>
                    <a:pt x="1584" y="3153"/>
                  </a:cubicBezTo>
                  <a:cubicBezTo>
                    <a:pt x="1587" y="3153"/>
                    <a:pt x="1663" y="3129"/>
                    <a:pt x="1661" y="3164"/>
                  </a:cubicBezTo>
                  <a:cubicBezTo>
                    <a:pt x="1658" y="3177"/>
                    <a:pt x="1629" y="3161"/>
                    <a:pt x="1618" y="3169"/>
                  </a:cubicBezTo>
                  <a:cubicBezTo>
                    <a:pt x="1611" y="3177"/>
                    <a:pt x="1640" y="3190"/>
                    <a:pt x="1650" y="3185"/>
                  </a:cubicBezTo>
                  <a:cubicBezTo>
                    <a:pt x="1656" y="3180"/>
                    <a:pt x="1656" y="3164"/>
                    <a:pt x="1663" y="3164"/>
                  </a:cubicBezTo>
                  <a:cubicBezTo>
                    <a:pt x="1674" y="3161"/>
                    <a:pt x="1685" y="3172"/>
                    <a:pt x="1695" y="3180"/>
                  </a:cubicBezTo>
                  <a:cubicBezTo>
                    <a:pt x="1732" y="3214"/>
                    <a:pt x="1618" y="3196"/>
                    <a:pt x="1695" y="3209"/>
                  </a:cubicBezTo>
                  <a:cubicBezTo>
                    <a:pt x="1732" y="3214"/>
                    <a:pt x="1772" y="3185"/>
                    <a:pt x="1812" y="3201"/>
                  </a:cubicBezTo>
                  <a:cubicBezTo>
                    <a:pt x="1822" y="3204"/>
                    <a:pt x="1796" y="3217"/>
                    <a:pt x="1793" y="3227"/>
                  </a:cubicBezTo>
                  <a:cubicBezTo>
                    <a:pt x="1788" y="3246"/>
                    <a:pt x="1791" y="3264"/>
                    <a:pt x="1788" y="3286"/>
                  </a:cubicBezTo>
                  <a:cubicBezTo>
                    <a:pt x="1780" y="3312"/>
                    <a:pt x="1732" y="3301"/>
                    <a:pt x="1706" y="3315"/>
                  </a:cubicBezTo>
                  <a:cubicBezTo>
                    <a:pt x="1695" y="3323"/>
                    <a:pt x="1703" y="3349"/>
                    <a:pt x="1690" y="3354"/>
                  </a:cubicBezTo>
                  <a:cubicBezTo>
                    <a:pt x="1642" y="3370"/>
                    <a:pt x="1666" y="3328"/>
                    <a:pt x="1637" y="3346"/>
                  </a:cubicBezTo>
                  <a:cubicBezTo>
                    <a:pt x="1608" y="3365"/>
                    <a:pt x="1581" y="3357"/>
                    <a:pt x="1552" y="3370"/>
                  </a:cubicBezTo>
                  <a:cubicBezTo>
                    <a:pt x="1539" y="3376"/>
                    <a:pt x="1534" y="3397"/>
                    <a:pt x="1518" y="3397"/>
                  </a:cubicBezTo>
                  <a:cubicBezTo>
                    <a:pt x="1494" y="3397"/>
                    <a:pt x="1452" y="3352"/>
                    <a:pt x="1428" y="3346"/>
                  </a:cubicBezTo>
                  <a:cubicBezTo>
                    <a:pt x="1409" y="3344"/>
                    <a:pt x="1277" y="3376"/>
                    <a:pt x="1269" y="3346"/>
                  </a:cubicBezTo>
                  <a:cubicBezTo>
                    <a:pt x="1266" y="3333"/>
                    <a:pt x="1303" y="3344"/>
                    <a:pt x="1277" y="3325"/>
                  </a:cubicBezTo>
                  <a:cubicBezTo>
                    <a:pt x="1261" y="3315"/>
                    <a:pt x="1269" y="3339"/>
                    <a:pt x="1264" y="3346"/>
                  </a:cubicBezTo>
                  <a:cubicBezTo>
                    <a:pt x="1258" y="3349"/>
                    <a:pt x="1251" y="3344"/>
                    <a:pt x="1248" y="3339"/>
                  </a:cubicBezTo>
                  <a:cubicBezTo>
                    <a:pt x="1248" y="3331"/>
                    <a:pt x="1266" y="3323"/>
                    <a:pt x="1258" y="3323"/>
                  </a:cubicBezTo>
                  <a:cubicBezTo>
                    <a:pt x="1251" y="3320"/>
                    <a:pt x="1243" y="3339"/>
                    <a:pt x="1235" y="3336"/>
                  </a:cubicBezTo>
                  <a:cubicBezTo>
                    <a:pt x="1227" y="3333"/>
                    <a:pt x="1243" y="3320"/>
                    <a:pt x="1237" y="3312"/>
                  </a:cubicBezTo>
                  <a:cubicBezTo>
                    <a:pt x="1219" y="3288"/>
                    <a:pt x="1229" y="3336"/>
                    <a:pt x="1221" y="3333"/>
                  </a:cubicBezTo>
                  <a:cubicBezTo>
                    <a:pt x="1190" y="3323"/>
                    <a:pt x="1166" y="3270"/>
                    <a:pt x="1158" y="3278"/>
                  </a:cubicBezTo>
                  <a:cubicBezTo>
                    <a:pt x="1147" y="3291"/>
                    <a:pt x="1179" y="3309"/>
                    <a:pt x="1176" y="3325"/>
                  </a:cubicBezTo>
                  <a:cubicBezTo>
                    <a:pt x="1174" y="3352"/>
                    <a:pt x="1025" y="3317"/>
                    <a:pt x="1020" y="3325"/>
                  </a:cubicBezTo>
                  <a:cubicBezTo>
                    <a:pt x="1012" y="3339"/>
                    <a:pt x="1039" y="3357"/>
                    <a:pt x="1036" y="3373"/>
                  </a:cubicBezTo>
                  <a:cubicBezTo>
                    <a:pt x="1033" y="3381"/>
                    <a:pt x="1020" y="3370"/>
                    <a:pt x="1012" y="3370"/>
                  </a:cubicBezTo>
                  <a:lnTo>
                    <a:pt x="1010" y="3370"/>
                  </a:lnTo>
                  <a:cubicBezTo>
                    <a:pt x="996" y="3362"/>
                    <a:pt x="954" y="3333"/>
                    <a:pt x="941" y="3339"/>
                  </a:cubicBezTo>
                  <a:cubicBezTo>
                    <a:pt x="925" y="3346"/>
                    <a:pt x="930" y="3370"/>
                    <a:pt x="922" y="3384"/>
                  </a:cubicBezTo>
                  <a:cubicBezTo>
                    <a:pt x="917" y="3389"/>
                    <a:pt x="928" y="3368"/>
                    <a:pt x="925" y="3360"/>
                  </a:cubicBezTo>
                  <a:cubicBezTo>
                    <a:pt x="920" y="3346"/>
                    <a:pt x="906" y="3336"/>
                    <a:pt x="893" y="3325"/>
                  </a:cubicBezTo>
                  <a:cubicBezTo>
                    <a:pt x="859" y="3291"/>
                    <a:pt x="758" y="3267"/>
                    <a:pt x="710" y="3286"/>
                  </a:cubicBezTo>
                  <a:cubicBezTo>
                    <a:pt x="710" y="3286"/>
                    <a:pt x="681" y="3413"/>
                    <a:pt x="642" y="3431"/>
                  </a:cubicBezTo>
                  <a:cubicBezTo>
                    <a:pt x="610" y="3444"/>
                    <a:pt x="554" y="3368"/>
                    <a:pt x="533" y="3357"/>
                  </a:cubicBezTo>
                  <a:cubicBezTo>
                    <a:pt x="520" y="3349"/>
                    <a:pt x="560" y="3381"/>
                    <a:pt x="525" y="3373"/>
                  </a:cubicBezTo>
                  <a:cubicBezTo>
                    <a:pt x="493" y="3365"/>
                    <a:pt x="448" y="3333"/>
                    <a:pt x="411" y="3344"/>
                  </a:cubicBezTo>
                  <a:cubicBezTo>
                    <a:pt x="398" y="3346"/>
                    <a:pt x="403" y="3370"/>
                    <a:pt x="393" y="3376"/>
                  </a:cubicBezTo>
                  <a:cubicBezTo>
                    <a:pt x="377" y="3381"/>
                    <a:pt x="358" y="3370"/>
                    <a:pt x="340" y="3370"/>
                  </a:cubicBezTo>
                  <a:cubicBezTo>
                    <a:pt x="337" y="3370"/>
                    <a:pt x="335" y="3370"/>
                    <a:pt x="332" y="3373"/>
                  </a:cubicBezTo>
                  <a:cubicBezTo>
                    <a:pt x="327" y="3386"/>
                    <a:pt x="295" y="3452"/>
                    <a:pt x="284" y="3452"/>
                  </a:cubicBezTo>
                  <a:cubicBezTo>
                    <a:pt x="268" y="3450"/>
                    <a:pt x="276" y="3415"/>
                    <a:pt x="266" y="3402"/>
                  </a:cubicBezTo>
                  <a:cubicBezTo>
                    <a:pt x="250" y="3376"/>
                    <a:pt x="186" y="3394"/>
                    <a:pt x="186" y="3365"/>
                  </a:cubicBezTo>
                  <a:cubicBezTo>
                    <a:pt x="186" y="3346"/>
                    <a:pt x="292" y="3341"/>
                    <a:pt x="295" y="3341"/>
                  </a:cubicBezTo>
                  <a:cubicBezTo>
                    <a:pt x="305" y="3339"/>
                    <a:pt x="316" y="3328"/>
                    <a:pt x="324" y="3317"/>
                  </a:cubicBezTo>
                  <a:cubicBezTo>
                    <a:pt x="329" y="3315"/>
                    <a:pt x="324" y="3304"/>
                    <a:pt x="329" y="3301"/>
                  </a:cubicBezTo>
                  <a:cubicBezTo>
                    <a:pt x="335" y="3296"/>
                    <a:pt x="345" y="3304"/>
                    <a:pt x="350" y="3301"/>
                  </a:cubicBezTo>
                  <a:cubicBezTo>
                    <a:pt x="369" y="3286"/>
                    <a:pt x="374" y="3262"/>
                    <a:pt x="393" y="3249"/>
                  </a:cubicBezTo>
                  <a:cubicBezTo>
                    <a:pt x="401" y="3243"/>
                    <a:pt x="414" y="3254"/>
                    <a:pt x="422" y="3251"/>
                  </a:cubicBezTo>
                  <a:cubicBezTo>
                    <a:pt x="430" y="3246"/>
                    <a:pt x="427" y="3235"/>
                    <a:pt x="435" y="3230"/>
                  </a:cubicBezTo>
                  <a:cubicBezTo>
                    <a:pt x="448" y="3217"/>
                    <a:pt x="472" y="3214"/>
                    <a:pt x="485" y="3198"/>
                  </a:cubicBezTo>
                  <a:cubicBezTo>
                    <a:pt x="493" y="3188"/>
                    <a:pt x="491" y="3127"/>
                    <a:pt x="509" y="3119"/>
                  </a:cubicBezTo>
                  <a:cubicBezTo>
                    <a:pt x="520" y="3116"/>
                    <a:pt x="530" y="3137"/>
                    <a:pt x="541" y="3140"/>
                  </a:cubicBezTo>
                  <a:cubicBezTo>
                    <a:pt x="602" y="3145"/>
                    <a:pt x="530" y="3053"/>
                    <a:pt x="679" y="3079"/>
                  </a:cubicBezTo>
                  <a:cubicBezTo>
                    <a:pt x="729" y="3087"/>
                    <a:pt x="795" y="3156"/>
                    <a:pt x="845" y="3116"/>
                  </a:cubicBezTo>
                  <a:cubicBezTo>
                    <a:pt x="861" y="3103"/>
                    <a:pt x="856" y="3076"/>
                    <a:pt x="864" y="3061"/>
                  </a:cubicBezTo>
                  <a:cubicBezTo>
                    <a:pt x="867" y="3055"/>
                    <a:pt x="994" y="2976"/>
                    <a:pt x="1010" y="2957"/>
                  </a:cubicBezTo>
                  <a:cubicBezTo>
                    <a:pt x="1025" y="2939"/>
                    <a:pt x="941" y="2994"/>
                    <a:pt x="930" y="3002"/>
                  </a:cubicBezTo>
                  <a:cubicBezTo>
                    <a:pt x="917" y="3008"/>
                    <a:pt x="904" y="3010"/>
                    <a:pt x="890" y="3013"/>
                  </a:cubicBezTo>
                  <a:cubicBezTo>
                    <a:pt x="883" y="3013"/>
                    <a:pt x="877" y="3000"/>
                    <a:pt x="869" y="3002"/>
                  </a:cubicBezTo>
                  <a:cubicBezTo>
                    <a:pt x="803" y="3021"/>
                    <a:pt x="819" y="3076"/>
                    <a:pt x="740" y="3031"/>
                  </a:cubicBezTo>
                  <a:cubicBezTo>
                    <a:pt x="713" y="3013"/>
                    <a:pt x="718" y="2968"/>
                    <a:pt x="695" y="2944"/>
                  </a:cubicBezTo>
                  <a:cubicBezTo>
                    <a:pt x="673" y="2923"/>
                    <a:pt x="634" y="2971"/>
                    <a:pt x="607" y="2957"/>
                  </a:cubicBezTo>
                  <a:cubicBezTo>
                    <a:pt x="602" y="2955"/>
                    <a:pt x="597" y="2873"/>
                    <a:pt x="594" y="2865"/>
                  </a:cubicBezTo>
                  <a:cubicBezTo>
                    <a:pt x="591" y="2859"/>
                    <a:pt x="589" y="2875"/>
                    <a:pt x="583" y="2875"/>
                  </a:cubicBezTo>
                  <a:cubicBezTo>
                    <a:pt x="565" y="2878"/>
                    <a:pt x="589" y="2857"/>
                    <a:pt x="525" y="2875"/>
                  </a:cubicBezTo>
                  <a:cubicBezTo>
                    <a:pt x="517" y="2875"/>
                    <a:pt x="520" y="2891"/>
                    <a:pt x="515" y="2896"/>
                  </a:cubicBezTo>
                  <a:cubicBezTo>
                    <a:pt x="499" y="2902"/>
                    <a:pt x="478" y="2907"/>
                    <a:pt x="462" y="2902"/>
                  </a:cubicBezTo>
                  <a:cubicBezTo>
                    <a:pt x="448" y="2899"/>
                    <a:pt x="425" y="2883"/>
                    <a:pt x="430" y="2873"/>
                  </a:cubicBezTo>
                  <a:cubicBezTo>
                    <a:pt x="438" y="2857"/>
                    <a:pt x="464" y="2867"/>
                    <a:pt x="480" y="2865"/>
                  </a:cubicBezTo>
                  <a:cubicBezTo>
                    <a:pt x="488" y="2862"/>
                    <a:pt x="414" y="2859"/>
                    <a:pt x="406" y="2849"/>
                  </a:cubicBezTo>
                  <a:cubicBezTo>
                    <a:pt x="395" y="2833"/>
                    <a:pt x="401" y="2812"/>
                    <a:pt x="401" y="2793"/>
                  </a:cubicBezTo>
                  <a:cubicBezTo>
                    <a:pt x="401" y="2740"/>
                    <a:pt x="499" y="2769"/>
                    <a:pt x="512" y="2764"/>
                  </a:cubicBezTo>
                  <a:cubicBezTo>
                    <a:pt x="528" y="2759"/>
                    <a:pt x="530" y="2732"/>
                    <a:pt x="549" y="2730"/>
                  </a:cubicBezTo>
                  <a:cubicBezTo>
                    <a:pt x="562" y="2730"/>
                    <a:pt x="575" y="2743"/>
                    <a:pt x="589" y="2740"/>
                  </a:cubicBezTo>
                  <a:cubicBezTo>
                    <a:pt x="631" y="2730"/>
                    <a:pt x="716" y="2658"/>
                    <a:pt x="732" y="2621"/>
                  </a:cubicBezTo>
                  <a:cubicBezTo>
                    <a:pt x="737" y="2611"/>
                    <a:pt x="726" y="2507"/>
                    <a:pt x="710" y="2491"/>
                  </a:cubicBezTo>
                  <a:cubicBezTo>
                    <a:pt x="665" y="2436"/>
                    <a:pt x="615" y="2595"/>
                    <a:pt x="597" y="2486"/>
                  </a:cubicBezTo>
                  <a:cubicBezTo>
                    <a:pt x="591" y="2468"/>
                    <a:pt x="647" y="2465"/>
                    <a:pt x="681" y="2438"/>
                  </a:cubicBezTo>
                  <a:cubicBezTo>
                    <a:pt x="687" y="2431"/>
                    <a:pt x="684" y="2417"/>
                    <a:pt x="689" y="2409"/>
                  </a:cubicBezTo>
                  <a:cubicBezTo>
                    <a:pt x="695" y="2401"/>
                    <a:pt x="700" y="2396"/>
                    <a:pt x="705" y="2393"/>
                  </a:cubicBezTo>
                  <a:cubicBezTo>
                    <a:pt x="716" y="2386"/>
                    <a:pt x="726" y="2383"/>
                    <a:pt x="734" y="2380"/>
                  </a:cubicBezTo>
                  <a:cubicBezTo>
                    <a:pt x="753" y="2380"/>
                    <a:pt x="769" y="2388"/>
                    <a:pt x="806" y="2375"/>
                  </a:cubicBezTo>
                  <a:cubicBezTo>
                    <a:pt x="811" y="2372"/>
                    <a:pt x="795" y="2354"/>
                    <a:pt x="803" y="2356"/>
                  </a:cubicBezTo>
                  <a:cubicBezTo>
                    <a:pt x="822" y="2359"/>
                    <a:pt x="832" y="2380"/>
                    <a:pt x="851" y="2383"/>
                  </a:cubicBezTo>
                  <a:cubicBezTo>
                    <a:pt x="888" y="2388"/>
                    <a:pt x="896" y="2354"/>
                    <a:pt x="922" y="2378"/>
                  </a:cubicBezTo>
                  <a:cubicBezTo>
                    <a:pt x="935" y="2391"/>
                    <a:pt x="941" y="2431"/>
                    <a:pt x="957" y="2420"/>
                  </a:cubicBezTo>
                  <a:cubicBezTo>
                    <a:pt x="973" y="2409"/>
                    <a:pt x="943" y="2380"/>
                    <a:pt x="949" y="2362"/>
                  </a:cubicBezTo>
                  <a:cubicBezTo>
                    <a:pt x="951" y="2351"/>
                    <a:pt x="999" y="2356"/>
                    <a:pt x="1033" y="2399"/>
                  </a:cubicBezTo>
                  <a:cubicBezTo>
                    <a:pt x="1041" y="2407"/>
                    <a:pt x="1012" y="2399"/>
                    <a:pt x="1002" y="2393"/>
                  </a:cubicBezTo>
                  <a:cubicBezTo>
                    <a:pt x="978" y="2380"/>
                    <a:pt x="967" y="2341"/>
                    <a:pt x="973" y="2311"/>
                  </a:cubicBezTo>
                  <a:cubicBezTo>
                    <a:pt x="975" y="2296"/>
                    <a:pt x="991" y="2282"/>
                    <a:pt x="1004" y="2272"/>
                  </a:cubicBezTo>
                  <a:cubicBezTo>
                    <a:pt x="1015" y="2264"/>
                    <a:pt x="1041" y="2272"/>
                    <a:pt x="1039" y="2258"/>
                  </a:cubicBezTo>
                  <a:cubicBezTo>
                    <a:pt x="1033" y="2243"/>
                    <a:pt x="1002" y="2243"/>
                    <a:pt x="996" y="2227"/>
                  </a:cubicBezTo>
                  <a:cubicBezTo>
                    <a:pt x="962" y="2153"/>
                    <a:pt x="1052" y="2211"/>
                    <a:pt x="1052" y="2179"/>
                  </a:cubicBezTo>
                  <a:cubicBezTo>
                    <a:pt x="1055" y="2163"/>
                    <a:pt x="1033" y="2171"/>
                    <a:pt x="1041" y="2153"/>
                  </a:cubicBezTo>
                  <a:cubicBezTo>
                    <a:pt x="1049" y="2134"/>
                    <a:pt x="1073" y="2121"/>
                    <a:pt x="1071" y="2100"/>
                  </a:cubicBezTo>
                  <a:cubicBezTo>
                    <a:pt x="1068" y="2060"/>
                    <a:pt x="1036" y="2131"/>
                    <a:pt x="999" y="2134"/>
                  </a:cubicBezTo>
                  <a:cubicBezTo>
                    <a:pt x="975" y="2134"/>
                    <a:pt x="1007" y="2084"/>
                    <a:pt x="999" y="2063"/>
                  </a:cubicBezTo>
                  <a:cubicBezTo>
                    <a:pt x="994" y="2052"/>
                    <a:pt x="980" y="2084"/>
                    <a:pt x="970" y="2081"/>
                  </a:cubicBezTo>
                  <a:cubicBezTo>
                    <a:pt x="938" y="2070"/>
                    <a:pt x="965" y="2041"/>
                    <a:pt x="962" y="2025"/>
                  </a:cubicBezTo>
                  <a:lnTo>
                    <a:pt x="930" y="1959"/>
                  </a:lnTo>
                  <a:cubicBezTo>
                    <a:pt x="928" y="1928"/>
                    <a:pt x="1015" y="1840"/>
                    <a:pt x="1018" y="1840"/>
                  </a:cubicBezTo>
                  <a:cubicBezTo>
                    <a:pt x="1023" y="1843"/>
                    <a:pt x="1020" y="1856"/>
                    <a:pt x="1025" y="1853"/>
                  </a:cubicBezTo>
                  <a:cubicBezTo>
                    <a:pt x="1047" y="1848"/>
                    <a:pt x="1076" y="1843"/>
                    <a:pt x="1081" y="1824"/>
                  </a:cubicBezTo>
                  <a:cubicBezTo>
                    <a:pt x="1086" y="1808"/>
                    <a:pt x="1049" y="1824"/>
                    <a:pt x="1033" y="1822"/>
                  </a:cubicBezTo>
                  <a:cubicBezTo>
                    <a:pt x="1023" y="1819"/>
                    <a:pt x="1012" y="1806"/>
                    <a:pt x="999" y="1808"/>
                  </a:cubicBezTo>
                  <a:cubicBezTo>
                    <a:pt x="983" y="1814"/>
                    <a:pt x="975" y="1835"/>
                    <a:pt x="959" y="1840"/>
                  </a:cubicBezTo>
                  <a:cubicBezTo>
                    <a:pt x="946" y="1845"/>
                    <a:pt x="930" y="1835"/>
                    <a:pt x="917" y="1838"/>
                  </a:cubicBezTo>
                  <a:cubicBezTo>
                    <a:pt x="901" y="1843"/>
                    <a:pt x="893" y="1856"/>
                    <a:pt x="880" y="1861"/>
                  </a:cubicBezTo>
                  <a:cubicBezTo>
                    <a:pt x="875" y="1864"/>
                    <a:pt x="867" y="1864"/>
                    <a:pt x="864" y="1859"/>
                  </a:cubicBezTo>
                  <a:cubicBezTo>
                    <a:pt x="861" y="1851"/>
                    <a:pt x="877" y="1838"/>
                    <a:pt x="869" y="1835"/>
                  </a:cubicBezTo>
                  <a:cubicBezTo>
                    <a:pt x="861" y="1832"/>
                    <a:pt x="864" y="1851"/>
                    <a:pt x="859" y="1856"/>
                  </a:cubicBezTo>
                  <a:cubicBezTo>
                    <a:pt x="856" y="1859"/>
                    <a:pt x="851" y="1856"/>
                    <a:pt x="848" y="1853"/>
                  </a:cubicBezTo>
                  <a:cubicBezTo>
                    <a:pt x="835" y="1838"/>
                    <a:pt x="835" y="1798"/>
                    <a:pt x="806" y="1793"/>
                  </a:cubicBezTo>
                  <a:cubicBezTo>
                    <a:pt x="769" y="1785"/>
                    <a:pt x="819" y="1830"/>
                    <a:pt x="793" y="1872"/>
                  </a:cubicBezTo>
                  <a:cubicBezTo>
                    <a:pt x="782" y="1888"/>
                    <a:pt x="769" y="1845"/>
                    <a:pt x="758" y="1830"/>
                  </a:cubicBezTo>
                  <a:cubicBezTo>
                    <a:pt x="681" y="1729"/>
                    <a:pt x="761" y="1845"/>
                    <a:pt x="658" y="1785"/>
                  </a:cubicBezTo>
                  <a:cubicBezTo>
                    <a:pt x="631" y="1769"/>
                    <a:pt x="695" y="1782"/>
                    <a:pt x="692" y="1769"/>
                  </a:cubicBezTo>
                  <a:cubicBezTo>
                    <a:pt x="689" y="1708"/>
                    <a:pt x="700" y="1713"/>
                    <a:pt x="737" y="1671"/>
                  </a:cubicBezTo>
                  <a:cubicBezTo>
                    <a:pt x="806" y="1594"/>
                    <a:pt x="689" y="1684"/>
                    <a:pt x="774" y="1607"/>
                  </a:cubicBezTo>
                  <a:cubicBezTo>
                    <a:pt x="782" y="1599"/>
                    <a:pt x="800" y="1599"/>
                    <a:pt x="806" y="1589"/>
                  </a:cubicBezTo>
                  <a:cubicBezTo>
                    <a:pt x="816" y="1570"/>
                    <a:pt x="766" y="1509"/>
                    <a:pt x="763" y="1504"/>
                  </a:cubicBezTo>
                  <a:cubicBezTo>
                    <a:pt x="761" y="1496"/>
                    <a:pt x="777" y="1496"/>
                    <a:pt x="779" y="1488"/>
                  </a:cubicBezTo>
                  <a:cubicBezTo>
                    <a:pt x="787" y="1470"/>
                    <a:pt x="779" y="1446"/>
                    <a:pt x="787" y="1425"/>
                  </a:cubicBezTo>
                  <a:cubicBezTo>
                    <a:pt x="798" y="1401"/>
                    <a:pt x="819" y="1427"/>
                    <a:pt x="843" y="1438"/>
                  </a:cubicBezTo>
                  <a:cubicBezTo>
                    <a:pt x="930" y="1478"/>
                    <a:pt x="798" y="1414"/>
                    <a:pt x="798" y="1409"/>
                  </a:cubicBezTo>
                  <a:cubicBezTo>
                    <a:pt x="790" y="1393"/>
                    <a:pt x="798" y="1372"/>
                    <a:pt x="800" y="1350"/>
                  </a:cubicBezTo>
                  <a:cubicBezTo>
                    <a:pt x="800" y="1337"/>
                    <a:pt x="811" y="1321"/>
                    <a:pt x="803" y="1311"/>
                  </a:cubicBezTo>
                  <a:cubicBezTo>
                    <a:pt x="800" y="1308"/>
                    <a:pt x="695" y="1366"/>
                    <a:pt x="687" y="1374"/>
                  </a:cubicBezTo>
                  <a:cubicBezTo>
                    <a:pt x="665" y="1393"/>
                    <a:pt x="700" y="1430"/>
                    <a:pt x="695" y="1459"/>
                  </a:cubicBezTo>
                  <a:cubicBezTo>
                    <a:pt x="692" y="1470"/>
                    <a:pt x="671" y="1467"/>
                    <a:pt x="663" y="1475"/>
                  </a:cubicBezTo>
                  <a:cubicBezTo>
                    <a:pt x="658" y="1480"/>
                    <a:pt x="652" y="1488"/>
                    <a:pt x="652" y="1496"/>
                  </a:cubicBezTo>
                  <a:cubicBezTo>
                    <a:pt x="650" y="1504"/>
                    <a:pt x="655" y="1515"/>
                    <a:pt x="652" y="1520"/>
                  </a:cubicBezTo>
                  <a:cubicBezTo>
                    <a:pt x="644" y="1541"/>
                    <a:pt x="623" y="1552"/>
                    <a:pt x="615" y="1573"/>
                  </a:cubicBezTo>
                  <a:cubicBezTo>
                    <a:pt x="613" y="1578"/>
                    <a:pt x="628" y="1589"/>
                    <a:pt x="623" y="1591"/>
                  </a:cubicBezTo>
                  <a:cubicBezTo>
                    <a:pt x="605" y="1602"/>
                    <a:pt x="581" y="1610"/>
                    <a:pt x="560" y="1602"/>
                  </a:cubicBezTo>
                  <a:cubicBezTo>
                    <a:pt x="544" y="1594"/>
                    <a:pt x="581" y="1573"/>
                    <a:pt x="589" y="1560"/>
                  </a:cubicBezTo>
                  <a:cubicBezTo>
                    <a:pt x="605" y="1538"/>
                    <a:pt x="599" y="1504"/>
                    <a:pt x="615" y="1483"/>
                  </a:cubicBezTo>
                  <a:lnTo>
                    <a:pt x="671" y="1435"/>
                  </a:lnTo>
                  <a:cubicBezTo>
                    <a:pt x="665" y="1422"/>
                    <a:pt x="636" y="1440"/>
                    <a:pt x="631" y="1427"/>
                  </a:cubicBezTo>
                  <a:cubicBezTo>
                    <a:pt x="626" y="1417"/>
                    <a:pt x="703" y="1372"/>
                    <a:pt x="665" y="1364"/>
                  </a:cubicBezTo>
                  <a:cubicBezTo>
                    <a:pt x="650" y="1358"/>
                    <a:pt x="642" y="1398"/>
                    <a:pt x="628" y="1390"/>
                  </a:cubicBezTo>
                  <a:cubicBezTo>
                    <a:pt x="613" y="1377"/>
                    <a:pt x="665" y="1366"/>
                    <a:pt x="676" y="1348"/>
                  </a:cubicBezTo>
                  <a:cubicBezTo>
                    <a:pt x="687" y="1327"/>
                    <a:pt x="679" y="1279"/>
                    <a:pt x="687" y="1260"/>
                  </a:cubicBezTo>
                  <a:cubicBezTo>
                    <a:pt x="692" y="1245"/>
                    <a:pt x="705" y="1229"/>
                    <a:pt x="718" y="1226"/>
                  </a:cubicBezTo>
                  <a:cubicBezTo>
                    <a:pt x="732" y="1223"/>
                    <a:pt x="755" y="1252"/>
                    <a:pt x="755" y="1239"/>
                  </a:cubicBezTo>
                  <a:cubicBezTo>
                    <a:pt x="755" y="1226"/>
                    <a:pt x="726" y="1226"/>
                    <a:pt x="718" y="1213"/>
                  </a:cubicBezTo>
                  <a:cubicBezTo>
                    <a:pt x="700" y="1176"/>
                    <a:pt x="808" y="1157"/>
                    <a:pt x="811" y="1157"/>
                  </a:cubicBezTo>
                  <a:cubicBezTo>
                    <a:pt x="819" y="1149"/>
                    <a:pt x="777" y="1160"/>
                    <a:pt x="777" y="1149"/>
                  </a:cubicBezTo>
                  <a:cubicBezTo>
                    <a:pt x="777" y="1133"/>
                    <a:pt x="803" y="1131"/>
                    <a:pt x="808" y="1115"/>
                  </a:cubicBezTo>
                  <a:cubicBezTo>
                    <a:pt x="814" y="1107"/>
                    <a:pt x="793" y="1120"/>
                    <a:pt x="785" y="1128"/>
                  </a:cubicBezTo>
                  <a:cubicBezTo>
                    <a:pt x="766" y="1141"/>
                    <a:pt x="769" y="1147"/>
                    <a:pt x="753" y="1155"/>
                  </a:cubicBezTo>
                  <a:cubicBezTo>
                    <a:pt x="718" y="1173"/>
                    <a:pt x="687" y="1202"/>
                    <a:pt x="663" y="1192"/>
                  </a:cubicBezTo>
                  <a:cubicBezTo>
                    <a:pt x="665" y="1197"/>
                    <a:pt x="668" y="1200"/>
                    <a:pt x="673" y="1202"/>
                  </a:cubicBezTo>
                  <a:cubicBezTo>
                    <a:pt x="676" y="1207"/>
                    <a:pt x="687" y="1213"/>
                    <a:pt x="681" y="1218"/>
                  </a:cubicBezTo>
                  <a:cubicBezTo>
                    <a:pt x="660" y="1237"/>
                    <a:pt x="554" y="1274"/>
                    <a:pt x="536" y="1237"/>
                  </a:cubicBezTo>
                  <a:cubicBezTo>
                    <a:pt x="533" y="1234"/>
                    <a:pt x="536" y="1226"/>
                    <a:pt x="538" y="1226"/>
                  </a:cubicBezTo>
                  <a:cubicBezTo>
                    <a:pt x="591" y="1205"/>
                    <a:pt x="549" y="1284"/>
                    <a:pt x="615" y="1194"/>
                  </a:cubicBezTo>
                  <a:cubicBezTo>
                    <a:pt x="658" y="1139"/>
                    <a:pt x="491" y="1168"/>
                    <a:pt x="610" y="1128"/>
                  </a:cubicBezTo>
                  <a:cubicBezTo>
                    <a:pt x="615" y="1139"/>
                    <a:pt x="620" y="1149"/>
                    <a:pt x="628" y="1157"/>
                  </a:cubicBezTo>
                  <a:cubicBezTo>
                    <a:pt x="631" y="1162"/>
                    <a:pt x="636" y="1168"/>
                    <a:pt x="642" y="1170"/>
                  </a:cubicBezTo>
                  <a:cubicBezTo>
                    <a:pt x="636" y="1162"/>
                    <a:pt x="631" y="1152"/>
                    <a:pt x="628" y="1139"/>
                  </a:cubicBezTo>
                  <a:cubicBezTo>
                    <a:pt x="626" y="1131"/>
                    <a:pt x="647" y="1139"/>
                    <a:pt x="655" y="1139"/>
                  </a:cubicBezTo>
                  <a:cubicBezTo>
                    <a:pt x="676" y="1139"/>
                    <a:pt x="697" y="1149"/>
                    <a:pt x="716" y="1141"/>
                  </a:cubicBezTo>
                  <a:cubicBezTo>
                    <a:pt x="740" y="1131"/>
                    <a:pt x="573" y="1133"/>
                    <a:pt x="594" y="1102"/>
                  </a:cubicBezTo>
                  <a:cubicBezTo>
                    <a:pt x="610" y="1080"/>
                    <a:pt x="679" y="1110"/>
                    <a:pt x="684" y="1099"/>
                  </a:cubicBezTo>
                  <a:cubicBezTo>
                    <a:pt x="695" y="1072"/>
                    <a:pt x="618" y="1041"/>
                    <a:pt x="692" y="1022"/>
                  </a:cubicBezTo>
                  <a:cubicBezTo>
                    <a:pt x="710" y="1017"/>
                    <a:pt x="729" y="1041"/>
                    <a:pt x="750" y="1035"/>
                  </a:cubicBezTo>
                  <a:cubicBezTo>
                    <a:pt x="822" y="1020"/>
                    <a:pt x="732" y="972"/>
                    <a:pt x="732" y="972"/>
                  </a:cubicBezTo>
                  <a:cubicBezTo>
                    <a:pt x="740" y="953"/>
                    <a:pt x="779" y="977"/>
                    <a:pt x="793" y="961"/>
                  </a:cubicBezTo>
                  <a:cubicBezTo>
                    <a:pt x="806" y="945"/>
                    <a:pt x="795" y="919"/>
                    <a:pt x="795" y="898"/>
                  </a:cubicBezTo>
                  <a:cubicBezTo>
                    <a:pt x="795" y="882"/>
                    <a:pt x="798" y="866"/>
                    <a:pt x="793" y="855"/>
                  </a:cubicBezTo>
                  <a:cubicBezTo>
                    <a:pt x="790" y="850"/>
                    <a:pt x="703" y="757"/>
                    <a:pt x="761" y="734"/>
                  </a:cubicBezTo>
                  <a:cubicBezTo>
                    <a:pt x="774" y="726"/>
                    <a:pt x="777" y="776"/>
                    <a:pt x="793" y="771"/>
                  </a:cubicBezTo>
                  <a:cubicBezTo>
                    <a:pt x="814" y="765"/>
                    <a:pt x="785" y="705"/>
                    <a:pt x="816" y="723"/>
                  </a:cubicBezTo>
                  <a:cubicBezTo>
                    <a:pt x="859" y="747"/>
                    <a:pt x="861" y="750"/>
                    <a:pt x="861" y="747"/>
                  </a:cubicBezTo>
                  <a:cubicBezTo>
                    <a:pt x="869" y="712"/>
                    <a:pt x="840" y="710"/>
                    <a:pt x="843" y="675"/>
                  </a:cubicBezTo>
                  <a:cubicBezTo>
                    <a:pt x="843" y="662"/>
                    <a:pt x="877" y="691"/>
                    <a:pt x="883" y="678"/>
                  </a:cubicBezTo>
                  <a:cubicBezTo>
                    <a:pt x="893" y="660"/>
                    <a:pt x="869" y="636"/>
                    <a:pt x="872" y="617"/>
                  </a:cubicBezTo>
                  <a:cubicBezTo>
                    <a:pt x="872" y="609"/>
                    <a:pt x="880" y="630"/>
                    <a:pt x="888" y="630"/>
                  </a:cubicBezTo>
                  <a:cubicBezTo>
                    <a:pt x="906" y="638"/>
                    <a:pt x="935" y="654"/>
                    <a:pt x="949" y="638"/>
                  </a:cubicBezTo>
                  <a:cubicBezTo>
                    <a:pt x="959" y="625"/>
                    <a:pt x="922" y="612"/>
                    <a:pt x="917" y="596"/>
                  </a:cubicBezTo>
                  <a:cubicBezTo>
                    <a:pt x="904" y="551"/>
                    <a:pt x="943" y="585"/>
                    <a:pt x="943" y="585"/>
                  </a:cubicBezTo>
                  <a:cubicBezTo>
                    <a:pt x="949" y="580"/>
                    <a:pt x="935" y="569"/>
                    <a:pt x="938" y="564"/>
                  </a:cubicBezTo>
                  <a:cubicBezTo>
                    <a:pt x="943" y="562"/>
                    <a:pt x="957" y="575"/>
                    <a:pt x="957" y="569"/>
                  </a:cubicBezTo>
                  <a:cubicBezTo>
                    <a:pt x="957" y="562"/>
                    <a:pt x="938" y="556"/>
                    <a:pt x="941" y="548"/>
                  </a:cubicBezTo>
                  <a:cubicBezTo>
                    <a:pt x="943" y="530"/>
                    <a:pt x="959" y="517"/>
                    <a:pt x="970" y="501"/>
                  </a:cubicBezTo>
                  <a:close/>
                  <a:moveTo>
                    <a:pt x="1753" y="0"/>
                  </a:moveTo>
                  <a:cubicBezTo>
                    <a:pt x="1753" y="8"/>
                    <a:pt x="1759" y="14"/>
                    <a:pt x="1756" y="19"/>
                  </a:cubicBezTo>
                  <a:cubicBezTo>
                    <a:pt x="1753" y="24"/>
                    <a:pt x="1740" y="16"/>
                    <a:pt x="1740" y="22"/>
                  </a:cubicBezTo>
                  <a:cubicBezTo>
                    <a:pt x="1738" y="35"/>
                    <a:pt x="1764" y="8"/>
                    <a:pt x="1777" y="11"/>
                  </a:cubicBezTo>
                  <a:cubicBezTo>
                    <a:pt x="1785" y="14"/>
                    <a:pt x="1764" y="24"/>
                    <a:pt x="1759" y="32"/>
                  </a:cubicBezTo>
                  <a:cubicBezTo>
                    <a:pt x="1759" y="35"/>
                    <a:pt x="1769" y="43"/>
                    <a:pt x="1767" y="45"/>
                  </a:cubicBezTo>
                  <a:cubicBezTo>
                    <a:pt x="1761" y="48"/>
                    <a:pt x="1751" y="35"/>
                    <a:pt x="1748" y="43"/>
                  </a:cubicBezTo>
                  <a:cubicBezTo>
                    <a:pt x="1748" y="48"/>
                    <a:pt x="1764" y="48"/>
                    <a:pt x="1764" y="56"/>
                  </a:cubicBezTo>
                  <a:cubicBezTo>
                    <a:pt x="1767" y="80"/>
                    <a:pt x="1732" y="72"/>
                    <a:pt x="1735" y="80"/>
                  </a:cubicBezTo>
                  <a:cubicBezTo>
                    <a:pt x="1738" y="114"/>
                    <a:pt x="1740" y="141"/>
                    <a:pt x="1687" y="196"/>
                  </a:cubicBezTo>
                  <a:cubicBezTo>
                    <a:pt x="1685" y="202"/>
                    <a:pt x="1690" y="186"/>
                    <a:pt x="1693" y="180"/>
                  </a:cubicBezTo>
                  <a:cubicBezTo>
                    <a:pt x="1708" y="146"/>
                    <a:pt x="1738" y="88"/>
                    <a:pt x="1724" y="80"/>
                  </a:cubicBezTo>
                  <a:cubicBezTo>
                    <a:pt x="1714" y="69"/>
                    <a:pt x="1703" y="109"/>
                    <a:pt x="1690" y="101"/>
                  </a:cubicBezTo>
                  <a:cubicBezTo>
                    <a:pt x="1671" y="93"/>
                    <a:pt x="1663" y="69"/>
                    <a:pt x="1658" y="51"/>
                  </a:cubicBezTo>
                  <a:cubicBezTo>
                    <a:pt x="1656" y="45"/>
                    <a:pt x="1666" y="48"/>
                    <a:pt x="1671" y="45"/>
                  </a:cubicBezTo>
                  <a:cubicBezTo>
                    <a:pt x="1693" y="43"/>
                    <a:pt x="1714" y="48"/>
                    <a:pt x="1732" y="40"/>
                  </a:cubicBezTo>
                  <a:cubicBezTo>
                    <a:pt x="1746" y="32"/>
                    <a:pt x="1746" y="14"/>
                    <a:pt x="1753" y="0"/>
                  </a:cubicBezTo>
                  <a:close/>
                  <a:moveTo>
                    <a:pt x="1401" y="477"/>
                  </a:moveTo>
                  <a:cubicBezTo>
                    <a:pt x="1367" y="546"/>
                    <a:pt x="1208" y="397"/>
                    <a:pt x="1319" y="389"/>
                  </a:cubicBezTo>
                  <a:cubicBezTo>
                    <a:pt x="1335" y="389"/>
                    <a:pt x="1351" y="408"/>
                    <a:pt x="1351" y="427"/>
                  </a:cubicBezTo>
                  <a:cubicBezTo>
                    <a:pt x="1354" y="437"/>
                    <a:pt x="1319" y="434"/>
                    <a:pt x="1325" y="442"/>
                  </a:cubicBezTo>
                  <a:cubicBezTo>
                    <a:pt x="1333" y="458"/>
                    <a:pt x="1356" y="458"/>
                    <a:pt x="1372" y="464"/>
                  </a:cubicBezTo>
                  <a:cubicBezTo>
                    <a:pt x="1380" y="469"/>
                    <a:pt x="1391" y="472"/>
                    <a:pt x="1401" y="477"/>
                  </a:cubicBezTo>
                  <a:close/>
                  <a:moveTo>
                    <a:pt x="241" y="1629"/>
                  </a:moveTo>
                  <a:cubicBezTo>
                    <a:pt x="249" y="1640"/>
                    <a:pt x="259" y="1648"/>
                    <a:pt x="270" y="1642"/>
                  </a:cubicBezTo>
                  <a:cubicBezTo>
                    <a:pt x="286" y="1634"/>
                    <a:pt x="291" y="1608"/>
                    <a:pt x="307" y="1600"/>
                  </a:cubicBezTo>
                  <a:cubicBezTo>
                    <a:pt x="323" y="1589"/>
                    <a:pt x="341" y="1613"/>
                    <a:pt x="357" y="1611"/>
                  </a:cubicBezTo>
                  <a:cubicBezTo>
                    <a:pt x="376" y="1611"/>
                    <a:pt x="389" y="1597"/>
                    <a:pt x="405" y="1600"/>
                  </a:cubicBezTo>
                  <a:cubicBezTo>
                    <a:pt x="423" y="1603"/>
                    <a:pt x="434" y="1621"/>
                    <a:pt x="450" y="1626"/>
                  </a:cubicBezTo>
                  <a:cubicBezTo>
                    <a:pt x="458" y="1632"/>
                    <a:pt x="474" y="1621"/>
                    <a:pt x="476" y="1629"/>
                  </a:cubicBezTo>
                  <a:cubicBezTo>
                    <a:pt x="487" y="1648"/>
                    <a:pt x="492" y="1674"/>
                    <a:pt x="487" y="1695"/>
                  </a:cubicBezTo>
                  <a:cubicBezTo>
                    <a:pt x="487" y="1703"/>
                    <a:pt x="476" y="1706"/>
                    <a:pt x="476" y="1711"/>
                  </a:cubicBezTo>
                  <a:cubicBezTo>
                    <a:pt x="505" y="1825"/>
                    <a:pt x="492" y="1677"/>
                    <a:pt x="524" y="1777"/>
                  </a:cubicBezTo>
                  <a:cubicBezTo>
                    <a:pt x="534" y="1806"/>
                    <a:pt x="466" y="1846"/>
                    <a:pt x="466" y="1846"/>
                  </a:cubicBezTo>
                  <a:cubicBezTo>
                    <a:pt x="511" y="1836"/>
                    <a:pt x="558" y="1801"/>
                    <a:pt x="550" y="1907"/>
                  </a:cubicBezTo>
                  <a:cubicBezTo>
                    <a:pt x="540" y="2010"/>
                    <a:pt x="466" y="1955"/>
                    <a:pt x="444" y="1979"/>
                  </a:cubicBezTo>
                  <a:cubicBezTo>
                    <a:pt x="426" y="1997"/>
                    <a:pt x="439" y="2039"/>
                    <a:pt x="391" y="2031"/>
                  </a:cubicBezTo>
                  <a:cubicBezTo>
                    <a:pt x="381" y="2031"/>
                    <a:pt x="373" y="2021"/>
                    <a:pt x="365" y="2013"/>
                  </a:cubicBezTo>
                  <a:lnTo>
                    <a:pt x="354" y="2000"/>
                  </a:lnTo>
                  <a:cubicBezTo>
                    <a:pt x="315" y="1976"/>
                    <a:pt x="370" y="2037"/>
                    <a:pt x="280" y="2005"/>
                  </a:cubicBezTo>
                  <a:cubicBezTo>
                    <a:pt x="267" y="2002"/>
                    <a:pt x="286" y="1979"/>
                    <a:pt x="291" y="1965"/>
                  </a:cubicBezTo>
                  <a:cubicBezTo>
                    <a:pt x="294" y="1947"/>
                    <a:pt x="267" y="1952"/>
                    <a:pt x="262" y="1941"/>
                  </a:cubicBezTo>
                  <a:cubicBezTo>
                    <a:pt x="249" y="1915"/>
                    <a:pt x="262" y="1851"/>
                    <a:pt x="233" y="1857"/>
                  </a:cubicBezTo>
                  <a:cubicBezTo>
                    <a:pt x="119" y="1873"/>
                    <a:pt x="264" y="1926"/>
                    <a:pt x="143" y="1936"/>
                  </a:cubicBezTo>
                  <a:cubicBezTo>
                    <a:pt x="103" y="1939"/>
                    <a:pt x="0" y="1801"/>
                    <a:pt x="10" y="1788"/>
                  </a:cubicBezTo>
                  <a:cubicBezTo>
                    <a:pt x="13" y="1788"/>
                    <a:pt x="116" y="1761"/>
                    <a:pt x="116" y="1761"/>
                  </a:cubicBezTo>
                  <a:cubicBezTo>
                    <a:pt x="121" y="1746"/>
                    <a:pt x="87" y="1738"/>
                    <a:pt x="84" y="1722"/>
                  </a:cubicBezTo>
                  <a:cubicBezTo>
                    <a:pt x="79" y="1706"/>
                    <a:pt x="148" y="1727"/>
                    <a:pt x="156" y="1722"/>
                  </a:cubicBezTo>
                  <a:cubicBezTo>
                    <a:pt x="198" y="1695"/>
                    <a:pt x="182" y="1629"/>
                    <a:pt x="241" y="1629"/>
                  </a:cubicBezTo>
                  <a:lnTo>
                    <a:pt x="241" y="1629"/>
                  </a:lnTo>
                  <a:close/>
                  <a:moveTo>
                    <a:pt x="745" y="532"/>
                  </a:moveTo>
                  <a:cubicBezTo>
                    <a:pt x="732" y="554"/>
                    <a:pt x="695" y="575"/>
                    <a:pt x="689" y="591"/>
                  </a:cubicBezTo>
                  <a:cubicBezTo>
                    <a:pt x="687" y="604"/>
                    <a:pt x="684" y="678"/>
                    <a:pt x="650" y="678"/>
                  </a:cubicBezTo>
                  <a:cubicBezTo>
                    <a:pt x="631" y="675"/>
                    <a:pt x="634" y="646"/>
                    <a:pt x="620" y="633"/>
                  </a:cubicBezTo>
                  <a:cubicBezTo>
                    <a:pt x="605" y="622"/>
                    <a:pt x="626" y="678"/>
                    <a:pt x="610" y="686"/>
                  </a:cubicBezTo>
                  <a:cubicBezTo>
                    <a:pt x="602" y="689"/>
                    <a:pt x="591" y="675"/>
                    <a:pt x="586" y="681"/>
                  </a:cubicBezTo>
                  <a:cubicBezTo>
                    <a:pt x="568" y="691"/>
                    <a:pt x="565" y="728"/>
                    <a:pt x="544" y="728"/>
                  </a:cubicBezTo>
                  <a:cubicBezTo>
                    <a:pt x="525" y="728"/>
                    <a:pt x="509" y="697"/>
                    <a:pt x="520" y="681"/>
                  </a:cubicBezTo>
                  <a:cubicBezTo>
                    <a:pt x="530" y="662"/>
                    <a:pt x="575" y="694"/>
                    <a:pt x="583" y="673"/>
                  </a:cubicBezTo>
                  <a:cubicBezTo>
                    <a:pt x="591" y="654"/>
                    <a:pt x="546" y="652"/>
                    <a:pt x="538" y="630"/>
                  </a:cubicBezTo>
                  <a:cubicBezTo>
                    <a:pt x="536" y="622"/>
                    <a:pt x="557" y="625"/>
                    <a:pt x="562" y="620"/>
                  </a:cubicBezTo>
                  <a:cubicBezTo>
                    <a:pt x="565" y="617"/>
                    <a:pt x="554" y="620"/>
                    <a:pt x="554" y="617"/>
                  </a:cubicBezTo>
                  <a:cubicBezTo>
                    <a:pt x="549" y="607"/>
                    <a:pt x="546" y="596"/>
                    <a:pt x="549" y="585"/>
                  </a:cubicBezTo>
                  <a:cubicBezTo>
                    <a:pt x="573" y="519"/>
                    <a:pt x="591" y="580"/>
                    <a:pt x="628" y="588"/>
                  </a:cubicBezTo>
                  <a:cubicBezTo>
                    <a:pt x="631" y="588"/>
                    <a:pt x="615" y="548"/>
                    <a:pt x="623" y="540"/>
                  </a:cubicBezTo>
                  <a:cubicBezTo>
                    <a:pt x="650" y="509"/>
                    <a:pt x="650" y="538"/>
                    <a:pt x="676" y="535"/>
                  </a:cubicBezTo>
                  <a:cubicBezTo>
                    <a:pt x="679" y="532"/>
                    <a:pt x="679" y="524"/>
                    <a:pt x="681" y="524"/>
                  </a:cubicBezTo>
                  <a:cubicBezTo>
                    <a:pt x="697" y="511"/>
                    <a:pt x="713" y="490"/>
                    <a:pt x="732" y="493"/>
                  </a:cubicBezTo>
                  <a:cubicBezTo>
                    <a:pt x="745" y="495"/>
                    <a:pt x="740" y="519"/>
                    <a:pt x="745" y="532"/>
                  </a:cubicBezTo>
                  <a:close/>
                  <a:moveTo>
                    <a:pt x="779" y="1965"/>
                  </a:moveTo>
                  <a:cubicBezTo>
                    <a:pt x="766" y="1967"/>
                    <a:pt x="753" y="1967"/>
                    <a:pt x="740" y="1975"/>
                  </a:cubicBezTo>
                  <a:cubicBezTo>
                    <a:pt x="729" y="1983"/>
                    <a:pt x="726" y="2002"/>
                    <a:pt x="716" y="2012"/>
                  </a:cubicBezTo>
                  <a:cubicBezTo>
                    <a:pt x="602" y="2115"/>
                    <a:pt x="785" y="2089"/>
                    <a:pt x="779" y="196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8" name="Turkmenistan"/>
            <p:cNvSpPr>
              <a:spLocks noEditPoints="1"/>
            </p:cNvSpPr>
            <p:nvPr/>
          </p:nvSpPr>
          <p:spPr bwMode="auto">
            <a:xfrm>
              <a:off x="7806784" y="3513488"/>
              <a:ext cx="149225" cy="881063"/>
            </a:xfrm>
            <a:custGeom>
              <a:avLst/>
              <a:gdLst>
                <a:gd name="T0" fmla="*/ 413 w 416"/>
                <a:gd name="T1" fmla="*/ 1519 h 2446"/>
                <a:gd name="T2" fmla="*/ 413 w 416"/>
                <a:gd name="T3" fmla="*/ 1810 h 2446"/>
                <a:gd name="T4" fmla="*/ 395 w 416"/>
                <a:gd name="T5" fmla="*/ 1802 h 2446"/>
                <a:gd name="T6" fmla="*/ 318 w 416"/>
                <a:gd name="T7" fmla="*/ 1720 h 2446"/>
                <a:gd name="T8" fmla="*/ 281 w 416"/>
                <a:gd name="T9" fmla="*/ 1704 h 2446"/>
                <a:gd name="T10" fmla="*/ 252 w 416"/>
                <a:gd name="T11" fmla="*/ 1654 h 2446"/>
                <a:gd name="T12" fmla="*/ 188 w 416"/>
                <a:gd name="T13" fmla="*/ 1665 h 2446"/>
                <a:gd name="T14" fmla="*/ 122 w 416"/>
                <a:gd name="T15" fmla="*/ 1747 h 2446"/>
                <a:gd name="T16" fmla="*/ 80 w 416"/>
                <a:gd name="T17" fmla="*/ 1776 h 2446"/>
                <a:gd name="T18" fmla="*/ 80 w 416"/>
                <a:gd name="T19" fmla="*/ 1927 h 2446"/>
                <a:gd name="T20" fmla="*/ 117 w 416"/>
                <a:gd name="T21" fmla="*/ 1922 h 2446"/>
                <a:gd name="T22" fmla="*/ 146 w 416"/>
                <a:gd name="T23" fmla="*/ 2022 h 2446"/>
                <a:gd name="T24" fmla="*/ 220 w 416"/>
                <a:gd name="T25" fmla="*/ 2112 h 2446"/>
                <a:gd name="T26" fmla="*/ 141 w 416"/>
                <a:gd name="T27" fmla="*/ 2035 h 2446"/>
                <a:gd name="T28" fmla="*/ 90 w 416"/>
                <a:gd name="T29" fmla="*/ 2019 h 2446"/>
                <a:gd name="T30" fmla="*/ 67 w 416"/>
                <a:gd name="T31" fmla="*/ 2022 h 2446"/>
                <a:gd name="T32" fmla="*/ 51 w 416"/>
                <a:gd name="T33" fmla="*/ 1977 h 2446"/>
                <a:gd name="T34" fmla="*/ 0 w 416"/>
                <a:gd name="T35" fmla="*/ 1967 h 2446"/>
                <a:gd name="T36" fmla="*/ 51 w 416"/>
                <a:gd name="T37" fmla="*/ 1768 h 2446"/>
                <a:gd name="T38" fmla="*/ 257 w 416"/>
                <a:gd name="T39" fmla="*/ 1535 h 2446"/>
                <a:gd name="T40" fmla="*/ 413 w 416"/>
                <a:gd name="T41" fmla="*/ 1519 h 2446"/>
                <a:gd name="T42" fmla="*/ 413 w 416"/>
                <a:gd name="T43" fmla="*/ 929 h 2446"/>
                <a:gd name="T44" fmla="*/ 294 w 416"/>
                <a:gd name="T45" fmla="*/ 744 h 2446"/>
                <a:gd name="T46" fmla="*/ 109 w 416"/>
                <a:gd name="T47" fmla="*/ 473 h 2446"/>
                <a:gd name="T48" fmla="*/ 188 w 416"/>
                <a:gd name="T49" fmla="*/ 357 h 2446"/>
                <a:gd name="T50" fmla="*/ 395 w 416"/>
                <a:gd name="T51" fmla="*/ 37 h 2446"/>
                <a:gd name="T52" fmla="*/ 413 w 416"/>
                <a:gd name="T53" fmla="*/ 0 h 2446"/>
                <a:gd name="T54" fmla="*/ 413 w 416"/>
                <a:gd name="T55" fmla="*/ 929 h 2446"/>
                <a:gd name="T56" fmla="*/ 413 w 416"/>
                <a:gd name="T57" fmla="*/ 2417 h 2446"/>
                <a:gd name="T58" fmla="*/ 408 w 416"/>
                <a:gd name="T59" fmla="*/ 2422 h 2446"/>
                <a:gd name="T60" fmla="*/ 413 w 416"/>
                <a:gd name="T61" fmla="*/ 2443 h 2446"/>
                <a:gd name="T62" fmla="*/ 413 w 416"/>
                <a:gd name="T63" fmla="*/ 2443 h 2446"/>
                <a:gd name="T64" fmla="*/ 366 w 416"/>
                <a:gd name="T65" fmla="*/ 2438 h 2446"/>
                <a:gd name="T66" fmla="*/ 353 w 416"/>
                <a:gd name="T67" fmla="*/ 2395 h 2446"/>
                <a:gd name="T68" fmla="*/ 318 w 416"/>
                <a:gd name="T69" fmla="*/ 2380 h 2446"/>
                <a:gd name="T70" fmla="*/ 284 w 416"/>
                <a:gd name="T71" fmla="*/ 2226 h 2446"/>
                <a:gd name="T72" fmla="*/ 249 w 416"/>
                <a:gd name="T73" fmla="*/ 2136 h 2446"/>
                <a:gd name="T74" fmla="*/ 233 w 416"/>
                <a:gd name="T75" fmla="*/ 2117 h 2446"/>
                <a:gd name="T76" fmla="*/ 321 w 416"/>
                <a:gd name="T77" fmla="*/ 2162 h 2446"/>
                <a:gd name="T78" fmla="*/ 366 w 416"/>
                <a:gd name="T79" fmla="*/ 2133 h 2446"/>
                <a:gd name="T80" fmla="*/ 366 w 416"/>
                <a:gd name="T81" fmla="*/ 2102 h 2446"/>
                <a:gd name="T82" fmla="*/ 403 w 416"/>
                <a:gd name="T83" fmla="*/ 2120 h 2446"/>
                <a:gd name="T84" fmla="*/ 411 w 416"/>
                <a:gd name="T85" fmla="*/ 2049 h 2446"/>
                <a:gd name="T86" fmla="*/ 413 w 416"/>
                <a:gd name="T87" fmla="*/ 2051 h 2446"/>
                <a:gd name="T88" fmla="*/ 413 w 416"/>
                <a:gd name="T89" fmla="*/ 241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2446">
                  <a:moveTo>
                    <a:pt x="413" y="1519"/>
                  </a:moveTo>
                  <a:lnTo>
                    <a:pt x="413" y="1810"/>
                  </a:lnTo>
                  <a:cubicBezTo>
                    <a:pt x="408" y="1808"/>
                    <a:pt x="400" y="1805"/>
                    <a:pt x="395" y="1802"/>
                  </a:cubicBezTo>
                  <a:cubicBezTo>
                    <a:pt x="355" y="1787"/>
                    <a:pt x="350" y="1744"/>
                    <a:pt x="318" y="1720"/>
                  </a:cubicBezTo>
                  <a:cubicBezTo>
                    <a:pt x="308" y="1715"/>
                    <a:pt x="292" y="1712"/>
                    <a:pt x="281" y="1704"/>
                  </a:cubicBezTo>
                  <a:cubicBezTo>
                    <a:pt x="268" y="1691"/>
                    <a:pt x="270" y="1662"/>
                    <a:pt x="252" y="1654"/>
                  </a:cubicBezTo>
                  <a:cubicBezTo>
                    <a:pt x="231" y="1646"/>
                    <a:pt x="207" y="1654"/>
                    <a:pt x="188" y="1665"/>
                  </a:cubicBezTo>
                  <a:cubicBezTo>
                    <a:pt x="165" y="1678"/>
                    <a:pt x="146" y="1731"/>
                    <a:pt x="122" y="1747"/>
                  </a:cubicBezTo>
                  <a:cubicBezTo>
                    <a:pt x="85" y="1773"/>
                    <a:pt x="90" y="1736"/>
                    <a:pt x="80" y="1776"/>
                  </a:cubicBezTo>
                  <a:cubicBezTo>
                    <a:pt x="67" y="1826"/>
                    <a:pt x="72" y="1877"/>
                    <a:pt x="80" y="1927"/>
                  </a:cubicBezTo>
                  <a:cubicBezTo>
                    <a:pt x="88" y="1977"/>
                    <a:pt x="85" y="1895"/>
                    <a:pt x="117" y="1922"/>
                  </a:cubicBezTo>
                  <a:cubicBezTo>
                    <a:pt x="143" y="1943"/>
                    <a:pt x="133" y="1996"/>
                    <a:pt x="146" y="2022"/>
                  </a:cubicBezTo>
                  <a:cubicBezTo>
                    <a:pt x="151" y="2027"/>
                    <a:pt x="252" y="2112"/>
                    <a:pt x="220" y="2112"/>
                  </a:cubicBezTo>
                  <a:cubicBezTo>
                    <a:pt x="196" y="2112"/>
                    <a:pt x="162" y="2046"/>
                    <a:pt x="141" y="2035"/>
                  </a:cubicBezTo>
                  <a:cubicBezTo>
                    <a:pt x="125" y="2027"/>
                    <a:pt x="106" y="2022"/>
                    <a:pt x="90" y="2019"/>
                  </a:cubicBezTo>
                  <a:cubicBezTo>
                    <a:pt x="83" y="2017"/>
                    <a:pt x="72" y="2027"/>
                    <a:pt x="67" y="2022"/>
                  </a:cubicBezTo>
                  <a:cubicBezTo>
                    <a:pt x="56" y="2009"/>
                    <a:pt x="61" y="1985"/>
                    <a:pt x="51" y="1977"/>
                  </a:cubicBezTo>
                  <a:cubicBezTo>
                    <a:pt x="38" y="1967"/>
                    <a:pt x="11" y="1980"/>
                    <a:pt x="0" y="1967"/>
                  </a:cubicBezTo>
                  <a:cubicBezTo>
                    <a:pt x="16" y="1906"/>
                    <a:pt x="24" y="1829"/>
                    <a:pt x="51" y="1768"/>
                  </a:cubicBezTo>
                  <a:cubicBezTo>
                    <a:pt x="75" y="1715"/>
                    <a:pt x="202" y="1551"/>
                    <a:pt x="257" y="1535"/>
                  </a:cubicBezTo>
                  <a:cubicBezTo>
                    <a:pt x="292" y="1524"/>
                    <a:pt x="358" y="1517"/>
                    <a:pt x="413" y="1519"/>
                  </a:cubicBezTo>
                  <a:close/>
                  <a:moveTo>
                    <a:pt x="413" y="929"/>
                  </a:moveTo>
                  <a:cubicBezTo>
                    <a:pt x="374" y="868"/>
                    <a:pt x="334" y="804"/>
                    <a:pt x="294" y="744"/>
                  </a:cubicBezTo>
                  <a:cubicBezTo>
                    <a:pt x="273" y="712"/>
                    <a:pt x="112" y="489"/>
                    <a:pt x="109" y="473"/>
                  </a:cubicBezTo>
                  <a:cubicBezTo>
                    <a:pt x="109" y="447"/>
                    <a:pt x="173" y="378"/>
                    <a:pt x="188" y="357"/>
                  </a:cubicBezTo>
                  <a:cubicBezTo>
                    <a:pt x="257" y="251"/>
                    <a:pt x="326" y="143"/>
                    <a:pt x="395" y="37"/>
                  </a:cubicBezTo>
                  <a:cubicBezTo>
                    <a:pt x="400" y="26"/>
                    <a:pt x="408" y="16"/>
                    <a:pt x="413" y="0"/>
                  </a:cubicBezTo>
                  <a:lnTo>
                    <a:pt x="413" y="929"/>
                  </a:lnTo>
                  <a:close/>
                  <a:moveTo>
                    <a:pt x="413" y="2417"/>
                  </a:moveTo>
                  <a:cubicBezTo>
                    <a:pt x="411" y="2417"/>
                    <a:pt x="408" y="2419"/>
                    <a:pt x="408" y="2422"/>
                  </a:cubicBezTo>
                  <a:cubicBezTo>
                    <a:pt x="405" y="2432"/>
                    <a:pt x="408" y="2438"/>
                    <a:pt x="413" y="2443"/>
                  </a:cubicBezTo>
                  <a:lnTo>
                    <a:pt x="413" y="2443"/>
                  </a:lnTo>
                  <a:cubicBezTo>
                    <a:pt x="400" y="2438"/>
                    <a:pt x="379" y="2446"/>
                    <a:pt x="366" y="2438"/>
                  </a:cubicBezTo>
                  <a:cubicBezTo>
                    <a:pt x="355" y="2427"/>
                    <a:pt x="363" y="2406"/>
                    <a:pt x="353" y="2395"/>
                  </a:cubicBezTo>
                  <a:cubicBezTo>
                    <a:pt x="345" y="2385"/>
                    <a:pt x="326" y="2390"/>
                    <a:pt x="318" y="2380"/>
                  </a:cubicBezTo>
                  <a:cubicBezTo>
                    <a:pt x="276" y="2324"/>
                    <a:pt x="305" y="2279"/>
                    <a:pt x="284" y="2226"/>
                  </a:cubicBezTo>
                  <a:cubicBezTo>
                    <a:pt x="276" y="2205"/>
                    <a:pt x="260" y="2162"/>
                    <a:pt x="249" y="2136"/>
                  </a:cubicBezTo>
                  <a:cubicBezTo>
                    <a:pt x="247" y="2128"/>
                    <a:pt x="225" y="2117"/>
                    <a:pt x="233" y="2117"/>
                  </a:cubicBezTo>
                  <a:cubicBezTo>
                    <a:pt x="292" y="2117"/>
                    <a:pt x="318" y="2162"/>
                    <a:pt x="321" y="2162"/>
                  </a:cubicBezTo>
                  <a:cubicBezTo>
                    <a:pt x="339" y="2157"/>
                    <a:pt x="355" y="2147"/>
                    <a:pt x="366" y="2133"/>
                  </a:cubicBezTo>
                  <a:cubicBezTo>
                    <a:pt x="371" y="2123"/>
                    <a:pt x="358" y="2104"/>
                    <a:pt x="366" y="2102"/>
                  </a:cubicBezTo>
                  <a:cubicBezTo>
                    <a:pt x="379" y="2099"/>
                    <a:pt x="395" y="2131"/>
                    <a:pt x="403" y="2120"/>
                  </a:cubicBezTo>
                  <a:cubicBezTo>
                    <a:pt x="416" y="2102"/>
                    <a:pt x="392" y="2035"/>
                    <a:pt x="411" y="2049"/>
                  </a:cubicBezTo>
                  <a:cubicBezTo>
                    <a:pt x="413" y="2049"/>
                    <a:pt x="413" y="2051"/>
                    <a:pt x="413" y="2051"/>
                  </a:cubicBezTo>
                  <a:lnTo>
                    <a:pt x="413" y="2417"/>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9" name="Turkey"/>
            <p:cNvSpPr>
              <a:spLocks noEditPoints="1"/>
            </p:cNvSpPr>
            <p:nvPr/>
          </p:nvSpPr>
          <p:spPr bwMode="auto">
            <a:xfrm>
              <a:off x="5574759" y="4693001"/>
              <a:ext cx="1865313" cy="1104900"/>
            </a:xfrm>
            <a:custGeom>
              <a:avLst/>
              <a:gdLst>
                <a:gd name="T0" fmla="*/ 4688 w 5175"/>
                <a:gd name="T1" fmla="*/ 1358 h 3068"/>
                <a:gd name="T2" fmla="*/ 5122 w 5175"/>
                <a:gd name="T3" fmla="*/ 1189 h 3068"/>
                <a:gd name="T4" fmla="*/ 4921 w 5175"/>
                <a:gd name="T5" fmla="*/ 1014 h 3068"/>
                <a:gd name="T6" fmla="*/ 4754 w 5175"/>
                <a:gd name="T7" fmla="*/ 670 h 3068"/>
                <a:gd name="T8" fmla="*/ 4818 w 5175"/>
                <a:gd name="T9" fmla="*/ 379 h 3068"/>
                <a:gd name="T10" fmla="*/ 4418 w 5175"/>
                <a:gd name="T11" fmla="*/ 186 h 3068"/>
                <a:gd name="T12" fmla="*/ 4209 w 5175"/>
                <a:gd name="T13" fmla="*/ 69 h 3068"/>
                <a:gd name="T14" fmla="*/ 4098 w 5175"/>
                <a:gd name="T15" fmla="*/ 43 h 3068"/>
                <a:gd name="T16" fmla="*/ 3984 w 5175"/>
                <a:gd name="T17" fmla="*/ 98 h 3068"/>
                <a:gd name="T18" fmla="*/ 3775 w 5175"/>
                <a:gd name="T19" fmla="*/ 175 h 3068"/>
                <a:gd name="T20" fmla="*/ 3462 w 5175"/>
                <a:gd name="T21" fmla="*/ 538 h 3068"/>
                <a:gd name="T22" fmla="*/ 3272 w 5175"/>
                <a:gd name="T23" fmla="*/ 569 h 3068"/>
                <a:gd name="T24" fmla="*/ 2933 w 5175"/>
                <a:gd name="T25" fmla="*/ 699 h 3068"/>
                <a:gd name="T26" fmla="*/ 2734 w 5175"/>
                <a:gd name="T27" fmla="*/ 728 h 3068"/>
                <a:gd name="T28" fmla="*/ 2417 w 5175"/>
                <a:gd name="T29" fmla="*/ 673 h 3068"/>
                <a:gd name="T30" fmla="*/ 2120 w 5175"/>
                <a:gd name="T31" fmla="*/ 689 h 3068"/>
                <a:gd name="T32" fmla="*/ 1350 w 5175"/>
                <a:gd name="T33" fmla="*/ 1189 h 3068"/>
                <a:gd name="T34" fmla="*/ 1061 w 5175"/>
                <a:gd name="T35" fmla="*/ 1311 h 3068"/>
                <a:gd name="T36" fmla="*/ 823 w 5175"/>
                <a:gd name="T37" fmla="*/ 1499 h 3068"/>
                <a:gd name="T38" fmla="*/ 1011 w 5175"/>
                <a:gd name="T39" fmla="*/ 1488 h 3068"/>
                <a:gd name="T40" fmla="*/ 670 w 5175"/>
                <a:gd name="T41" fmla="*/ 1710 h 3068"/>
                <a:gd name="T42" fmla="*/ 471 w 5175"/>
                <a:gd name="T43" fmla="*/ 1716 h 3068"/>
                <a:gd name="T44" fmla="*/ 209 w 5175"/>
                <a:gd name="T45" fmla="*/ 1832 h 3068"/>
                <a:gd name="T46" fmla="*/ 95 w 5175"/>
                <a:gd name="T47" fmla="*/ 2010 h 3068"/>
                <a:gd name="T48" fmla="*/ 278 w 5175"/>
                <a:gd name="T49" fmla="*/ 2205 h 3068"/>
                <a:gd name="T50" fmla="*/ 336 w 5175"/>
                <a:gd name="T51" fmla="*/ 2417 h 3068"/>
                <a:gd name="T52" fmla="*/ 347 w 5175"/>
                <a:gd name="T53" fmla="*/ 2491 h 3068"/>
                <a:gd name="T54" fmla="*/ 259 w 5175"/>
                <a:gd name="T55" fmla="*/ 2505 h 3068"/>
                <a:gd name="T56" fmla="*/ 233 w 5175"/>
                <a:gd name="T57" fmla="*/ 2576 h 3068"/>
                <a:gd name="T58" fmla="*/ 447 w 5175"/>
                <a:gd name="T59" fmla="*/ 2597 h 3068"/>
                <a:gd name="T60" fmla="*/ 556 w 5175"/>
                <a:gd name="T61" fmla="*/ 2825 h 3068"/>
                <a:gd name="T62" fmla="*/ 638 w 5175"/>
                <a:gd name="T63" fmla="*/ 2918 h 3068"/>
                <a:gd name="T64" fmla="*/ 887 w 5175"/>
                <a:gd name="T65" fmla="*/ 2857 h 3068"/>
                <a:gd name="T66" fmla="*/ 699 w 5175"/>
                <a:gd name="T67" fmla="*/ 3026 h 3068"/>
                <a:gd name="T68" fmla="*/ 821 w 5175"/>
                <a:gd name="T69" fmla="*/ 3026 h 3068"/>
                <a:gd name="T70" fmla="*/ 1051 w 5175"/>
                <a:gd name="T71" fmla="*/ 2963 h 3068"/>
                <a:gd name="T72" fmla="*/ 1326 w 5175"/>
                <a:gd name="T73" fmla="*/ 3066 h 3068"/>
                <a:gd name="T74" fmla="*/ 1519 w 5175"/>
                <a:gd name="T75" fmla="*/ 2912 h 3068"/>
                <a:gd name="T76" fmla="*/ 2147 w 5175"/>
                <a:gd name="T77" fmla="*/ 2854 h 3068"/>
                <a:gd name="T78" fmla="*/ 2398 w 5175"/>
                <a:gd name="T79" fmla="*/ 2716 h 3068"/>
                <a:gd name="T80" fmla="*/ 2586 w 5175"/>
                <a:gd name="T81" fmla="*/ 2441 h 3068"/>
                <a:gd name="T82" fmla="*/ 2896 w 5175"/>
                <a:gd name="T83" fmla="*/ 2348 h 3068"/>
                <a:gd name="T84" fmla="*/ 3036 w 5175"/>
                <a:gd name="T85" fmla="*/ 2322 h 3068"/>
                <a:gd name="T86" fmla="*/ 3110 w 5175"/>
                <a:gd name="T87" fmla="*/ 2600 h 3068"/>
                <a:gd name="T88" fmla="*/ 3161 w 5175"/>
                <a:gd name="T89" fmla="*/ 2367 h 3068"/>
                <a:gd name="T90" fmla="*/ 3362 w 5175"/>
                <a:gd name="T91" fmla="*/ 2200 h 3068"/>
                <a:gd name="T92" fmla="*/ 4378 w 5175"/>
                <a:gd name="T93" fmla="*/ 1586 h 3068"/>
                <a:gd name="T94" fmla="*/ 426 w 5175"/>
                <a:gd name="T95" fmla="*/ 1207 h 3068"/>
                <a:gd name="T96" fmla="*/ 135 w 5175"/>
                <a:gd name="T97" fmla="*/ 1284 h 3068"/>
                <a:gd name="T98" fmla="*/ 53 w 5175"/>
                <a:gd name="T99" fmla="*/ 1583 h 3068"/>
                <a:gd name="T100" fmla="*/ 228 w 5175"/>
                <a:gd name="T101" fmla="*/ 1750 h 3068"/>
                <a:gd name="T102" fmla="*/ 201 w 5175"/>
                <a:gd name="T103" fmla="*/ 1808 h 3068"/>
                <a:gd name="T104" fmla="*/ 500 w 5175"/>
                <a:gd name="T105" fmla="*/ 1528 h 3068"/>
                <a:gd name="T106" fmla="*/ 752 w 5175"/>
                <a:gd name="T107" fmla="*/ 1422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75" h="3068">
                  <a:moveTo>
                    <a:pt x="4572" y="1493"/>
                  </a:moveTo>
                  <a:cubicBezTo>
                    <a:pt x="4577" y="1488"/>
                    <a:pt x="4585" y="1480"/>
                    <a:pt x="4590" y="1472"/>
                  </a:cubicBezTo>
                  <a:cubicBezTo>
                    <a:pt x="4601" y="1462"/>
                    <a:pt x="4611" y="1456"/>
                    <a:pt x="4617" y="1443"/>
                  </a:cubicBezTo>
                  <a:cubicBezTo>
                    <a:pt x="4622" y="1430"/>
                    <a:pt x="4619" y="1361"/>
                    <a:pt x="4635" y="1358"/>
                  </a:cubicBezTo>
                  <a:cubicBezTo>
                    <a:pt x="4654" y="1353"/>
                    <a:pt x="4672" y="1366"/>
                    <a:pt x="4688" y="1358"/>
                  </a:cubicBezTo>
                  <a:cubicBezTo>
                    <a:pt x="4704" y="1350"/>
                    <a:pt x="4709" y="1321"/>
                    <a:pt x="4728" y="1313"/>
                  </a:cubicBezTo>
                  <a:cubicBezTo>
                    <a:pt x="4768" y="1292"/>
                    <a:pt x="4900" y="1319"/>
                    <a:pt x="4937" y="1271"/>
                  </a:cubicBezTo>
                  <a:cubicBezTo>
                    <a:pt x="4977" y="1221"/>
                    <a:pt x="4916" y="1231"/>
                    <a:pt x="4977" y="1213"/>
                  </a:cubicBezTo>
                  <a:cubicBezTo>
                    <a:pt x="5056" y="1189"/>
                    <a:pt x="5011" y="1271"/>
                    <a:pt x="5056" y="1303"/>
                  </a:cubicBezTo>
                  <a:cubicBezTo>
                    <a:pt x="5075" y="1313"/>
                    <a:pt x="5096" y="1210"/>
                    <a:pt x="5122" y="1189"/>
                  </a:cubicBezTo>
                  <a:cubicBezTo>
                    <a:pt x="5136" y="1181"/>
                    <a:pt x="5175" y="1186"/>
                    <a:pt x="5167" y="1173"/>
                  </a:cubicBezTo>
                  <a:cubicBezTo>
                    <a:pt x="5109" y="1083"/>
                    <a:pt x="5154" y="1165"/>
                    <a:pt x="5080" y="1115"/>
                  </a:cubicBezTo>
                  <a:cubicBezTo>
                    <a:pt x="5040" y="1088"/>
                    <a:pt x="5048" y="1030"/>
                    <a:pt x="5046" y="1022"/>
                  </a:cubicBezTo>
                  <a:cubicBezTo>
                    <a:pt x="5040" y="1014"/>
                    <a:pt x="4963" y="1004"/>
                    <a:pt x="4956" y="1004"/>
                  </a:cubicBezTo>
                  <a:cubicBezTo>
                    <a:pt x="4945" y="1004"/>
                    <a:pt x="4924" y="1027"/>
                    <a:pt x="4921" y="1014"/>
                  </a:cubicBezTo>
                  <a:cubicBezTo>
                    <a:pt x="4913" y="980"/>
                    <a:pt x="4924" y="927"/>
                    <a:pt x="4926" y="890"/>
                  </a:cubicBezTo>
                  <a:cubicBezTo>
                    <a:pt x="4926" y="877"/>
                    <a:pt x="4932" y="861"/>
                    <a:pt x="4929" y="847"/>
                  </a:cubicBezTo>
                  <a:cubicBezTo>
                    <a:pt x="4905" y="784"/>
                    <a:pt x="4889" y="877"/>
                    <a:pt x="4866" y="834"/>
                  </a:cubicBezTo>
                  <a:cubicBezTo>
                    <a:pt x="4866" y="829"/>
                    <a:pt x="4802" y="699"/>
                    <a:pt x="4802" y="699"/>
                  </a:cubicBezTo>
                  <a:cubicBezTo>
                    <a:pt x="4770" y="686"/>
                    <a:pt x="4789" y="744"/>
                    <a:pt x="4754" y="670"/>
                  </a:cubicBezTo>
                  <a:cubicBezTo>
                    <a:pt x="4749" y="657"/>
                    <a:pt x="4754" y="636"/>
                    <a:pt x="4749" y="622"/>
                  </a:cubicBezTo>
                  <a:cubicBezTo>
                    <a:pt x="4736" y="596"/>
                    <a:pt x="4686" y="593"/>
                    <a:pt x="4670" y="564"/>
                  </a:cubicBezTo>
                  <a:cubicBezTo>
                    <a:pt x="4654" y="538"/>
                    <a:pt x="4749" y="546"/>
                    <a:pt x="4754" y="501"/>
                  </a:cubicBezTo>
                  <a:cubicBezTo>
                    <a:pt x="4760" y="432"/>
                    <a:pt x="4654" y="344"/>
                    <a:pt x="4813" y="384"/>
                  </a:cubicBezTo>
                  <a:lnTo>
                    <a:pt x="4818" y="379"/>
                  </a:lnTo>
                  <a:cubicBezTo>
                    <a:pt x="4786" y="363"/>
                    <a:pt x="4736" y="342"/>
                    <a:pt x="4712" y="334"/>
                  </a:cubicBezTo>
                  <a:cubicBezTo>
                    <a:pt x="4617" y="302"/>
                    <a:pt x="4582" y="376"/>
                    <a:pt x="4474" y="379"/>
                  </a:cubicBezTo>
                  <a:cubicBezTo>
                    <a:pt x="4466" y="379"/>
                    <a:pt x="4487" y="360"/>
                    <a:pt x="4482" y="355"/>
                  </a:cubicBezTo>
                  <a:cubicBezTo>
                    <a:pt x="4471" y="336"/>
                    <a:pt x="4447" y="331"/>
                    <a:pt x="4431" y="315"/>
                  </a:cubicBezTo>
                  <a:cubicBezTo>
                    <a:pt x="4402" y="284"/>
                    <a:pt x="4426" y="223"/>
                    <a:pt x="4418" y="186"/>
                  </a:cubicBezTo>
                  <a:cubicBezTo>
                    <a:pt x="4402" y="117"/>
                    <a:pt x="4320" y="122"/>
                    <a:pt x="4299" y="104"/>
                  </a:cubicBezTo>
                  <a:cubicBezTo>
                    <a:pt x="4291" y="96"/>
                    <a:pt x="4294" y="80"/>
                    <a:pt x="4286" y="72"/>
                  </a:cubicBezTo>
                  <a:cubicBezTo>
                    <a:pt x="4278" y="64"/>
                    <a:pt x="4267" y="61"/>
                    <a:pt x="4259" y="64"/>
                  </a:cubicBezTo>
                  <a:cubicBezTo>
                    <a:pt x="4246" y="69"/>
                    <a:pt x="4238" y="85"/>
                    <a:pt x="4225" y="88"/>
                  </a:cubicBezTo>
                  <a:cubicBezTo>
                    <a:pt x="4217" y="88"/>
                    <a:pt x="4217" y="72"/>
                    <a:pt x="4209" y="69"/>
                  </a:cubicBezTo>
                  <a:cubicBezTo>
                    <a:pt x="4201" y="69"/>
                    <a:pt x="4193" y="88"/>
                    <a:pt x="4190" y="80"/>
                  </a:cubicBezTo>
                  <a:cubicBezTo>
                    <a:pt x="4185" y="72"/>
                    <a:pt x="4201" y="64"/>
                    <a:pt x="4201" y="53"/>
                  </a:cubicBezTo>
                  <a:cubicBezTo>
                    <a:pt x="4204" y="35"/>
                    <a:pt x="4164" y="45"/>
                    <a:pt x="4145" y="40"/>
                  </a:cubicBezTo>
                  <a:cubicBezTo>
                    <a:pt x="4130" y="37"/>
                    <a:pt x="4116" y="27"/>
                    <a:pt x="4100" y="27"/>
                  </a:cubicBezTo>
                  <a:cubicBezTo>
                    <a:pt x="4095" y="27"/>
                    <a:pt x="4100" y="40"/>
                    <a:pt x="4098" y="43"/>
                  </a:cubicBezTo>
                  <a:cubicBezTo>
                    <a:pt x="4053" y="53"/>
                    <a:pt x="4090" y="16"/>
                    <a:pt x="4077" y="6"/>
                  </a:cubicBezTo>
                  <a:cubicBezTo>
                    <a:pt x="4069" y="0"/>
                    <a:pt x="4061" y="14"/>
                    <a:pt x="4053" y="19"/>
                  </a:cubicBezTo>
                  <a:cubicBezTo>
                    <a:pt x="4042" y="24"/>
                    <a:pt x="4024" y="24"/>
                    <a:pt x="4018" y="35"/>
                  </a:cubicBezTo>
                  <a:cubicBezTo>
                    <a:pt x="4010" y="51"/>
                    <a:pt x="4026" y="72"/>
                    <a:pt x="4018" y="88"/>
                  </a:cubicBezTo>
                  <a:cubicBezTo>
                    <a:pt x="4010" y="98"/>
                    <a:pt x="3995" y="96"/>
                    <a:pt x="3984" y="98"/>
                  </a:cubicBezTo>
                  <a:cubicBezTo>
                    <a:pt x="3950" y="109"/>
                    <a:pt x="3907" y="106"/>
                    <a:pt x="3878" y="130"/>
                  </a:cubicBezTo>
                  <a:cubicBezTo>
                    <a:pt x="3868" y="138"/>
                    <a:pt x="3875" y="159"/>
                    <a:pt x="3862" y="170"/>
                  </a:cubicBezTo>
                  <a:cubicBezTo>
                    <a:pt x="3852" y="178"/>
                    <a:pt x="3836" y="172"/>
                    <a:pt x="3823" y="172"/>
                  </a:cubicBezTo>
                  <a:cubicBezTo>
                    <a:pt x="3809" y="172"/>
                    <a:pt x="3796" y="175"/>
                    <a:pt x="3780" y="175"/>
                  </a:cubicBezTo>
                  <a:lnTo>
                    <a:pt x="3775" y="175"/>
                  </a:lnTo>
                  <a:cubicBezTo>
                    <a:pt x="3759" y="239"/>
                    <a:pt x="3740" y="289"/>
                    <a:pt x="3685" y="342"/>
                  </a:cubicBezTo>
                  <a:cubicBezTo>
                    <a:pt x="3677" y="350"/>
                    <a:pt x="3664" y="347"/>
                    <a:pt x="3658" y="355"/>
                  </a:cubicBezTo>
                  <a:cubicBezTo>
                    <a:pt x="3624" y="395"/>
                    <a:pt x="3584" y="498"/>
                    <a:pt x="3531" y="522"/>
                  </a:cubicBezTo>
                  <a:cubicBezTo>
                    <a:pt x="3518" y="527"/>
                    <a:pt x="3500" y="511"/>
                    <a:pt x="3486" y="514"/>
                  </a:cubicBezTo>
                  <a:cubicBezTo>
                    <a:pt x="3476" y="517"/>
                    <a:pt x="3473" y="535"/>
                    <a:pt x="3462" y="538"/>
                  </a:cubicBezTo>
                  <a:cubicBezTo>
                    <a:pt x="3452" y="540"/>
                    <a:pt x="3441" y="532"/>
                    <a:pt x="3431" y="532"/>
                  </a:cubicBezTo>
                  <a:cubicBezTo>
                    <a:pt x="3420" y="535"/>
                    <a:pt x="3412" y="548"/>
                    <a:pt x="3399" y="546"/>
                  </a:cubicBezTo>
                  <a:cubicBezTo>
                    <a:pt x="3396" y="546"/>
                    <a:pt x="3346" y="519"/>
                    <a:pt x="3330" y="532"/>
                  </a:cubicBezTo>
                  <a:cubicBezTo>
                    <a:pt x="3317" y="543"/>
                    <a:pt x="3317" y="562"/>
                    <a:pt x="3306" y="569"/>
                  </a:cubicBezTo>
                  <a:cubicBezTo>
                    <a:pt x="3296" y="575"/>
                    <a:pt x="3282" y="564"/>
                    <a:pt x="3272" y="569"/>
                  </a:cubicBezTo>
                  <a:cubicBezTo>
                    <a:pt x="3261" y="577"/>
                    <a:pt x="3261" y="591"/>
                    <a:pt x="3251" y="599"/>
                  </a:cubicBezTo>
                  <a:cubicBezTo>
                    <a:pt x="3235" y="612"/>
                    <a:pt x="3211" y="614"/>
                    <a:pt x="3195" y="628"/>
                  </a:cubicBezTo>
                  <a:cubicBezTo>
                    <a:pt x="3169" y="652"/>
                    <a:pt x="3166" y="670"/>
                    <a:pt x="3137" y="691"/>
                  </a:cubicBezTo>
                  <a:cubicBezTo>
                    <a:pt x="3102" y="718"/>
                    <a:pt x="3018" y="731"/>
                    <a:pt x="2978" y="731"/>
                  </a:cubicBezTo>
                  <a:cubicBezTo>
                    <a:pt x="2883" y="731"/>
                    <a:pt x="2989" y="720"/>
                    <a:pt x="2933" y="699"/>
                  </a:cubicBezTo>
                  <a:cubicBezTo>
                    <a:pt x="2901" y="689"/>
                    <a:pt x="2893" y="747"/>
                    <a:pt x="2883" y="752"/>
                  </a:cubicBezTo>
                  <a:cubicBezTo>
                    <a:pt x="2864" y="760"/>
                    <a:pt x="2840" y="749"/>
                    <a:pt x="2819" y="747"/>
                  </a:cubicBezTo>
                  <a:cubicBezTo>
                    <a:pt x="2817" y="744"/>
                    <a:pt x="2817" y="736"/>
                    <a:pt x="2811" y="736"/>
                  </a:cubicBezTo>
                  <a:cubicBezTo>
                    <a:pt x="2790" y="739"/>
                    <a:pt x="2772" y="757"/>
                    <a:pt x="2748" y="755"/>
                  </a:cubicBezTo>
                  <a:cubicBezTo>
                    <a:pt x="2740" y="755"/>
                    <a:pt x="2742" y="734"/>
                    <a:pt x="2734" y="728"/>
                  </a:cubicBezTo>
                  <a:cubicBezTo>
                    <a:pt x="2721" y="720"/>
                    <a:pt x="2703" y="712"/>
                    <a:pt x="2684" y="712"/>
                  </a:cubicBezTo>
                  <a:cubicBezTo>
                    <a:pt x="2581" y="715"/>
                    <a:pt x="2631" y="818"/>
                    <a:pt x="2528" y="773"/>
                  </a:cubicBezTo>
                  <a:cubicBezTo>
                    <a:pt x="2496" y="757"/>
                    <a:pt x="2480" y="675"/>
                    <a:pt x="2446" y="681"/>
                  </a:cubicBezTo>
                  <a:cubicBezTo>
                    <a:pt x="2433" y="681"/>
                    <a:pt x="2433" y="712"/>
                    <a:pt x="2419" y="707"/>
                  </a:cubicBezTo>
                  <a:cubicBezTo>
                    <a:pt x="2409" y="704"/>
                    <a:pt x="2430" y="673"/>
                    <a:pt x="2417" y="673"/>
                  </a:cubicBezTo>
                  <a:cubicBezTo>
                    <a:pt x="2390" y="675"/>
                    <a:pt x="2348" y="773"/>
                    <a:pt x="2255" y="739"/>
                  </a:cubicBezTo>
                  <a:cubicBezTo>
                    <a:pt x="2157" y="702"/>
                    <a:pt x="2213" y="652"/>
                    <a:pt x="2208" y="646"/>
                  </a:cubicBezTo>
                  <a:cubicBezTo>
                    <a:pt x="2194" y="630"/>
                    <a:pt x="2171" y="641"/>
                    <a:pt x="2152" y="641"/>
                  </a:cubicBezTo>
                  <a:cubicBezTo>
                    <a:pt x="2144" y="641"/>
                    <a:pt x="2136" y="636"/>
                    <a:pt x="2134" y="641"/>
                  </a:cubicBezTo>
                  <a:cubicBezTo>
                    <a:pt x="2126" y="654"/>
                    <a:pt x="2131" y="675"/>
                    <a:pt x="2120" y="689"/>
                  </a:cubicBezTo>
                  <a:cubicBezTo>
                    <a:pt x="2091" y="742"/>
                    <a:pt x="1816" y="779"/>
                    <a:pt x="1747" y="808"/>
                  </a:cubicBezTo>
                  <a:cubicBezTo>
                    <a:pt x="1715" y="818"/>
                    <a:pt x="1689" y="861"/>
                    <a:pt x="1665" y="882"/>
                  </a:cubicBezTo>
                  <a:cubicBezTo>
                    <a:pt x="1644" y="903"/>
                    <a:pt x="1607" y="911"/>
                    <a:pt x="1583" y="927"/>
                  </a:cubicBezTo>
                  <a:cubicBezTo>
                    <a:pt x="1517" y="980"/>
                    <a:pt x="1472" y="1062"/>
                    <a:pt x="1411" y="1128"/>
                  </a:cubicBezTo>
                  <a:cubicBezTo>
                    <a:pt x="1395" y="1147"/>
                    <a:pt x="1368" y="1176"/>
                    <a:pt x="1350" y="1189"/>
                  </a:cubicBezTo>
                  <a:cubicBezTo>
                    <a:pt x="1347" y="1192"/>
                    <a:pt x="1334" y="1189"/>
                    <a:pt x="1334" y="1194"/>
                  </a:cubicBezTo>
                  <a:cubicBezTo>
                    <a:pt x="1323" y="1247"/>
                    <a:pt x="1363" y="1247"/>
                    <a:pt x="1313" y="1284"/>
                  </a:cubicBezTo>
                  <a:cubicBezTo>
                    <a:pt x="1308" y="1290"/>
                    <a:pt x="1294" y="1284"/>
                    <a:pt x="1286" y="1287"/>
                  </a:cubicBezTo>
                  <a:cubicBezTo>
                    <a:pt x="1223" y="1311"/>
                    <a:pt x="1273" y="1319"/>
                    <a:pt x="1191" y="1321"/>
                  </a:cubicBezTo>
                  <a:cubicBezTo>
                    <a:pt x="1162" y="1321"/>
                    <a:pt x="1088" y="1300"/>
                    <a:pt x="1061" y="1311"/>
                  </a:cubicBezTo>
                  <a:cubicBezTo>
                    <a:pt x="1053" y="1313"/>
                    <a:pt x="1056" y="1327"/>
                    <a:pt x="1048" y="1332"/>
                  </a:cubicBezTo>
                  <a:cubicBezTo>
                    <a:pt x="1019" y="1358"/>
                    <a:pt x="966" y="1369"/>
                    <a:pt x="929" y="1372"/>
                  </a:cubicBezTo>
                  <a:cubicBezTo>
                    <a:pt x="884" y="1377"/>
                    <a:pt x="781" y="1380"/>
                    <a:pt x="778" y="1385"/>
                  </a:cubicBezTo>
                  <a:cubicBezTo>
                    <a:pt x="768" y="1409"/>
                    <a:pt x="762" y="1435"/>
                    <a:pt x="757" y="1462"/>
                  </a:cubicBezTo>
                  <a:cubicBezTo>
                    <a:pt x="749" y="1496"/>
                    <a:pt x="815" y="1496"/>
                    <a:pt x="823" y="1499"/>
                  </a:cubicBezTo>
                  <a:cubicBezTo>
                    <a:pt x="828" y="1499"/>
                    <a:pt x="836" y="1499"/>
                    <a:pt x="839" y="1504"/>
                  </a:cubicBezTo>
                  <a:cubicBezTo>
                    <a:pt x="842" y="1512"/>
                    <a:pt x="828" y="1522"/>
                    <a:pt x="834" y="1525"/>
                  </a:cubicBezTo>
                  <a:cubicBezTo>
                    <a:pt x="842" y="1528"/>
                    <a:pt x="847" y="1512"/>
                    <a:pt x="855" y="1512"/>
                  </a:cubicBezTo>
                  <a:cubicBezTo>
                    <a:pt x="860" y="1515"/>
                    <a:pt x="858" y="1528"/>
                    <a:pt x="863" y="1528"/>
                  </a:cubicBezTo>
                  <a:cubicBezTo>
                    <a:pt x="913" y="1533"/>
                    <a:pt x="958" y="1483"/>
                    <a:pt x="1011" y="1488"/>
                  </a:cubicBezTo>
                  <a:cubicBezTo>
                    <a:pt x="1056" y="1491"/>
                    <a:pt x="932" y="1541"/>
                    <a:pt x="921" y="1544"/>
                  </a:cubicBezTo>
                  <a:cubicBezTo>
                    <a:pt x="913" y="1544"/>
                    <a:pt x="913" y="1525"/>
                    <a:pt x="908" y="1528"/>
                  </a:cubicBezTo>
                  <a:cubicBezTo>
                    <a:pt x="903" y="1530"/>
                    <a:pt x="749" y="1628"/>
                    <a:pt x="738" y="1639"/>
                  </a:cubicBezTo>
                  <a:cubicBezTo>
                    <a:pt x="701" y="1689"/>
                    <a:pt x="873" y="1610"/>
                    <a:pt x="823" y="1684"/>
                  </a:cubicBezTo>
                  <a:cubicBezTo>
                    <a:pt x="813" y="1697"/>
                    <a:pt x="707" y="1705"/>
                    <a:pt x="670" y="1710"/>
                  </a:cubicBezTo>
                  <a:cubicBezTo>
                    <a:pt x="598" y="1721"/>
                    <a:pt x="537" y="1766"/>
                    <a:pt x="535" y="1763"/>
                  </a:cubicBezTo>
                  <a:cubicBezTo>
                    <a:pt x="524" y="1750"/>
                    <a:pt x="561" y="1724"/>
                    <a:pt x="548" y="1713"/>
                  </a:cubicBezTo>
                  <a:cubicBezTo>
                    <a:pt x="532" y="1700"/>
                    <a:pt x="505" y="1713"/>
                    <a:pt x="484" y="1716"/>
                  </a:cubicBezTo>
                  <a:cubicBezTo>
                    <a:pt x="482" y="1718"/>
                    <a:pt x="484" y="1724"/>
                    <a:pt x="482" y="1724"/>
                  </a:cubicBezTo>
                  <a:cubicBezTo>
                    <a:pt x="476" y="1724"/>
                    <a:pt x="468" y="1710"/>
                    <a:pt x="471" y="1716"/>
                  </a:cubicBezTo>
                  <a:cubicBezTo>
                    <a:pt x="479" y="1729"/>
                    <a:pt x="505" y="1737"/>
                    <a:pt x="503" y="1755"/>
                  </a:cubicBezTo>
                  <a:cubicBezTo>
                    <a:pt x="495" y="1782"/>
                    <a:pt x="463" y="1798"/>
                    <a:pt x="437" y="1806"/>
                  </a:cubicBezTo>
                  <a:cubicBezTo>
                    <a:pt x="381" y="1827"/>
                    <a:pt x="368" y="1769"/>
                    <a:pt x="355" y="1766"/>
                  </a:cubicBezTo>
                  <a:cubicBezTo>
                    <a:pt x="320" y="1761"/>
                    <a:pt x="304" y="1808"/>
                    <a:pt x="278" y="1814"/>
                  </a:cubicBezTo>
                  <a:cubicBezTo>
                    <a:pt x="267" y="1816"/>
                    <a:pt x="225" y="1814"/>
                    <a:pt x="209" y="1832"/>
                  </a:cubicBezTo>
                  <a:cubicBezTo>
                    <a:pt x="193" y="1851"/>
                    <a:pt x="190" y="1880"/>
                    <a:pt x="175" y="1898"/>
                  </a:cubicBezTo>
                  <a:cubicBezTo>
                    <a:pt x="167" y="1906"/>
                    <a:pt x="153" y="1901"/>
                    <a:pt x="148" y="1909"/>
                  </a:cubicBezTo>
                  <a:cubicBezTo>
                    <a:pt x="143" y="1920"/>
                    <a:pt x="151" y="1930"/>
                    <a:pt x="151" y="1938"/>
                  </a:cubicBezTo>
                  <a:cubicBezTo>
                    <a:pt x="148" y="1951"/>
                    <a:pt x="148" y="1967"/>
                    <a:pt x="140" y="1978"/>
                  </a:cubicBezTo>
                  <a:cubicBezTo>
                    <a:pt x="124" y="1994"/>
                    <a:pt x="95" y="1980"/>
                    <a:pt x="95" y="2010"/>
                  </a:cubicBezTo>
                  <a:cubicBezTo>
                    <a:pt x="98" y="2052"/>
                    <a:pt x="119" y="2073"/>
                    <a:pt x="119" y="2105"/>
                  </a:cubicBezTo>
                  <a:cubicBezTo>
                    <a:pt x="122" y="2115"/>
                    <a:pt x="87" y="2176"/>
                    <a:pt x="127" y="2182"/>
                  </a:cubicBezTo>
                  <a:cubicBezTo>
                    <a:pt x="132" y="2182"/>
                    <a:pt x="296" y="2102"/>
                    <a:pt x="315" y="2097"/>
                  </a:cubicBezTo>
                  <a:cubicBezTo>
                    <a:pt x="320" y="2094"/>
                    <a:pt x="331" y="2089"/>
                    <a:pt x="328" y="2094"/>
                  </a:cubicBezTo>
                  <a:cubicBezTo>
                    <a:pt x="320" y="2123"/>
                    <a:pt x="296" y="2179"/>
                    <a:pt x="278" y="2205"/>
                  </a:cubicBezTo>
                  <a:cubicBezTo>
                    <a:pt x="275" y="2211"/>
                    <a:pt x="251" y="2203"/>
                    <a:pt x="267" y="2213"/>
                  </a:cubicBezTo>
                  <a:cubicBezTo>
                    <a:pt x="283" y="2227"/>
                    <a:pt x="344" y="2227"/>
                    <a:pt x="352" y="2266"/>
                  </a:cubicBezTo>
                  <a:cubicBezTo>
                    <a:pt x="352" y="2280"/>
                    <a:pt x="325" y="2298"/>
                    <a:pt x="336" y="2311"/>
                  </a:cubicBezTo>
                  <a:cubicBezTo>
                    <a:pt x="344" y="2317"/>
                    <a:pt x="426" y="2288"/>
                    <a:pt x="413" y="2322"/>
                  </a:cubicBezTo>
                  <a:cubicBezTo>
                    <a:pt x="400" y="2362"/>
                    <a:pt x="320" y="2393"/>
                    <a:pt x="336" y="2417"/>
                  </a:cubicBezTo>
                  <a:cubicBezTo>
                    <a:pt x="352" y="2441"/>
                    <a:pt x="397" y="2478"/>
                    <a:pt x="402" y="2473"/>
                  </a:cubicBezTo>
                  <a:cubicBezTo>
                    <a:pt x="413" y="2465"/>
                    <a:pt x="426" y="2460"/>
                    <a:pt x="437" y="2457"/>
                  </a:cubicBezTo>
                  <a:cubicBezTo>
                    <a:pt x="447" y="2454"/>
                    <a:pt x="471" y="2446"/>
                    <a:pt x="471" y="2457"/>
                  </a:cubicBezTo>
                  <a:cubicBezTo>
                    <a:pt x="468" y="2462"/>
                    <a:pt x="389" y="2513"/>
                    <a:pt x="378" y="2513"/>
                  </a:cubicBezTo>
                  <a:cubicBezTo>
                    <a:pt x="365" y="2515"/>
                    <a:pt x="357" y="2483"/>
                    <a:pt x="347" y="2491"/>
                  </a:cubicBezTo>
                  <a:cubicBezTo>
                    <a:pt x="333" y="2502"/>
                    <a:pt x="365" y="2542"/>
                    <a:pt x="352" y="2536"/>
                  </a:cubicBezTo>
                  <a:cubicBezTo>
                    <a:pt x="347" y="2536"/>
                    <a:pt x="302" y="2436"/>
                    <a:pt x="286" y="2428"/>
                  </a:cubicBezTo>
                  <a:cubicBezTo>
                    <a:pt x="278" y="2423"/>
                    <a:pt x="259" y="2420"/>
                    <a:pt x="254" y="2430"/>
                  </a:cubicBezTo>
                  <a:cubicBezTo>
                    <a:pt x="246" y="2446"/>
                    <a:pt x="259" y="2468"/>
                    <a:pt x="262" y="2486"/>
                  </a:cubicBezTo>
                  <a:cubicBezTo>
                    <a:pt x="262" y="2494"/>
                    <a:pt x="254" y="2502"/>
                    <a:pt x="259" y="2505"/>
                  </a:cubicBezTo>
                  <a:cubicBezTo>
                    <a:pt x="273" y="2510"/>
                    <a:pt x="302" y="2497"/>
                    <a:pt x="299" y="2507"/>
                  </a:cubicBezTo>
                  <a:cubicBezTo>
                    <a:pt x="294" y="2528"/>
                    <a:pt x="270" y="2539"/>
                    <a:pt x="251" y="2550"/>
                  </a:cubicBezTo>
                  <a:cubicBezTo>
                    <a:pt x="246" y="2550"/>
                    <a:pt x="241" y="2534"/>
                    <a:pt x="238" y="2539"/>
                  </a:cubicBezTo>
                  <a:cubicBezTo>
                    <a:pt x="235" y="2544"/>
                    <a:pt x="249" y="2550"/>
                    <a:pt x="246" y="2555"/>
                  </a:cubicBezTo>
                  <a:cubicBezTo>
                    <a:pt x="246" y="2563"/>
                    <a:pt x="225" y="2571"/>
                    <a:pt x="233" y="2576"/>
                  </a:cubicBezTo>
                  <a:cubicBezTo>
                    <a:pt x="249" y="2587"/>
                    <a:pt x="270" y="2576"/>
                    <a:pt x="288" y="2581"/>
                  </a:cubicBezTo>
                  <a:cubicBezTo>
                    <a:pt x="294" y="2581"/>
                    <a:pt x="336" y="2616"/>
                    <a:pt x="341" y="2610"/>
                  </a:cubicBezTo>
                  <a:cubicBezTo>
                    <a:pt x="357" y="2597"/>
                    <a:pt x="360" y="2571"/>
                    <a:pt x="378" y="2560"/>
                  </a:cubicBezTo>
                  <a:cubicBezTo>
                    <a:pt x="400" y="2550"/>
                    <a:pt x="397" y="2608"/>
                    <a:pt x="418" y="2616"/>
                  </a:cubicBezTo>
                  <a:cubicBezTo>
                    <a:pt x="429" y="2618"/>
                    <a:pt x="437" y="2597"/>
                    <a:pt x="447" y="2597"/>
                  </a:cubicBezTo>
                  <a:cubicBezTo>
                    <a:pt x="460" y="2597"/>
                    <a:pt x="532" y="2618"/>
                    <a:pt x="532" y="2618"/>
                  </a:cubicBezTo>
                  <a:cubicBezTo>
                    <a:pt x="535" y="2624"/>
                    <a:pt x="550" y="2687"/>
                    <a:pt x="540" y="2700"/>
                  </a:cubicBezTo>
                  <a:cubicBezTo>
                    <a:pt x="524" y="2716"/>
                    <a:pt x="460" y="2730"/>
                    <a:pt x="482" y="2738"/>
                  </a:cubicBezTo>
                  <a:cubicBezTo>
                    <a:pt x="503" y="2743"/>
                    <a:pt x="527" y="2735"/>
                    <a:pt x="545" y="2746"/>
                  </a:cubicBezTo>
                  <a:cubicBezTo>
                    <a:pt x="566" y="2761"/>
                    <a:pt x="529" y="2822"/>
                    <a:pt x="556" y="2825"/>
                  </a:cubicBezTo>
                  <a:cubicBezTo>
                    <a:pt x="580" y="2828"/>
                    <a:pt x="590" y="2788"/>
                    <a:pt x="611" y="2788"/>
                  </a:cubicBezTo>
                  <a:cubicBezTo>
                    <a:pt x="633" y="2791"/>
                    <a:pt x="640" y="2820"/>
                    <a:pt x="659" y="2830"/>
                  </a:cubicBezTo>
                  <a:cubicBezTo>
                    <a:pt x="664" y="2833"/>
                    <a:pt x="675" y="2820"/>
                    <a:pt x="675" y="2825"/>
                  </a:cubicBezTo>
                  <a:cubicBezTo>
                    <a:pt x="715" y="2955"/>
                    <a:pt x="487" y="2820"/>
                    <a:pt x="588" y="2931"/>
                  </a:cubicBezTo>
                  <a:cubicBezTo>
                    <a:pt x="601" y="2944"/>
                    <a:pt x="622" y="2918"/>
                    <a:pt x="638" y="2918"/>
                  </a:cubicBezTo>
                  <a:cubicBezTo>
                    <a:pt x="664" y="2918"/>
                    <a:pt x="654" y="2947"/>
                    <a:pt x="683" y="2931"/>
                  </a:cubicBezTo>
                  <a:cubicBezTo>
                    <a:pt x="688" y="2928"/>
                    <a:pt x="678" y="2920"/>
                    <a:pt x="680" y="2920"/>
                  </a:cubicBezTo>
                  <a:cubicBezTo>
                    <a:pt x="699" y="2910"/>
                    <a:pt x="720" y="2920"/>
                    <a:pt x="738" y="2912"/>
                  </a:cubicBezTo>
                  <a:cubicBezTo>
                    <a:pt x="760" y="2902"/>
                    <a:pt x="810" y="2878"/>
                    <a:pt x="823" y="2873"/>
                  </a:cubicBezTo>
                  <a:cubicBezTo>
                    <a:pt x="844" y="2865"/>
                    <a:pt x="873" y="2838"/>
                    <a:pt x="887" y="2857"/>
                  </a:cubicBezTo>
                  <a:cubicBezTo>
                    <a:pt x="937" y="2920"/>
                    <a:pt x="810" y="2896"/>
                    <a:pt x="810" y="2918"/>
                  </a:cubicBezTo>
                  <a:cubicBezTo>
                    <a:pt x="810" y="2933"/>
                    <a:pt x="836" y="2949"/>
                    <a:pt x="826" y="2960"/>
                  </a:cubicBezTo>
                  <a:cubicBezTo>
                    <a:pt x="810" y="2976"/>
                    <a:pt x="783" y="2960"/>
                    <a:pt x="762" y="2965"/>
                  </a:cubicBezTo>
                  <a:cubicBezTo>
                    <a:pt x="720" y="2976"/>
                    <a:pt x="683" y="3010"/>
                    <a:pt x="648" y="3034"/>
                  </a:cubicBezTo>
                  <a:cubicBezTo>
                    <a:pt x="635" y="3045"/>
                    <a:pt x="683" y="3029"/>
                    <a:pt x="699" y="3026"/>
                  </a:cubicBezTo>
                  <a:cubicBezTo>
                    <a:pt x="712" y="3026"/>
                    <a:pt x="725" y="3037"/>
                    <a:pt x="733" y="3031"/>
                  </a:cubicBezTo>
                  <a:cubicBezTo>
                    <a:pt x="744" y="3023"/>
                    <a:pt x="731" y="3002"/>
                    <a:pt x="741" y="2994"/>
                  </a:cubicBezTo>
                  <a:cubicBezTo>
                    <a:pt x="757" y="2984"/>
                    <a:pt x="778" y="2989"/>
                    <a:pt x="797" y="2986"/>
                  </a:cubicBezTo>
                  <a:cubicBezTo>
                    <a:pt x="852" y="2971"/>
                    <a:pt x="844" y="2944"/>
                    <a:pt x="847" y="2949"/>
                  </a:cubicBezTo>
                  <a:cubicBezTo>
                    <a:pt x="881" y="3026"/>
                    <a:pt x="844" y="3002"/>
                    <a:pt x="821" y="3026"/>
                  </a:cubicBezTo>
                  <a:cubicBezTo>
                    <a:pt x="815" y="3031"/>
                    <a:pt x="836" y="3039"/>
                    <a:pt x="842" y="3034"/>
                  </a:cubicBezTo>
                  <a:cubicBezTo>
                    <a:pt x="847" y="3026"/>
                    <a:pt x="924" y="2939"/>
                    <a:pt x="924" y="2936"/>
                  </a:cubicBezTo>
                  <a:cubicBezTo>
                    <a:pt x="932" y="2923"/>
                    <a:pt x="924" y="2902"/>
                    <a:pt x="934" y="2896"/>
                  </a:cubicBezTo>
                  <a:cubicBezTo>
                    <a:pt x="1003" y="2865"/>
                    <a:pt x="971" y="2933"/>
                    <a:pt x="990" y="2949"/>
                  </a:cubicBezTo>
                  <a:cubicBezTo>
                    <a:pt x="1006" y="2960"/>
                    <a:pt x="1032" y="2955"/>
                    <a:pt x="1051" y="2963"/>
                  </a:cubicBezTo>
                  <a:cubicBezTo>
                    <a:pt x="1056" y="2963"/>
                    <a:pt x="1056" y="2976"/>
                    <a:pt x="1059" y="2973"/>
                  </a:cubicBezTo>
                  <a:cubicBezTo>
                    <a:pt x="1085" y="2949"/>
                    <a:pt x="1035" y="2915"/>
                    <a:pt x="1072" y="2910"/>
                  </a:cubicBezTo>
                  <a:cubicBezTo>
                    <a:pt x="1146" y="2896"/>
                    <a:pt x="1141" y="3016"/>
                    <a:pt x="1146" y="3021"/>
                  </a:cubicBezTo>
                  <a:cubicBezTo>
                    <a:pt x="1202" y="3061"/>
                    <a:pt x="1244" y="3039"/>
                    <a:pt x="1302" y="3045"/>
                  </a:cubicBezTo>
                  <a:cubicBezTo>
                    <a:pt x="1310" y="3045"/>
                    <a:pt x="1313" y="3068"/>
                    <a:pt x="1326" y="3066"/>
                  </a:cubicBezTo>
                  <a:cubicBezTo>
                    <a:pt x="1350" y="3063"/>
                    <a:pt x="1437" y="2978"/>
                    <a:pt x="1443" y="2976"/>
                  </a:cubicBezTo>
                  <a:cubicBezTo>
                    <a:pt x="1456" y="2960"/>
                    <a:pt x="1496" y="2955"/>
                    <a:pt x="1511" y="2963"/>
                  </a:cubicBezTo>
                  <a:cubicBezTo>
                    <a:pt x="1517" y="2965"/>
                    <a:pt x="1511" y="2989"/>
                    <a:pt x="1517" y="2984"/>
                  </a:cubicBezTo>
                  <a:cubicBezTo>
                    <a:pt x="1530" y="2971"/>
                    <a:pt x="1538" y="2949"/>
                    <a:pt x="1538" y="2931"/>
                  </a:cubicBezTo>
                  <a:cubicBezTo>
                    <a:pt x="1538" y="2920"/>
                    <a:pt x="1519" y="2920"/>
                    <a:pt x="1519" y="2912"/>
                  </a:cubicBezTo>
                  <a:cubicBezTo>
                    <a:pt x="1517" y="2896"/>
                    <a:pt x="1530" y="2881"/>
                    <a:pt x="1535" y="2865"/>
                  </a:cubicBezTo>
                  <a:cubicBezTo>
                    <a:pt x="1546" y="2833"/>
                    <a:pt x="1493" y="2791"/>
                    <a:pt x="1522" y="2751"/>
                  </a:cubicBezTo>
                  <a:cubicBezTo>
                    <a:pt x="1533" y="2738"/>
                    <a:pt x="1660" y="2714"/>
                    <a:pt x="1681" y="2711"/>
                  </a:cubicBezTo>
                  <a:cubicBezTo>
                    <a:pt x="1689" y="2711"/>
                    <a:pt x="1919" y="2735"/>
                    <a:pt x="1924" y="2738"/>
                  </a:cubicBezTo>
                  <a:cubicBezTo>
                    <a:pt x="2028" y="2767"/>
                    <a:pt x="2009" y="2843"/>
                    <a:pt x="2147" y="2854"/>
                  </a:cubicBezTo>
                  <a:cubicBezTo>
                    <a:pt x="2216" y="2859"/>
                    <a:pt x="2157" y="2841"/>
                    <a:pt x="2213" y="2809"/>
                  </a:cubicBezTo>
                  <a:cubicBezTo>
                    <a:pt x="2226" y="2801"/>
                    <a:pt x="2245" y="2814"/>
                    <a:pt x="2258" y="2806"/>
                  </a:cubicBezTo>
                  <a:cubicBezTo>
                    <a:pt x="2266" y="2801"/>
                    <a:pt x="2258" y="2785"/>
                    <a:pt x="2263" y="2780"/>
                  </a:cubicBezTo>
                  <a:cubicBezTo>
                    <a:pt x="2282" y="2767"/>
                    <a:pt x="2364" y="2756"/>
                    <a:pt x="2374" y="2751"/>
                  </a:cubicBezTo>
                  <a:cubicBezTo>
                    <a:pt x="2385" y="2743"/>
                    <a:pt x="2388" y="2724"/>
                    <a:pt x="2398" y="2716"/>
                  </a:cubicBezTo>
                  <a:cubicBezTo>
                    <a:pt x="2406" y="2714"/>
                    <a:pt x="2406" y="2732"/>
                    <a:pt x="2414" y="2730"/>
                  </a:cubicBezTo>
                  <a:cubicBezTo>
                    <a:pt x="2417" y="2730"/>
                    <a:pt x="2443" y="2650"/>
                    <a:pt x="2449" y="2653"/>
                  </a:cubicBezTo>
                  <a:cubicBezTo>
                    <a:pt x="2462" y="2653"/>
                    <a:pt x="2467" y="2682"/>
                    <a:pt x="2480" y="2677"/>
                  </a:cubicBezTo>
                  <a:cubicBezTo>
                    <a:pt x="2533" y="2661"/>
                    <a:pt x="2491" y="2629"/>
                    <a:pt x="2494" y="2605"/>
                  </a:cubicBezTo>
                  <a:cubicBezTo>
                    <a:pt x="2502" y="2555"/>
                    <a:pt x="2560" y="2481"/>
                    <a:pt x="2586" y="2441"/>
                  </a:cubicBezTo>
                  <a:cubicBezTo>
                    <a:pt x="2639" y="2370"/>
                    <a:pt x="2795" y="2460"/>
                    <a:pt x="2814" y="2446"/>
                  </a:cubicBezTo>
                  <a:cubicBezTo>
                    <a:pt x="2830" y="2433"/>
                    <a:pt x="2835" y="2412"/>
                    <a:pt x="2851" y="2401"/>
                  </a:cubicBezTo>
                  <a:cubicBezTo>
                    <a:pt x="2856" y="2396"/>
                    <a:pt x="2930" y="2412"/>
                    <a:pt x="2893" y="2354"/>
                  </a:cubicBezTo>
                  <a:cubicBezTo>
                    <a:pt x="2888" y="2346"/>
                    <a:pt x="2869" y="2391"/>
                    <a:pt x="2872" y="2380"/>
                  </a:cubicBezTo>
                  <a:cubicBezTo>
                    <a:pt x="2877" y="2367"/>
                    <a:pt x="2904" y="2359"/>
                    <a:pt x="2896" y="2348"/>
                  </a:cubicBezTo>
                  <a:cubicBezTo>
                    <a:pt x="2891" y="2338"/>
                    <a:pt x="2875" y="2364"/>
                    <a:pt x="2862" y="2362"/>
                  </a:cubicBezTo>
                  <a:cubicBezTo>
                    <a:pt x="2854" y="2359"/>
                    <a:pt x="2869" y="2348"/>
                    <a:pt x="2877" y="2343"/>
                  </a:cubicBezTo>
                  <a:cubicBezTo>
                    <a:pt x="2888" y="2333"/>
                    <a:pt x="2907" y="2327"/>
                    <a:pt x="2917" y="2317"/>
                  </a:cubicBezTo>
                  <a:cubicBezTo>
                    <a:pt x="2933" y="2295"/>
                    <a:pt x="2928" y="2253"/>
                    <a:pt x="2954" y="2248"/>
                  </a:cubicBezTo>
                  <a:cubicBezTo>
                    <a:pt x="2991" y="2237"/>
                    <a:pt x="3028" y="2293"/>
                    <a:pt x="3036" y="2322"/>
                  </a:cubicBezTo>
                  <a:cubicBezTo>
                    <a:pt x="3039" y="2335"/>
                    <a:pt x="2949" y="2454"/>
                    <a:pt x="2957" y="2473"/>
                  </a:cubicBezTo>
                  <a:cubicBezTo>
                    <a:pt x="2973" y="2507"/>
                    <a:pt x="3036" y="2515"/>
                    <a:pt x="3042" y="2558"/>
                  </a:cubicBezTo>
                  <a:cubicBezTo>
                    <a:pt x="3044" y="2565"/>
                    <a:pt x="3039" y="2576"/>
                    <a:pt x="3031" y="2587"/>
                  </a:cubicBezTo>
                  <a:lnTo>
                    <a:pt x="3031" y="2587"/>
                  </a:lnTo>
                  <a:cubicBezTo>
                    <a:pt x="3050" y="2579"/>
                    <a:pt x="3100" y="2613"/>
                    <a:pt x="3110" y="2600"/>
                  </a:cubicBezTo>
                  <a:cubicBezTo>
                    <a:pt x="3124" y="2587"/>
                    <a:pt x="3102" y="2563"/>
                    <a:pt x="3108" y="2544"/>
                  </a:cubicBezTo>
                  <a:cubicBezTo>
                    <a:pt x="3113" y="2531"/>
                    <a:pt x="3137" y="2528"/>
                    <a:pt x="3142" y="2515"/>
                  </a:cubicBezTo>
                  <a:lnTo>
                    <a:pt x="3126" y="2446"/>
                  </a:lnTo>
                  <a:cubicBezTo>
                    <a:pt x="3126" y="2441"/>
                    <a:pt x="3203" y="2415"/>
                    <a:pt x="3208" y="2409"/>
                  </a:cubicBezTo>
                  <a:cubicBezTo>
                    <a:pt x="3214" y="2401"/>
                    <a:pt x="3166" y="2372"/>
                    <a:pt x="3161" y="2367"/>
                  </a:cubicBezTo>
                  <a:cubicBezTo>
                    <a:pt x="3140" y="2340"/>
                    <a:pt x="3118" y="2245"/>
                    <a:pt x="3134" y="2216"/>
                  </a:cubicBezTo>
                  <a:cubicBezTo>
                    <a:pt x="3140" y="2208"/>
                    <a:pt x="3237" y="2205"/>
                    <a:pt x="3248" y="2216"/>
                  </a:cubicBezTo>
                  <a:cubicBezTo>
                    <a:pt x="3251" y="2219"/>
                    <a:pt x="3235" y="2264"/>
                    <a:pt x="3267" y="2245"/>
                  </a:cubicBezTo>
                  <a:cubicBezTo>
                    <a:pt x="3275" y="2240"/>
                    <a:pt x="3269" y="2227"/>
                    <a:pt x="3275" y="2224"/>
                  </a:cubicBezTo>
                  <a:cubicBezTo>
                    <a:pt x="3301" y="2208"/>
                    <a:pt x="3335" y="2216"/>
                    <a:pt x="3362" y="2200"/>
                  </a:cubicBezTo>
                  <a:cubicBezTo>
                    <a:pt x="3436" y="2163"/>
                    <a:pt x="3478" y="2023"/>
                    <a:pt x="3576" y="2015"/>
                  </a:cubicBezTo>
                  <a:cubicBezTo>
                    <a:pt x="3613" y="2012"/>
                    <a:pt x="3650" y="2044"/>
                    <a:pt x="3690" y="2044"/>
                  </a:cubicBezTo>
                  <a:cubicBezTo>
                    <a:pt x="3767" y="2044"/>
                    <a:pt x="3854" y="1978"/>
                    <a:pt x="3918" y="1938"/>
                  </a:cubicBezTo>
                  <a:cubicBezTo>
                    <a:pt x="4021" y="1872"/>
                    <a:pt x="4069" y="1750"/>
                    <a:pt x="4167" y="1679"/>
                  </a:cubicBezTo>
                  <a:cubicBezTo>
                    <a:pt x="4228" y="1636"/>
                    <a:pt x="4315" y="1628"/>
                    <a:pt x="4378" y="1586"/>
                  </a:cubicBezTo>
                  <a:cubicBezTo>
                    <a:pt x="4408" y="1567"/>
                    <a:pt x="4463" y="1536"/>
                    <a:pt x="4482" y="1501"/>
                  </a:cubicBezTo>
                  <a:cubicBezTo>
                    <a:pt x="4492" y="1483"/>
                    <a:pt x="4500" y="1411"/>
                    <a:pt x="4548" y="1459"/>
                  </a:cubicBezTo>
                  <a:cubicBezTo>
                    <a:pt x="4558" y="1467"/>
                    <a:pt x="4566" y="1480"/>
                    <a:pt x="4572" y="1493"/>
                  </a:cubicBezTo>
                  <a:close/>
                  <a:moveTo>
                    <a:pt x="431" y="1207"/>
                  </a:moveTo>
                  <a:lnTo>
                    <a:pt x="426" y="1207"/>
                  </a:lnTo>
                  <a:cubicBezTo>
                    <a:pt x="410" y="1210"/>
                    <a:pt x="394" y="1207"/>
                    <a:pt x="378" y="1213"/>
                  </a:cubicBezTo>
                  <a:cubicBezTo>
                    <a:pt x="357" y="1221"/>
                    <a:pt x="341" y="1239"/>
                    <a:pt x="323" y="1252"/>
                  </a:cubicBezTo>
                  <a:cubicBezTo>
                    <a:pt x="318" y="1255"/>
                    <a:pt x="323" y="1266"/>
                    <a:pt x="320" y="1263"/>
                  </a:cubicBezTo>
                  <a:cubicBezTo>
                    <a:pt x="259" y="1250"/>
                    <a:pt x="241" y="1202"/>
                    <a:pt x="180" y="1234"/>
                  </a:cubicBezTo>
                  <a:lnTo>
                    <a:pt x="135" y="1284"/>
                  </a:lnTo>
                  <a:cubicBezTo>
                    <a:pt x="116" y="1292"/>
                    <a:pt x="93" y="1279"/>
                    <a:pt x="79" y="1292"/>
                  </a:cubicBezTo>
                  <a:cubicBezTo>
                    <a:pt x="63" y="1305"/>
                    <a:pt x="79" y="1332"/>
                    <a:pt x="69" y="1348"/>
                  </a:cubicBezTo>
                  <a:cubicBezTo>
                    <a:pt x="53" y="1366"/>
                    <a:pt x="0" y="1358"/>
                    <a:pt x="24" y="1398"/>
                  </a:cubicBezTo>
                  <a:cubicBezTo>
                    <a:pt x="82" y="1411"/>
                    <a:pt x="161" y="1467"/>
                    <a:pt x="122" y="1515"/>
                  </a:cubicBezTo>
                  <a:cubicBezTo>
                    <a:pt x="93" y="1546"/>
                    <a:pt x="63" y="1530"/>
                    <a:pt x="53" y="1583"/>
                  </a:cubicBezTo>
                  <a:lnTo>
                    <a:pt x="74" y="1660"/>
                  </a:lnTo>
                  <a:cubicBezTo>
                    <a:pt x="71" y="1679"/>
                    <a:pt x="34" y="1740"/>
                    <a:pt x="16" y="1750"/>
                  </a:cubicBezTo>
                  <a:lnTo>
                    <a:pt x="13" y="1779"/>
                  </a:lnTo>
                  <a:cubicBezTo>
                    <a:pt x="18" y="1785"/>
                    <a:pt x="29" y="1787"/>
                    <a:pt x="42" y="1792"/>
                  </a:cubicBezTo>
                  <a:cubicBezTo>
                    <a:pt x="82" y="1806"/>
                    <a:pt x="238" y="1697"/>
                    <a:pt x="228" y="1750"/>
                  </a:cubicBezTo>
                  <a:cubicBezTo>
                    <a:pt x="222" y="1787"/>
                    <a:pt x="93" y="1840"/>
                    <a:pt x="87" y="1882"/>
                  </a:cubicBezTo>
                  <a:cubicBezTo>
                    <a:pt x="87" y="1890"/>
                    <a:pt x="103" y="1893"/>
                    <a:pt x="106" y="1901"/>
                  </a:cubicBezTo>
                  <a:cubicBezTo>
                    <a:pt x="108" y="1909"/>
                    <a:pt x="108" y="1917"/>
                    <a:pt x="106" y="1925"/>
                  </a:cubicBezTo>
                  <a:cubicBezTo>
                    <a:pt x="103" y="1941"/>
                    <a:pt x="85" y="1986"/>
                    <a:pt x="98" y="1975"/>
                  </a:cubicBezTo>
                  <a:cubicBezTo>
                    <a:pt x="148" y="1933"/>
                    <a:pt x="159" y="1864"/>
                    <a:pt x="201" y="1808"/>
                  </a:cubicBezTo>
                  <a:cubicBezTo>
                    <a:pt x="238" y="1755"/>
                    <a:pt x="307" y="1745"/>
                    <a:pt x="341" y="1687"/>
                  </a:cubicBezTo>
                  <a:cubicBezTo>
                    <a:pt x="352" y="1668"/>
                    <a:pt x="363" y="1647"/>
                    <a:pt x="370" y="1626"/>
                  </a:cubicBezTo>
                  <a:cubicBezTo>
                    <a:pt x="373" y="1610"/>
                    <a:pt x="363" y="1591"/>
                    <a:pt x="373" y="1578"/>
                  </a:cubicBezTo>
                  <a:cubicBezTo>
                    <a:pt x="418" y="1520"/>
                    <a:pt x="437" y="1573"/>
                    <a:pt x="490" y="1554"/>
                  </a:cubicBezTo>
                  <a:cubicBezTo>
                    <a:pt x="498" y="1552"/>
                    <a:pt x="492" y="1536"/>
                    <a:pt x="500" y="1528"/>
                  </a:cubicBezTo>
                  <a:cubicBezTo>
                    <a:pt x="516" y="1515"/>
                    <a:pt x="532" y="1504"/>
                    <a:pt x="553" y="1499"/>
                  </a:cubicBezTo>
                  <a:cubicBezTo>
                    <a:pt x="614" y="1477"/>
                    <a:pt x="643" y="1544"/>
                    <a:pt x="630" y="1477"/>
                  </a:cubicBezTo>
                  <a:cubicBezTo>
                    <a:pt x="625" y="1464"/>
                    <a:pt x="640" y="1515"/>
                    <a:pt x="654" y="1512"/>
                  </a:cubicBezTo>
                  <a:cubicBezTo>
                    <a:pt x="675" y="1509"/>
                    <a:pt x="741" y="1496"/>
                    <a:pt x="749" y="1475"/>
                  </a:cubicBezTo>
                  <a:cubicBezTo>
                    <a:pt x="757" y="1459"/>
                    <a:pt x="746" y="1440"/>
                    <a:pt x="752" y="1422"/>
                  </a:cubicBezTo>
                  <a:cubicBezTo>
                    <a:pt x="752" y="1411"/>
                    <a:pt x="773" y="1393"/>
                    <a:pt x="760" y="1387"/>
                  </a:cubicBezTo>
                  <a:cubicBezTo>
                    <a:pt x="704" y="1369"/>
                    <a:pt x="577" y="1390"/>
                    <a:pt x="508" y="1348"/>
                  </a:cubicBezTo>
                  <a:cubicBezTo>
                    <a:pt x="405" y="1284"/>
                    <a:pt x="447" y="1250"/>
                    <a:pt x="431" y="1207"/>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0" name="Tunesia"/>
            <p:cNvSpPr>
              <a:spLocks/>
            </p:cNvSpPr>
            <p:nvPr/>
          </p:nvSpPr>
          <p:spPr bwMode="auto">
            <a:xfrm>
              <a:off x="3868196" y="5901088"/>
              <a:ext cx="307975" cy="271463"/>
            </a:xfrm>
            <a:custGeom>
              <a:avLst/>
              <a:gdLst>
                <a:gd name="T0" fmla="*/ 138 w 858"/>
                <a:gd name="T1" fmla="*/ 170 h 750"/>
                <a:gd name="T2" fmla="*/ 339 w 858"/>
                <a:gd name="T3" fmla="*/ 69 h 750"/>
                <a:gd name="T4" fmla="*/ 485 w 858"/>
                <a:gd name="T5" fmla="*/ 35 h 750"/>
                <a:gd name="T6" fmla="*/ 466 w 858"/>
                <a:gd name="T7" fmla="*/ 88 h 750"/>
                <a:gd name="T8" fmla="*/ 509 w 858"/>
                <a:gd name="T9" fmla="*/ 77 h 750"/>
                <a:gd name="T10" fmla="*/ 474 w 858"/>
                <a:gd name="T11" fmla="*/ 77 h 750"/>
                <a:gd name="T12" fmla="*/ 601 w 858"/>
                <a:gd name="T13" fmla="*/ 88 h 750"/>
                <a:gd name="T14" fmla="*/ 564 w 858"/>
                <a:gd name="T15" fmla="*/ 98 h 750"/>
                <a:gd name="T16" fmla="*/ 593 w 858"/>
                <a:gd name="T17" fmla="*/ 109 h 750"/>
                <a:gd name="T18" fmla="*/ 575 w 858"/>
                <a:gd name="T19" fmla="*/ 127 h 750"/>
                <a:gd name="T20" fmla="*/ 625 w 858"/>
                <a:gd name="T21" fmla="*/ 191 h 750"/>
                <a:gd name="T22" fmla="*/ 644 w 858"/>
                <a:gd name="T23" fmla="*/ 247 h 750"/>
                <a:gd name="T24" fmla="*/ 821 w 858"/>
                <a:gd name="T25" fmla="*/ 120 h 750"/>
                <a:gd name="T26" fmla="*/ 826 w 858"/>
                <a:gd name="T27" fmla="*/ 130 h 750"/>
                <a:gd name="T28" fmla="*/ 842 w 858"/>
                <a:gd name="T29" fmla="*/ 194 h 750"/>
                <a:gd name="T30" fmla="*/ 805 w 858"/>
                <a:gd name="T31" fmla="*/ 233 h 750"/>
                <a:gd name="T32" fmla="*/ 755 w 858"/>
                <a:gd name="T33" fmla="*/ 331 h 750"/>
                <a:gd name="T34" fmla="*/ 675 w 858"/>
                <a:gd name="T35" fmla="*/ 506 h 750"/>
                <a:gd name="T36" fmla="*/ 760 w 858"/>
                <a:gd name="T37" fmla="*/ 567 h 750"/>
                <a:gd name="T38" fmla="*/ 765 w 858"/>
                <a:gd name="T39" fmla="*/ 596 h 750"/>
                <a:gd name="T40" fmla="*/ 824 w 858"/>
                <a:gd name="T41" fmla="*/ 617 h 750"/>
                <a:gd name="T42" fmla="*/ 818 w 858"/>
                <a:gd name="T43" fmla="*/ 715 h 750"/>
                <a:gd name="T44" fmla="*/ 858 w 858"/>
                <a:gd name="T45" fmla="*/ 750 h 750"/>
                <a:gd name="T46" fmla="*/ 80 w 858"/>
                <a:gd name="T47" fmla="*/ 750 h 750"/>
                <a:gd name="T48" fmla="*/ 37 w 858"/>
                <a:gd name="T49" fmla="*/ 718 h 750"/>
                <a:gd name="T50" fmla="*/ 56 w 858"/>
                <a:gd name="T51" fmla="*/ 654 h 750"/>
                <a:gd name="T52" fmla="*/ 32 w 858"/>
                <a:gd name="T53" fmla="*/ 522 h 750"/>
                <a:gd name="T54" fmla="*/ 64 w 858"/>
                <a:gd name="T55" fmla="*/ 334 h 750"/>
                <a:gd name="T56" fmla="*/ 11 w 858"/>
                <a:gd name="T57" fmla="*/ 310 h 750"/>
                <a:gd name="T58" fmla="*/ 88 w 858"/>
                <a:gd name="T59" fmla="*/ 265 h 750"/>
                <a:gd name="T60" fmla="*/ 80 w 858"/>
                <a:gd name="T61" fmla="*/ 220 h 750"/>
                <a:gd name="T62" fmla="*/ 146 w 858"/>
                <a:gd name="T63" fmla="*/ 194 h 750"/>
                <a:gd name="T64" fmla="*/ 138 w 858"/>
                <a:gd name="T65" fmla="*/ 180 h 750"/>
                <a:gd name="T66" fmla="*/ 138 w 858"/>
                <a:gd name="T67" fmla="*/ 17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8" h="750">
                  <a:moveTo>
                    <a:pt x="138" y="170"/>
                  </a:moveTo>
                  <a:cubicBezTo>
                    <a:pt x="215" y="157"/>
                    <a:pt x="239" y="88"/>
                    <a:pt x="339" y="69"/>
                  </a:cubicBezTo>
                  <a:cubicBezTo>
                    <a:pt x="371" y="64"/>
                    <a:pt x="461" y="0"/>
                    <a:pt x="485" y="35"/>
                  </a:cubicBezTo>
                  <a:cubicBezTo>
                    <a:pt x="495" y="51"/>
                    <a:pt x="461" y="69"/>
                    <a:pt x="466" y="88"/>
                  </a:cubicBezTo>
                  <a:cubicBezTo>
                    <a:pt x="477" y="138"/>
                    <a:pt x="514" y="82"/>
                    <a:pt x="509" y="77"/>
                  </a:cubicBezTo>
                  <a:cubicBezTo>
                    <a:pt x="501" y="69"/>
                    <a:pt x="482" y="85"/>
                    <a:pt x="474" y="77"/>
                  </a:cubicBezTo>
                  <a:cubicBezTo>
                    <a:pt x="440" y="32"/>
                    <a:pt x="593" y="69"/>
                    <a:pt x="601" y="88"/>
                  </a:cubicBezTo>
                  <a:cubicBezTo>
                    <a:pt x="606" y="98"/>
                    <a:pt x="569" y="88"/>
                    <a:pt x="564" y="98"/>
                  </a:cubicBezTo>
                  <a:cubicBezTo>
                    <a:pt x="561" y="109"/>
                    <a:pt x="585" y="104"/>
                    <a:pt x="593" y="109"/>
                  </a:cubicBezTo>
                  <a:cubicBezTo>
                    <a:pt x="599" y="117"/>
                    <a:pt x="577" y="120"/>
                    <a:pt x="575" y="127"/>
                  </a:cubicBezTo>
                  <a:cubicBezTo>
                    <a:pt x="561" y="154"/>
                    <a:pt x="620" y="183"/>
                    <a:pt x="625" y="191"/>
                  </a:cubicBezTo>
                  <a:cubicBezTo>
                    <a:pt x="636" y="207"/>
                    <a:pt x="628" y="236"/>
                    <a:pt x="644" y="247"/>
                  </a:cubicBezTo>
                  <a:cubicBezTo>
                    <a:pt x="646" y="249"/>
                    <a:pt x="763" y="141"/>
                    <a:pt x="821" y="120"/>
                  </a:cubicBezTo>
                  <a:cubicBezTo>
                    <a:pt x="826" y="120"/>
                    <a:pt x="826" y="127"/>
                    <a:pt x="826" y="130"/>
                  </a:cubicBezTo>
                  <a:cubicBezTo>
                    <a:pt x="831" y="151"/>
                    <a:pt x="845" y="172"/>
                    <a:pt x="842" y="194"/>
                  </a:cubicBezTo>
                  <a:cubicBezTo>
                    <a:pt x="837" y="212"/>
                    <a:pt x="816" y="220"/>
                    <a:pt x="805" y="233"/>
                  </a:cubicBezTo>
                  <a:cubicBezTo>
                    <a:pt x="784" y="260"/>
                    <a:pt x="776" y="313"/>
                    <a:pt x="755" y="331"/>
                  </a:cubicBezTo>
                  <a:cubicBezTo>
                    <a:pt x="699" y="384"/>
                    <a:pt x="601" y="376"/>
                    <a:pt x="675" y="506"/>
                  </a:cubicBezTo>
                  <a:cubicBezTo>
                    <a:pt x="704" y="559"/>
                    <a:pt x="741" y="551"/>
                    <a:pt x="760" y="567"/>
                  </a:cubicBezTo>
                  <a:cubicBezTo>
                    <a:pt x="768" y="572"/>
                    <a:pt x="757" y="591"/>
                    <a:pt x="765" y="596"/>
                  </a:cubicBezTo>
                  <a:cubicBezTo>
                    <a:pt x="781" y="609"/>
                    <a:pt x="808" y="604"/>
                    <a:pt x="824" y="617"/>
                  </a:cubicBezTo>
                  <a:cubicBezTo>
                    <a:pt x="826" y="622"/>
                    <a:pt x="816" y="707"/>
                    <a:pt x="818" y="715"/>
                  </a:cubicBezTo>
                  <a:cubicBezTo>
                    <a:pt x="824" y="731"/>
                    <a:pt x="853" y="736"/>
                    <a:pt x="858" y="750"/>
                  </a:cubicBezTo>
                  <a:lnTo>
                    <a:pt x="80" y="750"/>
                  </a:lnTo>
                  <a:cubicBezTo>
                    <a:pt x="82" y="736"/>
                    <a:pt x="40" y="736"/>
                    <a:pt x="37" y="718"/>
                  </a:cubicBezTo>
                  <a:cubicBezTo>
                    <a:pt x="27" y="654"/>
                    <a:pt x="53" y="710"/>
                    <a:pt x="56" y="654"/>
                  </a:cubicBezTo>
                  <a:cubicBezTo>
                    <a:pt x="61" y="596"/>
                    <a:pt x="27" y="580"/>
                    <a:pt x="32" y="522"/>
                  </a:cubicBezTo>
                  <a:cubicBezTo>
                    <a:pt x="32" y="501"/>
                    <a:pt x="66" y="339"/>
                    <a:pt x="64" y="334"/>
                  </a:cubicBezTo>
                  <a:cubicBezTo>
                    <a:pt x="53" y="318"/>
                    <a:pt x="0" y="326"/>
                    <a:pt x="11" y="310"/>
                  </a:cubicBezTo>
                  <a:cubicBezTo>
                    <a:pt x="32" y="281"/>
                    <a:pt x="64" y="286"/>
                    <a:pt x="88" y="265"/>
                  </a:cubicBezTo>
                  <a:cubicBezTo>
                    <a:pt x="130" y="231"/>
                    <a:pt x="56" y="231"/>
                    <a:pt x="80" y="220"/>
                  </a:cubicBezTo>
                  <a:cubicBezTo>
                    <a:pt x="90" y="215"/>
                    <a:pt x="154" y="217"/>
                    <a:pt x="146" y="194"/>
                  </a:cubicBezTo>
                  <a:cubicBezTo>
                    <a:pt x="143" y="188"/>
                    <a:pt x="138" y="186"/>
                    <a:pt x="138" y="180"/>
                  </a:cubicBezTo>
                  <a:cubicBezTo>
                    <a:pt x="135" y="178"/>
                    <a:pt x="138" y="175"/>
                    <a:pt x="138" y="17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1" name="The Netherlands"/>
            <p:cNvSpPr>
              <a:spLocks noEditPoints="1"/>
            </p:cNvSpPr>
            <p:nvPr/>
          </p:nvSpPr>
          <p:spPr bwMode="auto">
            <a:xfrm>
              <a:off x="3536409" y="3891313"/>
              <a:ext cx="317500" cy="346075"/>
            </a:xfrm>
            <a:custGeom>
              <a:avLst/>
              <a:gdLst>
                <a:gd name="T0" fmla="*/ 421 w 879"/>
                <a:gd name="T1" fmla="*/ 164 h 961"/>
                <a:gd name="T2" fmla="*/ 410 w 879"/>
                <a:gd name="T3" fmla="*/ 270 h 961"/>
                <a:gd name="T4" fmla="*/ 389 w 879"/>
                <a:gd name="T5" fmla="*/ 355 h 961"/>
                <a:gd name="T6" fmla="*/ 540 w 879"/>
                <a:gd name="T7" fmla="*/ 286 h 961"/>
                <a:gd name="T8" fmla="*/ 558 w 879"/>
                <a:gd name="T9" fmla="*/ 204 h 961"/>
                <a:gd name="T10" fmla="*/ 500 w 879"/>
                <a:gd name="T11" fmla="*/ 135 h 961"/>
                <a:gd name="T12" fmla="*/ 470 w 879"/>
                <a:gd name="T13" fmla="*/ 130 h 961"/>
                <a:gd name="T14" fmla="*/ 360 w 879"/>
                <a:gd name="T15" fmla="*/ 159 h 961"/>
                <a:gd name="T16" fmla="*/ 301 w 879"/>
                <a:gd name="T17" fmla="*/ 328 h 961"/>
                <a:gd name="T18" fmla="*/ 193 w 879"/>
                <a:gd name="T19" fmla="*/ 482 h 961"/>
                <a:gd name="T20" fmla="*/ 174 w 879"/>
                <a:gd name="T21" fmla="*/ 540 h 961"/>
                <a:gd name="T22" fmla="*/ 145 w 879"/>
                <a:gd name="T23" fmla="*/ 614 h 961"/>
                <a:gd name="T24" fmla="*/ 196 w 879"/>
                <a:gd name="T25" fmla="*/ 630 h 961"/>
                <a:gd name="T26" fmla="*/ 206 w 879"/>
                <a:gd name="T27" fmla="*/ 664 h 961"/>
                <a:gd name="T28" fmla="*/ 23 w 879"/>
                <a:gd name="T29" fmla="*/ 630 h 961"/>
                <a:gd name="T30" fmla="*/ 129 w 879"/>
                <a:gd name="T31" fmla="*/ 670 h 961"/>
                <a:gd name="T32" fmla="*/ 198 w 879"/>
                <a:gd name="T33" fmla="*/ 688 h 961"/>
                <a:gd name="T34" fmla="*/ 233 w 879"/>
                <a:gd name="T35" fmla="*/ 712 h 961"/>
                <a:gd name="T36" fmla="*/ 262 w 879"/>
                <a:gd name="T37" fmla="*/ 686 h 961"/>
                <a:gd name="T38" fmla="*/ 312 w 879"/>
                <a:gd name="T39" fmla="*/ 696 h 961"/>
                <a:gd name="T40" fmla="*/ 407 w 879"/>
                <a:gd name="T41" fmla="*/ 754 h 961"/>
                <a:gd name="T42" fmla="*/ 526 w 879"/>
                <a:gd name="T43" fmla="*/ 821 h 961"/>
                <a:gd name="T44" fmla="*/ 516 w 879"/>
                <a:gd name="T45" fmla="*/ 874 h 961"/>
                <a:gd name="T46" fmla="*/ 566 w 879"/>
                <a:gd name="T47" fmla="*/ 945 h 961"/>
                <a:gd name="T48" fmla="*/ 561 w 879"/>
                <a:gd name="T49" fmla="*/ 926 h 961"/>
                <a:gd name="T50" fmla="*/ 540 w 879"/>
                <a:gd name="T51" fmla="*/ 839 h 961"/>
                <a:gd name="T52" fmla="*/ 609 w 879"/>
                <a:gd name="T53" fmla="*/ 802 h 961"/>
                <a:gd name="T54" fmla="*/ 622 w 879"/>
                <a:gd name="T55" fmla="*/ 733 h 961"/>
                <a:gd name="T56" fmla="*/ 577 w 879"/>
                <a:gd name="T57" fmla="*/ 585 h 961"/>
                <a:gd name="T58" fmla="*/ 622 w 879"/>
                <a:gd name="T59" fmla="*/ 564 h 961"/>
                <a:gd name="T60" fmla="*/ 667 w 879"/>
                <a:gd name="T61" fmla="*/ 572 h 961"/>
                <a:gd name="T62" fmla="*/ 738 w 879"/>
                <a:gd name="T63" fmla="*/ 495 h 961"/>
                <a:gd name="T64" fmla="*/ 744 w 879"/>
                <a:gd name="T65" fmla="*/ 328 h 961"/>
                <a:gd name="T66" fmla="*/ 751 w 879"/>
                <a:gd name="T67" fmla="*/ 299 h 961"/>
                <a:gd name="T68" fmla="*/ 818 w 879"/>
                <a:gd name="T69" fmla="*/ 302 h 961"/>
                <a:gd name="T70" fmla="*/ 873 w 879"/>
                <a:gd name="T71" fmla="*/ 90 h 961"/>
                <a:gd name="T72" fmla="*/ 497 w 879"/>
                <a:gd name="T73" fmla="*/ 82 h 961"/>
                <a:gd name="T74" fmla="*/ 5 w 879"/>
                <a:gd name="T75" fmla="*/ 688 h 961"/>
                <a:gd name="T76" fmla="*/ 95 w 879"/>
                <a:gd name="T77" fmla="*/ 749 h 961"/>
                <a:gd name="T78" fmla="*/ 140 w 879"/>
                <a:gd name="T79" fmla="*/ 688 h 961"/>
                <a:gd name="T80" fmla="*/ 42 w 879"/>
                <a:gd name="T81" fmla="*/ 675 h 961"/>
                <a:gd name="T82" fmla="*/ 5 w 879"/>
                <a:gd name="T83" fmla="*/ 68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961">
                  <a:moveTo>
                    <a:pt x="468" y="127"/>
                  </a:moveTo>
                  <a:lnTo>
                    <a:pt x="421" y="164"/>
                  </a:lnTo>
                  <a:cubicBezTo>
                    <a:pt x="394" y="256"/>
                    <a:pt x="511" y="212"/>
                    <a:pt x="468" y="243"/>
                  </a:cubicBezTo>
                  <a:cubicBezTo>
                    <a:pt x="450" y="257"/>
                    <a:pt x="421" y="251"/>
                    <a:pt x="410" y="270"/>
                  </a:cubicBezTo>
                  <a:cubicBezTo>
                    <a:pt x="397" y="288"/>
                    <a:pt x="439" y="305"/>
                    <a:pt x="423" y="321"/>
                  </a:cubicBezTo>
                  <a:cubicBezTo>
                    <a:pt x="417" y="329"/>
                    <a:pt x="384" y="347"/>
                    <a:pt x="389" y="355"/>
                  </a:cubicBezTo>
                  <a:lnTo>
                    <a:pt x="422" y="367"/>
                  </a:lnTo>
                  <a:cubicBezTo>
                    <a:pt x="438" y="367"/>
                    <a:pt x="496" y="260"/>
                    <a:pt x="540" y="286"/>
                  </a:cubicBezTo>
                  <a:cubicBezTo>
                    <a:pt x="556" y="295"/>
                    <a:pt x="534" y="278"/>
                    <a:pt x="529" y="259"/>
                  </a:cubicBezTo>
                  <a:cubicBezTo>
                    <a:pt x="524" y="241"/>
                    <a:pt x="566" y="222"/>
                    <a:pt x="558" y="204"/>
                  </a:cubicBezTo>
                  <a:cubicBezTo>
                    <a:pt x="548" y="180"/>
                    <a:pt x="484" y="212"/>
                    <a:pt x="484" y="188"/>
                  </a:cubicBezTo>
                  <a:cubicBezTo>
                    <a:pt x="487" y="169"/>
                    <a:pt x="497" y="153"/>
                    <a:pt x="500" y="135"/>
                  </a:cubicBezTo>
                  <a:cubicBezTo>
                    <a:pt x="500" y="130"/>
                    <a:pt x="495" y="124"/>
                    <a:pt x="492" y="119"/>
                  </a:cubicBezTo>
                  <a:cubicBezTo>
                    <a:pt x="489" y="114"/>
                    <a:pt x="460" y="143"/>
                    <a:pt x="470" y="130"/>
                  </a:cubicBezTo>
                  <a:lnTo>
                    <a:pt x="418" y="161"/>
                  </a:lnTo>
                  <a:cubicBezTo>
                    <a:pt x="399" y="167"/>
                    <a:pt x="378" y="159"/>
                    <a:pt x="360" y="159"/>
                  </a:cubicBezTo>
                  <a:cubicBezTo>
                    <a:pt x="352" y="159"/>
                    <a:pt x="344" y="153"/>
                    <a:pt x="341" y="156"/>
                  </a:cubicBezTo>
                  <a:cubicBezTo>
                    <a:pt x="307" y="198"/>
                    <a:pt x="317" y="283"/>
                    <a:pt x="301" y="328"/>
                  </a:cubicBezTo>
                  <a:cubicBezTo>
                    <a:pt x="286" y="368"/>
                    <a:pt x="254" y="413"/>
                    <a:pt x="225" y="445"/>
                  </a:cubicBezTo>
                  <a:cubicBezTo>
                    <a:pt x="214" y="458"/>
                    <a:pt x="206" y="474"/>
                    <a:pt x="193" y="482"/>
                  </a:cubicBezTo>
                  <a:cubicBezTo>
                    <a:pt x="185" y="487"/>
                    <a:pt x="166" y="476"/>
                    <a:pt x="164" y="487"/>
                  </a:cubicBezTo>
                  <a:cubicBezTo>
                    <a:pt x="158" y="503"/>
                    <a:pt x="182" y="524"/>
                    <a:pt x="174" y="540"/>
                  </a:cubicBezTo>
                  <a:cubicBezTo>
                    <a:pt x="148" y="582"/>
                    <a:pt x="66" y="561"/>
                    <a:pt x="84" y="572"/>
                  </a:cubicBezTo>
                  <a:cubicBezTo>
                    <a:pt x="106" y="585"/>
                    <a:pt x="121" y="604"/>
                    <a:pt x="145" y="614"/>
                  </a:cubicBezTo>
                  <a:cubicBezTo>
                    <a:pt x="156" y="617"/>
                    <a:pt x="166" y="601"/>
                    <a:pt x="174" y="604"/>
                  </a:cubicBezTo>
                  <a:cubicBezTo>
                    <a:pt x="185" y="606"/>
                    <a:pt x="203" y="622"/>
                    <a:pt x="196" y="630"/>
                  </a:cubicBezTo>
                  <a:cubicBezTo>
                    <a:pt x="182" y="638"/>
                    <a:pt x="148" y="609"/>
                    <a:pt x="148" y="625"/>
                  </a:cubicBezTo>
                  <a:cubicBezTo>
                    <a:pt x="151" y="649"/>
                    <a:pt x="219" y="646"/>
                    <a:pt x="206" y="664"/>
                  </a:cubicBezTo>
                  <a:cubicBezTo>
                    <a:pt x="166" y="717"/>
                    <a:pt x="129" y="619"/>
                    <a:pt x="113" y="617"/>
                  </a:cubicBezTo>
                  <a:cubicBezTo>
                    <a:pt x="63" y="604"/>
                    <a:pt x="16" y="611"/>
                    <a:pt x="23" y="630"/>
                  </a:cubicBezTo>
                  <a:cubicBezTo>
                    <a:pt x="23" y="633"/>
                    <a:pt x="106" y="688"/>
                    <a:pt x="121" y="686"/>
                  </a:cubicBezTo>
                  <a:cubicBezTo>
                    <a:pt x="127" y="686"/>
                    <a:pt x="124" y="675"/>
                    <a:pt x="129" y="670"/>
                  </a:cubicBezTo>
                  <a:cubicBezTo>
                    <a:pt x="140" y="662"/>
                    <a:pt x="151" y="680"/>
                    <a:pt x="161" y="683"/>
                  </a:cubicBezTo>
                  <a:cubicBezTo>
                    <a:pt x="172" y="688"/>
                    <a:pt x="188" y="678"/>
                    <a:pt x="198" y="688"/>
                  </a:cubicBezTo>
                  <a:cubicBezTo>
                    <a:pt x="203" y="694"/>
                    <a:pt x="209" y="701"/>
                    <a:pt x="211" y="709"/>
                  </a:cubicBezTo>
                  <a:cubicBezTo>
                    <a:pt x="219" y="712"/>
                    <a:pt x="225" y="715"/>
                    <a:pt x="233" y="712"/>
                  </a:cubicBezTo>
                  <a:cubicBezTo>
                    <a:pt x="251" y="712"/>
                    <a:pt x="201" y="651"/>
                    <a:pt x="264" y="670"/>
                  </a:cubicBezTo>
                  <a:cubicBezTo>
                    <a:pt x="270" y="670"/>
                    <a:pt x="259" y="683"/>
                    <a:pt x="262" y="686"/>
                  </a:cubicBezTo>
                  <a:cubicBezTo>
                    <a:pt x="294" y="712"/>
                    <a:pt x="301" y="649"/>
                    <a:pt x="325" y="667"/>
                  </a:cubicBezTo>
                  <a:cubicBezTo>
                    <a:pt x="333" y="675"/>
                    <a:pt x="304" y="691"/>
                    <a:pt x="312" y="696"/>
                  </a:cubicBezTo>
                  <a:cubicBezTo>
                    <a:pt x="373" y="728"/>
                    <a:pt x="320" y="688"/>
                    <a:pt x="368" y="678"/>
                  </a:cubicBezTo>
                  <a:cubicBezTo>
                    <a:pt x="376" y="675"/>
                    <a:pt x="389" y="752"/>
                    <a:pt x="407" y="754"/>
                  </a:cubicBezTo>
                  <a:cubicBezTo>
                    <a:pt x="450" y="762"/>
                    <a:pt x="505" y="760"/>
                    <a:pt x="540" y="805"/>
                  </a:cubicBezTo>
                  <a:cubicBezTo>
                    <a:pt x="542" y="810"/>
                    <a:pt x="529" y="815"/>
                    <a:pt x="526" y="821"/>
                  </a:cubicBezTo>
                  <a:cubicBezTo>
                    <a:pt x="521" y="836"/>
                    <a:pt x="508" y="850"/>
                    <a:pt x="505" y="866"/>
                  </a:cubicBezTo>
                  <a:cubicBezTo>
                    <a:pt x="505" y="871"/>
                    <a:pt x="519" y="868"/>
                    <a:pt x="516" y="874"/>
                  </a:cubicBezTo>
                  <a:cubicBezTo>
                    <a:pt x="513" y="881"/>
                    <a:pt x="500" y="884"/>
                    <a:pt x="497" y="895"/>
                  </a:cubicBezTo>
                  <a:cubicBezTo>
                    <a:pt x="479" y="961"/>
                    <a:pt x="524" y="942"/>
                    <a:pt x="566" y="945"/>
                  </a:cubicBezTo>
                  <a:lnTo>
                    <a:pt x="569" y="945"/>
                  </a:lnTo>
                  <a:cubicBezTo>
                    <a:pt x="564" y="937"/>
                    <a:pt x="561" y="929"/>
                    <a:pt x="561" y="926"/>
                  </a:cubicBezTo>
                  <a:cubicBezTo>
                    <a:pt x="564" y="916"/>
                    <a:pt x="582" y="916"/>
                    <a:pt x="585" y="905"/>
                  </a:cubicBezTo>
                  <a:cubicBezTo>
                    <a:pt x="593" y="860"/>
                    <a:pt x="516" y="844"/>
                    <a:pt x="540" y="839"/>
                  </a:cubicBezTo>
                  <a:cubicBezTo>
                    <a:pt x="548" y="836"/>
                    <a:pt x="553" y="847"/>
                    <a:pt x="558" y="847"/>
                  </a:cubicBezTo>
                  <a:lnTo>
                    <a:pt x="609" y="802"/>
                  </a:lnTo>
                  <a:cubicBezTo>
                    <a:pt x="611" y="789"/>
                    <a:pt x="577" y="805"/>
                    <a:pt x="587" y="784"/>
                  </a:cubicBezTo>
                  <a:cubicBezTo>
                    <a:pt x="595" y="765"/>
                    <a:pt x="614" y="752"/>
                    <a:pt x="622" y="733"/>
                  </a:cubicBezTo>
                  <a:cubicBezTo>
                    <a:pt x="646" y="675"/>
                    <a:pt x="587" y="633"/>
                    <a:pt x="571" y="604"/>
                  </a:cubicBezTo>
                  <a:cubicBezTo>
                    <a:pt x="569" y="598"/>
                    <a:pt x="574" y="590"/>
                    <a:pt x="577" y="585"/>
                  </a:cubicBezTo>
                  <a:cubicBezTo>
                    <a:pt x="577" y="580"/>
                    <a:pt x="571" y="572"/>
                    <a:pt x="577" y="569"/>
                  </a:cubicBezTo>
                  <a:cubicBezTo>
                    <a:pt x="590" y="561"/>
                    <a:pt x="606" y="569"/>
                    <a:pt x="622" y="564"/>
                  </a:cubicBezTo>
                  <a:cubicBezTo>
                    <a:pt x="627" y="561"/>
                    <a:pt x="616" y="545"/>
                    <a:pt x="622" y="548"/>
                  </a:cubicBezTo>
                  <a:cubicBezTo>
                    <a:pt x="638" y="553"/>
                    <a:pt x="648" y="572"/>
                    <a:pt x="667" y="572"/>
                  </a:cubicBezTo>
                  <a:cubicBezTo>
                    <a:pt x="685" y="574"/>
                    <a:pt x="757" y="551"/>
                    <a:pt x="765" y="532"/>
                  </a:cubicBezTo>
                  <a:cubicBezTo>
                    <a:pt x="773" y="514"/>
                    <a:pt x="714" y="511"/>
                    <a:pt x="738" y="495"/>
                  </a:cubicBezTo>
                  <a:cubicBezTo>
                    <a:pt x="781" y="466"/>
                    <a:pt x="831" y="455"/>
                    <a:pt x="820" y="389"/>
                  </a:cubicBezTo>
                  <a:cubicBezTo>
                    <a:pt x="818" y="352"/>
                    <a:pt x="720" y="368"/>
                    <a:pt x="744" y="328"/>
                  </a:cubicBezTo>
                  <a:cubicBezTo>
                    <a:pt x="746" y="320"/>
                    <a:pt x="759" y="328"/>
                    <a:pt x="759" y="323"/>
                  </a:cubicBezTo>
                  <a:cubicBezTo>
                    <a:pt x="762" y="315"/>
                    <a:pt x="749" y="307"/>
                    <a:pt x="751" y="299"/>
                  </a:cubicBezTo>
                  <a:cubicBezTo>
                    <a:pt x="751" y="294"/>
                    <a:pt x="759" y="294"/>
                    <a:pt x="765" y="294"/>
                  </a:cubicBezTo>
                  <a:cubicBezTo>
                    <a:pt x="783" y="294"/>
                    <a:pt x="799" y="302"/>
                    <a:pt x="818" y="302"/>
                  </a:cubicBezTo>
                  <a:cubicBezTo>
                    <a:pt x="839" y="302"/>
                    <a:pt x="820" y="259"/>
                    <a:pt x="828" y="238"/>
                  </a:cubicBezTo>
                  <a:cubicBezTo>
                    <a:pt x="834" y="220"/>
                    <a:pt x="879" y="135"/>
                    <a:pt x="873" y="90"/>
                  </a:cubicBezTo>
                  <a:cubicBezTo>
                    <a:pt x="820" y="116"/>
                    <a:pt x="815" y="18"/>
                    <a:pt x="770" y="8"/>
                  </a:cubicBezTo>
                  <a:cubicBezTo>
                    <a:pt x="730" y="0"/>
                    <a:pt x="521" y="45"/>
                    <a:pt x="497" y="82"/>
                  </a:cubicBezTo>
                  <a:cubicBezTo>
                    <a:pt x="484" y="98"/>
                    <a:pt x="479" y="114"/>
                    <a:pt x="468" y="127"/>
                  </a:cubicBezTo>
                  <a:close/>
                  <a:moveTo>
                    <a:pt x="5" y="688"/>
                  </a:moveTo>
                  <a:cubicBezTo>
                    <a:pt x="0" y="757"/>
                    <a:pt x="55" y="712"/>
                    <a:pt x="95" y="731"/>
                  </a:cubicBezTo>
                  <a:cubicBezTo>
                    <a:pt x="100" y="733"/>
                    <a:pt x="90" y="744"/>
                    <a:pt x="95" y="749"/>
                  </a:cubicBezTo>
                  <a:cubicBezTo>
                    <a:pt x="127" y="770"/>
                    <a:pt x="153" y="733"/>
                    <a:pt x="174" y="715"/>
                  </a:cubicBezTo>
                  <a:cubicBezTo>
                    <a:pt x="161" y="701"/>
                    <a:pt x="145" y="691"/>
                    <a:pt x="140" y="688"/>
                  </a:cubicBezTo>
                  <a:cubicBezTo>
                    <a:pt x="127" y="686"/>
                    <a:pt x="124" y="709"/>
                    <a:pt x="111" y="709"/>
                  </a:cubicBezTo>
                  <a:cubicBezTo>
                    <a:pt x="66" y="709"/>
                    <a:pt x="95" y="683"/>
                    <a:pt x="42" y="675"/>
                  </a:cubicBezTo>
                  <a:cubicBezTo>
                    <a:pt x="29" y="672"/>
                    <a:pt x="16" y="672"/>
                    <a:pt x="0" y="678"/>
                  </a:cubicBezTo>
                  <a:lnTo>
                    <a:pt x="5" y="68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2" name="Syria"/>
            <p:cNvSpPr>
              <a:spLocks/>
            </p:cNvSpPr>
            <p:nvPr/>
          </p:nvSpPr>
          <p:spPr bwMode="auto">
            <a:xfrm>
              <a:off x="6659021" y="5201001"/>
              <a:ext cx="569913" cy="835025"/>
            </a:xfrm>
            <a:custGeom>
              <a:avLst/>
              <a:gdLst>
                <a:gd name="T0" fmla="*/ 21 w 1580"/>
                <a:gd name="T1" fmla="*/ 1176 h 2317"/>
                <a:gd name="T2" fmla="*/ 100 w 1580"/>
                <a:gd name="T3" fmla="*/ 1189 h 2317"/>
                <a:gd name="T4" fmla="*/ 98 w 1580"/>
                <a:gd name="T5" fmla="*/ 1133 h 2317"/>
                <a:gd name="T6" fmla="*/ 132 w 1580"/>
                <a:gd name="T7" fmla="*/ 1104 h 2317"/>
                <a:gd name="T8" fmla="*/ 116 w 1580"/>
                <a:gd name="T9" fmla="*/ 1035 h 2317"/>
                <a:gd name="T10" fmla="*/ 198 w 1580"/>
                <a:gd name="T11" fmla="*/ 998 h 2317"/>
                <a:gd name="T12" fmla="*/ 151 w 1580"/>
                <a:gd name="T13" fmla="*/ 956 h 2317"/>
                <a:gd name="T14" fmla="*/ 124 w 1580"/>
                <a:gd name="T15" fmla="*/ 805 h 2317"/>
                <a:gd name="T16" fmla="*/ 238 w 1580"/>
                <a:gd name="T17" fmla="*/ 805 h 2317"/>
                <a:gd name="T18" fmla="*/ 257 w 1580"/>
                <a:gd name="T19" fmla="*/ 834 h 2317"/>
                <a:gd name="T20" fmla="*/ 265 w 1580"/>
                <a:gd name="T21" fmla="*/ 813 h 2317"/>
                <a:gd name="T22" fmla="*/ 352 w 1580"/>
                <a:gd name="T23" fmla="*/ 789 h 2317"/>
                <a:gd name="T24" fmla="*/ 566 w 1580"/>
                <a:gd name="T25" fmla="*/ 604 h 2317"/>
                <a:gd name="T26" fmla="*/ 680 w 1580"/>
                <a:gd name="T27" fmla="*/ 633 h 2317"/>
                <a:gd name="T28" fmla="*/ 908 w 1580"/>
                <a:gd name="T29" fmla="*/ 527 h 2317"/>
                <a:gd name="T30" fmla="*/ 1157 w 1580"/>
                <a:gd name="T31" fmla="*/ 268 h 2317"/>
                <a:gd name="T32" fmla="*/ 1368 w 1580"/>
                <a:gd name="T33" fmla="*/ 175 h 2317"/>
                <a:gd name="T34" fmla="*/ 1472 w 1580"/>
                <a:gd name="T35" fmla="*/ 90 h 2317"/>
                <a:gd name="T36" fmla="*/ 1538 w 1580"/>
                <a:gd name="T37" fmla="*/ 48 h 2317"/>
                <a:gd name="T38" fmla="*/ 1564 w 1580"/>
                <a:gd name="T39" fmla="*/ 98 h 2317"/>
                <a:gd name="T40" fmla="*/ 1488 w 1580"/>
                <a:gd name="T41" fmla="*/ 313 h 2317"/>
                <a:gd name="T42" fmla="*/ 1379 w 1580"/>
                <a:gd name="T43" fmla="*/ 458 h 2317"/>
                <a:gd name="T44" fmla="*/ 1469 w 1580"/>
                <a:gd name="T45" fmla="*/ 612 h 2317"/>
                <a:gd name="T46" fmla="*/ 1506 w 1580"/>
                <a:gd name="T47" fmla="*/ 837 h 2317"/>
                <a:gd name="T48" fmla="*/ 1562 w 1580"/>
                <a:gd name="T49" fmla="*/ 969 h 2317"/>
                <a:gd name="T50" fmla="*/ 1392 w 1580"/>
                <a:gd name="T51" fmla="*/ 1308 h 2317"/>
                <a:gd name="T52" fmla="*/ 942 w 1580"/>
                <a:gd name="T53" fmla="*/ 1882 h 2317"/>
                <a:gd name="T54" fmla="*/ 646 w 1580"/>
                <a:gd name="T55" fmla="*/ 2269 h 2317"/>
                <a:gd name="T56" fmla="*/ 413 w 1580"/>
                <a:gd name="T57" fmla="*/ 2277 h 2317"/>
                <a:gd name="T58" fmla="*/ 355 w 1580"/>
                <a:gd name="T59" fmla="*/ 2237 h 2317"/>
                <a:gd name="T60" fmla="*/ 272 w 1580"/>
                <a:gd name="T61" fmla="*/ 2243 h 2317"/>
                <a:gd name="T62" fmla="*/ 225 w 1580"/>
                <a:gd name="T63" fmla="*/ 2084 h 2317"/>
                <a:gd name="T64" fmla="*/ 227 w 1580"/>
                <a:gd name="T65" fmla="*/ 2076 h 2317"/>
                <a:gd name="T66" fmla="*/ 227 w 1580"/>
                <a:gd name="T67" fmla="*/ 2076 h 2317"/>
                <a:gd name="T68" fmla="*/ 220 w 1580"/>
                <a:gd name="T69" fmla="*/ 2084 h 2317"/>
                <a:gd name="T70" fmla="*/ 302 w 1580"/>
                <a:gd name="T71" fmla="*/ 1933 h 2317"/>
                <a:gd name="T72" fmla="*/ 262 w 1580"/>
                <a:gd name="T73" fmla="*/ 1898 h 2317"/>
                <a:gd name="T74" fmla="*/ 291 w 1580"/>
                <a:gd name="T75" fmla="*/ 1845 h 2317"/>
                <a:gd name="T76" fmla="*/ 365 w 1580"/>
                <a:gd name="T77" fmla="*/ 1819 h 2317"/>
                <a:gd name="T78" fmla="*/ 328 w 1580"/>
                <a:gd name="T79" fmla="*/ 1800 h 2317"/>
                <a:gd name="T80" fmla="*/ 394 w 1580"/>
                <a:gd name="T81" fmla="*/ 1673 h 2317"/>
                <a:gd name="T82" fmla="*/ 378 w 1580"/>
                <a:gd name="T83" fmla="*/ 1668 h 2317"/>
                <a:gd name="T84" fmla="*/ 349 w 1580"/>
                <a:gd name="T85" fmla="*/ 1605 h 2317"/>
                <a:gd name="T86" fmla="*/ 280 w 1580"/>
                <a:gd name="T87" fmla="*/ 1599 h 2317"/>
                <a:gd name="T88" fmla="*/ 299 w 1580"/>
                <a:gd name="T89" fmla="*/ 1562 h 2317"/>
                <a:gd name="T90" fmla="*/ 267 w 1580"/>
                <a:gd name="T91" fmla="*/ 1544 h 2317"/>
                <a:gd name="T92" fmla="*/ 169 w 1580"/>
                <a:gd name="T93" fmla="*/ 1591 h 2317"/>
                <a:gd name="T94" fmla="*/ 114 w 1580"/>
                <a:gd name="T95" fmla="*/ 1515 h 2317"/>
                <a:gd name="T96" fmla="*/ 74 w 1580"/>
                <a:gd name="T97" fmla="*/ 1345 h 2317"/>
                <a:gd name="T98" fmla="*/ 16 w 1580"/>
                <a:gd name="T99" fmla="*/ 1300 h 2317"/>
                <a:gd name="T100" fmla="*/ 24 w 1580"/>
                <a:gd name="T101" fmla="*/ 1247 h 2317"/>
                <a:gd name="T102" fmla="*/ 0 w 1580"/>
                <a:gd name="T103" fmla="*/ 1215 h 2317"/>
                <a:gd name="T104" fmla="*/ 21 w 1580"/>
                <a:gd name="T105" fmla="*/ 1176 h 2317"/>
                <a:gd name="T106" fmla="*/ 21 w 1580"/>
                <a:gd name="T107" fmla="*/ 117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0" h="2317">
                  <a:moveTo>
                    <a:pt x="21" y="1176"/>
                  </a:moveTo>
                  <a:cubicBezTo>
                    <a:pt x="40" y="1168"/>
                    <a:pt x="90" y="1202"/>
                    <a:pt x="100" y="1189"/>
                  </a:cubicBezTo>
                  <a:cubicBezTo>
                    <a:pt x="114" y="1176"/>
                    <a:pt x="92" y="1152"/>
                    <a:pt x="98" y="1133"/>
                  </a:cubicBezTo>
                  <a:cubicBezTo>
                    <a:pt x="103" y="1120"/>
                    <a:pt x="127" y="1117"/>
                    <a:pt x="132" y="1104"/>
                  </a:cubicBezTo>
                  <a:lnTo>
                    <a:pt x="116" y="1035"/>
                  </a:lnTo>
                  <a:cubicBezTo>
                    <a:pt x="116" y="1030"/>
                    <a:pt x="193" y="1004"/>
                    <a:pt x="198" y="998"/>
                  </a:cubicBezTo>
                  <a:cubicBezTo>
                    <a:pt x="204" y="990"/>
                    <a:pt x="156" y="961"/>
                    <a:pt x="151" y="956"/>
                  </a:cubicBezTo>
                  <a:cubicBezTo>
                    <a:pt x="130" y="929"/>
                    <a:pt x="108" y="834"/>
                    <a:pt x="124" y="805"/>
                  </a:cubicBezTo>
                  <a:cubicBezTo>
                    <a:pt x="130" y="797"/>
                    <a:pt x="227" y="794"/>
                    <a:pt x="238" y="805"/>
                  </a:cubicBezTo>
                  <a:cubicBezTo>
                    <a:pt x="241" y="808"/>
                    <a:pt x="225" y="853"/>
                    <a:pt x="257" y="834"/>
                  </a:cubicBezTo>
                  <a:cubicBezTo>
                    <a:pt x="265" y="829"/>
                    <a:pt x="259" y="816"/>
                    <a:pt x="265" y="813"/>
                  </a:cubicBezTo>
                  <a:cubicBezTo>
                    <a:pt x="291" y="797"/>
                    <a:pt x="325" y="805"/>
                    <a:pt x="352" y="789"/>
                  </a:cubicBezTo>
                  <a:cubicBezTo>
                    <a:pt x="426" y="752"/>
                    <a:pt x="468" y="612"/>
                    <a:pt x="566" y="604"/>
                  </a:cubicBezTo>
                  <a:cubicBezTo>
                    <a:pt x="603" y="601"/>
                    <a:pt x="640" y="633"/>
                    <a:pt x="680" y="633"/>
                  </a:cubicBezTo>
                  <a:cubicBezTo>
                    <a:pt x="757" y="633"/>
                    <a:pt x="844" y="567"/>
                    <a:pt x="908" y="527"/>
                  </a:cubicBezTo>
                  <a:cubicBezTo>
                    <a:pt x="1011" y="461"/>
                    <a:pt x="1059" y="339"/>
                    <a:pt x="1157" y="268"/>
                  </a:cubicBezTo>
                  <a:cubicBezTo>
                    <a:pt x="1218" y="225"/>
                    <a:pt x="1305" y="217"/>
                    <a:pt x="1368" y="175"/>
                  </a:cubicBezTo>
                  <a:cubicBezTo>
                    <a:pt x="1398" y="156"/>
                    <a:pt x="1453" y="125"/>
                    <a:pt x="1472" y="90"/>
                  </a:cubicBezTo>
                  <a:cubicBezTo>
                    <a:pt x="1482" y="72"/>
                    <a:pt x="1490" y="0"/>
                    <a:pt x="1538" y="48"/>
                  </a:cubicBezTo>
                  <a:cubicBezTo>
                    <a:pt x="1551" y="61"/>
                    <a:pt x="1562" y="80"/>
                    <a:pt x="1564" y="98"/>
                  </a:cubicBezTo>
                  <a:cubicBezTo>
                    <a:pt x="1564" y="111"/>
                    <a:pt x="1498" y="299"/>
                    <a:pt x="1488" y="313"/>
                  </a:cubicBezTo>
                  <a:cubicBezTo>
                    <a:pt x="1443" y="374"/>
                    <a:pt x="1368" y="363"/>
                    <a:pt x="1379" y="458"/>
                  </a:cubicBezTo>
                  <a:cubicBezTo>
                    <a:pt x="1392" y="551"/>
                    <a:pt x="1424" y="551"/>
                    <a:pt x="1469" y="612"/>
                  </a:cubicBezTo>
                  <a:cubicBezTo>
                    <a:pt x="1511" y="667"/>
                    <a:pt x="1485" y="768"/>
                    <a:pt x="1506" y="837"/>
                  </a:cubicBezTo>
                  <a:cubicBezTo>
                    <a:pt x="1517" y="882"/>
                    <a:pt x="1554" y="924"/>
                    <a:pt x="1562" y="969"/>
                  </a:cubicBezTo>
                  <a:cubicBezTo>
                    <a:pt x="1580" y="1109"/>
                    <a:pt x="1472" y="1210"/>
                    <a:pt x="1392" y="1308"/>
                  </a:cubicBezTo>
                  <a:cubicBezTo>
                    <a:pt x="1241" y="1501"/>
                    <a:pt x="1090" y="1692"/>
                    <a:pt x="942" y="1882"/>
                  </a:cubicBezTo>
                  <a:cubicBezTo>
                    <a:pt x="900" y="1938"/>
                    <a:pt x="675" y="2253"/>
                    <a:pt x="646" y="2269"/>
                  </a:cubicBezTo>
                  <a:cubicBezTo>
                    <a:pt x="603" y="2293"/>
                    <a:pt x="458" y="2290"/>
                    <a:pt x="413" y="2277"/>
                  </a:cubicBezTo>
                  <a:cubicBezTo>
                    <a:pt x="410" y="2274"/>
                    <a:pt x="357" y="2237"/>
                    <a:pt x="355" y="2237"/>
                  </a:cubicBezTo>
                  <a:cubicBezTo>
                    <a:pt x="280" y="2213"/>
                    <a:pt x="283" y="2317"/>
                    <a:pt x="272" y="2243"/>
                  </a:cubicBezTo>
                  <a:cubicBezTo>
                    <a:pt x="272" y="2243"/>
                    <a:pt x="227" y="2089"/>
                    <a:pt x="225" y="2084"/>
                  </a:cubicBezTo>
                  <a:lnTo>
                    <a:pt x="227" y="2076"/>
                  </a:lnTo>
                  <a:lnTo>
                    <a:pt x="227" y="2076"/>
                  </a:lnTo>
                  <a:lnTo>
                    <a:pt x="220" y="2084"/>
                  </a:lnTo>
                  <a:cubicBezTo>
                    <a:pt x="251" y="2055"/>
                    <a:pt x="291" y="1965"/>
                    <a:pt x="302" y="1933"/>
                  </a:cubicBezTo>
                  <a:cubicBezTo>
                    <a:pt x="307" y="1925"/>
                    <a:pt x="243" y="1946"/>
                    <a:pt x="262" y="1898"/>
                  </a:cubicBezTo>
                  <a:cubicBezTo>
                    <a:pt x="270" y="1880"/>
                    <a:pt x="278" y="1861"/>
                    <a:pt x="291" y="1845"/>
                  </a:cubicBezTo>
                  <a:lnTo>
                    <a:pt x="365" y="1819"/>
                  </a:lnTo>
                  <a:cubicBezTo>
                    <a:pt x="365" y="1806"/>
                    <a:pt x="331" y="1814"/>
                    <a:pt x="328" y="1800"/>
                  </a:cubicBezTo>
                  <a:cubicBezTo>
                    <a:pt x="320" y="1750"/>
                    <a:pt x="389" y="1716"/>
                    <a:pt x="394" y="1673"/>
                  </a:cubicBezTo>
                  <a:cubicBezTo>
                    <a:pt x="397" y="1665"/>
                    <a:pt x="381" y="1671"/>
                    <a:pt x="378" y="1668"/>
                  </a:cubicBezTo>
                  <a:cubicBezTo>
                    <a:pt x="362" y="1642"/>
                    <a:pt x="378" y="1628"/>
                    <a:pt x="349" y="1605"/>
                  </a:cubicBezTo>
                  <a:cubicBezTo>
                    <a:pt x="315" y="1578"/>
                    <a:pt x="283" y="1612"/>
                    <a:pt x="280" y="1599"/>
                  </a:cubicBezTo>
                  <a:cubicBezTo>
                    <a:pt x="278" y="1586"/>
                    <a:pt x="299" y="1575"/>
                    <a:pt x="299" y="1562"/>
                  </a:cubicBezTo>
                  <a:cubicBezTo>
                    <a:pt x="299" y="1549"/>
                    <a:pt x="278" y="1546"/>
                    <a:pt x="267" y="1544"/>
                  </a:cubicBezTo>
                  <a:cubicBezTo>
                    <a:pt x="267" y="1541"/>
                    <a:pt x="212" y="1581"/>
                    <a:pt x="169" y="1591"/>
                  </a:cubicBezTo>
                  <a:cubicBezTo>
                    <a:pt x="153" y="1565"/>
                    <a:pt x="122" y="1541"/>
                    <a:pt x="114" y="1515"/>
                  </a:cubicBezTo>
                  <a:cubicBezTo>
                    <a:pt x="90" y="1454"/>
                    <a:pt x="122" y="1401"/>
                    <a:pt x="74" y="1345"/>
                  </a:cubicBezTo>
                  <a:cubicBezTo>
                    <a:pt x="53" y="1319"/>
                    <a:pt x="13" y="1335"/>
                    <a:pt x="16" y="1300"/>
                  </a:cubicBezTo>
                  <a:cubicBezTo>
                    <a:pt x="18" y="1282"/>
                    <a:pt x="26" y="1266"/>
                    <a:pt x="24" y="1247"/>
                  </a:cubicBezTo>
                  <a:cubicBezTo>
                    <a:pt x="21" y="1234"/>
                    <a:pt x="0" y="1229"/>
                    <a:pt x="0" y="1215"/>
                  </a:cubicBezTo>
                  <a:cubicBezTo>
                    <a:pt x="0" y="1205"/>
                    <a:pt x="10" y="1189"/>
                    <a:pt x="21" y="1176"/>
                  </a:cubicBezTo>
                  <a:lnTo>
                    <a:pt x="21" y="117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3" name="Switzerland"/>
            <p:cNvSpPr>
              <a:spLocks/>
            </p:cNvSpPr>
            <p:nvPr/>
          </p:nvSpPr>
          <p:spPr bwMode="auto">
            <a:xfrm>
              <a:off x="3704684" y="4597751"/>
              <a:ext cx="403225" cy="263525"/>
            </a:xfrm>
            <a:custGeom>
              <a:avLst/>
              <a:gdLst>
                <a:gd name="T0" fmla="*/ 1085 w 1119"/>
                <a:gd name="T1" fmla="*/ 389 h 731"/>
                <a:gd name="T2" fmla="*/ 1088 w 1119"/>
                <a:gd name="T3" fmla="*/ 471 h 731"/>
                <a:gd name="T4" fmla="*/ 1019 w 1119"/>
                <a:gd name="T5" fmla="*/ 511 h 731"/>
                <a:gd name="T6" fmla="*/ 1024 w 1119"/>
                <a:gd name="T7" fmla="*/ 564 h 731"/>
                <a:gd name="T8" fmla="*/ 966 w 1119"/>
                <a:gd name="T9" fmla="*/ 524 h 731"/>
                <a:gd name="T10" fmla="*/ 826 w 1119"/>
                <a:gd name="T11" fmla="*/ 477 h 731"/>
                <a:gd name="T12" fmla="*/ 736 w 1119"/>
                <a:gd name="T13" fmla="*/ 667 h 731"/>
                <a:gd name="T14" fmla="*/ 712 w 1119"/>
                <a:gd name="T15" fmla="*/ 673 h 731"/>
                <a:gd name="T16" fmla="*/ 701 w 1119"/>
                <a:gd name="T17" fmla="*/ 630 h 731"/>
                <a:gd name="T18" fmla="*/ 603 w 1119"/>
                <a:gd name="T19" fmla="*/ 567 h 731"/>
                <a:gd name="T20" fmla="*/ 606 w 1119"/>
                <a:gd name="T21" fmla="*/ 490 h 731"/>
                <a:gd name="T22" fmla="*/ 555 w 1119"/>
                <a:gd name="T23" fmla="*/ 527 h 731"/>
                <a:gd name="T24" fmla="*/ 534 w 1119"/>
                <a:gd name="T25" fmla="*/ 588 h 731"/>
                <a:gd name="T26" fmla="*/ 391 w 1119"/>
                <a:gd name="T27" fmla="*/ 651 h 731"/>
                <a:gd name="T28" fmla="*/ 235 w 1119"/>
                <a:gd name="T29" fmla="*/ 617 h 731"/>
                <a:gd name="T30" fmla="*/ 225 w 1119"/>
                <a:gd name="T31" fmla="*/ 593 h 731"/>
                <a:gd name="T32" fmla="*/ 219 w 1119"/>
                <a:gd name="T33" fmla="*/ 548 h 731"/>
                <a:gd name="T34" fmla="*/ 209 w 1119"/>
                <a:gd name="T35" fmla="*/ 490 h 731"/>
                <a:gd name="T36" fmla="*/ 74 w 1119"/>
                <a:gd name="T37" fmla="*/ 530 h 731"/>
                <a:gd name="T38" fmla="*/ 2 w 1119"/>
                <a:gd name="T39" fmla="*/ 583 h 731"/>
                <a:gd name="T40" fmla="*/ 42 w 1119"/>
                <a:gd name="T41" fmla="*/ 543 h 731"/>
                <a:gd name="T42" fmla="*/ 129 w 1119"/>
                <a:gd name="T43" fmla="*/ 368 h 731"/>
                <a:gd name="T44" fmla="*/ 193 w 1119"/>
                <a:gd name="T45" fmla="*/ 278 h 731"/>
                <a:gd name="T46" fmla="*/ 285 w 1119"/>
                <a:gd name="T47" fmla="*/ 172 h 731"/>
                <a:gd name="T48" fmla="*/ 267 w 1119"/>
                <a:gd name="T49" fmla="*/ 138 h 731"/>
                <a:gd name="T50" fmla="*/ 267 w 1119"/>
                <a:gd name="T51" fmla="*/ 119 h 731"/>
                <a:gd name="T52" fmla="*/ 410 w 1119"/>
                <a:gd name="T53" fmla="*/ 96 h 731"/>
                <a:gd name="T54" fmla="*/ 431 w 1119"/>
                <a:gd name="T55" fmla="*/ 93 h 731"/>
                <a:gd name="T56" fmla="*/ 555 w 1119"/>
                <a:gd name="T57" fmla="*/ 90 h 731"/>
                <a:gd name="T58" fmla="*/ 627 w 1119"/>
                <a:gd name="T59" fmla="*/ 85 h 731"/>
                <a:gd name="T60" fmla="*/ 606 w 1119"/>
                <a:gd name="T61" fmla="*/ 74 h 731"/>
                <a:gd name="T62" fmla="*/ 677 w 1119"/>
                <a:gd name="T63" fmla="*/ 64 h 731"/>
                <a:gd name="T64" fmla="*/ 696 w 1119"/>
                <a:gd name="T65" fmla="*/ 53 h 731"/>
                <a:gd name="T66" fmla="*/ 807 w 1119"/>
                <a:gd name="T67" fmla="*/ 77 h 731"/>
                <a:gd name="T68" fmla="*/ 876 w 1119"/>
                <a:gd name="T69" fmla="*/ 125 h 731"/>
                <a:gd name="T70" fmla="*/ 884 w 1119"/>
                <a:gd name="T71" fmla="*/ 180 h 731"/>
                <a:gd name="T72" fmla="*/ 950 w 1119"/>
                <a:gd name="T73" fmla="*/ 302 h 731"/>
                <a:gd name="T74" fmla="*/ 995 w 1119"/>
                <a:gd name="T75" fmla="*/ 355 h 731"/>
                <a:gd name="T76" fmla="*/ 1093 w 1119"/>
                <a:gd name="T77" fmla="*/ 315 h 731"/>
                <a:gd name="T78" fmla="*/ 1090 w 1119"/>
                <a:gd name="T79" fmla="*/ 3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9" h="731">
                  <a:moveTo>
                    <a:pt x="1090" y="355"/>
                  </a:moveTo>
                  <a:cubicBezTo>
                    <a:pt x="1088" y="366"/>
                    <a:pt x="1090" y="379"/>
                    <a:pt x="1085" y="389"/>
                  </a:cubicBezTo>
                  <a:cubicBezTo>
                    <a:pt x="1082" y="400"/>
                    <a:pt x="1074" y="408"/>
                    <a:pt x="1069" y="418"/>
                  </a:cubicBezTo>
                  <a:cubicBezTo>
                    <a:pt x="1069" y="424"/>
                    <a:pt x="1119" y="461"/>
                    <a:pt x="1088" y="471"/>
                  </a:cubicBezTo>
                  <a:cubicBezTo>
                    <a:pt x="1032" y="485"/>
                    <a:pt x="1051" y="408"/>
                    <a:pt x="1003" y="442"/>
                  </a:cubicBezTo>
                  <a:cubicBezTo>
                    <a:pt x="966" y="469"/>
                    <a:pt x="1013" y="498"/>
                    <a:pt x="1019" y="511"/>
                  </a:cubicBezTo>
                  <a:cubicBezTo>
                    <a:pt x="1021" y="522"/>
                    <a:pt x="1006" y="530"/>
                    <a:pt x="1006" y="540"/>
                  </a:cubicBezTo>
                  <a:cubicBezTo>
                    <a:pt x="1008" y="551"/>
                    <a:pt x="1019" y="556"/>
                    <a:pt x="1024" y="564"/>
                  </a:cubicBezTo>
                  <a:cubicBezTo>
                    <a:pt x="1027" y="575"/>
                    <a:pt x="1006" y="585"/>
                    <a:pt x="995" y="580"/>
                  </a:cubicBezTo>
                  <a:cubicBezTo>
                    <a:pt x="976" y="569"/>
                    <a:pt x="987" y="527"/>
                    <a:pt x="966" y="524"/>
                  </a:cubicBezTo>
                  <a:cubicBezTo>
                    <a:pt x="894" y="511"/>
                    <a:pt x="929" y="564"/>
                    <a:pt x="886" y="551"/>
                  </a:cubicBezTo>
                  <a:cubicBezTo>
                    <a:pt x="818" y="535"/>
                    <a:pt x="860" y="482"/>
                    <a:pt x="826" y="477"/>
                  </a:cubicBezTo>
                  <a:cubicBezTo>
                    <a:pt x="781" y="469"/>
                    <a:pt x="810" y="540"/>
                    <a:pt x="810" y="546"/>
                  </a:cubicBezTo>
                  <a:cubicBezTo>
                    <a:pt x="799" y="593"/>
                    <a:pt x="736" y="609"/>
                    <a:pt x="736" y="667"/>
                  </a:cubicBezTo>
                  <a:cubicBezTo>
                    <a:pt x="736" y="694"/>
                    <a:pt x="788" y="683"/>
                    <a:pt x="743" y="718"/>
                  </a:cubicBezTo>
                  <a:cubicBezTo>
                    <a:pt x="728" y="731"/>
                    <a:pt x="722" y="686"/>
                    <a:pt x="712" y="673"/>
                  </a:cubicBezTo>
                  <a:cubicBezTo>
                    <a:pt x="704" y="665"/>
                    <a:pt x="685" y="670"/>
                    <a:pt x="683" y="659"/>
                  </a:cubicBezTo>
                  <a:cubicBezTo>
                    <a:pt x="680" y="649"/>
                    <a:pt x="698" y="641"/>
                    <a:pt x="701" y="630"/>
                  </a:cubicBezTo>
                  <a:cubicBezTo>
                    <a:pt x="701" y="625"/>
                    <a:pt x="696" y="620"/>
                    <a:pt x="693" y="620"/>
                  </a:cubicBezTo>
                  <a:cubicBezTo>
                    <a:pt x="664" y="609"/>
                    <a:pt x="622" y="601"/>
                    <a:pt x="603" y="567"/>
                  </a:cubicBezTo>
                  <a:cubicBezTo>
                    <a:pt x="601" y="556"/>
                    <a:pt x="608" y="546"/>
                    <a:pt x="608" y="538"/>
                  </a:cubicBezTo>
                  <a:cubicBezTo>
                    <a:pt x="608" y="522"/>
                    <a:pt x="611" y="506"/>
                    <a:pt x="606" y="490"/>
                  </a:cubicBezTo>
                  <a:cubicBezTo>
                    <a:pt x="603" y="487"/>
                    <a:pt x="598" y="493"/>
                    <a:pt x="593" y="495"/>
                  </a:cubicBezTo>
                  <a:cubicBezTo>
                    <a:pt x="579" y="506"/>
                    <a:pt x="569" y="516"/>
                    <a:pt x="555" y="527"/>
                  </a:cubicBezTo>
                  <a:cubicBezTo>
                    <a:pt x="542" y="538"/>
                    <a:pt x="521" y="543"/>
                    <a:pt x="516" y="559"/>
                  </a:cubicBezTo>
                  <a:cubicBezTo>
                    <a:pt x="513" y="569"/>
                    <a:pt x="537" y="575"/>
                    <a:pt x="534" y="588"/>
                  </a:cubicBezTo>
                  <a:cubicBezTo>
                    <a:pt x="534" y="601"/>
                    <a:pt x="460" y="678"/>
                    <a:pt x="458" y="678"/>
                  </a:cubicBezTo>
                  <a:cubicBezTo>
                    <a:pt x="434" y="678"/>
                    <a:pt x="415" y="646"/>
                    <a:pt x="391" y="651"/>
                  </a:cubicBezTo>
                  <a:cubicBezTo>
                    <a:pt x="357" y="659"/>
                    <a:pt x="285" y="712"/>
                    <a:pt x="259" y="665"/>
                  </a:cubicBezTo>
                  <a:cubicBezTo>
                    <a:pt x="248" y="649"/>
                    <a:pt x="248" y="630"/>
                    <a:pt x="235" y="617"/>
                  </a:cubicBezTo>
                  <a:cubicBezTo>
                    <a:pt x="233" y="612"/>
                    <a:pt x="222" y="628"/>
                    <a:pt x="219" y="622"/>
                  </a:cubicBezTo>
                  <a:cubicBezTo>
                    <a:pt x="217" y="614"/>
                    <a:pt x="230" y="601"/>
                    <a:pt x="225" y="593"/>
                  </a:cubicBezTo>
                  <a:cubicBezTo>
                    <a:pt x="222" y="585"/>
                    <a:pt x="206" y="593"/>
                    <a:pt x="201" y="588"/>
                  </a:cubicBezTo>
                  <a:cubicBezTo>
                    <a:pt x="185" y="561"/>
                    <a:pt x="222" y="564"/>
                    <a:pt x="219" y="548"/>
                  </a:cubicBezTo>
                  <a:cubicBezTo>
                    <a:pt x="217" y="535"/>
                    <a:pt x="201" y="530"/>
                    <a:pt x="201" y="516"/>
                  </a:cubicBezTo>
                  <a:cubicBezTo>
                    <a:pt x="198" y="508"/>
                    <a:pt x="219" y="493"/>
                    <a:pt x="209" y="490"/>
                  </a:cubicBezTo>
                  <a:cubicBezTo>
                    <a:pt x="174" y="474"/>
                    <a:pt x="100" y="474"/>
                    <a:pt x="76" y="511"/>
                  </a:cubicBezTo>
                  <a:cubicBezTo>
                    <a:pt x="71" y="516"/>
                    <a:pt x="74" y="522"/>
                    <a:pt x="74" y="530"/>
                  </a:cubicBezTo>
                  <a:cubicBezTo>
                    <a:pt x="76" y="535"/>
                    <a:pt x="90" y="540"/>
                    <a:pt x="87" y="546"/>
                  </a:cubicBezTo>
                  <a:cubicBezTo>
                    <a:pt x="71" y="577"/>
                    <a:pt x="34" y="591"/>
                    <a:pt x="2" y="583"/>
                  </a:cubicBezTo>
                  <a:cubicBezTo>
                    <a:pt x="0" y="583"/>
                    <a:pt x="13" y="577"/>
                    <a:pt x="13" y="572"/>
                  </a:cubicBezTo>
                  <a:cubicBezTo>
                    <a:pt x="13" y="538"/>
                    <a:pt x="39" y="551"/>
                    <a:pt x="42" y="543"/>
                  </a:cubicBezTo>
                  <a:cubicBezTo>
                    <a:pt x="55" y="501"/>
                    <a:pt x="21" y="463"/>
                    <a:pt x="53" y="424"/>
                  </a:cubicBezTo>
                  <a:cubicBezTo>
                    <a:pt x="71" y="397"/>
                    <a:pt x="119" y="397"/>
                    <a:pt x="129" y="368"/>
                  </a:cubicBezTo>
                  <a:cubicBezTo>
                    <a:pt x="137" y="352"/>
                    <a:pt x="121" y="328"/>
                    <a:pt x="129" y="310"/>
                  </a:cubicBezTo>
                  <a:cubicBezTo>
                    <a:pt x="140" y="289"/>
                    <a:pt x="177" y="297"/>
                    <a:pt x="193" y="278"/>
                  </a:cubicBezTo>
                  <a:cubicBezTo>
                    <a:pt x="211" y="262"/>
                    <a:pt x="233" y="209"/>
                    <a:pt x="256" y="191"/>
                  </a:cubicBezTo>
                  <a:cubicBezTo>
                    <a:pt x="270" y="180"/>
                    <a:pt x="283" y="209"/>
                    <a:pt x="285" y="172"/>
                  </a:cubicBezTo>
                  <a:cubicBezTo>
                    <a:pt x="285" y="159"/>
                    <a:pt x="246" y="186"/>
                    <a:pt x="243" y="172"/>
                  </a:cubicBezTo>
                  <a:cubicBezTo>
                    <a:pt x="238" y="159"/>
                    <a:pt x="259" y="148"/>
                    <a:pt x="267" y="138"/>
                  </a:cubicBezTo>
                  <a:cubicBezTo>
                    <a:pt x="267" y="138"/>
                    <a:pt x="272" y="141"/>
                    <a:pt x="272" y="138"/>
                  </a:cubicBezTo>
                  <a:cubicBezTo>
                    <a:pt x="272" y="133"/>
                    <a:pt x="262" y="122"/>
                    <a:pt x="267" y="119"/>
                  </a:cubicBezTo>
                  <a:cubicBezTo>
                    <a:pt x="341" y="98"/>
                    <a:pt x="309" y="199"/>
                    <a:pt x="399" y="106"/>
                  </a:cubicBezTo>
                  <a:cubicBezTo>
                    <a:pt x="402" y="106"/>
                    <a:pt x="407" y="101"/>
                    <a:pt x="410" y="96"/>
                  </a:cubicBezTo>
                  <a:lnTo>
                    <a:pt x="415" y="90"/>
                  </a:lnTo>
                  <a:cubicBezTo>
                    <a:pt x="420" y="88"/>
                    <a:pt x="426" y="88"/>
                    <a:pt x="431" y="93"/>
                  </a:cubicBezTo>
                  <a:cubicBezTo>
                    <a:pt x="434" y="96"/>
                    <a:pt x="415" y="98"/>
                    <a:pt x="418" y="103"/>
                  </a:cubicBezTo>
                  <a:cubicBezTo>
                    <a:pt x="426" y="119"/>
                    <a:pt x="548" y="90"/>
                    <a:pt x="555" y="90"/>
                  </a:cubicBezTo>
                  <a:cubicBezTo>
                    <a:pt x="608" y="88"/>
                    <a:pt x="561" y="138"/>
                    <a:pt x="627" y="103"/>
                  </a:cubicBezTo>
                  <a:cubicBezTo>
                    <a:pt x="630" y="101"/>
                    <a:pt x="622" y="88"/>
                    <a:pt x="627" y="85"/>
                  </a:cubicBezTo>
                  <a:cubicBezTo>
                    <a:pt x="635" y="80"/>
                    <a:pt x="664" y="77"/>
                    <a:pt x="653" y="74"/>
                  </a:cubicBezTo>
                  <a:cubicBezTo>
                    <a:pt x="638" y="72"/>
                    <a:pt x="622" y="77"/>
                    <a:pt x="606" y="74"/>
                  </a:cubicBezTo>
                  <a:cubicBezTo>
                    <a:pt x="598" y="72"/>
                    <a:pt x="643" y="0"/>
                    <a:pt x="683" y="40"/>
                  </a:cubicBezTo>
                  <a:cubicBezTo>
                    <a:pt x="688" y="45"/>
                    <a:pt x="675" y="56"/>
                    <a:pt x="677" y="64"/>
                  </a:cubicBezTo>
                  <a:cubicBezTo>
                    <a:pt x="680" y="69"/>
                    <a:pt x="691" y="72"/>
                    <a:pt x="696" y="69"/>
                  </a:cubicBezTo>
                  <a:cubicBezTo>
                    <a:pt x="701" y="66"/>
                    <a:pt x="693" y="48"/>
                    <a:pt x="696" y="53"/>
                  </a:cubicBezTo>
                  <a:cubicBezTo>
                    <a:pt x="706" y="58"/>
                    <a:pt x="706" y="77"/>
                    <a:pt x="717" y="82"/>
                  </a:cubicBezTo>
                  <a:cubicBezTo>
                    <a:pt x="717" y="82"/>
                    <a:pt x="804" y="77"/>
                    <a:pt x="807" y="77"/>
                  </a:cubicBezTo>
                  <a:cubicBezTo>
                    <a:pt x="833" y="82"/>
                    <a:pt x="852" y="109"/>
                    <a:pt x="876" y="122"/>
                  </a:cubicBezTo>
                  <a:lnTo>
                    <a:pt x="876" y="125"/>
                  </a:lnTo>
                  <a:cubicBezTo>
                    <a:pt x="876" y="143"/>
                    <a:pt x="910" y="148"/>
                    <a:pt x="900" y="175"/>
                  </a:cubicBezTo>
                  <a:cubicBezTo>
                    <a:pt x="897" y="180"/>
                    <a:pt x="886" y="178"/>
                    <a:pt x="884" y="180"/>
                  </a:cubicBezTo>
                  <a:cubicBezTo>
                    <a:pt x="876" y="193"/>
                    <a:pt x="849" y="289"/>
                    <a:pt x="855" y="291"/>
                  </a:cubicBezTo>
                  <a:cubicBezTo>
                    <a:pt x="860" y="294"/>
                    <a:pt x="947" y="302"/>
                    <a:pt x="950" y="302"/>
                  </a:cubicBezTo>
                  <a:cubicBezTo>
                    <a:pt x="955" y="307"/>
                    <a:pt x="942" y="315"/>
                    <a:pt x="947" y="321"/>
                  </a:cubicBezTo>
                  <a:cubicBezTo>
                    <a:pt x="961" y="336"/>
                    <a:pt x="976" y="347"/>
                    <a:pt x="995" y="355"/>
                  </a:cubicBezTo>
                  <a:cubicBezTo>
                    <a:pt x="1037" y="376"/>
                    <a:pt x="1045" y="305"/>
                    <a:pt x="1074" y="310"/>
                  </a:cubicBezTo>
                  <a:cubicBezTo>
                    <a:pt x="1082" y="310"/>
                    <a:pt x="1088" y="313"/>
                    <a:pt x="1093" y="315"/>
                  </a:cubicBezTo>
                  <a:lnTo>
                    <a:pt x="1090" y="339"/>
                  </a:lnTo>
                  <a:cubicBezTo>
                    <a:pt x="1088" y="347"/>
                    <a:pt x="1085" y="352"/>
                    <a:pt x="1090" y="355"/>
                  </a:cubicBezTo>
                  <a:close/>
                </a:path>
              </a:pathLst>
            </a:custGeom>
            <a:solidFill>
              <a:schemeClr val="accent1">
                <a:lumMod val="50000"/>
              </a:schemeClr>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4" name="Sweden"/>
            <p:cNvSpPr>
              <a:spLocks noEditPoints="1"/>
            </p:cNvSpPr>
            <p:nvPr/>
          </p:nvSpPr>
          <p:spPr bwMode="auto">
            <a:xfrm>
              <a:off x="4128546" y="1908526"/>
              <a:ext cx="652463" cy="1760538"/>
            </a:xfrm>
            <a:custGeom>
              <a:avLst/>
              <a:gdLst>
                <a:gd name="T0" fmla="*/ 524 w 1810"/>
                <a:gd name="T1" fmla="*/ 3473 h 4884"/>
                <a:gd name="T2" fmla="*/ 291 w 1810"/>
                <a:gd name="T3" fmla="*/ 3574 h 4884"/>
                <a:gd name="T4" fmla="*/ 651 w 1810"/>
                <a:gd name="T5" fmla="*/ 3786 h 4884"/>
                <a:gd name="T6" fmla="*/ 243 w 1810"/>
                <a:gd name="T7" fmla="*/ 4797 h 4884"/>
                <a:gd name="T8" fmla="*/ 185 w 1810"/>
                <a:gd name="T9" fmla="*/ 4617 h 4884"/>
                <a:gd name="T10" fmla="*/ 352 w 1810"/>
                <a:gd name="T11" fmla="*/ 4413 h 4884"/>
                <a:gd name="T12" fmla="*/ 214 w 1810"/>
                <a:gd name="T13" fmla="*/ 4214 h 4884"/>
                <a:gd name="T14" fmla="*/ 145 w 1810"/>
                <a:gd name="T15" fmla="*/ 3828 h 4884"/>
                <a:gd name="T16" fmla="*/ 95 w 1810"/>
                <a:gd name="T17" fmla="*/ 3388 h 4884"/>
                <a:gd name="T18" fmla="*/ 177 w 1810"/>
                <a:gd name="T19" fmla="*/ 2904 h 4884"/>
                <a:gd name="T20" fmla="*/ 135 w 1810"/>
                <a:gd name="T21" fmla="*/ 2292 h 4884"/>
                <a:gd name="T22" fmla="*/ 233 w 1810"/>
                <a:gd name="T23" fmla="*/ 1848 h 4884"/>
                <a:gd name="T24" fmla="*/ 463 w 1810"/>
                <a:gd name="T25" fmla="*/ 1204 h 4884"/>
                <a:gd name="T26" fmla="*/ 616 w 1810"/>
                <a:gd name="T27" fmla="*/ 641 h 4884"/>
                <a:gd name="T28" fmla="*/ 1080 w 1810"/>
                <a:gd name="T29" fmla="*/ 267 h 4884"/>
                <a:gd name="T30" fmla="*/ 1127 w 1810"/>
                <a:gd name="T31" fmla="*/ 8 h 4884"/>
                <a:gd name="T32" fmla="*/ 1522 w 1810"/>
                <a:gd name="T33" fmla="*/ 254 h 4884"/>
                <a:gd name="T34" fmla="*/ 1630 w 1810"/>
                <a:gd name="T35" fmla="*/ 580 h 4884"/>
                <a:gd name="T36" fmla="*/ 1739 w 1810"/>
                <a:gd name="T37" fmla="*/ 1048 h 4884"/>
                <a:gd name="T38" fmla="*/ 1548 w 1810"/>
                <a:gd name="T39" fmla="*/ 1144 h 4884"/>
                <a:gd name="T40" fmla="*/ 1519 w 1810"/>
                <a:gd name="T41" fmla="*/ 1183 h 4884"/>
                <a:gd name="T42" fmla="*/ 1498 w 1810"/>
                <a:gd name="T43" fmla="*/ 1318 h 4884"/>
                <a:gd name="T44" fmla="*/ 1400 w 1810"/>
                <a:gd name="T45" fmla="*/ 1856 h 4884"/>
                <a:gd name="T46" fmla="*/ 1313 w 1810"/>
                <a:gd name="T47" fmla="*/ 1922 h 4884"/>
                <a:gd name="T48" fmla="*/ 1170 w 1810"/>
                <a:gd name="T49" fmla="*/ 2036 h 4884"/>
                <a:gd name="T50" fmla="*/ 1146 w 1810"/>
                <a:gd name="T51" fmla="*/ 2067 h 4884"/>
                <a:gd name="T52" fmla="*/ 1114 w 1810"/>
                <a:gd name="T53" fmla="*/ 2195 h 4884"/>
                <a:gd name="T54" fmla="*/ 1077 w 1810"/>
                <a:gd name="T55" fmla="*/ 2290 h 4884"/>
                <a:gd name="T56" fmla="*/ 1027 w 1810"/>
                <a:gd name="T57" fmla="*/ 2409 h 4884"/>
                <a:gd name="T58" fmla="*/ 1040 w 1810"/>
                <a:gd name="T59" fmla="*/ 2615 h 4884"/>
                <a:gd name="T60" fmla="*/ 1003 w 1810"/>
                <a:gd name="T61" fmla="*/ 2801 h 4884"/>
                <a:gd name="T62" fmla="*/ 1024 w 1810"/>
                <a:gd name="T63" fmla="*/ 2944 h 4884"/>
                <a:gd name="T64" fmla="*/ 1220 w 1810"/>
                <a:gd name="T65" fmla="*/ 3034 h 4884"/>
                <a:gd name="T66" fmla="*/ 1313 w 1810"/>
                <a:gd name="T67" fmla="*/ 3116 h 4884"/>
                <a:gd name="T68" fmla="*/ 1273 w 1810"/>
                <a:gd name="T69" fmla="*/ 3378 h 4884"/>
                <a:gd name="T70" fmla="*/ 1130 w 1810"/>
                <a:gd name="T71" fmla="*/ 3248 h 4884"/>
                <a:gd name="T72" fmla="*/ 987 w 1810"/>
                <a:gd name="T73" fmla="*/ 3362 h 4884"/>
                <a:gd name="T74" fmla="*/ 939 w 1810"/>
                <a:gd name="T75" fmla="*/ 3383 h 4884"/>
                <a:gd name="T76" fmla="*/ 1117 w 1810"/>
                <a:gd name="T77" fmla="*/ 3441 h 4884"/>
                <a:gd name="T78" fmla="*/ 1299 w 1810"/>
                <a:gd name="T79" fmla="*/ 3357 h 4884"/>
                <a:gd name="T80" fmla="*/ 1231 w 1810"/>
                <a:gd name="T81" fmla="*/ 3505 h 4884"/>
                <a:gd name="T82" fmla="*/ 1069 w 1810"/>
                <a:gd name="T83" fmla="*/ 3621 h 4884"/>
                <a:gd name="T84" fmla="*/ 921 w 1810"/>
                <a:gd name="T85" fmla="*/ 3677 h 4884"/>
                <a:gd name="T86" fmla="*/ 1045 w 1810"/>
                <a:gd name="T87" fmla="*/ 3717 h 4884"/>
                <a:gd name="T88" fmla="*/ 1051 w 1810"/>
                <a:gd name="T89" fmla="*/ 3928 h 4884"/>
                <a:gd name="T90" fmla="*/ 1040 w 1810"/>
                <a:gd name="T91" fmla="*/ 4079 h 4884"/>
                <a:gd name="T92" fmla="*/ 1019 w 1810"/>
                <a:gd name="T93" fmla="*/ 4355 h 4884"/>
                <a:gd name="T94" fmla="*/ 884 w 1810"/>
                <a:gd name="T95" fmla="*/ 4529 h 4884"/>
                <a:gd name="T96" fmla="*/ 728 w 1810"/>
                <a:gd name="T97" fmla="*/ 4601 h 4884"/>
                <a:gd name="T98" fmla="*/ 455 w 1810"/>
                <a:gd name="T99" fmla="*/ 4860 h 4884"/>
                <a:gd name="T100" fmla="*/ 317 w 1810"/>
                <a:gd name="T101" fmla="*/ 4622 h 4884"/>
                <a:gd name="T102" fmla="*/ 1085 w 1810"/>
                <a:gd name="T103" fmla="*/ 4379 h 4884"/>
                <a:gd name="T104" fmla="*/ 1450 w 1810"/>
                <a:gd name="T105" fmla="*/ 4063 h 4884"/>
                <a:gd name="T106" fmla="*/ 1366 w 1810"/>
                <a:gd name="T107" fmla="*/ 4161 h 4884"/>
                <a:gd name="T108" fmla="*/ 1445 w 1810"/>
                <a:gd name="T109" fmla="*/ 3963 h 4884"/>
                <a:gd name="T110" fmla="*/ 1387 w 1810"/>
                <a:gd name="T111" fmla="*/ 1853 h 4884"/>
                <a:gd name="T112" fmla="*/ 201 w 1810"/>
                <a:gd name="T113" fmla="*/ 4667 h 4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0" h="4884">
                  <a:moveTo>
                    <a:pt x="286" y="4884"/>
                  </a:moveTo>
                  <a:cubicBezTo>
                    <a:pt x="291" y="4868"/>
                    <a:pt x="280" y="4860"/>
                    <a:pt x="264" y="4852"/>
                  </a:cubicBezTo>
                  <a:lnTo>
                    <a:pt x="254" y="4826"/>
                  </a:lnTo>
                  <a:cubicBezTo>
                    <a:pt x="275" y="4839"/>
                    <a:pt x="309" y="4847"/>
                    <a:pt x="299" y="4871"/>
                  </a:cubicBezTo>
                  <a:cubicBezTo>
                    <a:pt x="299" y="4876"/>
                    <a:pt x="293" y="4881"/>
                    <a:pt x="286" y="4884"/>
                  </a:cubicBezTo>
                  <a:close/>
                  <a:moveTo>
                    <a:pt x="524" y="3473"/>
                  </a:moveTo>
                  <a:cubicBezTo>
                    <a:pt x="526" y="3574"/>
                    <a:pt x="526" y="3632"/>
                    <a:pt x="447" y="3698"/>
                  </a:cubicBezTo>
                  <a:cubicBezTo>
                    <a:pt x="428" y="3714"/>
                    <a:pt x="418" y="3735"/>
                    <a:pt x="397" y="3743"/>
                  </a:cubicBezTo>
                  <a:cubicBezTo>
                    <a:pt x="378" y="3746"/>
                    <a:pt x="360" y="3725"/>
                    <a:pt x="341" y="3727"/>
                  </a:cubicBezTo>
                  <a:cubicBezTo>
                    <a:pt x="312" y="3733"/>
                    <a:pt x="301" y="3841"/>
                    <a:pt x="246" y="3807"/>
                  </a:cubicBezTo>
                  <a:cubicBezTo>
                    <a:pt x="230" y="3799"/>
                    <a:pt x="275" y="3754"/>
                    <a:pt x="275" y="3719"/>
                  </a:cubicBezTo>
                  <a:cubicBezTo>
                    <a:pt x="275" y="3701"/>
                    <a:pt x="214" y="3584"/>
                    <a:pt x="291" y="3574"/>
                  </a:cubicBezTo>
                  <a:cubicBezTo>
                    <a:pt x="309" y="3571"/>
                    <a:pt x="328" y="3598"/>
                    <a:pt x="344" y="3587"/>
                  </a:cubicBezTo>
                  <a:lnTo>
                    <a:pt x="357" y="3489"/>
                  </a:lnTo>
                  <a:cubicBezTo>
                    <a:pt x="399" y="3433"/>
                    <a:pt x="476" y="3455"/>
                    <a:pt x="524" y="3473"/>
                  </a:cubicBezTo>
                  <a:close/>
                  <a:moveTo>
                    <a:pt x="691" y="3632"/>
                  </a:moveTo>
                  <a:cubicBezTo>
                    <a:pt x="696" y="3682"/>
                    <a:pt x="714" y="3722"/>
                    <a:pt x="675" y="3762"/>
                  </a:cubicBezTo>
                  <a:cubicBezTo>
                    <a:pt x="667" y="3770"/>
                    <a:pt x="656" y="3775"/>
                    <a:pt x="651" y="3786"/>
                  </a:cubicBezTo>
                  <a:cubicBezTo>
                    <a:pt x="638" y="3815"/>
                    <a:pt x="640" y="3849"/>
                    <a:pt x="630" y="3881"/>
                  </a:cubicBezTo>
                  <a:lnTo>
                    <a:pt x="595" y="3958"/>
                  </a:lnTo>
                  <a:cubicBezTo>
                    <a:pt x="526" y="3934"/>
                    <a:pt x="630" y="3666"/>
                    <a:pt x="691" y="3632"/>
                  </a:cubicBezTo>
                  <a:close/>
                  <a:moveTo>
                    <a:pt x="243" y="4797"/>
                  </a:moveTo>
                  <a:lnTo>
                    <a:pt x="243" y="4797"/>
                  </a:lnTo>
                  <a:lnTo>
                    <a:pt x="243" y="4797"/>
                  </a:lnTo>
                  <a:lnTo>
                    <a:pt x="243" y="4797"/>
                  </a:lnTo>
                  <a:close/>
                  <a:moveTo>
                    <a:pt x="296" y="4762"/>
                  </a:moveTo>
                  <a:cubicBezTo>
                    <a:pt x="333" y="4720"/>
                    <a:pt x="291" y="4723"/>
                    <a:pt x="288" y="4670"/>
                  </a:cubicBezTo>
                  <a:cubicBezTo>
                    <a:pt x="288" y="4654"/>
                    <a:pt x="304" y="4643"/>
                    <a:pt x="307" y="4627"/>
                  </a:cubicBezTo>
                  <a:cubicBezTo>
                    <a:pt x="307" y="4622"/>
                    <a:pt x="296" y="4617"/>
                    <a:pt x="293" y="4611"/>
                  </a:cubicBezTo>
                  <a:cubicBezTo>
                    <a:pt x="259" y="4606"/>
                    <a:pt x="214" y="4596"/>
                    <a:pt x="185" y="4617"/>
                  </a:cubicBezTo>
                  <a:cubicBezTo>
                    <a:pt x="214" y="4580"/>
                    <a:pt x="264" y="4590"/>
                    <a:pt x="304" y="4598"/>
                  </a:cubicBezTo>
                  <a:cubicBezTo>
                    <a:pt x="283" y="4564"/>
                    <a:pt x="270" y="4537"/>
                    <a:pt x="275" y="4532"/>
                  </a:cubicBezTo>
                  <a:cubicBezTo>
                    <a:pt x="286" y="4508"/>
                    <a:pt x="323" y="4561"/>
                    <a:pt x="346" y="4551"/>
                  </a:cubicBezTo>
                  <a:cubicBezTo>
                    <a:pt x="368" y="4543"/>
                    <a:pt x="293" y="4511"/>
                    <a:pt x="304" y="4490"/>
                  </a:cubicBezTo>
                  <a:cubicBezTo>
                    <a:pt x="312" y="4471"/>
                    <a:pt x="349" y="4492"/>
                    <a:pt x="357" y="4476"/>
                  </a:cubicBezTo>
                  <a:cubicBezTo>
                    <a:pt x="370" y="4458"/>
                    <a:pt x="362" y="4431"/>
                    <a:pt x="352" y="4413"/>
                  </a:cubicBezTo>
                  <a:cubicBezTo>
                    <a:pt x="346" y="4402"/>
                    <a:pt x="331" y="4410"/>
                    <a:pt x="320" y="4408"/>
                  </a:cubicBezTo>
                  <a:cubicBezTo>
                    <a:pt x="299" y="4400"/>
                    <a:pt x="304" y="4363"/>
                    <a:pt x="288" y="4344"/>
                  </a:cubicBezTo>
                  <a:cubicBezTo>
                    <a:pt x="278" y="4331"/>
                    <a:pt x="256" y="4331"/>
                    <a:pt x="246" y="4318"/>
                  </a:cubicBezTo>
                  <a:cubicBezTo>
                    <a:pt x="241" y="4307"/>
                    <a:pt x="248" y="4294"/>
                    <a:pt x="243" y="4283"/>
                  </a:cubicBezTo>
                  <a:cubicBezTo>
                    <a:pt x="238" y="4270"/>
                    <a:pt x="206" y="4228"/>
                    <a:pt x="206" y="4225"/>
                  </a:cubicBezTo>
                  <a:cubicBezTo>
                    <a:pt x="206" y="4220"/>
                    <a:pt x="217" y="4217"/>
                    <a:pt x="214" y="4214"/>
                  </a:cubicBezTo>
                  <a:cubicBezTo>
                    <a:pt x="211" y="4209"/>
                    <a:pt x="201" y="4212"/>
                    <a:pt x="196" y="4209"/>
                  </a:cubicBezTo>
                  <a:cubicBezTo>
                    <a:pt x="182" y="4198"/>
                    <a:pt x="172" y="4183"/>
                    <a:pt x="164" y="4169"/>
                  </a:cubicBezTo>
                  <a:cubicBezTo>
                    <a:pt x="151" y="4146"/>
                    <a:pt x="166" y="4082"/>
                    <a:pt x="148" y="4053"/>
                  </a:cubicBezTo>
                  <a:cubicBezTo>
                    <a:pt x="143" y="4045"/>
                    <a:pt x="124" y="4056"/>
                    <a:pt x="116" y="4048"/>
                  </a:cubicBezTo>
                  <a:cubicBezTo>
                    <a:pt x="108" y="4037"/>
                    <a:pt x="111" y="4018"/>
                    <a:pt x="111" y="4003"/>
                  </a:cubicBezTo>
                  <a:cubicBezTo>
                    <a:pt x="105" y="3963"/>
                    <a:pt x="180" y="3870"/>
                    <a:pt x="145" y="3828"/>
                  </a:cubicBezTo>
                  <a:cubicBezTo>
                    <a:pt x="98" y="3767"/>
                    <a:pt x="124" y="3931"/>
                    <a:pt x="23" y="3831"/>
                  </a:cubicBezTo>
                  <a:cubicBezTo>
                    <a:pt x="8" y="3815"/>
                    <a:pt x="34" y="3767"/>
                    <a:pt x="34" y="3748"/>
                  </a:cubicBezTo>
                  <a:cubicBezTo>
                    <a:pt x="31" y="3717"/>
                    <a:pt x="0" y="3598"/>
                    <a:pt x="0" y="3598"/>
                  </a:cubicBezTo>
                  <a:cubicBezTo>
                    <a:pt x="10" y="3584"/>
                    <a:pt x="37" y="3608"/>
                    <a:pt x="53" y="3606"/>
                  </a:cubicBezTo>
                  <a:cubicBezTo>
                    <a:pt x="60" y="3632"/>
                    <a:pt x="71" y="3658"/>
                    <a:pt x="95" y="3624"/>
                  </a:cubicBezTo>
                  <a:cubicBezTo>
                    <a:pt x="153" y="3542"/>
                    <a:pt x="79" y="3436"/>
                    <a:pt x="95" y="3388"/>
                  </a:cubicBezTo>
                  <a:cubicBezTo>
                    <a:pt x="100" y="3370"/>
                    <a:pt x="127" y="3367"/>
                    <a:pt x="135" y="3351"/>
                  </a:cubicBezTo>
                  <a:cubicBezTo>
                    <a:pt x="140" y="3341"/>
                    <a:pt x="135" y="3328"/>
                    <a:pt x="129" y="3317"/>
                  </a:cubicBezTo>
                  <a:cubicBezTo>
                    <a:pt x="129" y="3309"/>
                    <a:pt x="116" y="3306"/>
                    <a:pt x="119" y="3301"/>
                  </a:cubicBezTo>
                  <a:cubicBezTo>
                    <a:pt x="124" y="3283"/>
                    <a:pt x="209" y="3277"/>
                    <a:pt x="233" y="3216"/>
                  </a:cubicBezTo>
                  <a:lnTo>
                    <a:pt x="230" y="3140"/>
                  </a:lnTo>
                  <a:cubicBezTo>
                    <a:pt x="259" y="2989"/>
                    <a:pt x="190" y="3018"/>
                    <a:pt x="177" y="2904"/>
                  </a:cubicBezTo>
                  <a:cubicBezTo>
                    <a:pt x="174" y="2878"/>
                    <a:pt x="227" y="2891"/>
                    <a:pt x="248" y="2872"/>
                  </a:cubicBezTo>
                  <a:lnTo>
                    <a:pt x="278" y="2766"/>
                  </a:lnTo>
                  <a:cubicBezTo>
                    <a:pt x="267" y="2700"/>
                    <a:pt x="166" y="2705"/>
                    <a:pt x="151" y="2645"/>
                  </a:cubicBezTo>
                  <a:cubicBezTo>
                    <a:pt x="137" y="2589"/>
                    <a:pt x="180" y="2515"/>
                    <a:pt x="174" y="2457"/>
                  </a:cubicBezTo>
                  <a:cubicBezTo>
                    <a:pt x="169" y="2417"/>
                    <a:pt x="127" y="2382"/>
                    <a:pt x="124" y="2343"/>
                  </a:cubicBezTo>
                  <a:cubicBezTo>
                    <a:pt x="121" y="2327"/>
                    <a:pt x="135" y="2308"/>
                    <a:pt x="135" y="2292"/>
                  </a:cubicBezTo>
                  <a:cubicBezTo>
                    <a:pt x="132" y="2274"/>
                    <a:pt x="121" y="2258"/>
                    <a:pt x="124" y="2240"/>
                  </a:cubicBezTo>
                  <a:cubicBezTo>
                    <a:pt x="124" y="2224"/>
                    <a:pt x="143" y="2213"/>
                    <a:pt x="143" y="2197"/>
                  </a:cubicBezTo>
                  <a:cubicBezTo>
                    <a:pt x="143" y="1877"/>
                    <a:pt x="103" y="2433"/>
                    <a:pt x="103" y="2112"/>
                  </a:cubicBezTo>
                  <a:cubicBezTo>
                    <a:pt x="103" y="2083"/>
                    <a:pt x="140" y="2065"/>
                    <a:pt x="143" y="2036"/>
                  </a:cubicBezTo>
                  <a:cubicBezTo>
                    <a:pt x="145" y="2025"/>
                    <a:pt x="129" y="2014"/>
                    <a:pt x="132" y="2001"/>
                  </a:cubicBezTo>
                  <a:cubicBezTo>
                    <a:pt x="140" y="1959"/>
                    <a:pt x="198" y="1869"/>
                    <a:pt x="233" y="1848"/>
                  </a:cubicBezTo>
                  <a:cubicBezTo>
                    <a:pt x="341" y="1779"/>
                    <a:pt x="413" y="1903"/>
                    <a:pt x="431" y="1779"/>
                  </a:cubicBezTo>
                  <a:cubicBezTo>
                    <a:pt x="450" y="1649"/>
                    <a:pt x="338" y="1676"/>
                    <a:pt x="354" y="1628"/>
                  </a:cubicBezTo>
                  <a:cubicBezTo>
                    <a:pt x="378" y="1554"/>
                    <a:pt x="415" y="1480"/>
                    <a:pt x="439" y="1408"/>
                  </a:cubicBezTo>
                  <a:cubicBezTo>
                    <a:pt x="442" y="1398"/>
                    <a:pt x="455" y="1395"/>
                    <a:pt x="458" y="1384"/>
                  </a:cubicBezTo>
                  <a:lnTo>
                    <a:pt x="450" y="1287"/>
                  </a:lnTo>
                  <a:cubicBezTo>
                    <a:pt x="450" y="1284"/>
                    <a:pt x="463" y="1204"/>
                    <a:pt x="463" y="1204"/>
                  </a:cubicBezTo>
                  <a:lnTo>
                    <a:pt x="436" y="1101"/>
                  </a:lnTo>
                  <a:cubicBezTo>
                    <a:pt x="447" y="1077"/>
                    <a:pt x="489" y="1101"/>
                    <a:pt x="511" y="1091"/>
                  </a:cubicBezTo>
                  <a:lnTo>
                    <a:pt x="569" y="1040"/>
                  </a:lnTo>
                  <a:cubicBezTo>
                    <a:pt x="577" y="1016"/>
                    <a:pt x="542" y="995"/>
                    <a:pt x="548" y="971"/>
                  </a:cubicBezTo>
                  <a:cubicBezTo>
                    <a:pt x="563" y="924"/>
                    <a:pt x="651" y="821"/>
                    <a:pt x="667" y="776"/>
                  </a:cubicBezTo>
                  <a:cubicBezTo>
                    <a:pt x="696" y="704"/>
                    <a:pt x="627" y="699"/>
                    <a:pt x="616" y="641"/>
                  </a:cubicBezTo>
                  <a:cubicBezTo>
                    <a:pt x="608" y="593"/>
                    <a:pt x="638" y="622"/>
                    <a:pt x="653" y="604"/>
                  </a:cubicBezTo>
                  <a:cubicBezTo>
                    <a:pt x="675" y="577"/>
                    <a:pt x="675" y="540"/>
                    <a:pt x="680" y="511"/>
                  </a:cubicBezTo>
                  <a:cubicBezTo>
                    <a:pt x="683" y="490"/>
                    <a:pt x="733" y="397"/>
                    <a:pt x="749" y="397"/>
                  </a:cubicBezTo>
                  <a:lnTo>
                    <a:pt x="833" y="434"/>
                  </a:lnTo>
                  <a:cubicBezTo>
                    <a:pt x="886" y="413"/>
                    <a:pt x="820" y="262"/>
                    <a:pt x="836" y="241"/>
                  </a:cubicBezTo>
                  <a:cubicBezTo>
                    <a:pt x="873" y="193"/>
                    <a:pt x="1056" y="283"/>
                    <a:pt x="1080" y="267"/>
                  </a:cubicBezTo>
                  <a:cubicBezTo>
                    <a:pt x="1167" y="212"/>
                    <a:pt x="1074" y="217"/>
                    <a:pt x="1072" y="193"/>
                  </a:cubicBezTo>
                  <a:cubicBezTo>
                    <a:pt x="1064" y="161"/>
                    <a:pt x="1109" y="138"/>
                    <a:pt x="1109" y="106"/>
                  </a:cubicBezTo>
                  <a:cubicBezTo>
                    <a:pt x="1109" y="87"/>
                    <a:pt x="1104" y="69"/>
                    <a:pt x="1096" y="53"/>
                  </a:cubicBezTo>
                  <a:cubicBezTo>
                    <a:pt x="1088" y="40"/>
                    <a:pt x="1053" y="32"/>
                    <a:pt x="1061" y="18"/>
                  </a:cubicBezTo>
                  <a:cubicBezTo>
                    <a:pt x="1072" y="0"/>
                    <a:pt x="1101" y="13"/>
                    <a:pt x="1122" y="8"/>
                  </a:cubicBezTo>
                  <a:lnTo>
                    <a:pt x="1127" y="8"/>
                  </a:lnTo>
                  <a:cubicBezTo>
                    <a:pt x="1135" y="13"/>
                    <a:pt x="1149" y="13"/>
                    <a:pt x="1159" y="21"/>
                  </a:cubicBezTo>
                  <a:cubicBezTo>
                    <a:pt x="1191" y="42"/>
                    <a:pt x="1149" y="40"/>
                    <a:pt x="1170" y="53"/>
                  </a:cubicBezTo>
                  <a:cubicBezTo>
                    <a:pt x="1215" y="87"/>
                    <a:pt x="1291" y="151"/>
                    <a:pt x="1339" y="172"/>
                  </a:cubicBezTo>
                  <a:cubicBezTo>
                    <a:pt x="1395" y="196"/>
                    <a:pt x="1440" y="175"/>
                    <a:pt x="1490" y="225"/>
                  </a:cubicBezTo>
                  <a:cubicBezTo>
                    <a:pt x="1501" y="233"/>
                    <a:pt x="1493" y="257"/>
                    <a:pt x="1503" y="262"/>
                  </a:cubicBezTo>
                  <a:cubicBezTo>
                    <a:pt x="1511" y="265"/>
                    <a:pt x="1516" y="251"/>
                    <a:pt x="1522" y="254"/>
                  </a:cubicBezTo>
                  <a:cubicBezTo>
                    <a:pt x="1543" y="262"/>
                    <a:pt x="1551" y="288"/>
                    <a:pt x="1567" y="304"/>
                  </a:cubicBezTo>
                  <a:cubicBezTo>
                    <a:pt x="1572" y="310"/>
                    <a:pt x="1588" y="310"/>
                    <a:pt x="1585" y="318"/>
                  </a:cubicBezTo>
                  <a:cubicBezTo>
                    <a:pt x="1556" y="373"/>
                    <a:pt x="1588" y="376"/>
                    <a:pt x="1596" y="439"/>
                  </a:cubicBezTo>
                  <a:cubicBezTo>
                    <a:pt x="1599" y="450"/>
                    <a:pt x="1588" y="461"/>
                    <a:pt x="1588" y="471"/>
                  </a:cubicBezTo>
                  <a:cubicBezTo>
                    <a:pt x="1583" y="503"/>
                    <a:pt x="1622" y="479"/>
                    <a:pt x="1636" y="490"/>
                  </a:cubicBezTo>
                  <a:cubicBezTo>
                    <a:pt x="1670" y="516"/>
                    <a:pt x="1614" y="553"/>
                    <a:pt x="1630" y="580"/>
                  </a:cubicBezTo>
                  <a:cubicBezTo>
                    <a:pt x="1646" y="617"/>
                    <a:pt x="1710" y="651"/>
                    <a:pt x="1715" y="694"/>
                  </a:cubicBezTo>
                  <a:cubicBezTo>
                    <a:pt x="1718" y="725"/>
                    <a:pt x="1694" y="826"/>
                    <a:pt x="1697" y="839"/>
                  </a:cubicBezTo>
                  <a:cubicBezTo>
                    <a:pt x="1720" y="924"/>
                    <a:pt x="1779" y="953"/>
                    <a:pt x="1810" y="1022"/>
                  </a:cubicBezTo>
                  <a:cubicBezTo>
                    <a:pt x="1802" y="1032"/>
                    <a:pt x="1794" y="1046"/>
                    <a:pt x="1784" y="1051"/>
                  </a:cubicBezTo>
                  <a:cubicBezTo>
                    <a:pt x="1773" y="1056"/>
                    <a:pt x="1765" y="1030"/>
                    <a:pt x="1752" y="1032"/>
                  </a:cubicBezTo>
                  <a:cubicBezTo>
                    <a:pt x="1747" y="1035"/>
                    <a:pt x="1744" y="1048"/>
                    <a:pt x="1739" y="1048"/>
                  </a:cubicBezTo>
                  <a:cubicBezTo>
                    <a:pt x="1718" y="1051"/>
                    <a:pt x="1694" y="1032"/>
                    <a:pt x="1675" y="1043"/>
                  </a:cubicBezTo>
                  <a:cubicBezTo>
                    <a:pt x="1662" y="1051"/>
                    <a:pt x="1683" y="1083"/>
                    <a:pt x="1670" y="1091"/>
                  </a:cubicBezTo>
                  <a:cubicBezTo>
                    <a:pt x="1614" y="1125"/>
                    <a:pt x="1596" y="1061"/>
                    <a:pt x="1556" y="1054"/>
                  </a:cubicBezTo>
                  <a:cubicBezTo>
                    <a:pt x="1551" y="1054"/>
                    <a:pt x="1561" y="1069"/>
                    <a:pt x="1561" y="1077"/>
                  </a:cubicBezTo>
                  <a:cubicBezTo>
                    <a:pt x="1561" y="1083"/>
                    <a:pt x="1564" y="1088"/>
                    <a:pt x="1561" y="1093"/>
                  </a:cubicBezTo>
                  <a:cubicBezTo>
                    <a:pt x="1559" y="1112"/>
                    <a:pt x="1543" y="1128"/>
                    <a:pt x="1548" y="1144"/>
                  </a:cubicBezTo>
                  <a:cubicBezTo>
                    <a:pt x="1548" y="1146"/>
                    <a:pt x="1551" y="1149"/>
                    <a:pt x="1554" y="1151"/>
                  </a:cubicBezTo>
                  <a:cubicBezTo>
                    <a:pt x="1535" y="1146"/>
                    <a:pt x="1516" y="1144"/>
                    <a:pt x="1501" y="1136"/>
                  </a:cubicBezTo>
                  <a:cubicBezTo>
                    <a:pt x="1493" y="1133"/>
                    <a:pt x="1485" y="1112"/>
                    <a:pt x="1482" y="1120"/>
                  </a:cubicBezTo>
                  <a:cubicBezTo>
                    <a:pt x="1477" y="1149"/>
                    <a:pt x="1548" y="1138"/>
                    <a:pt x="1554" y="1167"/>
                  </a:cubicBezTo>
                  <a:cubicBezTo>
                    <a:pt x="1559" y="1183"/>
                    <a:pt x="1522" y="1173"/>
                    <a:pt x="1506" y="1181"/>
                  </a:cubicBezTo>
                  <a:cubicBezTo>
                    <a:pt x="1503" y="1183"/>
                    <a:pt x="1514" y="1183"/>
                    <a:pt x="1519" y="1183"/>
                  </a:cubicBezTo>
                  <a:cubicBezTo>
                    <a:pt x="1522" y="1186"/>
                    <a:pt x="1551" y="1204"/>
                    <a:pt x="1535" y="1218"/>
                  </a:cubicBezTo>
                  <a:cubicBezTo>
                    <a:pt x="1532" y="1220"/>
                    <a:pt x="1530" y="1204"/>
                    <a:pt x="1524" y="1207"/>
                  </a:cubicBezTo>
                  <a:cubicBezTo>
                    <a:pt x="1522" y="1210"/>
                    <a:pt x="1532" y="1220"/>
                    <a:pt x="1527" y="1223"/>
                  </a:cubicBezTo>
                  <a:cubicBezTo>
                    <a:pt x="1506" y="1236"/>
                    <a:pt x="1445" y="1223"/>
                    <a:pt x="1434" y="1263"/>
                  </a:cubicBezTo>
                  <a:cubicBezTo>
                    <a:pt x="1434" y="1271"/>
                    <a:pt x="1450" y="1263"/>
                    <a:pt x="1456" y="1265"/>
                  </a:cubicBezTo>
                  <a:cubicBezTo>
                    <a:pt x="1474" y="1279"/>
                    <a:pt x="1490" y="1297"/>
                    <a:pt x="1498" y="1318"/>
                  </a:cubicBezTo>
                  <a:cubicBezTo>
                    <a:pt x="1514" y="1366"/>
                    <a:pt x="1434" y="1387"/>
                    <a:pt x="1432" y="1440"/>
                  </a:cubicBezTo>
                  <a:cubicBezTo>
                    <a:pt x="1429" y="1504"/>
                    <a:pt x="1516" y="1509"/>
                    <a:pt x="1538" y="1557"/>
                  </a:cubicBezTo>
                  <a:cubicBezTo>
                    <a:pt x="1540" y="1559"/>
                    <a:pt x="1485" y="1628"/>
                    <a:pt x="1474" y="1652"/>
                  </a:cubicBezTo>
                  <a:cubicBezTo>
                    <a:pt x="1458" y="1684"/>
                    <a:pt x="1453" y="1813"/>
                    <a:pt x="1421" y="1819"/>
                  </a:cubicBezTo>
                  <a:cubicBezTo>
                    <a:pt x="1416" y="1819"/>
                    <a:pt x="1416" y="1800"/>
                    <a:pt x="1411" y="1803"/>
                  </a:cubicBezTo>
                  <a:cubicBezTo>
                    <a:pt x="1392" y="1805"/>
                    <a:pt x="1419" y="1848"/>
                    <a:pt x="1400" y="1856"/>
                  </a:cubicBezTo>
                  <a:cubicBezTo>
                    <a:pt x="1392" y="1861"/>
                    <a:pt x="1395" y="1824"/>
                    <a:pt x="1387" y="1829"/>
                  </a:cubicBezTo>
                  <a:cubicBezTo>
                    <a:pt x="1384" y="1829"/>
                    <a:pt x="1384" y="1832"/>
                    <a:pt x="1384" y="1834"/>
                  </a:cubicBezTo>
                  <a:lnTo>
                    <a:pt x="1381" y="1834"/>
                  </a:lnTo>
                  <a:cubicBezTo>
                    <a:pt x="1376" y="1842"/>
                    <a:pt x="1387" y="1858"/>
                    <a:pt x="1379" y="1864"/>
                  </a:cubicBezTo>
                  <a:cubicBezTo>
                    <a:pt x="1371" y="1874"/>
                    <a:pt x="1339" y="1869"/>
                    <a:pt x="1331" y="1885"/>
                  </a:cubicBezTo>
                  <a:cubicBezTo>
                    <a:pt x="1323" y="1895"/>
                    <a:pt x="1326" y="1917"/>
                    <a:pt x="1313" y="1922"/>
                  </a:cubicBezTo>
                  <a:cubicBezTo>
                    <a:pt x="1297" y="1927"/>
                    <a:pt x="1273" y="1898"/>
                    <a:pt x="1262" y="1911"/>
                  </a:cubicBezTo>
                  <a:cubicBezTo>
                    <a:pt x="1252" y="1927"/>
                    <a:pt x="1291" y="1948"/>
                    <a:pt x="1284" y="1967"/>
                  </a:cubicBezTo>
                  <a:cubicBezTo>
                    <a:pt x="1276" y="1980"/>
                    <a:pt x="1257" y="1940"/>
                    <a:pt x="1246" y="1948"/>
                  </a:cubicBezTo>
                  <a:cubicBezTo>
                    <a:pt x="1233" y="1959"/>
                    <a:pt x="1249" y="1980"/>
                    <a:pt x="1246" y="1996"/>
                  </a:cubicBezTo>
                  <a:cubicBezTo>
                    <a:pt x="1244" y="2014"/>
                    <a:pt x="1241" y="2041"/>
                    <a:pt x="1223" y="2052"/>
                  </a:cubicBezTo>
                  <a:cubicBezTo>
                    <a:pt x="1207" y="2060"/>
                    <a:pt x="1188" y="2033"/>
                    <a:pt x="1170" y="2036"/>
                  </a:cubicBezTo>
                  <a:cubicBezTo>
                    <a:pt x="1159" y="2036"/>
                    <a:pt x="1194" y="2044"/>
                    <a:pt x="1196" y="2054"/>
                  </a:cubicBezTo>
                  <a:cubicBezTo>
                    <a:pt x="1199" y="2060"/>
                    <a:pt x="1186" y="2062"/>
                    <a:pt x="1180" y="2062"/>
                  </a:cubicBezTo>
                  <a:cubicBezTo>
                    <a:pt x="1175" y="2062"/>
                    <a:pt x="1188" y="2049"/>
                    <a:pt x="1183" y="2044"/>
                  </a:cubicBezTo>
                  <a:cubicBezTo>
                    <a:pt x="1178" y="2041"/>
                    <a:pt x="1167" y="2041"/>
                    <a:pt x="1164" y="2046"/>
                  </a:cubicBezTo>
                  <a:cubicBezTo>
                    <a:pt x="1162" y="2054"/>
                    <a:pt x="1180" y="2062"/>
                    <a:pt x="1175" y="2070"/>
                  </a:cubicBezTo>
                  <a:cubicBezTo>
                    <a:pt x="1170" y="2075"/>
                    <a:pt x="1154" y="2060"/>
                    <a:pt x="1146" y="2067"/>
                  </a:cubicBezTo>
                  <a:cubicBezTo>
                    <a:pt x="1141" y="2073"/>
                    <a:pt x="1159" y="2075"/>
                    <a:pt x="1162" y="2083"/>
                  </a:cubicBezTo>
                  <a:cubicBezTo>
                    <a:pt x="1162" y="2086"/>
                    <a:pt x="1151" y="2081"/>
                    <a:pt x="1149" y="2083"/>
                  </a:cubicBezTo>
                  <a:cubicBezTo>
                    <a:pt x="1143" y="2094"/>
                    <a:pt x="1149" y="2112"/>
                    <a:pt x="1141" y="2120"/>
                  </a:cubicBezTo>
                  <a:cubicBezTo>
                    <a:pt x="1130" y="2131"/>
                    <a:pt x="1090" y="2123"/>
                    <a:pt x="1101" y="2131"/>
                  </a:cubicBezTo>
                  <a:cubicBezTo>
                    <a:pt x="1117" y="2144"/>
                    <a:pt x="1164" y="2123"/>
                    <a:pt x="1159" y="2142"/>
                  </a:cubicBezTo>
                  <a:cubicBezTo>
                    <a:pt x="1151" y="2163"/>
                    <a:pt x="1127" y="2176"/>
                    <a:pt x="1114" y="2195"/>
                  </a:cubicBezTo>
                  <a:cubicBezTo>
                    <a:pt x="1109" y="2200"/>
                    <a:pt x="1104" y="2210"/>
                    <a:pt x="1096" y="2213"/>
                  </a:cubicBezTo>
                  <a:cubicBezTo>
                    <a:pt x="1088" y="2216"/>
                    <a:pt x="1072" y="2213"/>
                    <a:pt x="1072" y="2205"/>
                  </a:cubicBezTo>
                  <a:cubicBezTo>
                    <a:pt x="1074" y="2197"/>
                    <a:pt x="1093" y="2202"/>
                    <a:pt x="1096" y="2195"/>
                  </a:cubicBezTo>
                  <a:cubicBezTo>
                    <a:pt x="1104" y="2179"/>
                    <a:pt x="1074" y="2200"/>
                    <a:pt x="1064" y="2202"/>
                  </a:cubicBezTo>
                  <a:cubicBezTo>
                    <a:pt x="1066" y="2210"/>
                    <a:pt x="1072" y="2218"/>
                    <a:pt x="1077" y="2226"/>
                  </a:cubicBezTo>
                  <a:cubicBezTo>
                    <a:pt x="1085" y="2245"/>
                    <a:pt x="1098" y="2295"/>
                    <a:pt x="1077" y="2290"/>
                  </a:cubicBezTo>
                  <a:cubicBezTo>
                    <a:pt x="1072" y="2290"/>
                    <a:pt x="1074" y="2263"/>
                    <a:pt x="1069" y="2269"/>
                  </a:cubicBezTo>
                  <a:cubicBezTo>
                    <a:pt x="1061" y="2282"/>
                    <a:pt x="1072" y="2303"/>
                    <a:pt x="1061" y="2316"/>
                  </a:cubicBezTo>
                  <a:cubicBezTo>
                    <a:pt x="1059" y="2324"/>
                    <a:pt x="1045" y="2314"/>
                    <a:pt x="1037" y="2314"/>
                  </a:cubicBezTo>
                  <a:cubicBezTo>
                    <a:pt x="1019" y="2316"/>
                    <a:pt x="995" y="2314"/>
                    <a:pt x="979" y="2324"/>
                  </a:cubicBezTo>
                  <a:cubicBezTo>
                    <a:pt x="937" y="2356"/>
                    <a:pt x="1008" y="2369"/>
                    <a:pt x="1040" y="2406"/>
                  </a:cubicBezTo>
                  <a:cubicBezTo>
                    <a:pt x="1043" y="2409"/>
                    <a:pt x="1029" y="2412"/>
                    <a:pt x="1027" y="2409"/>
                  </a:cubicBezTo>
                  <a:cubicBezTo>
                    <a:pt x="1027" y="2406"/>
                    <a:pt x="1019" y="2406"/>
                    <a:pt x="1019" y="2409"/>
                  </a:cubicBezTo>
                  <a:cubicBezTo>
                    <a:pt x="1016" y="2430"/>
                    <a:pt x="1021" y="2451"/>
                    <a:pt x="1019" y="2472"/>
                  </a:cubicBezTo>
                  <a:cubicBezTo>
                    <a:pt x="1016" y="2486"/>
                    <a:pt x="1006" y="2496"/>
                    <a:pt x="1003" y="2510"/>
                  </a:cubicBezTo>
                  <a:cubicBezTo>
                    <a:pt x="1000" y="2525"/>
                    <a:pt x="1000" y="2541"/>
                    <a:pt x="1006" y="2557"/>
                  </a:cubicBezTo>
                  <a:cubicBezTo>
                    <a:pt x="1006" y="2560"/>
                    <a:pt x="1014" y="2552"/>
                    <a:pt x="1016" y="2555"/>
                  </a:cubicBezTo>
                  <a:cubicBezTo>
                    <a:pt x="1027" y="2573"/>
                    <a:pt x="1056" y="2600"/>
                    <a:pt x="1040" y="2615"/>
                  </a:cubicBezTo>
                  <a:cubicBezTo>
                    <a:pt x="1024" y="2631"/>
                    <a:pt x="1000" y="2586"/>
                    <a:pt x="979" y="2594"/>
                  </a:cubicBezTo>
                  <a:cubicBezTo>
                    <a:pt x="918" y="2615"/>
                    <a:pt x="1021" y="2671"/>
                    <a:pt x="1014" y="2729"/>
                  </a:cubicBezTo>
                  <a:cubicBezTo>
                    <a:pt x="1014" y="2740"/>
                    <a:pt x="987" y="2724"/>
                    <a:pt x="987" y="2732"/>
                  </a:cubicBezTo>
                  <a:cubicBezTo>
                    <a:pt x="984" y="2745"/>
                    <a:pt x="1006" y="2748"/>
                    <a:pt x="1008" y="2758"/>
                  </a:cubicBezTo>
                  <a:cubicBezTo>
                    <a:pt x="1011" y="2764"/>
                    <a:pt x="998" y="2761"/>
                    <a:pt x="998" y="2766"/>
                  </a:cubicBezTo>
                  <a:cubicBezTo>
                    <a:pt x="998" y="2777"/>
                    <a:pt x="998" y="2790"/>
                    <a:pt x="1003" y="2801"/>
                  </a:cubicBezTo>
                  <a:cubicBezTo>
                    <a:pt x="1006" y="2811"/>
                    <a:pt x="1003" y="2825"/>
                    <a:pt x="1008" y="2835"/>
                  </a:cubicBezTo>
                  <a:cubicBezTo>
                    <a:pt x="1011" y="2840"/>
                    <a:pt x="1021" y="2830"/>
                    <a:pt x="1021" y="2835"/>
                  </a:cubicBezTo>
                  <a:cubicBezTo>
                    <a:pt x="1024" y="2838"/>
                    <a:pt x="1011" y="2838"/>
                    <a:pt x="1008" y="2840"/>
                  </a:cubicBezTo>
                  <a:cubicBezTo>
                    <a:pt x="1006" y="2846"/>
                    <a:pt x="1006" y="2854"/>
                    <a:pt x="1008" y="2859"/>
                  </a:cubicBezTo>
                  <a:cubicBezTo>
                    <a:pt x="1014" y="2872"/>
                    <a:pt x="1032" y="2880"/>
                    <a:pt x="1035" y="2896"/>
                  </a:cubicBezTo>
                  <a:cubicBezTo>
                    <a:pt x="1037" y="2912"/>
                    <a:pt x="1021" y="2928"/>
                    <a:pt x="1024" y="2944"/>
                  </a:cubicBezTo>
                  <a:cubicBezTo>
                    <a:pt x="1024" y="2949"/>
                    <a:pt x="1032" y="2941"/>
                    <a:pt x="1037" y="2944"/>
                  </a:cubicBezTo>
                  <a:cubicBezTo>
                    <a:pt x="1045" y="2946"/>
                    <a:pt x="1040" y="2965"/>
                    <a:pt x="1048" y="2965"/>
                  </a:cubicBezTo>
                  <a:cubicBezTo>
                    <a:pt x="1077" y="2965"/>
                    <a:pt x="1133" y="2949"/>
                    <a:pt x="1159" y="2965"/>
                  </a:cubicBezTo>
                  <a:cubicBezTo>
                    <a:pt x="1170" y="2970"/>
                    <a:pt x="1159" y="2989"/>
                    <a:pt x="1164" y="2999"/>
                  </a:cubicBezTo>
                  <a:cubicBezTo>
                    <a:pt x="1172" y="3015"/>
                    <a:pt x="1188" y="3026"/>
                    <a:pt x="1204" y="3036"/>
                  </a:cubicBezTo>
                  <a:cubicBezTo>
                    <a:pt x="1207" y="3039"/>
                    <a:pt x="1217" y="3028"/>
                    <a:pt x="1220" y="3034"/>
                  </a:cubicBezTo>
                  <a:cubicBezTo>
                    <a:pt x="1225" y="3039"/>
                    <a:pt x="1212" y="3050"/>
                    <a:pt x="1217" y="3052"/>
                  </a:cubicBezTo>
                  <a:cubicBezTo>
                    <a:pt x="1220" y="3052"/>
                    <a:pt x="1355" y="2999"/>
                    <a:pt x="1284" y="3079"/>
                  </a:cubicBezTo>
                  <a:cubicBezTo>
                    <a:pt x="1273" y="3092"/>
                    <a:pt x="1249" y="3055"/>
                    <a:pt x="1233" y="3060"/>
                  </a:cubicBezTo>
                  <a:cubicBezTo>
                    <a:pt x="1220" y="3065"/>
                    <a:pt x="1252" y="3076"/>
                    <a:pt x="1260" y="3087"/>
                  </a:cubicBezTo>
                  <a:cubicBezTo>
                    <a:pt x="1270" y="3103"/>
                    <a:pt x="1273" y="3126"/>
                    <a:pt x="1289" y="3137"/>
                  </a:cubicBezTo>
                  <a:cubicBezTo>
                    <a:pt x="1297" y="3140"/>
                    <a:pt x="1302" y="3110"/>
                    <a:pt x="1313" y="3116"/>
                  </a:cubicBezTo>
                  <a:cubicBezTo>
                    <a:pt x="1326" y="3121"/>
                    <a:pt x="1318" y="3145"/>
                    <a:pt x="1329" y="3153"/>
                  </a:cubicBezTo>
                  <a:cubicBezTo>
                    <a:pt x="1368" y="3198"/>
                    <a:pt x="1397" y="3169"/>
                    <a:pt x="1389" y="3240"/>
                  </a:cubicBezTo>
                  <a:cubicBezTo>
                    <a:pt x="1387" y="3267"/>
                    <a:pt x="1363" y="3238"/>
                    <a:pt x="1360" y="3238"/>
                  </a:cubicBezTo>
                  <a:cubicBezTo>
                    <a:pt x="1347" y="3240"/>
                    <a:pt x="1344" y="3256"/>
                    <a:pt x="1334" y="3264"/>
                  </a:cubicBezTo>
                  <a:cubicBezTo>
                    <a:pt x="1310" y="3290"/>
                    <a:pt x="1334" y="3314"/>
                    <a:pt x="1260" y="3349"/>
                  </a:cubicBezTo>
                  <a:cubicBezTo>
                    <a:pt x="1257" y="3351"/>
                    <a:pt x="1273" y="3375"/>
                    <a:pt x="1273" y="3378"/>
                  </a:cubicBezTo>
                  <a:cubicBezTo>
                    <a:pt x="1268" y="3386"/>
                    <a:pt x="1254" y="3373"/>
                    <a:pt x="1244" y="3375"/>
                  </a:cubicBezTo>
                  <a:cubicBezTo>
                    <a:pt x="1225" y="3378"/>
                    <a:pt x="1207" y="3394"/>
                    <a:pt x="1186" y="3394"/>
                  </a:cubicBezTo>
                  <a:cubicBezTo>
                    <a:pt x="1164" y="3394"/>
                    <a:pt x="1183" y="3354"/>
                    <a:pt x="1183" y="3335"/>
                  </a:cubicBezTo>
                  <a:cubicBezTo>
                    <a:pt x="1186" y="3317"/>
                    <a:pt x="1170" y="3320"/>
                    <a:pt x="1162" y="3309"/>
                  </a:cubicBezTo>
                  <a:cubicBezTo>
                    <a:pt x="1162" y="3306"/>
                    <a:pt x="1164" y="3301"/>
                    <a:pt x="1162" y="3296"/>
                  </a:cubicBezTo>
                  <a:cubicBezTo>
                    <a:pt x="1151" y="3280"/>
                    <a:pt x="1149" y="3256"/>
                    <a:pt x="1130" y="3248"/>
                  </a:cubicBezTo>
                  <a:cubicBezTo>
                    <a:pt x="1117" y="3243"/>
                    <a:pt x="1098" y="3256"/>
                    <a:pt x="1090" y="3269"/>
                  </a:cubicBezTo>
                  <a:cubicBezTo>
                    <a:pt x="1088" y="3277"/>
                    <a:pt x="1111" y="3267"/>
                    <a:pt x="1114" y="3272"/>
                  </a:cubicBezTo>
                  <a:cubicBezTo>
                    <a:pt x="1125" y="3290"/>
                    <a:pt x="1117" y="3314"/>
                    <a:pt x="1127" y="3330"/>
                  </a:cubicBezTo>
                  <a:cubicBezTo>
                    <a:pt x="1135" y="3343"/>
                    <a:pt x="1175" y="3341"/>
                    <a:pt x="1167" y="3354"/>
                  </a:cubicBezTo>
                  <a:cubicBezTo>
                    <a:pt x="1135" y="3415"/>
                    <a:pt x="1059" y="3322"/>
                    <a:pt x="1043" y="3328"/>
                  </a:cubicBezTo>
                  <a:cubicBezTo>
                    <a:pt x="1021" y="3333"/>
                    <a:pt x="1011" y="3362"/>
                    <a:pt x="987" y="3362"/>
                  </a:cubicBezTo>
                  <a:cubicBezTo>
                    <a:pt x="971" y="3362"/>
                    <a:pt x="969" y="3328"/>
                    <a:pt x="953" y="3330"/>
                  </a:cubicBezTo>
                  <a:cubicBezTo>
                    <a:pt x="939" y="3333"/>
                    <a:pt x="953" y="3359"/>
                    <a:pt x="945" y="3373"/>
                  </a:cubicBezTo>
                  <a:cubicBezTo>
                    <a:pt x="942" y="3378"/>
                    <a:pt x="934" y="3367"/>
                    <a:pt x="926" y="3367"/>
                  </a:cubicBezTo>
                  <a:cubicBezTo>
                    <a:pt x="905" y="3370"/>
                    <a:pt x="881" y="3370"/>
                    <a:pt x="863" y="3380"/>
                  </a:cubicBezTo>
                  <a:cubicBezTo>
                    <a:pt x="857" y="3383"/>
                    <a:pt x="871" y="3391"/>
                    <a:pt x="876" y="3396"/>
                  </a:cubicBezTo>
                  <a:cubicBezTo>
                    <a:pt x="897" y="3410"/>
                    <a:pt x="924" y="3388"/>
                    <a:pt x="939" y="3383"/>
                  </a:cubicBezTo>
                  <a:cubicBezTo>
                    <a:pt x="966" y="3380"/>
                    <a:pt x="992" y="3415"/>
                    <a:pt x="1016" y="3407"/>
                  </a:cubicBezTo>
                  <a:cubicBezTo>
                    <a:pt x="1027" y="3402"/>
                    <a:pt x="995" y="3370"/>
                    <a:pt x="1008" y="3373"/>
                  </a:cubicBezTo>
                  <a:cubicBezTo>
                    <a:pt x="1024" y="3373"/>
                    <a:pt x="1029" y="3402"/>
                    <a:pt x="1045" y="3410"/>
                  </a:cubicBezTo>
                  <a:cubicBezTo>
                    <a:pt x="1061" y="3415"/>
                    <a:pt x="1085" y="3396"/>
                    <a:pt x="1098" y="3410"/>
                  </a:cubicBezTo>
                  <a:cubicBezTo>
                    <a:pt x="1106" y="3418"/>
                    <a:pt x="1077" y="3433"/>
                    <a:pt x="1082" y="3447"/>
                  </a:cubicBezTo>
                  <a:cubicBezTo>
                    <a:pt x="1088" y="3455"/>
                    <a:pt x="1109" y="3449"/>
                    <a:pt x="1117" y="3441"/>
                  </a:cubicBezTo>
                  <a:cubicBezTo>
                    <a:pt x="1122" y="3436"/>
                    <a:pt x="1101" y="3423"/>
                    <a:pt x="1106" y="3420"/>
                  </a:cubicBezTo>
                  <a:cubicBezTo>
                    <a:pt x="1119" y="3415"/>
                    <a:pt x="1130" y="3431"/>
                    <a:pt x="1141" y="3433"/>
                  </a:cubicBezTo>
                  <a:cubicBezTo>
                    <a:pt x="1162" y="3439"/>
                    <a:pt x="1180" y="3452"/>
                    <a:pt x="1199" y="3444"/>
                  </a:cubicBezTo>
                  <a:cubicBezTo>
                    <a:pt x="1212" y="3439"/>
                    <a:pt x="1201" y="3410"/>
                    <a:pt x="1212" y="3402"/>
                  </a:cubicBezTo>
                  <a:cubicBezTo>
                    <a:pt x="1225" y="3394"/>
                    <a:pt x="1244" y="3410"/>
                    <a:pt x="1257" y="3402"/>
                  </a:cubicBezTo>
                  <a:cubicBezTo>
                    <a:pt x="1276" y="3394"/>
                    <a:pt x="1278" y="3359"/>
                    <a:pt x="1299" y="3357"/>
                  </a:cubicBezTo>
                  <a:cubicBezTo>
                    <a:pt x="1315" y="3354"/>
                    <a:pt x="1342" y="3380"/>
                    <a:pt x="1334" y="3394"/>
                  </a:cubicBezTo>
                  <a:cubicBezTo>
                    <a:pt x="1321" y="3412"/>
                    <a:pt x="1289" y="3394"/>
                    <a:pt x="1268" y="3402"/>
                  </a:cubicBezTo>
                  <a:cubicBezTo>
                    <a:pt x="1265" y="3402"/>
                    <a:pt x="1273" y="3410"/>
                    <a:pt x="1276" y="3412"/>
                  </a:cubicBezTo>
                  <a:cubicBezTo>
                    <a:pt x="1284" y="3428"/>
                    <a:pt x="1299" y="3444"/>
                    <a:pt x="1299" y="3463"/>
                  </a:cubicBezTo>
                  <a:cubicBezTo>
                    <a:pt x="1302" y="3468"/>
                    <a:pt x="1286" y="3460"/>
                    <a:pt x="1281" y="3465"/>
                  </a:cubicBezTo>
                  <a:cubicBezTo>
                    <a:pt x="1262" y="3476"/>
                    <a:pt x="1241" y="3486"/>
                    <a:pt x="1231" y="3505"/>
                  </a:cubicBezTo>
                  <a:cubicBezTo>
                    <a:pt x="1220" y="3523"/>
                    <a:pt x="1228" y="3547"/>
                    <a:pt x="1220" y="3566"/>
                  </a:cubicBezTo>
                  <a:cubicBezTo>
                    <a:pt x="1215" y="3576"/>
                    <a:pt x="1207" y="3526"/>
                    <a:pt x="1194" y="3531"/>
                  </a:cubicBezTo>
                  <a:cubicBezTo>
                    <a:pt x="1186" y="3537"/>
                    <a:pt x="1207" y="3566"/>
                    <a:pt x="1199" y="3561"/>
                  </a:cubicBezTo>
                  <a:cubicBezTo>
                    <a:pt x="1172" y="3550"/>
                    <a:pt x="1209" y="3460"/>
                    <a:pt x="1167" y="3465"/>
                  </a:cubicBezTo>
                  <a:cubicBezTo>
                    <a:pt x="1167" y="3465"/>
                    <a:pt x="1175" y="3582"/>
                    <a:pt x="1127" y="3616"/>
                  </a:cubicBezTo>
                  <a:cubicBezTo>
                    <a:pt x="1111" y="3627"/>
                    <a:pt x="1088" y="3619"/>
                    <a:pt x="1069" y="3621"/>
                  </a:cubicBezTo>
                  <a:cubicBezTo>
                    <a:pt x="1061" y="3624"/>
                    <a:pt x="1090" y="3629"/>
                    <a:pt x="1090" y="3637"/>
                  </a:cubicBezTo>
                  <a:cubicBezTo>
                    <a:pt x="1101" y="3669"/>
                    <a:pt x="1061" y="3648"/>
                    <a:pt x="1056" y="3653"/>
                  </a:cubicBezTo>
                  <a:cubicBezTo>
                    <a:pt x="1051" y="3656"/>
                    <a:pt x="1072" y="3656"/>
                    <a:pt x="1072" y="3664"/>
                  </a:cubicBezTo>
                  <a:cubicBezTo>
                    <a:pt x="1074" y="3666"/>
                    <a:pt x="1064" y="3661"/>
                    <a:pt x="1059" y="3664"/>
                  </a:cubicBezTo>
                  <a:cubicBezTo>
                    <a:pt x="1056" y="3666"/>
                    <a:pt x="1053" y="3672"/>
                    <a:pt x="1051" y="3672"/>
                  </a:cubicBezTo>
                  <a:cubicBezTo>
                    <a:pt x="1045" y="3672"/>
                    <a:pt x="910" y="3653"/>
                    <a:pt x="921" y="3677"/>
                  </a:cubicBezTo>
                  <a:cubicBezTo>
                    <a:pt x="924" y="3682"/>
                    <a:pt x="931" y="3682"/>
                    <a:pt x="939" y="3682"/>
                  </a:cubicBezTo>
                  <a:cubicBezTo>
                    <a:pt x="942" y="3682"/>
                    <a:pt x="945" y="3674"/>
                    <a:pt x="947" y="3674"/>
                  </a:cubicBezTo>
                  <a:cubicBezTo>
                    <a:pt x="953" y="3677"/>
                    <a:pt x="953" y="3693"/>
                    <a:pt x="961" y="3690"/>
                  </a:cubicBezTo>
                  <a:cubicBezTo>
                    <a:pt x="966" y="3690"/>
                    <a:pt x="958" y="3674"/>
                    <a:pt x="966" y="3674"/>
                  </a:cubicBezTo>
                  <a:cubicBezTo>
                    <a:pt x="1008" y="3664"/>
                    <a:pt x="1043" y="3674"/>
                    <a:pt x="1061" y="3717"/>
                  </a:cubicBezTo>
                  <a:cubicBezTo>
                    <a:pt x="1061" y="3722"/>
                    <a:pt x="1048" y="3714"/>
                    <a:pt x="1045" y="3717"/>
                  </a:cubicBezTo>
                  <a:cubicBezTo>
                    <a:pt x="1035" y="3727"/>
                    <a:pt x="1059" y="3743"/>
                    <a:pt x="1029" y="3743"/>
                  </a:cubicBezTo>
                  <a:cubicBezTo>
                    <a:pt x="1008" y="3743"/>
                    <a:pt x="982" y="3714"/>
                    <a:pt x="969" y="3730"/>
                  </a:cubicBezTo>
                  <a:cubicBezTo>
                    <a:pt x="955" y="3746"/>
                    <a:pt x="1008" y="3738"/>
                    <a:pt x="1024" y="3748"/>
                  </a:cubicBezTo>
                  <a:cubicBezTo>
                    <a:pt x="1035" y="3756"/>
                    <a:pt x="1056" y="3804"/>
                    <a:pt x="1048" y="3817"/>
                  </a:cubicBezTo>
                  <a:cubicBezTo>
                    <a:pt x="1043" y="3828"/>
                    <a:pt x="1016" y="3809"/>
                    <a:pt x="1014" y="3820"/>
                  </a:cubicBezTo>
                  <a:cubicBezTo>
                    <a:pt x="1011" y="3833"/>
                    <a:pt x="1069" y="3905"/>
                    <a:pt x="1051" y="3928"/>
                  </a:cubicBezTo>
                  <a:cubicBezTo>
                    <a:pt x="1037" y="3944"/>
                    <a:pt x="1006" y="3921"/>
                    <a:pt x="987" y="3928"/>
                  </a:cubicBezTo>
                  <a:cubicBezTo>
                    <a:pt x="979" y="3928"/>
                    <a:pt x="990" y="3939"/>
                    <a:pt x="995" y="3944"/>
                  </a:cubicBezTo>
                  <a:cubicBezTo>
                    <a:pt x="1006" y="3958"/>
                    <a:pt x="1048" y="3971"/>
                    <a:pt x="1048" y="3992"/>
                  </a:cubicBezTo>
                  <a:cubicBezTo>
                    <a:pt x="1048" y="4011"/>
                    <a:pt x="1014" y="4021"/>
                    <a:pt x="1016" y="4042"/>
                  </a:cubicBezTo>
                  <a:cubicBezTo>
                    <a:pt x="1016" y="4058"/>
                    <a:pt x="1043" y="4058"/>
                    <a:pt x="1053" y="4071"/>
                  </a:cubicBezTo>
                  <a:cubicBezTo>
                    <a:pt x="1056" y="4077"/>
                    <a:pt x="1043" y="4077"/>
                    <a:pt x="1040" y="4079"/>
                  </a:cubicBezTo>
                  <a:cubicBezTo>
                    <a:pt x="1029" y="4098"/>
                    <a:pt x="1019" y="4119"/>
                    <a:pt x="1016" y="4140"/>
                  </a:cubicBezTo>
                  <a:cubicBezTo>
                    <a:pt x="1011" y="4156"/>
                    <a:pt x="1048" y="4214"/>
                    <a:pt x="1045" y="4220"/>
                  </a:cubicBezTo>
                  <a:cubicBezTo>
                    <a:pt x="1040" y="4225"/>
                    <a:pt x="1027" y="4214"/>
                    <a:pt x="1019" y="4222"/>
                  </a:cubicBezTo>
                  <a:cubicBezTo>
                    <a:pt x="998" y="4243"/>
                    <a:pt x="1043" y="4286"/>
                    <a:pt x="1035" y="4320"/>
                  </a:cubicBezTo>
                  <a:cubicBezTo>
                    <a:pt x="1035" y="4328"/>
                    <a:pt x="1014" y="4320"/>
                    <a:pt x="1011" y="4328"/>
                  </a:cubicBezTo>
                  <a:cubicBezTo>
                    <a:pt x="1006" y="4336"/>
                    <a:pt x="1024" y="4347"/>
                    <a:pt x="1019" y="4355"/>
                  </a:cubicBezTo>
                  <a:cubicBezTo>
                    <a:pt x="990" y="4442"/>
                    <a:pt x="1003" y="4291"/>
                    <a:pt x="990" y="4381"/>
                  </a:cubicBezTo>
                  <a:cubicBezTo>
                    <a:pt x="982" y="4437"/>
                    <a:pt x="979" y="4524"/>
                    <a:pt x="934" y="4566"/>
                  </a:cubicBezTo>
                  <a:cubicBezTo>
                    <a:pt x="931" y="4569"/>
                    <a:pt x="924" y="4566"/>
                    <a:pt x="921" y="4561"/>
                  </a:cubicBezTo>
                  <a:cubicBezTo>
                    <a:pt x="921" y="4556"/>
                    <a:pt x="929" y="4551"/>
                    <a:pt x="926" y="4545"/>
                  </a:cubicBezTo>
                  <a:cubicBezTo>
                    <a:pt x="926" y="4537"/>
                    <a:pt x="881" y="4543"/>
                    <a:pt x="881" y="4543"/>
                  </a:cubicBezTo>
                  <a:cubicBezTo>
                    <a:pt x="878" y="4540"/>
                    <a:pt x="886" y="4529"/>
                    <a:pt x="884" y="4529"/>
                  </a:cubicBezTo>
                  <a:cubicBezTo>
                    <a:pt x="857" y="4532"/>
                    <a:pt x="855" y="4545"/>
                    <a:pt x="841" y="4559"/>
                  </a:cubicBezTo>
                  <a:cubicBezTo>
                    <a:pt x="818" y="4577"/>
                    <a:pt x="833" y="4537"/>
                    <a:pt x="826" y="4540"/>
                  </a:cubicBezTo>
                  <a:cubicBezTo>
                    <a:pt x="807" y="4551"/>
                    <a:pt x="783" y="4556"/>
                    <a:pt x="778" y="4556"/>
                  </a:cubicBezTo>
                  <a:cubicBezTo>
                    <a:pt x="765" y="4559"/>
                    <a:pt x="754" y="4553"/>
                    <a:pt x="741" y="4553"/>
                  </a:cubicBezTo>
                  <a:cubicBezTo>
                    <a:pt x="730" y="4553"/>
                    <a:pt x="714" y="4545"/>
                    <a:pt x="712" y="4556"/>
                  </a:cubicBezTo>
                  <a:cubicBezTo>
                    <a:pt x="706" y="4572"/>
                    <a:pt x="736" y="4588"/>
                    <a:pt x="728" y="4601"/>
                  </a:cubicBezTo>
                  <a:cubicBezTo>
                    <a:pt x="714" y="4614"/>
                    <a:pt x="691" y="4598"/>
                    <a:pt x="672" y="4604"/>
                  </a:cubicBezTo>
                  <a:cubicBezTo>
                    <a:pt x="656" y="4609"/>
                    <a:pt x="653" y="4627"/>
                    <a:pt x="646" y="4641"/>
                  </a:cubicBezTo>
                  <a:cubicBezTo>
                    <a:pt x="577" y="4741"/>
                    <a:pt x="664" y="4709"/>
                    <a:pt x="661" y="4778"/>
                  </a:cubicBezTo>
                  <a:cubicBezTo>
                    <a:pt x="659" y="4799"/>
                    <a:pt x="646" y="4818"/>
                    <a:pt x="630" y="4834"/>
                  </a:cubicBezTo>
                  <a:cubicBezTo>
                    <a:pt x="616" y="4847"/>
                    <a:pt x="574" y="4821"/>
                    <a:pt x="566" y="4821"/>
                  </a:cubicBezTo>
                  <a:cubicBezTo>
                    <a:pt x="503" y="4815"/>
                    <a:pt x="521" y="4860"/>
                    <a:pt x="455" y="4860"/>
                  </a:cubicBezTo>
                  <a:cubicBezTo>
                    <a:pt x="434" y="4860"/>
                    <a:pt x="415" y="4847"/>
                    <a:pt x="397" y="4844"/>
                  </a:cubicBezTo>
                  <a:cubicBezTo>
                    <a:pt x="386" y="4844"/>
                    <a:pt x="370" y="4852"/>
                    <a:pt x="360" y="4847"/>
                  </a:cubicBezTo>
                  <a:cubicBezTo>
                    <a:pt x="341" y="4836"/>
                    <a:pt x="389" y="4829"/>
                    <a:pt x="389" y="4829"/>
                  </a:cubicBezTo>
                  <a:cubicBezTo>
                    <a:pt x="389" y="4813"/>
                    <a:pt x="373" y="4799"/>
                    <a:pt x="376" y="4784"/>
                  </a:cubicBezTo>
                  <a:cubicBezTo>
                    <a:pt x="376" y="4768"/>
                    <a:pt x="397" y="4760"/>
                    <a:pt x="402" y="4746"/>
                  </a:cubicBezTo>
                  <a:cubicBezTo>
                    <a:pt x="402" y="4746"/>
                    <a:pt x="354" y="4680"/>
                    <a:pt x="317" y="4622"/>
                  </a:cubicBezTo>
                  <a:cubicBezTo>
                    <a:pt x="315" y="4633"/>
                    <a:pt x="301" y="4643"/>
                    <a:pt x="301" y="4656"/>
                  </a:cubicBezTo>
                  <a:cubicBezTo>
                    <a:pt x="304" y="4712"/>
                    <a:pt x="357" y="4707"/>
                    <a:pt x="299" y="4760"/>
                  </a:cubicBezTo>
                  <a:cubicBezTo>
                    <a:pt x="299" y="4762"/>
                    <a:pt x="299" y="4762"/>
                    <a:pt x="296" y="4762"/>
                  </a:cubicBezTo>
                  <a:close/>
                  <a:moveTo>
                    <a:pt x="1125" y="4106"/>
                  </a:moveTo>
                  <a:cubicBezTo>
                    <a:pt x="1130" y="4098"/>
                    <a:pt x="1141" y="4101"/>
                    <a:pt x="1149" y="4098"/>
                  </a:cubicBezTo>
                  <a:cubicBezTo>
                    <a:pt x="1130" y="4140"/>
                    <a:pt x="1093" y="4323"/>
                    <a:pt x="1085" y="4379"/>
                  </a:cubicBezTo>
                  <a:cubicBezTo>
                    <a:pt x="1082" y="4392"/>
                    <a:pt x="1093" y="4495"/>
                    <a:pt x="1059" y="4498"/>
                  </a:cubicBezTo>
                  <a:cubicBezTo>
                    <a:pt x="1053" y="4498"/>
                    <a:pt x="1043" y="4379"/>
                    <a:pt x="1043" y="4371"/>
                  </a:cubicBezTo>
                  <a:cubicBezTo>
                    <a:pt x="1048" y="4294"/>
                    <a:pt x="1101" y="4254"/>
                    <a:pt x="1114" y="4183"/>
                  </a:cubicBezTo>
                  <a:cubicBezTo>
                    <a:pt x="1119" y="4151"/>
                    <a:pt x="1101" y="4138"/>
                    <a:pt x="1125" y="4106"/>
                  </a:cubicBezTo>
                  <a:close/>
                  <a:moveTo>
                    <a:pt x="1482" y="4034"/>
                  </a:moveTo>
                  <a:cubicBezTo>
                    <a:pt x="1482" y="4050"/>
                    <a:pt x="1461" y="4053"/>
                    <a:pt x="1450" y="4063"/>
                  </a:cubicBezTo>
                  <a:cubicBezTo>
                    <a:pt x="1416" y="4103"/>
                    <a:pt x="1477" y="4074"/>
                    <a:pt x="1426" y="4114"/>
                  </a:cubicBezTo>
                  <a:cubicBezTo>
                    <a:pt x="1387" y="4143"/>
                    <a:pt x="1411" y="4143"/>
                    <a:pt x="1389" y="4183"/>
                  </a:cubicBezTo>
                  <a:cubicBezTo>
                    <a:pt x="1381" y="4196"/>
                    <a:pt x="1363" y="4236"/>
                    <a:pt x="1355" y="4220"/>
                  </a:cubicBezTo>
                  <a:cubicBezTo>
                    <a:pt x="1347" y="4204"/>
                    <a:pt x="1368" y="4183"/>
                    <a:pt x="1376" y="4164"/>
                  </a:cubicBezTo>
                  <a:cubicBezTo>
                    <a:pt x="1374" y="4167"/>
                    <a:pt x="1371" y="4172"/>
                    <a:pt x="1368" y="4172"/>
                  </a:cubicBezTo>
                  <a:cubicBezTo>
                    <a:pt x="1366" y="4172"/>
                    <a:pt x="1366" y="4164"/>
                    <a:pt x="1366" y="4161"/>
                  </a:cubicBezTo>
                  <a:cubicBezTo>
                    <a:pt x="1363" y="4143"/>
                    <a:pt x="1336" y="4111"/>
                    <a:pt x="1336" y="4106"/>
                  </a:cubicBezTo>
                  <a:cubicBezTo>
                    <a:pt x="1336" y="4090"/>
                    <a:pt x="1347" y="4074"/>
                    <a:pt x="1347" y="4058"/>
                  </a:cubicBezTo>
                  <a:cubicBezTo>
                    <a:pt x="1344" y="4040"/>
                    <a:pt x="1329" y="4026"/>
                    <a:pt x="1329" y="4008"/>
                  </a:cubicBezTo>
                  <a:cubicBezTo>
                    <a:pt x="1326" y="3995"/>
                    <a:pt x="1405" y="3868"/>
                    <a:pt x="1416" y="3862"/>
                  </a:cubicBezTo>
                  <a:cubicBezTo>
                    <a:pt x="1434" y="3854"/>
                    <a:pt x="1456" y="3862"/>
                    <a:pt x="1474" y="3860"/>
                  </a:cubicBezTo>
                  <a:cubicBezTo>
                    <a:pt x="1503" y="3902"/>
                    <a:pt x="1469" y="3907"/>
                    <a:pt x="1445" y="3963"/>
                  </a:cubicBezTo>
                  <a:cubicBezTo>
                    <a:pt x="1416" y="4032"/>
                    <a:pt x="1482" y="4011"/>
                    <a:pt x="1482" y="4034"/>
                  </a:cubicBezTo>
                  <a:close/>
                  <a:moveTo>
                    <a:pt x="1572" y="1159"/>
                  </a:moveTo>
                  <a:cubicBezTo>
                    <a:pt x="1577" y="1162"/>
                    <a:pt x="1580" y="1165"/>
                    <a:pt x="1585" y="1167"/>
                  </a:cubicBezTo>
                  <a:cubicBezTo>
                    <a:pt x="1588" y="1170"/>
                    <a:pt x="1580" y="1165"/>
                    <a:pt x="1572" y="1159"/>
                  </a:cubicBezTo>
                  <a:close/>
                  <a:moveTo>
                    <a:pt x="1389" y="1864"/>
                  </a:moveTo>
                  <a:cubicBezTo>
                    <a:pt x="1389" y="1869"/>
                    <a:pt x="1389" y="1861"/>
                    <a:pt x="1387" y="1853"/>
                  </a:cubicBezTo>
                  <a:cubicBezTo>
                    <a:pt x="1389" y="1856"/>
                    <a:pt x="1389" y="1861"/>
                    <a:pt x="1389" y="1864"/>
                  </a:cubicBezTo>
                  <a:close/>
                  <a:moveTo>
                    <a:pt x="206" y="4709"/>
                  </a:moveTo>
                  <a:lnTo>
                    <a:pt x="203" y="4701"/>
                  </a:lnTo>
                  <a:cubicBezTo>
                    <a:pt x="203" y="4686"/>
                    <a:pt x="198" y="4675"/>
                    <a:pt x="190" y="4670"/>
                  </a:cubicBezTo>
                  <a:lnTo>
                    <a:pt x="188" y="4659"/>
                  </a:lnTo>
                  <a:cubicBezTo>
                    <a:pt x="193" y="4659"/>
                    <a:pt x="198" y="4662"/>
                    <a:pt x="201" y="4667"/>
                  </a:cubicBezTo>
                  <a:cubicBezTo>
                    <a:pt x="203" y="4678"/>
                    <a:pt x="206" y="4694"/>
                    <a:pt x="206" y="4709"/>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5" name="Spain"/>
            <p:cNvSpPr>
              <a:spLocks noEditPoints="1"/>
            </p:cNvSpPr>
            <p:nvPr/>
          </p:nvSpPr>
          <p:spPr bwMode="auto">
            <a:xfrm>
              <a:off x="2294984" y="4905726"/>
              <a:ext cx="1223963" cy="1152525"/>
            </a:xfrm>
            <a:custGeom>
              <a:avLst/>
              <a:gdLst>
                <a:gd name="T0" fmla="*/ 2907 w 3399"/>
                <a:gd name="T1" fmla="*/ 934 h 3200"/>
                <a:gd name="T2" fmla="*/ 3153 w 3399"/>
                <a:gd name="T3" fmla="*/ 958 h 3200"/>
                <a:gd name="T4" fmla="*/ 2965 w 3399"/>
                <a:gd name="T5" fmla="*/ 1233 h 3200"/>
                <a:gd name="T6" fmla="*/ 2433 w 3399"/>
                <a:gd name="T7" fmla="*/ 1448 h 3200"/>
                <a:gd name="T8" fmla="*/ 2102 w 3399"/>
                <a:gd name="T9" fmla="*/ 1855 h 3200"/>
                <a:gd name="T10" fmla="*/ 2123 w 3399"/>
                <a:gd name="T11" fmla="*/ 2194 h 3200"/>
                <a:gd name="T12" fmla="*/ 2001 w 3399"/>
                <a:gd name="T13" fmla="*/ 2247 h 3200"/>
                <a:gd name="T14" fmla="*/ 1877 w 3399"/>
                <a:gd name="T15" fmla="*/ 2438 h 3200"/>
                <a:gd name="T16" fmla="*/ 1647 w 3399"/>
                <a:gd name="T17" fmla="*/ 2525 h 3200"/>
                <a:gd name="T18" fmla="*/ 1212 w 3399"/>
                <a:gd name="T19" fmla="*/ 2668 h 3200"/>
                <a:gd name="T20" fmla="*/ 768 w 3399"/>
                <a:gd name="T21" fmla="*/ 2676 h 3200"/>
                <a:gd name="T22" fmla="*/ 468 w 3399"/>
                <a:gd name="T23" fmla="*/ 2790 h 3200"/>
                <a:gd name="T24" fmla="*/ 360 w 3399"/>
                <a:gd name="T25" fmla="*/ 2700 h 3200"/>
                <a:gd name="T26" fmla="*/ 333 w 3399"/>
                <a:gd name="T27" fmla="*/ 2560 h 3200"/>
                <a:gd name="T28" fmla="*/ 294 w 3399"/>
                <a:gd name="T29" fmla="*/ 2422 h 3200"/>
                <a:gd name="T30" fmla="*/ 183 w 3399"/>
                <a:gd name="T31" fmla="*/ 2313 h 3200"/>
                <a:gd name="T32" fmla="*/ 148 w 3399"/>
                <a:gd name="T33" fmla="*/ 2017 h 3200"/>
                <a:gd name="T34" fmla="*/ 172 w 3399"/>
                <a:gd name="T35" fmla="*/ 1863 h 3200"/>
                <a:gd name="T36" fmla="*/ 302 w 3399"/>
                <a:gd name="T37" fmla="*/ 1667 h 3200"/>
                <a:gd name="T38" fmla="*/ 212 w 3399"/>
                <a:gd name="T39" fmla="*/ 1427 h 3200"/>
                <a:gd name="T40" fmla="*/ 447 w 3399"/>
                <a:gd name="T41" fmla="*/ 1236 h 3200"/>
                <a:gd name="T42" fmla="*/ 479 w 3399"/>
                <a:gd name="T43" fmla="*/ 1069 h 3200"/>
                <a:gd name="T44" fmla="*/ 683 w 3399"/>
                <a:gd name="T45" fmla="*/ 868 h 3200"/>
                <a:gd name="T46" fmla="*/ 458 w 3399"/>
                <a:gd name="T47" fmla="*/ 667 h 3200"/>
                <a:gd name="T48" fmla="*/ 349 w 3399"/>
                <a:gd name="T49" fmla="*/ 672 h 3200"/>
                <a:gd name="T50" fmla="*/ 275 w 3399"/>
                <a:gd name="T51" fmla="*/ 635 h 3200"/>
                <a:gd name="T52" fmla="*/ 220 w 3399"/>
                <a:gd name="T53" fmla="*/ 548 h 3200"/>
                <a:gd name="T54" fmla="*/ 58 w 3399"/>
                <a:gd name="T55" fmla="*/ 500 h 3200"/>
                <a:gd name="T56" fmla="*/ 74 w 3399"/>
                <a:gd name="T57" fmla="*/ 444 h 3200"/>
                <a:gd name="T58" fmla="*/ 87 w 3399"/>
                <a:gd name="T59" fmla="*/ 399 h 3200"/>
                <a:gd name="T60" fmla="*/ 77 w 3399"/>
                <a:gd name="T61" fmla="*/ 151 h 3200"/>
                <a:gd name="T62" fmla="*/ 349 w 3399"/>
                <a:gd name="T63" fmla="*/ 45 h 3200"/>
                <a:gd name="T64" fmla="*/ 609 w 3399"/>
                <a:gd name="T65" fmla="*/ 164 h 3200"/>
                <a:gd name="T66" fmla="*/ 858 w 3399"/>
                <a:gd name="T67" fmla="*/ 190 h 3200"/>
                <a:gd name="T68" fmla="*/ 1014 w 3399"/>
                <a:gd name="T69" fmla="*/ 248 h 3200"/>
                <a:gd name="T70" fmla="*/ 1411 w 3399"/>
                <a:gd name="T71" fmla="*/ 331 h 3200"/>
                <a:gd name="T72" fmla="*/ 1599 w 3399"/>
                <a:gd name="T73" fmla="*/ 407 h 3200"/>
                <a:gd name="T74" fmla="*/ 1763 w 3399"/>
                <a:gd name="T75" fmla="*/ 466 h 3200"/>
                <a:gd name="T76" fmla="*/ 2009 w 3399"/>
                <a:gd name="T77" fmla="*/ 518 h 3200"/>
                <a:gd name="T78" fmla="*/ 2157 w 3399"/>
                <a:gd name="T79" fmla="*/ 646 h 3200"/>
                <a:gd name="T80" fmla="*/ 2377 w 3399"/>
                <a:gd name="T81" fmla="*/ 759 h 3200"/>
                <a:gd name="T82" fmla="*/ 2531 w 3399"/>
                <a:gd name="T83" fmla="*/ 733 h 3200"/>
                <a:gd name="T84" fmla="*/ 2703 w 3399"/>
                <a:gd name="T85" fmla="*/ 852 h 3200"/>
                <a:gd name="T86" fmla="*/ 479 w 3399"/>
                <a:gd name="T87" fmla="*/ 2930 h 3200"/>
                <a:gd name="T88" fmla="*/ 556 w 3399"/>
                <a:gd name="T89" fmla="*/ 2843 h 3200"/>
                <a:gd name="T90" fmla="*/ 1183 w 3399"/>
                <a:gd name="T91" fmla="*/ 3200 h 3200"/>
                <a:gd name="T92" fmla="*/ 1194 w 3399"/>
                <a:gd name="T93" fmla="*/ 3195 h 3200"/>
                <a:gd name="T94" fmla="*/ 3060 w 3399"/>
                <a:gd name="T95" fmla="*/ 1805 h 3200"/>
                <a:gd name="T96" fmla="*/ 2928 w 3399"/>
                <a:gd name="T97" fmla="*/ 1985 h 3200"/>
                <a:gd name="T98" fmla="*/ 2830 w 3399"/>
                <a:gd name="T99" fmla="*/ 1906 h 3200"/>
                <a:gd name="T100" fmla="*/ 3290 w 3399"/>
                <a:gd name="T101" fmla="*/ 1837 h 3200"/>
                <a:gd name="T102" fmla="*/ 2827 w 3399"/>
                <a:gd name="T103" fmla="*/ 2086 h 3200"/>
                <a:gd name="T104" fmla="*/ 2870 w 3399"/>
                <a:gd name="T105" fmla="*/ 2057 h 3200"/>
                <a:gd name="T106" fmla="*/ 2764 w 3399"/>
                <a:gd name="T107" fmla="*/ 2059 h 3200"/>
                <a:gd name="T108" fmla="*/ 2803 w 3399"/>
                <a:gd name="T109" fmla="*/ 197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9" h="3200">
                  <a:moveTo>
                    <a:pt x="2766" y="894"/>
                  </a:moveTo>
                  <a:cubicBezTo>
                    <a:pt x="2785" y="902"/>
                    <a:pt x="2806" y="908"/>
                    <a:pt x="2819" y="918"/>
                  </a:cubicBezTo>
                  <a:cubicBezTo>
                    <a:pt x="2825" y="924"/>
                    <a:pt x="2827" y="953"/>
                    <a:pt x="2843" y="950"/>
                  </a:cubicBezTo>
                  <a:cubicBezTo>
                    <a:pt x="2864" y="947"/>
                    <a:pt x="2883" y="934"/>
                    <a:pt x="2907" y="934"/>
                  </a:cubicBezTo>
                  <a:cubicBezTo>
                    <a:pt x="2933" y="934"/>
                    <a:pt x="2978" y="987"/>
                    <a:pt x="3005" y="979"/>
                  </a:cubicBezTo>
                  <a:cubicBezTo>
                    <a:pt x="3015" y="976"/>
                    <a:pt x="3005" y="955"/>
                    <a:pt x="3013" y="950"/>
                  </a:cubicBezTo>
                  <a:cubicBezTo>
                    <a:pt x="3052" y="924"/>
                    <a:pt x="3100" y="947"/>
                    <a:pt x="3142" y="958"/>
                  </a:cubicBezTo>
                  <a:lnTo>
                    <a:pt x="3153" y="958"/>
                  </a:lnTo>
                  <a:cubicBezTo>
                    <a:pt x="3166" y="971"/>
                    <a:pt x="3177" y="984"/>
                    <a:pt x="3171" y="1000"/>
                  </a:cubicBezTo>
                  <a:cubicBezTo>
                    <a:pt x="3166" y="1021"/>
                    <a:pt x="3132" y="1016"/>
                    <a:pt x="3118" y="1029"/>
                  </a:cubicBezTo>
                  <a:cubicBezTo>
                    <a:pt x="3108" y="1040"/>
                    <a:pt x="3150" y="1101"/>
                    <a:pt x="3124" y="1146"/>
                  </a:cubicBezTo>
                  <a:cubicBezTo>
                    <a:pt x="3110" y="1175"/>
                    <a:pt x="2997" y="1220"/>
                    <a:pt x="2965" y="1233"/>
                  </a:cubicBezTo>
                  <a:cubicBezTo>
                    <a:pt x="2936" y="1244"/>
                    <a:pt x="2891" y="1254"/>
                    <a:pt x="2870" y="1273"/>
                  </a:cubicBezTo>
                  <a:cubicBezTo>
                    <a:pt x="2854" y="1284"/>
                    <a:pt x="2830" y="1323"/>
                    <a:pt x="2806" y="1329"/>
                  </a:cubicBezTo>
                  <a:cubicBezTo>
                    <a:pt x="2716" y="1355"/>
                    <a:pt x="2555" y="1336"/>
                    <a:pt x="2483" y="1395"/>
                  </a:cubicBezTo>
                  <a:cubicBezTo>
                    <a:pt x="2465" y="1411"/>
                    <a:pt x="2427" y="1424"/>
                    <a:pt x="2433" y="1448"/>
                  </a:cubicBezTo>
                  <a:cubicBezTo>
                    <a:pt x="2441" y="1466"/>
                    <a:pt x="2480" y="1464"/>
                    <a:pt x="2478" y="1482"/>
                  </a:cubicBezTo>
                  <a:cubicBezTo>
                    <a:pt x="2478" y="1490"/>
                    <a:pt x="2396" y="1509"/>
                    <a:pt x="2390" y="1511"/>
                  </a:cubicBezTo>
                  <a:cubicBezTo>
                    <a:pt x="2359" y="1535"/>
                    <a:pt x="2348" y="1580"/>
                    <a:pt x="2322" y="1607"/>
                  </a:cubicBezTo>
                  <a:cubicBezTo>
                    <a:pt x="2247" y="1683"/>
                    <a:pt x="2149" y="1757"/>
                    <a:pt x="2102" y="1855"/>
                  </a:cubicBezTo>
                  <a:cubicBezTo>
                    <a:pt x="2081" y="1895"/>
                    <a:pt x="2110" y="2022"/>
                    <a:pt x="2134" y="2057"/>
                  </a:cubicBezTo>
                  <a:cubicBezTo>
                    <a:pt x="2142" y="2067"/>
                    <a:pt x="2240" y="2123"/>
                    <a:pt x="2216" y="2139"/>
                  </a:cubicBezTo>
                  <a:cubicBezTo>
                    <a:pt x="2197" y="2155"/>
                    <a:pt x="2152" y="2160"/>
                    <a:pt x="2134" y="2173"/>
                  </a:cubicBezTo>
                  <a:cubicBezTo>
                    <a:pt x="2128" y="2178"/>
                    <a:pt x="2128" y="2192"/>
                    <a:pt x="2123" y="2194"/>
                  </a:cubicBezTo>
                  <a:cubicBezTo>
                    <a:pt x="2118" y="2200"/>
                    <a:pt x="2110" y="2192"/>
                    <a:pt x="2104" y="2192"/>
                  </a:cubicBezTo>
                  <a:cubicBezTo>
                    <a:pt x="2083" y="2197"/>
                    <a:pt x="2059" y="2200"/>
                    <a:pt x="2041" y="2213"/>
                  </a:cubicBezTo>
                  <a:cubicBezTo>
                    <a:pt x="2033" y="2221"/>
                    <a:pt x="2038" y="2239"/>
                    <a:pt x="2028" y="2247"/>
                  </a:cubicBezTo>
                  <a:cubicBezTo>
                    <a:pt x="2020" y="2252"/>
                    <a:pt x="2007" y="2242"/>
                    <a:pt x="2001" y="2247"/>
                  </a:cubicBezTo>
                  <a:cubicBezTo>
                    <a:pt x="1991" y="2260"/>
                    <a:pt x="1999" y="2282"/>
                    <a:pt x="1991" y="2292"/>
                  </a:cubicBezTo>
                  <a:cubicBezTo>
                    <a:pt x="1980" y="2303"/>
                    <a:pt x="1959" y="2292"/>
                    <a:pt x="1951" y="2305"/>
                  </a:cubicBezTo>
                  <a:cubicBezTo>
                    <a:pt x="1940" y="2321"/>
                    <a:pt x="1956" y="2345"/>
                    <a:pt x="1948" y="2361"/>
                  </a:cubicBezTo>
                  <a:cubicBezTo>
                    <a:pt x="1927" y="2414"/>
                    <a:pt x="1879" y="2353"/>
                    <a:pt x="1877" y="2438"/>
                  </a:cubicBezTo>
                  <a:cubicBezTo>
                    <a:pt x="1877" y="2459"/>
                    <a:pt x="1919" y="2467"/>
                    <a:pt x="1914" y="2485"/>
                  </a:cubicBezTo>
                  <a:cubicBezTo>
                    <a:pt x="1906" y="2504"/>
                    <a:pt x="1877" y="2501"/>
                    <a:pt x="1856" y="2499"/>
                  </a:cubicBezTo>
                  <a:cubicBezTo>
                    <a:pt x="1842" y="2499"/>
                    <a:pt x="1829" y="2485"/>
                    <a:pt x="1816" y="2483"/>
                  </a:cubicBezTo>
                  <a:cubicBezTo>
                    <a:pt x="1760" y="2467"/>
                    <a:pt x="1694" y="2493"/>
                    <a:pt x="1647" y="2525"/>
                  </a:cubicBezTo>
                  <a:cubicBezTo>
                    <a:pt x="1564" y="2578"/>
                    <a:pt x="1564" y="2681"/>
                    <a:pt x="1480" y="2724"/>
                  </a:cubicBezTo>
                  <a:cubicBezTo>
                    <a:pt x="1448" y="2742"/>
                    <a:pt x="1437" y="2655"/>
                    <a:pt x="1358" y="2676"/>
                  </a:cubicBezTo>
                  <a:cubicBezTo>
                    <a:pt x="1342" y="2681"/>
                    <a:pt x="1334" y="2702"/>
                    <a:pt x="1316" y="2708"/>
                  </a:cubicBezTo>
                  <a:cubicBezTo>
                    <a:pt x="1292" y="2716"/>
                    <a:pt x="1236" y="2671"/>
                    <a:pt x="1212" y="2668"/>
                  </a:cubicBezTo>
                  <a:cubicBezTo>
                    <a:pt x="1181" y="2660"/>
                    <a:pt x="1146" y="2679"/>
                    <a:pt x="1112" y="2673"/>
                  </a:cubicBezTo>
                  <a:cubicBezTo>
                    <a:pt x="1093" y="2668"/>
                    <a:pt x="1083" y="2652"/>
                    <a:pt x="1064" y="2647"/>
                  </a:cubicBezTo>
                  <a:cubicBezTo>
                    <a:pt x="1030" y="2634"/>
                    <a:pt x="874" y="2610"/>
                    <a:pt x="844" y="2615"/>
                  </a:cubicBezTo>
                  <a:cubicBezTo>
                    <a:pt x="813" y="2623"/>
                    <a:pt x="797" y="2663"/>
                    <a:pt x="768" y="2676"/>
                  </a:cubicBezTo>
                  <a:cubicBezTo>
                    <a:pt x="725" y="2692"/>
                    <a:pt x="672" y="2644"/>
                    <a:pt x="614" y="2673"/>
                  </a:cubicBezTo>
                  <a:cubicBezTo>
                    <a:pt x="566" y="2697"/>
                    <a:pt x="572" y="2718"/>
                    <a:pt x="548" y="2753"/>
                  </a:cubicBezTo>
                  <a:cubicBezTo>
                    <a:pt x="545" y="2755"/>
                    <a:pt x="529" y="2740"/>
                    <a:pt x="519" y="2747"/>
                  </a:cubicBezTo>
                  <a:cubicBezTo>
                    <a:pt x="503" y="2761"/>
                    <a:pt x="490" y="2782"/>
                    <a:pt x="468" y="2790"/>
                  </a:cubicBezTo>
                  <a:cubicBezTo>
                    <a:pt x="461" y="2792"/>
                    <a:pt x="461" y="2774"/>
                    <a:pt x="453" y="2769"/>
                  </a:cubicBezTo>
                  <a:cubicBezTo>
                    <a:pt x="442" y="2761"/>
                    <a:pt x="426" y="2758"/>
                    <a:pt x="418" y="2750"/>
                  </a:cubicBezTo>
                  <a:cubicBezTo>
                    <a:pt x="408" y="2737"/>
                    <a:pt x="405" y="2718"/>
                    <a:pt x="392" y="2708"/>
                  </a:cubicBezTo>
                  <a:cubicBezTo>
                    <a:pt x="384" y="2700"/>
                    <a:pt x="368" y="2708"/>
                    <a:pt x="360" y="2700"/>
                  </a:cubicBezTo>
                  <a:cubicBezTo>
                    <a:pt x="341" y="2681"/>
                    <a:pt x="315" y="2594"/>
                    <a:pt x="310" y="2567"/>
                  </a:cubicBezTo>
                  <a:cubicBezTo>
                    <a:pt x="310" y="2565"/>
                    <a:pt x="349" y="2605"/>
                    <a:pt x="344" y="2581"/>
                  </a:cubicBezTo>
                  <a:cubicBezTo>
                    <a:pt x="344" y="2573"/>
                    <a:pt x="328" y="2581"/>
                    <a:pt x="326" y="2575"/>
                  </a:cubicBezTo>
                  <a:cubicBezTo>
                    <a:pt x="323" y="2570"/>
                    <a:pt x="336" y="2565"/>
                    <a:pt x="333" y="2560"/>
                  </a:cubicBezTo>
                  <a:cubicBezTo>
                    <a:pt x="326" y="2515"/>
                    <a:pt x="286" y="2567"/>
                    <a:pt x="288" y="2491"/>
                  </a:cubicBezTo>
                  <a:cubicBezTo>
                    <a:pt x="288" y="2491"/>
                    <a:pt x="392" y="2443"/>
                    <a:pt x="368" y="2438"/>
                  </a:cubicBezTo>
                  <a:cubicBezTo>
                    <a:pt x="347" y="2432"/>
                    <a:pt x="333" y="2477"/>
                    <a:pt x="312" y="2472"/>
                  </a:cubicBezTo>
                  <a:cubicBezTo>
                    <a:pt x="294" y="2470"/>
                    <a:pt x="302" y="2438"/>
                    <a:pt x="294" y="2422"/>
                  </a:cubicBezTo>
                  <a:cubicBezTo>
                    <a:pt x="286" y="2406"/>
                    <a:pt x="275" y="2393"/>
                    <a:pt x="265" y="2380"/>
                  </a:cubicBezTo>
                  <a:lnTo>
                    <a:pt x="193" y="2311"/>
                  </a:lnTo>
                  <a:lnTo>
                    <a:pt x="193" y="2305"/>
                  </a:lnTo>
                  <a:cubicBezTo>
                    <a:pt x="191" y="2311"/>
                    <a:pt x="188" y="2313"/>
                    <a:pt x="183" y="2313"/>
                  </a:cubicBezTo>
                  <a:cubicBezTo>
                    <a:pt x="167" y="2316"/>
                    <a:pt x="159" y="2295"/>
                    <a:pt x="146" y="2287"/>
                  </a:cubicBezTo>
                  <a:cubicBezTo>
                    <a:pt x="135" y="2282"/>
                    <a:pt x="87" y="2274"/>
                    <a:pt x="53" y="2274"/>
                  </a:cubicBezTo>
                  <a:cubicBezTo>
                    <a:pt x="58" y="2162"/>
                    <a:pt x="32" y="2144"/>
                    <a:pt x="119" y="2067"/>
                  </a:cubicBezTo>
                  <a:cubicBezTo>
                    <a:pt x="135" y="2054"/>
                    <a:pt x="132" y="2025"/>
                    <a:pt x="148" y="2017"/>
                  </a:cubicBezTo>
                  <a:cubicBezTo>
                    <a:pt x="153" y="2014"/>
                    <a:pt x="283" y="2012"/>
                    <a:pt x="251" y="1959"/>
                  </a:cubicBezTo>
                  <a:cubicBezTo>
                    <a:pt x="243" y="1945"/>
                    <a:pt x="217" y="1967"/>
                    <a:pt x="204" y="1959"/>
                  </a:cubicBezTo>
                  <a:cubicBezTo>
                    <a:pt x="191" y="1948"/>
                    <a:pt x="193" y="1927"/>
                    <a:pt x="188" y="1911"/>
                  </a:cubicBezTo>
                  <a:cubicBezTo>
                    <a:pt x="183" y="1895"/>
                    <a:pt x="183" y="1877"/>
                    <a:pt x="172" y="1863"/>
                  </a:cubicBezTo>
                  <a:cubicBezTo>
                    <a:pt x="169" y="1858"/>
                    <a:pt x="153" y="1863"/>
                    <a:pt x="153" y="1858"/>
                  </a:cubicBezTo>
                  <a:cubicBezTo>
                    <a:pt x="161" y="1839"/>
                    <a:pt x="180" y="1826"/>
                    <a:pt x="188" y="1808"/>
                  </a:cubicBezTo>
                  <a:cubicBezTo>
                    <a:pt x="204" y="1776"/>
                    <a:pt x="159" y="1800"/>
                    <a:pt x="204" y="1763"/>
                  </a:cubicBezTo>
                  <a:cubicBezTo>
                    <a:pt x="243" y="1731"/>
                    <a:pt x="296" y="1736"/>
                    <a:pt x="302" y="1667"/>
                  </a:cubicBezTo>
                  <a:cubicBezTo>
                    <a:pt x="302" y="1662"/>
                    <a:pt x="251" y="1628"/>
                    <a:pt x="241" y="1607"/>
                  </a:cubicBezTo>
                  <a:cubicBezTo>
                    <a:pt x="225" y="1572"/>
                    <a:pt x="243" y="1517"/>
                    <a:pt x="243" y="1511"/>
                  </a:cubicBezTo>
                  <a:cubicBezTo>
                    <a:pt x="241" y="1509"/>
                    <a:pt x="198" y="1427"/>
                    <a:pt x="198" y="1424"/>
                  </a:cubicBezTo>
                  <a:cubicBezTo>
                    <a:pt x="196" y="1419"/>
                    <a:pt x="206" y="1427"/>
                    <a:pt x="212" y="1427"/>
                  </a:cubicBezTo>
                  <a:cubicBezTo>
                    <a:pt x="236" y="1434"/>
                    <a:pt x="251" y="1437"/>
                    <a:pt x="275" y="1442"/>
                  </a:cubicBezTo>
                  <a:cubicBezTo>
                    <a:pt x="336" y="1458"/>
                    <a:pt x="349" y="1464"/>
                    <a:pt x="381" y="1403"/>
                  </a:cubicBezTo>
                  <a:cubicBezTo>
                    <a:pt x="418" y="1329"/>
                    <a:pt x="378" y="1355"/>
                    <a:pt x="371" y="1299"/>
                  </a:cubicBezTo>
                  <a:cubicBezTo>
                    <a:pt x="363" y="1249"/>
                    <a:pt x="445" y="1273"/>
                    <a:pt x="447" y="1236"/>
                  </a:cubicBezTo>
                  <a:cubicBezTo>
                    <a:pt x="450" y="1209"/>
                    <a:pt x="421" y="1233"/>
                    <a:pt x="437" y="1201"/>
                  </a:cubicBezTo>
                  <a:cubicBezTo>
                    <a:pt x="439" y="1196"/>
                    <a:pt x="450" y="1196"/>
                    <a:pt x="453" y="1188"/>
                  </a:cubicBezTo>
                  <a:cubicBezTo>
                    <a:pt x="461" y="1170"/>
                    <a:pt x="461" y="1151"/>
                    <a:pt x="463" y="1133"/>
                  </a:cubicBezTo>
                  <a:cubicBezTo>
                    <a:pt x="466" y="1111"/>
                    <a:pt x="482" y="1090"/>
                    <a:pt x="479" y="1069"/>
                  </a:cubicBezTo>
                  <a:lnTo>
                    <a:pt x="455" y="1006"/>
                  </a:lnTo>
                  <a:cubicBezTo>
                    <a:pt x="463" y="998"/>
                    <a:pt x="482" y="1014"/>
                    <a:pt x="492" y="1008"/>
                  </a:cubicBezTo>
                  <a:lnTo>
                    <a:pt x="548" y="950"/>
                  </a:lnTo>
                  <a:cubicBezTo>
                    <a:pt x="588" y="929"/>
                    <a:pt x="662" y="926"/>
                    <a:pt x="683" y="868"/>
                  </a:cubicBezTo>
                  <a:cubicBezTo>
                    <a:pt x="699" y="815"/>
                    <a:pt x="630" y="820"/>
                    <a:pt x="611" y="818"/>
                  </a:cubicBezTo>
                  <a:cubicBezTo>
                    <a:pt x="598" y="815"/>
                    <a:pt x="622" y="714"/>
                    <a:pt x="611" y="709"/>
                  </a:cubicBezTo>
                  <a:cubicBezTo>
                    <a:pt x="561" y="683"/>
                    <a:pt x="551" y="706"/>
                    <a:pt x="490" y="683"/>
                  </a:cubicBezTo>
                  <a:cubicBezTo>
                    <a:pt x="479" y="677"/>
                    <a:pt x="482" y="651"/>
                    <a:pt x="458" y="667"/>
                  </a:cubicBezTo>
                  <a:cubicBezTo>
                    <a:pt x="453" y="672"/>
                    <a:pt x="463" y="685"/>
                    <a:pt x="458" y="691"/>
                  </a:cubicBezTo>
                  <a:cubicBezTo>
                    <a:pt x="421" y="722"/>
                    <a:pt x="381" y="685"/>
                    <a:pt x="371" y="683"/>
                  </a:cubicBezTo>
                  <a:cubicBezTo>
                    <a:pt x="360" y="677"/>
                    <a:pt x="347" y="691"/>
                    <a:pt x="339" y="685"/>
                  </a:cubicBezTo>
                  <a:cubicBezTo>
                    <a:pt x="333" y="683"/>
                    <a:pt x="355" y="677"/>
                    <a:pt x="349" y="672"/>
                  </a:cubicBezTo>
                  <a:cubicBezTo>
                    <a:pt x="347" y="661"/>
                    <a:pt x="333" y="659"/>
                    <a:pt x="323" y="659"/>
                  </a:cubicBezTo>
                  <a:cubicBezTo>
                    <a:pt x="307" y="656"/>
                    <a:pt x="288" y="661"/>
                    <a:pt x="273" y="659"/>
                  </a:cubicBezTo>
                  <a:cubicBezTo>
                    <a:pt x="270" y="656"/>
                    <a:pt x="275" y="651"/>
                    <a:pt x="275" y="646"/>
                  </a:cubicBezTo>
                  <a:cubicBezTo>
                    <a:pt x="275" y="643"/>
                    <a:pt x="278" y="632"/>
                    <a:pt x="275" y="635"/>
                  </a:cubicBezTo>
                  <a:cubicBezTo>
                    <a:pt x="262" y="638"/>
                    <a:pt x="230" y="675"/>
                    <a:pt x="206" y="659"/>
                  </a:cubicBezTo>
                  <a:cubicBezTo>
                    <a:pt x="143" y="614"/>
                    <a:pt x="267" y="603"/>
                    <a:pt x="236" y="571"/>
                  </a:cubicBezTo>
                  <a:cubicBezTo>
                    <a:pt x="230" y="566"/>
                    <a:pt x="220" y="571"/>
                    <a:pt x="214" y="566"/>
                  </a:cubicBezTo>
                  <a:cubicBezTo>
                    <a:pt x="212" y="561"/>
                    <a:pt x="225" y="550"/>
                    <a:pt x="220" y="548"/>
                  </a:cubicBezTo>
                  <a:cubicBezTo>
                    <a:pt x="172" y="537"/>
                    <a:pt x="106" y="553"/>
                    <a:pt x="66" y="574"/>
                  </a:cubicBezTo>
                  <a:cubicBezTo>
                    <a:pt x="71" y="553"/>
                    <a:pt x="42" y="534"/>
                    <a:pt x="42" y="513"/>
                  </a:cubicBezTo>
                  <a:cubicBezTo>
                    <a:pt x="40" y="505"/>
                    <a:pt x="56" y="524"/>
                    <a:pt x="61" y="518"/>
                  </a:cubicBezTo>
                  <a:cubicBezTo>
                    <a:pt x="66" y="516"/>
                    <a:pt x="56" y="505"/>
                    <a:pt x="58" y="500"/>
                  </a:cubicBezTo>
                  <a:cubicBezTo>
                    <a:pt x="63" y="476"/>
                    <a:pt x="103" y="484"/>
                    <a:pt x="122" y="468"/>
                  </a:cubicBezTo>
                  <a:cubicBezTo>
                    <a:pt x="127" y="466"/>
                    <a:pt x="138" y="452"/>
                    <a:pt x="130" y="455"/>
                  </a:cubicBezTo>
                  <a:cubicBezTo>
                    <a:pt x="114" y="458"/>
                    <a:pt x="98" y="473"/>
                    <a:pt x="82" y="476"/>
                  </a:cubicBezTo>
                  <a:cubicBezTo>
                    <a:pt x="69" y="479"/>
                    <a:pt x="63" y="455"/>
                    <a:pt x="74" y="444"/>
                  </a:cubicBezTo>
                  <a:cubicBezTo>
                    <a:pt x="90" y="434"/>
                    <a:pt x="124" y="442"/>
                    <a:pt x="130" y="423"/>
                  </a:cubicBezTo>
                  <a:cubicBezTo>
                    <a:pt x="132" y="407"/>
                    <a:pt x="95" y="428"/>
                    <a:pt x="82" y="423"/>
                  </a:cubicBezTo>
                  <a:cubicBezTo>
                    <a:pt x="71" y="418"/>
                    <a:pt x="63" y="405"/>
                    <a:pt x="61" y="394"/>
                  </a:cubicBezTo>
                  <a:cubicBezTo>
                    <a:pt x="58" y="368"/>
                    <a:pt x="85" y="402"/>
                    <a:pt x="87" y="399"/>
                  </a:cubicBezTo>
                  <a:cubicBezTo>
                    <a:pt x="93" y="389"/>
                    <a:pt x="87" y="376"/>
                    <a:pt x="95" y="365"/>
                  </a:cubicBezTo>
                  <a:cubicBezTo>
                    <a:pt x="103" y="352"/>
                    <a:pt x="127" y="349"/>
                    <a:pt x="130" y="333"/>
                  </a:cubicBezTo>
                  <a:cubicBezTo>
                    <a:pt x="143" y="203"/>
                    <a:pt x="37" y="352"/>
                    <a:pt x="16" y="225"/>
                  </a:cubicBezTo>
                  <a:cubicBezTo>
                    <a:pt x="0" y="137"/>
                    <a:pt x="74" y="164"/>
                    <a:pt x="77" y="151"/>
                  </a:cubicBezTo>
                  <a:cubicBezTo>
                    <a:pt x="79" y="143"/>
                    <a:pt x="56" y="151"/>
                    <a:pt x="48" y="145"/>
                  </a:cubicBezTo>
                  <a:cubicBezTo>
                    <a:pt x="45" y="140"/>
                    <a:pt x="56" y="135"/>
                    <a:pt x="58" y="135"/>
                  </a:cubicBezTo>
                  <a:cubicBezTo>
                    <a:pt x="87" y="129"/>
                    <a:pt x="103" y="137"/>
                    <a:pt x="124" y="135"/>
                  </a:cubicBezTo>
                  <a:cubicBezTo>
                    <a:pt x="193" y="129"/>
                    <a:pt x="286" y="71"/>
                    <a:pt x="349" y="45"/>
                  </a:cubicBezTo>
                  <a:cubicBezTo>
                    <a:pt x="373" y="34"/>
                    <a:pt x="400" y="0"/>
                    <a:pt x="423" y="16"/>
                  </a:cubicBezTo>
                  <a:cubicBezTo>
                    <a:pt x="434" y="23"/>
                    <a:pt x="408" y="55"/>
                    <a:pt x="421" y="58"/>
                  </a:cubicBezTo>
                  <a:cubicBezTo>
                    <a:pt x="442" y="61"/>
                    <a:pt x="455" y="23"/>
                    <a:pt x="476" y="23"/>
                  </a:cubicBezTo>
                  <a:cubicBezTo>
                    <a:pt x="548" y="23"/>
                    <a:pt x="543" y="148"/>
                    <a:pt x="609" y="164"/>
                  </a:cubicBezTo>
                  <a:cubicBezTo>
                    <a:pt x="622" y="166"/>
                    <a:pt x="627" y="137"/>
                    <a:pt x="641" y="140"/>
                  </a:cubicBezTo>
                  <a:cubicBezTo>
                    <a:pt x="715" y="158"/>
                    <a:pt x="675" y="161"/>
                    <a:pt x="749" y="172"/>
                  </a:cubicBezTo>
                  <a:cubicBezTo>
                    <a:pt x="768" y="174"/>
                    <a:pt x="802" y="166"/>
                    <a:pt x="818" y="169"/>
                  </a:cubicBezTo>
                  <a:cubicBezTo>
                    <a:pt x="834" y="174"/>
                    <a:pt x="842" y="190"/>
                    <a:pt x="858" y="190"/>
                  </a:cubicBezTo>
                  <a:cubicBezTo>
                    <a:pt x="879" y="190"/>
                    <a:pt x="897" y="164"/>
                    <a:pt x="919" y="169"/>
                  </a:cubicBezTo>
                  <a:cubicBezTo>
                    <a:pt x="937" y="174"/>
                    <a:pt x="940" y="206"/>
                    <a:pt x="956" y="219"/>
                  </a:cubicBezTo>
                  <a:cubicBezTo>
                    <a:pt x="971" y="233"/>
                    <a:pt x="1003" y="217"/>
                    <a:pt x="1019" y="233"/>
                  </a:cubicBezTo>
                  <a:cubicBezTo>
                    <a:pt x="1024" y="238"/>
                    <a:pt x="1009" y="246"/>
                    <a:pt x="1014" y="248"/>
                  </a:cubicBezTo>
                  <a:cubicBezTo>
                    <a:pt x="1019" y="256"/>
                    <a:pt x="1035" y="238"/>
                    <a:pt x="1043" y="243"/>
                  </a:cubicBezTo>
                  <a:cubicBezTo>
                    <a:pt x="1109" y="288"/>
                    <a:pt x="1281" y="373"/>
                    <a:pt x="1369" y="346"/>
                  </a:cubicBezTo>
                  <a:cubicBezTo>
                    <a:pt x="1374" y="344"/>
                    <a:pt x="1374" y="333"/>
                    <a:pt x="1379" y="331"/>
                  </a:cubicBezTo>
                  <a:cubicBezTo>
                    <a:pt x="1390" y="328"/>
                    <a:pt x="1400" y="331"/>
                    <a:pt x="1411" y="331"/>
                  </a:cubicBezTo>
                  <a:cubicBezTo>
                    <a:pt x="1432" y="333"/>
                    <a:pt x="1488" y="328"/>
                    <a:pt x="1504" y="360"/>
                  </a:cubicBezTo>
                  <a:cubicBezTo>
                    <a:pt x="1504" y="362"/>
                    <a:pt x="1501" y="368"/>
                    <a:pt x="1498" y="370"/>
                  </a:cubicBezTo>
                  <a:cubicBezTo>
                    <a:pt x="1519" y="376"/>
                    <a:pt x="1578" y="431"/>
                    <a:pt x="1599" y="431"/>
                  </a:cubicBezTo>
                  <a:cubicBezTo>
                    <a:pt x="1607" y="431"/>
                    <a:pt x="1594" y="413"/>
                    <a:pt x="1599" y="407"/>
                  </a:cubicBezTo>
                  <a:cubicBezTo>
                    <a:pt x="1604" y="399"/>
                    <a:pt x="1615" y="397"/>
                    <a:pt x="1625" y="394"/>
                  </a:cubicBezTo>
                  <a:cubicBezTo>
                    <a:pt x="1702" y="383"/>
                    <a:pt x="1652" y="391"/>
                    <a:pt x="1684" y="428"/>
                  </a:cubicBezTo>
                  <a:cubicBezTo>
                    <a:pt x="1694" y="439"/>
                    <a:pt x="1715" y="423"/>
                    <a:pt x="1726" y="431"/>
                  </a:cubicBezTo>
                  <a:cubicBezTo>
                    <a:pt x="1742" y="439"/>
                    <a:pt x="1750" y="458"/>
                    <a:pt x="1763" y="466"/>
                  </a:cubicBezTo>
                  <a:cubicBezTo>
                    <a:pt x="1797" y="484"/>
                    <a:pt x="1872" y="481"/>
                    <a:pt x="1922" y="468"/>
                  </a:cubicBezTo>
                  <a:cubicBezTo>
                    <a:pt x="1938" y="484"/>
                    <a:pt x="1967" y="511"/>
                    <a:pt x="1967" y="511"/>
                  </a:cubicBezTo>
                  <a:cubicBezTo>
                    <a:pt x="1972" y="513"/>
                    <a:pt x="1969" y="500"/>
                    <a:pt x="1972" y="500"/>
                  </a:cubicBezTo>
                  <a:cubicBezTo>
                    <a:pt x="1985" y="503"/>
                    <a:pt x="2001" y="508"/>
                    <a:pt x="2009" y="518"/>
                  </a:cubicBezTo>
                  <a:cubicBezTo>
                    <a:pt x="2033" y="545"/>
                    <a:pt x="1956" y="577"/>
                    <a:pt x="1991" y="593"/>
                  </a:cubicBezTo>
                  <a:cubicBezTo>
                    <a:pt x="2007" y="598"/>
                    <a:pt x="2022" y="569"/>
                    <a:pt x="2028" y="574"/>
                  </a:cubicBezTo>
                  <a:cubicBezTo>
                    <a:pt x="2030" y="579"/>
                    <a:pt x="2022" y="593"/>
                    <a:pt x="2028" y="598"/>
                  </a:cubicBezTo>
                  <a:cubicBezTo>
                    <a:pt x="2065" y="632"/>
                    <a:pt x="2123" y="619"/>
                    <a:pt x="2157" y="646"/>
                  </a:cubicBezTo>
                  <a:cubicBezTo>
                    <a:pt x="2160" y="648"/>
                    <a:pt x="2187" y="709"/>
                    <a:pt x="2189" y="709"/>
                  </a:cubicBezTo>
                  <a:cubicBezTo>
                    <a:pt x="2224" y="736"/>
                    <a:pt x="2258" y="688"/>
                    <a:pt x="2295" y="720"/>
                  </a:cubicBezTo>
                  <a:cubicBezTo>
                    <a:pt x="2314" y="736"/>
                    <a:pt x="2300" y="770"/>
                    <a:pt x="2335" y="770"/>
                  </a:cubicBezTo>
                  <a:cubicBezTo>
                    <a:pt x="2351" y="773"/>
                    <a:pt x="2361" y="757"/>
                    <a:pt x="2377" y="759"/>
                  </a:cubicBezTo>
                  <a:cubicBezTo>
                    <a:pt x="2393" y="762"/>
                    <a:pt x="2401" y="781"/>
                    <a:pt x="2417" y="783"/>
                  </a:cubicBezTo>
                  <a:cubicBezTo>
                    <a:pt x="2425" y="783"/>
                    <a:pt x="2425" y="767"/>
                    <a:pt x="2433" y="767"/>
                  </a:cubicBezTo>
                  <a:cubicBezTo>
                    <a:pt x="2459" y="765"/>
                    <a:pt x="2483" y="786"/>
                    <a:pt x="2512" y="789"/>
                  </a:cubicBezTo>
                  <a:cubicBezTo>
                    <a:pt x="2512" y="789"/>
                    <a:pt x="2499" y="728"/>
                    <a:pt x="2531" y="733"/>
                  </a:cubicBezTo>
                  <a:cubicBezTo>
                    <a:pt x="2576" y="741"/>
                    <a:pt x="2602" y="773"/>
                    <a:pt x="2631" y="799"/>
                  </a:cubicBezTo>
                  <a:cubicBezTo>
                    <a:pt x="2634" y="802"/>
                    <a:pt x="2642" y="799"/>
                    <a:pt x="2647" y="799"/>
                  </a:cubicBezTo>
                  <a:cubicBezTo>
                    <a:pt x="2660" y="802"/>
                    <a:pt x="2676" y="802"/>
                    <a:pt x="2684" y="810"/>
                  </a:cubicBezTo>
                  <a:cubicBezTo>
                    <a:pt x="2697" y="820"/>
                    <a:pt x="2690" y="844"/>
                    <a:pt x="2703" y="852"/>
                  </a:cubicBezTo>
                  <a:lnTo>
                    <a:pt x="2703" y="855"/>
                  </a:lnTo>
                  <a:cubicBezTo>
                    <a:pt x="2690" y="881"/>
                    <a:pt x="2684" y="918"/>
                    <a:pt x="2766" y="894"/>
                  </a:cubicBezTo>
                  <a:close/>
                  <a:moveTo>
                    <a:pt x="461" y="2853"/>
                  </a:moveTo>
                  <a:lnTo>
                    <a:pt x="479" y="2930"/>
                  </a:lnTo>
                  <a:lnTo>
                    <a:pt x="537" y="2930"/>
                  </a:lnTo>
                  <a:cubicBezTo>
                    <a:pt x="537" y="2922"/>
                    <a:pt x="535" y="2917"/>
                    <a:pt x="535" y="2909"/>
                  </a:cubicBezTo>
                  <a:cubicBezTo>
                    <a:pt x="532" y="2893"/>
                    <a:pt x="527" y="2877"/>
                    <a:pt x="532" y="2861"/>
                  </a:cubicBezTo>
                  <a:cubicBezTo>
                    <a:pt x="535" y="2853"/>
                    <a:pt x="558" y="2851"/>
                    <a:pt x="556" y="2843"/>
                  </a:cubicBezTo>
                  <a:cubicBezTo>
                    <a:pt x="540" y="2806"/>
                    <a:pt x="466" y="2851"/>
                    <a:pt x="461" y="2853"/>
                  </a:cubicBezTo>
                  <a:lnTo>
                    <a:pt x="461" y="2853"/>
                  </a:lnTo>
                  <a:close/>
                  <a:moveTo>
                    <a:pt x="1144" y="3174"/>
                  </a:moveTo>
                  <a:lnTo>
                    <a:pt x="1183" y="3200"/>
                  </a:lnTo>
                  <a:cubicBezTo>
                    <a:pt x="1183" y="3176"/>
                    <a:pt x="1189" y="3150"/>
                    <a:pt x="1186" y="3129"/>
                  </a:cubicBezTo>
                  <a:cubicBezTo>
                    <a:pt x="1181" y="3108"/>
                    <a:pt x="1159" y="3160"/>
                    <a:pt x="1144" y="3174"/>
                  </a:cubicBezTo>
                  <a:lnTo>
                    <a:pt x="1144" y="3174"/>
                  </a:lnTo>
                  <a:close/>
                  <a:moveTo>
                    <a:pt x="1194" y="3195"/>
                  </a:moveTo>
                  <a:lnTo>
                    <a:pt x="1199" y="3187"/>
                  </a:lnTo>
                  <a:cubicBezTo>
                    <a:pt x="1196" y="3187"/>
                    <a:pt x="1194" y="3187"/>
                    <a:pt x="1194" y="3192"/>
                  </a:cubicBezTo>
                  <a:lnTo>
                    <a:pt x="1194" y="3195"/>
                  </a:lnTo>
                  <a:close/>
                  <a:moveTo>
                    <a:pt x="3060" y="1805"/>
                  </a:moveTo>
                  <a:cubicBezTo>
                    <a:pt x="3020" y="1940"/>
                    <a:pt x="3068" y="1845"/>
                    <a:pt x="3134" y="1900"/>
                  </a:cubicBezTo>
                  <a:cubicBezTo>
                    <a:pt x="3153" y="1916"/>
                    <a:pt x="3018" y="2046"/>
                    <a:pt x="3007" y="2043"/>
                  </a:cubicBezTo>
                  <a:cubicBezTo>
                    <a:pt x="2994" y="2043"/>
                    <a:pt x="2997" y="2014"/>
                    <a:pt x="2983" y="2006"/>
                  </a:cubicBezTo>
                  <a:cubicBezTo>
                    <a:pt x="2944" y="1982"/>
                    <a:pt x="2941" y="2025"/>
                    <a:pt x="2928" y="1985"/>
                  </a:cubicBezTo>
                  <a:cubicBezTo>
                    <a:pt x="2922" y="1967"/>
                    <a:pt x="2928" y="1943"/>
                    <a:pt x="2915" y="1932"/>
                  </a:cubicBezTo>
                  <a:cubicBezTo>
                    <a:pt x="2904" y="1922"/>
                    <a:pt x="2888" y="1940"/>
                    <a:pt x="2877" y="1937"/>
                  </a:cubicBezTo>
                  <a:cubicBezTo>
                    <a:pt x="2859" y="1935"/>
                    <a:pt x="2840" y="1927"/>
                    <a:pt x="2825" y="1916"/>
                  </a:cubicBezTo>
                  <a:cubicBezTo>
                    <a:pt x="2822" y="1914"/>
                    <a:pt x="2827" y="1908"/>
                    <a:pt x="2830" y="1906"/>
                  </a:cubicBezTo>
                  <a:cubicBezTo>
                    <a:pt x="2896" y="1855"/>
                    <a:pt x="2978" y="1821"/>
                    <a:pt x="3060" y="1805"/>
                  </a:cubicBezTo>
                  <a:lnTo>
                    <a:pt x="3060" y="1805"/>
                  </a:lnTo>
                  <a:close/>
                  <a:moveTo>
                    <a:pt x="3338" y="1808"/>
                  </a:moveTo>
                  <a:cubicBezTo>
                    <a:pt x="3399" y="1961"/>
                    <a:pt x="3328" y="1855"/>
                    <a:pt x="3290" y="1837"/>
                  </a:cubicBezTo>
                  <a:cubicBezTo>
                    <a:pt x="3275" y="1832"/>
                    <a:pt x="3253" y="1845"/>
                    <a:pt x="3238" y="1834"/>
                  </a:cubicBezTo>
                  <a:cubicBezTo>
                    <a:pt x="3171" y="1789"/>
                    <a:pt x="3259" y="1771"/>
                    <a:pt x="3338" y="1808"/>
                  </a:cubicBezTo>
                  <a:close/>
                  <a:moveTo>
                    <a:pt x="2867" y="2057"/>
                  </a:moveTo>
                  <a:cubicBezTo>
                    <a:pt x="2851" y="2072"/>
                    <a:pt x="2827" y="2072"/>
                    <a:pt x="2827" y="2086"/>
                  </a:cubicBezTo>
                  <a:cubicBezTo>
                    <a:pt x="2827" y="2096"/>
                    <a:pt x="2838" y="2117"/>
                    <a:pt x="2851" y="2117"/>
                  </a:cubicBezTo>
                  <a:cubicBezTo>
                    <a:pt x="2867" y="2117"/>
                    <a:pt x="2877" y="2117"/>
                    <a:pt x="2899" y="2099"/>
                  </a:cubicBezTo>
                  <a:cubicBezTo>
                    <a:pt x="2920" y="2080"/>
                    <a:pt x="2899" y="2067"/>
                    <a:pt x="2899" y="2067"/>
                  </a:cubicBezTo>
                  <a:lnTo>
                    <a:pt x="2870" y="2057"/>
                  </a:lnTo>
                  <a:lnTo>
                    <a:pt x="2867" y="2057"/>
                  </a:lnTo>
                  <a:close/>
                  <a:moveTo>
                    <a:pt x="2803" y="1977"/>
                  </a:moveTo>
                  <a:cubicBezTo>
                    <a:pt x="2782" y="1982"/>
                    <a:pt x="2777" y="1996"/>
                    <a:pt x="2766" y="2009"/>
                  </a:cubicBezTo>
                  <a:cubicBezTo>
                    <a:pt x="2756" y="2025"/>
                    <a:pt x="2740" y="2049"/>
                    <a:pt x="2764" y="2059"/>
                  </a:cubicBezTo>
                  <a:cubicBezTo>
                    <a:pt x="2777" y="2067"/>
                    <a:pt x="2817" y="2046"/>
                    <a:pt x="2825" y="2030"/>
                  </a:cubicBezTo>
                  <a:cubicBezTo>
                    <a:pt x="2830" y="2017"/>
                    <a:pt x="2846" y="2014"/>
                    <a:pt x="2846" y="1998"/>
                  </a:cubicBezTo>
                  <a:cubicBezTo>
                    <a:pt x="2846" y="1985"/>
                    <a:pt x="2827" y="1974"/>
                    <a:pt x="2827" y="1974"/>
                  </a:cubicBezTo>
                  <a:lnTo>
                    <a:pt x="2803" y="1977"/>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6" name="Slovenia"/>
            <p:cNvSpPr>
              <a:spLocks/>
            </p:cNvSpPr>
            <p:nvPr/>
          </p:nvSpPr>
          <p:spPr bwMode="auto">
            <a:xfrm>
              <a:off x="4349209" y="4702526"/>
              <a:ext cx="277813" cy="195263"/>
            </a:xfrm>
            <a:custGeom>
              <a:avLst/>
              <a:gdLst>
                <a:gd name="T0" fmla="*/ 773 w 773"/>
                <a:gd name="T1" fmla="*/ 127 h 540"/>
                <a:gd name="T2" fmla="*/ 699 w 773"/>
                <a:gd name="T3" fmla="*/ 116 h 540"/>
                <a:gd name="T4" fmla="*/ 694 w 773"/>
                <a:gd name="T5" fmla="*/ 169 h 540"/>
                <a:gd name="T6" fmla="*/ 651 w 773"/>
                <a:gd name="T7" fmla="*/ 172 h 540"/>
                <a:gd name="T8" fmla="*/ 649 w 773"/>
                <a:gd name="T9" fmla="*/ 190 h 540"/>
                <a:gd name="T10" fmla="*/ 553 w 773"/>
                <a:gd name="T11" fmla="*/ 238 h 540"/>
                <a:gd name="T12" fmla="*/ 572 w 773"/>
                <a:gd name="T13" fmla="*/ 370 h 540"/>
                <a:gd name="T14" fmla="*/ 477 w 773"/>
                <a:gd name="T15" fmla="*/ 413 h 540"/>
                <a:gd name="T16" fmla="*/ 506 w 773"/>
                <a:gd name="T17" fmla="*/ 439 h 540"/>
                <a:gd name="T18" fmla="*/ 479 w 773"/>
                <a:gd name="T19" fmla="*/ 458 h 540"/>
                <a:gd name="T20" fmla="*/ 495 w 773"/>
                <a:gd name="T21" fmla="*/ 511 h 540"/>
                <a:gd name="T22" fmla="*/ 397 w 773"/>
                <a:gd name="T23" fmla="*/ 495 h 540"/>
                <a:gd name="T24" fmla="*/ 368 w 773"/>
                <a:gd name="T25" fmla="*/ 513 h 540"/>
                <a:gd name="T26" fmla="*/ 318 w 773"/>
                <a:gd name="T27" fmla="*/ 463 h 540"/>
                <a:gd name="T28" fmla="*/ 305 w 773"/>
                <a:gd name="T29" fmla="*/ 447 h 540"/>
                <a:gd name="T30" fmla="*/ 286 w 773"/>
                <a:gd name="T31" fmla="*/ 495 h 540"/>
                <a:gd name="T32" fmla="*/ 164 w 773"/>
                <a:gd name="T33" fmla="*/ 508 h 540"/>
                <a:gd name="T34" fmla="*/ 164 w 773"/>
                <a:gd name="T35" fmla="*/ 527 h 540"/>
                <a:gd name="T36" fmla="*/ 69 w 773"/>
                <a:gd name="T37" fmla="*/ 527 h 540"/>
                <a:gd name="T38" fmla="*/ 72 w 773"/>
                <a:gd name="T39" fmla="*/ 524 h 540"/>
                <a:gd name="T40" fmla="*/ 106 w 773"/>
                <a:gd name="T41" fmla="*/ 484 h 540"/>
                <a:gd name="T42" fmla="*/ 66 w 773"/>
                <a:gd name="T43" fmla="*/ 410 h 540"/>
                <a:gd name="T44" fmla="*/ 72 w 773"/>
                <a:gd name="T45" fmla="*/ 352 h 540"/>
                <a:gd name="T46" fmla="*/ 35 w 773"/>
                <a:gd name="T47" fmla="*/ 341 h 540"/>
                <a:gd name="T48" fmla="*/ 74 w 773"/>
                <a:gd name="T49" fmla="*/ 280 h 540"/>
                <a:gd name="T50" fmla="*/ 5 w 773"/>
                <a:gd name="T51" fmla="*/ 243 h 540"/>
                <a:gd name="T52" fmla="*/ 82 w 773"/>
                <a:gd name="T53" fmla="*/ 159 h 540"/>
                <a:gd name="T54" fmla="*/ 77 w 773"/>
                <a:gd name="T55" fmla="*/ 159 h 540"/>
                <a:gd name="T56" fmla="*/ 127 w 773"/>
                <a:gd name="T57" fmla="*/ 167 h 540"/>
                <a:gd name="T58" fmla="*/ 191 w 773"/>
                <a:gd name="T59" fmla="*/ 188 h 540"/>
                <a:gd name="T60" fmla="*/ 254 w 773"/>
                <a:gd name="T61" fmla="*/ 177 h 540"/>
                <a:gd name="T62" fmla="*/ 289 w 773"/>
                <a:gd name="T63" fmla="*/ 198 h 540"/>
                <a:gd name="T64" fmla="*/ 297 w 773"/>
                <a:gd name="T65" fmla="*/ 182 h 540"/>
                <a:gd name="T66" fmla="*/ 344 w 773"/>
                <a:gd name="T67" fmla="*/ 148 h 540"/>
                <a:gd name="T68" fmla="*/ 355 w 773"/>
                <a:gd name="T69" fmla="*/ 114 h 540"/>
                <a:gd name="T70" fmla="*/ 506 w 773"/>
                <a:gd name="T71" fmla="*/ 103 h 540"/>
                <a:gd name="T72" fmla="*/ 540 w 773"/>
                <a:gd name="T73" fmla="*/ 66 h 540"/>
                <a:gd name="T74" fmla="*/ 633 w 773"/>
                <a:gd name="T75" fmla="*/ 74 h 540"/>
                <a:gd name="T76" fmla="*/ 622 w 773"/>
                <a:gd name="T77" fmla="*/ 53 h 540"/>
                <a:gd name="T78" fmla="*/ 686 w 773"/>
                <a:gd name="T79" fmla="*/ 0 h 540"/>
                <a:gd name="T80" fmla="*/ 773 w 773"/>
                <a:gd name="T81" fmla="*/ 12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3" h="540">
                  <a:moveTo>
                    <a:pt x="773" y="127"/>
                  </a:moveTo>
                  <a:cubicBezTo>
                    <a:pt x="755" y="124"/>
                    <a:pt x="710" y="114"/>
                    <a:pt x="699" y="116"/>
                  </a:cubicBezTo>
                  <a:cubicBezTo>
                    <a:pt x="670" y="122"/>
                    <a:pt x="710" y="159"/>
                    <a:pt x="694" y="169"/>
                  </a:cubicBezTo>
                  <a:cubicBezTo>
                    <a:pt x="680" y="174"/>
                    <a:pt x="665" y="167"/>
                    <a:pt x="651" y="172"/>
                  </a:cubicBezTo>
                  <a:cubicBezTo>
                    <a:pt x="646" y="174"/>
                    <a:pt x="654" y="185"/>
                    <a:pt x="649" y="190"/>
                  </a:cubicBezTo>
                  <a:cubicBezTo>
                    <a:pt x="622" y="212"/>
                    <a:pt x="580" y="214"/>
                    <a:pt x="553" y="238"/>
                  </a:cubicBezTo>
                  <a:cubicBezTo>
                    <a:pt x="522" y="267"/>
                    <a:pt x="612" y="341"/>
                    <a:pt x="572" y="370"/>
                  </a:cubicBezTo>
                  <a:cubicBezTo>
                    <a:pt x="479" y="437"/>
                    <a:pt x="538" y="325"/>
                    <a:pt x="477" y="413"/>
                  </a:cubicBezTo>
                  <a:cubicBezTo>
                    <a:pt x="469" y="423"/>
                    <a:pt x="500" y="426"/>
                    <a:pt x="506" y="439"/>
                  </a:cubicBezTo>
                  <a:cubicBezTo>
                    <a:pt x="511" y="450"/>
                    <a:pt x="479" y="447"/>
                    <a:pt x="479" y="458"/>
                  </a:cubicBezTo>
                  <a:cubicBezTo>
                    <a:pt x="479" y="463"/>
                    <a:pt x="506" y="497"/>
                    <a:pt x="495" y="511"/>
                  </a:cubicBezTo>
                  <a:cubicBezTo>
                    <a:pt x="466" y="540"/>
                    <a:pt x="424" y="495"/>
                    <a:pt x="397" y="495"/>
                  </a:cubicBezTo>
                  <a:cubicBezTo>
                    <a:pt x="358" y="495"/>
                    <a:pt x="434" y="532"/>
                    <a:pt x="368" y="513"/>
                  </a:cubicBezTo>
                  <a:cubicBezTo>
                    <a:pt x="350" y="508"/>
                    <a:pt x="326" y="479"/>
                    <a:pt x="318" y="463"/>
                  </a:cubicBezTo>
                  <a:cubicBezTo>
                    <a:pt x="313" y="458"/>
                    <a:pt x="307" y="442"/>
                    <a:pt x="305" y="447"/>
                  </a:cubicBezTo>
                  <a:cubicBezTo>
                    <a:pt x="294" y="463"/>
                    <a:pt x="297" y="482"/>
                    <a:pt x="286" y="495"/>
                  </a:cubicBezTo>
                  <a:cubicBezTo>
                    <a:pt x="252" y="540"/>
                    <a:pt x="204" y="495"/>
                    <a:pt x="164" y="508"/>
                  </a:cubicBezTo>
                  <a:cubicBezTo>
                    <a:pt x="159" y="511"/>
                    <a:pt x="170" y="521"/>
                    <a:pt x="164" y="527"/>
                  </a:cubicBezTo>
                  <a:cubicBezTo>
                    <a:pt x="140" y="540"/>
                    <a:pt x="93" y="537"/>
                    <a:pt x="69" y="527"/>
                  </a:cubicBezTo>
                  <a:cubicBezTo>
                    <a:pt x="69" y="527"/>
                    <a:pt x="69" y="524"/>
                    <a:pt x="72" y="524"/>
                  </a:cubicBezTo>
                  <a:cubicBezTo>
                    <a:pt x="85" y="511"/>
                    <a:pt x="101" y="497"/>
                    <a:pt x="106" y="484"/>
                  </a:cubicBezTo>
                  <a:cubicBezTo>
                    <a:pt x="199" y="490"/>
                    <a:pt x="93" y="426"/>
                    <a:pt x="66" y="410"/>
                  </a:cubicBezTo>
                  <a:cubicBezTo>
                    <a:pt x="48" y="400"/>
                    <a:pt x="77" y="365"/>
                    <a:pt x="72" y="352"/>
                  </a:cubicBezTo>
                  <a:cubicBezTo>
                    <a:pt x="66" y="339"/>
                    <a:pt x="24" y="376"/>
                    <a:pt x="35" y="341"/>
                  </a:cubicBezTo>
                  <a:cubicBezTo>
                    <a:pt x="42" y="317"/>
                    <a:pt x="93" y="296"/>
                    <a:pt x="74" y="280"/>
                  </a:cubicBezTo>
                  <a:cubicBezTo>
                    <a:pt x="61" y="270"/>
                    <a:pt x="0" y="275"/>
                    <a:pt x="5" y="243"/>
                  </a:cubicBezTo>
                  <a:cubicBezTo>
                    <a:pt x="11" y="201"/>
                    <a:pt x="77" y="212"/>
                    <a:pt x="82" y="159"/>
                  </a:cubicBezTo>
                  <a:lnTo>
                    <a:pt x="77" y="159"/>
                  </a:lnTo>
                  <a:cubicBezTo>
                    <a:pt x="93" y="161"/>
                    <a:pt x="109" y="164"/>
                    <a:pt x="127" y="167"/>
                  </a:cubicBezTo>
                  <a:cubicBezTo>
                    <a:pt x="148" y="169"/>
                    <a:pt x="170" y="185"/>
                    <a:pt x="191" y="188"/>
                  </a:cubicBezTo>
                  <a:cubicBezTo>
                    <a:pt x="212" y="190"/>
                    <a:pt x="233" y="174"/>
                    <a:pt x="254" y="177"/>
                  </a:cubicBezTo>
                  <a:cubicBezTo>
                    <a:pt x="267" y="180"/>
                    <a:pt x="275" y="198"/>
                    <a:pt x="289" y="198"/>
                  </a:cubicBezTo>
                  <a:cubicBezTo>
                    <a:pt x="294" y="201"/>
                    <a:pt x="291" y="185"/>
                    <a:pt x="297" y="182"/>
                  </a:cubicBezTo>
                  <a:cubicBezTo>
                    <a:pt x="310" y="169"/>
                    <a:pt x="331" y="164"/>
                    <a:pt x="344" y="148"/>
                  </a:cubicBezTo>
                  <a:cubicBezTo>
                    <a:pt x="355" y="140"/>
                    <a:pt x="347" y="122"/>
                    <a:pt x="355" y="114"/>
                  </a:cubicBezTo>
                  <a:cubicBezTo>
                    <a:pt x="405" y="74"/>
                    <a:pt x="458" y="124"/>
                    <a:pt x="506" y="103"/>
                  </a:cubicBezTo>
                  <a:cubicBezTo>
                    <a:pt x="522" y="95"/>
                    <a:pt x="524" y="71"/>
                    <a:pt x="540" y="66"/>
                  </a:cubicBezTo>
                  <a:cubicBezTo>
                    <a:pt x="543" y="63"/>
                    <a:pt x="630" y="77"/>
                    <a:pt x="633" y="74"/>
                  </a:cubicBezTo>
                  <a:cubicBezTo>
                    <a:pt x="641" y="71"/>
                    <a:pt x="625" y="61"/>
                    <a:pt x="622" y="53"/>
                  </a:cubicBezTo>
                  <a:cubicBezTo>
                    <a:pt x="614" y="10"/>
                    <a:pt x="646" y="0"/>
                    <a:pt x="686" y="0"/>
                  </a:cubicBezTo>
                  <a:cubicBezTo>
                    <a:pt x="696" y="0"/>
                    <a:pt x="718" y="82"/>
                    <a:pt x="773" y="127"/>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7" name="Slovakia"/>
            <p:cNvSpPr>
              <a:spLocks/>
            </p:cNvSpPr>
            <p:nvPr/>
          </p:nvSpPr>
          <p:spPr bwMode="auto">
            <a:xfrm>
              <a:off x="4620671" y="4326288"/>
              <a:ext cx="463550" cy="255588"/>
            </a:xfrm>
            <a:custGeom>
              <a:avLst/>
              <a:gdLst>
                <a:gd name="T0" fmla="*/ 1284 w 1286"/>
                <a:gd name="T1" fmla="*/ 93 h 712"/>
                <a:gd name="T2" fmla="*/ 1265 w 1286"/>
                <a:gd name="T3" fmla="*/ 183 h 712"/>
                <a:gd name="T4" fmla="*/ 1257 w 1286"/>
                <a:gd name="T5" fmla="*/ 236 h 712"/>
                <a:gd name="T6" fmla="*/ 1223 w 1286"/>
                <a:gd name="T7" fmla="*/ 278 h 712"/>
                <a:gd name="T8" fmla="*/ 1231 w 1286"/>
                <a:gd name="T9" fmla="*/ 336 h 712"/>
                <a:gd name="T10" fmla="*/ 1170 w 1286"/>
                <a:gd name="T11" fmla="*/ 363 h 712"/>
                <a:gd name="T12" fmla="*/ 1141 w 1286"/>
                <a:gd name="T13" fmla="*/ 373 h 712"/>
                <a:gd name="T14" fmla="*/ 1064 w 1286"/>
                <a:gd name="T15" fmla="*/ 305 h 712"/>
                <a:gd name="T16" fmla="*/ 995 w 1286"/>
                <a:gd name="T17" fmla="*/ 344 h 712"/>
                <a:gd name="T18" fmla="*/ 852 w 1286"/>
                <a:gd name="T19" fmla="*/ 355 h 712"/>
                <a:gd name="T20" fmla="*/ 818 w 1286"/>
                <a:gd name="T21" fmla="*/ 461 h 712"/>
                <a:gd name="T22" fmla="*/ 781 w 1286"/>
                <a:gd name="T23" fmla="*/ 458 h 712"/>
                <a:gd name="T24" fmla="*/ 733 w 1286"/>
                <a:gd name="T25" fmla="*/ 514 h 712"/>
                <a:gd name="T26" fmla="*/ 643 w 1286"/>
                <a:gd name="T27" fmla="*/ 495 h 712"/>
                <a:gd name="T28" fmla="*/ 638 w 1286"/>
                <a:gd name="T29" fmla="*/ 543 h 712"/>
                <a:gd name="T30" fmla="*/ 489 w 1286"/>
                <a:gd name="T31" fmla="*/ 580 h 712"/>
                <a:gd name="T32" fmla="*/ 503 w 1286"/>
                <a:gd name="T33" fmla="*/ 654 h 712"/>
                <a:gd name="T34" fmla="*/ 256 w 1286"/>
                <a:gd name="T35" fmla="*/ 707 h 712"/>
                <a:gd name="T36" fmla="*/ 121 w 1286"/>
                <a:gd name="T37" fmla="*/ 622 h 712"/>
                <a:gd name="T38" fmla="*/ 98 w 1286"/>
                <a:gd name="T39" fmla="*/ 625 h 712"/>
                <a:gd name="T40" fmla="*/ 15 w 1286"/>
                <a:gd name="T41" fmla="*/ 516 h 712"/>
                <a:gd name="T42" fmla="*/ 37 w 1286"/>
                <a:gd name="T43" fmla="*/ 418 h 712"/>
                <a:gd name="T44" fmla="*/ 240 w 1286"/>
                <a:gd name="T45" fmla="*/ 294 h 712"/>
                <a:gd name="T46" fmla="*/ 243 w 1286"/>
                <a:gd name="T47" fmla="*/ 265 h 712"/>
                <a:gd name="T48" fmla="*/ 278 w 1286"/>
                <a:gd name="T49" fmla="*/ 249 h 712"/>
                <a:gd name="T50" fmla="*/ 299 w 1286"/>
                <a:gd name="T51" fmla="*/ 164 h 712"/>
                <a:gd name="T52" fmla="*/ 431 w 1286"/>
                <a:gd name="T53" fmla="*/ 66 h 712"/>
                <a:gd name="T54" fmla="*/ 463 w 1286"/>
                <a:gd name="T55" fmla="*/ 69 h 712"/>
                <a:gd name="T56" fmla="*/ 466 w 1286"/>
                <a:gd name="T57" fmla="*/ 103 h 712"/>
                <a:gd name="T58" fmla="*/ 569 w 1286"/>
                <a:gd name="T59" fmla="*/ 21 h 712"/>
                <a:gd name="T60" fmla="*/ 598 w 1286"/>
                <a:gd name="T61" fmla="*/ 69 h 712"/>
                <a:gd name="T62" fmla="*/ 614 w 1286"/>
                <a:gd name="T63" fmla="*/ 66 h 712"/>
                <a:gd name="T64" fmla="*/ 611 w 1286"/>
                <a:gd name="T65" fmla="*/ 85 h 712"/>
                <a:gd name="T66" fmla="*/ 648 w 1286"/>
                <a:gd name="T67" fmla="*/ 80 h 712"/>
                <a:gd name="T68" fmla="*/ 651 w 1286"/>
                <a:gd name="T69" fmla="*/ 143 h 712"/>
                <a:gd name="T70" fmla="*/ 688 w 1286"/>
                <a:gd name="T71" fmla="*/ 132 h 712"/>
                <a:gd name="T72" fmla="*/ 720 w 1286"/>
                <a:gd name="T73" fmla="*/ 146 h 712"/>
                <a:gd name="T74" fmla="*/ 791 w 1286"/>
                <a:gd name="T75" fmla="*/ 53 h 712"/>
                <a:gd name="T76" fmla="*/ 823 w 1286"/>
                <a:gd name="T77" fmla="*/ 61 h 712"/>
                <a:gd name="T78" fmla="*/ 849 w 1286"/>
                <a:gd name="T79" fmla="*/ 45 h 712"/>
                <a:gd name="T80" fmla="*/ 905 w 1286"/>
                <a:gd name="T81" fmla="*/ 77 h 712"/>
                <a:gd name="T82" fmla="*/ 942 w 1286"/>
                <a:gd name="T83" fmla="*/ 48 h 712"/>
                <a:gd name="T84" fmla="*/ 929 w 1286"/>
                <a:gd name="T85" fmla="*/ 37 h 712"/>
                <a:gd name="T86" fmla="*/ 963 w 1286"/>
                <a:gd name="T87" fmla="*/ 32 h 712"/>
                <a:gd name="T88" fmla="*/ 979 w 1286"/>
                <a:gd name="T89" fmla="*/ 13 h 712"/>
                <a:gd name="T90" fmla="*/ 1143 w 1286"/>
                <a:gd name="T91" fmla="*/ 32 h 712"/>
                <a:gd name="T92" fmla="*/ 1159 w 1286"/>
                <a:gd name="T93" fmla="*/ 64 h 712"/>
                <a:gd name="T94" fmla="*/ 1212 w 1286"/>
                <a:gd name="T95" fmla="*/ 80 h 712"/>
                <a:gd name="T96" fmla="*/ 1284 w 1286"/>
                <a:gd name="T97" fmla="*/ 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6" h="712">
                  <a:moveTo>
                    <a:pt x="1284" y="93"/>
                  </a:moveTo>
                  <a:cubicBezTo>
                    <a:pt x="1286" y="119"/>
                    <a:pt x="1268" y="156"/>
                    <a:pt x="1265" y="183"/>
                  </a:cubicBezTo>
                  <a:cubicBezTo>
                    <a:pt x="1262" y="201"/>
                    <a:pt x="1265" y="220"/>
                    <a:pt x="1257" y="236"/>
                  </a:cubicBezTo>
                  <a:cubicBezTo>
                    <a:pt x="1249" y="254"/>
                    <a:pt x="1225" y="260"/>
                    <a:pt x="1223" y="278"/>
                  </a:cubicBezTo>
                  <a:cubicBezTo>
                    <a:pt x="1217" y="297"/>
                    <a:pt x="1231" y="315"/>
                    <a:pt x="1231" y="336"/>
                  </a:cubicBezTo>
                  <a:cubicBezTo>
                    <a:pt x="1231" y="357"/>
                    <a:pt x="1191" y="357"/>
                    <a:pt x="1170" y="363"/>
                  </a:cubicBezTo>
                  <a:cubicBezTo>
                    <a:pt x="1159" y="365"/>
                    <a:pt x="1149" y="379"/>
                    <a:pt x="1141" y="373"/>
                  </a:cubicBezTo>
                  <a:cubicBezTo>
                    <a:pt x="1090" y="357"/>
                    <a:pt x="1130" y="307"/>
                    <a:pt x="1064" y="305"/>
                  </a:cubicBezTo>
                  <a:cubicBezTo>
                    <a:pt x="1037" y="305"/>
                    <a:pt x="1021" y="342"/>
                    <a:pt x="995" y="344"/>
                  </a:cubicBezTo>
                  <a:cubicBezTo>
                    <a:pt x="950" y="352"/>
                    <a:pt x="892" y="305"/>
                    <a:pt x="852" y="355"/>
                  </a:cubicBezTo>
                  <a:cubicBezTo>
                    <a:pt x="836" y="376"/>
                    <a:pt x="847" y="447"/>
                    <a:pt x="818" y="461"/>
                  </a:cubicBezTo>
                  <a:cubicBezTo>
                    <a:pt x="807" y="463"/>
                    <a:pt x="791" y="453"/>
                    <a:pt x="781" y="458"/>
                  </a:cubicBezTo>
                  <a:cubicBezTo>
                    <a:pt x="738" y="485"/>
                    <a:pt x="799" y="503"/>
                    <a:pt x="733" y="514"/>
                  </a:cubicBezTo>
                  <a:cubicBezTo>
                    <a:pt x="712" y="516"/>
                    <a:pt x="664" y="458"/>
                    <a:pt x="643" y="495"/>
                  </a:cubicBezTo>
                  <a:cubicBezTo>
                    <a:pt x="635" y="508"/>
                    <a:pt x="648" y="532"/>
                    <a:pt x="638" y="543"/>
                  </a:cubicBezTo>
                  <a:cubicBezTo>
                    <a:pt x="608" y="572"/>
                    <a:pt x="526" y="553"/>
                    <a:pt x="489" y="580"/>
                  </a:cubicBezTo>
                  <a:cubicBezTo>
                    <a:pt x="455" y="601"/>
                    <a:pt x="492" y="638"/>
                    <a:pt x="503" y="654"/>
                  </a:cubicBezTo>
                  <a:cubicBezTo>
                    <a:pt x="513" y="673"/>
                    <a:pt x="288" y="712"/>
                    <a:pt x="256" y="707"/>
                  </a:cubicBezTo>
                  <a:cubicBezTo>
                    <a:pt x="206" y="696"/>
                    <a:pt x="169" y="627"/>
                    <a:pt x="121" y="622"/>
                  </a:cubicBezTo>
                  <a:cubicBezTo>
                    <a:pt x="111" y="620"/>
                    <a:pt x="103" y="622"/>
                    <a:pt x="98" y="625"/>
                  </a:cubicBezTo>
                  <a:cubicBezTo>
                    <a:pt x="66" y="590"/>
                    <a:pt x="39" y="556"/>
                    <a:pt x="15" y="516"/>
                  </a:cubicBezTo>
                  <a:cubicBezTo>
                    <a:pt x="0" y="490"/>
                    <a:pt x="39" y="453"/>
                    <a:pt x="37" y="418"/>
                  </a:cubicBezTo>
                  <a:cubicBezTo>
                    <a:pt x="74" y="262"/>
                    <a:pt x="161" y="392"/>
                    <a:pt x="240" y="294"/>
                  </a:cubicBezTo>
                  <a:cubicBezTo>
                    <a:pt x="246" y="286"/>
                    <a:pt x="238" y="273"/>
                    <a:pt x="243" y="265"/>
                  </a:cubicBezTo>
                  <a:cubicBezTo>
                    <a:pt x="251" y="254"/>
                    <a:pt x="270" y="260"/>
                    <a:pt x="278" y="249"/>
                  </a:cubicBezTo>
                  <a:cubicBezTo>
                    <a:pt x="278" y="249"/>
                    <a:pt x="299" y="167"/>
                    <a:pt x="299" y="164"/>
                  </a:cubicBezTo>
                  <a:cubicBezTo>
                    <a:pt x="323" y="122"/>
                    <a:pt x="386" y="87"/>
                    <a:pt x="431" y="66"/>
                  </a:cubicBezTo>
                  <a:cubicBezTo>
                    <a:pt x="436" y="74"/>
                    <a:pt x="455" y="61"/>
                    <a:pt x="463" y="69"/>
                  </a:cubicBezTo>
                  <a:cubicBezTo>
                    <a:pt x="471" y="77"/>
                    <a:pt x="458" y="95"/>
                    <a:pt x="466" y="103"/>
                  </a:cubicBezTo>
                  <a:cubicBezTo>
                    <a:pt x="508" y="138"/>
                    <a:pt x="542" y="3"/>
                    <a:pt x="569" y="21"/>
                  </a:cubicBezTo>
                  <a:cubicBezTo>
                    <a:pt x="585" y="32"/>
                    <a:pt x="585" y="56"/>
                    <a:pt x="598" y="69"/>
                  </a:cubicBezTo>
                  <a:cubicBezTo>
                    <a:pt x="601" y="72"/>
                    <a:pt x="611" y="64"/>
                    <a:pt x="614" y="66"/>
                  </a:cubicBezTo>
                  <a:cubicBezTo>
                    <a:pt x="616" y="72"/>
                    <a:pt x="606" y="82"/>
                    <a:pt x="611" y="85"/>
                  </a:cubicBezTo>
                  <a:cubicBezTo>
                    <a:pt x="624" y="87"/>
                    <a:pt x="638" y="74"/>
                    <a:pt x="648" y="80"/>
                  </a:cubicBezTo>
                  <a:cubicBezTo>
                    <a:pt x="667" y="87"/>
                    <a:pt x="651" y="138"/>
                    <a:pt x="651" y="143"/>
                  </a:cubicBezTo>
                  <a:cubicBezTo>
                    <a:pt x="651" y="156"/>
                    <a:pt x="675" y="135"/>
                    <a:pt x="688" y="132"/>
                  </a:cubicBezTo>
                  <a:cubicBezTo>
                    <a:pt x="698" y="130"/>
                    <a:pt x="709" y="151"/>
                    <a:pt x="720" y="146"/>
                  </a:cubicBezTo>
                  <a:cubicBezTo>
                    <a:pt x="722" y="143"/>
                    <a:pt x="754" y="61"/>
                    <a:pt x="791" y="53"/>
                  </a:cubicBezTo>
                  <a:cubicBezTo>
                    <a:pt x="802" y="50"/>
                    <a:pt x="812" y="61"/>
                    <a:pt x="823" y="61"/>
                  </a:cubicBezTo>
                  <a:cubicBezTo>
                    <a:pt x="833" y="58"/>
                    <a:pt x="839" y="42"/>
                    <a:pt x="849" y="45"/>
                  </a:cubicBezTo>
                  <a:cubicBezTo>
                    <a:pt x="871" y="48"/>
                    <a:pt x="884" y="77"/>
                    <a:pt x="905" y="77"/>
                  </a:cubicBezTo>
                  <a:cubicBezTo>
                    <a:pt x="921" y="77"/>
                    <a:pt x="934" y="61"/>
                    <a:pt x="942" y="48"/>
                  </a:cubicBezTo>
                  <a:cubicBezTo>
                    <a:pt x="945" y="42"/>
                    <a:pt x="929" y="42"/>
                    <a:pt x="929" y="37"/>
                  </a:cubicBezTo>
                  <a:cubicBezTo>
                    <a:pt x="937" y="0"/>
                    <a:pt x="953" y="37"/>
                    <a:pt x="963" y="32"/>
                  </a:cubicBezTo>
                  <a:cubicBezTo>
                    <a:pt x="971" y="29"/>
                    <a:pt x="971" y="13"/>
                    <a:pt x="979" y="13"/>
                  </a:cubicBezTo>
                  <a:cubicBezTo>
                    <a:pt x="1019" y="3"/>
                    <a:pt x="1109" y="5"/>
                    <a:pt x="1143" y="32"/>
                  </a:cubicBezTo>
                  <a:cubicBezTo>
                    <a:pt x="1151" y="40"/>
                    <a:pt x="1149" y="58"/>
                    <a:pt x="1159" y="64"/>
                  </a:cubicBezTo>
                  <a:cubicBezTo>
                    <a:pt x="1175" y="74"/>
                    <a:pt x="1194" y="74"/>
                    <a:pt x="1212" y="80"/>
                  </a:cubicBezTo>
                  <a:cubicBezTo>
                    <a:pt x="1236" y="87"/>
                    <a:pt x="1260" y="90"/>
                    <a:pt x="1284" y="93"/>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8" name="Serbia"/>
            <p:cNvSpPr>
              <a:spLocks/>
            </p:cNvSpPr>
            <p:nvPr/>
          </p:nvSpPr>
          <p:spPr bwMode="auto">
            <a:xfrm>
              <a:off x="4827046" y="4745388"/>
              <a:ext cx="423863" cy="474663"/>
            </a:xfrm>
            <a:custGeom>
              <a:avLst/>
              <a:gdLst>
                <a:gd name="T0" fmla="*/ 615 w 1176"/>
                <a:gd name="T1" fmla="*/ 1077 h 1320"/>
                <a:gd name="T2" fmla="*/ 687 w 1176"/>
                <a:gd name="T3" fmla="*/ 1018 h 1320"/>
                <a:gd name="T4" fmla="*/ 769 w 1176"/>
                <a:gd name="T5" fmla="*/ 1127 h 1320"/>
                <a:gd name="T6" fmla="*/ 798 w 1176"/>
                <a:gd name="T7" fmla="*/ 1165 h 1320"/>
                <a:gd name="T8" fmla="*/ 898 w 1176"/>
                <a:gd name="T9" fmla="*/ 1221 h 1320"/>
                <a:gd name="T10" fmla="*/ 880 w 1176"/>
                <a:gd name="T11" fmla="*/ 1273 h 1320"/>
                <a:gd name="T12" fmla="*/ 1049 w 1176"/>
                <a:gd name="T13" fmla="*/ 1254 h 1320"/>
                <a:gd name="T14" fmla="*/ 1067 w 1176"/>
                <a:gd name="T15" fmla="*/ 1170 h 1320"/>
                <a:gd name="T16" fmla="*/ 1051 w 1176"/>
                <a:gd name="T17" fmla="*/ 1127 h 1320"/>
                <a:gd name="T18" fmla="*/ 1112 w 1176"/>
                <a:gd name="T19" fmla="*/ 1045 h 1320"/>
                <a:gd name="T20" fmla="*/ 1033 w 1176"/>
                <a:gd name="T21" fmla="*/ 855 h 1320"/>
                <a:gd name="T22" fmla="*/ 1017 w 1176"/>
                <a:gd name="T23" fmla="*/ 646 h 1320"/>
                <a:gd name="T24" fmla="*/ 956 w 1176"/>
                <a:gd name="T25" fmla="*/ 508 h 1320"/>
                <a:gd name="T26" fmla="*/ 877 w 1176"/>
                <a:gd name="T27" fmla="*/ 521 h 1320"/>
                <a:gd name="T28" fmla="*/ 784 w 1176"/>
                <a:gd name="T29" fmla="*/ 479 h 1320"/>
                <a:gd name="T30" fmla="*/ 728 w 1176"/>
                <a:gd name="T31" fmla="*/ 453 h 1320"/>
                <a:gd name="T32" fmla="*/ 707 w 1176"/>
                <a:gd name="T33" fmla="*/ 392 h 1320"/>
                <a:gd name="T34" fmla="*/ 678 w 1176"/>
                <a:gd name="T35" fmla="*/ 310 h 1320"/>
                <a:gd name="T36" fmla="*/ 485 w 1176"/>
                <a:gd name="T37" fmla="*/ 140 h 1320"/>
                <a:gd name="T38" fmla="*/ 466 w 1176"/>
                <a:gd name="T39" fmla="*/ 148 h 1320"/>
                <a:gd name="T40" fmla="*/ 374 w 1176"/>
                <a:gd name="T41" fmla="*/ 74 h 1320"/>
                <a:gd name="T42" fmla="*/ 300 w 1176"/>
                <a:gd name="T43" fmla="*/ 21 h 1320"/>
                <a:gd name="T44" fmla="*/ 170 w 1176"/>
                <a:gd name="T45" fmla="*/ 40 h 1320"/>
                <a:gd name="T46" fmla="*/ 59 w 1176"/>
                <a:gd name="T47" fmla="*/ 106 h 1320"/>
                <a:gd name="T48" fmla="*/ 3 w 1176"/>
                <a:gd name="T49" fmla="*/ 154 h 1320"/>
                <a:gd name="T50" fmla="*/ 85 w 1176"/>
                <a:gd name="T51" fmla="*/ 283 h 1320"/>
                <a:gd name="T52" fmla="*/ 72 w 1176"/>
                <a:gd name="T53" fmla="*/ 315 h 1320"/>
                <a:gd name="T54" fmla="*/ 172 w 1176"/>
                <a:gd name="T55" fmla="*/ 365 h 1320"/>
                <a:gd name="T56" fmla="*/ 120 w 1176"/>
                <a:gd name="T57" fmla="*/ 461 h 1320"/>
                <a:gd name="T58" fmla="*/ 93 w 1176"/>
                <a:gd name="T59" fmla="*/ 503 h 1320"/>
                <a:gd name="T60" fmla="*/ 130 w 1176"/>
                <a:gd name="T61" fmla="*/ 670 h 1320"/>
                <a:gd name="T62" fmla="*/ 247 w 1176"/>
                <a:gd name="T63" fmla="*/ 760 h 1320"/>
                <a:gd name="T64" fmla="*/ 178 w 1176"/>
                <a:gd name="T65" fmla="*/ 791 h 1320"/>
                <a:gd name="T66" fmla="*/ 393 w 1176"/>
                <a:gd name="T67" fmla="*/ 998 h 1320"/>
                <a:gd name="T68" fmla="*/ 503 w 1176"/>
                <a:gd name="T69" fmla="*/ 1132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20">
                  <a:moveTo>
                    <a:pt x="547" y="1141"/>
                  </a:moveTo>
                  <a:cubicBezTo>
                    <a:pt x="589" y="1141"/>
                    <a:pt x="609" y="1097"/>
                    <a:pt x="615" y="1077"/>
                  </a:cubicBezTo>
                  <a:cubicBezTo>
                    <a:pt x="621" y="1057"/>
                    <a:pt x="607" y="1063"/>
                    <a:pt x="612" y="1024"/>
                  </a:cubicBezTo>
                  <a:cubicBezTo>
                    <a:pt x="653" y="1005"/>
                    <a:pt x="673" y="1004"/>
                    <a:pt x="687" y="1018"/>
                  </a:cubicBezTo>
                  <a:cubicBezTo>
                    <a:pt x="722" y="1047"/>
                    <a:pt x="735" y="1061"/>
                    <a:pt x="749" y="1082"/>
                  </a:cubicBezTo>
                  <a:cubicBezTo>
                    <a:pt x="759" y="1098"/>
                    <a:pt x="769" y="1127"/>
                    <a:pt x="769" y="1127"/>
                  </a:cubicBezTo>
                  <a:cubicBezTo>
                    <a:pt x="835" y="1172"/>
                    <a:pt x="779" y="1162"/>
                    <a:pt x="795" y="1152"/>
                  </a:cubicBezTo>
                  <a:cubicBezTo>
                    <a:pt x="802" y="1147"/>
                    <a:pt x="802" y="1153"/>
                    <a:pt x="798" y="1165"/>
                  </a:cubicBezTo>
                  <a:cubicBezTo>
                    <a:pt x="794" y="1177"/>
                    <a:pt x="862" y="1169"/>
                    <a:pt x="855" y="1187"/>
                  </a:cubicBezTo>
                  <a:cubicBezTo>
                    <a:pt x="847" y="1205"/>
                    <a:pt x="901" y="1208"/>
                    <a:pt x="898" y="1221"/>
                  </a:cubicBezTo>
                  <a:cubicBezTo>
                    <a:pt x="897" y="1225"/>
                    <a:pt x="903" y="1235"/>
                    <a:pt x="890" y="1241"/>
                  </a:cubicBezTo>
                  <a:cubicBezTo>
                    <a:pt x="877" y="1248"/>
                    <a:pt x="896" y="1266"/>
                    <a:pt x="880" y="1273"/>
                  </a:cubicBezTo>
                  <a:cubicBezTo>
                    <a:pt x="863" y="1279"/>
                    <a:pt x="837" y="1320"/>
                    <a:pt x="887" y="1312"/>
                  </a:cubicBezTo>
                  <a:cubicBezTo>
                    <a:pt x="930" y="1304"/>
                    <a:pt x="1014" y="1222"/>
                    <a:pt x="1049" y="1254"/>
                  </a:cubicBezTo>
                  <a:cubicBezTo>
                    <a:pt x="1062" y="1230"/>
                    <a:pt x="1099" y="1225"/>
                    <a:pt x="1086" y="1191"/>
                  </a:cubicBezTo>
                  <a:cubicBezTo>
                    <a:pt x="1083" y="1180"/>
                    <a:pt x="1075" y="1175"/>
                    <a:pt x="1067" y="1170"/>
                  </a:cubicBezTo>
                  <a:cubicBezTo>
                    <a:pt x="1062" y="1167"/>
                    <a:pt x="1054" y="1172"/>
                    <a:pt x="1051" y="1167"/>
                  </a:cubicBezTo>
                  <a:cubicBezTo>
                    <a:pt x="1049" y="1154"/>
                    <a:pt x="1051" y="1140"/>
                    <a:pt x="1051" y="1127"/>
                  </a:cubicBezTo>
                  <a:cubicBezTo>
                    <a:pt x="1049" y="1111"/>
                    <a:pt x="1030" y="1095"/>
                    <a:pt x="1038" y="1082"/>
                  </a:cubicBezTo>
                  <a:cubicBezTo>
                    <a:pt x="1115" y="955"/>
                    <a:pt x="1028" y="1111"/>
                    <a:pt x="1112" y="1045"/>
                  </a:cubicBezTo>
                  <a:cubicBezTo>
                    <a:pt x="1120" y="1037"/>
                    <a:pt x="1176" y="939"/>
                    <a:pt x="1160" y="924"/>
                  </a:cubicBezTo>
                  <a:cubicBezTo>
                    <a:pt x="1139" y="908"/>
                    <a:pt x="1038" y="860"/>
                    <a:pt x="1033" y="855"/>
                  </a:cubicBezTo>
                  <a:cubicBezTo>
                    <a:pt x="1001" y="828"/>
                    <a:pt x="951" y="717"/>
                    <a:pt x="969" y="677"/>
                  </a:cubicBezTo>
                  <a:cubicBezTo>
                    <a:pt x="977" y="659"/>
                    <a:pt x="1006" y="662"/>
                    <a:pt x="1017" y="646"/>
                  </a:cubicBezTo>
                  <a:cubicBezTo>
                    <a:pt x="1025" y="627"/>
                    <a:pt x="1014" y="603"/>
                    <a:pt x="1022" y="585"/>
                  </a:cubicBezTo>
                  <a:cubicBezTo>
                    <a:pt x="985" y="569"/>
                    <a:pt x="951" y="545"/>
                    <a:pt x="956" y="508"/>
                  </a:cubicBezTo>
                  <a:cubicBezTo>
                    <a:pt x="959" y="484"/>
                    <a:pt x="1046" y="482"/>
                    <a:pt x="1020" y="468"/>
                  </a:cubicBezTo>
                  <a:cubicBezTo>
                    <a:pt x="739" y="328"/>
                    <a:pt x="990" y="455"/>
                    <a:pt x="877" y="521"/>
                  </a:cubicBezTo>
                  <a:cubicBezTo>
                    <a:pt x="858" y="535"/>
                    <a:pt x="848" y="487"/>
                    <a:pt x="829" y="479"/>
                  </a:cubicBezTo>
                  <a:cubicBezTo>
                    <a:pt x="816" y="471"/>
                    <a:pt x="797" y="479"/>
                    <a:pt x="784" y="479"/>
                  </a:cubicBezTo>
                  <a:cubicBezTo>
                    <a:pt x="768" y="479"/>
                    <a:pt x="752" y="487"/>
                    <a:pt x="736" y="482"/>
                  </a:cubicBezTo>
                  <a:cubicBezTo>
                    <a:pt x="728" y="476"/>
                    <a:pt x="734" y="463"/>
                    <a:pt x="728" y="453"/>
                  </a:cubicBezTo>
                  <a:cubicBezTo>
                    <a:pt x="715" y="426"/>
                    <a:pt x="601" y="468"/>
                    <a:pt x="665" y="424"/>
                  </a:cubicBezTo>
                  <a:cubicBezTo>
                    <a:pt x="681" y="413"/>
                    <a:pt x="720" y="402"/>
                    <a:pt x="707" y="392"/>
                  </a:cubicBezTo>
                  <a:cubicBezTo>
                    <a:pt x="694" y="384"/>
                    <a:pt x="668" y="392"/>
                    <a:pt x="662" y="376"/>
                  </a:cubicBezTo>
                  <a:cubicBezTo>
                    <a:pt x="660" y="360"/>
                    <a:pt x="715" y="331"/>
                    <a:pt x="678" y="310"/>
                  </a:cubicBezTo>
                  <a:cubicBezTo>
                    <a:pt x="628" y="281"/>
                    <a:pt x="527" y="294"/>
                    <a:pt x="493" y="233"/>
                  </a:cubicBezTo>
                  <a:cubicBezTo>
                    <a:pt x="485" y="220"/>
                    <a:pt x="485" y="156"/>
                    <a:pt x="485" y="140"/>
                  </a:cubicBezTo>
                  <a:lnTo>
                    <a:pt x="485" y="135"/>
                  </a:lnTo>
                  <a:cubicBezTo>
                    <a:pt x="477" y="138"/>
                    <a:pt x="472" y="154"/>
                    <a:pt x="466" y="148"/>
                  </a:cubicBezTo>
                  <a:cubicBezTo>
                    <a:pt x="448" y="138"/>
                    <a:pt x="445" y="109"/>
                    <a:pt x="429" y="95"/>
                  </a:cubicBezTo>
                  <a:cubicBezTo>
                    <a:pt x="413" y="85"/>
                    <a:pt x="390" y="88"/>
                    <a:pt x="374" y="74"/>
                  </a:cubicBezTo>
                  <a:cubicBezTo>
                    <a:pt x="358" y="66"/>
                    <a:pt x="350" y="48"/>
                    <a:pt x="339" y="35"/>
                  </a:cubicBezTo>
                  <a:cubicBezTo>
                    <a:pt x="326" y="35"/>
                    <a:pt x="313" y="21"/>
                    <a:pt x="300" y="21"/>
                  </a:cubicBezTo>
                  <a:cubicBezTo>
                    <a:pt x="297" y="21"/>
                    <a:pt x="228" y="43"/>
                    <a:pt x="225" y="43"/>
                  </a:cubicBezTo>
                  <a:cubicBezTo>
                    <a:pt x="180" y="40"/>
                    <a:pt x="231" y="0"/>
                    <a:pt x="170" y="40"/>
                  </a:cubicBezTo>
                  <a:cubicBezTo>
                    <a:pt x="141" y="56"/>
                    <a:pt x="125" y="88"/>
                    <a:pt x="101" y="106"/>
                  </a:cubicBezTo>
                  <a:cubicBezTo>
                    <a:pt x="77" y="125"/>
                    <a:pt x="67" y="98"/>
                    <a:pt x="59" y="106"/>
                  </a:cubicBezTo>
                  <a:cubicBezTo>
                    <a:pt x="24" y="146"/>
                    <a:pt x="22" y="148"/>
                    <a:pt x="0" y="148"/>
                  </a:cubicBezTo>
                  <a:lnTo>
                    <a:pt x="3" y="154"/>
                  </a:lnTo>
                  <a:cubicBezTo>
                    <a:pt x="48" y="217"/>
                    <a:pt x="37" y="201"/>
                    <a:pt x="32" y="262"/>
                  </a:cubicBezTo>
                  <a:cubicBezTo>
                    <a:pt x="32" y="289"/>
                    <a:pt x="88" y="254"/>
                    <a:pt x="85" y="283"/>
                  </a:cubicBezTo>
                  <a:cubicBezTo>
                    <a:pt x="82" y="299"/>
                    <a:pt x="64" y="283"/>
                    <a:pt x="61" y="286"/>
                  </a:cubicBezTo>
                  <a:cubicBezTo>
                    <a:pt x="45" y="302"/>
                    <a:pt x="72" y="307"/>
                    <a:pt x="72" y="315"/>
                  </a:cubicBezTo>
                  <a:cubicBezTo>
                    <a:pt x="72" y="318"/>
                    <a:pt x="48" y="323"/>
                    <a:pt x="61" y="334"/>
                  </a:cubicBezTo>
                  <a:cubicBezTo>
                    <a:pt x="93" y="355"/>
                    <a:pt x="135" y="365"/>
                    <a:pt x="172" y="365"/>
                  </a:cubicBezTo>
                  <a:cubicBezTo>
                    <a:pt x="180" y="418"/>
                    <a:pt x="114" y="365"/>
                    <a:pt x="112" y="379"/>
                  </a:cubicBezTo>
                  <a:cubicBezTo>
                    <a:pt x="109" y="413"/>
                    <a:pt x="85" y="426"/>
                    <a:pt x="120" y="461"/>
                  </a:cubicBezTo>
                  <a:cubicBezTo>
                    <a:pt x="122" y="463"/>
                    <a:pt x="122" y="468"/>
                    <a:pt x="120" y="471"/>
                  </a:cubicBezTo>
                  <a:cubicBezTo>
                    <a:pt x="109" y="490"/>
                    <a:pt x="69" y="476"/>
                    <a:pt x="93" y="503"/>
                  </a:cubicBezTo>
                  <a:cubicBezTo>
                    <a:pt x="120" y="495"/>
                    <a:pt x="141" y="479"/>
                    <a:pt x="170" y="482"/>
                  </a:cubicBezTo>
                  <a:cubicBezTo>
                    <a:pt x="170" y="564"/>
                    <a:pt x="122" y="619"/>
                    <a:pt x="130" y="670"/>
                  </a:cubicBezTo>
                  <a:cubicBezTo>
                    <a:pt x="141" y="728"/>
                    <a:pt x="157" y="685"/>
                    <a:pt x="194" y="701"/>
                  </a:cubicBezTo>
                  <a:cubicBezTo>
                    <a:pt x="217" y="712"/>
                    <a:pt x="223" y="746"/>
                    <a:pt x="247" y="760"/>
                  </a:cubicBezTo>
                  <a:cubicBezTo>
                    <a:pt x="255" y="762"/>
                    <a:pt x="281" y="754"/>
                    <a:pt x="273" y="778"/>
                  </a:cubicBezTo>
                  <a:cubicBezTo>
                    <a:pt x="257" y="831"/>
                    <a:pt x="191" y="773"/>
                    <a:pt x="178" y="791"/>
                  </a:cubicBezTo>
                  <a:cubicBezTo>
                    <a:pt x="178" y="791"/>
                    <a:pt x="297" y="902"/>
                    <a:pt x="265" y="937"/>
                  </a:cubicBezTo>
                  <a:cubicBezTo>
                    <a:pt x="327" y="969"/>
                    <a:pt x="296" y="957"/>
                    <a:pt x="393" y="998"/>
                  </a:cubicBezTo>
                  <a:cubicBezTo>
                    <a:pt x="426" y="1008"/>
                    <a:pt x="395" y="1064"/>
                    <a:pt x="425" y="1076"/>
                  </a:cubicBezTo>
                  <a:cubicBezTo>
                    <a:pt x="471" y="1094"/>
                    <a:pt x="472" y="1116"/>
                    <a:pt x="503" y="1132"/>
                  </a:cubicBezTo>
                  <a:cubicBezTo>
                    <a:pt x="533" y="1148"/>
                    <a:pt x="550" y="1127"/>
                    <a:pt x="547" y="1141"/>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9" name="Saudi Arabia"/>
            <p:cNvSpPr>
              <a:spLocks/>
            </p:cNvSpPr>
            <p:nvPr/>
          </p:nvSpPr>
          <p:spPr bwMode="auto">
            <a:xfrm>
              <a:off x="6938421" y="5915376"/>
              <a:ext cx="1017588" cy="257175"/>
            </a:xfrm>
            <a:custGeom>
              <a:avLst/>
              <a:gdLst>
                <a:gd name="T0" fmla="*/ 2824 w 2824"/>
                <a:gd name="T1" fmla="*/ 170 h 713"/>
                <a:gd name="T2" fmla="*/ 2546 w 2824"/>
                <a:gd name="T3" fmla="*/ 278 h 713"/>
                <a:gd name="T4" fmla="*/ 2422 w 2824"/>
                <a:gd name="T5" fmla="*/ 326 h 713"/>
                <a:gd name="T6" fmla="*/ 2157 w 2824"/>
                <a:gd name="T7" fmla="*/ 257 h 713"/>
                <a:gd name="T8" fmla="*/ 1683 w 2824"/>
                <a:gd name="T9" fmla="*/ 128 h 713"/>
                <a:gd name="T10" fmla="*/ 1461 w 2824"/>
                <a:gd name="T11" fmla="*/ 67 h 713"/>
                <a:gd name="T12" fmla="*/ 1408 w 2824"/>
                <a:gd name="T13" fmla="*/ 67 h 713"/>
                <a:gd name="T14" fmla="*/ 1305 w 2824"/>
                <a:gd name="T15" fmla="*/ 67 h 713"/>
                <a:gd name="T16" fmla="*/ 1252 w 2824"/>
                <a:gd name="T17" fmla="*/ 67 h 713"/>
                <a:gd name="T18" fmla="*/ 905 w 2824"/>
                <a:gd name="T19" fmla="*/ 3 h 713"/>
                <a:gd name="T20" fmla="*/ 556 w 2824"/>
                <a:gd name="T21" fmla="*/ 80 h 713"/>
                <a:gd name="T22" fmla="*/ 137 w 2824"/>
                <a:gd name="T23" fmla="*/ 437 h 713"/>
                <a:gd name="T24" fmla="*/ 2 w 2824"/>
                <a:gd name="T25" fmla="*/ 538 h 713"/>
                <a:gd name="T26" fmla="*/ 40 w 2824"/>
                <a:gd name="T27" fmla="*/ 556 h 713"/>
                <a:gd name="T28" fmla="*/ 82 w 2824"/>
                <a:gd name="T29" fmla="*/ 580 h 713"/>
                <a:gd name="T30" fmla="*/ 325 w 2824"/>
                <a:gd name="T31" fmla="*/ 713 h 713"/>
                <a:gd name="T32" fmla="*/ 2824 w 2824"/>
                <a:gd name="T33" fmla="*/ 713 h 713"/>
                <a:gd name="T34" fmla="*/ 2824 w 2824"/>
                <a:gd name="T35" fmla="*/ 17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4" h="713">
                  <a:moveTo>
                    <a:pt x="2824" y="170"/>
                  </a:moveTo>
                  <a:cubicBezTo>
                    <a:pt x="2729" y="215"/>
                    <a:pt x="2605" y="252"/>
                    <a:pt x="2546" y="278"/>
                  </a:cubicBezTo>
                  <a:cubicBezTo>
                    <a:pt x="2512" y="292"/>
                    <a:pt x="2459" y="326"/>
                    <a:pt x="2422" y="326"/>
                  </a:cubicBezTo>
                  <a:cubicBezTo>
                    <a:pt x="2343" y="331"/>
                    <a:pt x="2234" y="278"/>
                    <a:pt x="2157" y="257"/>
                  </a:cubicBezTo>
                  <a:cubicBezTo>
                    <a:pt x="1998" y="215"/>
                    <a:pt x="1842" y="170"/>
                    <a:pt x="1683" y="128"/>
                  </a:cubicBezTo>
                  <a:cubicBezTo>
                    <a:pt x="1612" y="109"/>
                    <a:pt x="1535" y="75"/>
                    <a:pt x="1461" y="67"/>
                  </a:cubicBezTo>
                  <a:cubicBezTo>
                    <a:pt x="1443" y="64"/>
                    <a:pt x="1427" y="67"/>
                    <a:pt x="1408" y="67"/>
                  </a:cubicBezTo>
                  <a:lnTo>
                    <a:pt x="1305" y="67"/>
                  </a:lnTo>
                  <a:cubicBezTo>
                    <a:pt x="1286" y="67"/>
                    <a:pt x="1270" y="69"/>
                    <a:pt x="1252" y="67"/>
                  </a:cubicBezTo>
                  <a:cubicBezTo>
                    <a:pt x="1138" y="59"/>
                    <a:pt x="1019" y="0"/>
                    <a:pt x="905" y="3"/>
                  </a:cubicBezTo>
                  <a:cubicBezTo>
                    <a:pt x="794" y="6"/>
                    <a:pt x="667" y="56"/>
                    <a:pt x="556" y="80"/>
                  </a:cubicBezTo>
                  <a:cubicBezTo>
                    <a:pt x="500" y="194"/>
                    <a:pt x="214" y="382"/>
                    <a:pt x="137" y="437"/>
                  </a:cubicBezTo>
                  <a:cubicBezTo>
                    <a:pt x="103" y="464"/>
                    <a:pt x="0" y="530"/>
                    <a:pt x="2" y="538"/>
                  </a:cubicBezTo>
                  <a:cubicBezTo>
                    <a:pt x="2" y="551"/>
                    <a:pt x="26" y="548"/>
                    <a:pt x="40" y="556"/>
                  </a:cubicBezTo>
                  <a:cubicBezTo>
                    <a:pt x="53" y="564"/>
                    <a:pt x="69" y="572"/>
                    <a:pt x="82" y="580"/>
                  </a:cubicBezTo>
                  <a:cubicBezTo>
                    <a:pt x="116" y="599"/>
                    <a:pt x="246" y="665"/>
                    <a:pt x="325" y="713"/>
                  </a:cubicBezTo>
                  <a:lnTo>
                    <a:pt x="2824" y="713"/>
                  </a:lnTo>
                  <a:lnTo>
                    <a:pt x="2824" y="17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0" name="San Marino"/>
            <p:cNvSpPr>
              <a:spLocks/>
            </p:cNvSpPr>
            <p:nvPr/>
          </p:nvSpPr>
          <p:spPr bwMode="auto">
            <a:xfrm>
              <a:off x="4274596" y="5075588"/>
              <a:ext cx="12700" cy="30163"/>
            </a:xfrm>
            <a:custGeom>
              <a:avLst/>
              <a:gdLst>
                <a:gd name="T0" fmla="*/ 0 w 34"/>
                <a:gd name="T1" fmla="*/ 45 h 82"/>
                <a:gd name="T2" fmla="*/ 13 w 34"/>
                <a:gd name="T3" fmla="*/ 21 h 82"/>
                <a:gd name="T4" fmla="*/ 0 w 34"/>
                <a:gd name="T5" fmla="*/ 45 h 82"/>
              </a:gdLst>
              <a:ahLst/>
              <a:cxnLst>
                <a:cxn ang="0">
                  <a:pos x="T0" y="T1"/>
                </a:cxn>
                <a:cxn ang="0">
                  <a:pos x="T2" y="T3"/>
                </a:cxn>
                <a:cxn ang="0">
                  <a:pos x="T4" y="T5"/>
                </a:cxn>
              </a:cxnLst>
              <a:rect l="0" t="0" r="r" b="b"/>
              <a:pathLst>
                <a:path w="34" h="82">
                  <a:moveTo>
                    <a:pt x="0" y="45"/>
                  </a:moveTo>
                  <a:cubicBezTo>
                    <a:pt x="5" y="37"/>
                    <a:pt x="5" y="26"/>
                    <a:pt x="13" y="21"/>
                  </a:cubicBezTo>
                  <a:cubicBezTo>
                    <a:pt x="34" y="0"/>
                    <a:pt x="29" y="82"/>
                    <a:pt x="0" y="45"/>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1" name="Russia"/>
            <p:cNvSpPr>
              <a:spLocks noEditPoints="1"/>
            </p:cNvSpPr>
            <p:nvPr/>
          </p:nvSpPr>
          <p:spPr bwMode="auto">
            <a:xfrm>
              <a:off x="4879434" y="890938"/>
              <a:ext cx="3076575" cy="3705225"/>
            </a:xfrm>
            <a:custGeom>
              <a:avLst/>
              <a:gdLst>
                <a:gd name="T0" fmla="*/ 6240 w 8538"/>
                <a:gd name="T1" fmla="*/ 9972 h 10282"/>
                <a:gd name="T2" fmla="*/ 5019 w 8538"/>
                <a:gd name="T3" fmla="*/ 10255 h 10282"/>
                <a:gd name="T4" fmla="*/ 4267 w 8538"/>
                <a:gd name="T5" fmla="*/ 9919 h 10282"/>
                <a:gd name="T6" fmla="*/ 4199 w 8538"/>
                <a:gd name="T7" fmla="*/ 9467 h 10282"/>
                <a:gd name="T8" fmla="*/ 4230 w 8538"/>
                <a:gd name="T9" fmla="*/ 9247 h 10282"/>
                <a:gd name="T10" fmla="*/ 4334 w 8538"/>
                <a:gd name="T11" fmla="*/ 8627 h 10282"/>
                <a:gd name="T12" fmla="*/ 3862 w 8538"/>
                <a:gd name="T13" fmla="*/ 8281 h 10282"/>
                <a:gd name="T14" fmla="*/ 3071 w 8538"/>
                <a:gd name="T15" fmla="*/ 8172 h 10282"/>
                <a:gd name="T16" fmla="*/ 2624 w 8538"/>
                <a:gd name="T17" fmla="*/ 7923 h 10282"/>
                <a:gd name="T18" fmla="*/ 2263 w 8538"/>
                <a:gd name="T19" fmla="*/ 7756 h 10282"/>
                <a:gd name="T20" fmla="*/ 1766 w 8538"/>
                <a:gd name="T21" fmla="*/ 6991 h 10282"/>
                <a:gd name="T22" fmla="*/ 998 w 8538"/>
                <a:gd name="T23" fmla="*/ 6565 h 10282"/>
                <a:gd name="T24" fmla="*/ 868 w 8538"/>
                <a:gd name="T25" fmla="*/ 5842 h 10282"/>
                <a:gd name="T26" fmla="*/ 733 w 8538"/>
                <a:gd name="T27" fmla="*/ 5496 h 10282"/>
                <a:gd name="T28" fmla="*/ 297 w 8538"/>
                <a:gd name="T29" fmla="*/ 3317 h 10282"/>
                <a:gd name="T30" fmla="*/ 201 w 8538"/>
                <a:gd name="T31" fmla="*/ 2293 h 10282"/>
                <a:gd name="T32" fmla="*/ 582 w 8538"/>
                <a:gd name="T33" fmla="*/ 2372 h 10282"/>
                <a:gd name="T34" fmla="*/ 1602 w 8538"/>
                <a:gd name="T35" fmla="*/ 2483 h 10282"/>
                <a:gd name="T36" fmla="*/ 953 w 8538"/>
                <a:gd name="T37" fmla="*/ 3171 h 10282"/>
                <a:gd name="T38" fmla="*/ 1183 w 8538"/>
                <a:gd name="T39" fmla="*/ 3410 h 10282"/>
                <a:gd name="T40" fmla="*/ 1829 w 8538"/>
                <a:gd name="T41" fmla="*/ 3862 h 10282"/>
                <a:gd name="T42" fmla="*/ 2123 w 8538"/>
                <a:gd name="T43" fmla="*/ 3486 h 10282"/>
                <a:gd name="T44" fmla="*/ 2258 w 8538"/>
                <a:gd name="T45" fmla="*/ 2565 h 10282"/>
                <a:gd name="T46" fmla="*/ 2128 w 8538"/>
                <a:gd name="T47" fmla="*/ 1967 h 10282"/>
                <a:gd name="T48" fmla="*/ 2496 w 8538"/>
                <a:gd name="T49" fmla="*/ 2038 h 10282"/>
                <a:gd name="T50" fmla="*/ 2674 w 8538"/>
                <a:gd name="T51" fmla="*/ 1525 h 10282"/>
                <a:gd name="T52" fmla="*/ 2846 w 8538"/>
                <a:gd name="T53" fmla="*/ 1318 h 10282"/>
                <a:gd name="T54" fmla="*/ 3216 w 8538"/>
                <a:gd name="T55" fmla="*/ 953 h 10282"/>
                <a:gd name="T56" fmla="*/ 3447 w 8538"/>
                <a:gd name="T57" fmla="*/ 254 h 10282"/>
                <a:gd name="T58" fmla="*/ 4201 w 8538"/>
                <a:gd name="T59" fmla="*/ 69 h 10282"/>
                <a:gd name="T60" fmla="*/ 4829 w 8538"/>
                <a:gd name="T61" fmla="*/ 257 h 10282"/>
                <a:gd name="T62" fmla="*/ 8538 w 8538"/>
                <a:gd name="T63" fmla="*/ 0 h 10282"/>
                <a:gd name="T64" fmla="*/ 7868 w 8538"/>
                <a:gd name="T65" fmla="*/ 2965 h 10282"/>
                <a:gd name="T66" fmla="*/ 7635 w 8538"/>
                <a:gd name="T67" fmla="*/ 3661 h 10282"/>
                <a:gd name="T68" fmla="*/ 7336 w 8538"/>
                <a:gd name="T69" fmla="*/ 4310 h 10282"/>
                <a:gd name="T70" fmla="*/ 7314 w 8538"/>
                <a:gd name="T71" fmla="*/ 4588 h 10282"/>
                <a:gd name="T72" fmla="*/ 7508 w 8538"/>
                <a:gd name="T73" fmla="*/ 5040 h 10282"/>
                <a:gd name="T74" fmla="*/ 7529 w 8538"/>
                <a:gd name="T75" fmla="*/ 5694 h 10282"/>
                <a:gd name="T76" fmla="*/ 7359 w 8538"/>
                <a:gd name="T77" fmla="*/ 5694 h 10282"/>
                <a:gd name="T78" fmla="*/ 7137 w 8538"/>
                <a:gd name="T79" fmla="*/ 5919 h 10282"/>
                <a:gd name="T80" fmla="*/ 6986 w 8538"/>
                <a:gd name="T81" fmla="*/ 6189 h 10282"/>
                <a:gd name="T82" fmla="*/ 6459 w 8538"/>
                <a:gd name="T83" fmla="*/ 6216 h 10282"/>
                <a:gd name="T84" fmla="*/ 5909 w 8538"/>
                <a:gd name="T85" fmla="*/ 6766 h 10282"/>
                <a:gd name="T86" fmla="*/ 5663 w 8538"/>
                <a:gd name="T87" fmla="*/ 7659 h 10282"/>
                <a:gd name="T88" fmla="*/ 6420 w 8538"/>
                <a:gd name="T89" fmla="*/ 8119 h 10282"/>
                <a:gd name="T90" fmla="*/ 6661 w 8538"/>
                <a:gd name="T91" fmla="*/ 8347 h 10282"/>
                <a:gd name="T92" fmla="*/ 6663 w 8538"/>
                <a:gd name="T93" fmla="*/ 8355 h 10282"/>
                <a:gd name="T94" fmla="*/ 6647 w 8538"/>
                <a:gd name="T95" fmla="*/ 8492 h 10282"/>
                <a:gd name="T96" fmla="*/ 6459 w 8538"/>
                <a:gd name="T97" fmla="*/ 8731 h 10282"/>
                <a:gd name="T98" fmla="*/ 6449 w 8538"/>
                <a:gd name="T99" fmla="*/ 8752 h 10282"/>
                <a:gd name="T100" fmla="*/ 6451 w 8538"/>
                <a:gd name="T101" fmla="*/ 8784 h 10282"/>
                <a:gd name="T102" fmla="*/ 6451 w 8538"/>
                <a:gd name="T103" fmla="*/ 8789 h 10282"/>
                <a:gd name="T104" fmla="*/ 6724 w 8538"/>
                <a:gd name="T105" fmla="*/ 9300 h 10282"/>
                <a:gd name="T106" fmla="*/ 7259 w 8538"/>
                <a:gd name="T107" fmla="*/ 9747 h 10282"/>
                <a:gd name="T108" fmla="*/ 7262 w 8538"/>
                <a:gd name="T109" fmla="*/ 9747 h 10282"/>
                <a:gd name="T110" fmla="*/ 6894 w 8538"/>
                <a:gd name="T111" fmla="*/ 10015 h 10282"/>
                <a:gd name="T112" fmla="*/ 1326 w 8538"/>
                <a:gd name="T113" fmla="*/ 5541 h 10282"/>
                <a:gd name="T114" fmla="*/ 2015 w 8538"/>
                <a:gd name="T115" fmla="*/ 13 h 10282"/>
                <a:gd name="T116" fmla="*/ 1967 w 8538"/>
                <a:gd name="T117" fmla="*/ 458 h 10282"/>
                <a:gd name="T118" fmla="*/ 2279 w 8538"/>
                <a:gd name="T119" fmla="*/ 654 h 10282"/>
                <a:gd name="T120" fmla="*/ 2234 w 8538"/>
                <a:gd name="T121" fmla="*/ 318 h 10282"/>
                <a:gd name="T122" fmla="*/ 2933 w 8538"/>
                <a:gd name="T123" fmla="*/ 484 h 10282"/>
                <a:gd name="T124" fmla="*/ 1731 w 8538"/>
                <a:gd name="T125" fmla="*/ 4716 h 1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38" h="10282">
                  <a:moveTo>
                    <a:pt x="6841" y="9993"/>
                  </a:moveTo>
                  <a:cubicBezTo>
                    <a:pt x="6830" y="9999"/>
                    <a:pt x="6822" y="10004"/>
                    <a:pt x="6817" y="10007"/>
                  </a:cubicBezTo>
                  <a:lnTo>
                    <a:pt x="6817" y="10007"/>
                  </a:lnTo>
                  <a:lnTo>
                    <a:pt x="6817" y="10007"/>
                  </a:lnTo>
                  <a:cubicBezTo>
                    <a:pt x="6806" y="10004"/>
                    <a:pt x="6769" y="10023"/>
                    <a:pt x="6759" y="10020"/>
                  </a:cubicBezTo>
                  <a:cubicBezTo>
                    <a:pt x="6748" y="10020"/>
                    <a:pt x="6737" y="10009"/>
                    <a:pt x="6729" y="10009"/>
                  </a:cubicBezTo>
                  <a:cubicBezTo>
                    <a:pt x="6727" y="10009"/>
                    <a:pt x="6663" y="10041"/>
                    <a:pt x="6661" y="10041"/>
                  </a:cubicBezTo>
                  <a:cubicBezTo>
                    <a:pt x="6653" y="10041"/>
                    <a:pt x="6647" y="10025"/>
                    <a:pt x="6637" y="10020"/>
                  </a:cubicBezTo>
                  <a:cubicBezTo>
                    <a:pt x="6626" y="10017"/>
                    <a:pt x="6613" y="10020"/>
                    <a:pt x="6602" y="10020"/>
                  </a:cubicBezTo>
                  <a:lnTo>
                    <a:pt x="6565" y="10020"/>
                  </a:lnTo>
                  <a:cubicBezTo>
                    <a:pt x="6563" y="10020"/>
                    <a:pt x="6557" y="10023"/>
                    <a:pt x="6557" y="10020"/>
                  </a:cubicBezTo>
                  <a:cubicBezTo>
                    <a:pt x="6552" y="10004"/>
                    <a:pt x="6565" y="9917"/>
                    <a:pt x="6536" y="9917"/>
                  </a:cubicBezTo>
                  <a:cubicBezTo>
                    <a:pt x="6520" y="9919"/>
                    <a:pt x="6502" y="9919"/>
                    <a:pt x="6486" y="9925"/>
                  </a:cubicBezTo>
                  <a:cubicBezTo>
                    <a:pt x="6473" y="9930"/>
                    <a:pt x="6465" y="9954"/>
                    <a:pt x="6449" y="9954"/>
                  </a:cubicBezTo>
                  <a:cubicBezTo>
                    <a:pt x="6391" y="9954"/>
                    <a:pt x="6399" y="9919"/>
                    <a:pt x="6316" y="9933"/>
                  </a:cubicBezTo>
                  <a:cubicBezTo>
                    <a:pt x="6295" y="9935"/>
                    <a:pt x="6324" y="9983"/>
                    <a:pt x="6309" y="9996"/>
                  </a:cubicBezTo>
                  <a:cubicBezTo>
                    <a:pt x="6290" y="10009"/>
                    <a:pt x="6263" y="9962"/>
                    <a:pt x="6240" y="9972"/>
                  </a:cubicBezTo>
                  <a:cubicBezTo>
                    <a:pt x="6160" y="10009"/>
                    <a:pt x="6184" y="10120"/>
                    <a:pt x="6081" y="10120"/>
                  </a:cubicBezTo>
                  <a:cubicBezTo>
                    <a:pt x="6041" y="10120"/>
                    <a:pt x="6086" y="10068"/>
                    <a:pt x="6070" y="10068"/>
                  </a:cubicBezTo>
                  <a:cubicBezTo>
                    <a:pt x="6009" y="10065"/>
                    <a:pt x="5941" y="10086"/>
                    <a:pt x="5880" y="10081"/>
                  </a:cubicBezTo>
                  <a:cubicBezTo>
                    <a:pt x="5866" y="10078"/>
                    <a:pt x="5853" y="10073"/>
                    <a:pt x="5843" y="10068"/>
                  </a:cubicBezTo>
                  <a:cubicBezTo>
                    <a:pt x="5837" y="10062"/>
                    <a:pt x="5840" y="10052"/>
                    <a:pt x="5835" y="10049"/>
                  </a:cubicBezTo>
                  <a:cubicBezTo>
                    <a:pt x="5795" y="10038"/>
                    <a:pt x="5745" y="10075"/>
                    <a:pt x="5745" y="10075"/>
                  </a:cubicBezTo>
                  <a:cubicBezTo>
                    <a:pt x="5726" y="10081"/>
                    <a:pt x="5705" y="10070"/>
                    <a:pt x="5684" y="10073"/>
                  </a:cubicBezTo>
                  <a:cubicBezTo>
                    <a:pt x="5530" y="10107"/>
                    <a:pt x="5681" y="10083"/>
                    <a:pt x="5612" y="10128"/>
                  </a:cubicBezTo>
                  <a:cubicBezTo>
                    <a:pt x="5610" y="10128"/>
                    <a:pt x="5493" y="10173"/>
                    <a:pt x="5493" y="10173"/>
                  </a:cubicBezTo>
                  <a:cubicBezTo>
                    <a:pt x="5472" y="10173"/>
                    <a:pt x="5453" y="10152"/>
                    <a:pt x="5432" y="10150"/>
                  </a:cubicBezTo>
                  <a:cubicBezTo>
                    <a:pt x="5424" y="10150"/>
                    <a:pt x="5355" y="10181"/>
                    <a:pt x="5350" y="10181"/>
                  </a:cubicBezTo>
                  <a:cubicBezTo>
                    <a:pt x="5316" y="10187"/>
                    <a:pt x="5281" y="10152"/>
                    <a:pt x="5247" y="10160"/>
                  </a:cubicBezTo>
                  <a:cubicBezTo>
                    <a:pt x="5234" y="10163"/>
                    <a:pt x="5228" y="10181"/>
                    <a:pt x="5215" y="10187"/>
                  </a:cubicBezTo>
                  <a:cubicBezTo>
                    <a:pt x="5136" y="10224"/>
                    <a:pt x="5104" y="10158"/>
                    <a:pt x="5104" y="10282"/>
                  </a:cubicBezTo>
                  <a:lnTo>
                    <a:pt x="5075" y="10279"/>
                  </a:lnTo>
                  <a:lnTo>
                    <a:pt x="5022" y="10253"/>
                  </a:lnTo>
                  <a:lnTo>
                    <a:pt x="5019" y="10255"/>
                  </a:lnTo>
                  <a:cubicBezTo>
                    <a:pt x="4969" y="10242"/>
                    <a:pt x="4924" y="10205"/>
                    <a:pt x="4876" y="10184"/>
                  </a:cubicBezTo>
                  <a:cubicBezTo>
                    <a:pt x="4831" y="10165"/>
                    <a:pt x="4712" y="10115"/>
                    <a:pt x="4665" y="10118"/>
                  </a:cubicBezTo>
                  <a:cubicBezTo>
                    <a:pt x="4633" y="10120"/>
                    <a:pt x="4601" y="10152"/>
                    <a:pt x="4567" y="10142"/>
                  </a:cubicBezTo>
                  <a:cubicBezTo>
                    <a:pt x="4543" y="10134"/>
                    <a:pt x="4442" y="10060"/>
                    <a:pt x="4429" y="10065"/>
                  </a:cubicBezTo>
                  <a:cubicBezTo>
                    <a:pt x="4418" y="10070"/>
                    <a:pt x="4455" y="10086"/>
                    <a:pt x="4447" y="10097"/>
                  </a:cubicBezTo>
                  <a:cubicBezTo>
                    <a:pt x="4445" y="10099"/>
                    <a:pt x="4371" y="10115"/>
                    <a:pt x="4368" y="10115"/>
                  </a:cubicBezTo>
                  <a:cubicBezTo>
                    <a:pt x="4323" y="10118"/>
                    <a:pt x="4305" y="10054"/>
                    <a:pt x="4265" y="10038"/>
                  </a:cubicBezTo>
                  <a:cubicBezTo>
                    <a:pt x="4207" y="10017"/>
                    <a:pt x="4151" y="10060"/>
                    <a:pt x="4101" y="10028"/>
                  </a:cubicBezTo>
                  <a:cubicBezTo>
                    <a:pt x="4058" y="10004"/>
                    <a:pt x="4215" y="9988"/>
                    <a:pt x="4172" y="9951"/>
                  </a:cubicBezTo>
                  <a:cubicBezTo>
                    <a:pt x="4159" y="9940"/>
                    <a:pt x="4146" y="9980"/>
                    <a:pt x="4132" y="9972"/>
                  </a:cubicBezTo>
                  <a:cubicBezTo>
                    <a:pt x="4119" y="9964"/>
                    <a:pt x="4117" y="9938"/>
                    <a:pt x="4127" y="9925"/>
                  </a:cubicBezTo>
                  <a:cubicBezTo>
                    <a:pt x="4135" y="9914"/>
                    <a:pt x="4154" y="9927"/>
                    <a:pt x="4167" y="9927"/>
                  </a:cubicBezTo>
                  <a:cubicBezTo>
                    <a:pt x="4180" y="9927"/>
                    <a:pt x="4196" y="9925"/>
                    <a:pt x="4207" y="9930"/>
                  </a:cubicBezTo>
                  <a:cubicBezTo>
                    <a:pt x="4212" y="9933"/>
                    <a:pt x="4199" y="9946"/>
                    <a:pt x="4204" y="9943"/>
                  </a:cubicBezTo>
                  <a:cubicBezTo>
                    <a:pt x="4209" y="9940"/>
                    <a:pt x="4209" y="9930"/>
                    <a:pt x="4215" y="9927"/>
                  </a:cubicBezTo>
                  <a:cubicBezTo>
                    <a:pt x="4228" y="9919"/>
                    <a:pt x="4244" y="9911"/>
                    <a:pt x="4260" y="9909"/>
                  </a:cubicBezTo>
                  <a:cubicBezTo>
                    <a:pt x="4265" y="9909"/>
                    <a:pt x="4265" y="9919"/>
                    <a:pt x="4267" y="9919"/>
                  </a:cubicBezTo>
                  <a:cubicBezTo>
                    <a:pt x="4278" y="9909"/>
                    <a:pt x="4278" y="9890"/>
                    <a:pt x="4289" y="9885"/>
                  </a:cubicBezTo>
                  <a:cubicBezTo>
                    <a:pt x="4307" y="9877"/>
                    <a:pt x="4328" y="9888"/>
                    <a:pt x="4347" y="9885"/>
                  </a:cubicBezTo>
                  <a:cubicBezTo>
                    <a:pt x="4352" y="9885"/>
                    <a:pt x="4336" y="9882"/>
                    <a:pt x="4336" y="9877"/>
                  </a:cubicBezTo>
                  <a:cubicBezTo>
                    <a:pt x="4334" y="9869"/>
                    <a:pt x="4344" y="9858"/>
                    <a:pt x="4342" y="9850"/>
                  </a:cubicBezTo>
                  <a:cubicBezTo>
                    <a:pt x="4339" y="9835"/>
                    <a:pt x="4283" y="9811"/>
                    <a:pt x="4273" y="9790"/>
                  </a:cubicBezTo>
                  <a:cubicBezTo>
                    <a:pt x="4257" y="9766"/>
                    <a:pt x="4294" y="9800"/>
                    <a:pt x="4299" y="9784"/>
                  </a:cubicBezTo>
                  <a:cubicBezTo>
                    <a:pt x="4302" y="9779"/>
                    <a:pt x="4286" y="9779"/>
                    <a:pt x="4286" y="9771"/>
                  </a:cubicBezTo>
                  <a:cubicBezTo>
                    <a:pt x="4289" y="9755"/>
                    <a:pt x="4305" y="9742"/>
                    <a:pt x="4312" y="9723"/>
                  </a:cubicBezTo>
                  <a:cubicBezTo>
                    <a:pt x="4323" y="9697"/>
                    <a:pt x="4286" y="9644"/>
                    <a:pt x="4302" y="9628"/>
                  </a:cubicBezTo>
                  <a:cubicBezTo>
                    <a:pt x="4342" y="9580"/>
                    <a:pt x="4323" y="9628"/>
                    <a:pt x="4355" y="9686"/>
                  </a:cubicBezTo>
                  <a:cubicBezTo>
                    <a:pt x="4357" y="9694"/>
                    <a:pt x="4352" y="9670"/>
                    <a:pt x="4352" y="9663"/>
                  </a:cubicBezTo>
                  <a:cubicBezTo>
                    <a:pt x="4352" y="9660"/>
                    <a:pt x="4334" y="9575"/>
                    <a:pt x="4355" y="9567"/>
                  </a:cubicBezTo>
                  <a:cubicBezTo>
                    <a:pt x="4373" y="9559"/>
                    <a:pt x="4421" y="9602"/>
                    <a:pt x="4442" y="9567"/>
                  </a:cubicBezTo>
                  <a:cubicBezTo>
                    <a:pt x="4445" y="9562"/>
                    <a:pt x="4440" y="9551"/>
                    <a:pt x="4432" y="9546"/>
                  </a:cubicBezTo>
                  <a:cubicBezTo>
                    <a:pt x="4410" y="9533"/>
                    <a:pt x="4381" y="9543"/>
                    <a:pt x="4357" y="9533"/>
                  </a:cubicBezTo>
                  <a:cubicBezTo>
                    <a:pt x="4342" y="9525"/>
                    <a:pt x="4331" y="9506"/>
                    <a:pt x="4312" y="9504"/>
                  </a:cubicBezTo>
                  <a:cubicBezTo>
                    <a:pt x="4238" y="9488"/>
                    <a:pt x="4246" y="9527"/>
                    <a:pt x="4199" y="9467"/>
                  </a:cubicBezTo>
                  <a:cubicBezTo>
                    <a:pt x="4191" y="9456"/>
                    <a:pt x="4172" y="9448"/>
                    <a:pt x="4177" y="9440"/>
                  </a:cubicBezTo>
                  <a:cubicBezTo>
                    <a:pt x="4183" y="9430"/>
                    <a:pt x="4199" y="9445"/>
                    <a:pt x="4209" y="9445"/>
                  </a:cubicBezTo>
                  <a:cubicBezTo>
                    <a:pt x="4222" y="9443"/>
                    <a:pt x="4236" y="9437"/>
                    <a:pt x="4246" y="9430"/>
                  </a:cubicBezTo>
                  <a:cubicBezTo>
                    <a:pt x="4265" y="9414"/>
                    <a:pt x="4262" y="9379"/>
                    <a:pt x="4286" y="9369"/>
                  </a:cubicBezTo>
                  <a:cubicBezTo>
                    <a:pt x="4291" y="9366"/>
                    <a:pt x="4294" y="9379"/>
                    <a:pt x="4299" y="9382"/>
                  </a:cubicBezTo>
                  <a:cubicBezTo>
                    <a:pt x="4310" y="9387"/>
                    <a:pt x="4376" y="9390"/>
                    <a:pt x="4365" y="9366"/>
                  </a:cubicBezTo>
                  <a:cubicBezTo>
                    <a:pt x="4360" y="9350"/>
                    <a:pt x="4328" y="9374"/>
                    <a:pt x="4312" y="9363"/>
                  </a:cubicBezTo>
                  <a:cubicBezTo>
                    <a:pt x="4257" y="9321"/>
                    <a:pt x="4331" y="9310"/>
                    <a:pt x="4334" y="9310"/>
                  </a:cubicBezTo>
                  <a:cubicBezTo>
                    <a:pt x="4373" y="9289"/>
                    <a:pt x="4408" y="9202"/>
                    <a:pt x="4424" y="9194"/>
                  </a:cubicBezTo>
                  <a:cubicBezTo>
                    <a:pt x="4429" y="9194"/>
                    <a:pt x="4429" y="9205"/>
                    <a:pt x="4432" y="9205"/>
                  </a:cubicBezTo>
                  <a:cubicBezTo>
                    <a:pt x="4445" y="9202"/>
                    <a:pt x="4461" y="9199"/>
                    <a:pt x="4469" y="9189"/>
                  </a:cubicBezTo>
                  <a:cubicBezTo>
                    <a:pt x="4495" y="9149"/>
                    <a:pt x="4477" y="9120"/>
                    <a:pt x="4434" y="9107"/>
                  </a:cubicBezTo>
                  <a:cubicBezTo>
                    <a:pt x="4421" y="9104"/>
                    <a:pt x="4405" y="9107"/>
                    <a:pt x="4392" y="9115"/>
                  </a:cubicBezTo>
                  <a:cubicBezTo>
                    <a:pt x="4342" y="9136"/>
                    <a:pt x="4379" y="9130"/>
                    <a:pt x="4373" y="9160"/>
                  </a:cubicBezTo>
                  <a:cubicBezTo>
                    <a:pt x="4365" y="9199"/>
                    <a:pt x="4257" y="9218"/>
                    <a:pt x="4233" y="9244"/>
                  </a:cubicBezTo>
                  <a:cubicBezTo>
                    <a:pt x="4233" y="9247"/>
                    <a:pt x="4230" y="9247"/>
                    <a:pt x="4230" y="9250"/>
                  </a:cubicBezTo>
                  <a:lnTo>
                    <a:pt x="4230" y="9247"/>
                  </a:lnTo>
                  <a:cubicBezTo>
                    <a:pt x="4209" y="9223"/>
                    <a:pt x="4222" y="9215"/>
                    <a:pt x="4228" y="9191"/>
                  </a:cubicBezTo>
                  <a:cubicBezTo>
                    <a:pt x="4233" y="9162"/>
                    <a:pt x="4196" y="9199"/>
                    <a:pt x="4196" y="9183"/>
                  </a:cubicBezTo>
                  <a:cubicBezTo>
                    <a:pt x="4199" y="9165"/>
                    <a:pt x="4183" y="9101"/>
                    <a:pt x="4191" y="9085"/>
                  </a:cubicBezTo>
                  <a:cubicBezTo>
                    <a:pt x="4193" y="9085"/>
                    <a:pt x="4270" y="9014"/>
                    <a:pt x="4270" y="9014"/>
                  </a:cubicBezTo>
                  <a:cubicBezTo>
                    <a:pt x="4275" y="9003"/>
                    <a:pt x="4262" y="8990"/>
                    <a:pt x="4262" y="8980"/>
                  </a:cubicBezTo>
                  <a:cubicBezTo>
                    <a:pt x="4260" y="8969"/>
                    <a:pt x="4257" y="8956"/>
                    <a:pt x="4265" y="8945"/>
                  </a:cubicBezTo>
                  <a:cubicBezTo>
                    <a:pt x="4305" y="8897"/>
                    <a:pt x="4429" y="8919"/>
                    <a:pt x="4466" y="8863"/>
                  </a:cubicBezTo>
                  <a:cubicBezTo>
                    <a:pt x="4474" y="8852"/>
                    <a:pt x="4461" y="8837"/>
                    <a:pt x="4455" y="8823"/>
                  </a:cubicBezTo>
                  <a:cubicBezTo>
                    <a:pt x="4453" y="8818"/>
                    <a:pt x="4442" y="8815"/>
                    <a:pt x="4442" y="8810"/>
                  </a:cubicBezTo>
                  <a:cubicBezTo>
                    <a:pt x="4442" y="8802"/>
                    <a:pt x="4458" y="8802"/>
                    <a:pt x="4458" y="8797"/>
                  </a:cubicBezTo>
                  <a:cubicBezTo>
                    <a:pt x="4458" y="8789"/>
                    <a:pt x="4447" y="8784"/>
                    <a:pt x="4445" y="8776"/>
                  </a:cubicBezTo>
                  <a:cubicBezTo>
                    <a:pt x="4442" y="8762"/>
                    <a:pt x="4445" y="8747"/>
                    <a:pt x="4447" y="8731"/>
                  </a:cubicBezTo>
                  <a:cubicBezTo>
                    <a:pt x="4447" y="8725"/>
                    <a:pt x="4455" y="8720"/>
                    <a:pt x="4455" y="8715"/>
                  </a:cubicBezTo>
                  <a:cubicBezTo>
                    <a:pt x="4466" y="8683"/>
                    <a:pt x="4418" y="8712"/>
                    <a:pt x="4418" y="8712"/>
                  </a:cubicBezTo>
                  <a:cubicBezTo>
                    <a:pt x="4410" y="8707"/>
                    <a:pt x="4426" y="8694"/>
                    <a:pt x="4424" y="8683"/>
                  </a:cubicBezTo>
                  <a:cubicBezTo>
                    <a:pt x="4413" y="8664"/>
                    <a:pt x="4397" y="8646"/>
                    <a:pt x="4384" y="8630"/>
                  </a:cubicBezTo>
                  <a:cubicBezTo>
                    <a:pt x="4365" y="8612"/>
                    <a:pt x="4336" y="8657"/>
                    <a:pt x="4334" y="8627"/>
                  </a:cubicBezTo>
                  <a:cubicBezTo>
                    <a:pt x="4320" y="8543"/>
                    <a:pt x="4328" y="8567"/>
                    <a:pt x="4376" y="8545"/>
                  </a:cubicBezTo>
                  <a:cubicBezTo>
                    <a:pt x="4379" y="8543"/>
                    <a:pt x="4400" y="8498"/>
                    <a:pt x="4384" y="8503"/>
                  </a:cubicBezTo>
                  <a:cubicBezTo>
                    <a:pt x="4347" y="8511"/>
                    <a:pt x="4328" y="8537"/>
                    <a:pt x="4297" y="8511"/>
                  </a:cubicBezTo>
                  <a:cubicBezTo>
                    <a:pt x="4262" y="8482"/>
                    <a:pt x="4323" y="8474"/>
                    <a:pt x="4331" y="8461"/>
                  </a:cubicBezTo>
                  <a:cubicBezTo>
                    <a:pt x="4339" y="8453"/>
                    <a:pt x="4328" y="8439"/>
                    <a:pt x="4331" y="8432"/>
                  </a:cubicBezTo>
                  <a:cubicBezTo>
                    <a:pt x="4339" y="8397"/>
                    <a:pt x="4371" y="8379"/>
                    <a:pt x="4339" y="8344"/>
                  </a:cubicBezTo>
                  <a:cubicBezTo>
                    <a:pt x="4328" y="8331"/>
                    <a:pt x="4310" y="8328"/>
                    <a:pt x="4299" y="8318"/>
                  </a:cubicBezTo>
                  <a:cubicBezTo>
                    <a:pt x="4286" y="8302"/>
                    <a:pt x="4318" y="8267"/>
                    <a:pt x="4297" y="8265"/>
                  </a:cubicBezTo>
                  <a:cubicBezTo>
                    <a:pt x="4246" y="8262"/>
                    <a:pt x="4278" y="8304"/>
                    <a:pt x="4238" y="8312"/>
                  </a:cubicBezTo>
                  <a:cubicBezTo>
                    <a:pt x="4103" y="8334"/>
                    <a:pt x="4273" y="8294"/>
                    <a:pt x="4164" y="8275"/>
                  </a:cubicBezTo>
                  <a:cubicBezTo>
                    <a:pt x="4130" y="8270"/>
                    <a:pt x="4127" y="8310"/>
                    <a:pt x="4098" y="8291"/>
                  </a:cubicBezTo>
                  <a:cubicBezTo>
                    <a:pt x="4087" y="8286"/>
                    <a:pt x="4079" y="8273"/>
                    <a:pt x="4072" y="8265"/>
                  </a:cubicBezTo>
                  <a:cubicBezTo>
                    <a:pt x="4048" y="8249"/>
                    <a:pt x="4058" y="8310"/>
                    <a:pt x="4029" y="8310"/>
                  </a:cubicBezTo>
                  <a:cubicBezTo>
                    <a:pt x="4011" y="8310"/>
                    <a:pt x="3992" y="8304"/>
                    <a:pt x="3974" y="8297"/>
                  </a:cubicBezTo>
                  <a:cubicBezTo>
                    <a:pt x="3966" y="8291"/>
                    <a:pt x="3960" y="8273"/>
                    <a:pt x="3950" y="8275"/>
                  </a:cubicBezTo>
                  <a:cubicBezTo>
                    <a:pt x="3937" y="8275"/>
                    <a:pt x="3931" y="8302"/>
                    <a:pt x="3915" y="8302"/>
                  </a:cubicBezTo>
                  <a:cubicBezTo>
                    <a:pt x="3897" y="8302"/>
                    <a:pt x="3884" y="8283"/>
                    <a:pt x="3862" y="8281"/>
                  </a:cubicBezTo>
                  <a:cubicBezTo>
                    <a:pt x="3794" y="8270"/>
                    <a:pt x="3897" y="8373"/>
                    <a:pt x="3825" y="8360"/>
                  </a:cubicBezTo>
                  <a:cubicBezTo>
                    <a:pt x="3807" y="8357"/>
                    <a:pt x="3802" y="8334"/>
                    <a:pt x="3786" y="8326"/>
                  </a:cubicBezTo>
                  <a:cubicBezTo>
                    <a:pt x="3775" y="8320"/>
                    <a:pt x="3759" y="8328"/>
                    <a:pt x="3746" y="8323"/>
                  </a:cubicBezTo>
                  <a:cubicBezTo>
                    <a:pt x="3706" y="8310"/>
                    <a:pt x="3677" y="8259"/>
                    <a:pt x="3643" y="8233"/>
                  </a:cubicBezTo>
                  <a:cubicBezTo>
                    <a:pt x="3632" y="8225"/>
                    <a:pt x="3534" y="8326"/>
                    <a:pt x="3500" y="8373"/>
                  </a:cubicBezTo>
                  <a:cubicBezTo>
                    <a:pt x="3489" y="8389"/>
                    <a:pt x="3463" y="8360"/>
                    <a:pt x="3444" y="8357"/>
                  </a:cubicBezTo>
                  <a:cubicBezTo>
                    <a:pt x="3434" y="8357"/>
                    <a:pt x="3434" y="8373"/>
                    <a:pt x="3426" y="8379"/>
                  </a:cubicBezTo>
                  <a:cubicBezTo>
                    <a:pt x="3412" y="8387"/>
                    <a:pt x="3402" y="8355"/>
                    <a:pt x="3386" y="8349"/>
                  </a:cubicBezTo>
                  <a:cubicBezTo>
                    <a:pt x="3322" y="8334"/>
                    <a:pt x="3309" y="8426"/>
                    <a:pt x="3264" y="8402"/>
                  </a:cubicBezTo>
                  <a:cubicBezTo>
                    <a:pt x="3246" y="8394"/>
                    <a:pt x="3230" y="8384"/>
                    <a:pt x="3216" y="8371"/>
                  </a:cubicBezTo>
                  <a:cubicBezTo>
                    <a:pt x="3206" y="8360"/>
                    <a:pt x="3195" y="8347"/>
                    <a:pt x="3193" y="8331"/>
                  </a:cubicBezTo>
                  <a:cubicBezTo>
                    <a:pt x="3193" y="8323"/>
                    <a:pt x="3209" y="8320"/>
                    <a:pt x="3206" y="8312"/>
                  </a:cubicBezTo>
                  <a:cubicBezTo>
                    <a:pt x="3206" y="8302"/>
                    <a:pt x="3137" y="8241"/>
                    <a:pt x="3134" y="8233"/>
                  </a:cubicBezTo>
                  <a:cubicBezTo>
                    <a:pt x="3132" y="8225"/>
                    <a:pt x="3148" y="8212"/>
                    <a:pt x="3142" y="8207"/>
                  </a:cubicBezTo>
                  <a:cubicBezTo>
                    <a:pt x="3140" y="8204"/>
                    <a:pt x="3134" y="8204"/>
                    <a:pt x="3132" y="8204"/>
                  </a:cubicBezTo>
                  <a:cubicBezTo>
                    <a:pt x="3121" y="8207"/>
                    <a:pt x="3113" y="8214"/>
                    <a:pt x="3103" y="8214"/>
                  </a:cubicBezTo>
                  <a:cubicBezTo>
                    <a:pt x="3084" y="8217"/>
                    <a:pt x="3081" y="8185"/>
                    <a:pt x="3071" y="8172"/>
                  </a:cubicBezTo>
                  <a:cubicBezTo>
                    <a:pt x="3068" y="8167"/>
                    <a:pt x="3063" y="8167"/>
                    <a:pt x="3058" y="8169"/>
                  </a:cubicBezTo>
                  <a:cubicBezTo>
                    <a:pt x="3047" y="8175"/>
                    <a:pt x="2991" y="8209"/>
                    <a:pt x="2981" y="8209"/>
                  </a:cubicBezTo>
                  <a:cubicBezTo>
                    <a:pt x="2976" y="8212"/>
                    <a:pt x="2976" y="8196"/>
                    <a:pt x="2968" y="8196"/>
                  </a:cubicBezTo>
                  <a:cubicBezTo>
                    <a:pt x="2949" y="8196"/>
                    <a:pt x="2931" y="8199"/>
                    <a:pt x="2915" y="8204"/>
                  </a:cubicBezTo>
                  <a:cubicBezTo>
                    <a:pt x="2909" y="8207"/>
                    <a:pt x="2894" y="8244"/>
                    <a:pt x="2880" y="8217"/>
                  </a:cubicBezTo>
                  <a:cubicBezTo>
                    <a:pt x="2878" y="8212"/>
                    <a:pt x="2888" y="8207"/>
                    <a:pt x="2888" y="8201"/>
                  </a:cubicBezTo>
                  <a:cubicBezTo>
                    <a:pt x="2891" y="8193"/>
                    <a:pt x="2891" y="8183"/>
                    <a:pt x="2886" y="8177"/>
                  </a:cubicBezTo>
                  <a:cubicBezTo>
                    <a:pt x="2878" y="8169"/>
                    <a:pt x="2867" y="8175"/>
                    <a:pt x="2859" y="8167"/>
                  </a:cubicBezTo>
                  <a:cubicBezTo>
                    <a:pt x="2846" y="8159"/>
                    <a:pt x="2862" y="8132"/>
                    <a:pt x="2851" y="8122"/>
                  </a:cubicBezTo>
                  <a:cubicBezTo>
                    <a:pt x="2841" y="8109"/>
                    <a:pt x="2804" y="8101"/>
                    <a:pt x="2811" y="8085"/>
                  </a:cubicBezTo>
                  <a:cubicBezTo>
                    <a:pt x="2822" y="8071"/>
                    <a:pt x="2883" y="8058"/>
                    <a:pt x="2867" y="8034"/>
                  </a:cubicBezTo>
                  <a:cubicBezTo>
                    <a:pt x="2846" y="8003"/>
                    <a:pt x="2796" y="8005"/>
                    <a:pt x="2780" y="7992"/>
                  </a:cubicBezTo>
                  <a:cubicBezTo>
                    <a:pt x="2769" y="7984"/>
                    <a:pt x="2761" y="7974"/>
                    <a:pt x="2759" y="7963"/>
                  </a:cubicBezTo>
                  <a:cubicBezTo>
                    <a:pt x="2753" y="7952"/>
                    <a:pt x="2761" y="7939"/>
                    <a:pt x="2756" y="7934"/>
                  </a:cubicBezTo>
                  <a:cubicBezTo>
                    <a:pt x="2745" y="7923"/>
                    <a:pt x="2729" y="7923"/>
                    <a:pt x="2719" y="7915"/>
                  </a:cubicBezTo>
                  <a:cubicBezTo>
                    <a:pt x="2703" y="7905"/>
                    <a:pt x="2695" y="7884"/>
                    <a:pt x="2676" y="7881"/>
                  </a:cubicBezTo>
                  <a:cubicBezTo>
                    <a:pt x="2655" y="7876"/>
                    <a:pt x="2647" y="7923"/>
                    <a:pt x="2624" y="7923"/>
                  </a:cubicBezTo>
                  <a:cubicBezTo>
                    <a:pt x="2616" y="7923"/>
                    <a:pt x="2618" y="7905"/>
                    <a:pt x="2610" y="7905"/>
                  </a:cubicBezTo>
                  <a:cubicBezTo>
                    <a:pt x="2507" y="7897"/>
                    <a:pt x="2571" y="7955"/>
                    <a:pt x="2510" y="7981"/>
                  </a:cubicBezTo>
                  <a:cubicBezTo>
                    <a:pt x="2510" y="7981"/>
                    <a:pt x="2396" y="7989"/>
                    <a:pt x="2393" y="7989"/>
                  </a:cubicBezTo>
                  <a:cubicBezTo>
                    <a:pt x="2388" y="7989"/>
                    <a:pt x="2406" y="8069"/>
                    <a:pt x="2383" y="8093"/>
                  </a:cubicBezTo>
                  <a:cubicBezTo>
                    <a:pt x="2367" y="8106"/>
                    <a:pt x="2348" y="8119"/>
                    <a:pt x="2327" y="8122"/>
                  </a:cubicBezTo>
                  <a:cubicBezTo>
                    <a:pt x="2319" y="8122"/>
                    <a:pt x="2322" y="8106"/>
                    <a:pt x="2314" y="8101"/>
                  </a:cubicBezTo>
                  <a:cubicBezTo>
                    <a:pt x="2308" y="8098"/>
                    <a:pt x="2301" y="8111"/>
                    <a:pt x="2295" y="8109"/>
                  </a:cubicBezTo>
                  <a:cubicBezTo>
                    <a:pt x="2287" y="8103"/>
                    <a:pt x="2293" y="8093"/>
                    <a:pt x="2287" y="8085"/>
                  </a:cubicBezTo>
                  <a:cubicBezTo>
                    <a:pt x="2287" y="8085"/>
                    <a:pt x="2232" y="8050"/>
                    <a:pt x="2232" y="8048"/>
                  </a:cubicBezTo>
                  <a:cubicBezTo>
                    <a:pt x="2229" y="8042"/>
                    <a:pt x="2240" y="8034"/>
                    <a:pt x="2237" y="8029"/>
                  </a:cubicBezTo>
                  <a:cubicBezTo>
                    <a:pt x="2229" y="8011"/>
                    <a:pt x="2211" y="8000"/>
                    <a:pt x="2208" y="7984"/>
                  </a:cubicBezTo>
                  <a:cubicBezTo>
                    <a:pt x="2205" y="7976"/>
                    <a:pt x="2221" y="7974"/>
                    <a:pt x="2221" y="7966"/>
                  </a:cubicBezTo>
                  <a:cubicBezTo>
                    <a:pt x="2216" y="7947"/>
                    <a:pt x="2179" y="7947"/>
                    <a:pt x="2176" y="7926"/>
                  </a:cubicBezTo>
                  <a:cubicBezTo>
                    <a:pt x="2173" y="7918"/>
                    <a:pt x="2189" y="7915"/>
                    <a:pt x="2192" y="7907"/>
                  </a:cubicBezTo>
                  <a:cubicBezTo>
                    <a:pt x="2200" y="7876"/>
                    <a:pt x="2105" y="7857"/>
                    <a:pt x="2097" y="7836"/>
                  </a:cubicBezTo>
                  <a:cubicBezTo>
                    <a:pt x="2086" y="7815"/>
                    <a:pt x="2105" y="7788"/>
                    <a:pt x="2102" y="7764"/>
                  </a:cubicBezTo>
                  <a:cubicBezTo>
                    <a:pt x="2102" y="7722"/>
                    <a:pt x="2229" y="7778"/>
                    <a:pt x="2263" y="7756"/>
                  </a:cubicBezTo>
                  <a:cubicBezTo>
                    <a:pt x="2287" y="7743"/>
                    <a:pt x="2314" y="7693"/>
                    <a:pt x="2311" y="7666"/>
                  </a:cubicBezTo>
                  <a:cubicBezTo>
                    <a:pt x="2311" y="7664"/>
                    <a:pt x="2301" y="7666"/>
                    <a:pt x="2303" y="7664"/>
                  </a:cubicBezTo>
                  <a:cubicBezTo>
                    <a:pt x="2316" y="7651"/>
                    <a:pt x="2340" y="7645"/>
                    <a:pt x="2348" y="7629"/>
                  </a:cubicBezTo>
                  <a:cubicBezTo>
                    <a:pt x="2356" y="7619"/>
                    <a:pt x="2348" y="7595"/>
                    <a:pt x="2338" y="7590"/>
                  </a:cubicBezTo>
                  <a:cubicBezTo>
                    <a:pt x="2293" y="7574"/>
                    <a:pt x="2287" y="7592"/>
                    <a:pt x="2263" y="7566"/>
                  </a:cubicBezTo>
                  <a:cubicBezTo>
                    <a:pt x="2256" y="7555"/>
                    <a:pt x="2282" y="7518"/>
                    <a:pt x="2253" y="7521"/>
                  </a:cubicBezTo>
                  <a:cubicBezTo>
                    <a:pt x="2221" y="7524"/>
                    <a:pt x="2205" y="7513"/>
                    <a:pt x="2160" y="7526"/>
                  </a:cubicBezTo>
                  <a:cubicBezTo>
                    <a:pt x="2144" y="7531"/>
                    <a:pt x="2128" y="7547"/>
                    <a:pt x="2113" y="7542"/>
                  </a:cubicBezTo>
                  <a:cubicBezTo>
                    <a:pt x="2099" y="7537"/>
                    <a:pt x="2123" y="7463"/>
                    <a:pt x="2099" y="7447"/>
                  </a:cubicBezTo>
                  <a:cubicBezTo>
                    <a:pt x="2091" y="7441"/>
                    <a:pt x="2009" y="7441"/>
                    <a:pt x="1983" y="7423"/>
                  </a:cubicBezTo>
                  <a:cubicBezTo>
                    <a:pt x="1941" y="7396"/>
                    <a:pt x="1967" y="7370"/>
                    <a:pt x="1906" y="7351"/>
                  </a:cubicBezTo>
                  <a:cubicBezTo>
                    <a:pt x="1896" y="7346"/>
                    <a:pt x="1922" y="7301"/>
                    <a:pt x="1911" y="7298"/>
                  </a:cubicBezTo>
                  <a:cubicBezTo>
                    <a:pt x="1874" y="7298"/>
                    <a:pt x="1861" y="7296"/>
                    <a:pt x="1819" y="7267"/>
                  </a:cubicBezTo>
                  <a:cubicBezTo>
                    <a:pt x="1800" y="7256"/>
                    <a:pt x="1835" y="7201"/>
                    <a:pt x="1829" y="7190"/>
                  </a:cubicBezTo>
                  <a:cubicBezTo>
                    <a:pt x="1813" y="7166"/>
                    <a:pt x="1850" y="7185"/>
                    <a:pt x="1840" y="7169"/>
                  </a:cubicBezTo>
                  <a:cubicBezTo>
                    <a:pt x="1832" y="7156"/>
                    <a:pt x="1768" y="7105"/>
                    <a:pt x="1771" y="7092"/>
                  </a:cubicBezTo>
                  <a:cubicBezTo>
                    <a:pt x="1782" y="7055"/>
                    <a:pt x="1787" y="7028"/>
                    <a:pt x="1766" y="6991"/>
                  </a:cubicBezTo>
                  <a:cubicBezTo>
                    <a:pt x="1760" y="6981"/>
                    <a:pt x="1745" y="7002"/>
                    <a:pt x="1734" y="7002"/>
                  </a:cubicBezTo>
                  <a:cubicBezTo>
                    <a:pt x="1731" y="7002"/>
                    <a:pt x="1647" y="6949"/>
                    <a:pt x="1647" y="6949"/>
                  </a:cubicBezTo>
                  <a:cubicBezTo>
                    <a:pt x="1580" y="6923"/>
                    <a:pt x="1628" y="6944"/>
                    <a:pt x="1591" y="6960"/>
                  </a:cubicBezTo>
                  <a:cubicBezTo>
                    <a:pt x="1586" y="6962"/>
                    <a:pt x="1554" y="6957"/>
                    <a:pt x="1546" y="6965"/>
                  </a:cubicBezTo>
                  <a:cubicBezTo>
                    <a:pt x="1533" y="6983"/>
                    <a:pt x="1512" y="7034"/>
                    <a:pt x="1490" y="7044"/>
                  </a:cubicBezTo>
                  <a:cubicBezTo>
                    <a:pt x="1448" y="7066"/>
                    <a:pt x="1451" y="6957"/>
                    <a:pt x="1451" y="6957"/>
                  </a:cubicBezTo>
                  <a:cubicBezTo>
                    <a:pt x="1369" y="6938"/>
                    <a:pt x="1385" y="6949"/>
                    <a:pt x="1329" y="6991"/>
                  </a:cubicBezTo>
                  <a:cubicBezTo>
                    <a:pt x="1316" y="7002"/>
                    <a:pt x="1305" y="6965"/>
                    <a:pt x="1292" y="6954"/>
                  </a:cubicBezTo>
                  <a:cubicBezTo>
                    <a:pt x="1247" y="6923"/>
                    <a:pt x="1260" y="7010"/>
                    <a:pt x="1194" y="6957"/>
                  </a:cubicBezTo>
                  <a:cubicBezTo>
                    <a:pt x="1215" y="6880"/>
                    <a:pt x="1138" y="6809"/>
                    <a:pt x="1093" y="6772"/>
                  </a:cubicBezTo>
                  <a:cubicBezTo>
                    <a:pt x="1075" y="6758"/>
                    <a:pt x="1112" y="6735"/>
                    <a:pt x="1075" y="6729"/>
                  </a:cubicBezTo>
                  <a:cubicBezTo>
                    <a:pt x="1062" y="6727"/>
                    <a:pt x="1051" y="6748"/>
                    <a:pt x="1038" y="6745"/>
                  </a:cubicBezTo>
                  <a:cubicBezTo>
                    <a:pt x="1032" y="6745"/>
                    <a:pt x="1038" y="6737"/>
                    <a:pt x="1038" y="6732"/>
                  </a:cubicBezTo>
                  <a:cubicBezTo>
                    <a:pt x="1038" y="6729"/>
                    <a:pt x="1040" y="6724"/>
                    <a:pt x="1040" y="6721"/>
                  </a:cubicBezTo>
                  <a:cubicBezTo>
                    <a:pt x="1040" y="6703"/>
                    <a:pt x="1046" y="6684"/>
                    <a:pt x="1043" y="6666"/>
                  </a:cubicBezTo>
                  <a:cubicBezTo>
                    <a:pt x="1040" y="6658"/>
                    <a:pt x="1022" y="6660"/>
                    <a:pt x="1022" y="6653"/>
                  </a:cubicBezTo>
                  <a:cubicBezTo>
                    <a:pt x="1022" y="6618"/>
                    <a:pt x="1085" y="6597"/>
                    <a:pt x="998" y="6565"/>
                  </a:cubicBezTo>
                  <a:cubicBezTo>
                    <a:pt x="987" y="6563"/>
                    <a:pt x="972" y="6563"/>
                    <a:pt x="964" y="6555"/>
                  </a:cubicBezTo>
                  <a:cubicBezTo>
                    <a:pt x="956" y="6544"/>
                    <a:pt x="969" y="6525"/>
                    <a:pt x="958" y="6520"/>
                  </a:cubicBezTo>
                  <a:cubicBezTo>
                    <a:pt x="948" y="6512"/>
                    <a:pt x="937" y="6525"/>
                    <a:pt x="924" y="6528"/>
                  </a:cubicBezTo>
                  <a:cubicBezTo>
                    <a:pt x="929" y="6515"/>
                    <a:pt x="911" y="6478"/>
                    <a:pt x="919" y="6470"/>
                  </a:cubicBezTo>
                  <a:cubicBezTo>
                    <a:pt x="924" y="6465"/>
                    <a:pt x="937" y="6465"/>
                    <a:pt x="940" y="6457"/>
                  </a:cubicBezTo>
                  <a:cubicBezTo>
                    <a:pt x="942" y="6451"/>
                    <a:pt x="932" y="6449"/>
                    <a:pt x="932" y="6441"/>
                  </a:cubicBezTo>
                  <a:cubicBezTo>
                    <a:pt x="929" y="6435"/>
                    <a:pt x="929" y="6428"/>
                    <a:pt x="932" y="6422"/>
                  </a:cubicBezTo>
                  <a:cubicBezTo>
                    <a:pt x="964" y="6396"/>
                    <a:pt x="966" y="6425"/>
                    <a:pt x="977" y="6393"/>
                  </a:cubicBezTo>
                  <a:cubicBezTo>
                    <a:pt x="980" y="6385"/>
                    <a:pt x="956" y="6390"/>
                    <a:pt x="948" y="6383"/>
                  </a:cubicBezTo>
                  <a:cubicBezTo>
                    <a:pt x="929" y="6364"/>
                    <a:pt x="940" y="6351"/>
                    <a:pt x="935" y="6332"/>
                  </a:cubicBezTo>
                  <a:cubicBezTo>
                    <a:pt x="932" y="6324"/>
                    <a:pt x="890" y="6300"/>
                    <a:pt x="882" y="6293"/>
                  </a:cubicBezTo>
                  <a:cubicBezTo>
                    <a:pt x="860" y="6255"/>
                    <a:pt x="884" y="6271"/>
                    <a:pt x="884" y="6237"/>
                  </a:cubicBezTo>
                  <a:cubicBezTo>
                    <a:pt x="884" y="6189"/>
                    <a:pt x="831" y="6139"/>
                    <a:pt x="823" y="6091"/>
                  </a:cubicBezTo>
                  <a:cubicBezTo>
                    <a:pt x="821" y="6062"/>
                    <a:pt x="852" y="6041"/>
                    <a:pt x="860" y="6020"/>
                  </a:cubicBezTo>
                  <a:lnTo>
                    <a:pt x="863" y="5954"/>
                  </a:lnTo>
                  <a:cubicBezTo>
                    <a:pt x="863" y="5940"/>
                    <a:pt x="852" y="5925"/>
                    <a:pt x="860" y="5914"/>
                  </a:cubicBezTo>
                  <a:cubicBezTo>
                    <a:pt x="887" y="5858"/>
                    <a:pt x="932" y="5882"/>
                    <a:pt x="868" y="5842"/>
                  </a:cubicBezTo>
                  <a:cubicBezTo>
                    <a:pt x="874" y="5803"/>
                    <a:pt x="813" y="5760"/>
                    <a:pt x="845" y="5729"/>
                  </a:cubicBezTo>
                  <a:cubicBezTo>
                    <a:pt x="852" y="5723"/>
                    <a:pt x="860" y="5739"/>
                    <a:pt x="866" y="5742"/>
                  </a:cubicBezTo>
                  <a:cubicBezTo>
                    <a:pt x="879" y="5750"/>
                    <a:pt x="895" y="5771"/>
                    <a:pt x="905" y="5760"/>
                  </a:cubicBezTo>
                  <a:cubicBezTo>
                    <a:pt x="919" y="5750"/>
                    <a:pt x="900" y="5726"/>
                    <a:pt x="903" y="5707"/>
                  </a:cubicBezTo>
                  <a:cubicBezTo>
                    <a:pt x="905" y="5673"/>
                    <a:pt x="966" y="5702"/>
                    <a:pt x="974" y="5700"/>
                  </a:cubicBezTo>
                  <a:cubicBezTo>
                    <a:pt x="1038" y="5686"/>
                    <a:pt x="921" y="5615"/>
                    <a:pt x="1064" y="5607"/>
                  </a:cubicBezTo>
                  <a:cubicBezTo>
                    <a:pt x="1112" y="5604"/>
                    <a:pt x="1265" y="5631"/>
                    <a:pt x="1191" y="5570"/>
                  </a:cubicBezTo>
                  <a:cubicBezTo>
                    <a:pt x="1178" y="5559"/>
                    <a:pt x="1152" y="5575"/>
                    <a:pt x="1136" y="5567"/>
                  </a:cubicBezTo>
                  <a:cubicBezTo>
                    <a:pt x="1096" y="5549"/>
                    <a:pt x="1115" y="5501"/>
                    <a:pt x="1051" y="5527"/>
                  </a:cubicBezTo>
                  <a:cubicBezTo>
                    <a:pt x="1027" y="5535"/>
                    <a:pt x="998" y="5572"/>
                    <a:pt x="964" y="5557"/>
                  </a:cubicBezTo>
                  <a:cubicBezTo>
                    <a:pt x="958" y="5554"/>
                    <a:pt x="956" y="5543"/>
                    <a:pt x="950" y="5538"/>
                  </a:cubicBezTo>
                  <a:cubicBezTo>
                    <a:pt x="940" y="5525"/>
                    <a:pt x="929" y="5512"/>
                    <a:pt x="913" y="5506"/>
                  </a:cubicBezTo>
                  <a:cubicBezTo>
                    <a:pt x="903" y="5501"/>
                    <a:pt x="884" y="5520"/>
                    <a:pt x="876" y="5509"/>
                  </a:cubicBezTo>
                  <a:cubicBezTo>
                    <a:pt x="852" y="5477"/>
                    <a:pt x="876" y="5422"/>
                    <a:pt x="852" y="5390"/>
                  </a:cubicBezTo>
                  <a:cubicBezTo>
                    <a:pt x="850" y="5385"/>
                    <a:pt x="802" y="5464"/>
                    <a:pt x="800" y="5464"/>
                  </a:cubicBezTo>
                  <a:cubicBezTo>
                    <a:pt x="778" y="5475"/>
                    <a:pt x="755" y="5472"/>
                    <a:pt x="736" y="5482"/>
                  </a:cubicBezTo>
                  <a:cubicBezTo>
                    <a:pt x="731" y="5485"/>
                    <a:pt x="733" y="5490"/>
                    <a:pt x="733" y="5496"/>
                  </a:cubicBezTo>
                  <a:lnTo>
                    <a:pt x="728" y="5490"/>
                  </a:lnTo>
                  <a:cubicBezTo>
                    <a:pt x="744" y="5430"/>
                    <a:pt x="794" y="5366"/>
                    <a:pt x="826" y="5313"/>
                  </a:cubicBezTo>
                  <a:cubicBezTo>
                    <a:pt x="908" y="5167"/>
                    <a:pt x="958" y="5001"/>
                    <a:pt x="1014" y="4844"/>
                  </a:cubicBezTo>
                  <a:cubicBezTo>
                    <a:pt x="1056" y="4731"/>
                    <a:pt x="1070" y="4702"/>
                    <a:pt x="1075" y="4580"/>
                  </a:cubicBezTo>
                  <a:cubicBezTo>
                    <a:pt x="1077" y="4561"/>
                    <a:pt x="1088" y="4540"/>
                    <a:pt x="1080" y="4522"/>
                  </a:cubicBezTo>
                  <a:cubicBezTo>
                    <a:pt x="1059" y="4461"/>
                    <a:pt x="823" y="4373"/>
                    <a:pt x="762" y="4331"/>
                  </a:cubicBezTo>
                  <a:cubicBezTo>
                    <a:pt x="755" y="4326"/>
                    <a:pt x="850" y="4180"/>
                    <a:pt x="784" y="4130"/>
                  </a:cubicBezTo>
                  <a:cubicBezTo>
                    <a:pt x="760" y="4111"/>
                    <a:pt x="710" y="4130"/>
                    <a:pt x="694" y="4103"/>
                  </a:cubicBezTo>
                  <a:cubicBezTo>
                    <a:pt x="625" y="3984"/>
                    <a:pt x="710" y="4040"/>
                    <a:pt x="688" y="4005"/>
                  </a:cubicBezTo>
                  <a:cubicBezTo>
                    <a:pt x="657" y="3958"/>
                    <a:pt x="622" y="3995"/>
                    <a:pt x="582" y="3947"/>
                  </a:cubicBezTo>
                  <a:cubicBezTo>
                    <a:pt x="548" y="3907"/>
                    <a:pt x="572" y="3905"/>
                    <a:pt x="590" y="3868"/>
                  </a:cubicBezTo>
                  <a:cubicBezTo>
                    <a:pt x="601" y="3844"/>
                    <a:pt x="537" y="3844"/>
                    <a:pt x="537" y="3833"/>
                  </a:cubicBezTo>
                  <a:cubicBezTo>
                    <a:pt x="540" y="3815"/>
                    <a:pt x="540" y="3719"/>
                    <a:pt x="540" y="3717"/>
                  </a:cubicBezTo>
                  <a:cubicBezTo>
                    <a:pt x="485" y="3669"/>
                    <a:pt x="551" y="3698"/>
                    <a:pt x="567" y="3680"/>
                  </a:cubicBezTo>
                  <a:cubicBezTo>
                    <a:pt x="577" y="3664"/>
                    <a:pt x="511" y="3568"/>
                    <a:pt x="503" y="3558"/>
                  </a:cubicBezTo>
                  <a:cubicBezTo>
                    <a:pt x="458" y="3497"/>
                    <a:pt x="408" y="3426"/>
                    <a:pt x="355" y="3373"/>
                  </a:cubicBezTo>
                  <a:cubicBezTo>
                    <a:pt x="347" y="3365"/>
                    <a:pt x="304" y="3333"/>
                    <a:pt x="297" y="3317"/>
                  </a:cubicBezTo>
                  <a:cubicBezTo>
                    <a:pt x="257" y="3243"/>
                    <a:pt x="384" y="3055"/>
                    <a:pt x="334" y="3010"/>
                  </a:cubicBezTo>
                  <a:cubicBezTo>
                    <a:pt x="320" y="2994"/>
                    <a:pt x="297" y="2994"/>
                    <a:pt x="281" y="2983"/>
                  </a:cubicBezTo>
                  <a:cubicBezTo>
                    <a:pt x="252" y="2962"/>
                    <a:pt x="238" y="2925"/>
                    <a:pt x="209" y="2907"/>
                  </a:cubicBezTo>
                  <a:cubicBezTo>
                    <a:pt x="207" y="2907"/>
                    <a:pt x="117" y="2893"/>
                    <a:pt x="114" y="2893"/>
                  </a:cubicBezTo>
                  <a:cubicBezTo>
                    <a:pt x="98" y="2880"/>
                    <a:pt x="93" y="2859"/>
                    <a:pt x="82" y="2840"/>
                  </a:cubicBezTo>
                  <a:cubicBezTo>
                    <a:pt x="24" y="2745"/>
                    <a:pt x="93" y="2753"/>
                    <a:pt x="64" y="2684"/>
                  </a:cubicBezTo>
                  <a:cubicBezTo>
                    <a:pt x="50" y="2653"/>
                    <a:pt x="0" y="2682"/>
                    <a:pt x="11" y="2663"/>
                  </a:cubicBezTo>
                  <a:lnTo>
                    <a:pt x="11" y="2663"/>
                  </a:lnTo>
                  <a:lnTo>
                    <a:pt x="66" y="2605"/>
                  </a:lnTo>
                  <a:lnTo>
                    <a:pt x="66" y="2605"/>
                  </a:lnTo>
                  <a:cubicBezTo>
                    <a:pt x="98" y="2615"/>
                    <a:pt x="82" y="2544"/>
                    <a:pt x="74" y="2512"/>
                  </a:cubicBezTo>
                  <a:cubicBezTo>
                    <a:pt x="77" y="2518"/>
                    <a:pt x="77" y="2523"/>
                    <a:pt x="79" y="2528"/>
                  </a:cubicBezTo>
                  <a:lnTo>
                    <a:pt x="93" y="2475"/>
                  </a:lnTo>
                  <a:cubicBezTo>
                    <a:pt x="87" y="2480"/>
                    <a:pt x="82" y="2486"/>
                    <a:pt x="79" y="2491"/>
                  </a:cubicBezTo>
                  <a:cubicBezTo>
                    <a:pt x="103" y="2457"/>
                    <a:pt x="180" y="2404"/>
                    <a:pt x="135" y="2367"/>
                  </a:cubicBezTo>
                  <a:cubicBezTo>
                    <a:pt x="109" y="2343"/>
                    <a:pt x="191" y="2385"/>
                    <a:pt x="222" y="2375"/>
                  </a:cubicBezTo>
                  <a:cubicBezTo>
                    <a:pt x="254" y="2364"/>
                    <a:pt x="217" y="2314"/>
                    <a:pt x="201" y="2293"/>
                  </a:cubicBezTo>
                  <a:cubicBezTo>
                    <a:pt x="238" y="2290"/>
                    <a:pt x="318" y="2290"/>
                    <a:pt x="320" y="2287"/>
                  </a:cubicBezTo>
                  <a:cubicBezTo>
                    <a:pt x="328" y="2277"/>
                    <a:pt x="299" y="2266"/>
                    <a:pt x="297" y="2253"/>
                  </a:cubicBezTo>
                  <a:cubicBezTo>
                    <a:pt x="291" y="2232"/>
                    <a:pt x="294" y="2210"/>
                    <a:pt x="302" y="2189"/>
                  </a:cubicBezTo>
                  <a:cubicBezTo>
                    <a:pt x="304" y="2179"/>
                    <a:pt x="376" y="2213"/>
                    <a:pt x="387" y="2221"/>
                  </a:cubicBezTo>
                  <a:cubicBezTo>
                    <a:pt x="402" y="2240"/>
                    <a:pt x="442" y="2197"/>
                    <a:pt x="461" y="2213"/>
                  </a:cubicBezTo>
                  <a:cubicBezTo>
                    <a:pt x="474" y="2229"/>
                    <a:pt x="469" y="2263"/>
                    <a:pt x="453" y="2277"/>
                  </a:cubicBezTo>
                  <a:cubicBezTo>
                    <a:pt x="429" y="2303"/>
                    <a:pt x="371" y="2226"/>
                    <a:pt x="347" y="2253"/>
                  </a:cubicBezTo>
                  <a:cubicBezTo>
                    <a:pt x="334" y="2271"/>
                    <a:pt x="342" y="2303"/>
                    <a:pt x="357" y="2316"/>
                  </a:cubicBezTo>
                  <a:cubicBezTo>
                    <a:pt x="371" y="2327"/>
                    <a:pt x="392" y="2290"/>
                    <a:pt x="408" y="2300"/>
                  </a:cubicBezTo>
                  <a:cubicBezTo>
                    <a:pt x="418" y="2308"/>
                    <a:pt x="413" y="2324"/>
                    <a:pt x="408" y="2340"/>
                  </a:cubicBezTo>
                  <a:cubicBezTo>
                    <a:pt x="447" y="2311"/>
                    <a:pt x="545" y="2282"/>
                    <a:pt x="551" y="2306"/>
                  </a:cubicBezTo>
                  <a:cubicBezTo>
                    <a:pt x="564" y="2364"/>
                    <a:pt x="514" y="2271"/>
                    <a:pt x="537" y="2364"/>
                  </a:cubicBezTo>
                  <a:cubicBezTo>
                    <a:pt x="540" y="2380"/>
                    <a:pt x="569" y="2380"/>
                    <a:pt x="569" y="2396"/>
                  </a:cubicBezTo>
                  <a:cubicBezTo>
                    <a:pt x="572" y="2420"/>
                    <a:pt x="500" y="2443"/>
                    <a:pt x="551" y="2478"/>
                  </a:cubicBezTo>
                  <a:cubicBezTo>
                    <a:pt x="561" y="2483"/>
                    <a:pt x="540" y="2454"/>
                    <a:pt x="545" y="2443"/>
                  </a:cubicBezTo>
                  <a:cubicBezTo>
                    <a:pt x="551" y="2422"/>
                    <a:pt x="572" y="2409"/>
                    <a:pt x="582" y="2390"/>
                  </a:cubicBezTo>
                  <a:cubicBezTo>
                    <a:pt x="585" y="2385"/>
                    <a:pt x="582" y="2380"/>
                    <a:pt x="582" y="2372"/>
                  </a:cubicBezTo>
                  <a:cubicBezTo>
                    <a:pt x="590" y="2353"/>
                    <a:pt x="596" y="2327"/>
                    <a:pt x="609" y="2314"/>
                  </a:cubicBezTo>
                  <a:cubicBezTo>
                    <a:pt x="649" y="2277"/>
                    <a:pt x="665" y="2322"/>
                    <a:pt x="704" y="2308"/>
                  </a:cubicBezTo>
                  <a:cubicBezTo>
                    <a:pt x="765" y="2287"/>
                    <a:pt x="794" y="2258"/>
                    <a:pt x="866" y="2274"/>
                  </a:cubicBezTo>
                  <a:cubicBezTo>
                    <a:pt x="948" y="2293"/>
                    <a:pt x="1067" y="2314"/>
                    <a:pt x="1152" y="2348"/>
                  </a:cubicBezTo>
                  <a:cubicBezTo>
                    <a:pt x="1170" y="2356"/>
                    <a:pt x="1183" y="2375"/>
                    <a:pt x="1202" y="2383"/>
                  </a:cubicBezTo>
                  <a:cubicBezTo>
                    <a:pt x="1215" y="2388"/>
                    <a:pt x="1231" y="2383"/>
                    <a:pt x="1244" y="2390"/>
                  </a:cubicBezTo>
                  <a:cubicBezTo>
                    <a:pt x="1255" y="2396"/>
                    <a:pt x="1255" y="2414"/>
                    <a:pt x="1265" y="2417"/>
                  </a:cubicBezTo>
                  <a:cubicBezTo>
                    <a:pt x="1281" y="2422"/>
                    <a:pt x="1310" y="2430"/>
                    <a:pt x="1316" y="2414"/>
                  </a:cubicBezTo>
                  <a:cubicBezTo>
                    <a:pt x="1324" y="2398"/>
                    <a:pt x="1287" y="2406"/>
                    <a:pt x="1273" y="2401"/>
                  </a:cubicBezTo>
                  <a:cubicBezTo>
                    <a:pt x="1268" y="2401"/>
                    <a:pt x="1284" y="2404"/>
                    <a:pt x="1287" y="2401"/>
                  </a:cubicBezTo>
                  <a:cubicBezTo>
                    <a:pt x="1289" y="2398"/>
                    <a:pt x="1281" y="2390"/>
                    <a:pt x="1284" y="2390"/>
                  </a:cubicBezTo>
                  <a:cubicBezTo>
                    <a:pt x="1313" y="2388"/>
                    <a:pt x="1469" y="2467"/>
                    <a:pt x="1483" y="2433"/>
                  </a:cubicBezTo>
                  <a:cubicBezTo>
                    <a:pt x="1488" y="2417"/>
                    <a:pt x="1453" y="2409"/>
                    <a:pt x="1453" y="2393"/>
                  </a:cubicBezTo>
                  <a:cubicBezTo>
                    <a:pt x="1453" y="2385"/>
                    <a:pt x="1472" y="2401"/>
                    <a:pt x="1480" y="2406"/>
                  </a:cubicBezTo>
                  <a:cubicBezTo>
                    <a:pt x="1498" y="2417"/>
                    <a:pt x="1512" y="2433"/>
                    <a:pt x="1528" y="2441"/>
                  </a:cubicBezTo>
                  <a:cubicBezTo>
                    <a:pt x="1538" y="2446"/>
                    <a:pt x="1554" y="2438"/>
                    <a:pt x="1565" y="2443"/>
                  </a:cubicBezTo>
                  <a:cubicBezTo>
                    <a:pt x="1580" y="2454"/>
                    <a:pt x="1588" y="2473"/>
                    <a:pt x="1602" y="2483"/>
                  </a:cubicBezTo>
                  <a:cubicBezTo>
                    <a:pt x="1620" y="2499"/>
                    <a:pt x="1644" y="2462"/>
                    <a:pt x="1668" y="2465"/>
                  </a:cubicBezTo>
                  <a:cubicBezTo>
                    <a:pt x="1694" y="2467"/>
                    <a:pt x="1689" y="2525"/>
                    <a:pt x="1710" y="2541"/>
                  </a:cubicBezTo>
                  <a:cubicBezTo>
                    <a:pt x="1713" y="2544"/>
                    <a:pt x="1715" y="2536"/>
                    <a:pt x="1718" y="2536"/>
                  </a:cubicBezTo>
                  <a:cubicBezTo>
                    <a:pt x="1747" y="2544"/>
                    <a:pt x="1745" y="2589"/>
                    <a:pt x="1758" y="2602"/>
                  </a:cubicBezTo>
                  <a:cubicBezTo>
                    <a:pt x="1768" y="2610"/>
                    <a:pt x="1787" y="2594"/>
                    <a:pt x="1798" y="2602"/>
                  </a:cubicBezTo>
                  <a:cubicBezTo>
                    <a:pt x="1832" y="2629"/>
                    <a:pt x="1837" y="2745"/>
                    <a:pt x="1829" y="2788"/>
                  </a:cubicBezTo>
                  <a:cubicBezTo>
                    <a:pt x="1824" y="2827"/>
                    <a:pt x="1829" y="2846"/>
                    <a:pt x="1824" y="2883"/>
                  </a:cubicBezTo>
                  <a:cubicBezTo>
                    <a:pt x="1800" y="3005"/>
                    <a:pt x="1670" y="3132"/>
                    <a:pt x="1554" y="3153"/>
                  </a:cubicBezTo>
                  <a:cubicBezTo>
                    <a:pt x="1504" y="3161"/>
                    <a:pt x="1472" y="3145"/>
                    <a:pt x="1424" y="3145"/>
                  </a:cubicBezTo>
                  <a:cubicBezTo>
                    <a:pt x="1371" y="3148"/>
                    <a:pt x="1321" y="3171"/>
                    <a:pt x="1268" y="3177"/>
                  </a:cubicBezTo>
                  <a:cubicBezTo>
                    <a:pt x="1244" y="3179"/>
                    <a:pt x="1220" y="3193"/>
                    <a:pt x="1197" y="3190"/>
                  </a:cubicBezTo>
                  <a:cubicBezTo>
                    <a:pt x="1165" y="3187"/>
                    <a:pt x="1104" y="3145"/>
                    <a:pt x="1072" y="3158"/>
                  </a:cubicBezTo>
                  <a:cubicBezTo>
                    <a:pt x="1056" y="3163"/>
                    <a:pt x="1056" y="3190"/>
                    <a:pt x="1040" y="3195"/>
                  </a:cubicBezTo>
                  <a:cubicBezTo>
                    <a:pt x="1030" y="3198"/>
                    <a:pt x="1025" y="3177"/>
                    <a:pt x="1014" y="3174"/>
                  </a:cubicBezTo>
                  <a:cubicBezTo>
                    <a:pt x="1001" y="3169"/>
                    <a:pt x="985" y="3179"/>
                    <a:pt x="974" y="3171"/>
                  </a:cubicBezTo>
                  <a:cubicBezTo>
                    <a:pt x="964" y="3163"/>
                    <a:pt x="982" y="3134"/>
                    <a:pt x="969" y="3134"/>
                  </a:cubicBezTo>
                  <a:cubicBezTo>
                    <a:pt x="956" y="3137"/>
                    <a:pt x="964" y="3166"/>
                    <a:pt x="953" y="3171"/>
                  </a:cubicBezTo>
                  <a:cubicBezTo>
                    <a:pt x="937" y="3182"/>
                    <a:pt x="916" y="3182"/>
                    <a:pt x="897" y="3179"/>
                  </a:cubicBezTo>
                  <a:cubicBezTo>
                    <a:pt x="879" y="3179"/>
                    <a:pt x="784" y="3150"/>
                    <a:pt x="770" y="3126"/>
                  </a:cubicBezTo>
                  <a:cubicBezTo>
                    <a:pt x="765" y="3116"/>
                    <a:pt x="786" y="3100"/>
                    <a:pt x="778" y="3087"/>
                  </a:cubicBezTo>
                  <a:cubicBezTo>
                    <a:pt x="773" y="3081"/>
                    <a:pt x="646" y="3103"/>
                    <a:pt x="630" y="3108"/>
                  </a:cubicBezTo>
                  <a:cubicBezTo>
                    <a:pt x="625" y="3111"/>
                    <a:pt x="635" y="3124"/>
                    <a:pt x="641" y="3124"/>
                  </a:cubicBezTo>
                  <a:cubicBezTo>
                    <a:pt x="680" y="3121"/>
                    <a:pt x="715" y="3095"/>
                    <a:pt x="741" y="3145"/>
                  </a:cubicBezTo>
                  <a:cubicBezTo>
                    <a:pt x="747" y="3150"/>
                    <a:pt x="723" y="3150"/>
                    <a:pt x="720" y="3158"/>
                  </a:cubicBezTo>
                  <a:cubicBezTo>
                    <a:pt x="717" y="3163"/>
                    <a:pt x="733" y="3153"/>
                    <a:pt x="736" y="3158"/>
                  </a:cubicBezTo>
                  <a:cubicBezTo>
                    <a:pt x="741" y="3163"/>
                    <a:pt x="728" y="3171"/>
                    <a:pt x="733" y="3177"/>
                  </a:cubicBezTo>
                  <a:cubicBezTo>
                    <a:pt x="736" y="3182"/>
                    <a:pt x="744" y="3169"/>
                    <a:pt x="749" y="3171"/>
                  </a:cubicBezTo>
                  <a:cubicBezTo>
                    <a:pt x="770" y="3179"/>
                    <a:pt x="781" y="3211"/>
                    <a:pt x="802" y="3214"/>
                  </a:cubicBezTo>
                  <a:cubicBezTo>
                    <a:pt x="887" y="3230"/>
                    <a:pt x="842" y="3193"/>
                    <a:pt x="921" y="3240"/>
                  </a:cubicBezTo>
                  <a:cubicBezTo>
                    <a:pt x="932" y="3248"/>
                    <a:pt x="953" y="3248"/>
                    <a:pt x="958" y="3264"/>
                  </a:cubicBezTo>
                  <a:cubicBezTo>
                    <a:pt x="961" y="3272"/>
                    <a:pt x="892" y="3301"/>
                    <a:pt x="919" y="3322"/>
                  </a:cubicBezTo>
                  <a:cubicBezTo>
                    <a:pt x="929" y="3330"/>
                    <a:pt x="942" y="3304"/>
                    <a:pt x="956" y="3301"/>
                  </a:cubicBezTo>
                  <a:cubicBezTo>
                    <a:pt x="969" y="3298"/>
                    <a:pt x="1130" y="3338"/>
                    <a:pt x="1146" y="3359"/>
                  </a:cubicBezTo>
                  <a:cubicBezTo>
                    <a:pt x="1165" y="3388"/>
                    <a:pt x="1160" y="3378"/>
                    <a:pt x="1183" y="3410"/>
                  </a:cubicBezTo>
                  <a:cubicBezTo>
                    <a:pt x="1191" y="3420"/>
                    <a:pt x="1226" y="3426"/>
                    <a:pt x="1215" y="3433"/>
                  </a:cubicBezTo>
                  <a:cubicBezTo>
                    <a:pt x="1202" y="3444"/>
                    <a:pt x="1181" y="3415"/>
                    <a:pt x="1165" y="3423"/>
                  </a:cubicBezTo>
                  <a:cubicBezTo>
                    <a:pt x="1160" y="3423"/>
                    <a:pt x="1205" y="3478"/>
                    <a:pt x="1205" y="3481"/>
                  </a:cubicBezTo>
                  <a:cubicBezTo>
                    <a:pt x="1239" y="3574"/>
                    <a:pt x="1197" y="3502"/>
                    <a:pt x="1168" y="3576"/>
                  </a:cubicBezTo>
                  <a:cubicBezTo>
                    <a:pt x="1165" y="3584"/>
                    <a:pt x="1189" y="3574"/>
                    <a:pt x="1197" y="3579"/>
                  </a:cubicBezTo>
                  <a:cubicBezTo>
                    <a:pt x="1207" y="3587"/>
                    <a:pt x="1284" y="3661"/>
                    <a:pt x="1284" y="3664"/>
                  </a:cubicBezTo>
                  <a:cubicBezTo>
                    <a:pt x="1284" y="3672"/>
                    <a:pt x="1273" y="3677"/>
                    <a:pt x="1276" y="3685"/>
                  </a:cubicBezTo>
                  <a:cubicBezTo>
                    <a:pt x="1276" y="3706"/>
                    <a:pt x="1321" y="3696"/>
                    <a:pt x="1326" y="3717"/>
                  </a:cubicBezTo>
                  <a:cubicBezTo>
                    <a:pt x="1332" y="3727"/>
                    <a:pt x="1303" y="3743"/>
                    <a:pt x="1310" y="3754"/>
                  </a:cubicBezTo>
                  <a:cubicBezTo>
                    <a:pt x="1318" y="3764"/>
                    <a:pt x="1337" y="3730"/>
                    <a:pt x="1348" y="3738"/>
                  </a:cubicBezTo>
                  <a:cubicBezTo>
                    <a:pt x="1355" y="3746"/>
                    <a:pt x="1326" y="3754"/>
                    <a:pt x="1326" y="3767"/>
                  </a:cubicBezTo>
                  <a:cubicBezTo>
                    <a:pt x="1324" y="3786"/>
                    <a:pt x="1326" y="3809"/>
                    <a:pt x="1340" y="3823"/>
                  </a:cubicBezTo>
                  <a:cubicBezTo>
                    <a:pt x="1340" y="3825"/>
                    <a:pt x="1453" y="3860"/>
                    <a:pt x="1461" y="3857"/>
                  </a:cubicBezTo>
                  <a:cubicBezTo>
                    <a:pt x="1477" y="3854"/>
                    <a:pt x="1448" y="3804"/>
                    <a:pt x="1565" y="3846"/>
                  </a:cubicBezTo>
                  <a:cubicBezTo>
                    <a:pt x="1787" y="3931"/>
                    <a:pt x="1430" y="3799"/>
                    <a:pt x="1625" y="3910"/>
                  </a:cubicBezTo>
                  <a:cubicBezTo>
                    <a:pt x="1631" y="3915"/>
                    <a:pt x="1821" y="3905"/>
                    <a:pt x="1827" y="3902"/>
                  </a:cubicBezTo>
                  <a:cubicBezTo>
                    <a:pt x="1837" y="3894"/>
                    <a:pt x="1821" y="3873"/>
                    <a:pt x="1829" y="3862"/>
                  </a:cubicBezTo>
                  <a:cubicBezTo>
                    <a:pt x="1835" y="3854"/>
                    <a:pt x="1850" y="3865"/>
                    <a:pt x="1856" y="3857"/>
                  </a:cubicBezTo>
                  <a:cubicBezTo>
                    <a:pt x="1890" y="3809"/>
                    <a:pt x="1858" y="3754"/>
                    <a:pt x="1824" y="3717"/>
                  </a:cubicBezTo>
                  <a:cubicBezTo>
                    <a:pt x="1805" y="3698"/>
                    <a:pt x="1805" y="3717"/>
                    <a:pt x="1782" y="3703"/>
                  </a:cubicBezTo>
                  <a:cubicBezTo>
                    <a:pt x="1774" y="3701"/>
                    <a:pt x="1776" y="3682"/>
                    <a:pt x="1768" y="3685"/>
                  </a:cubicBezTo>
                  <a:cubicBezTo>
                    <a:pt x="1760" y="3685"/>
                    <a:pt x="1763" y="3698"/>
                    <a:pt x="1760" y="3706"/>
                  </a:cubicBezTo>
                  <a:cubicBezTo>
                    <a:pt x="1760" y="3711"/>
                    <a:pt x="1766" y="3717"/>
                    <a:pt x="1760" y="3719"/>
                  </a:cubicBezTo>
                  <a:cubicBezTo>
                    <a:pt x="1745" y="3733"/>
                    <a:pt x="1721" y="3743"/>
                    <a:pt x="1697" y="3741"/>
                  </a:cubicBezTo>
                  <a:cubicBezTo>
                    <a:pt x="1681" y="3738"/>
                    <a:pt x="1509" y="3619"/>
                    <a:pt x="1514" y="3603"/>
                  </a:cubicBezTo>
                  <a:cubicBezTo>
                    <a:pt x="1522" y="3584"/>
                    <a:pt x="1551" y="3582"/>
                    <a:pt x="1565" y="3568"/>
                  </a:cubicBezTo>
                  <a:cubicBezTo>
                    <a:pt x="1580" y="3553"/>
                    <a:pt x="1538" y="3526"/>
                    <a:pt x="1538" y="3502"/>
                  </a:cubicBezTo>
                  <a:cubicBezTo>
                    <a:pt x="1541" y="3433"/>
                    <a:pt x="1726" y="3534"/>
                    <a:pt x="1734" y="3534"/>
                  </a:cubicBezTo>
                  <a:cubicBezTo>
                    <a:pt x="1755" y="3531"/>
                    <a:pt x="1774" y="3510"/>
                    <a:pt x="1795" y="3513"/>
                  </a:cubicBezTo>
                  <a:cubicBezTo>
                    <a:pt x="1800" y="3513"/>
                    <a:pt x="1803" y="3521"/>
                    <a:pt x="1805" y="3529"/>
                  </a:cubicBezTo>
                  <a:lnTo>
                    <a:pt x="1808" y="3526"/>
                  </a:lnTo>
                  <a:cubicBezTo>
                    <a:pt x="1837" y="3497"/>
                    <a:pt x="1970" y="3547"/>
                    <a:pt x="1991" y="3537"/>
                  </a:cubicBezTo>
                  <a:cubicBezTo>
                    <a:pt x="2007" y="3529"/>
                    <a:pt x="1999" y="3500"/>
                    <a:pt x="2012" y="3489"/>
                  </a:cubicBezTo>
                  <a:cubicBezTo>
                    <a:pt x="2036" y="3471"/>
                    <a:pt x="2076" y="3518"/>
                    <a:pt x="2123" y="3486"/>
                  </a:cubicBezTo>
                  <a:cubicBezTo>
                    <a:pt x="2144" y="3473"/>
                    <a:pt x="2091" y="3449"/>
                    <a:pt x="2081" y="3428"/>
                  </a:cubicBezTo>
                  <a:cubicBezTo>
                    <a:pt x="2078" y="3423"/>
                    <a:pt x="2089" y="3418"/>
                    <a:pt x="2089" y="3412"/>
                  </a:cubicBezTo>
                  <a:cubicBezTo>
                    <a:pt x="2076" y="3365"/>
                    <a:pt x="1922" y="3314"/>
                    <a:pt x="1885" y="3269"/>
                  </a:cubicBezTo>
                  <a:cubicBezTo>
                    <a:pt x="1832" y="3203"/>
                    <a:pt x="1893" y="3163"/>
                    <a:pt x="1911" y="3100"/>
                  </a:cubicBezTo>
                  <a:cubicBezTo>
                    <a:pt x="1919" y="3076"/>
                    <a:pt x="1906" y="3047"/>
                    <a:pt x="1919" y="3026"/>
                  </a:cubicBezTo>
                  <a:cubicBezTo>
                    <a:pt x="1943" y="2981"/>
                    <a:pt x="1986" y="2960"/>
                    <a:pt x="2004" y="2904"/>
                  </a:cubicBezTo>
                  <a:cubicBezTo>
                    <a:pt x="2007" y="2891"/>
                    <a:pt x="2001" y="2758"/>
                    <a:pt x="2012" y="2753"/>
                  </a:cubicBezTo>
                  <a:cubicBezTo>
                    <a:pt x="2028" y="2748"/>
                    <a:pt x="2049" y="2750"/>
                    <a:pt x="2068" y="2750"/>
                  </a:cubicBezTo>
                  <a:cubicBezTo>
                    <a:pt x="2105" y="2753"/>
                    <a:pt x="2076" y="2780"/>
                    <a:pt x="2078" y="2780"/>
                  </a:cubicBezTo>
                  <a:cubicBezTo>
                    <a:pt x="2160" y="2735"/>
                    <a:pt x="2105" y="2708"/>
                    <a:pt x="2187" y="2740"/>
                  </a:cubicBezTo>
                  <a:cubicBezTo>
                    <a:pt x="2205" y="2745"/>
                    <a:pt x="2226" y="2740"/>
                    <a:pt x="2242" y="2748"/>
                  </a:cubicBezTo>
                  <a:cubicBezTo>
                    <a:pt x="2250" y="2750"/>
                    <a:pt x="2250" y="2758"/>
                    <a:pt x="2248" y="2764"/>
                  </a:cubicBezTo>
                  <a:cubicBezTo>
                    <a:pt x="2253" y="2758"/>
                    <a:pt x="2261" y="2753"/>
                    <a:pt x="2271" y="2753"/>
                  </a:cubicBezTo>
                  <a:cubicBezTo>
                    <a:pt x="2314" y="2758"/>
                    <a:pt x="2327" y="2833"/>
                    <a:pt x="2367" y="2827"/>
                  </a:cubicBezTo>
                  <a:cubicBezTo>
                    <a:pt x="2372" y="2827"/>
                    <a:pt x="2351" y="2809"/>
                    <a:pt x="2298" y="2737"/>
                  </a:cubicBezTo>
                  <a:cubicBezTo>
                    <a:pt x="2256" y="2676"/>
                    <a:pt x="2287" y="2623"/>
                    <a:pt x="2269" y="2557"/>
                  </a:cubicBezTo>
                  <a:cubicBezTo>
                    <a:pt x="2269" y="2555"/>
                    <a:pt x="2263" y="2565"/>
                    <a:pt x="2258" y="2565"/>
                  </a:cubicBezTo>
                  <a:cubicBezTo>
                    <a:pt x="2245" y="2557"/>
                    <a:pt x="2232" y="2549"/>
                    <a:pt x="2224" y="2536"/>
                  </a:cubicBezTo>
                  <a:cubicBezTo>
                    <a:pt x="2221" y="2531"/>
                    <a:pt x="2229" y="2520"/>
                    <a:pt x="2229" y="2515"/>
                  </a:cubicBezTo>
                  <a:cubicBezTo>
                    <a:pt x="2226" y="2504"/>
                    <a:pt x="2224" y="2494"/>
                    <a:pt x="2218" y="2486"/>
                  </a:cubicBezTo>
                  <a:cubicBezTo>
                    <a:pt x="2200" y="2473"/>
                    <a:pt x="2144" y="2435"/>
                    <a:pt x="2131" y="2433"/>
                  </a:cubicBezTo>
                  <a:cubicBezTo>
                    <a:pt x="2113" y="2433"/>
                    <a:pt x="2094" y="2451"/>
                    <a:pt x="2073" y="2446"/>
                  </a:cubicBezTo>
                  <a:cubicBezTo>
                    <a:pt x="2049" y="2438"/>
                    <a:pt x="2038" y="2353"/>
                    <a:pt x="2036" y="2335"/>
                  </a:cubicBezTo>
                  <a:cubicBezTo>
                    <a:pt x="2025" y="2287"/>
                    <a:pt x="2036" y="2279"/>
                    <a:pt x="2036" y="2279"/>
                  </a:cubicBezTo>
                  <a:cubicBezTo>
                    <a:pt x="2025" y="2269"/>
                    <a:pt x="1991" y="2221"/>
                    <a:pt x="1986" y="2200"/>
                  </a:cubicBezTo>
                  <a:cubicBezTo>
                    <a:pt x="1983" y="2181"/>
                    <a:pt x="2001" y="2163"/>
                    <a:pt x="1996" y="2147"/>
                  </a:cubicBezTo>
                  <a:cubicBezTo>
                    <a:pt x="1993" y="2136"/>
                    <a:pt x="1986" y="2176"/>
                    <a:pt x="1978" y="2171"/>
                  </a:cubicBezTo>
                  <a:cubicBezTo>
                    <a:pt x="1938" y="2157"/>
                    <a:pt x="1991" y="2094"/>
                    <a:pt x="1848" y="2067"/>
                  </a:cubicBezTo>
                  <a:cubicBezTo>
                    <a:pt x="1845" y="2067"/>
                    <a:pt x="1739" y="2046"/>
                    <a:pt x="1768" y="2025"/>
                  </a:cubicBezTo>
                  <a:cubicBezTo>
                    <a:pt x="1803" y="2001"/>
                    <a:pt x="1840" y="2028"/>
                    <a:pt x="1872" y="2028"/>
                  </a:cubicBezTo>
                  <a:cubicBezTo>
                    <a:pt x="1901" y="2028"/>
                    <a:pt x="1970" y="1954"/>
                    <a:pt x="1996" y="1943"/>
                  </a:cubicBezTo>
                  <a:cubicBezTo>
                    <a:pt x="2028" y="1930"/>
                    <a:pt x="2062" y="1919"/>
                    <a:pt x="2094" y="1925"/>
                  </a:cubicBezTo>
                  <a:cubicBezTo>
                    <a:pt x="2099" y="1925"/>
                    <a:pt x="2091" y="1935"/>
                    <a:pt x="2094" y="1938"/>
                  </a:cubicBezTo>
                  <a:cubicBezTo>
                    <a:pt x="2102" y="1948"/>
                    <a:pt x="2115" y="1962"/>
                    <a:pt x="2128" y="1967"/>
                  </a:cubicBezTo>
                  <a:cubicBezTo>
                    <a:pt x="2184" y="1991"/>
                    <a:pt x="2266" y="1996"/>
                    <a:pt x="2298" y="2067"/>
                  </a:cubicBezTo>
                  <a:cubicBezTo>
                    <a:pt x="2298" y="2067"/>
                    <a:pt x="2250" y="2097"/>
                    <a:pt x="2240" y="2112"/>
                  </a:cubicBezTo>
                  <a:cubicBezTo>
                    <a:pt x="2224" y="2131"/>
                    <a:pt x="2155" y="2173"/>
                    <a:pt x="2163" y="2197"/>
                  </a:cubicBezTo>
                  <a:cubicBezTo>
                    <a:pt x="2163" y="2200"/>
                    <a:pt x="2171" y="2197"/>
                    <a:pt x="2171" y="2200"/>
                  </a:cubicBezTo>
                  <a:cubicBezTo>
                    <a:pt x="2179" y="2208"/>
                    <a:pt x="2187" y="2216"/>
                    <a:pt x="2184" y="2226"/>
                  </a:cubicBezTo>
                  <a:cubicBezTo>
                    <a:pt x="2184" y="2253"/>
                    <a:pt x="2134" y="2287"/>
                    <a:pt x="2184" y="2330"/>
                  </a:cubicBezTo>
                  <a:cubicBezTo>
                    <a:pt x="2211" y="2351"/>
                    <a:pt x="2269" y="2327"/>
                    <a:pt x="2298" y="2338"/>
                  </a:cubicBezTo>
                  <a:cubicBezTo>
                    <a:pt x="2322" y="2348"/>
                    <a:pt x="2377" y="2430"/>
                    <a:pt x="2412" y="2412"/>
                  </a:cubicBezTo>
                  <a:cubicBezTo>
                    <a:pt x="2433" y="2401"/>
                    <a:pt x="2446" y="2343"/>
                    <a:pt x="2465" y="2359"/>
                  </a:cubicBezTo>
                  <a:cubicBezTo>
                    <a:pt x="2478" y="2372"/>
                    <a:pt x="2457" y="2398"/>
                    <a:pt x="2467" y="2412"/>
                  </a:cubicBezTo>
                  <a:cubicBezTo>
                    <a:pt x="2478" y="2422"/>
                    <a:pt x="2470" y="2385"/>
                    <a:pt x="2475" y="2372"/>
                  </a:cubicBezTo>
                  <a:cubicBezTo>
                    <a:pt x="2494" y="2340"/>
                    <a:pt x="2518" y="2308"/>
                    <a:pt x="2549" y="2285"/>
                  </a:cubicBezTo>
                  <a:cubicBezTo>
                    <a:pt x="2557" y="2279"/>
                    <a:pt x="2571" y="2295"/>
                    <a:pt x="2578" y="2287"/>
                  </a:cubicBezTo>
                  <a:cubicBezTo>
                    <a:pt x="2589" y="2274"/>
                    <a:pt x="2533" y="2195"/>
                    <a:pt x="2528" y="2187"/>
                  </a:cubicBezTo>
                  <a:cubicBezTo>
                    <a:pt x="2515" y="2165"/>
                    <a:pt x="2520" y="2112"/>
                    <a:pt x="2510" y="2094"/>
                  </a:cubicBezTo>
                  <a:cubicBezTo>
                    <a:pt x="2488" y="2057"/>
                    <a:pt x="2446" y="2073"/>
                    <a:pt x="2470" y="2028"/>
                  </a:cubicBezTo>
                  <a:cubicBezTo>
                    <a:pt x="2475" y="2020"/>
                    <a:pt x="2494" y="2046"/>
                    <a:pt x="2496" y="2038"/>
                  </a:cubicBezTo>
                  <a:cubicBezTo>
                    <a:pt x="2499" y="2025"/>
                    <a:pt x="2488" y="2012"/>
                    <a:pt x="2491" y="1999"/>
                  </a:cubicBezTo>
                  <a:cubicBezTo>
                    <a:pt x="2494" y="1985"/>
                    <a:pt x="2518" y="1993"/>
                    <a:pt x="2526" y="1983"/>
                  </a:cubicBezTo>
                  <a:cubicBezTo>
                    <a:pt x="2531" y="1977"/>
                    <a:pt x="2523" y="1962"/>
                    <a:pt x="2531" y="1959"/>
                  </a:cubicBezTo>
                  <a:cubicBezTo>
                    <a:pt x="2549" y="1948"/>
                    <a:pt x="2576" y="1964"/>
                    <a:pt x="2594" y="1951"/>
                  </a:cubicBezTo>
                  <a:cubicBezTo>
                    <a:pt x="2610" y="1940"/>
                    <a:pt x="2552" y="1959"/>
                    <a:pt x="2539" y="1948"/>
                  </a:cubicBezTo>
                  <a:cubicBezTo>
                    <a:pt x="2528" y="1940"/>
                    <a:pt x="2531" y="1922"/>
                    <a:pt x="2520" y="1917"/>
                  </a:cubicBezTo>
                  <a:cubicBezTo>
                    <a:pt x="2510" y="1906"/>
                    <a:pt x="2486" y="1914"/>
                    <a:pt x="2478" y="1903"/>
                  </a:cubicBezTo>
                  <a:cubicBezTo>
                    <a:pt x="2470" y="1893"/>
                    <a:pt x="2502" y="1911"/>
                    <a:pt x="2515" y="1906"/>
                  </a:cubicBezTo>
                  <a:cubicBezTo>
                    <a:pt x="2531" y="1901"/>
                    <a:pt x="2547" y="1887"/>
                    <a:pt x="2560" y="1874"/>
                  </a:cubicBezTo>
                  <a:cubicBezTo>
                    <a:pt x="2581" y="1850"/>
                    <a:pt x="2581" y="1782"/>
                    <a:pt x="2597" y="1755"/>
                  </a:cubicBezTo>
                  <a:cubicBezTo>
                    <a:pt x="2602" y="1747"/>
                    <a:pt x="2592" y="1776"/>
                    <a:pt x="2594" y="1787"/>
                  </a:cubicBezTo>
                  <a:cubicBezTo>
                    <a:pt x="2597" y="1792"/>
                    <a:pt x="2602" y="1779"/>
                    <a:pt x="2602" y="1774"/>
                  </a:cubicBezTo>
                  <a:cubicBezTo>
                    <a:pt x="2605" y="1723"/>
                    <a:pt x="2608" y="1668"/>
                    <a:pt x="2618" y="1617"/>
                  </a:cubicBezTo>
                  <a:cubicBezTo>
                    <a:pt x="2621" y="1607"/>
                    <a:pt x="2645" y="1612"/>
                    <a:pt x="2653" y="1602"/>
                  </a:cubicBezTo>
                  <a:cubicBezTo>
                    <a:pt x="2661" y="1586"/>
                    <a:pt x="2661" y="1567"/>
                    <a:pt x="2669" y="1551"/>
                  </a:cubicBezTo>
                  <a:cubicBezTo>
                    <a:pt x="2671" y="1546"/>
                    <a:pt x="2682" y="1546"/>
                    <a:pt x="2682" y="1541"/>
                  </a:cubicBezTo>
                  <a:cubicBezTo>
                    <a:pt x="2684" y="1535"/>
                    <a:pt x="2671" y="1533"/>
                    <a:pt x="2674" y="1525"/>
                  </a:cubicBezTo>
                  <a:cubicBezTo>
                    <a:pt x="2676" y="1517"/>
                    <a:pt x="2690" y="1519"/>
                    <a:pt x="2692" y="1512"/>
                  </a:cubicBezTo>
                  <a:cubicBezTo>
                    <a:pt x="2703" y="1493"/>
                    <a:pt x="2698" y="1464"/>
                    <a:pt x="2714" y="1451"/>
                  </a:cubicBezTo>
                  <a:cubicBezTo>
                    <a:pt x="2753" y="1422"/>
                    <a:pt x="2759" y="1527"/>
                    <a:pt x="2782" y="1525"/>
                  </a:cubicBezTo>
                  <a:cubicBezTo>
                    <a:pt x="2804" y="1522"/>
                    <a:pt x="2793" y="1482"/>
                    <a:pt x="2796" y="1461"/>
                  </a:cubicBezTo>
                  <a:cubicBezTo>
                    <a:pt x="2798" y="1456"/>
                    <a:pt x="2798" y="1445"/>
                    <a:pt x="2793" y="1443"/>
                  </a:cubicBezTo>
                  <a:cubicBezTo>
                    <a:pt x="2777" y="1435"/>
                    <a:pt x="2756" y="1437"/>
                    <a:pt x="2740" y="1429"/>
                  </a:cubicBezTo>
                  <a:cubicBezTo>
                    <a:pt x="2732" y="1427"/>
                    <a:pt x="2745" y="1398"/>
                    <a:pt x="2740" y="1400"/>
                  </a:cubicBezTo>
                  <a:cubicBezTo>
                    <a:pt x="2735" y="1406"/>
                    <a:pt x="2732" y="1416"/>
                    <a:pt x="2729" y="1424"/>
                  </a:cubicBezTo>
                  <a:cubicBezTo>
                    <a:pt x="2729" y="1427"/>
                    <a:pt x="2735" y="1432"/>
                    <a:pt x="2732" y="1437"/>
                  </a:cubicBezTo>
                  <a:cubicBezTo>
                    <a:pt x="2729" y="1440"/>
                    <a:pt x="2719" y="1445"/>
                    <a:pt x="2719" y="1440"/>
                  </a:cubicBezTo>
                  <a:cubicBezTo>
                    <a:pt x="2703" y="1377"/>
                    <a:pt x="2785" y="1204"/>
                    <a:pt x="2833" y="1162"/>
                  </a:cubicBezTo>
                  <a:cubicBezTo>
                    <a:pt x="2835" y="1157"/>
                    <a:pt x="2846" y="1152"/>
                    <a:pt x="2849" y="1157"/>
                  </a:cubicBezTo>
                  <a:cubicBezTo>
                    <a:pt x="2851" y="1167"/>
                    <a:pt x="2843" y="1178"/>
                    <a:pt x="2838" y="1189"/>
                  </a:cubicBezTo>
                  <a:cubicBezTo>
                    <a:pt x="2838" y="1189"/>
                    <a:pt x="2774" y="1252"/>
                    <a:pt x="2780" y="1257"/>
                  </a:cubicBezTo>
                  <a:cubicBezTo>
                    <a:pt x="2793" y="1268"/>
                    <a:pt x="2811" y="1236"/>
                    <a:pt x="2830" y="1239"/>
                  </a:cubicBezTo>
                  <a:cubicBezTo>
                    <a:pt x="2838" y="1242"/>
                    <a:pt x="2825" y="1257"/>
                    <a:pt x="2825" y="1265"/>
                  </a:cubicBezTo>
                  <a:cubicBezTo>
                    <a:pt x="2830" y="1284"/>
                    <a:pt x="2835" y="1302"/>
                    <a:pt x="2846" y="1318"/>
                  </a:cubicBezTo>
                  <a:cubicBezTo>
                    <a:pt x="2867" y="1337"/>
                    <a:pt x="2912" y="1339"/>
                    <a:pt x="2925" y="1366"/>
                  </a:cubicBezTo>
                  <a:cubicBezTo>
                    <a:pt x="2944" y="1400"/>
                    <a:pt x="2798" y="1464"/>
                    <a:pt x="2904" y="1461"/>
                  </a:cubicBezTo>
                  <a:cubicBezTo>
                    <a:pt x="2920" y="1461"/>
                    <a:pt x="2923" y="1437"/>
                    <a:pt x="2936" y="1427"/>
                  </a:cubicBezTo>
                  <a:cubicBezTo>
                    <a:pt x="2946" y="1419"/>
                    <a:pt x="2968" y="1424"/>
                    <a:pt x="2973" y="1414"/>
                  </a:cubicBezTo>
                  <a:cubicBezTo>
                    <a:pt x="2981" y="1400"/>
                    <a:pt x="2957" y="1377"/>
                    <a:pt x="2970" y="1371"/>
                  </a:cubicBezTo>
                  <a:cubicBezTo>
                    <a:pt x="2984" y="1363"/>
                    <a:pt x="2986" y="1408"/>
                    <a:pt x="2997" y="1403"/>
                  </a:cubicBezTo>
                  <a:cubicBezTo>
                    <a:pt x="3013" y="1392"/>
                    <a:pt x="2989" y="1358"/>
                    <a:pt x="3005" y="1350"/>
                  </a:cubicBezTo>
                  <a:cubicBezTo>
                    <a:pt x="3023" y="1339"/>
                    <a:pt x="3047" y="1369"/>
                    <a:pt x="3066" y="1361"/>
                  </a:cubicBezTo>
                  <a:cubicBezTo>
                    <a:pt x="3076" y="1358"/>
                    <a:pt x="3023" y="1297"/>
                    <a:pt x="3023" y="1289"/>
                  </a:cubicBezTo>
                  <a:cubicBezTo>
                    <a:pt x="3005" y="1231"/>
                    <a:pt x="3039" y="1226"/>
                    <a:pt x="3055" y="1183"/>
                  </a:cubicBezTo>
                  <a:cubicBezTo>
                    <a:pt x="3060" y="1167"/>
                    <a:pt x="3050" y="1149"/>
                    <a:pt x="3058" y="1133"/>
                  </a:cubicBezTo>
                  <a:cubicBezTo>
                    <a:pt x="3060" y="1128"/>
                    <a:pt x="3074" y="1130"/>
                    <a:pt x="3081" y="1130"/>
                  </a:cubicBezTo>
                  <a:cubicBezTo>
                    <a:pt x="3150" y="1112"/>
                    <a:pt x="3105" y="1104"/>
                    <a:pt x="3129" y="1088"/>
                  </a:cubicBezTo>
                  <a:cubicBezTo>
                    <a:pt x="3140" y="1083"/>
                    <a:pt x="3153" y="1091"/>
                    <a:pt x="3166" y="1088"/>
                  </a:cubicBezTo>
                  <a:cubicBezTo>
                    <a:pt x="3182" y="1080"/>
                    <a:pt x="3195" y="1069"/>
                    <a:pt x="3209" y="1056"/>
                  </a:cubicBezTo>
                  <a:cubicBezTo>
                    <a:pt x="3224" y="1038"/>
                    <a:pt x="3190" y="1009"/>
                    <a:pt x="3190" y="985"/>
                  </a:cubicBezTo>
                  <a:cubicBezTo>
                    <a:pt x="3193" y="972"/>
                    <a:pt x="3214" y="966"/>
                    <a:pt x="3216" y="953"/>
                  </a:cubicBezTo>
                  <a:cubicBezTo>
                    <a:pt x="3222" y="932"/>
                    <a:pt x="3198" y="903"/>
                    <a:pt x="3214" y="892"/>
                  </a:cubicBezTo>
                  <a:cubicBezTo>
                    <a:pt x="3230" y="879"/>
                    <a:pt x="3267" y="934"/>
                    <a:pt x="3267" y="913"/>
                  </a:cubicBezTo>
                  <a:cubicBezTo>
                    <a:pt x="3267" y="895"/>
                    <a:pt x="3224" y="900"/>
                    <a:pt x="3214" y="882"/>
                  </a:cubicBezTo>
                  <a:cubicBezTo>
                    <a:pt x="3209" y="876"/>
                    <a:pt x="3238" y="810"/>
                    <a:pt x="3246" y="802"/>
                  </a:cubicBezTo>
                  <a:cubicBezTo>
                    <a:pt x="3254" y="797"/>
                    <a:pt x="3251" y="821"/>
                    <a:pt x="3259" y="823"/>
                  </a:cubicBezTo>
                  <a:cubicBezTo>
                    <a:pt x="3267" y="826"/>
                    <a:pt x="3277" y="815"/>
                    <a:pt x="3285" y="815"/>
                  </a:cubicBezTo>
                  <a:cubicBezTo>
                    <a:pt x="3420" y="810"/>
                    <a:pt x="3320" y="842"/>
                    <a:pt x="3354" y="889"/>
                  </a:cubicBezTo>
                  <a:cubicBezTo>
                    <a:pt x="3394" y="942"/>
                    <a:pt x="3391" y="945"/>
                    <a:pt x="3439" y="924"/>
                  </a:cubicBezTo>
                  <a:cubicBezTo>
                    <a:pt x="3452" y="916"/>
                    <a:pt x="3471" y="924"/>
                    <a:pt x="3479" y="911"/>
                  </a:cubicBezTo>
                  <a:cubicBezTo>
                    <a:pt x="3518" y="818"/>
                    <a:pt x="3420" y="863"/>
                    <a:pt x="3404" y="807"/>
                  </a:cubicBezTo>
                  <a:cubicBezTo>
                    <a:pt x="3399" y="791"/>
                    <a:pt x="3442" y="762"/>
                    <a:pt x="3452" y="744"/>
                  </a:cubicBezTo>
                  <a:cubicBezTo>
                    <a:pt x="3465" y="712"/>
                    <a:pt x="3442" y="680"/>
                    <a:pt x="3447" y="654"/>
                  </a:cubicBezTo>
                  <a:cubicBezTo>
                    <a:pt x="3455" y="622"/>
                    <a:pt x="3243" y="580"/>
                    <a:pt x="3206" y="559"/>
                  </a:cubicBezTo>
                  <a:cubicBezTo>
                    <a:pt x="3166" y="537"/>
                    <a:pt x="3216" y="516"/>
                    <a:pt x="3224" y="490"/>
                  </a:cubicBezTo>
                  <a:cubicBezTo>
                    <a:pt x="3232" y="466"/>
                    <a:pt x="3190" y="447"/>
                    <a:pt x="3190" y="424"/>
                  </a:cubicBezTo>
                  <a:cubicBezTo>
                    <a:pt x="3190" y="408"/>
                    <a:pt x="3275" y="389"/>
                    <a:pt x="3275" y="389"/>
                  </a:cubicBezTo>
                  <a:cubicBezTo>
                    <a:pt x="3333" y="352"/>
                    <a:pt x="3378" y="286"/>
                    <a:pt x="3447" y="254"/>
                  </a:cubicBezTo>
                  <a:cubicBezTo>
                    <a:pt x="3513" y="222"/>
                    <a:pt x="3590" y="199"/>
                    <a:pt x="3664" y="196"/>
                  </a:cubicBezTo>
                  <a:cubicBezTo>
                    <a:pt x="3669" y="196"/>
                    <a:pt x="3677" y="201"/>
                    <a:pt x="3682" y="201"/>
                  </a:cubicBezTo>
                  <a:cubicBezTo>
                    <a:pt x="3698" y="201"/>
                    <a:pt x="3717" y="196"/>
                    <a:pt x="3730" y="191"/>
                  </a:cubicBezTo>
                  <a:cubicBezTo>
                    <a:pt x="3749" y="183"/>
                    <a:pt x="3764" y="167"/>
                    <a:pt x="3783" y="156"/>
                  </a:cubicBezTo>
                  <a:cubicBezTo>
                    <a:pt x="3815" y="143"/>
                    <a:pt x="3735" y="183"/>
                    <a:pt x="3783" y="185"/>
                  </a:cubicBezTo>
                  <a:cubicBezTo>
                    <a:pt x="3799" y="180"/>
                    <a:pt x="3812" y="167"/>
                    <a:pt x="3828" y="159"/>
                  </a:cubicBezTo>
                  <a:cubicBezTo>
                    <a:pt x="3852" y="146"/>
                    <a:pt x="3878" y="154"/>
                    <a:pt x="3902" y="143"/>
                  </a:cubicBezTo>
                  <a:cubicBezTo>
                    <a:pt x="3913" y="138"/>
                    <a:pt x="3939" y="101"/>
                    <a:pt x="3955" y="103"/>
                  </a:cubicBezTo>
                  <a:cubicBezTo>
                    <a:pt x="3963" y="103"/>
                    <a:pt x="3958" y="119"/>
                    <a:pt x="3963" y="122"/>
                  </a:cubicBezTo>
                  <a:cubicBezTo>
                    <a:pt x="3995" y="140"/>
                    <a:pt x="4040" y="114"/>
                    <a:pt x="4072" y="114"/>
                  </a:cubicBezTo>
                  <a:cubicBezTo>
                    <a:pt x="4082" y="111"/>
                    <a:pt x="4095" y="111"/>
                    <a:pt x="4106" y="116"/>
                  </a:cubicBezTo>
                  <a:cubicBezTo>
                    <a:pt x="4111" y="116"/>
                    <a:pt x="4093" y="116"/>
                    <a:pt x="4095" y="122"/>
                  </a:cubicBezTo>
                  <a:cubicBezTo>
                    <a:pt x="4098" y="124"/>
                    <a:pt x="4106" y="122"/>
                    <a:pt x="4111" y="122"/>
                  </a:cubicBezTo>
                  <a:cubicBezTo>
                    <a:pt x="4127" y="114"/>
                    <a:pt x="4140" y="98"/>
                    <a:pt x="4159" y="98"/>
                  </a:cubicBezTo>
                  <a:cubicBezTo>
                    <a:pt x="4172" y="98"/>
                    <a:pt x="4183" y="122"/>
                    <a:pt x="4196" y="116"/>
                  </a:cubicBezTo>
                  <a:cubicBezTo>
                    <a:pt x="4212" y="111"/>
                    <a:pt x="4220" y="90"/>
                    <a:pt x="4222" y="71"/>
                  </a:cubicBezTo>
                  <a:cubicBezTo>
                    <a:pt x="4222" y="64"/>
                    <a:pt x="4207" y="74"/>
                    <a:pt x="4201" y="69"/>
                  </a:cubicBezTo>
                  <a:cubicBezTo>
                    <a:pt x="4191" y="58"/>
                    <a:pt x="4188" y="42"/>
                    <a:pt x="4180" y="26"/>
                  </a:cubicBezTo>
                  <a:cubicBezTo>
                    <a:pt x="4177" y="21"/>
                    <a:pt x="4172" y="13"/>
                    <a:pt x="4167" y="0"/>
                  </a:cubicBezTo>
                  <a:lnTo>
                    <a:pt x="4829" y="0"/>
                  </a:lnTo>
                  <a:cubicBezTo>
                    <a:pt x="4842" y="11"/>
                    <a:pt x="4855" y="18"/>
                    <a:pt x="4850" y="29"/>
                  </a:cubicBezTo>
                  <a:cubicBezTo>
                    <a:pt x="4839" y="50"/>
                    <a:pt x="4823" y="66"/>
                    <a:pt x="4818" y="85"/>
                  </a:cubicBezTo>
                  <a:cubicBezTo>
                    <a:pt x="4815" y="93"/>
                    <a:pt x="4831" y="77"/>
                    <a:pt x="4837" y="79"/>
                  </a:cubicBezTo>
                  <a:cubicBezTo>
                    <a:pt x="4853" y="79"/>
                    <a:pt x="4916" y="106"/>
                    <a:pt x="4924" y="122"/>
                  </a:cubicBezTo>
                  <a:cubicBezTo>
                    <a:pt x="4929" y="130"/>
                    <a:pt x="4921" y="143"/>
                    <a:pt x="4913" y="146"/>
                  </a:cubicBezTo>
                  <a:cubicBezTo>
                    <a:pt x="4911" y="151"/>
                    <a:pt x="4905" y="135"/>
                    <a:pt x="4900" y="135"/>
                  </a:cubicBezTo>
                  <a:cubicBezTo>
                    <a:pt x="4895" y="135"/>
                    <a:pt x="4908" y="143"/>
                    <a:pt x="4908" y="146"/>
                  </a:cubicBezTo>
                  <a:cubicBezTo>
                    <a:pt x="4905" y="154"/>
                    <a:pt x="4895" y="159"/>
                    <a:pt x="4895" y="164"/>
                  </a:cubicBezTo>
                  <a:cubicBezTo>
                    <a:pt x="4895" y="169"/>
                    <a:pt x="4911" y="159"/>
                    <a:pt x="4911" y="164"/>
                  </a:cubicBezTo>
                  <a:cubicBezTo>
                    <a:pt x="4908" y="172"/>
                    <a:pt x="4895" y="172"/>
                    <a:pt x="4892" y="180"/>
                  </a:cubicBezTo>
                  <a:cubicBezTo>
                    <a:pt x="4890" y="183"/>
                    <a:pt x="4900" y="185"/>
                    <a:pt x="4900" y="188"/>
                  </a:cubicBezTo>
                  <a:cubicBezTo>
                    <a:pt x="4903" y="206"/>
                    <a:pt x="4913" y="230"/>
                    <a:pt x="4903" y="246"/>
                  </a:cubicBezTo>
                  <a:cubicBezTo>
                    <a:pt x="4892" y="267"/>
                    <a:pt x="4858" y="281"/>
                    <a:pt x="4837" y="270"/>
                  </a:cubicBezTo>
                  <a:cubicBezTo>
                    <a:pt x="4834" y="267"/>
                    <a:pt x="4829" y="262"/>
                    <a:pt x="4829" y="257"/>
                  </a:cubicBezTo>
                  <a:cubicBezTo>
                    <a:pt x="4829" y="254"/>
                    <a:pt x="4837" y="251"/>
                    <a:pt x="4837" y="249"/>
                  </a:cubicBezTo>
                  <a:cubicBezTo>
                    <a:pt x="4837" y="230"/>
                    <a:pt x="4853" y="188"/>
                    <a:pt x="4831" y="191"/>
                  </a:cubicBezTo>
                  <a:cubicBezTo>
                    <a:pt x="4813" y="193"/>
                    <a:pt x="4834" y="236"/>
                    <a:pt x="4821" y="251"/>
                  </a:cubicBezTo>
                  <a:cubicBezTo>
                    <a:pt x="4805" y="265"/>
                    <a:pt x="4781" y="259"/>
                    <a:pt x="4760" y="262"/>
                  </a:cubicBezTo>
                  <a:cubicBezTo>
                    <a:pt x="4752" y="262"/>
                    <a:pt x="4744" y="257"/>
                    <a:pt x="4736" y="257"/>
                  </a:cubicBezTo>
                  <a:cubicBezTo>
                    <a:pt x="4728" y="257"/>
                    <a:pt x="4744" y="273"/>
                    <a:pt x="4741" y="281"/>
                  </a:cubicBezTo>
                  <a:cubicBezTo>
                    <a:pt x="4736" y="286"/>
                    <a:pt x="4720" y="289"/>
                    <a:pt x="4720" y="296"/>
                  </a:cubicBezTo>
                  <a:cubicBezTo>
                    <a:pt x="4717" y="304"/>
                    <a:pt x="4739" y="302"/>
                    <a:pt x="4736" y="307"/>
                  </a:cubicBezTo>
                  <a:cubicBezTo>
                    <a:pt x="4699" y="357"/>
                    <a:pt x="4691" y="244"/>
                    <a:pt x="4680" y="371"/>
                  </a:cubicBezTo>
                  <a:cubicBezTo>
                    <a:pt x="4680" y="379"/>
                    <a:pt x="4696" y="360"/>
                    <a:pt x="4702" y="363"/>
                  </a:cubicBezTo>
                  <a:cubicBezTo>
                    <a:pt x="4760" y="384"/>
                    <a:pt x="4733" y="421"/>
                    <a:pt x="4800" y="392"/>
                  </a:cubicBezTo>
                  <a:cubicBezTo>
                    <a:pt x="4810" y="386"/>
                    <a:pt x="4919" y="326"/>
                    <a:pt x="4927" y="318"/>
                  </a:cubicBezTo>
                  <a:cubicBezTo>
                    <a:pt x="4956" y="289"/>
                    <a:pt x="4958" y="241"/>
                    <a:pt x="4990" y="209"/>
                  </a:cubicBezTo>
                  <a:cubicBezTo>
                    <a:pt x="5014" y="183"/>
                    <a:pt x="5064" y="191"/>
                    <a:pt x="5085" y="164"/>
                  </a:cubicBezTo>
                  <a:cubicBezTo>
                    <a:pt x="5138" y="95"/>
                    <a:pt x="5017" y="74"/>
                    <a:pt x="5006" y="32"/>
                  </a:cubicBezTo>
                  <a:cubicBezTo>
                    <a:pt x="5003" y="21"/>
                    <a:pt x="5009" y="11"/>
                    <a:pt x="5014" y="0"/>
                  </a:cubicBezTo>
                  <a:lnTo>
                    <a:pt x="8538" y="0"/>
                  </a:lnTo>
                  <a:lnTo>
                    <a:pt x="8538" y="2788"/>
                  </a:lnTo>
                  <a:cubicBezTo>
                    <a:pt x="8522" y="2788"/>
                    <a:pt x="8495" y="2774"/>
                    <a:pt x="8469" y="2819"/>
                  </a:cubicBezTo>
                  <a:cubicBezTo>
                    <a:pt x="8463" y="2830"/>
                    <a:pt x="8500" y="2843"/>
                    <a:pt x="8492" y="2870"/>
                  </a:cubicBezTo>
                  <a:cubicBezTo>
                    <a:pt x="8474" y="2933"/>
                    <a:pt x="8440" y="2835"/>
                    <a:pt x="8426" y="2896"/>
                  </a:cubicBezTo>
                  <a:cubicBezTo>
                    <a:pt x="8424" y="2915"/>
                    <a:pt x="8458" y="2941"/>
                    <a:pt x="8442" y="2949"/>
                  </a:cubicBezTo>
                  <a:cubicBezTo>
                    <a:pt x="8434" y="2952"/>
                    <a:pt x="8355" y="2930"/>
                    <a:pt x="8357" y="2923"/>
                  </a:cubicBezTo>
                  <a:cubicBezTo>
                    <a:pt x="8360" y="2909"/>
                    <a:pt x="8376" y="2901"/>
                    <a:pt x="8381" y="2888"/>
                  </a:cubicBezTo>
                  <a:cubicBezTo>
                    <a:pt x="8387" y="2875"/>
                    <a:pt x="8342" y="2885"/>
                    <a:pt x="8305" y="2835"/>
                  </a:cubicBezTo>
                  <a:cubicBezTo>
                    <a:pt x="8278" y="2801"/>
                    <a:pt x="8336" y="2817"/>
                    <a:pt x="8294" y="2795"/>
                  </a:cubicBezTo>
                  <a:cubicBezTo>
                    <a:pt x="8262" y="2782"/>
                    <a:pt x="8260" y="2843"/>
                    <a:pt x="8199" y="2795"/>
                  </a:cubicBezTo>
                  <a:cubicBezTo>
                    <a:pt x="8199" y="2795"/>
                    <a:pt x="8164" y="2750"/>
                    <a:pt x="8146" y="2748"/>
                  </a:cubicBezTo>
                  <a:cubicBezTo>
                    <a:pt x="8125" y="2743"/>
                    <a:pt x="8103" y="2748"/>
                    <a:pt x="8085" y="2740"/>
                  </a:cubicBezTo>
                  <a:cubicBezTo>
                    <a:pt x="8080" y="2740"/>
                    <a:pt x="8077" y="2703"/>
                    <a:pt x="8064" y="2727"/>
                  </a:cubicBezTo>
                  <a:cubicBezTo>
                    <a:pt x="8037" y="2777"/>
                    <a:pt x="8040" y="2785"/>
                    <a:pt x="8042" y="2835"/>
                  </a:cubicBezTo>
                  <a:cubicBezTo>
                    <a:pt x="8042" y="2843"/>
                    <a:pt x="8056" y="2851"/>
                    <a:pt x="8050" y="2856"/>
                  </a:cubicBezTo>
                  <a:cubicBezTo>
                    <a:pt x="8011" y="2893"/>
                    <a:pt x="7968" y="2864"/>
                    <a:pt x="7926" y="2891"/>
                  </a:cubicBezTo>
                  <a:cubicBezTo>
                    <a:pt x="7780" y="2981"/>
                    <a:pt x="7958" y="2888"/>
                    <a:pt x="7868" y="2965"/>
                  </a:cubicBezTo>
                  <a:cubicBezTo>
                    <a:pt x="7862" y="2970"/>
                    <a:pt x="7857" y="2954"/>
                    <a:pt x="7852" y="2957"/>
                  </a:cubicBezTo>
                  <a:cubicBezTo>
                    <a:pt x="7839" y="2960"/>
                    <a:pt x="7823" y="2965"/>
                    <a:pt x="7812" y="2975"/>
                  </a:cubicBezTo>
                  <a:cubicBezTo>
                    <a:pt x="7802" y="2989"/>
                    <a:pt x="7862" y="3002"/>
                    <a:pt x="7862" y="3010"/>
                  </a:cubicBezTo>
                  <a:cubicBezTo>
                    <a:pt x="7868" y="3018"/>
                    <a:pt x="7841" y="3007"/>
                    <a:pt x="7831" y="3010"/>
                  </a:cubicBezTo>
                  <a:cubicBezTo>
                    <a:pt x="7820" y="3013"/>
                    <a:pt x="7815" y="3026"/>
                    <a:pt x="7807" y="3031"/>
                  </a:cubicBezTo>
                  <a:cubicBezTo>
                    <a:pt x="7791" y="3044"/>
                    <a:pt x="7839" y="3066"/>
                    <a:pt x="7839" y="3087"/>
                  </a:cubicBezTo>
                  <a:cubicBezTo>
                    <a:pt x="7841" y="3113"/>
                    <a:pt x="7794" y="3126"/>
                    <a:pt x="7794" y="3153"/>
                  </a:cubicBezTo>
                  <a:cubicBezTo>
                    <a:pt x="7794" y="3161"/>
                    <a:pt x="7802" y="3163"/>
                    <a:pt x="7810" y="3163"/>
                  </a:cubicBezTo>
                  <a:cubicBezTo>
                    <a:pt x="7836" y="3166"/>
                    <a:pt x="7855" y="3161"/>
                    <a:pt x="7849" y="3206"/>
                  </a:cubicBezTo>
                  <a:cubicBezTo>
                    <a:pt x="7847" y="3253"/>
                    <a:pt x="7804" y="3224"/>
                    <a:pt x="7804" y="3261"/>
                  </a:cubicBezTo>
                  <a:cubicBezTo>
                    <a:pt x="7807" y="3362"/>
                    <a:pt x="7802" y="3288"/>
                    <a:pt x="7765" y="3365"/>
                  </a:cubicBezTo>
                  <a:cubicBezTo>
                    <a:pt x="7762" y="3373"/>
                    <a:pt x="7778" y="3381"/>
                    <a:pt x="7775" y="3388"/>
                  </a:cubicBezTo>
                  <a:cubicBezTo>
                    <a:pt x="7767" y="3428"/>
                    <a:pt x="7727" y="3481"/>
                    <a:pt x="7709" y="3518"/>
                  </a:cubicBezTo>
                  <a:cubicBezTo>
                    <a:pt x="7696" y="3545"/>
                    <a:pt x="7680" y="3571"/>
                    <a:pt x="7667" y="3598"/>
                  </a:cubicBezTo>
                  <a:cubicBezTo>
                    <a:pt x="7664" y="3606"/>
                    <a:pt x="7669" y="3621"/>
                    <a:pt x="7661" y="3624"/>
                  </a:cubicBezTo>
                  <a:cubicBezTo>
                    <a:pt x="7648" y="3624"/>
                    <a:pt x="7645" y="3600"/>
                    <a:pt x="7632" y="3600"/>
                  </a:cubicBezTo>
                  <a:cubicBezTo>
                    <a:pt x="7611" y="3603"/>
                    <a:pt x="7643" y="3643"/>
                    <a:pt x="7635" y="3661"/>
                  </a:cubicBezTo>
                  <a:cubicBezTo>
                    <a:pt x="7627" y="3677"/>
                    <a:pt x="7606" y="3680"/>
                    <a:pt x="7592" y="3690"/>
                  </a:cubicBezTo>
                  <a:cubicBezTo>
                    <a:pt x="7587" y="3696"/>
                    <a:pt x="7608" y="3701"/>
                    <a:pt x="7608" y="3709"/>
                  </a:cubicBezTo>
                  <a:cubicBezTo>
                    <a:pt x="7603" y="3730"/>
                    <a:pt x="7566" y="3733"/>
                    <a:pt x="7584" y="3762"/>
                  </a:cubicBezTo>
                  <a:cubicBezTo>
                    <a:pt x="7598" y="3780"/>
                    <a:pt x="7643" y="3788"/>
                    <a:pt x="7635" y="3812"/>
                  </a:cubicBezTo>
                  <a:cubicBezTo>
                    <a:pt x="7624" y="3844"/>
                    <a:pt x="7606" y="3820"/>
                    <a:pt x="7582" y="3825"/>
                  </a:cubicBezTo>
                  <a:cubicBezTo>
                    <a:pt x="7553" y="3831"/>
                    <a:pt x="7582" y="3881"/>
                    <a:pt x="7537" y="3886"/>
                  </a:cubicBezTo>
                  <a:cubicBezTo>
                    <a:pt x="7534" y="3886"/>
                    <a:pt x="7532" y="3878"/>
                    <a:pt x="7532" y="3881"/>
                  </a:cubicBezTo>
                  <a:cubicBezTo>
                    <a:pt x="7518" y="3921"/>
                    <a:pt x="7492" y="3955"/>
                    <a:pt x="7473" y="3995"/>
                  </a:cubicBezTo>
                  <a:cubicBezTo>
                    <a:pt x="7468" y="4008"/>
                    <a:pt x="7534" y="4000"/>
                    <a:pt x="7487" y="4034"/>
                  </a:cubicBezTo>
                  <a:cubicBezTo>
                    <a:pt x="7476" y="4042"/>
                    <a:pt x="7457" y="4032"/>
                    <a:pt x="7447" y="4040"/>
                  </a:cubicBezTo>
                  <a:cubicBezTo>
                    <a:pt x="7428" y="4058"/>
                    <a:pt x="7439" y="4093"/>
                    <a:pt x="7426" y="4114"/>
                  </a:cubicBezTo>
                  <a:cubicBezTo>
                    <a:pt x="7423" y="4119"/>
                    <a:pt x="7415" y="4116"/>
                    <a:pt x="7412" y="4119"/>
                  </a:cubicBezTo>
                  <a:cubicBezTo>
                    <a:pt x="7404" y="4130"/>
                    <a:pt x="7394" y="4140"/>
                    <a:pt x="7389" y="4154"/>
                  </a:cubicBezTo>
                  <a:cubicBezTo>
                    <a:pt x="7386" y="4159"/>
                    <a:pt x="7407" y="4164"/>
                    <a:pt x="7402" y="4172"/>
                  </a:cubicBezTo>
                  <a:cubicBezTo>
                    <a:pt x="7391" y="4199"/>
                    <a:pt x="7322" y="4233"/>
                    <a:pt x="7341" y="4267"/>
                  </a:cubicBezTo>
                  <a:cubicBezTo>
                    <a:pt x="7346" y="4278"/>
                    <a:pt x="7373" y="4294"/>
                    <a:pt x="7378" y="4307"/>
                  </a:cubicBezTo>
                  <a:cubicBezTo>
                    <a:pt x="7383" y="4320"/>
                    <a:pt x="7346" y="4318"/>
                    <a:pt x="7336" y="4310"/>
                  </a:cubicBezTo>
                  <a:cubicBezTo>
                    <a:pt x="7328" y="4304"/>
                    <a:pt x="7333" y="4281"/>
                    <a:pt x="7325" y="4286"/>
                  </a:cubicBezTo>
                  <a:cubicBezTo>
                    <a:pt x="7301" y="4299"/>
                    <a:pt x="7267" y="4318"/>
                    <a:pt x="7264" y="4347"/>
                  </a:cubicBezTo>
                  <a:cubicBezTo>
                    <a:pt x="7264" y="4357"/>
                    <a:pt x="7291" y="4357"/>
                    <a:pt x="7291" y="4371"/>
                  </a:cubicBezTo>
                  <a:cubicBezTo>
                    <a:pt x="7291" y="4384"/>
                    <a:pt x="7272" y="4389"/>
                    <a:pt x="7262" y="4392"/>
                  </a:cubicBezTo>
                  <a:cubicBezTo>
                    <a:pt x="7254" y="4392"/>
                    <a:pt x="7251" y="4379"/>
                    <a:pt x="7246" y="4381"/>
                  </a:cubicBezTo>
                  <a:cubicBezTo>
                    <a:pt x="7224" y="4389"/>
                    <a:pt x="7224" y="4424"/>
                    <a:pt x="7219" y="4424"/>
                  </a:cubicBezTo>
                  <a:cubicBezTo>
                    <a:pt x="7211" y="4426"/>
                    <a:pt x="7182" y="4416"/>
                    <a:pt x="7177" y="4416"/>
                  </a:cubicBezTo>
                  <a:cubicBezTo>
                    <a:pt x="7121" y="4429"/>
                    <a:pt x="7182" y="4490"/>
                    <a:pt x="7174" y="4492"/>
                  </a:cubicBezTo>
                  <a:cubicBezTo>
                    <a:pt x="7148" y="4503"/>
                    <a:pt x="7166" y="4439"/>
                    <a:pt x="7142" y="4506"/>
                  </a:cubicBezTo>
                  <a:cubicBezTo>
                    <a:pt x="7127" y="4553"/>
                    <a:pt x="7201" y="4487"/>
                    <a:pt x="7206" y="4522"/>
                  </a:cubicBezTo>
                  <a:cubicBezTo>
                    <a:pt x="7206" y="4537"/>
                    <a:pt x="7203" y="4553"/>
                    <a:pt x="7206" y="4569"/>
                  </a:cubicBezTo>
                  <a:cubicBezTo>
                    <a:pt x="7209" y="4574"/>
                    <a:pt x="7219" y="4577"/>
                    <a:pt x="7219" y="4582"/>
                  </a:cubicBezTo>
                  <a:cubicBezTo>
                    <a:pt x="7214" y="4593"/>
                    <a:pt x="7190" y="4617"/>
                    <a:pt x="7201" y="4614"/>
                  </a:cubicBezTo>
                  <a:cubicBezTo>
                    <a:pt x="7203" y="4614"/>
                    <a:pt x="7283" y="4569"/>
                    <a:pt x="7283" y="4569"/>
                  </a:cubicBezTo>
                  <a:cubicBezTo>
                    <a:pt x="7288" y="4564"/>
                    <a:pt x="7275" y="4556"/>
                    <a:pt x="7277" y="4548"/>
                  </a:cubicBezTo>
                  <a:cubicBezTo>
                    <a:pt x="7283" y="4535"/>
                    <a:pt x="7314" y="4508"/>
                    <a:pt x="7325" y="4545"/>
                  </a:cubicBezTo>
                  <a:cubicBezTo>
                    <a:pt x="7328" y="4559"/>
                    <a:pt x="7325" y="4577"/>
                    <a:pt x="7314" y="4588"/>
                  </a:cubicBezTo>
                  <a:cubicBezTo>
                    <a:pt x="7307" y="4596"/>
                    <a:pt x="7296" y="4580"/>
                    <a:pt x="7285" y="4582"/>
                  </a:cubicBezTo>
                  <a:cubicBezTo>
                    <a:pt x="7264" y="4588"/>
                    <a:pt x="7291" y="4651"/>
                    <a:pt x="7312" y="4657"/>
                  </a:cubicBezTo>
                  <a:cubicBezTo>
                    <a:pt x="7357" y="4672"/>
                    <a:pt x="7394" y="4606"/>
                    <a:pt x="7402" y="4601"/>
                  </a:cubicBezTo>
                  <a:cubicBezTo>
                    <a:pt x="7415" y="4596"/>
                    <a:pt x="7428" y="4609"/>
                    <a:pt x="7442" y="4604"/>
                  </a:cubicBezTo>
                  <a:cubicBezTo>
                    <a:pt x="7452" y="4601"/>
                    <a:pt x="7492" y="4556"/>
                    <a:pt x="7513" y="4582"/>
                  </a:cubicBezTo>
                  <a:cubicBezTo>
                    <a:pt x="7555" y="4638"/>
                    <a:pt x="7505" y="4638"/>
                    <a:pt x="7489" y="4649"/>
                  </a:cubicBezTo>
                  <a:cubicBezTo>
                    <a:pt x="7476" y="4659"/>
                    <a:pt x="7476" y="4683"/>
                    <a:pt x="7463" y="4691"/>
                  </a:cubicBezTo>
                  <a:cubicBezTo>
                    <a:pt x="7452" y="4699"/>
                    <a:pt x="7434" y="4683"/>
                    <a:pt x="7420" y="4691"/>
                  </a:cubicBezTo>
                  <a:cubicBezTo>
                    <a:pt x="7407" y="4699"/>
                    <a:pt x="7402" y="4717"/>
                    <a:pt x="7394" y="4731"/>
                  </a:cubicBezTo>
                  <a:cubicBezTo>
                    <a:pt x="7383" y="4744"/>
                    <a:pt x="7365" y="4754"/>
                    <a:pt x="7365" y="4770"/>
                  </a:cubicBezTo>
                  <a:cubicBezTo>
                    <a:pt x="7362" y="4778"/>
                    <a:pt x="7383" y="4768"/>
                    <a:pt x="7389" y="4773"/>
                  </a:cubicBezTo>
                  <a:cubicBezTo>
                    <a:pt x="7407" y="4789"/>
                    <a:pt x="7352" y="4895"/>
                    <a:pt x="7391" y="4897"/>
                  </a:cubicBezTo>
                  <a:cubicBezTo>
                    <a:pt x="7402" y="4900"/>
                    <a:pt x="7410" y="4884"/>
                    <a:pt x="7420" y="4889"/>
                  </a:cubicBezTo>
                  <a:cubicBezTo>
                    <a:pt x="7431" y="4892"/>
                    <a:pt x="7431" y="4911"/>
                    <a:pt x="7444" y="4916"/>
                  </a:cubicBezTo>
                  <a:cubicBezTo>
                    <a:pt x="7452" y="4919"/>
                    <a:pt x="7463" y="4903"/>
                    <a:pt x="7471" y="4905"/>
                  </a:cubicBezTo>
                  <a:cubicBezTo>
                    <a:pt x="7492" y="4911"/>
                    <a:pt x="7516" y="4919"/>
                    <a:pt x="7524" y="4937"/>
                  </a:cubicBezTo>
                  <a:cubicBezTo>
                    <a:pt x="7524" y="4937"/>
                    <a:pt x="7510" y="5040"/>
                    <a:pt x="7508" y="5040"/>
                  </a:cubicBezTo>
                  <a:cubicBezTo>
                    <a:pt x="7502" y="5054"/>
                    <a:pt x="7484" y="5059"/>
                    <a:pt x="7476" y="5072"/>
                  </a:cubicBezTo>
                  <a:cubicBezTo>
                    <a:pt x="7465" y="5096"/>
                    <a:pt x="7484" y="5125"/>
                    <a:pt x="7471" y="5149"/>
                  </a:cubicBezTo>
                  <a:cubicBezTo>
                    <a:pt x="7463" y="5167"/>
                    <a:pt x="7423" y="5170"/>
                    <a:pt x="7452" y="5191"/>
                  </a:cubicBezTo>
                  <a:cubicBezTo>
                    <a:pt x="7497" y="5220"/>
                    <a:pt x="7513" y="5173"/>
                    <a:pt x="7555" y="5159"/>
                  </a:cubicBezTo>
                  <a:cubicBezTo>
                    <a:pt x="7579" y="5152"/>
                    <a:pt x="7547" y="5228"/>
                    <a:pt x="7577" y="5212"/>
                  </a:cubicBezTo>
                  <a:cubicBezTo>
                    <a:pt x="7611" y="5194"/>
                    <a:pt x="7635" y="5159"/>
                    <a:pt x="7672" y="5146"/>
                  </a:cubicBezTo>
                  <a:cubicBezTo>
                    <a:pt x="7688" y="5144"/>
                    <a:pt x="7698" y="5178"/>
                    <a:pt x="7714" y="5173"/>
                  </a:cubicBezTo>
                  <a:cubicBezTo>
                    <a:pt x="7802" y="5152"/>
                    <a:pt x="7712" y="5101"/>
                    <a:pt x="7847" y="5138"/>
                  </a:cubicBezTo>
                  <a:cubicBezTo>
                    <a:pt x="7852" y="5138"/>
                    <a:pt x="7862" y="5128"/>
                    <a:pt x="7865" y="5133"/>
                  </a:cubicBezTo>
                  <a:cubicBezTo>
                    <a:pt x="7870" y="5144"/>
                    <a:pt x="7855" y="5152"/>
                    <a:pt x="7855" y="5159"/>
                  </a:cubicBezTo>
                  <a:cubicBezTo>
                    <a:pt x="7862" y="5199"/>
                    <a:pt x="7945" y="5263"/>
                    <a:pt x="7931" y="5300"/>
                  </a:cubicBezTo>
                  <a:cubicBezTo>
                    <a:pt x="7913" y="5363"/>
                    <a:pt x="7855" y="5467"/>
                    <a:pt x="7788" y="5493"/>
                  </a:cubicBezTo>
                  <a:cubicBezTo>
                    <a:pt x="7751" y="5506"/>
                    <a:pt x="7733" y="5461"/>
                    <a:pt x="7709" y="5475"/>
                  </a:cubicBezTo>
                  <a:cubicBezTo>
                    <a:pt x="7677" y="5496"/>
                    <a:pt x="7775" y="5591"/>
                    <a:pt x="7709" y="5662"/>
                  </a:cubicBezTo>
                  <a:cubicBezTo>
                    <a:pt x="7651" y="5721"/>
                    <a:pt x="7735" y="5588"/>
                    <a:pt x="7661" y="5633"/>
                  </a:cubicBezTo>
                  <a:cubicBezTo>
                    <a:pt x="7632" y="5652"/>
                    <a:pt x="7606" y="5684"/>
                    <a:pt x="7563" y="5694"/>
                  </a:cubicBezTo>
                  <a:cubicBezTo>
                    <a:pt x="7553" y="5700"/>
                    <a:pt x="7542" y="5697"/>
                    <a:pt x="7529" y="5694"/>
                  </a:cubicBezTo>
                  <a:cubicBezTo>
                    <a:pt x="7524" y="5692"/>
                    <a:pt x="7521" y="5684"/>
                    <a:pt x="7513" y="5684"/>
                  </a:cubicBezTo>
                  <a:cubicBezTo>
                    <a:pt x="7505" y="5686"/>
                    <a:pt x="7502" y="5702"/>
                    <a:pt x="7494" y="5700"/>
                  </a:cubicBezTo>
                  <a:cubicBezTo>
                    <a:pt x="7487" y="5700"/>
                    <a:pt x="7487" y="5684"/>
                    <a:pt x="7481" y="5681"/>
                  </a:cubicBezTo>
                  <a:cubicBezTo>
                    <a:pt x="7476" y="5681"/>
                    <a:pt x="7473" y="5692"/>
                    <a:pt x="7468" y="5692"/>
                  </a:cubicBezTo>
                  <a:cubicBezTo>
                    <a:pt x="7463" y="5692"/>
                    <a:pt x="7457" y="5689"/>
                    <a:pt x="7452" y="5684"/>
                  </a:cubicBezTo>
                  <a:cubicBezTo>
                    <a:pt x="7444" y="5668"/>
                    <a:pt x="7449" y="5631"/>
                    <a:pt x="7418" y="5644"/>
                  </a:cubicBezTo>
                  <a:cubicBezTo>
                    <a:pt x="7407" y="5647"/>
                    <a:pt x="7399" y="5660"/>
                    <a:pt x="7386" y="5662"/>
                  </a:cubicBezTo>
                  <a:cubicBezTo>
                    <a:pt x="7378" y="5662"/>
                    <a:pt x="7373" y="5652"/>
                    <a:pt x="7367" y="5649"/>
                  </a:cubicBezTo>
                  <a:lnTo>
                    <a:pt x="7362" y="5652"/>
                  </a:lnTo>
                  <a:lnTo>
                    <a:pt x="7359" y="5652"/>
                  </a:lnTo>
                  <a:lnTo>
                    <a:pt x="7359" y="5652"/>
                  </a:lnTo>
                  <a:lnTo>
                    <a:pt x="7362" y="5652"/>
                  </a:lnTo>
                  <a:cubicBezTo>
                    <a:pt x="7328" y="5668"/>
                    <a:pt x="7362" y="5678"/>
                    <a:pt x="7359" y="5692"/>
                  </a:cubicBezTo>
                  <a:lnTo>
                    <a:pt x="7359" y="5692"/>
                  </a:lnTo>
                  <a:cubicBezTo>
                    <a:pt x="7341" y="5705"/>
                    <a:pt x="7304" y="5715"/>
                    <a:pt x="7299" y="5721"/>
                  </a:cubicBezTo>
                  <a:cubicBezTo>
                    <a:pt x="7296" y="5723"/>
                    <a:pt x="7293" y="5726"/>
                    <a:pt x="7293" y="5729"/>
                  </a:cubicBezTo>
                  <a:cubicBezTo>
                    <a:pt x="7312" y="5721"/>
                    <a:pt x="7352" y="5710"/>
                    <a:pt x="7359" y="5694"/>
                  </a:cubicBezTo>
                  <a:cubicBezTo>
                    <a:pt x="7349" y="5713"/>
                    <a:pt x="7291" y="5729"/>
                    <a:pt x="7285" y="5734"/>
                  </a:cubicBezTo>
                  <a:cubicBezTo>
                    <a:pt x="7267" y="5750"/>
                    <a:pt x="7309" y="5782"/>
                    <a:pt x="7320" y="5797"/>
                  </a:cubicBezTo>
                  <a:cubicBezTo>
                    <a:pt x="7312" y="5797"/>
                    <a:pt x="7304" y="5800"/>
                    <a:pt x="7299" y="5805"/>
                  </a:cubicBezTo>
                  <a:lnTo>
                    <a:pt x="7299" y="5811"/>
                  </a:lnTo>
                  <a:cubicBezTo>
                    <a:pt x="7301" y="5811"/>
                    <a:pt x="7307" y="5811"/>
                    <a:pt x="7312" y="5808"/>
                  </a:cubicBezTo>
                  <a:cubicBezTo>
                    <a:pt x="7301" y="5811"/>
                    <a:pt x="7291" y="5811"/>
                    <a:pt x="7285" y="5819"/>
                  </a:cubicBezTo>
                  <a:cubicBezTo>
                    <a:pt x="7280" y="5827"/>
                    <a:pt x="7291" y="5837"/>
                    <a:pt x="7288" y="5845"/>
                  </a:cubicBezTo>
                  <a:lnTo>
                    <a:pt x="7288" y="5845"/>
                  </a:lnTo>
                  <a:cubicBezTo>
                    <a:pt x="7262" y="5848"/>
                    <a:pt x="7206" y="5808"/>
                    <a:pt x="7203" y="5808"/>
                  </a:cubicBezTo>
                  <a:cubicBezTo>
                    <a:pt x="7195" y="5811"/>
                    <a:pt x="7193" y="5816"/>
                    <a:pt x="7187" y="5821"/>
                  </a:cubicBezTo>
                  <a:lnTo>
                    <a:pt x="7187" y="5821"/>
                  </a:lnTo>
                  <a:cubicBezTo>
                    <a:pt x="7177" y="5824"/>
                    <a:pt x="7174" y="5840"/>
                    <a:pt x="7166" y="5848"/>
                  </a:cubicBezTo>
                  <a:cubicBezTo>
                    <a:pt x="7169" y="5848"/>
                    <a:pt x="7169" y="5845"/>
                    <a:pt x="7169" y="5845"/>
                  </a:cubicBezTo>
                  <a:cubicBezTo>
                    <a:pt x="7158" y="5853"/>
                    <a:pt x="7137" y="5866"/>
                    <a:pt x="7129" y="5877"/>
                  </a:cubicBezTo>
                  <a:lnTo>
                    <a:pt x="7153" y="5861"/>
                  </a:lnTo>
                  <a:cubicBezTo>
                    <a:pt x="7134" y="5872"/>
                    <a:pt x="7111" y="5890"/>
                    <a:pt x="7113" y="5901"/>
                  </a:cubicBezTo>
                  <a:cubicBezTo>
                    <a:pt x="7119" y="5909"/>
                    <a:pt x="7134" y="5909"/>
                    <a:pt x="7137" y="5919"/>
                  </a:cubicBezTo>
                  <a:cubicBezTo>
                    <a:pt x="7119" y="5917"/>
                    <a:pt x="7092" y="5906"/>
                    <a:pt x="7092" y="5909"/>
                  </a:cubicBezTo>
                  <a:cubicBezTo>
                    <a:pt x="7087" y="5914"/>
                    <a:pt x="7087" y="5919"/>
                    <a:pt x="7089" y="5925"/>
                  </a:cubicBezTo>
                  <a:lnTo>
                    <a:pt x="7089" y="5925"/>
                  </a:lnTo>
                  <a:cubicBezTo>
                    <a:pt x="7082" y="5922"/>
                    <a:pt x="7079" y="5922"/>
                    <a:pt x="7076" y="5922"/>
                  </a:cubicBezTo>
                  <a:cubicBezTo>
                    <a:pt x="7060" y="5948"/>
                    <a:pt x="7113" y="5962"/>
                    <a:pt x="7092" y="5999"/>
                  </a:cubicBezTo>
                  <a:cubicBezTo>
                    <a:pt x="7095" y="5999"/>
                    <a:pt x="7095" y="5996"/>
                    <a:pt x="7095" y="5993"/>
                  </a:cubicBezTo>
                  <a:cubicBezTo>
                    <a:pt x="7087" y="5993"/>
                    <a:pt x="7076" y="5993"/>
                    <a:pt x="7074" y="5999"/>
                  </a:cubicBezTo>
                  <a:cubicBezTo>
                    <a:pt x="7071" y="6001"/>
                    <a:pt x="7071" y="6004"/>
                    <a:pt x="7071" y="6009"/>
                  </a:cubicBezTo>
                  <a:cubicBezTo>
                    <a:pt x="7074" y="6007"/>
                    <a:pt x="7076" y="6007"/>
                    <a:pt x="7079" y="6007"/>
                  </a:cubicBezTo>
                  <a:cubicBezTo>
                    <a:pt x="7071" y="6009"/>
                    <a:pt x="7063" y="6007"/>
                    <a:pt x="7060" y="6015"/>
                  </a:cubicBezTo>
                  <a:cubicBezTo>
                    <a:pt x="7050" y="6030"/>
                    <a:pt x="7084" y="6057"/>
                    <a:pt x="7084" y="6070"/>
                  </a:cubicBezTo>
                  <a:cubicBezTo>
                    <a:pt x="7084" y="6070"/>
                    <a:pt x="7066" y="6155"/>
                    <a:pt x="7060" y="6181"/>
                  </a:cubicBezTo>
                  <a:cubicBezTo>
                    <a:pt x="7044" y="6179"/>
                    <a:pt x="7026" y="6163"/>
                    <a:pt x="7010" y="6163"/>
                  </a:cubicBezTo>
                  <a:cubicBezTo>
                    <a:pt x="7005" y="6165"/>
                    <a:pt x="7002" y="6171"/>
                    <a:pt x="6999" y="6176"/>
                  </a:cubicBezTo>
                  <a:cubicBezTo>
                    <a:pt x="7002" y="6179"/>
                    <a:pt x="7007" y="6179"/>
                    <a:pt x="7013" y="6181"/>
                  </a:cubicBezTo>
                  <a:cubicBezTo>
                    <a:pt x="7007" y="6179"/>
                    <a:pt x="7002" y="6176"/>
                    <a:pt x="6997" y="6179"/>
                  </a:cubicBezTo>
                  <a:cubicBezTo>
                    <a:pt x="6991" y="6179"/>
                    <a:pt x="6989" y="6184"/>
                    <a:pt x="6986" y="6189"/>
                  </a:cubicBezTo>
                  <a:lnTo>
                    <a:pt x="6986" y="6187"/>
                  </a:lnTo>
                  <a:cubicBezTo>
                    <a:pt x="6952" y="6189"/>
                    <a:pt x="6804" y="6128"/>
                    <a:pt x="6782" y="6179"/>
                  </a:cubicBezTo>
                  <a:cubicBezTo>
                    <a:pt x="6798" y="6171"/>
                    <a:pt x="6825" y="6171"/>
                    <a:pt x="6854" y="6176"/>
                  </a:cubicBezTo>
                  <a:cubicBezTo>
                    <a:pt x="6809" y="6168"/>
                    <a:pt x="6769" y="6168"/>
                    <a:pt x="6766" y="6200"/>
                  </a:cubicBezTo>
                  <a:cubicBezTo>
                    <a:pt x="6764" y="6210"/>
                    <a:pt x="6764" y="6226"/>
                    <a:pt x="6774" y="6232"/>
                  </a:cubicBezTo>
                  <a:cubicBezTo>
                    <a:pt x="6782" y="6237"/>
                    <a:pt x="6804" y="6213"/>
                    <a:pt x="6817" y="6229"/>
                  </a:cubicBezTo>
                  <a:cubicBezTo>
                    <a:pt x="6830" y="6248"/>
                    <a:pt x="6880" y="6300"/>
                    <a:pt x="6872" y="6327"/>
                  </a:cubicBezTo>
                  <a:cubicBezTo>
                    <a:pt x="6870" y="6332"/>
                    <a:pt x="6864" y="6340"/>
                    <a:pt x="6859" y="6343"/>
                  </a:cubicBezTo>
                  <a:cubicBezTo>
                    <a:pt x="6864" y="6340"/>
                    <a:pt x="6867" y="6335"/>
                    <a:pt x="6870" y="6330"/>
                  </a:cubicBezTo>
                  <a:cubicBezTo>
                    <a:pt x="6856" y="6338"/>
                    <a:pt x="6841" y="6338"/>
                    <a:pt x="6833" y="6324"/>
                  </a:cubicBezTo>
                  <a:cubicBezTo>
                    <a:pt x="6819" y="6311"/>
                    <a:pt x="6811" y="6293"/>
                    <a:pt x="6806" y="6277"/>
                  </a:cubicBezTo>
                  <a:cubicBezTo>
                    <a:pt x="6804" y="6266"/>
                    <a:pt x="6811" y="6245"/>
                    <a:pt x="6801" y="6245"/>
                  </a:cubicBezTo>
                  <a:cubicBezTo>
                    <a:pt x="6801" y="6245"/>
                    <a:pt x="6721" y="6248"/>
                    <a:pt x="6719" y="6248"/>
                  </a:cubicBezTo>
                  <a:cubicBezTo>
                    <a:pt x="6719" y="6248"/>
                    <a:pt x="6714" y="6250"/>
                    <a:pt x="6700" y="6258"/>
                  </a:cubicBezTo>
                  <a:cubicBezTo>
                    <a:pt x="6647" y="6234"/>
                    <a:pt x="6714" y="6208"/>
                    <a:pt x="6624" y="6226"/>
                  </a:cubicBezTo>
                  <a:cubicBezTo>
                    <a:pt x="6602" y="6232"/>
                    <a:pt x="6589" y="6253"/>
                    <a:pt x="6571" y="6253"/>
                  </a:cubicBezTo>
                  <a:cubicBezTo>
                    <a:pt x="6489" y="6250"/>
                    <a:pt x="6565" y="6181"/>
                    <a:pt x="6459" y="6216"/>
                  </a:cubicBezTo>
                  <a:cubicBezTo>
                    <a:pt x="6428" y="6226"/>
                    <a:pt x="6343" y="6338"/>
                    <a:pt x="6319" y="6327"/>
                  </a:cubicBezTo>
                  <a:cubicBezTo>
                    <a:pt x="6287" y="6308"/>
                    <a:pt x="6266" y="6274"/>
                    <a:pt x="6232" y="6258"/>
                  </a:cubicBezTo>
                  <a:cubicBezTo>
                    <a:pt x="6226" y="6255"/>
                    <a:pt x="6234" y="6269"/>
                    <a:pt x="6232" y="6271"/>
                  </a:cubicBezTo>
                  <a:cubicBezTo>
                    <a:pt x="6226" y="6290"/>
                    <a:pt x="6224" y="6308"/>
                    <a:pt x="6211" y="6324"/>
                  </a:cubicBezTo>
                  <a:cubicBezTo>
                    <a:pt x="6203" y="6335"/>
                    <a:pt x="6184" y="6332"/>
                    <a:pt x="6176" y="6340"/>
                  </a:cubicBezTo>
                  <a:cubicBezTo>
                    <a:pt x="6142" y="6383"/>
                    <a:pt x="6205" y="6396"/>
                    <a:pt x="6184" y="6438"/>
                  </a:cubicBezTo>
                  <a:cubicBezTo>
                    <a:pt x="6173" y="6457"/>
                    <a:pt x="6158" y="6396"/>
                    <a:pt x="6144" y="6422"/>
                  </a:cubicBezTo>
                  <a:cubicBezTo>
                    <a:pt x="6128" y="6454"/>
                    <a:pt x="6155" y="6473"/>
                    <a:pt x="6107" y="6475"/>
                  </a:cubicBezTo>
                  <a:cubicBezTo>
                    <a:pt x="6057" y="6480"/>
                    <a:pt x="6128" y="6441"/>
                    <a:pt x="6099" y="6425"/>
                  </a:cubicBezTo>
                  <a:cubicBezTo>
                    <a:pt x="6041" y="6393"/>
                    <a:pt x="6052" y="6449"/>
                    <a:pt x="6007" y="6459"/>
                  </a:cubicBezTo>
                  <a:cubicBezTo>
                    <a:pt x="5991" y="6462"/>
                    <a:pt x="5975" y="6451"/>
                    <a:pt x="5959" y="6457"/>
                  </a:cubicBezTo>
                  <a:cubicBezTo>
                    <a:pt x="5951" y="6457"/>
                    <a:pt x="6001" y="6491"/>
                    <a:pt x="5999" y="6499"/>
                  </a:cubicBezTo>
                  <a:cubicBezTo>
                    <a:pt x="5980" y="6581"/>
                    <a:pt x="5983" y="6459"/>
                    <a:pt x="5956" y="6510"/>
                  </a:cubicBezTo>
                  <a:cubicBezTo>
                    <a:pt x="5938" y="6539"/>
                    <a:pt x="5978" y="6547"/>
                    <a:pt x="5978" y="6570"/>
                  </a:cubicBezTo>
                  <a:cubicBezTo>
                    <a:pt x="5978" y="6573"/>
                    <a:pt x="5962" y="6663"/>
                    <a:pt x="5959" y="6668"/>
                  </a:cubicBezTo>
                  <a:cubicBezTo>
                    <a:pt x="5948" y="6684"/>
                    <a:pt x="5930" y="6692"/>
                    <a:pt x="5919" y="6708"/>
                  </a:cubicBezTo>
                  <a:cubicBezTo>
                    <a:pt x="5911" y="6727"/>
                    <a:pt x="5919" y="6748"/>
                    <a:pt x="5909" y="6766"/>
                  </a:cubicBezTo>
                  <a:cubicBezTo>
                    <a:pt x="5896" y="6785"/>
                    <a:pt x="5853" y="6777"/>
                    <a:pt x="5845" y="6801"/>
                  </a:cubicBezTo>
                  <a:cubicBezTo>
                    <a:pt x="5824" y="6870"/>
                    <a:pt x="5893" y="6870"/>
                    <a:pt x="5888" y="6886"/>
                  </a:cubicBezTo>
                  <a:cubicBezTo>
                    <a:pt x="5882" y="6899"/>
                    <a:pt x="5874" y="6915"/>
                    <a:pt x="5864" y="6928"/>
                  </a:cubicBezTo>
                  <a:cubicBezTo>
                    <a:pt x="5861" y="6933"/>
                    <a:pt x="5853" y="6931"/>
                    <a:pt x="5851" y="6936"/>
                  </a:cubicBezTo>
                  <a:cubicBezTo>
                    <a:pt x="5851" y="6938"/>
                    <a:pt x="5835" y="7021"/>
                    <a:pt x="5832" y="7026"/>
                  </a:cubicBezTo>
                  <a:cubicBezTo>
                    <a:pt x="5821" y="7047"/>
                    <a:pt x="5771" y="7042"/>
                    <a:pt x="5771" y="7050"/>
                  </a:cubicBezTo>
                  <a:cubicBezTo>
                    <a:pt x="5771" y="7066"/>
                    <a:pt x="5798" y="7052"/>
                    <a:pt x="5798" y="7052"/>
                  </a:cubicBezTo>
                  <a:cubicBezTo>
                    <a:pt x="5816" y="7066"/>
                    <a:pt x="5880" y="7142"/>
                    <a:pt x="5896" y="7158"/>
                  </a:cubicBezTo>
                  <a:cubicBezTo>
                    <a:pt x="5901" y="7166"/>
                    <a:pt x="5896" y="7182"/>
                    <a:pt x="5903" y="7187"/>
                  </a:cubicBezTo>
                  <a:cubicBezTo>
                    <a:pt x="5925" y="7206"/>
                    <a:pt x="5927" y="7148"/>
                    <a:pt x="5943" y="7198"/>
                  </a:cubicBezTo>
                  <a:cubicBezTo>
                    <a:pt x="5946" y="7208"/>
                    <a:pt x="5946" y="7222"/>
                    <a:pt x="5943" y="7232"/>
                  </a:cubicBezTo>
                  <a:cubicBezTo>
                    <a:pt x="5880" y="7386"/>
                    <a:pt x="5840" y="7298"/>
                    <a:pt x="5747" y="7259"/>
                  </a:cubicBezTo>
                  <a:cubicBezTo>
                    <a:pt x="5737" y="7253"/>
                    <a:pt x="5628" y="7208"/>
                    <a:pt x="5620" y="7224"/>
                  </a:cubicBezTo>
                  <a:cubicBezTo>
                    <a:pt x="5610" y="7253"/>
                    <a:pt x="5586" y="7306"/>
                    <a:pt x="5610" y="7341"/>
                  </a:cubicBezTo>
                  <a:cubicBezTo>
                    <a:pt x="5615" y="7346"/>
                    <a:pt x="5639" y="7351"/>
                    <a:pt x="5639" y="7365"/>
                  </a:cubicBezTo>
                  <a:cubicBezTo>
                    <a:pt x="5641" y="7423"/>
                    <a:pt x="5599" y="7439"/>
                    <a:pt x="5599" y="7471"/>
                  </a:cubicBezTo>
                  <a:cubicBezTo>
                    <a:pt x="5596" y="7479"/>
                    <a:pt x="5663" y="7659"/>
                    <a:pt x="5663" y="7659"/>
                  </a:cubicBezTo>
                  <a:cubicBezTo>
                    <a:pt x="5678" y="7672"/>
                    <a:pt x="5726" y="7648"/>
                    <a:pt x="5742" y="7680"/>
                  </a:cubicBezTo>
                  <a:cubicBezTo>
                    <a:pt x="5761" y="7725"/>
                    <a:pt x="5731" y="7746"/>
                    <a:pt x="5726" y="7783"/>
                  </a:cubicBezTo>
                  <a:cubicBezTo>
                    <a:pt x="5721" y="7823"/>
                    <a:pt x="5742" y="7889"/>
                    <a:pt x="5747" y="7929"/>
                  </a:cubicBezTo>
                  <a:cubicBezTo>
                    <a:pt x="5750" y="7944"/>
                    <a:pt x="5745" y="7966"/>
                    <a:pt x="5755" y="7976"/>
                  </a:cubicBezTo>
                  <a:cubicBezTo>
                    <a:pt x="5763" y="7981"/>
                    <a:pt x="5890" y="7950"/>
                    <a:pt x="5909" y="7955"/>
                  </a:cubicBezTo>
                  <a:cubicBezTo>
                    <a:pt x="5927" y="7960"/>
                    <a:pt x="5914" y="7995"/>
                    <a:pt x="5930" y="8003"/>
                  </a:cubicBezTo>
                  <a:cubicBezTo>
                    <a:pt x="5938" y="8008"/>
                    <a:pt x="5948" y="7992"/>
                    <a:pt x="5954" y="7997"/>
                  </a:cubicBezTo>
                  <a:cubicBezTo>
                    <a:pt x="5959" y="8003"/>
                    <a:pt x="5954" y="8016"/>
                    <a:pt x="5951" y="8026"/>
                  </a:cubicBezTo>
                  <a:cubicBezTo>
                    <a:pt x="5948" y="8032"/>
                    <a:pt x="5933" y="8034"/>
                    <a:pt x="5938" y="8040"/>
                  </a:cubicBezTo>
                  <a:cubicBezTo>
                    <a:pt x="5948" y="8056"/>
                    <a:pt x="5970" y="8056"/>
                    <a:pt x="5983" y="8069"/>
                  </a:cubicBezTo>
                  <a:cubicBezTo>
                    <a:pt x="5988" y="8071"/>
                    <a:pt x="5980" y="8079"/>
                    <a:pt x="5978" y="8085"/>
                  </a:cubicBezTo>
                  <a:cubicBezTo>
                    <a:pt x="5978" y="8085"/>
                    <a:pt x="5980" y="8087"/>
                    <a:pt x="5980" y="8090"/>
                  </a:cubicBezTo>
                  <a:cubicBezTo>
                    <a:pt x="5983" y="8090"/>
                    <a:pt x="6054" y="8101"/>
                    <a:pt x="6054" y="8101"/>
                  </a:cubicBezTo>
                  <a:cubicBezTo>
                    <a:pt x="6060" y="8095"/>
                    <a:pt x="6033" y="8045"/>
                    <a:pt x="6036" y="8042"/>
                  </a:cubicBezTo>
                  <a:cubicBezTo>
                    <a:pt x="6054" y="8040"/>
                    <a:pt x="6076" y="8048"/>
                    <a:pt x="6097" y="8042"/>
                  </a:cubicBezTo>
                  <a:cubicBezTo>
                    <a:pt x="6131" y="8032"/>
                    <a:pt x="6150" y="7979"/>
                    <a:pt x="6192" y="7989"/>
                  </a:cubicBezTo>
                  <a:cubicBezTo>
                    <a:pt x="6293" y="8016"/>
                    <a:pt x="6338" y="8066"/>
                    <a:pt x="6420" y="8119"/>
                  </a:cubicBezTo>
                  <a:cubicBezTo>
                    <a:pt x="6457" y="8143"/>
                    <a:pt x="6510" y="8143"/>
                    <a:pt x="6536" y="8175"/>
                  </a:cubicBezTo>
                  <a:cubicBezTo>
                    <a:pt x="6552" y="8196"/>
                    <a:pt x="6515" y="8238"/>
                    <a:pt x="6502" y="8241"/>
                  </a:cubicBezTo>
                  <a:cubicBezTo>
                    <a:pt x="6486" y="8241"/>
                    <a:pt x="6454" y="8201"/>
                    <a:pt x="6441" y="8249"/>
                  </a:cubicBezTo>
                  <a:cubicBezTo>
                    <a:pt x="6422" y="8320"/>
                    <a:pt x="6584" y="8289"/>
                    <a:pt x="6639" y="8286"/>
                  </a:cubicBezTo>
                  <a:lnTo>
                    <a:pt x="6647" y="8310"/>
                  </a:lnTo>
                  <a:lnTo>
                    <a:pt x="6647" y="8310"/>
                  </a:lnTo>
                  <a:lnTo>
                    <a:pt x="6647" y="8310"/>
                  </a:lnTo>
                  <a:cubicBezTo>
                    <a:pt x="6650" y="8318"/>
                    <a:pt x="6653" y="8323"/>
                    <a:pt x="6655" y="8328"/>
                  </a:cubicBezTo>
                  <a:lnTo>
                    <a:pt x="6655" y="8328"/>
                  </a:lnTo>
                  <a:lnTo>
                    <a:pt x="6655" y="8334"/>
                  </a:lnTo>
                  <a:lnTo>
                    <a:pt x="6655" y="8334"/>
                  </a:lnTo>
                  <a:cubicBezTo>
                    <a:pt x="6658" y="8336"/>
                    <a:pt x="6658" y="8339"/>
                    <a:pt x="6658" y="8342"/>
                  </a:cubicBezTo>
                  <a:lnTo>
                    <a:pt x="6658" y="8342"/>
                  </a:lnTo>
                  <a:cubicBezTo>
                    <a:pt x="6658" y="8342"/>
                    <a:pt x="6658" y="8344"/>
                    <a:pt x="6661" y="8344"/>
                  </a:cubicBezTo>
                  <a:lnTo>
                    <a:pt x="6661" y="8344"/>
                  </a:lnTo>
                  <a:lnTo>
                    <a:pt x="6661" y="8347"/>
                  </a:lnTo>
                  <a:lnTo>
                    <a:pt x="6661" y="8347"/>
                  </a:lnTo>
                  <a:lnTo>
                    <a:pt x="6661" y="8347"/>
                  </a:lnTo>
                  <a:lnTo>
                    <a:pt x="6661" y="8347"/>
                  </a:lnTo>
                  <a:lnTo>
                    <a:pt x="6661" y="8349"/>
                  </a:lnTo>
                  <a:lnTo>
                    <a:pt x="6661" y="8349"/>
                  </a:lnTo>
                  <a:lnTo>
                    <a:pt x="6661" y="8349"/>
                  </a:lnTo>
                  <a:lnTo>
                    <a:pt x="6661" y="8349"/>
                  </a:lnTo>
                  <a:lnTo>
                    <a:pt x="6661" y="8352"/>
                  </a:lnTo>
                  <a:lnTo>
                    <a:pt x="6661" y="8352"/>
                  </a:lnTo>
                  <a:lnTo>
                    <a:pt x="6661" y="8352"/>
                  </a:lnTo>
                  <a:lnTo>
                    <a:pt x="6661" y="8352"/>
                  </a:lnTo>
                  <a:lnTo>
                    <a:pt x="6661" y="8352"/>
                  </a:lnTo>
                  <a:lnTo>
                    <a:pt x="6663" y="8352"/>
                  </a:lnTo>
                  <a:lnTo>
                    <a:pt x="6663" y="8352"/>
                  </a:lnTo>
                  <a:lnTo>
                    <a:pt x="6663" y="8355"/>
                  </a:lnTo>
                  <a:lnTo>
                    <a:pt x="6663" y="8355"/>
                  </a:lnTo>
                  <a:lnTo>
                    <a:pt x="6663" y="8355"/>
                  </a:lnTo>
                  <a:lnTo>
                    <a:pt x="6663" y="8355"/>
                  </a:lnTo>
                  <a:lnTo>
                    <a:pt x="6663" y="8355"/>
                  </a:lnTo>
                  <a:lnTo>
                    <a:pt x="6663" y="8355"/>
                  </a:lnTo>
                  <a:lnTo>
                    <a:pt x="6663" y="8357"/>
                  </a:lnTo>
                  <a:lnTo>
                    <a:pt x="6663" y="8357"/>
                  </a:lnTo>
                  <a:lnTo>
                    <a:pt x="6663" y="8357"/>
                  </a:lnTo>
                  <a:lnTo>
                    <a:pt x="6663" y="8357"/>
                  </a:lnTo>
                  <a:lnTo>
                    <a:pt x="6663" y="8357"/>
                  </a:lnTo>
                  <a:lnTo>
                    <a:pt x="6663" y="8357"/>
                  </a:lnTo>
                  <a:lnTo>
                    <a:pt x="6663" y="8357"/>
                  </a:lnTo>
                  <a:lnTo>
                    <a:pt x="6663" y="8357"/>
                  </a:lnTo>
                  <a:lnTo>
                    <a:pt x="6663" y="8360"/>
                  </a:lnTo>
                  <a:lnTo>
                    <a:pt x="6663" y="8360"/>
                  </a:lnTo>
                  <a:lnTo>
                    <a:pt x="6663" y="8360"/>
                  </a:lnTo>
                  <a:cubicBezTo>
                    <a:pt x="6653" y="8498"/>
                    <a:pt x="6613" y="8368"/>
                    <a:pt x="6597" y="8408"/>
                  </a:cubicBezTo>
                  <a:cubicBezTo>
                    <a:pt x="6594" y="8416"/>
                    <a:pt x="6629" y="8424"/>
                    <a:pt x="6618" y="8429"/>
                  </a:cubicBezTo>
                  <a:cubicBezTo>
                    <a:pt x="6589" y="8447"/>
                    <a:pt x="6584" y="8397"/>
                    <a:pt x="6579" y="8426"/>
                  </a:cubicBezTo>
                  <a:cubicBezTo>
                    <a:pt x="6571" y="8461"/>
                    <a:pt x="6631" y="8463"/>
                    <a:pt x="6647" y="8492"/>
                  </a:cubicBezTo>
                  <a:cubicBezTo>
                    <a:pt x="6669" y="8540"/>
                    <a:pt x="6594" y="8479"/>
                    <a:pt x="6584" y="8484"/>
                  </a:cubicBezTo>
                  <a:cubicBezTo>
                    <a:pt x="6563" y="8495"/>
                    <a:pt x="6581" y="8527"/>
                    <a:pt x="6571" y="8548"/>
                  </a:cubicBezTo>
                  <a:cubicBezTo>
                    <a:pt x="6568" y="8556"/>
                    <a:pt x="6552" y="8553"/>
                    <a:pt x="6547" y="8561"/>
                  </a:cubicBezTo>
                  <a:cubicBezTo>
                    <a:pt x="6544" y="8569"/>
                    <a:pt x="6555" y="8580"/>
                    <a:pt x="6552" y="8588"/>
                  </a:cubicBezTo>
                  <a:cubicBezTo>
                    <a:pt x="6541" y="8606"/>
                    <a:pt x="6528" y="8622"/>
                    <a:pt x="6512" y="8638"/>
                  </a:cubicBezTo>
                  <a:cubicBezTo>
                    <a:pt x="6483" y="8664"/>
                    <a:pt x="6481" y="8619"/>
                    <a:pt x="6478" y="8651"/>
                  </a:cubicBezTo>
                  <a:cubicBezTo>
                    <a:pt x="6475" y="8667"/>
                    <a:pt x="6502" y="8683"/>
                    <a:pt x="6491" y="8691"/>
                  </a:cubicBezTo>
                  <a:cubicBezTo>
                    <a:pt x="6467" y="8709"/>
                    <a:pt x="6444" y="8675"/>
                    <a:pt x="6425" y="8670"/>
                  </a:cubicBezTo>
                  <a:cubicBezTo>
                    <a:pt x="6417" y="8670"/>
                    <a:pt x="6404" y="8670"/>
                    <a:pt x="6406" y="8672"/>
                  </a:cubicBezTo>
                  <a:cubicBezTo>
                    <a:pt x="6420" y="8688"/>
                    <a:pt x="6441" y="8694"/>
                    <a:pt x="6451" y="8707"/>
                  </a:cubicBezTo>
                  <a:cubicBezTo>
                    <a:pt x="6459" y="8715"/>
                    <a:pt x="6467" y="8731"/>
                    <a:pt x="6459" y="8731"/>
                  </a:cubicBezTo>
                  <a:lnTo>
                    <a:pt x="6459" y="8731"/>
                  </a:lnTo>
                  <a:lnTo>
                    <a:pt x="6459" y="8731"/>
                  </a:lnTo>
                  <a:lnTo>
                    <a:pt x="6459" y="8731"/>
                  </a:lnTo>
                  <a:lnTo>
                    <a:pt x="6459" y="8731"/>
                  </a:lnTo>
                  <a:lnTo>
                    <a:pt x="6459" y="8731"/>
                  </a:lnTo>
                  <a:lnTo>
                    <a:pt x="6459" y="8731"/>
                  </a:lnTo>
                  <a:lnTo>
                    <a:pt x="6459" y="8731"/>
                  </a:lnTo>
                  <a:lnTo>
                    <a:pt x="6459" y="8731"/>
                  </a:lnTo>
                  <a:lnTo>
                    <a:pt x="6441" y="8731"/>
                  </a:lnTo>
                  <a:lnTo>
                    <a:pt x="6444" y="8731"/>
                  </a:lnTo>
                  <a:cubicBezTo>
                    <a:pt x="6425" y="8728"/>
                    <a:pt x="6412" y="8723"/>
                    <a:pt x="6396" y="8715"/>
                  </a:cubicBezTo>
                  <a:cubicBezTo>
                    <a:pt x="6391" y="8712"/>
                    <a:pt x="6406" y="8702"/>
                    <a:pt x="6401" y="8696"/>
                  </a:cubicBezTo>
                  <a:cubicBezTo>
                    <a:pt x="6393" y="8694"/>
                    <a:pt x="6367" y="8694"/>
                    <a:pt x="6375" y="8699"/>
                  </a:cubicBezTo>
                  <a:cubicBezTo>
                    <a:pt x="6391" y="8709"/>
                    <a:pt x="6412" y="8707"/>
                    <a:pt x="6430" y="8715"/>
                  </a:cubicBezTo>
                  <a:cubicBezTo>
                    <a:pt x="6436" y="8717"/>
                    <a:pt x="6441" y="8725"/>
                    <a:pt x="6444" y="8736"/>
                  </a:cubicBezTo>
                  <a:lnTo>
                    <a:pt x="6444" y="8736"/>
                  </a:lnTo>
                  <a:cubicBezTo>
                    <a:pt x="6446" y="8736"/>
                    <a:pt x="6446" y="8739"/>
                    <a:pt x="6446" y="8741"/>
                  </a:cubicBezTo>
                  <a:lnTo>
                    <a:pt x="6446" y="8741"/>
                  </a:lnTo>
                  <a:lnTo>
                    <a:pt x="6446" y="8744"/>
                  </a:lnTo>
                  <a:lnTo>
                    <a:pt x="6446" y="8744"/>
                  </a:lnTo>
                  <a:cubicBezTo>
                    <a:pt x="6449" y="8747"/>
                    <a:pt x="6449" y="8749"/>
                    <a:pt x="6449" y="8749"/>
                  </a:cubicBezTo>
                  <a:lnTo>
                    <a:pt x="6449" y="8752"/>
                  </a:lnTo>
                  <a:lnTo>
                    <a:pt x="6449" y="8752"/>
                  </a:lnTo>
                  <a:lnTo>
                    <a:pt x="6449" y="8754"/>
                  </a:lnTo>
                  <a:lnTo>
                    <a:pt x="6449" y="8754"/>
                  </a:lnTo>
                  <a:lnTo>
                    <a:pt x="6449" y="8754"/>
                  </a:lnTo>
                  <a:lnTo>
                    <a:pt x="6449" y="8754"/>
                  </a:lnTo>
                  <a:lnTo>
                    <a:pt x="6449" y="8760"/>
                  </a:lnTo>
                  <a:lnTo>
                    <a:pt x="6449" y="8760"/>
                  </a:lnTo>
                  <a:lnTo>
                    <a:pt x="6449" y="8760"/>
                  </a:lnTo>
                  <a:cubicBezTo>
                    <a:pt x="6451" y="8765"/>
                    <a:pt x="6451" y="8770"/>
                    <a:pt x="6451" y="8776"/>
                  </a:cubicBezTo>
                  <a:lnTo>
                    <a:pt x="6451" y="8776"/>
                  </a:lnTo>
                  <a:lnTo>
                    <a:pt x="6451" y="8776"/>
                  </a:lnTo>
                  <a:lnTo>
                    <a:pt x="6451" y="8776"/>
                  </a:lnTo>
                  <a:lnTo>
                    <a:pt x="6451" y="8776"/>
                  </a:lnTo>
                  <a:lnTo>
                    <a:pt x="6451" y="8778"/>
                  </a:lnTo>
                  <a:lnTo>
                    <a:pt x="6451" y="8778"/>
                  </a:lnTo>
                  <a:lnTo>
                    <a:pt x="6451" y="8778"/>
                  </a:lnTo>
                  <a:lnTo>
                    <a:pt x="6451" y="8784"/>
                  </a:lnTo>
                  <a:lnTo>
                    <a:pt x="6451" y="8784"/>
                  </a:lnTo>
                  <a:lnTo>
                    <a:pt x="6451" y="8784"/>
                  </a:lnTo>
                  <a:lnTo>
                    <a:pt x="6451" y="8784"/>
                  </a:lnTo>
                  <a:lnTo>
                    <a:pt x="6451" y="8784"/>
                  </a:lnTo>
                  <a:lnTo>
                    <a:pt x="6451" y="8784"/>
                  </a:lnTo>
                  <a:lnTo>
                    <a:pt x="6451" y="8784"/>
                  </a:lnTo>
                  <a:lnTo>
                    <a:pt x="6451" y="8786"/>
                  </a:lnTo>
                  <a:lnTo>
                    <a:pt x="6451" y="8786"/>
                  </a:lnTo>
                  <a:lnTo>
                    <a:pt x="6451" y="8786"/>
                  </a:lnTo>
                  <a:lnTo>
                    <a:pt x="6451" y="8789"/>
                  </a:lnTo>
                  <a:lnTo>
                    <a:pt x="6451" y="8789"/>
                  </a:lnTo>
                  <a:lnTo>
                    <a:pt x="6451" y="8789"/>
                  </a:lnTo>
                  <a:lnTo>
                    <a:pt x="6451" y="8789"/>
                  </a:lnTo>
                  <a:lnTo>
                    <a:pt x="6451" y="8789"/>
                  </a:lnTo>
                  <a:lnTo>
                    <a:pt x="6451" y="8789"/>
                  </a:lnTo>
                  <a:lnTo>
                    <a:pt x="6451" y="8789"/>
                  </a:lnTo>
                  <a:lnTo>
                    <a:pt x="6451" y="8789"/>
                  </a:lnTo>
                  <a:lnTo>
                    <a:pt x="6451" y="8789"/>
                  </a:lnTo>
                  <a:lnTo>
                    <a:pt x="6451" y="8792"/>
                  </a:lnTo>
                  <a:cubicBezTo>
                    <a:pt x="6449" y="8799"/>
                    <a:pt x="6428" y="8794"/>
                    <a:pt x="6430" y="8802"/>
                  </a:cubicBezTo>
                  <a:cubicBezTo>
                    <a:pt x="6430" y="8810"/>
                    <a:pt x="6449" y="8797"/>
                    <a:pt x="6454" y="8802"/>
                  </a:cubicBezTo>
                  <a:cubicBezTo>
                    <a:pt x="6459" y="8813"/>
                    <a:pt x="6446" y="8826"/>
                    <a:pt x="6449" y="8839"/>
                  </a:cubicBezTo>
                  <a:cubicBezTo>
                    <a:pt x="6451" y="8852"/>
                    <a:pt x="6467" y="8860"/>
                    <a:pt x="6467" y="8876"/>
                  </a:cubicBezTo>
                  <a:cubicBezTo>
                    <a:pt x="6470" y="8882"/>
                    <a:pt x="6451" y="8879"/>
                    <a:pt x="6451" y="8884"/>
                  </a:cubicBezTo>
                  <a:cubicBezTo>
                    <a:pt x="6446" y="8911"/>
                    <a:pt x="6470" y="8940"/>
                    <a:pt x="6465" y="8966"/>
                  </a:cubicBezTo>
                  <a:cubicBezTo>
                    <a:pt x="6465" y="8974"/>
                    <a:pt x="6446" y="8974"/>
                    <a:pt x="6446" y="8982"/>
                  </a:cubicBezTo>
                  <a:cubicBezTo>
                    <a:pt x="6446" y="9003"/>
                    <a:pt x="6491" y="9038"/>
                    <a:pt x="6470" y="9038"/>
                  </a:cubicBezTo>
                  <a:cubicBezTo>
                    <a:pt x="6454" y="9035"/>
                    <a:pt x="6444" y="8995"/>
                    <a:pt x="6430" y="9006"/>
                  </a:cubicBezTo>
                  <a:cubicBezTo>
                    <a:pt x="6417" y="9017"/>
                    <a:pt x="6449" y="9038"/>
                    <a:pt x="6449" y="9056"/>
                  </a:cubicBezTo>
                  <a:cubicBezTo>
                    <a:pt x="6449" y="9099"/>
                    <a:pt x="6383" y="9117"/>
                    <a:pt x="6428" y="9170"/>
                  </a:cubicBezTo>
                  <a:cubicBezTo>
                    <a:pt x="6481" y="9231"/>
                    <a:pt x="6451" y="9167"/>
                    <a:pt x="6523" y="9175"/>
                  </a:cubicBezTo>
                  <a:cubicBezTo>
                    <a:pt x="6541" y="9175"/>
                    <a:pt x="6547" y="9202"/>
                    <a:pt x="6563" y="9205"/>
                  </a:cubicBezTo>
                  <a:cubicBezTo>
                    <a:pt x="6573" y="9210"/>
                    <a:pt x="6584" y="9191"/>
                    <a:pt x="6594" y="9194"/>
                  </a:cubicBezTo>
                  <a:cubicBezTo>
                    <a:pt x="6610" y="9199"/>
                    <a:pt x="6613" y="9220"/>
                    <a:pt x="6626" y="9228"/>
                  </a:cubicBezTo>
                  <a:cubicBezTo>
                    <a:pt x="6650" y="9247"/>
                    <a:pt x="6724" y="9292"/>
                    <a:pt x="6724" y="9300"/>
                  </a:cubicBezTo>
                  <a:cubicBezTo>
                    <a:pt x="6729" y="9363"/>
                    <a:pt x="6698" y="9358"/>
                    <a:pt x="6745" y="9395"/>
                  </a:cubicBezTo>
                  <a:cubicBezTo>
                    <a:pt x="6748" y="9398"/>
                    <a:pt x="6753" y="9395"/>
                    <a:pt x="6753" y="9392"/>
                  </a:cubicBezTo>
                  <a:cubicBezTo>
                    <a:pt x="6748" y="9366"/>
                    <a:pt x="6714" y="9268"/>
                    <a:pt x="6716" y="9265"/>
                  </a:cubicBezTo>
                  <a:cubicBezTo>
                    <a:pt x="6721" y="9252"/>
                    <a:pt x="6743" y="9234"/>
                    <a:pt x="6751" y="9244"/>
                  </a:cubicBezTo>
                  <a:cubicBezTo>
                    <a:pt x="6764" y="9260"/>
                    <a:pt x="6748" y="9284"/>
                    <a:pt x="6751" y="9305"/>
                  </a:cubicBezTo>
                  <a:cubicBezTo>
                    <a:pt x="6753" y="9324"/>
                    <a:pt x="6759" y="9342"/>
                    <a:pt x="6764" y="9358"/>
                  </a:cubicBezTo>
                  <a:cubicBezTo>
                    <a:pt x="6772" y="9385"/>
                    <a:pt x="6769" y="9430"/>
                    <a:pt x="6796" y="9448"/>
                  </a:cubicBezTo>
                  <a:cubicBezTo>
                    <a:pt x="6804" y="9453"/>
                    <a:pt x="6817" y="9427"/>
                    <a:pt x="6817" y="9435"/>
                  </a:cubicBezTo>
                  <a:cubicBezTo>
                    <a:pt x="6822" y="9482"/>
                    <a:pt x="6790" y="9490"/>
                    <a:pt x="6838" y="9538"/>
                  </a:cubicBezTo>
                  <a:cubicBezTo>
                    <a:pt x="6851" y="9551"/>
                    <a:pt x="6872" y="9551"/>
                    <a:pt x="6888" y="9554"/>
                  </a:cubicBezTo>
                  <a:cubicBezTo>
                    <a:pt x="6896" y="9557"/>
                    <a:pt x="6907" y="9549"/>
                    <a:pt x="6912" y="9554"/>
                  </a:cubicBezTo>
                  <a:cubicBezTo>
                    <a:pt x="6917" y="9559"/>
                    <a:pt x="6939" y="9618"/>
                    <a:pt x="6957" y="9623"/>
                  </a:cubicBezTo>
                  <a:cubicBezTo>
                    <a:pt x="6970" y="9625"/>
                    <a:pt x="6981" y="9612"/>
                    <a:pt x="6991" y="9615"/>
                  </a:cubicBezTo>
                  <a:cubicBezTo>
                    <a:pt x="7018" y="9623"/>
                    <a:pt x="7142" y="9694"/>
                    <a:pt x="7169" y="9713"/>
                  </a:cubicBezTo>
                  <a:cubicBezTo>
                    <a:pt x="7185" y="9726"/>
                    <a:pt x="7195" y="9747"/>
                    <a:pt x="7214" y="9755"/>
                  </a:cubicBezTo>
                  <a:cubicBezTo>
                    <a:pt x="7230" y="9760"/>
                    <a:pt x="7243" y="9747"/>
                    <a:pt x="7259" y="9747"/>
                  </a:cubicBezTo>
                  <a:lnTo>
                    <a:pt x="7259" y="9747"/>
                  </a:lnTo>
                  <a:lnTo>
                    <a:pt x="7259" y="9747"/>
                  </a:lnTo>
                  <a:lnTo>
                    <a:pt x="7259" y="9747"/>
                  </a:lnTo>
                  <a:lnTo>
                    <a:pt x="7259" y="9747"/>
                  </a:lnTo>
                  <a:lnTo>
                    <a:pt x="7259" y="9747"/>
                  </a:lnTo>
                  <a:lnTo>
                    <a:pt x="7259"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4" y="9747"/>
                  </a:lnTo>
                  <a:lnTo>
                    <a:pt x="7264" y="9747"/>
                  </a:lnTo>
                  <a:lnTo>
                    <a:pt x="7264" y="9747"/>
                  </a:lnTo>
                  <a:lnTo>
                    <a:pt x="7264" y="9747"/>
                  </a:lnTo>
                  <a:lnTo>
                    <a:pt x="7264" y="9747"/>
                  </a:lnTo>
                  <a:lnTo>
                    <a:pt x="7264" y="9747"/>
                  </a:lnTo>
                  <a:lnTo>
                    <a:pt x="7267" y="9747"/>
                  </a:lnTo>
                  <a:lnTo>
                    <a:pt x="7267" y="9747"/>
                  </a:lnTo>
                  <a:cubicBezTo>
                    <a:pt x="7269" y="9747"/>
                    <a:pt x="7272" y="9750"/>
                    <a:pt x="7275" y="9750"/>
                  </a:cubicBezTo>
                  <a:lnTo>
                    <a:pt x="7275" y="9758"/>
                  </a:lnTo>
                  <a:cubicBezTo>
                    <a:pt x="7232" y="9909"/>
                    <a:pt x="7262" y="9827"/>
                    <a:pt x="7219" y="9940"/>
                  </a:cubicBezTo>
                  <a:cubicBezTo>
                    <a:pt x="7211" y="9964"/>
                    <a:pt x="7230" y="10033"/>
                    <a:pt x="7222" y="10041"/>
                  </a:cubicBezTo>
                  <a:cubicBezTo>
                    <a:pt x="7195" y="10070"/>
                    <a:pt x="7100" y="10118"/>
                    <a:pt x="7060" y="10089"/>
                  </a:cubicBezTo>
                  <a:cubicBezTo>
                    <a:pt x="6999" y="10044"/>
                    <a:pt x="7145" y="10068"/>
                    <a:pt x="6991" y="10028"/>
                  </a:cubicBezTo>
                  <a:cubicBezTo>
                    <a:pt x="6984" y="10025"/>
                    <a:pt x="6984" y="10044"/>
                    <a:pt x="6976" y="10044"/>
                  </a:cubicBezTo>
                  <a:cubicBezTo>
                    <a:pt x="6970" y="10044"/>
                    <a:pt x="6909" y="10023"/>
                    <a:pt x="6894" y="10015"/>
                  </a:cubicBezTo>
                  <a:lnTo>
                    <a:pt x="6843" y="9993"/>
                  </a:lnTo>
                  <a:lnTo>
                    <a:pt x="6841" y="9993"/>
                  </a:lnTo>
                  <a:close/>
                  <a:moveTo>
                    <a:pt x="1109" y="4948"/>
                  </a:moveTo>
                  <a:cubicBezTo>
                    <a:pt x="1130" y="4950"/>
                    <a:pt x="1189" y="4961"/>
                    <a:pt x="1194" y="4964"/>
                  </a:cubicBezTo>
                  <a:cubicBezTo>
                    <a:pt x="1223" y="4974"/>
                    <a:pt x="1244" y="5011"/>
                    <a:pt x="1276" y="5024"/>
                  </a:cubicBezTo>
                  <a:cubicBezTo>
                    <a:pt x="1329" y="5046"/>
                    <a:pt x="1398" y="5035"/>
                    <a:pt x="1443" y="5077"/>
                  </a:cubicBezTo>
                  <a:cubicBezTo>
                    <a:pt x="1467" y="5099"/>
                    <a:pt x="1488" y="5117"/>
                    <a:pt x="1509" y="5141"/>
                  </a:cubicBezTo>
                  <a:cubicBezTo>
                    <a:pt x="1517" y="5152"/>
                    <a:pt x="1512" y="5170"/>
                    <a:pt x="1522" y="5181"/>
                  </a:cubicBezTo>
                  <a:cubicBezTo>
                    <a:pt x="1530" y="5189"/>
                    <a:pt x="1549" y="5183"/>
                    <a:pt x="1554" y="5194"/>
                  </a:cubicBezTo>
                  <a:cubicBezTo>
                    <a:pt x="1559" y="5215"/>
                    <a:pt x="1557" y="5239"/>
                    <a:pt x="1546" y="5257"/>
                  </a:cubicBezTo>
                  <a:cubicBezTo>
                    <a:pt x="1541" y="5268"/>
                    <a:pt x="1514" y="5252"/>
                    <a:pt x="1512" y="5263"/>
                  </a:cubicBezTo>
                  <a:cubicBezTo>
                    <a:pt x="1509" y="5276"/>
                    <a:pt x="1533" y="5279"/>
                    <a:pt x="1541" y="5292"/>
                  </a:cubicBezTo>
                  <a:cubicBezTo>
                    <a:pt x="1543" y="5297"/>
                    <a:pt x="1541" y="5308"/>
                    <a:pt x="1543" y="5316"/>
                  </a:cubicBezTo>
                  <a:cubicBezTo>
                    <a:pt x="1543" y="5334"/>
                    <a:pt x="1551" y="5355"/>
                    <a:pt x="1546" y="5374"/>
                  </a:cubicBezTo>
                  <a:cubicBezTo>
                    <a:pt x="1522" y="5443"/>
                    <a:pt x="1438" y="5350"/>
                    <a:pt x="1406" y="5398"/>
                  </a:cubicBezTo>
                  <a:cubicBezTo>
                    <a:pt x="1374" y="5445"/>
                    <a:pt x="1422" y="5509"/>
                    <a:pt x="1406" y="5520"/>
                  </a:cubicBezTo>
                  <a:cubicBezTo>
                    <a:pt x="1377" y="5538"/>
                    <a:pt x="1329" y="5541"/>
                    <a:pt x="1326" y="5541"/>
                  </a:cubicBezTo>
                  <a:cubicBezTo>
                    <a:pt x="1321" y="5530"/>
                    <a:pt x="1337" y="5517"/>
                    <a:pt x="1334" y="5506"/>
                  </a:cubicBezTo>
                  <a:cubicBezTo>
                    <a:pt x="1332" y="5493"/>
                    <a:pt x="1326" y="5480"/>
                    <a:pt x="1316" y="5469"/>
                  </a:cubicBezTo>
                  <a:cubicBezTo>
                    <a:pt x="1308" y="5461"/>
                    <a:pt x="1292" y="5464"/>
                    <a:pt x="1284" y="5456"/>
                  </a:cubicBezTo>
                  <a:cubicBezTo>
                    <a:pt x="1244" y="5416"/>
                    <a:pt x="1239" y="5385"/>
                    <a:pt x="1218" y="5361"/>
                  </a:cubicBezTo>
                  <a:cubicBezTo>
                    <a:pt x="1210" y="5353"/>
                    <a:pt x="1168" y="5326"/>
                    <a:pt x="1160" y="5318"/>
                  </a:cubicBezTo>
                  <a:cubicBezTo>
                    <a:pt x="1149" y="5305"/>
                    <a:pt x="1157" y="5284"/>
                    <a:pt x="1149" y="5271"/>
                  </a:cubicBezTo>
                  <a:cubicBezTo>
                    <a:pt x="1109" y="5220"/>
                    <a:pt x="1046" y="5215"/>
                    <a:pt x="1001" y="5178"/>
                  </a:cubicBezTo>
                  <a:cubicBezTo>
                    <a:pt x="993" y="5170"/>
                    <a:pt x="1035" y="5197"/>
                    <a:pt x="1030" y="5186"/>
                  </a:cubicBezTo>
                  <a:cubicBezTo>
                    <a:pt x="1025" y="5173"/>
                    <a:pt x="993" y="5175"/>
                    <a:pt x="993" y="5162"/>
                  </a:cubicBezTo>
                  <a:cubicBezTo>
                    <a:pt x="993" y="5122"/>
                    <a:pt x="1075" y="5062"/>
                    <a:pt x="1085" y="5022"/>
                  </a:cubicBezTo>
                  <a:cubicBezTo>
                    <a:pt x="1088" y="5017"/>
                    <a:pt x="1070" y="5022"/>
                    <a:pt x="1070" y="5017"/>
                  </a:cubicBezTo>
                  <a:cubicBezTo>
                    <a:pt x="1067" y="5003"/>
                    <a:pt x="1077" y="4990"/>
                    <a:pt x="1080" y="4979"/>
                  </a:cubicBezTo>
                  <a:cubicBezTo>
                    <a:pt x="1083" y="4966"/>
                    <a:pt x="1083" y="4950"/>
                    <a:pt x="1091" y="4942"/>
                  </a:cubicBezTo>
                  <a:cubicBezTo>
                    <a:pt x="1096" y="4937"/>
                    <a:pt x="1117" y="4945"/>
                    <a:pt x="1109" y="4948"/>
                  </a:cubicBezTo>
                  <a:close/>
                  <a:moveTo>
                    <a:pt x="2089" y="0"/>
                  </a:moveTo>
                  <a:lnTo>
                    <a:pt x="2049" y="0"/>
                  </a:lnTo>
                  <a:cubicBezTo>
                    <a:pt x="2041" y="11"/>
                    <a:pt x="2033" y="24"/>
                    <a:pt x="2015" y="13"/>
                  </a:cubicBezTo>
                  <a:cubicBezTo>
                    <a:pt x="2007" y="11"/>
                    <a:pt x="2001" y="5"/>
                    <a:pt x="1999" y="0"/>
                  </a:cubicBezTo>
                  <a:lnTo>
                    <a:pt x="1837" y="0"/>
                  </a:lnTo>
                  <a:lnTo>
                    <a:pt x="1837" y="8"/>
                  </a:lnTo>
                  <a:cubicBezTo>
                    <a:pt x="1829" y="48"/>
                    <a:pt x="1750" y="61"/>
                    <a:pt x="1782" y="122"/>
                  </a:cubicBezTo>
                  <a:cubicBezTo>
                    <a:pt x="1792" y="143"/>
                    <a:pt x="1805" y="161"/>
                    <a:pt x="1824" y="172"/>
                  </a:cubicBezTo>
                  <a:cubicBezTo>
                    <a:pt x="1832" y="177"/>
                    <a:pt x="1843" y="161"/>
                    <a:pt x="1850" y="167"/>
                  </a:cubicBezTo>
                  <a:cubicBezTo>
                    <a:pt x="1856" y="167"/>
                    <a:pt x="1848" y="177"/>
                    <a:pt x="1850" y="183"/>
                  </a:cubicBezTo>
                  <a:cubicBezTo>
                    <a:pt x="1853" y="185"/>
                    <a:pt x="1866" y="177"/>
                    <a:pt x="1861" y="180"/>
                  </a:cubicBezTo>
                  <a:cubicBezTo>
                    <a:pt x="1848" y="188"/>
                    <a:pt x="1832" y="185"/>
                    <a:pt x="1821" y="199"/>
                  </a:cubicBezTo>
                  <a:cubicBezTo>
                    <a:pt x="1813" y="204"/>
                    <a:pt x="1792" y="275"/>
                    <a:pt x="1816" y="283"/>
                  </a:cubicBezTo>
                  <a:cubicBezTo>
                    <a:pt x="1845" y="291"/>
                    <a:pt x="1877" y="238"/>
                    <a:pt x="1903" y="254"/>
                  </a:cubicBezTo>
                  <a:cubicBezTo>
                    <a:pt x="1909" y="257"/>
                    <a:pt x="1906" y="267"/>
                    <a:pt x="1903" y="275"/>
                  </a:cubicBezTo>
                  <a:cubicBezTo>
                    <a:pt x="1903" y="294"/>
                    <a:pt x="1888" y="315"/>
                    <a:pt x="1896" y="334"/>
                  </a:cubicBezTo>
                  <a:cubicBezTo>
                    <a:pt x="1903" y="349"/>
                    <a:pt x="1938" y="341"/>
                    <a:pt x="1943" y="357"/>
                  </a:cubicBezTo>
                  <a:cubicBezTo>
                    <a:pt x="1948" y="373"/>
                    <a:pt x="1919" y="386"/>
                    <a:pt x="1922" y="405"/>
                  </a:cubicBezTo>
                  <a:cubicBezTo>
                    <a:pt x="1922" y="421"/>
                    <a:pt x="1938" y="431"/>
                    <a:pt x="1948" y="442"/>
                  </a:cubicBezTo>
                  <a:cubicBezTo>
                    <a:pt x="1951" y="450"/>
                    <a:pt x="1972" y="455"/>
                    <a:pt x="1967" y="458"/>
                  </a:cubicBezTo>
                  <a:cubicBezTo>
                    <a:pt x="1948" y="469"/>
                    <a:pt x="1919" y="458"/>
                    <a:pt x="1901" y="471"/>
                  </a:cubicBezTo>
                  <a:cubicBezTo>
                    <a:pt x="1866" y="498"/>
                    <a:pt x="1935" y="588"/>
                    <a:pt x="1948" y="606"/>
                  </a:cubicBezTo>
                  <a:cubicBezTo>
                    <a:pt x="1978" y="633"/>
                    <a:pt x="2083" y="731"/>
                    <a:pt x="2105" y="627"/>
                  </a:cubicBezTo>
                  <a:cubicBezTo>
                    <a:pt x="2107" y="609"/>
                    <a:pt x="2060" y="588"/>
                    <a:pt x="2076" y="574"/>
                  </a:cubicBezTo>
                  <a:cubicBezTo>
                    <a:pt x="2091" y="561"/>
                    <a:pt x="2105" y="604"/>
                    <a:pt x="2123" y="611"/>
                  </a:cubicBezTo>
                  <a:cubicBezTo>
                    <a:pt x="2144" y="622"/>
                    <a:pt x="2179" y="627"/>
                    <a:pt x="2179" y="593"/>
                  </a:cubicBezTo>
                  <a:cubicBezTo>
                    <a:pt x="2176" y="574"/>
                    <a:pt x="2160" y="556"/>
                    <a:pt x="2163" y="537"/>
                  </a:cubicBezTo>
                  <a:cubicBezTo>
                    <a:pt x="2163" y="524"/>
                    <a:pt x="2171" y="564"/>
                    <a:pt x="2181" y="574"/>
                  </a:cubicBezTo>
                  <a:cubicBezTo>
                    <a:pt x="2192" y="588"/>
                    <a:pt x="2205" y="596"/>
                    <a:pt x="2221" y="604"/>
                  </a:cubicBezTo>
                  <a:cubicBezTo>
                    <a:pt x="2226" y="606"/>
                    <a:pt x="2237" y="611"/>
                    <a:pt x="2240" y="604"/>
                  </a:cubicBezTo>
                  <a:cubicBezTo>
                    <a:pt x="2240" y="596"/>
                    <a:pt x="2240" y="585"/>
                    <a:pt x="2237" y="574"/>
                  </a:cubicBezTo>
                  <a:cubicBezTo>
                    <a:pt x="2240" y="580"/>
                    <a:pt x="2242" y="585"/>
                    <a:pt x="2245" y="593"/>
                  </a:cubicBezTo>
                  <a:cubicBezTo>
                    <a:pt x="2245" y="601"/>
                    <a:pt x="2234" y="614"/>
                    <a:pt x="2242" y="617"/>
                  </a:cubicBezTo>
                  <a:cubicBezTo>
                    <a:pt x="2263" y="619"/>
                    <a:pt x="2287" y="617"/>
                    <a:pt x="2306" y="604"/>
                  </a:cubicBezTo>
                  <a:cubicBezTo>
                    <a:pt x="2308" y="601"/>
                    <a:pt x="2308" y="598"/>
                    <a:pt x="2306" y="596"/>
                  </a:cubicBezTo>
                  <a:cubicBezTo>
                    <a:pt x="2316" y="604"/>
                    <a:pt x="2351" y="585"/>
                    <a:pt x="2340" y="598"/>
                  </a:cubicBezTo>
                  <a:cubicBezTo>
                    <a:pt x="2327" y="622"/>
                    <a:pt x="2266" y="633"/>
                    <a:pt x="2279" y="654"/>
                  </a:cubicBezTo>
                  <a:cubicBezTo>
                    <a:pt x="2293" y="672"/>
                    <a:pt x="2324" y="659"/>
                    <a:pt x="2338" y="675"/>
                  </a:cubicBezTo>
                  <a:cubicBezTo>
                    <a:pt x="2351" y="691"/>
                    <a:pt x="2330" y="720"/>
                    <a:pt x="2343" y="733"/>
                  </a:cubicBezTo>
                  <a:cubicBezTo>
                    <a:pt x="2356" y="741"/>
                    <a:pt x="2364" y="709"/>
                    <a:pt x="2377" y="704"/>
                  </a:cubicBezTo>
                  <a:cubicBezTo>
                    <a:pt x="2391" y="701"/>
                    <a:pt x="2401" y="715"/>
                    <a:pt x="2414" y="715"/>
                  </a:cubicBezTo>
                  <a:cubicBezTo>
                    <a:pt x="2422" y="712"/>
                    <a:pt x="2436" y="707"/>
                    <a:pt x="2436" y="696"/>
                  </a:cubicBezTo>
                  <a:cubicBezTo>
                    <a:pt x="2433" y="694"/>
                    <a:pt x="2422" y="688"/>
                    <a:pt x="2428" y="688"/>
                  </a:cubicBezTo>
                  <a:cubicBezTo>
                    <a:pt x="2446" y="686"/>
                    <a:pt x="2544" y="696"/>
                    <a:pt x="2555" y="683"/>
                  </a:cubicBezTo>
                  <a:cubicBezTo>
                    <a:pt x="2568" y="662"/>
                    <a:pt x="2507" y="625"/>
                    <a:pt x="2528" y="611"/>
                  </a:cubicBezTo>
                  <a:cubicBezTo>
                    <a:pt x="2560" y="590"/>
                    <a:pt x="2624" y="585"/>
                    <a:pt x="2661" y="572"/>
                  </a:cubicBezTo>
                  <a:cubicBezTo>
                    <a:pt x="2647" y="566"/>
                    <a:pt x="2634" y="566"/>
                    <a:pt x="2618" y="564"/>
                  </a:cubicBezTo>
                  <a:cubicBezTo>
                    <a:pt x="2616" y="561"/>
                    <a:pt x="2608" y="569"/>
                    <a:pt x="2608" y="566"/>
                  </a:cubicBezTo>
                  <a:cubicBezTo>
                    <a:pt x="2610" y="500"/>
                    <a:pt x="2806" y="521"/>
                    <a:pt x="2719" y="450"/>
                  </a:cubicBezTo>
                  <a:cubicBezTo>
                    <a:pt x="2706" y="439"/>
                    <a:pt x="2653" y="458"/>
                    <a:pt x="2637" y="458"/>
                  </a:cubicBezTo>
                  <a:cubicBezTo>
                    <a:pt x="2586" y="461"/>
                    <a:pt x="2539" y="442"/>
                    <a:pt x="2488" y="431"/>
                  </a:cubicBezTo>
                  <a:cubicBezTo>
                    <a:pt x="2433" y="421"/>
                    <a:pt x="2343" y="371"/>
                    <a:pt x="2295" y="334"/>
                  </a:cubicBezTo>
                  <a:cubicBezTo>
                    <a:pt x="2285" y="326"/>
                    <a:pt x="2279" y="310"/>
                    <a:pt x="2266" y="304"/>
                  </a:cubicBezTo>
                  <a:cubicBezTo>
                    <a:pt x="2256" y="302"/>
                    <a:pt x="2245" y="323"/>
                    <a:pt x="2234" y="318"/>
                  </a:cubicBezTo>
                  <a:cubicBezTo>
                    <a:pt x="2200" y="294"/>
                    <a:pt x="2216" y="246"/>
                    <a:pt x="2197" y="217"/>
                  </a:cubicBezTo>
                  <a:cubicBezTo>
                    <a:pt x="2184" y="201"/>
                    <a:pt x="2166" y="196"/>
                    <a:pt x="2150" y="185"/>
                  </a:cubicBezTo>
                  <a:cubicBezTo>
                    <a:pt x="2144" y="180"/>
                    <a:pt x="2142" y="164"/>
                    <a:pt x="2131" y="164"/>
                  </a:cubicBezTo>
                  <a:cubicBezTo>
                    <a:pt x="2118" y="164"/>
                    <a:pt x="2105" y="193"/>
                    <a:pt x="2099" y="183"/>
                  </a:cubicBezTo>
                  <a:cubicBezTo>
                    <a:pt x="2091" y="164"/>
                    <a:pt x="2115" y="148"/>
                    <a:pt x="2118" y="130"/>
                  </a:cubicBezTo>
                  <a:cubicBezTo>
                    <a:pt x="2121" y="109"/>
                    <a:pt x="2121" y="87"/>
                    <a:pt x="2113" y="71"/>
                  </a:cubicBezTo>
                  <a:cubicBezTo>
                    <a:pt x="2107" y="61"/>
                    <a:pt x="2094" y="56"/>
                    <a:pt x="2083" y="56"/>
                  </a:cubicBezTo>
                  <a:cubicBezTo>
                    <a:pt x="2068" y="58"/>
                    <a:pt x="2052" y="87"/>
                    <a:pt x="2044" y="74"/>
                  </a:cubicBezTo>
                  <a:cubicBezTo>
                    <a:pt x="2020" y="37"/>
                    <a:pt x="2144" y="42"/>
                    <a:pt x="2089" y="0"/>
                  </a:cubicBezTo>
                  <a:close/>
                  <a:moveTo>
                    <a:pt x="2896" y="405"/>
                  </a:moveTo>
                  <a:cubicBezTo>
                    <a:pt x="2915" y="384"/>
                    <a:pt x="2994" y="434"/>
                    <a:pt x="3010" y="434"/>
                  </a:cubicBezTo>
                  <a:cubicBezTo>
                    <a:pt x="3050" y="437"/>
                    <a:pt x="3209" y="400"/>
                    <a:pt x="3209" y="479"/>
                  </a:cubicBezTo>
                  <a:cubicBezTo>
                    <a:pt x="3209" y="498"/>
                    <a:pt x="3145" y="553"/>
                    <a:pt x="3134" y="556"/>
                  </a:cubicBezTo>
                  <a:cubicBezTo>
                    <a:pt x="3113" y="556"/>
                    <a:pt x="3100" y="524"/>
                    <a:pt x="3079" y="524"/>
                  </a:cubicBezTo>
                  <a:cubicBezTo>
                    <a:pt x="3060" y="527"/>
                    <a:pt x="3052" y="551"/>
                    <a:pt x="3039" y="564"/>
                  </a:cubicBezTo>
                  <a:cubicBezTo>
                    <a:pt x="3029" y="561"/>
                    <a:pt x="2909" y="537"/>
                    <a:pt x="2904" y="514"/>
                  </a:cubicBezTo>
                  <a:cubicBezTo>
                    <a:pt x="2901" y="498"/>
                    <a:pt x="2941" y="495"/>
                    <a:pt x="2933" y="484"/>
                  </a:cubicBezTo>
                  <a:cubicBezTo>
                    <a:pt x="2928" y="471"/>
                    <a:pt x="2904" y="492"/>
                    <a:pt x="2891" y="484"/>
                  </a:cubicBezTo>
                  <a:cubicBezTo>
                    <a:pt x="2883" y="482"/>
                    <a:pt x="2901" y="474"/>
                    <a:pt x="2901" y="466"/>
                  </a:cubicBezTo>
                  <a:cubicBezTo>
                    <a:pt x="2901" y="445"/>
                    <a:pt x="2883" y="421"/>
                    <a:pt x="2896" y="405"/>
                  </a:cubicBezTo>
                  <a:close/>
                  <a:moveTo>
                    <a:pt x="2306" y="1390"/>
                  </a:moveTo>
                  <a:cubicBezTo>
                    <a:pt x="2353" y="1392"/>
                    <a:pt x="2380" y="1384"/>
                    <a:pt x="2417" y="1416"/>
                  </a:cubicBezTo>
                  <a:cubicBezTo>
                    <a:pt x="2425" y="1424"/>
                    <a:pt x="2436" y="1459"/>
                    <a:pt x="2433" y="1472"/>
                  </a:cubicBezTo>
                  <a:cubicBezTo>
                    <a:pt x="2425" y="1488"/>
                    <a:pt x="2422" y="1424"/>
                    <a:pt x="2406" y="1424"/>
                  </a:cubicBezTo>
                  <a:cubicBezTo>
                    <a:pt x="2388" y="1427"/>
                    <a:pt x="2409" y="1535"/>
                    <a:pt x="2409" y="1538"/>
                  </a:cubicBezTo>
                  <a:cubicBezTo>
                    <a:pt x="2409" y="1572"/>
                    <a:pt x="2380" y="1625"/>
                    <a:pt x="2353" y="1649"/>
                  </a:cubicBezTo>
                  <a:cubicBezTo>
                    <a:pt x="2348" y="1652"/>
                    <a:pt x="2343" y="1641"/>
                    <a:pt x="2338" y="1644"/>
                  </a:cubicBezTo>
                  <a:cubicBezTo>
                    <a:pt x="2277" y="1668"/>
                    <a:pt x="2256" y="1633"/>
                    <a:pt x="2221" y="1580"/>
                  </a:cubicBezTo>
                  <a:cubicBezTo>
                    <a:pt x="2163" y="1474"/>
                    <a:pt x="2163" y="1382"/>
                    <a:pt x="2306" y="1390"/>
                  </a:cubicBezTo>
                  <a:close/>
                  <a:moveTo>
                    <a:pt x="1924" y="4987"/>
                  </a:moveTo>
                  <a:cubicBezTo>
                    <a:pt x="1880" y="4993"/>
                    <a:pt x="1929" y="4943"/>
                    <a:pt x="1850" y="4867"/>
                  </a:cubicBezTo>
                  <a:cubicBezTo>
                    <a:pt x="1814" y="4832"/>
                    <a:pt x="1558" y="4821"/>
                    <a:pt x="1657" y="4729"/>
                  </a:cubicBezTo>
                  <a:cubicBezTo>
                    <a:pt x="1510" y="4665"/>
                    <a:pt x="1644" y="4669"/>
                    <a:pt x="1596" y="4590"/>
                  </a:cubicBezTo>
                  <a:cubicBezTo>
                    <a:pt x="1628" y="4592"/>
                    <a:pt x="1670" y="4683"/>
                    <a:pt x="1731" y="4716"/>
                  </a:cubicBezTo>
                  <a:cubicBezTo>
                    <a:pt x="1732" y="4667"/>
                    <a:pt x="1693" y="4619"/>
                    <a:pt x="1706" y="4610"/>
                  </a:cubicBezTo>
                  <a:cubicBezTo>
                    <a:pt x="1806" y="4460"/>
                    <a:pt x="1594" y="4500"/>
                    <a:pt x="1510" y="4420"/>
                  </a:cubicBezTo>
                  <a:cubicBezTo>
                    <a:pt x="1597" y="4410"/>
                    <a:pt x="1651" y="4446"/>
                    <a:pt x="1743" y="4477"/>
                  </a:cubicBezTo>
                  <a:cubicBezTo>
                    <a:pt x="1773" y="4648"/>
                    <a:pt x="1813" y="4668"/>
                    <a:pt x="1890" y="4733"/>
                  </a:cubicBezTo>
                  <a:cubicBezTo>
                    <a:pt x="2022" y="4798"/>
                    <a:pt x="2012" y="4897"/>
                    <a:pt x="1980" y="4896"/>
                  </a:cubicBezTo>
                  <a:cubicBezTo>
                    <a:pt x="1945" y="4894"/>
                    <a:pt x="1970" y="4981"/>
                    <a:pt x="1924" y="4987"/>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2" name="Russia"/>
            <p:cNvSpPr>
              <a:spLocks noEditPoints="1"/>
            </p:cNvSpPr>
            <p:nvPr/>
          </p:nvSpPr>
          <p:spPr bwMode="auto">
            <a:xfrm>
              <a:off x="4757196" y="3605563"/>
              <a:ext cx="228600" cy="127000"/>
            </a:xfrm>
            <a:custGeom>
              <a:avLst/>
              <a:gdLst>
                <a:gd name="T0" fmla="*/ 633 w 633"/>
                <a:gd name="T1" fmla="*/ 265 h 353"/>
                <a:gd name="T2" fmla="*/ 614 w 633"/>
                <a:gd name="T3" fmla="*/ 88 h 353"/>
                <a:gd name="T4" fmla="*/ 585 w 633"/>
                <a:gd name="T5" fmla="*/ 64 h 353"/>
                <a:gd name="T6" fmla="*/ 569 w 633"/>
                <a:gd name="T7" fmla="*/ 67 h 353"/>
                <a:gd name="T8" fmla="*/ 553 w 633"/>
                <a:gd name="T9" fmla="*/ 35 h 353"/>
                <a:gd name="T10" fmla="*/ 440 w 633"/>
                <a:gd name="T11" fmla="*/ 59 h 353"/>
                <a:gd name="T12" fmla="*/ 437 w 633"/>
                <a:gd name="T13" fmla="*/ 48 h 353"/>
                <a:gd name="T14" fmla="*/ 318 w 633"/>
                <a:gd name="T15" fmla="*/ 22 h 353"/>
                <a:gd name="T16" fmla="*/ 302 w 633"/>
                <a:gd name="T17" fmla="*/ 0 h 353"/>
                <a:gd name="T18" fmla="*/ 283 w 633"/>
                <a:gd name="T19" fmla="*/ 14 h 353"/>
                <a:gd name="T20" fmla="*/ 283 w 633"/>
                <a:gd name="T21" fmla="*/ 32 h 353"/>
                <a:gd name="T22" fmla="*/ 268 w 633"/>
                <a:gd name="T23" fmla="*/ 35 h 353"/>
                <a:gd name="T24" fmla="*/ 294 w 633"/>
                <a:gd name="T25" fmla="*/ 120 h 353"/>
                <a:gd name="T26" fmla="*/ 151 w 633"/>
                <a:gd name="T27" fmla="*/ 135 h 353"/>
                <a:gd name="T28" fmla="*/ 159 w 633"/>
                <a:gd name="T29" fmla="*/ 120 h 353"/>
                <a:gd name="T30" fmla="*/ 56 w 633"/>
                <a:gd name="T31" fmla="*/ 157 h 353"/>
                <a:gd name="T32" fmla="*/ 43 w 633"/>
                <a:gd name="T33" fmla="*/ 159 h 353"/>
                <a:gd name="T34" fmla="*/ 51 w 633"/>
                <a:gd name="T35" fmla="*/ 223 h 353"/>
                <a:gd name="T36" fmla="*/ 0 w 633"/>
                <a:gd name="T37" fmla="*/ 331 h 353"/>
                <a:gd name="T38" fmla="*/ 630 w 633"/>
                <a:gd name="T39" fmla="*/ 268 h 353"/>
                <a:gd name="T40" fmla="*/ 633 w 633"/>
                <a:gd name="T41" fmla="*/ 265 h 353"/>
                <a:gd name="T42" fmla="*/ 223 w 633"/>
                <a:gd name="T43" fmla="*/ 11 h 353"/>
                <a:gd name="T44" fmla="*/ 220 w 633"/>
                <a:gd name="T45" fmla="*/ 11 h 353"/>
                <a:gd name="T46" fmla="*/ 209 w 633"/>
                <a:gd name="T47" fmla="*/ 38 h 353"/>
                <a:gd name="T48" fmla="*/ 223 w 633"/>
                <a:gd name="T49" fmla="*/ 1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353">
                  <a:moveTo>
                    <a:pt x="633" y="265"/>
                  </a:moveTo>
                  <a:cubicBezTo>
                    <a:pt x="575" y="186"/>
                    <a:pt x="630" y="114"/>
                    <a:pt x="614" y="88"/>
                  </a:cubicBezTo>
                  <a:cubicBezTo>
                    <a:pt x="606" y="77"/>
                    <a:pt x="596" y="69"/>
                    <a:pt x="585" y="64"/>
                  </a:cubicBezTo>
                  <a:cubicBezTo>
                    <a:pt x="580" y="61"/>
                    <a:pt x="572" y="69"/>
                    <a:pt x="569" y="67"/>
                  </a:cubicBezTo>
                  <a:cubicBezTo>
                    <a:pt x="559" y="59"/>
                    <a:pt x="564" y="38"/>
                    <a:pt x="553" y="35"/>
                  </a:cubicBezTo>
                  <a:cubicBezTo>
                    <a:pt x="516" y="24"/>
                    <a:pt x="479" y="59"/>
                    <a:pt x="440" y="59"/>
                  </a:cubicBezTo>
                  <a:cubicBezTo>
                    <a:pt x="434" y="59"/>
                    <a:pt x="442" y="51"/>
                    <a:pt x="437" y="48"/>
                  </a:cubicBezTo>
                  <a:cubicBezTo>
                    <a:pt x="403" y="38"/>
                    <a:pt x="350" y="40"/>
                    <a:pt x="318" y="22"/>
                  </a:cubicBezTo>
                  <a:cubicBezTo>
                    <a:pt x="310" y="16"/>
                    <a:pt x="310" y="3"/>
                    <a:pt x="302" y="0"/>
                  </a:cubicBezTo>
                  <a:cubicBezTo>
                    <a:pt x="294" y="0"/>
                    <a:pt x="291" y="11"/>
                    <a:pt x="283" y="14"/>
                  </a:cubicBezTo>
                  <a:cubicBezTo>
                    <a:pt x="286" y="22"/>
                    <a:pt x="286" y="27"/>
                    <a:pt x="283" y="32"/>
                  </a:cubicBezTo>
                  <a:cubicBezTo>
                    <a:pt x="281" y="38"/>
                    <a:pt x="268" y="30"/>
                    <a:pt x="268" y="35"/>
                  </a:cubicBezTo>
                  <a:cubicBezTo>
                    <a:pt x="265" y="64"/>
                    <a:pt x="302" y="90"/>
                    <a:pt x="294" y="120"/>
                  </a:cubicBezTo>
                  <a:cubicBezTo>
                    <a:pt x="286" y="154"/>
                    <a:pt x="146" y="151"/>
                    <a:pt x="151" y="135"/>
                  </a:cubicBezTo>
                  <a:lnTo>
                    <a:pt x="159" y="120"/>
                  </a:lnTo>
                  <a:cubicBezTo>
                    <a:pt x="130" y="151"/>
                    <a:pt x="98" y="146"/>
                    <a:pt x="56" y="157"/>
                  </a:cubicBezTo>
                  <a:cubicBezTo>
                    <a:pt x="51" y="157"/>
                    <a:pt x="43" y="154"/>
                    <a:pt x="43" y="159"/>
                  </a:cubicBezTo>
                  <a:cubicBezTo>
                    <a:pt x="40" y="180"/>
                    <a:pt x="51" y="202"/>
                    <a:pt x="51" y="223"/>
                  </a:cubicBezTo>
                  <a:cubicBezTo>
                    <a:pt x="51" y="260"/>
                    <a:pt x="32" y="300"/>
                    <a:pt x="0" y="331"/>
                  </a:cubicBezTo>
                  <a:cubicBezTo>
                    <a:pt x="151" y="353"/>
                    <a:pt x="508" y="339"/>
                    <a:pt x="630" y="268"/>
                  </a:cubicBezTo>
                  <a:lnTo>
                    <a:pt x="633" y="265"/>
                  </a:lnTo>
                  <a:close/>
                  <a:moveTo>
                    <a:pt x="223" y="11"/>
                  </a:moveTo>
                  <a:lnTo>
                    <a:pt x="220" y="11"/>
                  </a:lnTo>
                  <a:cubicBezTo>
                    <a:pt x="217" y="19"/>
                    <a:pt x="212" y="30"/>
                    <a:pt x="209" y="38"/>
                  </a:cubicBezTo>
                  <a:cubicBezTo>
                    <a:pt x="215" y="30"/>
                    <a:pt x="220" y="19"/>
                    <a:pt x="223" y="11"/>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3" name="Romania"/>
            <p:cNvSpPr>
              <a:spLocks/>
            </p:cNvSpPr>
            <p:nvPr/>
          </p:nvSpPr>
          <p:spPr bwMode="auto">
            <a:xfrm>
              <a:off x="4949284" y="4381851"/>
              <a:ext cx="835025" cy="627063"/>
            </a:xfrm>
            <a:custGeom>
              <a:avLst/>
              <a:gdLst>
                <a:gd name="T0" fmla="*/ 2012 w 2319"/>
                <a:gd name="T1" fmla="*/ 1435 h 1742"/>
                <a:gd name="T2" fmla="*/ 1959 w 2319"/>
                <a:gd name="T3" fmla="*/ 1411 h 1742"/>
                <a:gd name="T4" fmla="*/ 1853 w 2319"/>
                <a:gd name="T5" fmla="*/ 1422 h 1742"/>
                <a:gd name="T6" fmla="*/ 1544 w 2319"/>
                <a:gd name="T7" fmla="*/ 1512 h 1742"/>
                <a:gd name="T8" fmla="*/ 1287 w 2319"/>
                <a:gd name="T9" fmla="*/ 1657 h 1742"/>
                <a:gd name="T10" fmla="*/ 1123 w 2319"/>
                <a:gd name="T11" fmla="*/ 1697 h 1742"/>
                <a:gd name="T12" fmla="*/ 747 w 2319"/>
                <a:gd name="T13" fmla="*/ 1716 h 1742"/>
                <a:gd name="T14" fmla="*/ 617 w 2319"/>
                <a:gd name="T15" fmla="*/ 1515 h 1742"/>
                <a:gd name="T16" fmla="*/ 538 w 2319"/>
                <a:gd name="T17" fmla="*/ 1528 h 1742"/>
                <a:gd name="T18" fmla="*/ 445 w 2319"/>
                <a:gd name="T19" fmla="*/ 1485 h 1742"/>
                <a:gd name="T20" fmla="*/ 389 w 2319"/>
                <a:gd name="T21" fmla="*/ 1459 h 1742"/>
                <a:gd name="T22" fmla="*/ 368 w 2319"/>
                <a:gd name="T23" fmla="*/ 1398 h 1742"/>
                <a:gd name="T24" fmla="*/ 339 w 2319"/>
                <a:gd name="T25" fmla="*/ 1316 h 1742"/>
                <a:gd name="T26" fmla="*/ 146 w 2319"/>
                <a:gd name="T27" fmla="*/ 1147 h 1742"/>
                <a:gd name="T28" fmla="*/ 127 w 2319"/>
                <a:gd name="T29" fmla="*/ 1154 h 1742"/>
                <a:gd name="T30" fmla="*/ 35 w 2319"/>
                <a:gd name="T31" fmla="*/ 1080 h 1742"/>
                <a:gd name="T32" fmla="*/ 13 w 2319"/>
                <a:gd name="T33" fmla="*/ 1025 h 1742"/>
                <a:gd name="T34" fmla="*/ 127 w 2319"/>
                <a:gd name="T35" fmla="*/ 961 h 1742"/>
                <a:gd name="T36" fmla="*/ 228 w 2319"/>
                <a:gd name="T37" fmla="*/ 829 h 1742"/>
                <a:gd name="T38" fmla="*/ 281 w 2319"/>
                <a:gd name="T39" fmla="*/ 720 h 1742"/>
                <a:gd name="T40" fmla="*/ 281 w 2319"/>
                <a:gd name="T41" fmla="*/ 673 h 1742"/>
                <a:gd name="T42" fmla="*/ 344 w 2319"/>
                <a:gd name="T43" fmla="*/ 546 h 1742"/>
                <a:gd name="T44" fmla="*/ 466 w 2319"/>
                <a:gd name="T45" fmla="*/ 384 h 1742"/>
                <a:gd name="T46" fmla="*/ 561 w 2319"/>
                <a:gd name="T47" fmla="*/ 254 h 1742"/>
                <a:gd name="T48" fmla="*/ 651 w 2319"/>
                <a:gd name="T49" fmla="*/ 273 h 1742"/>
                <a:gd name="T50" fmla="*/ 829 w 2319"/>
                <a:gd name="T51" fmla="*/ 268 h 1742"/>
                <a:gd name="T52" fmla="*/ 993 w 2319"/>
                <a:gd name="T53" fmla="*/ 297 h 1742"/>
                <a:gd name="T54" fmla="*/ 1263 w 2319"/>
                <a:gd name="T55" fmla="*/ 143 h 1742"/>
                <a:gd name="T56" fmla="*/ 1337 w 2319"/>
                <a:gd name="T57" fmla="*/ 32 h 1742"/>
                <a:gd name="T58" fmla="*/ 1350 w 2319"/>
                <a:gd name="T59" fmla="*/ 0 h 1742"/>
                <a:gd name="T60" fmla="*/ 1348 w 2319"/>
                <a:gd name="T61" fmla="*/ 21 h 1742"/>
                <a:gd name="T62" fmla="*/ 1549 w 2319"/>
                <a:gd name="T63" fmla="*/ 194 h 1742"/>
                <a:gd name="T64" fmla="*/ 1859 w 2319"/>
                <a:gd name="T65" fmla="*/ 702 h 1742"/>
                <a:gd name="T66" fmla="*/ 1890 w 2319"/>
                <a:gd name="T67" fmla="*/ 850 h 1742"/>
                <a:gd name="T68" fmla="*/ 1935 w 2319"/>
                <a:gd name="T69" fmla="*/ 884 h 1742"/>
                <a:gd name="T70" fmla="*/ 1970 w 2319"/>
                <a:gd name="T71" fmla="*/ 919 h 1742"/>
                <a:gd name="T72" fmla="*/ 2081 w 2319"/>
                <a:gd name="T73" fmla="*/ 895 h 1742"/>
                <a:gd name="T74" fmla="*/ 2197 w 2319"/>
                <a:gd name="T75" fmla="*/ 821 h 1742"/>
                <a:gd name="T76" fmla="*/ 2287 w 2319"/>
                <a:gd name="T77" fmla="*/ 874 h 1742"/>
                <a:gd name="T78" fmla="*/ 2311 w 2319"/>
                <a:gd name="T79" fmla="*/ 887 h 1742"/>
                <a:gd name="T80" fmla="*/ 2216 w 2319"/>
                <a:gd name="T81" fmla="*/ 1051 h 1742"/>
                <a:gd name="T82" fmla="*/ 2168 w 2319"/>
                <a:gd name="T83" fmla="*/ 985 h 1742"/>
                <a:gd name="T84" fmla="*/ 2166 w 2319"/>
                <a:gd name="T85" fmla="*/ 1070 h 1742"/>
                <a:gd name="T86" fmla="*/ 2187 w 2319"/>
                <a:gd name="T87" fmla="*/ 1096 h 1742"/>
                <a:gd name="T88" fmla="*/ 2168 w 2319"/>
                <a:gd name="T89" fmla="*/ 1123 h 1742"/>
                <a:gd name="T90" fmla="*/ 2129 w 2319"/>
                <a:gd name="T91" fmla="*/ 1242 h 1742"/>
                <a:gd name="T92" fmla="*/ 2163 w 2319"/>
                <a:gd name="T93" fmla="*/ 1438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9" h="1742">
                  <a:moveTo>
                    <a:pt x="2163" y="1438"/>
                  </a:moveTo>
                  <a:cubicBezTo>
                    <a:pt x="2121" y="1446"/>
                    <a:pt x="2052" y="1470"/>
                    <a:pt x="2012" y="1435"/>
                  </a:cubicBezTo>
                  <a:cubicBezTo>
                    <a:pt x="1999" y="1425"/>
                    <a:pt x="1996" y="1387"/>
                    <a:pt x="1980" y="1395"/>
                  </a:cubicBezTo>
                  <a:cubicBezTo>
                    <a:pt x="1972" y="1398"/>
                    <a:pt x="1967" y="1409"/>
                    <a:pt x="1959" y="1411"/>
                  </a:cubicBezTo>
                  <a:cubicBezTo>
                    <a:pt x="1896" y="1446"/>
                    <a:pt x="1980" y="1393"/>
                    <a:pt x="1912" y="1395"/>
                  </a:cubicBezTo>
                  <a:cubicBezTo>
                    <a:pt x="1890" y="1395"/>
                    <a:pt x="1875" y="1419"/>
                    <a:pt x="1853" y="1422"/>
                  </a:cubicBezTo>
                  <a:cubicBezTo>
                    <a:pt x="1808" y="1427"/>
                    <a:pt x="1845" y="1364"/>
                    <a:pt x="1726" y="1409"/>
                  </a:cubicBezTo>
                  <a:cubicBezTo>
                    <a:pt x="1676" y="1430"/>
                    <a:pt x="1583" y="1472"/>
                    <a:pt x="1544" y="1512"/>
                  </a:cubicBezTo>
                  <a:cubicBezTo>
                    <a:pt x="1499" y="1557"/>
                    <a:pt x="1491" y="1612"/>
                    <a:pt x="1432" y="1650"/>
                  </a:cubicBezTo>
                  <a:cubicBezTo>
                    <a:pt x="1379" y="1681"/>
                    <a:pt x="1340" y="1660"/>
                    <a:pt x="1287" y="1657"/>
                  </a:cubicBezTo>
                  <a:cubicBezTo>
                    <a:pt x="1244" y="1655"/>
                    <a:pt x="1199" y="1652"/>
                    <a:pt x="1160" y="1665"/>
                  </a:cubicBezTo>
                  <a:cubicBezTo>
                    <a:pt x="1144" y="1671"/>
                    <a:pt x="1139" y="1692"/>
                    <a:pt x="1123" y="1697"/>
                  </a:cubicBezTo>
                  <a:cubicBezTo>
                    <a:pt x="1049" y="1724"/>
                    <a:pt x="961" y="1681"/>
                    <a:pt x="887" y="1689"/>
                  </a:cubicBezTo>
                  <a:cubicBezTo>
                    <a:pt x="829" y="1695"/>
                    <a:pt x="810" y="1742"/>
                    <a:pt x="747" y="1716"/>
                  </a:cubicBezTo>
                  <a:cubicBezTo>
                    <a:pt x="702" y="1697"/>
                    <a:pt x="802" y="1639"/>
                    <a:pt x="779" y="1628"/>
                  </a:cubicBezTo>
                  <a:cubicBezTo>
                    <a:pt x="736" y="1610"/>
                    <a:pt x="609" y="1583"/>
                    <a:pt x="617" y="1515"/>
                  </a:cubicBezTo>
                  <a:cubicBezTo>
                    <a:pt x="620" y="1491"/>
                    <a:pt x="707" y="1488"/>
                    <a:pt x="681" y="1475"/>
                  </a:cubicBezTo>
                  <a:cubicBezTo>
                    <a:pt x="400" y="1335"/>
                    <a:pt x="651" y="1462"/>
                    <a:pt x="538" y="1528"/>
                  </a:cubicBezTo>
                  <a:cubicBezTo>
                    <a:pt x="519" y="1541"/>
                    <a:pt x="509" y="1493"/>
                    <a:pt x="490" y="1485"/>
                  </a:cubicBezTo>
                  <a:cubicBezTo>
                    <a:pt x="477" y="1477"/>
                    <a:pt x="458" y="1485"/>
                    <a:pt x="445" y="1485"/>
                  </a:cubicBezTo>
                  <a:cubicBezTo>
                    <a:pt x="429" y="1485"/>
                    <a:pt x="413" y="1493"/>
                    <a:pt x="397" y="1488"/>
                  </a:cubicBezTo>
                  <a:cubicBezTo>
                    <a:pt x="389" y="1483"/>
                    <a:pt x="395" y="1470"/>
                    <a:pt x="389" y="1459"/>
                  </a:cubicBezTo>
                  <a:cubicBezTo>
                    <a:pt x="376" y="1432"/>
                    <a:pt x="262" y="1475"/>
                    <a:pt x="326" y="1430"/>
                  </a:cubicBezTo>
                  <a:cubicBezTo>
                    <a:pt x="342" y="1419"/>
                    <a:pt x="381" y="1409"/>
                    <a:pt x="368" y="1398"/>
                  </a:cubicBezTo>
                  <a:cubicBezTo>
                    <a:pt x="355" y="1390"/>
                    <a:pt x="329" y="1398"/>
                    <a:pt x="323" y="1382"/>
                  </a:cubicBezTo>
                  <a:cubicBezTo>
                    <a:pt x="321" y="1366"/>
                    <a:pt x="376" y="1337"/>
                    <a:pt x="339" y="1316"/>
                  </a:cubicBezTo>
                  <a:cubicBezTo>
                    <a:pt x="289" y="1287"/>
                    <a:pt x="188" y="1300"/>
                    <a:pt x="154" y="1239"/>
                  </a:cubicBezTo>
                  <a:cubicBezTo>
                    <a:pt x="146" y="1226"/>
                    <a:pt x="146" y="1162"/>
                    <a:pt x="146" y="1147"/>
                  </a:cubicBezTo>
                  <a:lnTo>
                    <a:pt x="146" y="1141"/>
                  </a:lnTo>
                  <a:cubicBezTo>
                    <a:pt x="138" y="1144"/>
                    <a:pt x="133" y="1160"/>
                    <a:pt x="127" y="1154"/>
                  </a:cubicBezTo>
                  <a:cubicBezTo>
                    <a:pt x="109" y="1144"/>
                    <a:pt x="106" y="1115"/>
                    <a:pt x="90" y="1102"/>
                  </a:cubicBezTo>
                  <a:cubicBezTo>
                    <a:pt x="74" y="1091"/>
                    <a:pt x="51" y="1094"/>
                    <a:pt x="35" y="1080"/>
                  </a:cubicBezTo>
                  <a:cubicBezTo>
                    <a:pt x="19" y="1072"/>
                    <a:pt x="11" y="1054"/>
                    <a:pt x="0" y="1041"/>
                  </a:cubicBezTo>
                  <a:cubicBezTo>
                    <a:pt x="6" y="1038"/>
                    <a:pt x="8" y="1027"/>
                    <a:pt x="13" y="1025"/>
                  </a:cubicBezTo>
                  <a:cubicBezTo>
                    <a:pt x="29" y="1019"/>
                    <a:pt x="109" y="1012"/>
                    <a:pt x="114" y="993"/>
                  </a:cubicBezTo>
                  <a:cubicBezTo>
                    <a:pt x="119" y="982"/>
                    <a:pt x="80" y="969"/>
                    <a:pt x="127" y="961"/>
                  </a:cubicBezTo>
                  <a:cubicBezTo>
                    <a:pt x="146" y="959"/>
                    <a:pt x="164" y="977"/>
                    <a:pt x="180" y="972"/>
                  </a:cubicBezTo>
                  <a:cubicBezTo>
                    <a:pt x="231" y="953"/>
                    <a:pt x="215" y="858"/>
                    <a:pt x="228" y="829"/>
                  </a:cubicBezTo>
                  <a:cubicBezTo>
                    <a:pt x="233" y="821"/>
                    <a:pt x="246" y="821"/>
                    <a:pt x="252" y="813"/>
                  </a:cubicBezTo>
                  <a:lnTo>
                    <a:pt x="281" y="720"/>
                  </a:lnTo>
                  <a:cubicBezTo>
                    <a:pt x="286" y="707"/>
                    <a:pt x="294" y="697"/>
                    <a:pt x="294" y="683"/>
                  </a:cubicBezTo>
                  <a:cubicBezTo>
                    <a:pt x="294" y="678"/>
                    <a:pt x="281" y="678"/>
                    <a:pt x="281" y="673"/>
                  </a:cubicBezTo>
                  <a:cubicBezTo>
                    <a:pt x="284" y="649"/>
                    <a:pt x="313" y="575"/>
                    <a:pt x="326" y="554"/>
                  </a:cubicBezTo>
                  <a:cubicBezTo>
                    <a:pt x="331" y="548"/>
                    <a:pt x="344" y="554"/>
                    <a:pt x="344" y="546"/>
                  </a:cubicBezTo>
                  <a:cubicBezTo>
                    <a:pt x="358" y="495"/>
                    <a:pt x="339" y="458"/>
                    <a:pt x="397" y="403"/>
                  </a:cubicBezTo>
                  <a:cubicBezTo>
                    <a:pt x="416" y="381"/>
                    <a:pt x="437" y="395"/>
                    <a:pt x="466" y="384"/>
                  </a:cubicBezTo>
                  <a:cubicBezTo>
                    <a:pt x="495" y="371"/>
                    <a:pt x="498" y="331"/>
                    <a:pt x="519" y="310"/>
                  </a:cubicBezTo>
                  <a:cubicBezTo>
                    <a:pt x="527" y="315"/>
                    <a:pt x="543" y="305"/>
                    <a:pt x="561" y="254"/>
                  </a:cubicBezTo>
                  <a:cubicBezTo>
                    <a:pt x="564" y="249"/>
                    <a:pt x="564" y="241"/>
                    <a:pt x="569" y="241"/>
                  </a:cubicBezTo>
                  <a:cubicBezTo>
                    <a:pt x="577" y="241"/>
                    <a:pt x="644" y="273"/>
                    <a:pt x="651" y="273"/>
                  </a:cubicBezTo>
                  <a:cubicBezTo>
                    <a:pt x="657" y="273"/>
                    <a:pt x="659" y="260"/>
                    <a:pt x="665" y="257"/>
                  </a:cubicBezTo>
                  <a:cubicBezTo>
                    <a:pt x="699" y="244"/>
                    <a:pt x="786" y="278"/>
                    <a:pt x="829" y="268"/>
                  </a:cubicBezTo>
                  <a:cubicBezTo>
                    <a:pt x="853" y="260"/>
                    <a:pt x="869" y="239"/>
                    <a:pt x="892" y="236"/>
                  </a:cubicBezTo>
                  <a:cubicBezTo>
                    <a:pt x="935" y="233"/>
                    <a:pt x="964" y="289"/>
                    <a:pt x="993" y="297"/>
                  </a:cubicBezTo>
                  <a:cubicBezTo>
                    <a:pt x="1033" y="310"/>
                    <a:pt x="1046" y="236"/>
                    <a:pt x="1057" y="225"/>
                  </a:cubicBezTo>
                  <a:cubicBezTo>
                    <a:pt x="1104" y="175"/>
                    <a:pt x="1226" y="180"/>
                    <a:pt x="1263" y="143"/>
                  </a:cubicBezTo>
                  <a:cubicBezTo>
                    <a:pt x="1334" y="74"/>
                    <a:pt x="1231" y="133"/>
                    <a:pt x="1282" y="66"/>
                  </a:cubicBezTo>
                  <a:cubicBezTo>
                    <a:pt x="1295" y="51"/>
                    <a:pt x="1316" y="37"/>
                    <a:pt x="1337" y="32"/>
                  </a:cubicBezTo>
                  <a:lnTo>
                    <a:pt x="1340" y="24"/>
                  </a:lnTo>
                  <a:lnTo>
                    <a:pt x="1350" y="0"/>
                  </a:lnTo>
                  <a:lnTo>
                    <a:pt x="1350" y="0"/>
                  </a:lnTo>
                  <a:cubicBezTo>
                    <a:pt x="1348" y="6"/>
                    <a:pt x="1348" y="16"/>
                    <a:pt x="1348" y="21"/>
                  </a:cubicBezTo>
                  <a:cubicBezTo>
                    <a:pt x="1385" y="3"/>
                    <a:pt x="1409" y="19"/>
                    <a:pt x="1438" y="43"/>
                  </a:cubicBezTo>
                  <a:cubicBezTo>
                    <a:pt x="1493" y="82"/>
                    <a:pt x="1504" y="149"/>
                    <a:pt x="1549" y="194"/>
                  </a:cubicBezTo>
                  <a:cubicBezTo>
                    <a:pt x="1623" y="265"/>
                    <a:pt x="1824" y="392"/>
                    <a:pt x="1848" y="495"/>
                  </a:cubicBezTo>
                  <a:cubicBezTo>
                    <a:pt x="1867" y="562"/>
                    <a:pt x="1843" y="636"/>
                    <a:pt x="1859" y="702"/>
                  </a:cubicBezTo>
                  <a:cubicBezTo>
                    <a:pt x="1864" y="731"/>
                    <a:pt x="1912" y="797"/>
                    <a:pt x="1909" y="826"/>
                  </a:cubicBezTo>
                  <a:cubicBezTo>
                    <a:pt x="1909" y="837"/>
                    <a:pt x="1888" y="839"/>
                    <a:pt x="1890" y="850"/>
                  </a:cubicBezTo>
                  <a:cubicBezTo>
                    <a:pt x="1893" y="861"/>
                    <a:pt x="1909" y="855"/>
                    <a:pt x="1917" y="861"/>
                  </a:cubicBezTo>
                  <a:cubicBezTo>
                    <a:pt x="1925" y="866"/>
                    <a:pt x="1925" y="884"/>
                    <a:pt x="1935" y="884"/>
                  </a:cubicBezTo>
                  <a:cubicBezTo>
                    <a:pt x="1941" y="887"/>
                    <a:pt x="1949" y="882"/>
                    <a:pt x="1954" y="887"/>
                  </a:cubicBezTo>
                  <a:cubicBezTo>
                    <a:pt x="1962" y="895"/>
                    <a:pt x="1959" y="911"/>
                    <a:pt x="1970" y="919"/>
                  </a:cubicBezTo>
                  <a:cubicBezTo>
                    <a:pt x="1980" y="929"/>
                    <a:pt x="2094" y="935"/>
                    <a:pt x="2092" y="922"/>
                  </a:cubicBezTo>
                  <a:cubicBezTo>
                    <a:pt x="2092" y="919"/>
                    <a:pt x="2055" y="911"/>
                    <a:pt x="2081" y="895"/>
                  </a:cubicBezTo>
                  <a:cubicBezTo>
                    <a:pt x="2097" y="887"/>
                    <a:pt x="2115" y="890"/>
                    <a:pt x="2131" y="882"/>
                  </a:cubicBezTo>
                  <a:cubicBezTo>
                    <a:pt x="2158" y="869"/>
                    <a:pt x="2168" y="832"/>
                    <a:pt x="2197" y="821"/>
                  </a:cubicBezTo>
                  <a:cubicBezTo>
                    <a:pt x="2256" y="800"/>
                    <a:pt x="2285" y="821"/>
                    <a:pt x="2298" y="871"/>
                  </a:cubicBezTo>
                  <a:cubicBezTo>
                    <a:pt x="2295" y="874"/>
                    <a:pt x="2287" y="871"/>
                    <a:pt x="2287" y="874"/>
                  </a:cubicBezTo>
                  <a:cubicBezTo>
                    <a:pt x="2287" y="882"/>
                    <a:pt x="2293" y="887"/>
                    <a:pt x="2298" y="890"/>
                  </a:cubicBezTo>
                  <a:cubicBezTo>
                    <a:pt x="2303" y="892"/>
                    <a:pt x="2309" y="882"/>
                    <a:pt x="2311" y="887"/>
                  </a:cubicBezTo>
                  <a:cubicBezTo>
                    <a:pt x="2317" y="898"/>
                    <a:pt x="2319" y="988"/>
                    <a:pt x="2319" y="998"/>
                  </a:cubicBezTo>
                  <a:cubicBezTo>
                    <a:pt x="2317" y="1033"/>
                    <a:pt x="2237" y="1035"/>
                    <a:pt x="2216" y="1051"/>
                  </a:cubicBezTo>
                  <a:cubicBezTo>
                    <a:pt x="2203" y="1062"/>
                    <a:pt x="2203" y="1099"/>
                    <a:pt x="2187" y="1096"/>
                  </a:cubicBezTo>
                  <a:cubicBezTo>
                    <a:pt x="2184" y="1094"/>
                    <a:pt x="2205" y="1006"/>
                    <a:pt x="2168" y="985"/>
                  </a:cubicBezTo>
                  <a:cubicBezTo>
                    <a:pt x="2155" y="980"/>
                    <a:pt x="2139" y="1001"/>
                    <a:pt x="2131" y="1014"/>
                  </a:cubicBezTo>
                  <a:cubicBezTo>
                    <a:pt x="2121" y="1033"/>
                    <a:pt x="2168" y="1049"/>
                    <a:pt x="2166" y="1070"/>
                  </a:cubicBezTo>
                  <a:cubicBezTo>
                    <a:pt x="2166" y="1091"/>
                    <a:pt x="2126" y="1104"/>
                    <a:pt x="2137" y="1120"/>
                  </a:cubicBezTo>
                  <a:cubicBezTo>
                    <a:pt x="2147" y="1136"/>
                    <a:pt x="2168" y="1096"/>
                    <a:pt x="2187" y="1096"/>
                  </a:cubicBezTo>
                  <a:cubicBezTo>
                    <a:pt x="2192" y="1094"/>
                    <a:pt x="2184" y="1109"/>
                    <a:pt x="2179" y="1115"/>
                  </a:cubicBezTo>
                  <a:cubicBezTo>
                    <a:pt x="2176" y="1117"/>
                    <a:pt x="2174" y="1120"/>
                    <a:pt x="2168" y="1123"/>
                  </a:cubicBezTo>
                  <a:cubicBezTo>
                    <a:pt x="2171" y="1120"/>
                    <a:pt x="2174" y="1120"/>
                    <a:pt x="2176" y="1123"/>
                  </a:cubicBezTo>
                  <a:cubicBezTo>
                    <a:pt x="2192" y="1136"/>
                    <a:pt x="2129" y="1239"/>
                    <a:pt x="2129" y="1242"/>
                  </a:cubicBezTo>
                  <a:cubicBezTo>
                    <a:pt x="2131" y="1260"/>
                    <a:pt x="2155" y="1353"/>
                    <a:pt x="2168" y="1438"/>
                  </a:cubicBezTo>
                  <a:lnTo>
                    <a:pt x="2163" y="1438"/>
                  </a:lnTo>
                  <a:close/>
                </a:path>
              </a:pathLst>
            </a:custGeom>
            <a:solidFill>
              <a:schemeClr val="accent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4" name="Portugal"/>
            <p:cNvSpPr>
              <a:spLocks/>
            </p:cNvSpPr>
            <p:nvPr/>
          </p:nvSpPr>
          <p:spPr bwMode="auto">
            <a:xfrm>
              <a:off x="2152109" y="5099401"/>
              <a:ext cx="395288" cy="641350"/>
            </a:xfrm>
            <a:custGeom>
              <a:avLst/>
              <a:gdLst>
                <a:gd name="T0" fmla="*/ 516 w 1096"/>
                <a:gd name="T1" fmla="*/ 1530 h 1782"/>
                <a:gd name="T2" fmla="*/ 648 w 1096"/>
                <a:gd name="T3" fmla="*/ 1422 h 1782"/>
                <a:gd name="T4" fmla="*/ 585 w 1096"/>
                <a:gd name="T5" fmla="*/ 1374 h 1782"/>
                <a:gd name="T6" fmla="*/ 550 w 1096"/>
                <a:gd name="T7" fmla="*/ 1321 h 1782"/>
                <a:gd name="T8" fmla="*/ 601 w 1096"/>
                <a:gd name="T9" fmla="*/ 1226 h 1782"/>
                <a:gd name="T10" fmla="*/ 638 w 1096"/>
                <a:gd name="T11" fmla="*/ 1070 h 1782"/>
                <a:gd name="T12" fmla="*/ 595 w 1096"/>
                <a:gd name="T13" fmla="*/ 887 h 1782"/>
                <a:gd name="T14" fmla="*/ 672 w 1096"/>
                <a:gd name="T15" fmla="*/ 905 h 1782"/>
                <a:gd name="T16" fmla="*/ 768 w 1096"/>
                <a:gd name="T17" fmla="*/ 762 h 1782"/>
                <a:gd name="T18" fmla="*/ 834 w 1096"/>
                <a:gd name="T19" fmla="*/ 664 h 1782"/>
                <a:gd name="T20" fmla="*/ 860 w 1096"/>
                <a:gd name="T21" fmla="*/ 596 h 1782"/>
                <a:gd name="T22" fmla="*/ 852 w 1096"/>
                <a:gd name="T23" fmla="*/ 469 h 1782"/>
                <a:gd name="T24" fmla="*/ 945 w 1096"/>
                <a:gd name="T25" fmla="*/ 413 h 1782"/>
                <a:gd name="T26" fmla="*/ 1008 w 1096"/>
                <a:gd name="T27" fmla="*/ 281 h 1782"/>
                <a:gd name="T28" fmla="*/ 887 w 1096"/>
                <a:gd name="T29" fmla="*/ 146 h 1782"/>
                <a:gd name="T30" fmla="*/ 855 w 1096"/>
                <a:gd name="T31" fmla="*/ 154 h 1782"/>
                <a:gd name="T32" fmla="*/ 736 w 1096"/>
                <a:gd name="T33" fmla="*/ 148 h 1782"/>
                <a:gd name="T34" fmla="*/ 720 w 1096"/>
                <a:gd name="T35" fmla="*/ 122 h 1782"/>
                <a:gd name="T36" fmla="*/ 672 w 1096"/>
                <a:gd name="T37" fmla="*/ 109 h 1782"/>
                <a:gd name="T38" fmla="*/ 603 w 1096"/>
                <a:gd name="T39" fmla="*/ 122 h 1782"/>
                <a:gd name="T40" fmla="*/ 611 w 1096"/>
                <a:gd name="T41" fmla="*/ 29 h 1782"/>
                <a:gd name="T42" fmla="*/ 463 w 1096"/>
                <a:gd name="T43" fmla="*/ 37 h 1782"/>
                <a:gd name="T44" fmla="*/ 455 w 1096"/>
                <a:gd name="T45" fmla="*/ 124 h 1782"/>
                <a:gd name="T46" fmla="*/ 410 w 1096"/>
                <a:gd name="T47" fmla="*/ 299 h 1782"/>
                <a:gd name="T48" fmla="*/ 384 w 1096"/>
                <a:gd name="T49" fmla="*/ 429 h 1782"/>
                <a:gd name="T50" fmla="*/ 397 w 1096"/>
                <a:gd name="T51" fmla="*/ 426 h 1782"/>
                <a:gd name="T52" fmla="*/ 349 w 1096"/>
                <a:gd name="T53" fmla="*/ 492 h 1782"/>
                <a:gd name="T54" fmla="*/ 278 w 1096"/>
                <a:gd name="T55" fmla="*/ 627 h 1782"/>
                <a:gd name="T56" fmla="*/ 286 w 1096"/>
                <a:gd name="T57" fmla="*/ 649 h 1782"/>
                <a:gd name="T58" fmla="*/ 169 w 1096"/>
                <a:gd name="T59" fmla="*/ 826 h 1782"/>
                <a:gd name="T60" fmla="*/ 143 w 1096"/>
                <a:gd name="T61" fmla="*/ 866 h 1782"/>
                <a:gd name="T62" fmla="*/ 87 w 1096"/>
                <a:gd name="T63" fmla="*/ 916 h 1782"/>
                <a:gd name="T64" fmla="*/ 37 w 1096"/>
                <a:gd name="T65" fmla="*/ 1133 h 1782"/>
                <a:gd name="T66" fmla="*/ 119 w 1096"/>
                <a:gd name="T67" fmla="*/ 1199 h 1782"/>
                <a:gd name="T68" fmla="*/ 175 w 1096"/>
                <a:gd name="T69" fmla="*/ 1207 h 1782"/>
                <a:gd name="T70" fmla="*/ 188 w 1096"/>
                <a:gd name="T71" fmla="*/ 1223 h 1782"/>
                <a:gd name="T72" fmla="*/ 135 w 1096"/>
                <a:gd name="T73" fmla="*/ 1197 h 1782"/>
                <a:gd name="T74" fmla="*/ 156 w 1096"/>
                <a:gd name="T75" fmla="*/ 1287 h 1782"/>
                <a:gd name="T76" fmla="*/ 122 w 1096"/>
                <a:gd name="T77" fmla="*/ 1408 h 1782"/>
                <a:gd name="T78" fmla="*/ 132 w 1096"/>
                <a:gd name="T79" fmla="*/ 1464 h 1782"/>
                <a:gd name="T80" fmla="*/ 87 w 1096"/>
                <a:gd name="T81" fmla="*/ 1559 h 1782"/>
                <a:gd name="T82" fmla="*/ 50 w 1096"/>
                <a:gd name="T83" fmla="*/ 1686 h 1782"/>
                <a:gd name="T84" fmla="*/ 122 w 1096"/>
                <a:gd name="T85" fmla="*/ 1681 h 1782"/>
                <a:gd name="T86" fmla="*/ 415 w 1096"/>
                <a:gd name="T87" fmla="*/ 173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6" h="1782">
                  <a:moveTo>
                    <a:pt x="450" y="1737"/>
                  </a:moveTo>
                  <a:cubicBezTo>
                    <a:pt x="455" y="1625"/>
                    <a:pt x="429" y="1607"/>
                    <a:pt x="516" y="1530"/>
                  </a:cubicBezTo>
                  <a:cubicBezTo>
                    <a:pt x="532" y="1517"/>
                    <a:pt x="529" y="1488"/>
                    <a:pt x="545" y="1480"/>
                  </a:cubicBezTo>
                  <a:cubicBezTo>
                    <a:pt x="550" y="1477"/>
                    <a:pt x="680" y="1475"/>
                    <a:pt x="648" y="1422"/>
                  </a:cubicBezTo>
                  <a:cubicBezTo>
                    <a:pt x="640" y="1408"/>
                    <a:pt x="614" y="1430"/>
                    <a:pt x="601" y="1422"/>
                  </a:cubicBezTo>
                  <a:cubicBezTo>
                    <a:pt x="588" y="1411"/>
                    <a:pt x="590" y="1390"/>
                    <a:pt x="585" y="1374"/>
                  </a:cubicBezTo>
                  <a:cubicBezTo>
                    <a:pt x="580" y="1358"/>
                    <a:pt x="580" y="1340"/>
                    <a:pt x="569" y="1326"/>
                  </a:cubicBezTo>
                  <a:cubicBezTo>
                    <a:pt x="566" y="1321"/>
                    <a:pt x="550" y="1326"/>
                    <a:pt x="550" y="1321"/>
                  </a:cubicBezTo>
                  <a:cubicBezTo>
                    <a:pt x="558" y="1302"/>
                    <a:pt x="577" y="1289"/>
                    <a:pt x="585" y="1271"/>
                  </a:cubicBezTo>
                  <a:cubicBezTo>
                    <a:pt x="601" y="1239"/>
                    <a:pt x="556" y="1263"/>
                    <a:pt x="601" y="1226"/>
                  </a:cubicBezTo>
                  <a:cubicBezTo>
                    <a:pt x="640" y="1194"/>
                    <a:pt x="693" y="1199"/>
                    <a:pt x="699" y="1130"/>
                  </a:cubicBezTo>
                  <a:cubicBezTo>
                    <a:pt x="699" y="1125"/>
                    <a:pt x="648" y="1091"/>
                    <a:pt x="638" y="1070"/>
                  </a:cubicBezTo>
                  <a:cubicBezTo>
                    <a:pt x="622" y="1035"/>
                    <a:pt x="640" y="980"/>
                    <a:pt x="640" y="974"/>
                  </a:cubicBezTo>
                  <a:cubicBezTo>
                    <a:pt x="638" y="972"/>
                    <a:pt x="595" y="890"/>
                    <a:pt x="595" y="887"/>
                  </a:cubicBezTo>
                  <a:cubicBezTo>
                    <a:pt x="593" y="882"/>
                    <a:pt x="603" y="890"/>
                    <a:pt x="609" y="890"/>
                  </a:cubicBezTo>
                  <a:cubicBezTo>
                    <a:pt x="633" y="897"/>
                    <a:pt x="648" y="900"/>
                    <a:pt x="672" y="905"/>
                  </a:cubicBezTo>
                  <a:cubicBezTo>
                    <a:pt x="733" y="921"/>
                    <a:pt x="746" y="927"/>
                    <a:pt x="778" y="866"/>
                  </a:cubicBezTo>
                  <a:cubicBezTo>
                    <a:pt x="815" y="792"/>
                    <a:pt x="775" y="818"/>
                    <a:pt x="768" y="762"/>
                  </a:cubicBezTo>
                  <a:cubicBezTo>
                    <a:pt x="760" y="712"/>
                    <a:pt x="842" y="736"/>
                    <a:pt x="844" y="699"/>
                  </a:cubicBezTo>
                  <a:cubicBezTo>
                    <a:pt x="847" y="672"/>
                    <a:pt x="818" y="696"/>
                    <a:pt x="834" y="664"/>
                  </a:cubicBezTo>
                  <a:cubicBezTo>
                    <a:pt x="836" y="659"/>
                    <a:pt x="847" y="659"/>
                    <a:pt x="850" y="651"/>
                  </a:cubicBezTo>
                  <a:cubicBezTo>
                    <a:pt x="858" y="633"/>
                    <a:pt x="858" y="614"/>
                    <a:pt x="860" y="596"/>
                  </a:cubicBezTo>
                  <a:cubicBezTo>
                    <a:pt x="863" y="574"/>
                    <a:pt x="879" y="553"/>
                    <a:pt x="876" y="532"/>
                  </a:cubicBezTo>
                  <a:lnTo>
                    <a:pt x="852" y="469"/>
                  </a:lnTo>
                  <a:cubicBezTo>
                    <a:pt x="860" y="461"/>
                    <a:pt x="879" y="477"/>
                    <a:pt x="889" y="471"/>
                  </a:cubicBezTo>
                  <a:lnTo>
                    <a:pt x="945" y="413"/>
                  </a:lnTo>
                  <a:cubicBezTo>
                    <a:pt x="985" y="392"/>
                    <a:pt x="1059" y="389"/>
                    <a:pt x="1080" y="331"/>
                  </a:cubicBezTo>
                  <a:cubicBezTo>
                    <a:pt x="1096" y="278"/>
                    <a:pt x="1027" y="283"/>
                    <a:pt x="1008" y="281"/>
                  </a:cubicBezTo>
                  <a:cubicBezTo>
                    <a:pt x="995" y="278"/>
                    <a:pt x="1019" y="177"/>
                    <a:pt x="1008" y="172"/>
                  </a:cubicBezTo>
                  <a:cubicBezTo>
                    <a:pt x="958" y="146"/>
                    <a:pt x="948" y="169"/>
                    <a:pt x="887" y="146"/>
                  </a:cubicBezTo>
                  <a:cubicBezTo>
                    <a:pt x="876" y="140"/>
                    <a:pt x="879" y="114"/>
                    <a:pt x="855" y="130"/>
                  </a:cubicBezTo>
                  <a:cubicBezTo>
                    <a:pt x="850" y="135"/>
                    <a:pt x="860" y="148"/>
                    <a:pt x="855" y="154"/>
                  </a:cubicBezTo>
                  <a:cubicBezTo>
                    <a:pt x="818" y="185"/>
                    <a:pt x="778" y="148"/>
                    <a:pt x="768" y="146"/>
                  </a:cubicBezTo>
                  <a:cubicBezTo>
                    <a:pt x="757" y="140"/>
                    <a:pt x="744" y="154"/>
                    <a:pt x="736" y="148"/>
                  </a:cubicBezTo>
                  <a:cubicBezTo>
                    <a:pt x="730" y="146"/>
                    <a:pt x="752" y="140"/>
                    <a:pt x="746" y="135"/>
                  </a:cubicBezTo>
                  <a:cubicBezTo>
                    <a:pt x="744" y="124"/>
                    <a:pt x="730" y="122"/>
                    <a:pt x="720" y="122"/>
                  </a:cubicBezTo>
                  <a:cubicBezTo>
                    <a:pt x="704" y="119"/>
                    <a:pt x="685" y="124"/>
                    <a:pt x="670" y="122"/>
                  </a:cubicBezTo>
                  <a:cubicBezTo>
                    <a:pt x="667" y="119"/>
                    <a:pt x="672" y="114"/>
                    <a:pt x="672" y="109"/>
                  </a:cubicBezTo>
                  <a:cubicBezTo>
                    <a:pt x="672" y="106"/>
                    <a:pt x="675" y="95"/>
                    <a:pt x="672" y="98"/>
                  </a:cubicBezTo>
                  <a:cubicBezTo>
                    <a:pt x="659" y="101"/>
                    <a:pt x="627" y="138"/>
                    <a:pt x="603" y="122"/>
                  </a:cubicBezTo>
                  <a:cubicBezTo>
                    <a:pt x="540" y="77"/>
                    <a:pt x="664" y="66"/>
                    <a:pt x="633" y="34"/>
                  </a:cubicBezTo>
                  <a:cubicBezTo>
                    <a:pt x="627" y="29"/>
                    <a:pt x="617" y="34"/>
                    <a:pt x="611" y="29"/>
                  </a:cubicBezTo>
                  <a:cubicBezTo>
                    <a:pt x="609" y="24"/>
                    <a:pt x="622" y="13"/>
                    <a:pt x="617" y="11"/>
                  </a:cubicBezTo>
                  <a:cubicBezTo>
                    <a:pt x="569" y="0"/>
                    <a:pt x="503" y="16"/>
                    <a:pt x="463" y="37"/>
                  </a:cubicBezTo>
                  <a:cubicBezTo>
                    <a:pt x="458" y="64"/>
                    <a:pt x="392" y="77"/>
                    <a:pt x="408" y="101"/>
                  </a:cubicBezTo>
                  <a:cubicBezTo>
                    <a:pt x="418" y="114"/>
                    <a:pt x="450" y="109"/>
                    <a:pt x="455" y="124"/>
                  </a:cubicBezTo>
                  <a:cubicBezTo>
                    <a:pt x="460" y="138"/>
                    <a:pt x="426" y="122"/>
                    <a:pt x="418" y="132"/>
                  </a:cubicBezTo>
                  <a:cubicBezTo>
                    <a:pt x="402" y="156"/>
                    <a:pt x="405" y="270"/>
                    <a:pt x="410" y="299"/>
                  </a:cubicBezTo>
                  <a:cubicBezTo>
                    <a:pt x="410" y="307"/>
                    <a:pt x="423" y="310"/>
                    <a:pt x="423" y="320"/>
                  </a:cubicBezTo>
                  <a:cubicBezTo>
                    <a:pt x="421" y="365"/>
                    <a:pt x="402" y="392"/>
                    <a:pt x="384" y="429"/>
                  </a:cubicBezTo>
                  <a:cubicBezTo>
                    <a:pt x="376" y="445"/>
                    <a:pt x="341" y="479"/>
                    <a:pt x="360" y="477"/>
                  </a:cubicBezTo>
                  <a:cubicBezTo>
                    <a:pt x="378" y="471"/>
                    <a:pt x="378" y="432"/>
                    <a:pt x="397" y="426"/>
                  </a:cubicBezTo>
                  <a:cubicBezTo>
                    <a:pt x="410" y="424"/>
                    <a:pt x="418" y="450"/>
                    <a:pt x="413" y="461"/>
                  </a:cubicBezTo>
                  <a:cubicBezTo>
                    <a:pt x="400" y="479"/>
                    <a:pt x="363" y="471"/>
                    <a:pt x="349" y="492"/>
                  </a:cubicBezTo>
                  <a:cubicBezTo>
                    <a:pt x="331" y="524"/>
                    <a:pt x="320" y="561"/>
                    <a:pt x="299" y="593"/>
                  </a:cubicBezTo>
                  <a:cubicBezTo>
                    <a:pt x="291" y="606"/>
                    <a:pt x="275" y="614"/>
                    <a:pt x="278" y="627"/>
                  </a:cubicBezTo>
                  <a:cubicBezTo>
                    <a:pt x="278" y="641"/>
                    <a:pt x="302" y="646"/>
                    <a:pt x="307" y="659"/>
                  </a:cubicBezTo>
                  <a:cubicBezTo>
                    <a:pt x="310" y="664"/>
                    <a:pt x="294" y="643"/>
                    <a:pt x="286" y="649"/>
                  </a:cubicBezTo>
                  <a:cubicBezTo>
                    <a:pt x="272" y="657"/>
                    <a:pt x="267" y="678"/>
                    <a:pt x="257" y="694"/>
                  </a:cubicBezTo>
                  <a:cubicBezTo>
                    <a:pt x="230" y="736"/>
                    <a:pt x="201" y="789"/>
                    <a:pt x="169" y="826"/>
                  </a:cubicBezTo>
                  <a:cubicBezTo>
                    <a:pt x="161" y="837"/>
                    <a:pt x="145" y="839"/>
                    <a:pt x="135" y="852"/>
                  </a:cubicBezTo>
                  <a:cubicBezTo>
                    <a:pt x="132" y="855"/>
                    <a:pt x="148" y="863"/>
                    <a:pt x="143" y="866"/>
                  </a:cubicBezTo>
                  <a:cubicBezTo>
                    <a:pt x="122" y="871"/>
                    <a:pt x="95" y="852"/>
                    <a:pt x="82" y="866"/>
                  </a:cubicBezTo>
                  <a:cubicBezTo>
                    <a:pt x="69" y="879"/>
                    <a:pt x="92" y="900"/>
                    <a:pt x="87" y="916"/>
                  </a:cubicBezTo>
                  <a:cubicBezTo>
                    <a:pt x="79" y="942"/>
                    <a:pt x="0" y="1054"/>
                    <a:pt x="8" y="1080"/>
                  </a:cubicBezTo>
                  <a:cubicBezTo>
                    <a:pt x="13" y="1099"/>
                    <a:pt x="26" y="1115"/>
                    <a:pt x="37" y="1133"/>
                  </a:cubicBezTo>
                  <a:cubicBezTo>
                    <a:pt x="63" y="1178"/>
                    <a:pt x="53" y="1199"/>
                    <a:pt x="53" y="1199"/>
                  </a:cubicBezTo>
                  <a:cubicBezTo>
                    <a:pt x="74" y="1205"/>
                    <a:pt x="98" y="1202"/>
                    <a:pt x="119" y="1199"/>
                  </a:cubicBezTo>
                  <a:cubicBezTo>
                    <a:pt x="130" y="1199"/>
                    <a:pt x="135" y="1186"/>
                    <a:pt x="145" y="1189"/>
                  </a:cubicBezTo>
                  <a:cubicBezTo>
                    <a:pt x="156" y="1189"/>
                    <a:pt x="161" y="1205"/>
                    <a:pt x="175" y="1207"/>
                  </a:cubicBezTo>
                  <a:cubicBezTo>
                    <a:pt x="182" y="1210"/>
                    <a:pt x="182" y="1173"/>
                    <a:pt x="188" y="1181"/>
                  </a:cubicBezTo>
                  <a:cubicBezTo>
                    <a:pt x="196" y="1194"/>
                    <a:pt x="182" y="1212"/>
                    <a:pt x="188" y="1223"/>
                  </a:cubicBezTo>
                  <a:cubicBezTo>
                    <a:pt x="196" y="1234"/>
                    <a:pt x="233" y="1239"/>
                    <a:pt x="222" y="1244"/>
                  </a:cubicBezTo>
                  <a:cubicBezTo>
                    <a:pt x="151" y="1279"/>
                    <a:pt x="193" y="1189"/>
                    <a:pt x="135" y="1197"/>
                  </a:cubicBezTo>
                  <a:cubicBezTo>
                    <a:pt x="119" y="1199"/>
                    <a:pt x="153" y="1220"/>
                    <a:pt x="159" y="1234"/>
                  </a:cubicBezTo>
                  <a:cubicBezTo>
                    <a:pt x="161" y="1250"/>
                    <a:pt x="159" y="1268"/>
                    <a:pt x="156" y="1287"/>
                  </a:cubicBezTo>
                  <a:cubicBezTo>
                    <a:pt x="151" y="1321"/>
                    <a:pt x="106" y="1353"/>
                    <a:pt x="106" y="1379"/>
                  </a:cubicBezTo>
                  <a:cubicBezTo>
                    <a:pt x="106" y="1390"/>
                    <a:pt x="122" y="1398"/>
                    <a:pt x="122" y="1408"/>
                  </a:cubicBezTo>
                  <a:cubicBezTo>
                    <a:pt x="124" y="1427"/>
                    <a:pt x="95" y="1461"/>
                    <a:pt x="114" y="1467"/>
                  </a:cubicBezTo>
                  <a:cubicBezTo>
                    <a:pt x="119" y="1467"/>
                    <a:pt x="137" y="1459"/>
                    <a:pt x="132" y="1464"/>
                  </a:cubicBezTo>
                  <a:cubicBezTo>
                    <a:pt x="127" y="1472"/>
                    <a:pt x="111" y="1467"/>
                    <a:pt x="106" y="1475"/>
                  </a:cubicBezTo>
                  <a:cubicBezTo>
                    <a:pt x="92" y="1501"/>
                    <a:pt x="100" y="1533"/>
                    <a:pt x="87" y="1559"/>
                  </a:cubicBezTo>
                  <a:cubicBezTo>
                    <a:pt x="77" y="1580"/>
                    <a:pt x="13" y="1668"/>
                    <a:pt x="18" y="1697"/>
                  </a:cubicBezTo>
                  <a:cubicBezTo>
                    <a:pt x="21" y="1708"/>
                    <a:pt x="40" y="1686"/>
                    <a:pt x="50" y="1686"/>
                  </a:cubicBezTo>
                  <a:cubicBezTo>
                    <a:pt x="66" y="1684"/>
                    <a:pt x="82" y="1689"/>
                    <a:pt x="98" y="1686"/>
                  </a:cubicBezTo>
                  <a:cubicBezTo>
                    <a:pt x="106" y="1686"/>
                    <a:pt x="114" y="1678"/>
                    <a:pt x="122" y="1681"/>
                  </a:cubicBezTo>
                  <a:cubicBezTo>
                    <a:pt x="164" y="1692"/>
                    <a:pt x="302" y="1782"/>
                    <a:pt x="320" y="1779"/>
                  </a:cubicBezTo>
                  <a:cubicBezTo>
                    <a:pt x="328" y="1779"/>
                    <a:pt x="410" y="1739"/>
                    <a:pt x="415" y="1737"/>
                  </a:cubicBezTo>
                  <a:lnTo>
                    <a:pt x="450" y="1737"/>
                  </a:ln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5" name="Poland"/>
            <p:cNvSpPr>
              <a:spLocks noEditPoints="1"/>
            </p:cNvSpPr>
            <p:nvPr/>
          </p:nvSpPr>
          <p:spPr bwMode="auto">
            <a:xfrm>
              <a:off x="4347621" y="3686526"/>
              <a:ext cx="828675" cy="695325"/>
            </a:xfrm>
            <a:custGeom>
              <a:avLst/>
              <a:gdLst>
                <a:gd name="T0" fmla="*/ 363 w 2300"/>
                <a:gd name="T1" fmla="*/ 1451 h 1930"/>
                <a:gd name="T2" fmla="*/ 498 w 2300"/>
                <a:gd name="T3" fmla="*/ 1507 h 1930"/>
                <a:gd name="T4" fmla="*/ 595 w 2300"/>
                <a:gd name="T5" fmla="*/ 1509 h 1930"/>
                <a:gd name="T6" fmla="*/ 696 w 2300"/>
                <a:gd name="T7" fmla="*/ 1692 h 1930"/>
                <a:gd name="T8" fmla="*/ 720 w 2300"/>
                <a:gd name="T9" fmla="*/ 1573 h 1930"/>
                <a:gd name="T10" fmla="*/ 897 w 2300"/>
                <a:gd name="T11" fmla="*/ 1613 h 1930"/>
                <a:gd name="T12" fmla="*/ 887 w 2300"/>
                <a:gd name="T13" fmla="*/ 1650 h 1930"/>
                <a:gd name="T14" fmla="*/ 955 w 2300"/>
                <a:gd name="T15" fmla="*/ 1705 h 1930"/>
                <a:gd name="T16" fmla="*/ 1053 w 2300"/>
                <a:gd name="T17" fmla="*/ 1703 h 1930"/>
                <a:gd name="T18" fmla="*/ 1178 w 2300"/>
                <a:gd name="T19" fmla="*/ 1790 h 1930"/>
                <a:gd name="T20" fmla="*/ 1226 w 2300"/>
                <a:gd name="T21" fmla="*/ 1877 h 1930"/>
                <a:gd name="T22" fmla="*/ 1374 w 2300"/>
                <a:gd name="T23" fmla="*/ 1840 h 1930"/>
                <a:gd name="T24" fmla="*/ 1411 w 2300"/>
                <a:gd name="T25" fmla="*/ 1917 h 1930"/>
                <a:gd name="T26" fmla="*/ 1551 w 2300"/>
                <a:gd name="T27" fmla="*/ 1827 h 1930"/>
                <a:gd name="T28" fmla="*/ 1665 w 2300"/>
                <a:gd name="T29" fmla="*/ 1851 h 1930"/>
                <a:gd name="T30" fmla="*/ 1723 w 2300"/>
                <a:gd name="T31" fmla="*/ 1806 h 1930"/>
                <a:gd name="T32" fmla="*/ 1919 w 2300"/>
                <a:gd name="T33" fmla="*/ 1838 h 1930"/>
                <a:gd name="T34" fmla="*/ 2110 w 2300"/>
                <a:gd name="T35" fmla="*/ 1869 h 1930"/>
                <a:gd name="T36" fmla="*/ 2081 w 2300"/>
                <a:gd name="T37" fmla="*/ 1787 h 1930"/>
                <a:gd name="T38" fmla="*/ 2300 w 2300"/>
                <a:gd name="T39" fmla="*/ 1295 h 1930"/>
                <a:gd name="T40" fmla="*/ 2141 w 2300"/>
                <a:gd name="T41" fmla="*/ 1059 h 1930"/>
                <a:gd name="T42" fmla="*/ 2083 w 2300"/>
                <a:gd name="T43" fmla="*/ 781 h 1930"/>
                <a:gd name="T44" fmla="*/ 2104 w 2300"/>
                <a:gd name="T45" fmla="*/ 575 h 1930"/>
                <a:gd name="T46" fmla="*/ 1924 w 2300"/>
                <a:gd name="T47" fmla="*/ 96 h 1930"/>
                <a:gd name="T48" fmla="*/ 1768 w 2300"/>
                <a:gd name="T49" fmla="*/ 43 h 1930"/>
                <a:gd name="T50" fmla="*/ 897 w 2300"/>
                <a:gd name="T51" fmla="*/ 59 h 1930"/>
                <a:gd name="T52" fmla="*/ 860 w 2300"/>
                <a:gd name="T53" fmla="*/ 16 h 1930"/>
                <a:gd name="T54" fmla="*/ 447 w 2300"/>
                <a:gd name="T55" fmla="*/ 257 h 1930"/>
                <a:gd name="T56" fmla="*/ 61 w 2300"/>
                <a:gd name="T57" fmla="*/ 403 h 1930"/>
                <a:gd name="T58" fmla="*/ 63 w 2300"/>
                <a:gd name="T59" fmla="*/ 787 h 1930"/>
                <a:gd name="T60" fmla="*/ 198 w 2300"/>
                <a:gd name="T61" fmla="*/ 988 h 1930"/>
                <a:gd name="T62" fmla="*/ 188 w 2300"/>
                <a:gd name="T63" fmla="*/ 1123 h 1930"/>
                <a:gd name="T64" fmla="*/ 259 w 2300"/>
                <a:gd name="T65" fmla="*/ 1245 h 1930"/>
                <a:gd name="T66" fmla="*/ 2 w 2300"/>
                <a:gd name="T67" fmla="*/ 461 h 1930"/>
                <a:gd name="T68" fmla="*/ 2 w 2300"/>
                <a:gd name="T69" fmla="*/ 461 h 1930"/>
                <a:gd name="T70" fmla="*/ 16 w 2300"/>
                <a:gd name="T71" fmla="*/ 466 h 1930"/>
                <a:gd name="T72" fmla="*/ 16 w 2300"/>
                <a:gd name="T73" fmla="*/ 469 h 1930"/>
                <a:gd name="T74" fmla="*/ 18 w 2300"/>
                <a:gd name="T75" fmla="*/ 469 h 1930"/>
                <a:gd name="T76" fmla="*/ 24 w 2300"/>
                <a:gd name="T77" fmla="*/ 469 h 1930"/>
                <a:gd name="T78" fmla="*/ 26 w 2300"/>
                <a:gd name="T79" fmla="*/ 472 h 1930"/>
                <a:gd name="T80" fmla="*/ 29 w 2300"/>
                <a:gd name="T81" fmla="*/ 472 h 1930"/>
                <a:gd name="T82" fmla="*/ 29 w 2300"/>
                <a:gd name="T83" fmla="*/ 472 h 1930"/>
                <a:gd name="T84" fmla="*/ 34 w 2300"/>
                <a:gd name="T85" fmla="*/ 474 h 1930"/>
                <a:gd name="T86" fmla="*/ 58 w 2300"/>
                <a:gd name="T87" fmla="*/ 480 h 1930"/>
                <a:gd name="T88" fmla="*/ 58 w 2300"/>
                <a:gd name="T89" fmla="*/ 480 h 1930"/>
                <a:gd name="T90" fmla="*/ 940 w 2300"/>
                <a:gd name="T91" fmla="*/ 53 h 1930"/>
                <a:gd name="T92" fmla="*/ 940 w 2300"/>
                <a:gd name="T93" fmla="*/ 53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0" h="1930">
                  <a:moveTo>
                    <a:pt x="265" y="1459"/>
                  </a:moveTo>
                  <a:cubicBezTo>
                    <a:pt x="336" y="1448"/>
                    <a:pt x="251" y="1390"/>
                    <a:pt x="325" y="1403"/>
                  </a:cubicBezTo>
                  <a:cubicBezTo>
                    <a:pt x="373" y="1409"/>
                    <a:pt x="333" y="1430"/>
                    <a:pt x="363" y="1451"/>
                  </a:cubicBezTo>
                  <a:cubicBezTo>
                    <a:pt x="405" y="1486"/>
                    <a:pt x="439" y="1462"/>
                    <a:pt x="474" y="1483"/>
                  </a:cubicBezTo>
                  <a:cubicBezTo>
                    <a:pt x="484" y="1491"/>
                    <a:pt x="482" y="1504"/>
                    <a:pt x="487" y="1512"/>
                  </a:cubicBezTo>
                  <a:cubicBezTo>
                    <a:pt x="492" y="1515"/>
                    <a:pt x="495" y="1507"/>
                    <a:pt x="498" y="1507"/>
                  </a:cubicBezTo>
                  <a:cubicBezTo>
                    <a:pt x="505" y="1504"/>
                    <a:pt x="513" y="1499"/>
                    <a:pt x="516" y="1504"/>
                  </a:cubicBezTo>
                  <a:cubicBezTo>
                    <a:pt x="524" y="1512"/>
                    <a:pt x="516" y="1525"/>
                    <a:pt x="524" y="1533"/>
                  </a:cubicBezTo>
                  <a:cubicBezTo>
                    <a:pt x="524" y="1533"/>
                    <a:pt x="582" y="1501"/>
                    <a:pt x="595" y="1509"/>
                  </a:cubicBezTo>
                  <a:cubicBezTo>
                    <a:pt x="667" y="1544"/>
                    <a:pt x="566" y="1557"/>
                    <a:pt x="572" y="1591"/>
                  </a:cubicBezTo>
                  <a:lnTo>
                    <a:pt x="633" y="1628"/>
                  </a:lnTo>
                  <a:cubicBezTo>
                    <a:pt x="640" y="1639"/>
                    <a:pt x="656" y="1708"/>
                    <a:pt x="696" y="1692"/>
                  </a:cubicBezTo>
                  <a:cubicBezTo>
                    <a:pt x="707" y="1687"/>
                    <a:pt x="704" y="1668"/>
                    <a:pt x="712" y="1660"/>
                  </a:cubicBezTo>
                  <a:cubicBezTo>
                    <a:pt x="725" y="1650"/>
                    <a:pt x="752" y="1655"/>
                    <a:pt x="760" y="1639"/>
                  </a:cubicBezTo>
                  <a:cubicBezTo>
                    <a:pt x="762" y="1634"/>
                    <a:pt x="704" y="1576"/>
                    <a:pt x="720" y="1573"/>
                  </a:cubicBezTo>
                  <a:cubicBezTo>
                    <a:pt x="760" y="1568"/>
                    <a:pt x="805" y="1607"/>
                    <a:pt x="828" y="1615"/>
                  </a:cubicBezTo>
                  <a:cubicBezTo>
                    <a:pt x="839" y="1618"/>
                    <a:pt x="852" y="1613"/>
                    <a:pt x="863" y="1613"/>
                  </a:cubicBezTo>
                  <a:cubicBezTo>
                    <a:pt x="873" y="1613"/>
                    <a:pt x="887" y="1618"/>
                    <a:pt x="897" y="1613"/>
                  </a:cubicBezTo>
                  <a:cubicBezTo>
                    <a:pt x="903" y="1610"/>
                    <a:pt x="900" y="1599"/>
                    <a:pt x="903" y="1594"/>
                  </a:cubicBezTo>
                  <a:cubicBezTo>
                    <a:pt x="905" y="1591"/>
                    <a:pt x="910" y="1591"/>
                    <a:pt x="910" y="1594"/>
                  </a:cubicBezTo>
                  <a:cubicBezTo>
                    <a:pt x="942" y="1658"/>
                    <a:pt x="921" y="1618"/>
                    <a:pt x="887" y="1650"/>
                  </a:cubicBezTo>
                  <a:cubicBezTo>
                    <a:pt x="876" y="1658"/>
                    <a:pt x="913" y="1660"/>
                    <a:pt x="924" y="1668"/>
                  </a:cubicBezTo>
                  <a:cubicBezTo>
                    <a:pt x="932" y="1676"/>
                    <a:pt x="929" y="1689"/>
                    <a:pt x="937" y="1697"/>
                  </a:cubicBezTo>
                  <a:cubicBezTo>
                    <a:pt x="942" y="1703"/>
                    <a:pt x="950" y="1705"/>
                    <a:pt x="955" y="1705"/>
                  </a:cubicBezTo>
                  <a:cubicBezTo>
                    <a:pt x="1032" y="1697"/>
                    <a:pt x="945" y="1692"/>
                    <a:pt x="990" y="1673"/>
                  </a:cubicBezTo>
                  <a:cubicBezTo>
                    <a:pt x="995" y="1671"/>
                    <a:pt x="995" y="1681"/>
                    <a:pt x="1000" y="1684"/>
                  </a:cubicBezTo>
                  <a:cubicBezTo>
                    <a:pt x="1011" y="1692"/>
                    <a:pt x="1040" y="1700"/>
                    <a:pt x="1053" y="1703"/>
                  </a:cubicBezTo>
                  <a:cubicBezTo>
                    <a:pt x="1069" y="1708"/>
                    <a:pt x="1093" y="1700"/>
                    <a:pt x="1106" y="1711"/>
                  </a:cubicBezTo>
                  <a:cubicBezTo>
                    <a:pt x="1109" y="1713"/>
                    <a:pt x="1133" y="1777"/>
                    <a:pt x="1136" y="1779"/>
                  </a:cubicBezTo>
                  <a:cubicBezTo>
                    <a:pt x="1146" y="1787"/>
                    <a:pt x="1167" y="1779"/>
                    <a:pt x="1178" y="1790"/>
                  </a:cubicBezTo>
                  <a:cubicBezTo>
                    <a:pt x="1188" y="1803"/>
                    <a:pt x="1181" y="1827"/>
                    <a:pt x="1191" y="1840"/>
                  </a:cubicBezTo>
                  <a:cubicBezTo>
                    <a:pt x="1196" y="1848"/>
                    <a:pt x="1215" y="1835"/>
                    <a:pt x="1223" y="1843"/>
                  </a:cubicBezTo>
                  <a:cubicBezTo>
                    <a:pt x="1231" y="1851"/>
                    <a:pt x="1218" y="1869"/>
                    <a:pt x="1226" y="1877"/>
                  </a:cubicBezTo>
                  <a:cubicBezTo>
                    <a:pt x="1268" y="1912"/>
                    <a:pt x="1302" y="1777"/>
                    <a:pt x="1329" y="1795"/>
                  </a:cubicBezTo>
                  <a:cubicBezTo>
                    <a:pt x="1345" y="1806"/>
                    <a:pt x="1345" y="1830"/>
                    <a:pt x="1358" y="1843"/>
                  </a:cubicBezTo>
                  <a:cubicBezTo>
                    <a:pt x="1361" y="1846"/>
                    <a:pt x="1371" y="1838"/>
                    <a:pt x="1374" y="1840"/>
                  </a:cubicBezTo>
                  <a:cubicBezTo>
                    <a:pt x="1376" y="1846"/>
                    <a:pt x="1366" y="1856"/>
                    <a:pt x="1371" y="1859"/>
                  </a:cubicBezTo>
                  <a:cubicBezTo>
                    <a:pt x="1384" y="1861"/>
                    <a:pt x="1398" y="1848"/>
                    <a:pt x="1408" y="1854"/>
                  </a:cubicBezTo>
                  <a:cubicBezTo>
                    <a:pt x="1427" y="1861"/>
                    <a:pt x="1411" y="1912"/>
                    <a:pt x="1411" y="1917"/>
                  </a:cubicBezTo>
                  <a:cubicBezTo>
                    <a:pt x="1411" y="1930"/>
                    <a:pt x="1435" y="1909"/>
                    <a:pt x="1448" y="1906"/>
                  </a:cubicBezTo>
                  <a:cubicBezTo>
                    <a:pt x="1458" y="1904"/>
                    <a:pt x="1469" y="1925"/>
                    <a:pt x="1480" y="1920"/>
                  </a:cubicBezTo>
                  <a:cubicBezTo>
                    <a:pt x="1482" y="1917"/>
                    <a:pt x="1514" y="1835"/>
                    <a:pt x="1551" y="1827"/>
                  </a:cubicBezTo>
                  <a:cubicBezTo>
                    <a:pt x="1562" y="1824"/>
                    <a:pt x="1572" y="1835"/>
                    <a:pt x="1583" y="1835"/>
                  </a:cubicBezTo>
                  <a:cubicBezTo>
                    <a:pt x="1593" y="1832"/>
                    <a:pt x="1599" y="1816"/>
                    <a:pt x="1609" y="1819"/>
                  </a:cubicBezTo>
                  <a:cubicBezTo>
                    <a:pt x="1631" y="1822"/>
                    <a:pt x="1644" y="1851"/>
                    <a:pt x="1665" y="1851"/>
                  </a:cubicBezTo>
                  <a:cubicBezTo>
                    <a:pt x="1681" y="1851"/>
                    <a:pt x="1694" y="1835"/>
                    <a:pt x="1702" y="1822"/>
                  </a:cubicBezTo>
                  <a:cubicBezTo>
                    <a:pt x="1705" y="1816"/>
                    <a:pt x="1689" y="1816"/>
                    <a:pt x="1689" y="1811"/>
                  </a:cubicBezTo>
                  <a:cubicBezTo>
                    <a:pt x="1697" y="1774"/>
                    <a:pt x="1713" y="1811"/>
                    <a:pt x="1723" y="1806"/>
                  </a:cubicBezTo>
                  <a:cubicBezTo>
                    <a:pt x="1731" y="1803"/>
                    <a:pt x="1731" y="1787"/>
                    <a:pt x="1739" y="1787"/>
                  </a:cubicBezTo>
                  <a:cubicBezTo>
                    <a:pt x="1779" y="1777"/>
                    <a:pt x="1869" y="1779"/>
                    <a:pt x="1903" y="1806"/>
                  </a:cubicBezTo>
                  <a:cubicBezTo>
                    <a:pt x="1911" y="1814"/>
                    <a:pt x="1909" y="1832"/>
                    <a:pt x="1919" y="1838"/>
                  </a:cubicBezTo>
                  <a:cubicBezTo>
                    <a:pt x="1935" y="1848"/>
                    <a:pt x="1954" y="1848"/>
                    <a:pt x="1972" y="1854"/>
                  </a:cubicBezTo>
                  <a:cubicBezTo>
                    <a:pt x="2006" y="1864"/>
                    <a:pt x="2038" y="1867"/>
                    <a:pt x="2070" y="1872"/>
                  </a:cubicBezTo>
                  <a:cubicBezTo>
                    <a:pt x="2083" y="1872"/>
                    <a:pt x="2096" y="1867"/>
                    <a:pt x="2110" y="1869"/>
                  </a:cubicBezTo>
                  <a:cubicBezTo>
                    <a:pt x="2115" y="1872"/>
                    <a:pt x="2126" y="1885"/>
                    <a:pt x="2123" y="1880"/>
                  </a:cubicBezTo>
                  <a:cubicBezTo>
                    <a:pt x="2091" y="1779"/>
                    <a:pt x="2118" y="1885"/>
                    <a:pt x="2073" y="1830"/>
                  </a:cubicBezTo>
                  <a:cubicBezTo>
                    <a:pt x="2062" y="1819"/>
                    <a:pt x="2083" y="1801"/>
                    <a:pt x="2081" y="1787"/>
                  </a:cubicBezTo>
                  <a:cubicBezTo>
                    <a:pt x="2073" y="1761"/>
                    <a:pt x="2046" y="1740"/>
                    <a:pt x="2041" y="1711"/>
                  </a:cubicBezTo>
                  <a:cubicBezTo>
                    <a:pt x="2033" y="1689"/>
                    <a:pt x="2194" y="1390"/>
                    <a:pt x="2216" y="1372"/>
                  </a:cubicBezTo>
                  <a:cubicBezTo>
                    <a:pt x="2263" y="1332"/>
                    <a:pt x="2292" y="1390"/>
                    <a:pt x="2300" y="1295"/>
                  </a:cubicBezTo>
                  <a:cubicBezTo>
                    <a:pt x="2300" y="1274"/>
                    <a:pt x="2247" y="1226"/>
                    <a:pt x="2245" y="1223"/>
                  </a:cubicBezTo>
                  <a:cubicBezTo>
                    <a:pt x="2231" y="1197"/>
                    <a:pt x="2292" y="1200"/>
                    <a:pt x="2284" y="1192"/>
                  </a:cubicBezTo>
                  <a:cubicBezTo>
                    <a:pt x="2242" y="1160"/>
                    <a:pt x="2165" y="1110"/>
                    <a:pt x="2141" y="1059"/>
                  </a:cubicBezTo>
                  <a:cubicBezTo>
                    <a:pt x="2136" y="1046"/>
                    <a:pt x="2147" y="1028"/>
                    <a:pt x="2141" y="1012"/>
                  </a:cubicBezTo>
                  <a:cubicBezTo>
                    <a:pt x="2134" y="993"/>
                    <a:pt x="2110" y="980"/>
                    <a:pt x="2102" y="961"/>
                  </a:cubicBezTo>
                  <a:cubicBezTo>
                    <a:pt x="2081" y="914"/>
                    <a:pt x="2136" y="824"/>
                    <a:pt x="2083" y="781"/>
                  </a:cubicBezTo>
                  <a:cubicBezTo>
                    <a:pt x="2062" y="765"/>
                    <a:pt x="2036" y="758"/>
                    <a:pt x="2012" y="755"/>
                  </a:cubicBezTo>
                  <a:cubicBezTo>
                    <a:pt x="2006" y="752"/>
                    <a:pt x="2001" y="765"/>
                    <a:pt x="1996" y="763"/>
                  </a:cubicBezTo>
                  <a:cubicBezTo>
                    <a:pt x="1919" y="734"/>
                    <a:pt x="2086" y="593"/>
                    <a:pt x="2104" y="575"/>
                  </a:cubicBezTo>
                  <a:cubicBezTo>
                    <a:pt x="2107" y="572"/>
                    <a:pt x="2112" y="567"/>
                    <a:pt x="2112" y="562"/>
                  </a:cubicBezTo>
                  <a:cubicBezTo>
                    <a:pt x="2104" y="416"/>
                    <a:pt x="1988" y="292"/>
                    <a:pt x="1940" y="157"/>
                  </a:cubicBezTo>
                  <a:cubicBezTo>
                    <a:pt x="1924" y="146"/>
                    <a:pt x="1940" y="117"/>
                    <a:pt x="1924" y="96"/>
                  </a:cubicBezTo>
                  <a:cubicBezTo>
                    <a:pt x="1877" y="27"/>
                    <a:pt x="1906" y="85"/>
                    <a:pt x="1832" y="53"/>
                  </a:cubicBezTo>
                  <a:cubicBezTo>
                    <a:pt x="1805" y="43"/>
                    <a:pt x="1824" y="8"/>
                    <a:pt x="1784" y="22"/>
                  </a:cubicBezTo>
                  <a:cubicBezTo>
                    <a:pt x="1776" y="24"/>
                    <a:pt x="1776" y="37"/>
                    <a:pt x="1768" y="43"/>
                  </a:cubicBezTo>
                  <a:cubicBezTo>
                    <a:pt x="1646" y="114"/>
                    <a:pt x="1289" y="127"/>
                    <a:pt x="1138" y="106"/>
                  </a:cubicBezTo>
                  <a:cubicBezTo>
                    <a:pt x="1091" y="157"/>
                    <a:pt x="1016" y="186"/>
                    <a:pt x="955" y="162"/>
                  </a:cubicBezTo>
                  <a:cubicBezTo>
                    <a:pt x="903" y="141"/>
                    <a:pt x="913" y="90"/>
                    <a:pt x="897" y="59"/>
                  </a:cubicBezTo>
                  <a:cubicBezTo>
                    <a:pt x="892" y="51"/>
                    <a:pt x="873" y="30"/>
                    <a:pt x="884" y="32"/>
                  </a:cubicBezTo>
                  <a:cubicBezTo>
                    <a:pt x="892" y="32"/>
                    <a:pt x="900" y="32"/>
                    <a:pt x="905" y="35"/>
                  </a:cubicBezTo>
                  <a:cubicBezTo>
                    <a:pt x="892" y="27"/>
                    <a:pt x="876" y="19"/>
                    <a:pt x="860" y="16"/>
                  </a:cubicBezTo>
                  <a:cubicBezTo>
                    <a:pt x="765" y="0"/>
                    <a:pt x="659" y="85"/>
                    <a:pt x="588" y="127"/>
                  </a:cubicBezTo>
                  <a:cubicBezTo>
                    <a:pt x="564" y="141"/>
                    <a:pt x="535" y="135"/>
                    <a:pt x="516" y="151"/>
                  </a:cubicBezTo>
                  <a:cubicBezTo>
                    <a:pt x="471" y="191"/>
                    <a:pt x="460" y="255"/>
                    <a:pt x="447" y="257"/>
                  </a:cubicBezTo>
                  <a:cubicBezTo>
                    <a:pt x="349" y="281"/>
                    <a:pt x="257" y="323"/>
                    <a:pt x="164" y="360"/>
                  </a:cubicBezTo>
                  <a:cubicBezTo>
                    <a:pt x="140" y="371"/>
                    <a:pt x="124" y="400"/>
                    <a:pt x="100" y="405"/>
                  </a:cubicBezTo>
                  <a:cubicBezTo>
                    <a:pt x="87" y="411"/>
                    <a:pt x="74" y="398"/>
                    <a:pt x="61" y="403"/>
                  </a:cubicBezTo>
                  <a:cubicBezTo>
                    <a:pt x="37" y="416"/>
                    <a:pt x="92" y="474"/>
                    <a:pt x="69" y="480"/>
                  </a:cubicBezTo>
                  <a:cubicBezTo>
                    <a:pt x="74" y="522"/>
                    <a:pt x="116" y="604"/>
                    <a:pt x="122" y="630"/>
                  </a:cubicBezTo>
                  <a:cubicBezTo>
                    <a:pt x="130" y="694"/>
                    <a:pt x="45" y="736"/>
                    <a:pt x="63" y="787"/>
                  </a:cubicBezTo>
                  <a:cubicBezTo>
                    <a:pt x="74" y="818"/>
                    <a:pt x="175" y="832"/>
                    <a:pt x="175" y="871"/>
                  </a:cubicBezTo>
                  <a:cubicBezTo>
                    <a:pt x="175" y="911"/>
                    <a:pt x="143" y="924"/>
                    <a:pt x="167" y="953"/>
                  </a:cubicBezTo>
                  <a:cubicBezTo>
                    <a:pt x="175" y="967"/>
                    <a:pt x="193" y="972"/>
                    <a:pt x="198" y="988"/>
                  </a:cubicBezTo>
                  <a:cubicBezTo>
                    <a:pt x="206" y="1001"/>
                    <a:pt x="196" y="1020"/>
                    <a:pt x="198" y="1033"/>
                  </a:cubicBezTo>
                  <a:cubicBezTo>
                    <a:pt x="201" y="1041"/>
                    <a:pt x="212" y="1038"/>
                    <a:pt x="214" y="1043"/>
                  </a:cubicBezTo>
                  <a:cubicBezTo>
                    <a:pt x="227" y="1062"/>
                    <a:pt x="196" y="1107"/>
                    <a:pt x="188" y="1123"/>
                  </a:cubicBezTo>
                  <a:cubicBezTo>
                    <a:pt x="172" y="1147"/>
                    <a:pt x="212" y="1160"/>
                    <a:pt x="220" y="1184"/>
                  </a:cubicBezTo>
                  <a:cubicBezTo>
                    <a:pt x="225" y="1197"/>
                    <a:pt x="206" y="1213"/>
                    <a:pt x="214" y="1223"/>
                  </a:cubicBezTo>
                  <a:cubicBezTo>
                    <a:pt x="225" y="1239"/>
                    <a:pt x="249" y="1234"/>
                    <a:pt x="259" y="1245"/>
                  </a:cubicBezTo>
                  <a:cubicBezTo>
                    <a:pt x="291" y="1274"/>
                    <a:pt x="286" y="1409"/>
                    <a:pt x="265" y="1459"/>
                  </a:cubicBezTo>
                  <a:close/>
                  <a:moveTo>
                    <a:pt x="0" y="461"/>
                  </a:moveTo>
                  <a:lnTo>
                    <a:pt x="2" y="461"/>
                  </a:lnTo>
                  <a:moveTo>
                    <a:pt x="2" y="461"/>
                  </a:moveTo>
                  <a:cubicBezTo>
                    <a:pt x="5" y="464"/>
                    <a:pt x="8" y="464"/>
                    <a:pt x="10" y="466"/>
                  </a:cubicBezTo>
                  <a:cubicBezTo>
                    <a:pt x="8" y="464"/>
                    <a:pt x="5" y="464"/>
                    <a:pt x="2" y="461"/>
                  </a:cubicBezTo>
                  <a:close/>
                  <a:moveTo>
                    <a:pt x="16" y="466"/>
                  </a:moveTo>
                  <a:lnTo>
                    <a:pt x="16" y="466"/>
                  </a:lnTo>
                  <a:lnTo>
                    <a:pt x="16" y="466"/>
                  </a:lnTo>
                  <a:lnTo>
                    <a:pt x="16" y="466"/>
                  </a:lnTo>
                  <a:lnTo>
                    <a:pt x="16" y="466"/>
                  </a:lnTo>
                  <a:lnTo>
                    <a:pt x="16" y="469"/>
                  </a:lnTo>
                  <a:lnTo>
                    <a:pt x="16" y="469"/>
                  </a:lnTo>
                  <a:lnTo>
                    <a:pt x="18" y="469"/>
                  </a:lnTo>
                  <a:moveTo>
                    <a:pt x="18" y="469"/>
                  </a:moveTo>
                  <a:lnTo>
                    <a:pt x="21" y="469"/>
                  </a:lnTo>
                  <a:lnTo>
                    <a:pt x="18" y="469"/>
                  </a:lnTo>
                  <a:close/>
                  <a:moveTo>
                    <a:pt x="24" y="469"/>
                  </a:moveTo>
                  <a:cubicBezTo>
                    <a:pt x="24" y="469"/>
                    <a:pt x="24" y="472"/>
                    <a:pt x="26" y="472"/>
                  </a:cubicBezTo>
                  <a:cubicBezTo>
                    <a:pt x="24" y="472"/>
                    <a:pt x="24" y="469"/>
                    <a:pt x="24" y="469"/>
                  </a:cubicBezTo>
                  <a:close/>
                  <a:moveTo>
                    <a:pt x="26" y="472"/>
                  </a:moveTo>
                  <a:lnTo>
                    <a:pt x="26" y="472"/>
                  </a:lnTo>
                  <a:lnTo>
                    <a:pt x="29" y="472"/>
                  </a:lnTo>
                  <a:lnTo>
                    <a:pt x="29" y="472"/>
                  </a:lnTo>
                  <a:moveTo>
                    <a:pt x="29" y="472"/>
                  </a:moveTo>
                  <a:cubicBezTo>
                    <a:pt x="32" y="472"/>
                    <a:pt x="32" y="472"/>
                    <a:pt x="32" y="474"/>
                  </a:cubicBezTo>
                  <a:cubicBezTo>
                    <a:pt x="32" y="472"/>
                    <a:pt x="32" y="472"/>
                    <a:pt x="29" y="472"/>
                  </a:cubicBezTo>
                  <a:close/>
                  <a:moveTo>
                    <a:pt x="32" y="474"/>
                  </a:moveTo>
                  <a:lnTo>
                    <a:pt x="34" y="474"/>
                  </a:lnTo>
                  <a:moveTo>
                    <a:pt x="34" y="474"/>
                  </a:moveTo>
                  <a:lnTo>
                    <a:pt x="37" y="474"/>
                  </a:lnTo>
                  <a:lnTo>
                    <a:pt x="34" y="474"/>
                  </a:lnTo>
                  <a:close/>
                  <a:moveTo>
                    <a:pt x="58" y="480"/>
                  </a:moveTo>
                  <a:lnTo>
                    <a:pt x="58" y="480"/>
                  </a:lnTo>
                  <a:lnTo>
                    <a:pt x="58" y="480"/>
                  </a:lnTo>
                  <a:close/>
                  <a:moveTo>
                    <a:pt x="58" y="480"/>
                  </a:moveTo>
                  <a:lnTo>
                    <a:pt x="61" y="480"/>
                  </a:lnTo>
                  <a:lnTo>
                    <a:pt x="58" y="480"/>
                  </a:lnTo>
                  <a:close/>
                  <a:moveTo>
                    <a:pt x="940" y="53"/>
                  </a:moveTo>
                  <a:cubicBezTo>
                    <a:pt x="950" y="59"/>
                    <a:pt x="961" y="64"/>
                    <a:pt x="969" y="75"/>
                  </a:cubicBezTo>
                  <a:cubicBezTo>
                    <a:pt x="971" y="77"/>
                    <a:pt x="971" y="88"/>
                    <a:pt x="966" y="85"/>
                  </a:cubicBezTo>
                  <a:cubicBezTo>
                    <a:pt x="948" y="72"/>
                    <a:pt x="942" y="61"/>
                    <a:pt x="940" y="53"/>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6" name="Norway"/>
            <p:cNvSpPr>
              <a:spLocks noEditPoints="1"/>
            </p:cNvSpPr>
            <p:nvPr/>
          </p:nvSpPr>
          <p:spPr bwMode="auto">
            <a:xfrm>
              <a:off x="3740015" y="936975"/>
              <a:ext cx="1231900" cy="2449513"/>
            </a:xfrm>
            <a:custGeom>
              <a:avLst/>
              <a:gdLst>
                <a:gd name="T0" fmla="*/ 1406 w 3420"/>
                <a:gd name="T1" fmla="*/ 345 h 6796"/>
                <a:gd name="T2" fmla="*/ 1265 w 3420"/>
                <a:gd name="T3" fmla="*/ 14 h 6796"/>
                <a:gd name="T4" fmla="*/ 2668 w 3420"/>
                <a:gd name="T5" fmla="*/ 3315 h 6796"/>
                <a:gd name="T6" fmla="*/ 2999 w 3420"/>
                <a:gd name="T7" fmla="*/ 2317 h 6796"/>
                <a:gd name="T8" fmla="*/ 2737 w 3420"/>
                <a:gd name="T9" fmla="*/ 2878 h 6796"/>
                <a:gd name="T10" fmla="*/ 2144 w 3420"/>
                <a:gd name="T11" fmla="*/ 2859 h 6796"/>
                <a:gd name="T12" fmla="*/ 1631 w 3420"/>
                <a:gd name="T13" fmla="*/ 3812 h 6796"/>
                <a:gd name="T14" fmla="*/ 1226 w 3420"/>
                <a:gd name="T15" fmla="*/ 4877 h 6796"/>
                <a:gd name="T16" fmla="*/ 1316 w 3420"/>
                <a:gd name="T17" fmla="*/ 6057 h 6796"/>
                <a:gd name="T18" fmla="*/ 1001 w 3420"/>
                <a:gd name="T19" fmla="*/ 6272 h 6796"/>
                <a:gd name="T20" fmla="*/ 948 w 3420"/>
                <a:gd name="T21" fmla="*/ 6349 h 6796"/>
                <a:gd name="T22" fmla="*/ 693 w 3420"/>
                <a:gd name="T23" fmla="*/ 6595 h 6796"/>
                <a:gd name="T24" fmla="*/ 257 w 3420"/>
                <a:gd name="T25" fmla="*/ 6751 h 6796"/>
                <a:gd name="T26" fmla="*/ 156 w 3420"/>
                <a:gd name="T27" fmla="*/ 6436 h 6796"/>
                <a:gd name="T28" fmla="*/ 48 w 3420"/>
                <a:gd name="T29" fmla="*/ 6256 h 6796"/>
                <a:gd name="T30" fmla="*/ 122 w 3420"/>
                <a:gd name="T31" fmla="*/ 6121 h 6796"/>
                <a:gd name="T32" fmla="*/ 135 w 3420"/>
                <a:gd name="T33" fmla="*/ 6047 h 6796"/>
                <a:gd name="T34" fmla="*/ 106 w 3420"/>
                <a:gd name="T35" fmla="*/ 5848 h 6796"/>
                <a:gd name="T36" fmla="*/ 270 w 3420"/>
                <a:gd name="T37" fmla="*/ 5729 h 6796"/>
                <a:gd name="T38" fmla="*/ 304 w 3420"/>
                <a:gd name="T39" fmla="*/ 5652 h 6796"/>
                <a:gd name="T40" fmla="*/ 77 w 3420"/>
                <a:gd name="T41" fmla="*/ 5538 h 6796"/>
                <a:gd name="T42" fmla="*/ 172 w 3420"/>
                <a:gd name="T43" fmla="*/ 5403 h 6796"/>
                <a:gd name="T44" fmla="*/ 228 w 3420"/>
                <a:gd name="T45" fmla="*/ 5332 h 6796"/>
                <a:gd name="T46" fmla="*/ 400 w 3420"/>
                <a:gd name="T47" fmla="*/ 5295 h 6796"/>
                <a:gd name="T48" fmla="*/ 527 w 3420"/>
                <a:gd name="T49" fmla="*/ 5194 h 6796"/>
                <a:gd name="T50" fmla="*/ 588 w 3420"/>
                <a:gd name="T51" fmla="*/ 5036 h 6796"/>
                <a:gd name="T52" fmla="*/ 715 w 3420"/>
                <a:gd name="T53" fmla="*/ 4980 h 6796"/>
                <a:gd name="T54" fmla="*/ 884 w 3420"/>
                <a:gd name="T55" fmla="*/ 4930 h 6796"/>
                <a:gd name="T56" fmla="*/ 1024 w 3420"/>
                <a:gd name="T57" fmla="*/ 4795 h 6796"/>
                <a:gd name="T58" fmla="*/ 873 w 3420"/>
                <a:gd name="T59" fmla="*/ 4720 h 6796"/>
                <a:gd name="T60" fmla="*/ 1085 w 3420"/>
                <a:gd name="T61" fmla="*/ 4551 h 6796"/>
                <a:gd name="T62" fmla="*/ 1207 w 3420"/>
                <a:gd name="T63" fmla="*/ 4334 h 6796"/>
                <a:gd name="T64" fmla="*/ 1284 w 3420"/>
                <a:gd name="T65" fmla="*/ 4128 h 6796"/>
                <a:gd name="T66" fmla="*/ 1400 w 3420"/>
                <a:gd name="T67" fmla="*/ 3913 h 6796"/>
                <a:gd name="T68" fmla="*/ 1416 w 3420"/>
                <a:gd name="T69" fmla="*/ 3664 h 6796"/>
                <a:gd name="T70" fmla="*/ 1554 w 3420"/>
                <a:gd name="T71" fmla="*/ 3548 h 6796"/>
                <a:gd name="T72" fmla="*/ 1591 w 3420"/>
                <a:gd name="T73" fmla="*/ 3400 h 6796"/>
                <a:gd name="T74" fmla="*/ 1652 w 3420"/>
                <a:gd name="T75" fmla="*/ 3278 h 6796"/>
                <a:gd name="T76" fmla="*/ 1744 w 3420"/>
                <a:gd name="T77" fmla="*/ 3204 h 6796"/>
                <a:gd name="T78" fmla="*/ 1713 w 3420"/>
                <a:gd name="T79" fmla="*/ 3106 h 6796"/>
                <a:gd name="T80" fmla="*/ 1617 w 3420"/>
                <a:gd name="T81" fmla="*/ 3066 h 6796"/>
                <a:gd name="T82" fmla="*/ 1832 w 3420"/>
                <a:gd name="T83" fmla="*/ 2984 h 6796"/>
                <a:gd name="T84" fmla="*/ 1755 w 3420"/>
                <a:gd name="T85" fmla="*/ 2844 h 6796"/>
                <a:gd name="T86" fmla="*/ 1964 w 3420"/>
                <a:gd name="T87" fmla="*/ 2711 h 6796"/>
                <a:gd name="T88" fmla="*/ 2136 w 3420"/>
                <a:gd name="T89" fmla="*/ 2738 h 6796"/>
                <a:gd name="T90" fmla="*/ 2316 w 3420"/>
                <a:gd name="T91" fmla="*/ 2555 h 6796"/>
                <a:gd name="T92" fmla="*/ 2449 w 3420"/>
                <a:gd name="T93" fmla="*/ 2444 h 6796"/>
                <a:gd name="T94" fmla="*/ 2541 w 3420"/>
                <a:gd name="T95" fmla="*/ 2110 h 6796"/>
                <a:gd name="T96" fmla="*/ 2777 w 3420"/>
                <a:gd name="T97" fmla="*/ 2060 h 6796"/>
                <a:gd name="T98" fmla="*/ 2864 w 3420"/>
                <a:gd name="T99" fmla="*/ 1978 h 6796"/>
                <a:gd name="T100" fmla="*/ 3010 w 3420"/>
                <a:gd name="T101" fmla="*/ 2026 h 6796"/>
                <a:gd name="T102" fmla="*/ 3253 w 3420"/>
                <a:gd name="T103" fmla="*/ 2243 h 6796"/>
                <a:gd name="T104" fmla="*/ 3290 w 3420"/>
                <a:gd name="T105" fmla="*/ 2298 h 6796"/>
                <a:gd name="T106" fmla="*/ 2232 w 3420"/>
                <a:gd name="T107" fmla="*/ 2857 h 6796"/>
                <a:gd name="T108" fmla="*/ 2327 w 3420"/>
                <a:gd name="T109" fmla="*/ 2232 h 6796"/>
                <a:gd name="T110" fmla="*/ 2311 w 3420"/>
                <a:gd name="T111" fmla="*/ 2253 h 6796"/>
                <a:gd name="T112" fmla="*/ 2083 w 3420"/>
                <a:gd name="T113" fmla="*/ 2518 h 6796"/>
                <a:gd name="T114" fmla="*/ 1363 w 3420"/>
                <a:gd name="T115" fmla="*/ 3241 h 6796"/>
                <a:gd name="T116" fmla="*/ 257 w 3420"/>
                <a:gd name="T117" fmla="*/ 5245 h 6796"/>
                <a:gd name="T118" fmla="*/ 87 w 3420"/>
                <a:gd name="T119" fmla="*/ 6063 h 6796"/>
                <a:gd name="T120" fmla="*/ 2213 w 3420"/>
                <a:gd name="T121" fmla="*/ 2852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0" h="6796">
                  <a:moveTo>
                    <a:pt x="2213" y="2852"/>
                  </a:moveTo>
                  <a:lnTo>
                    <a:pt x="2213" y="2852"/>
                  </a:lnTo>
                  <a:moveTo>
                    <a:pt x="1519" y="0"/>
                  </a:moveTo>
                  <a:lnTo>
                    <a:pt x="1519" y="11"/>
                  </a:lnTo>
                  <a:cubicBezTo>
                    <a:pt x="1509" y="22"/>
                    <a:pt x="1485" y="6"/>
                    <a:pt x="1477" y="16"/>
                  </a:cubicBezTo>
                  <a:cubicBezTo>
                    <a:pt x="1445" y="53"/>
                    <a:pt x="1472" y="69"/>
                    <a:pt x="1472" y="104"/>
                  </a:cubicBezTo>
                  <a:cubicBezTo>
                    <a:pt x="1472" y="125"/>
                    <a:pt x="1474" y="151"/>
                    <a:pt x="1466" y="172"/>
                  </a:cubicBezTo>
                  <a:cubicBezTo>
                    <a:pt x="1464" y="178"/>
                    <a:pt x="1445" y="167"/>
                    <a:pt x="1445" y="175"/>
                  </a:cubicBezTo>
                  <a:cubicBezTo>
                    <a:pt x="1448" y="186"/>
                    <a:pt x="1466" y="188"/>
                    <a:pt x="1466" y="202"/>
                  </a:cubicBezTo>
                  <a:cubicBezTo>
                    <a:pt x="1469" y="225"/>
                    <a:pt x="1435" y="244"/>
                    <a:pt x="1443" y="268"/>
                  </a:cubicBezTo>
                  <a:cubicBezTo>
                    <a:pt x="1451" y="289"/>
                    <a:pt x="1501" y="292"/>
                    <a:pt x="1456" y="329"/>
                  </a:cubicBezTo>
                  <a:cubicBezTo>
                    <a:pt x="1443" y="339"/>
                    <a:pt x="1421" y="353"/>
                    <a:pt x="1406" y="345"/>
                  </a:cubicBezTo>
                  <a:cubicBezTo>
                    <a:pt x="1392" y="339"/>
                    <a:pt x="1406" y="313"/>
                    <a:pt x="1395" y="300"/>
                  </a:cubicBezTo>
                  <a:cubicBezTo>
                    <a:pt x="1347" y="220"/>
                    <a:pt x="1382" y="400"/>
                    <a:pt x="1326" y="244"/>
                  </a:cubicBezTo>
                  <a:cubicBezTo>
                    <a:pt x="1316" y="215"/>
                    <a:pt x="1376" y="207"/>
                    <a:pt x="1403" y="196"/>
                  </a:cubicBezTo>
                  <a:cubicBezTo>
                    <a:pt x="1411" y="194"/>
                    <a:pt x="1390" y="207"/>
                    <a:pt x="1382" y="204"/>
                  </a:cubicBezTo>
                  <a:cubicBezTo>
                    <a:pt x="1371" y="199"/>
                    <a:pt x="1374" y="172"/>
                    <a:pt x="1361" y="172"/>
                  </a:cubicBezTo>
                  <a:cubicBezTo>
                    <a:pt x="1339" y="172"/>
                    <a:pt x="1329" y="199"/>
                    <a:pt x="1310" y="204"/>
                  </a:cubicBezTo>
                  <a:cubicBezTo>
                    <a:pt x="1289" y="210"/>
                    <a:pt x="1289" y="172"/>
                    <a:pt x="1281" y="167"/>
                  </a:cubicBezTo>
                  <a:cubicBezTo>
                    <a:pt x="1268" y="159"/>
                    <a:pt x="1249" y="162"/>
                    <a:pt x="1236" y="154"/>
                  </a:cubicBezTo>
                  <a:cubicBezTo>
                    <a:pt x="1212" y="138"/>
                    <a:pt x="1186" y="51"/>
                    <a:pt x="1183" y="32"/>
                  </a:cubicBezTo>
                  <a:cubicBezTo>
                    <a:pt x="1181" y="16"/>
                    <a:pt x="1210" y="8"/>
                    <a:pt x="1226" y="11"/>
                  </a:cubicBezTo>
                  <a:cubicBezTo>
                    <a:pt x="1252" y="16"/>
                    <a:pt x="1226" y="35"/>
                    <a:pt x="1231" y="45"/>
                  </a:cubicBezTo>
                  <a:cubicBezTo>
                    <a:pt x="1241" y="59"/>
                    <a:pt x="1247" y="14"/>
                    <a:pt x="1265" y="14"/>
                  </a:cubicBezTo>
                  <a:cubicBezTo>
                    <a:pt x="1316" y="16"/>
                    <a:pt x="1324" y="24"/>
                    <a:pt x="1363" y="51"/>
                  </a:cubicBezTo>
                  <a:cubicBezTo>
                    <a:pt x="1366" y="53"/>
                    <a:pt x="1358" y="43"/>
                    <a:pt x="1361" y="40"/>
                  </a:cubicBezTo>
                  <a:cubicBezTo>
                    <a:pt x="1366" y="27"/>
                    <a:pt x="1347" y="14"/>
                    <a:pt x="1334" y="8"/>
                  </a:cubicBezTo>
                  <a:cubicBezTo>
                    <a:pt x="1321" y="3"/>
                    <a:pt x="1308" y="3"/>
                    <a:pt x="1292" y="0"/>
                  </a:cubicBezTo>
                  <a:moveTo>
                    <a:pt x="1885" y="0"/>
                  </a:moveTo>
                  <a:cubicBezTo>
                    <a:pt x="1874" y="24"/>
                    <a:pt x="1866" y="53"/>
                    <a:pt x="1848" y="45"/>
                  </a:cubicBezTo>
                  <a:cubicBezTo>
                    <a:pt x="1842" y="40"/>
                    <a:pt x="1840" y="22"/>
                    <a:pt x="1842" y="0"/>
                  </a:cubicBezTo>
                  <a:moveTo>
                    <a:pt x="2239" y="2859"/>
                  </a:moveTo>
                  <a:cubicBezTo>
                    <a:pt x="2242" y="2859"/>
                    <a:pt x="2242" y="2859"/>
                    <a:pt x="2242" y="2862"/>
                  </a:cubicBezTo>
                  <a:moveTo>
                    <a:pt x="2671" y="3312"/>
                  </a:moveTo>
                  <a:lnTo>
                    <a:pt x="2668" y="3312"/>
                  </a:lnTo>
                  <a:moveTo>
                    <a:pt x="2668" y="3315"/>
                  </a:moveTo>
                  <a:lnTo>
                    <a:pt x="2668" y="3315"/>
                  </a:lnTo>
                  <a:moveTo>
                    <a:pt x="3367" y="2311"/>
                  </a:moveTo>
                  <a:cubicBezTo>
                    <a:pt x="3383" y="2333"/>
                    <a:pt x="3420" y="2383"/>
                    <a:pt x="3388" y="2394"/>
                  </a:cubicBezTo>
                  <a:cubicBezTo>
                    <a:pt x="3357" y="2404"/>
                    <a:pt x="3275" y="2362"/>
                    <a:pt x="3301" y="2386"/>
                  </a:cubicBezTo>
                  <a:cubicBezTo>
                    <a:pt x="3351" y="2428"/>
                    <a:pt x="3251" y="2489"/>
                    <a:pt x="3237" y="2521"/>
                  </a:cubicBezTo>
                  <a:cubicBezTo>
                    <a:pt x="3237" y="2523"/>
                    <a:pt x="3269" y="2637"/>
                    <a:pt x="3232" y="2624"/>
                  </a:cubicBezTo>
                  <a:cubicBezTo>
                    <a:pt x="3132" y="2584"/>
                    <a:pt x="3251" y="2518"/>
                    <a:pt x="3216" y="2460"/>
                  </a:cubicBezTo>
                  <a:cubicBezTo>
                    <a:pt x="3163" y="2367"/>
                    <a:pt x="3081" y="2401"/>
                    <a:pt x="3012" y="2327"/>
                  </a:cubicBezTo>
                  <a:lnTo>
                    <a:pt x="3010" y="2314"/>
                  </a:lnTo>
                  <a:cubicBezTo>
                    <a:pt x="3007" y="2314"/>
                    <a:pt x="3005" y="2314"/>
                    <a:pt x="3002" y="2317"/>
                  </a:cubicBezTo>
                  <a:cubicBezTo>
                    <a:pt x="3002" y="2314"/>
                    <a:pt x="2999" y="2314"/>
                    <a:pt x="2999" y="2311"/>
                  </a:cubicBezTo>
                  <a:lnTo>
                    <a:pt x="2999" y="2317"/>
                  </a:lnTo>
                  <a:cubicBezTo>
                    <a:pt x="2946" y="2327"/>
                    <a:pt x="2957" y="2388"/>
                    <a:pt x="2912" y="2401"/>
                  </a:cubicBezTo>
                  <a:cubicBezTo>
                    <a:pt x="2872" y="2412"/>
                    <a:pt x="2888" y="2356"/>
                    <a:pt x="2843" y="2407"/>
                  </a:cubicBezTo>
                  <a:cubicBezTo>
                    <a:pt x="2838" y="2415"/>
                    <a:pt x="2843" y="2428"/>
                    <a:pt x="2840" y="2439"/>
                  </a:cubicBezTo>
                  <a:cubicBezTo>
                    <a:pt x="2838" y="2441"/>
                    <a:pt x="2809" y="2497"/>
                    <a:pt x="2809" y="2499"/>
                  </a:cubicBezTo>
                  <a:cubicBezTo>
                    <a:pt x="2801" y="2521"/>
                    <a:pt x="2817" y="2589"/>
                    <a:pt x="2819" y="2608"/>
                  </a:cubicBezTo>
                  <a:cubicBezTo>
                    <a:pt x="2819" y="2616"/>
                    <a:pt x="2814" y="2621"/>
                    <a:pt x="2814" y="2629"/>
                  </a:cubicBezTo>
                  <a:cubicBezTo>
                    <a:pt x="2814" y="2645"/>
                    <a:pt x="2817" y="2658"/>
                    <a:pt x="2819" y="2674"/>
                  </a:cubicBezTo>
                  <a:cubicBezTo>
                    <a:pt x="2827" y="2695"/>
                    <a:pt x="2846" y="2711"/>
                    <a:pt x="2848" y="2732"/>
                  </a:cubicBezTo>
                  <a:cubicBezTo>
                    <a:pt x="2862" y="2825"/>
                    <a:pt x="2838" y="2762"/>
                    <a:pt x="2806" y="2791"/>
                  </a:cubicBezTo>
                  <a:cubicBezTo>
                    <a:pt x="2769" y="2828"/>
                    <a:pt x="2803" y="2838"/>
                    <a:pt x="2793" y="2883"/>
                  </a:cubicBezTo>
                  <a:cubicBezTo>
                    <a:pt x="2790" y="2894"/>
                    <a:pt x="2780" y="2899"/>
                    <a:pt x="2777" y="2910"/>
                  </a:cubicBezTo>
                  <a:cubicBezTo>
                    <a:pt x="2777" y="2912"/>
                    <a:pt x="2742" y="2881"/>
                    <a:pt x="2737" y="2878"/>
                  </a:cubicBezTo>
                  <a:cubicBezTo>
                    <a:pt x="2729" y="2873"/>
                    <a:pt x="2631" y="2838"/>
                    <a:pt x="2623" y="2849"/>
                  </a:cubicBezTo>
                  <a:cubicBezTo>
                    <a:pt x="2613" y="2859"/>
                    <a:pt x="2621" y="2881"/>
                    <a:pt x="2613" y="2891"/>
                  </a:cubicBezTo>
                  <a:cubicBezTo>
                    <a:pt x="2581" y="2947"/>
                    <a:pt x="2539" y="2912"/>
                    <a:pt x="2494" y="2920"/>
                  </a:cubicBezTo>
                  <a:cubicBezTo>
                    <a:pt x="2480" y="2920"/>
                    <a:pt x="2462" y="2934"/>
                    <a:pt x="2451" y="2926"/>
                  </a:cubicBezTo>
                  <a:cubicBezTo>
                    <a:pt x="2438" y="2915"/>
                    <a:pt x="2443" y="2894"/>
                    <a:pt x="2435" y="2881"/>
                  </a:cubicBezTo>
                  <a:cubicBezTo>
                    <a:pt x="2417" y="2849"/>
                    <a:pt x="2356" y="2767"/>
                    <a:pt x="2324" y="2748"/>
                  </a:cubicBezTo>
                  <a:cubicBezTo>
                    <a:pt x="2218" y="2687"/>
                    <a:pt x="2266" y="2846"/>
                    <a:pt x="2266" y="2846"/>
                  </a:cubicBezTo>
                  <a:cubicBezTo>
                    <a:pt x="2250" y="2849"/>
                    <a:pt x="2237" y="2830"/>
                    <a:pt x="2221" y="2830"/>
                  </a:cubicBezTo>
                  <a:cubicBezTo>
                    <a:pt x="2213" y="2830"/>
                    <a:pt x="2200" y="2838"/>
                    <a:pt x="2202" y="2844"/>
                  </a:cubicBezTo>
                  <a:cubicBezTo>
                    <a:pt x="2205" y="2846"/>
                    <a:pt x="2208" y="2849"/>
                    <a:pt x="2210" y="2849"/>
                  </a:cubicBezTo>
                  <a:lnTo>
                    <a:pt x="2205" y="2849"/>
                  </a:lnTo>
                  <a:cubicBezTo>
                    <a:pt x="2184" y="2854"/>
                    <a:pt x="2155" y="2841"/>
                    <a:pt x="2144" y="2859"/>
                  </a:cubicBezTo>
                  <a:cubicBezTo>
                    <a:pt x="2136" y="2873"/>
                    <a:pt x="2171" y="2881"/>
                    <a:pt x="2179" y="2894"/>
                  </a:cubicBezTo>
                  <a:cubicBezTo>
                    <a:pt x="2187" y="2910"/>
                    <a:pt x="2192" y="2928"/>
                    <a:pt x="2192" y="2947"/>
                  </a:cubicBezTo>
                  <a:cubicBezTo>
                    <a:pt x="2192" y="2979"/>
                    <a:pt x="2147" y="3002"/>
                    <a:pt x="2155" y="3034"/>
                  </a:cubicBezTo>
                  <a:cubicBezTo>
                    <a:pt x="2157" y="3058"/>
                    <a:pt x="2250" y="3053"/>
                    <a:pt x="2163" y="3108"/>
                  </a:cubicBezTo>
                  <a:cubicBezTo>
                    <a:pt x="2139" y="3124"/>
                    <a:pt x="1956" y="3034"/>
                    <a:pt x="1919" y="3082"/>
                  </a:cubicBezTo>
                  <a:cubicBezTo>
                    <a:pt x="1903" y="3103"/>
                    <a:pt x="1969" y="3254"/>
                    <a:pt x="1916" y="3275"/>
                  </a:cubicBezTo>
                  <a:lnTo>
                    <a:pt x="1832" y="3238"/>
                  </a:lnTo>
                  <a:cubicBezTo>
                    <a:pt x="1816" y="3238"/>
                    <a:pt x="1766" y="3331"/>
                    <a:pt x="1763" y="3352"/>
                  </a:cubicBezTo>
                  <a:cubicBezTo>
                    <a:pt x="1758" y="3381"/>
                    <a:pt x="1758" y="3418"/>
                    <a:pt x="1736" y="3445"/>
                  </a:cubicBezTo>
                  <a:cubicBezTo>
                    <a:pt x="1721" y="3463"/>
                    <a:pt x="1691" y="3434"/>
                    <a:pt x="1699" y="3482"/>
                  </a:cubicBezTo>
                  <a:cubicBezTo>
                    <a:pt x="1710" y="3540"/>
                    <a:pt x="1779" y="3545"/>
                    <a:pt x="1750" y="3617"/>
                  </a:cubicBezTo>
                  <a:cubicBezTo>
                    <a:pt x="1734" y="3662"/>
                    <a:pt x="1646" y="3765"/>
                    <a:pt x="1631" y="3812"/>
                  </a:cubicBezTo>
                  <a:cubicBezTo>
                    <a:pt x="1625" y="3836"/>
                    <a:pt x="1660" y="3857"/>
                    <a:pt x="1652" y="3881"/>
                  </a:cubicBezTo>
                  <a:lnTo>
                    <a:pt x="1594" y="3932"/>
                  </a:lnTo>
                  <a:cubicBezTo>
                    <a:pt x="1572" y="3942"/>
                    <a:pt x="1530" y="3918"/>
                    <a:pt x="1519" y="3942"/>
                  </a:cubicBezTo>
                  <a:lnTo>
                    <a:pt x="1546" y="4045"/>
                  </a:lnTo>
                  <a:cubicBezTo>
                    <a:pt x="1546" y="4045"/>
                    <a:pt x="1533" y="4125"/>
                    <a:pt x="1533" y="4128"/>
                  </a:cubicBezTo>
                  <a:lnTo>
                    <a:pt x="1541" y="4225"/>
                  </a:lnTo>
                  <a:cubicBezTo>
                    <a:pt x="1538" y="4236"/>
                    <a:pt x="1525" y="4239"/>
                    <a:pt x="1522" y="4249"/>
                  </a:cubicBezTo>
                  <a:cubicBezTo>
                    <a:pt x="1498" y="4321"/>
                    <a:pt x="1461" y="4395"/>
                    <a:pt x="1437" y="4469"/>
                  </a:cubicBezTo>
                  <a:cubicBezTo>
                    <a:pt x="1421" y="4517"/>
                    <a:pt x="1533" y="4490"/>
                    <a:pt x="1514" y="4620"/>
                  </a:cubicBezTo>
                  <a:cubicBezTo>
                    <a:pt x="1496" y="4744"/>
                    <a:pt x="1424" y="4620"/>
                    <a:pt x="1316" y="4689"/>
                  </a:cubicBezTo>
                  <a:cubicBezTo>
                    <a:pt x="1281" y="4710"/>
                    <a:pt x="1223" y="4800"/>
                    <a:pt x="1215" y="4842"/>
                  </a:cubicBezTo>
                  <a:cubicBezTo>
                    <a:pt x="1212" y="4855"/>
                    <a:pt x="1228" y="4866"/>
                    <a:pt x="1226" y="4877"/>
                  </a:cubicBezTo>
                  <a:cubicBezTo>
                    <a:pt x="1223" y="4906"/>
                    <a:pt x="1186" y="4924"/>
                    <a:pt x="1186" y="4953"/>
                  </a:cubicBezTo>
                  <a:cubicBezTo>
                    <a:pt x="1186" y="5274"/>
                    <a:pt x="1226" y="4718"/>
                    <a:pt x="1226" y="5038"/>
                  </a:cubicBezTo>
                  <a:cubicBezTo>
                    <a:pt x="1226" y="5054"/>
                    <a:pt x="1207" y="5065"/>
                    <a:pt x="1207" y="5081"/>
                  </a:cubicBezTo>
                  <a:cubicBezTo>
                    <a:pt x="1204" y="5099"/>
                    <a:pt x="1215" y="5115"/>
                    <a:pt x="1218" y="5133"/>
                  </a:cubicBezTo>
                  <a:cubicBezTo>
                    <a:pt x="1218" y="5149"/>
                    <a:pt x="1204" y="5168"/>
                    <a:pt x="1207" y="5184"/>
                  </a:cubicBezTo>
                  <a:cubicBezTo>
                    <a:pt x="1210" y="5223"/>
                    <a:pt x="1252" y="5258"/>
                    <a:pt x="1257" y="5298"/>
                  </a:cubicBezTo>
                  <a:cubicBezTo>
                    <a:pt x="1263" y="5356"/>
                    <a:pt x="1220" y="5430"/>
                    <a:pt x="1234" y="5486"/>
                  </a:cubicBezTo>
                  <a:cubicBezTo>
                    <a:pt x="1249" y="5546"/>
                    <a:pt x="1350" y="5541"/>
                    <a:pt x="1361" y="5607"/>
                  </a:cubicBezTo>
                  <a:lnTo>
                    <a:pt x="1331" y="5713"/>
                  </a:lnTo>
                  <a:cubicBezTo>
                    <a:pt x="1310" y="5732"/>
                    <a:pt x="1257" y="5719"/>
                    <a:pt x="1260" y="5745"/>
                  </a:cubicBezTo>
                  <a:cubicBezTo>
                    <a:pt x="1273" y="5859"/>
                    <a:pt x="1342" y="5830"/>
                    <a:pt x="1313" y="5981"/>
                  </a:cubicBezTo>
                  <a:lnTo>
                    <a:pt x="1316" y="6057"/>
                  </a:lnTo>
                  <a:cubicBezTo>
                    <a:pt x="1292" y="6118"/>
                    <a:pt x="1207" y="6124"/>
                    <a:pt x="1202" y="6142"/>
                  </a:cubicBezTo>
                  <a:cubicBezTo>
                    <a:pt x="1199" y="6147"/>
                    <a:pt x="1212" y="6150"/>
                    <a:pt x="1212" y="6158"/>
                  </a:cubicBezTo>
                  <a:cubicBezTo>
                    <a:pt x="1218" y="6169"/>
                    <a:pt x="1223" y="6182"/>
                    <a:pt x="1218" y="6192"/>
                  </a:cubicBezTo>
                  <a:cubicBezTo>
                    <a:pt x="1210" y="6208"/>
                    <a:pt x="1183" y="6211"/>
                    <a:pt x="1178" y="6229"/>
                  </a:cubicBezTo>
                  <a:cubicBezTo>
                    <a:pt x="1162" y="6277"/>
                    <a:pt x="1236" y="6383"/>
                    <a:pt x="1178" y="6465"/>
                  </a:cubicBezTo>
                  <a:cubicBezTo>
                    <a:pt x="1154" y="6499"/>
                    <a:pt x="1143" y="6473"/>
                    <a:pt x="1136" y="6447"/>
                  </a:cubicBezTo>
                  <a:cubicBezTo>
                    <a:pt x="1138" y="6447"/>
                    <a:pt x="1138" y="6447"/>
                    <a:pt x="1141" y="6444"/>
                  </a:cubicBezTo>
                  <a:cubicBezTo>
                    <a:pt x="1151" y="6436"/>
                    <a:pt x="1136" y="6415"/>
                    <a:pt x="1128" y="6404"/>
                  </a:cubicBezTo>
                  <a:cubicBezTo>
                    <a:pt x="1072" y="6317"/>
                    <a:pt x="1101" y="6447"/>
                    <a:pt x="1014" y="6364"/>
                  </a:cubicBezTo>
                  <a:cubicBezTo>
                    <a:pt x="1006" y="6356"/>
                    <a:pt x="1022" y="6341"/>
                    <a:pt x="1022" y="6330"/>
                  </a:cubicBezTo>
                  <a:cubicBezTo>
                    <a:pt x="1022" y="6314"/>
                    <a:pt x="1006" y="6330"/>
                    <a:pt x="1006" y="6330"/>
                  </a:cubicBezTo>
                  <a:cubicBezTo>
                    <a:pt x="990" y="6306"/>
                    <a:pt x="995" y="6266"/>
                    <a:pt x="1001" y="6272"/>
                  </a:cubicBezTo>
                  <a:cubicBezTo>
                    <a:pt x="1001" y="6266"/>
                    <a:pt x="998" y="6264"/>
                    <a:pt x="998" y="6261"/>
                  </a:cubicBezTo>
                  <a:cubicBezTo>
                    <a:pt x="993" y="6235"/>
                    <a:pt x="985" y="6211"/>
                    <a:pt x="979" y="6184"/>
                  </a:cubicBezTo>
                  <a:cubicBezTo>
                    <a:pt x="977" y="6169"/>
                    <a:pt x="1001" y="6134"/>
                    <a:pt x="982" y="6134"/>
                  </a:cubicBezTo>
                  <a:cubicBezTo>
                    <a:pt x="916" y="6134"/>
                    <a:pt x="1030" y="6216"/>
                    <a:pt x="963" y="6261"/>
                  </a:cubicBezTo>
                  <a:cubicBezTo>
                    <a:pt x="961" y="6261"/>
                    <a:pt x="958" y="6259"/>
                    <a:pt x="958" y="6256"/>
                  </a:cubicBezTo>
                  <a:cubicBezTo>
                    <a:pt x="956" y="6240"/>
                    <a:pt x="963" y="6221"/>
                    <a:pt x="958" y="6208"/>
                  </a:cubicBezTo>
                  <a:cubicBezTo>
                    <a:pt x="950" y="6195"/>
                    <a:pt x="924" y="6171"/>
                    <a:pt x="921" y="6184"/>
                  </a:cubicBezTo>
                  <a:cubicBezTo>
                    <a:pt x="918" y="6206"/>
                    <a:pt x="945" y="6219"/>
                    <a:pt x="953" y="6237"/>
                  </a:cubicBezTo>
                  <a:cubicBezTo>
                    <a:pt x="958" y="6248"/>
                    <a:pt x="942" y="6272"/>
                    <a:pt x="948" y="6285"/>
                  </a:cubicBezTo>
                  <a:cubicBezTo>
                    <a:pt x="969" y="6341"/>
                    <a:pt x="985" y="6311"/>
                    <a:pt x="969" y="6349"/>
                  </a:cubicBezTo>
                  <a:cubicBezTo>
                    <a:pt x="969" y="6351"/>
                    <a:pt x="969" y="6359"/>
                    <a:pt x="963" y="6359"/>
                  </a:cubicBezTo>
                  <a:cubicBezTo>
                    <a:pt x="958" y="6359"/>
                    <a:pt x="953" y="6343"/>
                    <a:pt x="948" y="6349"/>
                  </a:cubicBezTo>
                  <a:cubicBezTo>
                    <a:pt x="929" y="6383"/>
                    <a:pt x="953" y="6428"/>
                    <a:pt x="932" y="6428"/>
                  </a:cubicBezTo>
                  <a:cubicBezTo>
                    <a:pt x="921" y="6428"/>
                    <a:pt x="934" y="6394"/>
                    <a:pt x="926" y="6399"/>
                  </a:cubicBezTo>
                  <a:cubicBezTo>
                    <a:pt x="881" y="6428"/>
                    <a:pt x="966" y="6457"/>
                    <a:pt x="855" y="6457"/>
                  </a:cubicBezTo>
                  <a:cubicBezTo>
                    <a:pt x="842" y="6457"/>
                    <a:pt x="855" y="6431"/>
                    <a:pt x="844" y="6423"/>
                  </a:cubicBezTo>
                  <a:cubicBezTo>
                    <a:pt x="831" y="6415"/>
                    <a:pt x="807" y="6386"/>
                    <a:pt x="799" y="6399"/>
                  </a:cubicBezTo>
                  <a:cubicBezTo>
                    <a:pt x="791" y="6417"/>
                    <a:pt x="826" y="6428"/>
                    <a:pt x="834" y="6447"/>
                  </a:cubicBezTo>
                  <a:cubicBezTo>
                    <a:pt x="836" y="6454"/>
                    <a:pt x="765" y="6460"/>
                    <a:pt x="757" y="6486"/>
                  </a:cubicBezTo>
                  <a:cubicBezTo>
                    <a:pt x="754" y="6497"/>
                    <a:pt x="783" y="6507"/>
                    <a:pt x="776" y="6515"/>
                  </a:cubicBezTo>
                  <a:cubicBezTo>
                    <a:pt x="762" y="6531"/>
                    <a:pt x="728" y="6518"/>
                    <a:pt x="715" y="6531"/>
                  </a:cubicBezTo>
                  <a:cubicBezTo>
                    <a:pt x="707" y="6542"/>
                    <a:pt x="741" y="6544"/>
                    <a:pt x="738" y="6555"/>
                  </a:cubicBezTo>
                  <a:cubicBezTo>
                    <a:pt x="723" y="6664"/>
                    <a:pt x="701" y="6523"/>
                    <a:pt x="688" y="6579"/>
                  </a:cubicBezTo>
                  <a:cubicBezTo>
                    <a:pt x="686" y="6584"/>
                    <a:pt x="696" y="6589"/>
                    <a:pt x="693" y="6595"/>
                  </a:cubicBezTo>
                  <a:cubicBezTo>
                    <a:pt x="680" y="6613"/>
                    <a:pt x="611" y="6695"/>
                    <a:pt x="609" y="6698"/>
                  </a:cubicBezTo>
                  <a:cubicBezTo>
                    <a:pt x="603" y="6703"/>
                    <a:pt x="596" y="6687"/>
                    <a:pt x="590" y="6693"/>
                  </a:cubicBezTo>
                  <a:cubicBezTo>
                    <a:pt x="574" y="6706"/>
                    <a:pt x="577" y="6740"/>
                    <a:pt x="556" y="6743"/>
                  </a:cubicBezTo>
                  <a:cubicBezTo>
                    <a:pt x="540" y="6748"/>
                    <a:pt x="537" y="6703"/>
                    <a:pt x="519" y="6709"/>
                  </a:cubicBezTo>
                  <a:cubicBezTo>
                    <a:pt x="500" y="6714"/>
                    <a:pt x="508" y="6748"/>
                    <a:pt x="495" y="6759"/>
                  </a:cubicBezTo>
                  <a:cubicBezTo>
                    <a:pt x="484" y="6767"/>
                    <a:pt x="466" y="6754"/>
                    <a:pt x="455" y="6759"/>
                  </a:cubicBezTo>
                  <a:cubicBezTo>
                    <a:pt x="447" y="6762"/>
                    <a:pt x="445" y="6772"/>
                    <a:pt x="437" y="6775"/>
                  </a:cubicBezTo>
                  <a:cubicBezTo>
                    <a:pt x="410" y="6791"/>
                    <a:pt x="418" y="6767"/>
                    <a:pt x="381" y="6767"/>
                  </a:cubicBezTo>
                  <a:cubicBezTo>
                    <a:pt x="363" y="6767"/>
                    <a:pt x="341" y="6796"/>
                    <a:pt x="331" y="6783"/>
                  </a:cubicBezTo>
                  <a:cubicBezTo>
                    <a:pt x="320" y="6769"/>
                    <a:pt x="365" y="6759"/>
                    <a:pt x="360" y="6743"/>
                  </a:cubicBezTo>
                  <a:cubicBezTo>
                    <a:pt x="352" y="6730"/>
                    <a:pt x="336" y="6764"/>
                    <a:pt x="320" y="6764"/>
                  </a:cubicBezTo>
                  <a:cubicBezTo>
                    <a:pt x="299" y="6767"/>
                    <a:pt x="278" y="6759"/>
                    <a:pt x="257" y="6751"/>
                  </a:cubicBezTo>
                  <a:cubicBezTo>
                    <a:pt x="212" y="6730"/>
                    <a:pt x="299" y="6701"/>
                    <a:pt x="307" y="6682"/>
                  </a:cubicBezTo>
                  <a:cubicBezTo>
                    <a:pt x="310" y="6672"/>
                    <a:pt x="291" y="6661"/>
                    <a:pt x="280" y="6664"/>
                  </a:cubicBezTo>
                  <a:cubicBezTo>
                    <a:pt x="270" y="6666"/>
                    <a:pt x="273" y="6690"/>
                    <a:pt x="259" y="6693"/>
                  </a:cubicBezTo>
                  <a:cubicBezTo>
                    <a:pt x="243" y="6695"/>
                    <a:pt x="228" y="6685"/>
                    <a:pt x="212" y="6677"/>
                  </a:cubicBezTo>
                  <a:cubicBezTo>
                    <a:pt x="180" y="6664"/>
                    <a:pt x="161" y="6616"/>
                    <a:pt x="145" y="6605"/>
                  </a:cubicBezTo>
                  <a:cubicBezTo>
                    <a:pt x="138" y="6597"/>
                    <a:pt x="122" y="6603"/>
                    <a:pt x="111" y="6597"/>
                  </a:cubicBezTo>
                  <a:cubicBezTo>
                    <a:pt x="93" y="6587"/>
                    <a:pt x="61" y="6518"/>
                    <a:pt x="63" y="6499"/>
                  </a:cubicBezTo>
                  <a:cubicBezTo>
                    <a:pt x="63" y="6484"/>
                    <a:pt x="82" y="6473"/>
                    <a:pt x="87" y="6454"/>
                  </a:cubicBezTo>
                  <a:cubicBezTo>
                    <a:pt x="90" y="6439"/>
                    <a:pt x="69" y="6399"/>
                    <a:pt x="87" y="6404"/>
                  </a:cubicBezTo>
                  <a:cubicBezTo>
                    <a:pt x="108" y="6409"/>
                    <a:pt x="93" y="6454"/>
                    <a:pt x="114" y="6462"/>
                  </a:cubicBezTo>
                  <a:cubicBezTo>
                    <a:pt x="124" y="6470"/>
                    <a:pt x="127" y="6436"/>
                    <a:pt x="140" y="6431"/>
                  </a:cubicBezTo>
                  <a:cubicBezTo>
                    <a:pt x="145" y="6425"/>
                    <a:pt x="151" y="6431"/>
                    <a:pt x="156" y="6436"/>
                  </a:cubicBezTo>
                  <a:cubicBezTo>
                    <a:pt x="151" y="6423"/>
                    <a:pt x="148" y="6409"/>
                    <a:pt x="143" y="6396"/>
                  </a:cubicBezTo>
                  <a:cubicBezTo>
                    <a:pt x="140" y="6378"/>
                    <a:pt x="180" y="6383"/>
                    <a:pt x="190" y="6370"/>
                  </a:cubicBezTo>
                  <a:cubicBezTo>
                    <a:pt x="196" y="6364"/>
                    <a:pt x="167" y="6370"/>
                    <a:pt x="169" y="6362"/>
                  </a:cubicBezTo>
                  <a:cubicBezTo>
                    <a:pt x="175" y="6349"/>
                    <a:pt x="188" y="6341"/>
                    <a:pt x="201" y="6335"/>
                  </a:cubicBezTo>
                  <a:cubicBezTo>
                    <a:pt x="217" y="6325"/>
                    <a:pt x="249" y="6333"/>
                    <a:pt x="257" y="6314"/>
                  </a:cubicBezTo>
                  <a:cubicBezTo>
                    <a:pt x="267" y="6290"/>
                    <a:pt x="193" y="6325"/>
                    <a:pt x="177" y="6309"/>
                  </a:cubicBezTo>
                  <a:cubicBezTo>
                    <a:pt x="167" y="6322"/>
                    <a:pt x="161" y="6322"/>
                    <a:pt x="161" y="6298"/>
                  </a:cubicBezTo>
                  <a:cubicBezTo>
                    <a:pt x="164" y="6277"/>
                    <a:pt x="209" y="6272"/>
                    <a:pt x="204" y="6253"/>
                  </a:cubicBezTo>
                  <a:cubicBezTo>
                    <a:pt x="196" y="6232"/>
                    <a:pt x="164" y="6227"/>
                    <a:pt x="143" y="6232"/>
                  </a:cubicBezTo>
                  <a:cubicBezTo>
                    <a:pt x="108" y="6243"/>
                    <a:pt x="122" y="6325"/>
                    <a:pt x="87" y="6322"/>
                  </a:cubicBezTo>
                  <a:cubicBezTo>
                    <a:pt x="69" y="6322"/>
                    <a:pt x="82" y="6288"/>
                    <a:pt x="74" y="6274"/>
                  </a:cubicBezTo>
                  <a:cubicBezTo>
                    <a:pt x="69" y="6266"/>
                    <a:pt x="58" y="6261"/>
                    <a:pt x="48" y="6256"/>
                  </a:cubicBezTo>
                  <a:cubicBezTo>
                    <a:pt x="48" y="6256"/>
                    <a:pt x="48" y="6259"/>
                    <a:pt x="50" y="6259"/>
                  </a:cubicBezTo>
                  <a:cubicBezTo>
                    <a:pt x="48" y="6259"/>
                    <a:pt x="48" y="6259"/>
                    <a:pt x="45" y="6261"/>
                  </a:cubicBezTo>
                  <a:cubicBezTo>
                    <a:pt x="45" y="6259"/>
                    <a:pt x="48" y="6256"/>
                    <a:pt x="48" y="6256"/>
                  </a:cubicBezTo>
                  <a:cubicBezTo>
                    <a:pt x="40" y="6251"/>
                    <a:pt x="32" y="6245"/>
                    <a:pt x="32" y="6237"/>
                  </a:cubicBezTo>
                  <a:cubicBezTo>
                    <a:pt x="32" y="6224"/>
                    <a:pt x="63" y="6248"/>
                    <a:pt x="74" y="6240"/>
                  </a:cubicBezTo>
                  <a:cubicBezTo>
                    <a:pt x="90" y="6227"/>
                    <a:pt x="85" y="6192"/>
                    <a:pt x="103" y="6184"/>
                  </a:cubicBezTo>
                  <a:cubicBezTo>
                    <a:pt x="116" y="6176"/>
                    <a:pt x="124" y="6206"/>
                    <a:pt x="138" y="6208"/>
                  </a:cubicBezTo>
                  <a:cubicBezTo>
                    <a:pt x="143" y="6211"/>
                    <a:pt x="135" y="6195"/>
                    <a:pt x="140" y="6192"/>
                  </a:cubicBezTo>
                  <a:cubicBezTo>
                    <a:pt x="145" y="6187"/>
                    <a:pt x="153" y="6195"/>
                    <a:pt x="159" y="6192"/>
                  </a:cubicBezTo>
                  <a:cubicBezTo>
                    <a:pt x="169" y="6190"/>
                    <a:pt x="132" y="6190"/>
                    <a:pt x="135" y="6179"/>
                  </a:cubicBezTo>
                  <a:cubicBezTo>
                    <a:pt x="135" y="6176"/>
                    <a:pt x="243" y="6129"/>
                    <a:pt x="235" y="6129"/>
                  </a:cubicBezTo>
                  <a:cubicBezTo>
                    <a:pt x="151" y="6124"/>
                    <a:pt x="204" y="6195"/>
                    <a:pt x="122" y="6121"/>
                  </a:cubicBezTo>
                  <a:cubicBezTo>
                    <a:pt x="119" y="6118"/>
                    <a:pt x="135" y="6121"/>
                    <a:pt x="138" y="6116"/>
                  </a:cubicBezTo>
                  <a:cubicBezTo>
                    <a:pt x="143" y="6110"/>
                    <a:pt x="138" y="6097"/>
                    <a:pt x="145" y="6094"/>
                  </a:cubicBezTo>
                  <a:cubicBezTo>
                    <a:pt x="156" y="6086"/>
                    <a:pt x="169" y="6097"/>
                    <a:pt x="180" y="6089"/>
                  </a:cubicBezTo>
                  <a:cubicBezTo>
                    <a:pt x="185" y="6086"/>
                    <a:pt x="177" y="6079"/>
                    <a:pt x="177" y="6073"/>
                  </a:cubicBezTo>
                  <a:cubicBezTo>
                    <a:pt x="183" y="6063"/>
                    <a:pt x="188" y="6055"/>
                    <a:pt x="193" y="6049"/>
                  </a:cubicBezTo>
                  <a:cubicBezTo>
                    <a:pt x="206" y="6041"/>
                    <a:pt x="235" y="6049"/>
                    <a:pt x="238" y="6036"/>
                  </a:cubicBezTo>
                  <a:cubicBezTo>
                    <a:pt x="241" y="6020"/>
                    <a:pt x="204" y="6023"/>
                    <a:pt x="204" y="6010"/>
                  </a:cubicBezTo>
                  <a:cubicBezTo>
                    <a:pt x="201" y="6004"/>
                    <a:pt x="206" y="5996"/>
                    <a:pt x="212" y="5989"/>
                  </a:cubicBezTo>
                  <a:cubicBezTo>
                    <a:pt x="206" y="5989"/>
                    <a:pt x="198" y="5975"/>
                    <a:pt x="193" y="5981"/>
                  </a:cubicBezTo>
                  <a:cubicBezTo>
                    <a:pt x="180" y="5989"/>
                    <a:pt x="172" y="6002"/>
                    <a:pt x="164" y="6012"/>
                  </a:cubicBezTo>
                  <a:cubicBezTo>
                    <a:pt x="153" y="6034"/>
                    <a:pt x="159" y="6060"/>
                    <a:pt x="143" y="6076"/>
                  </a:cubicBezTo>
                  <a:cubicBezTo>
                    <a:pt x="135" y="6084"/>
                    <a:pt x="138" y="6055"/>
                    <a:pt x="135" y="6047"/>
                  </a:cubicBezTo>
                  <a:cubicBezTo>
                    <a:pt x="119" y="6018"/>
                    <a:pt x="106" y="6026"/>
                    <a:pt x="116" y="5999"/>
                  </a:cubicBezTo>
                  <a:cubicBezTo>
                    <a:pt x="127" y="5978"/>
                    <a:pt x="169" y="5930"/>
                    <a:pt x="145" y="5936"/>
                  </a:cubicBezTo>
                  <a:cubicBezTo>
                    <a:pt x="119" y="5944"/>
                    <a:pt x="100" y="6060"/>
                    <a:pt x="69" y="6002"/>
                  </a:cubicBezTo>
                  <a:cubicBezTo>
                    <a:pt x="61" y="5983"/>
                    <a:pt x="53" y="5962"/>
                    <a:pt x="48" y="5941"/>
                  </a:cubicBezTo>
                  <a:cubicBezTo>
                    <a:pt x="45" y="5920"/>
                    <a:pt x="85" y="5941"/>
                    <a:pt x="132" y="5925"/>
                  </a:cubicBezTo>
                  <a:cubicBezTo>
                    <a:pt x="143" y="5922"/>
                    <a:pt x="148" y="5912"/>
                    <a:pt x="151" y="5899"/>
                  </a:cubicBezTo>
                  <a:cubicBezTo>
                    <a:pt x="132" y="5917"/>
                    <a:pt x="98" y="5877"/>
                    <a:pt x="98" y="5867"/>
                  </a:cubicBezTo>
                  <a:cubicBezTo>
                    <a:pt x="98" y="5843"/>
                    <a:pt x="135" y="5838"/>
                    <a:pt x="156" y="5827"/>
                  </a:cubicBezTo>
                  <a:cubicBezTo>
                    <a:pt x="151" y="5798"/>
                    <a:pt x="127" y="5824"/>
                    <a:pt x="106" y="5848"/>
                  </a:cubicBezTo>
                  <a:cubicBezTo>
                    <a:pt x="106" y="5848"/>
                    <a:pt x="103" y="5848"/>
                    <a:pt x="103" y="5846"/>
                  </a:cubicBezTo>
                  <a:cubicBezTo>
                    <a:pt x="100" y="5843"/>
                    <a:pt x="98" y="5838"/>
                    <a:pt x="93" y="5832"/>
                  </a:cubicBezTo>
                  <a:cubicBezTo>
                    <a:pt x="100" y="5840"/>
                    <a:pt x="103" y="5851"/>
                    <a:pt x="106" y="5848"/>
                  </a:cubicBezTo>
                  <a:cubicBezTo>
                    <a:pt x="93" y="5861"/>
                    <a:pt x="82" y="5872"/>
                    <a:pt x="74" y="5875"/>
                  </a:cubicBezTo>
                  <a:cubicBezTo>
                    <a:pt x="61" y="5875"/>
                    <a:pt x="66" y="5848"/>
                    <a:pt x="61" y="5838"/>
                  </a:cubicBezTo>
                  <a:cubicBezTo>
                    <a:pt x="58" y="5832"/>
                    <a:pt x="10" y="5785"/>
                    <a:pt x="24" y="5782"/>
                  </a:cubicBezTo>
                  <a:cubicBezTo>
                    <a:pt x="42" y="5782"/>
                    <a:pt x="58" y="5798"/>
                    <a:pt x="74" y="5811"/>
                  </a:cubicBezTo>
                  <a:cubicBezTo>
                    <a:pt x="74" y="5809"/>
                    <a:pt x="71" y="5803"/>
                    <a:pt x="74" y="5798"/>
                  </a:cubicBezTo>
                  <a:cubicBezTo>
                    <a:pt x="79" y="5779"/>
                    <a:pt x="111" y="5779"/>
                    <a:pt x="127" y="5766"/>
                  </a:cubicBezTo>
                  <a:cubicBezTo>
                    <a:pt x="130" y="5764"/>
                    <a:pt x="124" y="5753"/>
                    <a:pt x="119" y="5756"/>
                  </a:cubicBezTo>
                  <a:cubicBezTo>
                    <a:pt x="98" y="5758"/>
                    <a:pt x="63" y="5785"/>
                    <a:pt x="45" y="5774"/>
                  </a:cubicBezTo>
                  <a:cubicBezTo>
                    <a:pt x="21" y="5761"/>
                    <a:pt x="40" y="5700"/>
                    <a:pt x="53" y="5692"/>
                  </a:cubicBezTo>
                  <a:cubicBezTo>
                    <a:pt x="71" y="5679"/>
                    <a:pt x="93" y="5719"/>
                    <a:pt x="116" y="5719"/>
                  </a:cubicBezTo>
                  <a:cubicBezTo>
                    <a:pt x="119" y="5721"/>
                    <a:pt x="172" y="5658"/>
                    <a:pt x="230" y="5687"/>
                  </a:cubicBezTo>
                  <a:cubicBezTo>
                    <a:pt x="249" y="5695"/>
                    <a:pt x="251" y="5721"/>
                    <a:pt x="270" y="5729"/>
                  </a:cubicBezTo>
                  <a:cubicBezTo>
                    <a:pt x="288" y="5737"/>
                    <a:pt x="254" y="5689"/>
                    <a:pt x="315" y="5674"/>
                  </a:cubicBezTo>
                  <a:cubicBezTo>
                    <a:pt x="392" y="5652"/>
                    <a:pt x="312" y="5787"/>
                    <a:pt x="394" y="5782"/>
                  </a:cubicBezTo>
                  <a:cubicBezTo>
                    <a:pt x="445" y="5777"/>
                    <a:pt x="376" y="5734"/>
                    <a:pt x="378" y="5700"/>
                  </a:cubicBezTo>
                  <a:cubicBezTo>
                    <a:pt x="381" y="5663"/>
                    <a:pt x="516" y="5750"/>
                    <a:pt x="498" y="5658"/>
                  </a:cubicBezTo>
                  <a:cubicBezTo>
                    <a:pt x="495" y="5639"/>
                    <a:pt x="460" y="5674"/>
                    <a:pt x="445" y="5668"/>
                  </a:cubicBezTo>
                  <a:cubicBezTo>
                    <a:pt x="434" y="5666"/>
                    <a:pt x="431" y="5650"/>
                    <a:pt x="431" y="5639"/>
                  </a:cubicBezTo>
                  <a:cubicBezTo>
                    <a:pt x="431" y="5610"/>
                    <a:pt x="506" y="5581"/>
                    <a:pt x="479" y="5570"/>
                  </a:cubicBezTo>
                  <a:cubicBezTo>
                    <a:pt x="413" y="5544"/>
                    <a:pt x="434" y="5666"/>
                    <a:pt x="429" y="5679"/>
                  </a:cubicBezTo>
                  <a:cubicBezTo>
                    <a:pt x="429" y="5681"/>
                    <a:pt x="397" y="5689"/>
                    <a:pt x="370" y="5692"/>
                  </a:cubicBezTo>
                  <a:cubicBezTo>
                    <a:pt x="365" y="5695"/>
                    <a:pt x="368" y="5684"/>
                    <a:pt x="365" y="5681"/>
                  </a:cubicBezTo>
                  <a:cubicBezTo>
                    <a:pt x="347" y="5671"/>
                    <a:pt x="325" y="5666"/>
                    <a:pt x="307" y="5655"/>
                  </a:cubicBezTo>
                  <a:lnTo>
                    <a:pt x="304" y="5652"/>
                  </a:lnTo>
                  <a:cubicBezTo>
                    <a:pt x="296" y="5671"/>
                    <a:pt x="288" y="5684"/>
                    <a:pt x="283" y="5689"/>
                  </a:cubicBezTo>
                  <a:cubicBezTo>
                    <a:pt x="280" y="5692"/>
                    <a:pt x="198" y="5655"/>
                    <a:pt x="177" y="5655"/>
                  </a:cubicBezTo>
                  <a:cubicBezTo>
                    <a:pt x="169" y="5652"/>
                    <a:pt x="175" y="5668"/>
                    <a:pt x="169" y="5671"/>
                  </a:cubicBezTo>
                  <a:cubicBezTo>
                    <a:pt x="140" y="5684"/>
                    <a:pt x="106" y="5689"/>
                    <a:pt x="77" y="5681"/>
                  </a:cubicBezTo>
                  <a:cubicBezTo>
                    <a:pt x="71" y="5681"/>
                    <a:pt x="32" y="5636"/>
                    <a:pt x="37" y="5628"/>
                  </a:cubicBezTo>
                  <a:cubicBezTo>
                    <a:pt x="50" y="5610"/>
                    <a:pt x="74" y="5602"/>
                    <a:pt x="93" y="5597"/>
                  </a:cubicBezTo>
                  <a:cubicBezTo>
                    <a:pt x="114" y="5591"/>
                    <a:pt x="153" y="5615"/>
                    <a:pt x="153" y="5594"/>
                  </a:cubicBezTo>
                  <a:cubicBezTo>
                    <a:pt x="156" y="5576"/>
                    <a:pt x="114" y="5589"/>
                    <a:pt x="93" y="5591"/>
                  </a:cubicBezTo>
                  <a:cubicBezTo>
                    <a:pt x="79" y="5591"/>
                    <a:pt x="69" y="5610"/>
                    <a:pt x="55" y="5605"/>
                  </a:cubicBezTo>
                  <a:cubicBezTo>
                    <a:pt x="0" y="5583"/>
                    <a:pt x="66" y="5554"/>
                    <a:pt x="82" y="5554"/>
                  </a:cubicBezTo>
                  <a:cubicBezTo>
                    <a:pt x="108" y="5557"/>
                    <a:pt x="153" y="5589"/>
                    <a:pt x="185" y="5568"/>
                  </a:cubicBezTo>
                  <a:cubicBezTo>
                    <a:pt x="217" y="5544"/>
                    <a:pt x="93" y="5576"/>
                    <a:pt x="77" y="5538"/>
                  </a:cubicBezTo>
                  <a:cubicBezTo>
                    <a:pt x="71" y="5523"/>
                    <a:pt x="138" y="5525"/>
                    <a:pt x="124" y="5517"/>
                  </a:cubicBezTo>
                  <a:cubicBezTo>
                    <a:pt x="108" y="5509"/>
                    <a:pt x="85" y="5520"/>
                    <a:pt x="71" y="5507"/>
                  </a:cubicBezTo>
                  <a:cubicBezTo>
                    <a:pt x="29" y="5472"/>
                    <a:pt x="93" y="5403"/>
                    <a:pt x="132" y="5401"/>
                  </a:cubicBezTo>
                  <a:cubicBezTo>
                    <a:pt x="161" y="5401"/>
                    <a:pt x="198" y="5406"/>
                    <a:pt x="214" y="5430"/>
                  </a:cubicBezTo>
                  <a:cubicBezTo>
                    <a:pt x="222" y="5441"/>
                    <a:pt x="198" y="5459"/>
                    <a:pt x="206" y="5470"/>
                  </a:cubicBezTo>
                  <a:cubicBezTo>
                    <a:pt x="214" y="5480"/>
                    <a:pt x="209" y="5438"/>
                    <a:pt x="220" y="5435"/>
                  </a:cubicBezTo>
                  <a:cubicBezTo>
                    <a:pt x="233" y="5433"/>
                    <a:pt x="238" y="5459"/>
                    <a:pt x="251" y="5462"/>
                  </a:cubicBezTo>
                  <a:cubicBezTo>
                    <a:pt x="262" y="5462"/>
                    <a:pt x="230" y="5443"/>
                    <a:pt x="235" y="5438"/>
                  </a:cubicBezTo>
                  <a:cubicBezTo>
                    <a:pt x="249" y="5422"/>
                    <a:pt x="312" y="5478"/>
                    <a:pt x="360" y="5433"/>
                  </a:cubicBezTo>
                  <a:cubicBezTo>
                    <a:pt x="368" y="5425"/>
                    <a:pt x="347" y="5419"/>
                    <a:pt x="336" y="5419"/>
                  </a:cubicBezTo>
                  <a:cubicBezTo>
                    <a:pt x="243" y="5414"/>
                    <a:pt x="381" y="5441"/>
                    <a:pt x="304" y="5446"/>
                  </a:cubicBezTo>
                  <a:cubicBezTo>
                    <a:pt x="291" y="5448"/>
                    <a:pt x="209" y="5409"/>
                    <a:pt x="172" y="5403"/>
                  </a:cubicBezTo>
                  <a:cubicBezTo>
                    <a:pt x="159" y="5403"/>
                    <a:pt x="148" y="5396"/>
                    <a:pt x="135" y="5396"/>
                  </a:cubicBezTo>
                  <a:cubicBezTo>
                    <a:pt x="119" y="5396"/>
                    <a:pt x="90" y="5419"/>
                    <a:pt x="87" y="5403"/>
                  </a:cubicBezTo>
                  <a:cubicBezTo>
                    <a:pt x="85" y="5385"/>
                    <a:pt x="127" y="5385"/>
                    <a:pt x="132" y="5366"/>
                  </a:cubicBezTo>
                  <a:cubicBezTo>
                    <a:pt x="138" y="5343"/>
                    <a:pt x="85" y="5332"/>
                    <a:pt x="85" y="5306"/>
                  </a:cubicBezTo>
                  <a:cubicBezTo>
                    <a:pt x="85" y="5295"/>
                    <a:pt x="111" y="5306"/>
                    <a:pt x="116" y="5313"/>
                  </a:cubicBezTo>
                  <a:cubicBezTo>
                    <a:pt x="124" y="5327"/>
                    <a:pt x="124" y="5358"/>
                    <a:pt x="140" y="5356"/>
                  </a:cubicBezTo>
                  <a:cubicBezTo>
                    <a:pt x="156" y="5353"/>
                    <a:pt x="122" y="5311"/>
                    <a:pt x="138" y="5308"/>
                  </a:cubicBezTo>
                  <a:cubicBezTo>
                    <a:pt x="159" y="5306"/>
                    <a:pt x="169" y="5348"/>
                    <a:pt x="190" y="5348"/>
                  </a:cubicBezTo>
                  <a:cubicBezTo>
                    <a:pt x="206" y="5348"/>
                    <a:pt x="201" y="5298"/>
                    <a:pt x="212" y="5308"/>
                  </a:cubicBezTo>
                  <a:cubicBezTo>
                    <a:pt x="225" y="5319"/>
                    <a:pt x="206" y="5343"/>
                    <a:pt x="206" y="5361"/>
                  </a:cubicBezTo>
                  <a:cubicBezTo>
                    <a:pt x="206" y="5364"/>
                    <a:pt x="201" y="5372"/>
                    <a:pt x="204" y="5372"/>
                  </a:cubicBezTo>
                  <a:cubicBezTo>
                    <a:pt x="220" y="5366"/>
                    <a:pt x="212" y="5332"/>
                    <a:pt x="228" y="5332"/>
                  </a:cubicBezTo>
                  <a:cubicBezTo>
                    <a:pt x="235" y="5332"/>
                    <a:pt x="230" y="5351"/>
                    <a:pt x="238" y="5356"/>
                  </a:cubicBezTo>
                  <a:cubicBezTo>
                    <a:pt x="254" y="5364"/>
                    <a:pt x="280" y="5380"/>
                    <a:pt x="288" y="5364"/>
                  </a:cubicBezTo>
                  <a:cubicBezTo>
                    <a:pt x="294" y="5351"/>
                    <a:pt x="254" y="5356"/>
                    <a:pt x="246" y="5345"/>
                  </a:cubicBezTo>
                  <a:cubicBezTo>
                    <a:pt x="233" y="5329"/>
                    <a:pt x="228" y="5311"/>
                    <a:pt x="228" y="5292"/>
                  </a:cubicBezTo>
                  <a:cubicBezTo>
                    <a:pt x="225" y="5268"/>
                    <a:pt x="265" y="5250"/>
                    <a:pt x="288" y="5255"/>
                  </a:cubicBezTo>
                  <a:cubicBezTo>
                    <a:pt x="299" y="5258"/>
                    <a:pt x="294" y="5279"/>
                    <a:pt x="299" y="5290"/>
                  </a:cubicBezTo>
                  <a:cubicBezTo>
                    <a:pt x="307" y="5306"/>
                    <a:pt x="320" y="5316"/>
                    <a:pt x="325" y="5332"/>
                  </a:cubicBezTo>
                  <a:cubicBezTo>
                    <a:pt x="325" y="5337"/>
                    <a:pt x="312" y="5348"/>
                    <a:pt x="318" y="5348"/>
                  </a:cubicBezTo>
                  <a:cubicBezTo>
                    <a:pt x="325" y="5348"/>
                    <a:pt x="328" y="5337"/>
                    <a:pt x="328" y="5332"/>
                  </a:cubicBezTo>
                  <a:cubicBezTo>
                    <a:pt x="318" y="5279"/>
                    <a:pt x="259" y="5245"/>
                    <a:pt x="352" y="5229"/>
                  </a:cubicBezTo>
                  <a:cubicBezTo>
                    <a:pt x="384" y="5223"/>
                    <a:pt x="389" y="5268"/>
                    <a:pt x="389" y="5311"/>
                  </a:cubicBezTo>
                  <a:cubicBezTo>
                    <a:pt x="392" y="5306"/>
                    <a:pt x="394" y="5298"/>
                    <a:pt x="400" y="5295"/>
                  </a:cubicBezTo>
                  <a:cubicBezTo>
                    <a:pt x="415" y="5282"/>
                    <a:pt x="460" y="5311"/>
                    <a:pt x="455" y="5292"/>
                  </a:cubicBezTo>
                  <a:cubicBezTo>
                    <a:pt x="450" y="5271"/>
                    <a:pt x="413" y="5290"/>
                    <a:pt x="394" y="5276"/>
                  </a:cubicBezTo>
                  <a:cubicBezTo>
                    <a:pt x="381" y="5266"/>
                    <a:pt x="386" y="5242"/>
                    <a:pt x="376" y="5229"/>
                  </a:cubicBezTo>
                  <a:cubicBezTo>
                    <a:pt x="363" y="5210"/>
                    <a:pt x="291" y="5186"/>
                    <a:pt x="280" y="5178"/>
                  </a:cubicBezTo>
                  <a:cubicBezTo>
                    <a:pt x="278" y="5176"/>
                    <a:pt x="288" y="5168"/>
                    <a:pt x="296" y="5168"/>
                  </a:cubicBezTo>
                  <a:cubicBezTo>
                    <a:pt x="307" y="5165"/>
                    <a:pt x="320" y="5165"/>
                    <a:pt x="331" y="5171"/>
                  </a:cubicBezTo>
                  <a:cubicBezTo>
                    <a:pt x="336" y="5173"/>
                    <a:pt x="333" y="5186"/>
                    <a:pt x="339" y="5186"/>
                  </a:cubicBezTo>
                  <a:cubicBezTo>
                    <a:pt x="347" y="5189"/>
                    <a:pt x="378" y="5133"/>
                    <a:pt x="415" y="5163"/>
                  </a:cubicBezTo>
                  <a:cubicBezTo>
                    <a:pt x="426" y="5171"/>
                    <a:pt x="410" y="5197"/>
                    <a:pt x="423" y="5202"/>
                  </a:cubicBezTo>
                  <a:cubicBezTo>
                    <a:pt x="434" y="5208"/>
                    <a:pt x="418" y="5173"/>
                    <a:pt x="429" y="5168"/>
                  </a:cubicBezTo>
                  <a:cubicBezTo>
                    <a:pt x="447" y="5157"/>
                    <a:pt x="487" y="5216"/>
                    <a:pt x="487" y="5218"/>
                  </a:cubicBezTo>
                  <a:cubicBezTo>
                    <a:pt x="503" y="5221"/>
                    <a:pt x="535" y="5208"/>
                    <a:pt x="527" y="5194"/>
                  </a:cubicBezTo>
                  <a:cubicBezTo>
                    <a:pt x="519" y="5178"/>
                    <a:pt x="487" y="5205"/>
                    <a:pt x="474" y="5194"/>
                  </a:cubicBezTo>
                  <a:cubicBezTo>
                    <a:pt x="455" y="5178"/>
                    <a:pt x="492" y="5149"/>
                    <a:pt x="521" y="5139"/>
                  </a:cubicBezTo>
                  <a:cubicBezTo>
                    <a:pt x="500" y="5147"/>
                    <a:pt x="482" y="5152"/>
                    <a:pt x="463" y="5152"/>
                  </a:cubicBezTo>
                  <a:cubicBezTo>
                    <a:pt x="304" y="5155"/>
                    <a:pt x="445" y="5136"/>
                    <a:pt x="439" y="5104"/>
                  </a:cubicBezTo>
                  <a:cubicBezTo>
                    <a:pt x="437" y="5083"/>
                    <a:pt x="402" y="5086"/>
                    <a:pt x="389" y="5067"/>
                  </a:cubicBezTo>
                  <a:cubicBezTo>
                    <a:pt x="370" y="5046"/>
                    <a:pt x="378" y="5028"/>
                    <a:pt x="450" y="5036"/>
                  </a:cubicBezTo>
                  <a:cubicBezTo>
                    <a:pt x="466" y="5038"/>
                    <a:pt x="466" y="5067"/>
                    <a:pt x="482" y="5073"/>
                  </a:cubicBezTo>
                  <a:cubicBezTo>
                    <a:pt x="492" y="5075"/>
                    <a:pt x="500" y="5057"/>
                    <a:pt x="511" y="5057"/>
                  </a:cubicBezTo>
                  <a:cubicBezTo>
                    <a:pt x="527" y="5054"/>
                    <a:pt x="540" y="5054"/>
                    <a:pt x="556" y="5057"/>
                  </a:cubicBezTo>
                  <a:cubicBezTo>
                    <a:pt x="553" y="5054"/>
                    <a:pt x="551" y="5049"/>
                    <a:pt x="548" y="5046"/>
                  </a:cubicBezTo>
                  <a:cubicBezTo>
                    <a:pt x="545" y="5030"/>
                    <a:pt x="566" y="5014"/>
                    <a:pt x="582" y="5012"/>
                  </a:cubicBezTo>
                  <a:cubicBezTo>
                    <a:pt x="590" y="5009"/>
                    <a:pt x="582" y="5028"/>
                    <a:pt x="588" y="5036"/>
                  </a:cubicBezTo>
                  <a:cubicBezTo>
                    <a:pt x="596" y="5046"/>
                    <a:pt x="614" y="5046"/>
                    <a:pt x="619" y="5059"/>
                  </a:cubicBezTo>
                  <a:cubicBezTo>
                    <a:pt x="625" y="5070"/>
                    <a:pt x="609" y="5086"/>
                    <a:pt x="619" y="5094"/>
                  </a:cubicBezTo>
                  <a:cubicBezTo>
                    <a:pt x="633" y="5107"/>
                    <a:pt x="667" y="5131"/>
                    <a:pt x="678" y="5112"/>
                  </a:cubicBezTo>
                  <a:cubicBezTo>
                    <a:pt x="686" y="5094"/>
                    <a:pt x="635" y="5086"/>
                    <a:pt x="633" y="5065"/>
                  </a:cubicBezTo>
                  <a:cubicBezTo>
                    <a:pt x="633" y="5051"/>
                    <a:pt x="662" y="5062"/>
                    <a:pt x="672" y="5054"/>
                  </a:cubicBezTo>
                  <a:cubicBezTo>
                    <a:pt x="678" y="5049"/>
                    <a:pt x="654" y="5059"/>
                    <a:pt x="648" y="5054"/>
                  </a:cubicBezTo>
                  <a:cubicBezTo>
                    <a:pt x="646" y="5051"/>
                    <a:pt x="664" y="5041"/>
                    <a:pt x="659" y="5043"/>
                  </a:cubicBezTo>
                  <a:cubicBezTo>
                    <a:pt x="646" y="5046"/>
                    <a:pt x="635" y="5065"/>
                    <a:pt x="625" y="5059"/>
                  </a:cubicBezTo>
                  <a:cubicBezTo>
                    <a:pt x="606" y="5049"/>
                    <a:pt x="601" y="5025"/>
                    <a:pt x="596" y="5006"/>
                  </a:cubicBezTo>
                  <a:cubicBezTo>
                    <a:pt x="590" y="4998"/>
                    <a:pt x="609" y="5014"/>
                    <a:pt x="617" y="5017"/>
                  </a:cubicBezTo>
                  <a:cubicBezTo>
                    <a:pt x="625" y="5022"/>
                    <a:pt x="590" y="4991"/>
                    <a:pt x="617" y="4996"/>
                  </a:cubicBezTo>
                  <a:cubicBezTo>
                    <a:pt x="619" y="4996"/>
                    <a:pt x="725" y="5051"/>
                    <a:pt x="715" y="4980"/>
                  </a:cubicBezTo>
                  <a:cubicBezTo>
                    <a:pt x="704" y="4893"/>
                    <a:pt x="630" y="5057"/>
                    <a:pt x="646" y="4943"/>
                  </a:cubicBezTo>
                  <a:cubicBezTo>
                    <a:pt x="648" y="4919"/>
                    <a:pt x="712" y="4877"/>
                    <a:pt x="731" y="4887"/>
                  </a:cubicBezTo>
                  <a:cubicBezTo>
                    <a:pt x="746" y="4895"/>
                    <a:pt x="728" y="4930"/>
                    <a:pt x="741" y="4946"/>
                  </a:cubicBezTo>
                  <a:cubicBezTo>
                    <a:pt x="746" y="4953"/>
                    <a:pt x="754" y="4932"/>
                    <a:pt x="762" y="4927"/>
                  </a:cubicBezTo>
                  <a:cubicBezTo>
                    <a:pt x="776" y="4922"/>
                    <a:pt x="813" y="4922"/>
                    <a:pt x="802" y="4911"/>
                  </a:cubicBezTo>
                  <a:cubicBezTo>
                    <a:pt x="794" y="4901"/>
                    <a:pt x="757" y="4938"/>
                    <a:pt x="760" y="4922"/>
                  </a:cubicBezTo>
                  <a:cubicBezTo>
                    <a:pt x="760" y="4903"/>
                    <a:pt x="789" y="4898"/>
                    <a:pt x="802" y="4882"/>
                  </a:cubicBezTo>
                  <a:cubicBezTo>
                    <a:pt x="818" y="4866"/>
                    <a:pt x="818" y="4834"/>
                    <a:pt x="839" y="4832"/>
                  </a:cubicBezTo>
                  <a:cubicBezTo>
                    <a:pt x="855" y="4826"/>
                    <a:pt x="847" y="4858"/>
                    <a:pt x="855" y="4871"/>
                  </a:cubicBezTo>
                  <a:cubicBezTo>
                    <a:pt x="860" y="4882"/>
                    <a:pt x="879" y="4887"/>
                    <a:pt x="879" y="4901"/>
                  </a:cubicBezTo>
                  <a:cubicBezTo>
                    <a:pt x="879" y="4916"/>
                    <a:pt x="855" y="4924"/>
                    <a:pt x="858" y="4940"/>
                  </a:cubicBezTo>
                  <a:cubicBezTo>
                    <a:pt x="860" y="4951"/>
                    <a:pt x="873" y="4927"/>
                    <a:pt x="884" y="4930"/>
                  </a:cubicBezTo>
                  <a:cubicBezTo>
                    <a:pt x="900" y="4932"/>
                    <a:pt x="918" y="4972"/>
                    <a:pt x="926" y="4959"/>
                  </a:cubicBezTo>
                  <a:cubicBezTo>
                    <a:pt x="934" y="4938"/>
                    <a:pt x="895" y="4922"/>
                    <a:pt x="897" y="4901"/>
                  </a:cubicBezTo>
                  <a:cubicBezTo>
                    <a:pt x="897" y="4879"/>
                    <a:pt x="1006" y="4906"/>
                    <a:pt x="1008" y="4906"/>
                  </a:cubicBezTo>
                  <a:cubicBezTo>
                    <a:pt x="1027" y="4893"/>
                    <a:pt x="1030" y="4863"/>
                    <a:pt x="1027" y="4842"/>
                  </a:cubicBezTo>
                  <a:cubicBezTo>
                    <a:pt x="1024" y="4832"/>
                    <a:pt x="993" y="4853"/>
                    <a:pt x="995" y="4842"/>
                  </a:cubicBezTo>
                  <a:cubicBezTo>
                    <a:pt x="1003" y="4808"/>
                    <a:pt x="1112" y="4803"/>
                    <a:pt x="1106" y="4776"/>
                  </a:cubicBezTo>
                  <a:cubicBezTo>
                    <a:pt x="1104" y="4755"/>
                    <a:pt x="1040" y="4755"/>
                    <a:pt x="1053" y="4736"/>
                  </a:cubicBezTo>
                  <a:cubicBezTo>
                    <a:pt x="1064" y="4718"/>
                    <a:pt x="1112" y="4723"/>
                    <a:pt x="1114" y="4702"/>
                  </a:cubicBezTo>
                  <a:cubicBezTo>
                    <a:pt x="1122" y="4596"/>
                    <a:pt x="1027" y="4726"/>
                    <a:pt x="1006" y="4744"/>
                  </a:cubicBezTo>
                  <a:cubicBezTo>
                    <a:pt x="995" y="4752"/>
                    <a:pt x="963" y="4760"/>
                    <a:pt x="971" y="4773"/>
                  </a:cubicBezTo>
                  <a:cubicBezTo>
                    <a:pt x="982" y="4792"/>
                    <a:pt x="1014" y="4781"/>
                    <a:pt x="1032" y="4789"/>
                  </a:cubicBezTo>
                  <a:cubicBezTo>
                    <a:pt x="1035" y="4789"/>
                    <a:pt x="1027" y="4792"/>
                    <a:pt x="1024" y="4795"/>
                  </a:cubicBezTo>
                  <a:cubicBezTo>
                    <a:pt x="1011" y="4803"/>
                    <a:pt x="995" y="4808"/>
                    <a:pt x="982" y="4818"/>
                  </a:cubicBezTo>
                  <a:cubicBezTo>
                    <a:pt x="969" y="4829"/>
                    <a:pt x="903" y="4887"/>
                    <a:pt x="881" y="4882"/>
                  </a:cubicBezTo>
                  <a:cubicBezTo>
                    <a:pt x="868" y="4879"/>
                    <a:pt x="873" y="4858"/>
                    <a:pt x="868" y="4848"/>
                  </a:cubicBezTo>
                  <a:cubicBezTo>
                    <a:pt x="863" y="4837"/>
                    <a:pt x="844" y="4829"/>
                    <a:pt x="850" y="4818"/>
                  </a:cubicBezTo>
                  <a:cubicBezTo>
                    <a:pt x="858" y="4800"/>
                    <a:pt x="884" y="4797"/>
                    <a:pt x="900" y="4784"/>
                  </a:cubicBezTo>
                  <a:cubicBezTo>
                    <a:pt x="903" y="4781"/>
                    <a:pt x="889" y="4792"/>
                    <a:pt x="884" y="4789"/>
                  </a:cubicBezTo>
                  <a:cubicBezTo>
                    <a:pt x="879" y="4789"/>
                    <a:pt x="892" y="4776"/>
                    <a:pt x="889" y="4779"/>
                  </a:cubicBezTo>
                  <a:cubicBezTo>
                    <a:pt x="871" y="4787"/>
                    <a:pt x="842" y="4829"/>
                    <a:pt x="815" y="4818"/>
                  </a:cubicBezTo>
                  <a:cubicBezTo>
                    <a:pt x="776" y="4803"/>
                    <a:pt x="834" y="4768"/>
                    <a:pt x="863" y="4750"/>
                  </a:cubicBezTo>
                  <a:cubicBezTo>
                    <a:pt x="879" y="4742"/>
                    <a:pt x="900" y="4742"/>
                    <a:pt x="911" y="4726"/>
                  </a:cubicBezTo>
                  <a:cubicBezTo>
                    <a:pt x="918" y="4718"/>
                    <a:pt x="887" y="4734"/>
                    <a:pt x="876" y="4731"/>
                  </a:cubicBezTo>
                  <a:cubicBezTo>
                    <a:pt x="871" y="4731"/>
                    <a:pt x="873" y="4726"/>
                    <a:pt x="873" y="4720"/>
                  </a:cubicBezTo>
                  <a:cubicBezTo>
                    <a:pt x="876" y="4702"/>
                    <a:pt x="873" y="4683"/>
                    <a:pt x="884" y="4668"/>
                  </a:cubicBezTo>
                  <a:cubicBezTo>
                    <a:pt x="889" y="4660"/>
                    <a:pt x="905" y="4673"/>
                    <a:pt x="913" y="4668"/>
                  </a:cubicBezTo>
                  <a:cubicBezTo>
                    <a:pt x="918" y="4668"/>
                    <a:pt x="903" y="4668"/>
                    <a:pt x="903" y="4662"/>
                  </a:cubicBezTo>
                  <a:cubicBezTo>
                    <a:pt x="903" y="4654"/>
                    <a:pt x="905" y="4646"/>
                    <a:pt x="908" y="4638"/>
                  </a:cubicBezTo>
                  <a:cubicBezTo>
                    <a:pt x="916" y="4630"/>
                    <a:pt x="934" y="4649"/>
                    <a:pt x="940" y="4638"/>
                  </a:cubicBezTo>
                  <a:cubicBezTo>
                    <a:pt x="945" y="4630"/>
                    <a:pt x="937" y="4615"/>
                    <a:pt x="945" y="4604"/>
                  </a:cubicBezTo>
                  <a:cubicBezTo>
                    <a:pt x="953" y="4593"/>
                    <a:pt x="977" y="4596"/>
                    <a:pt x="982" y="4580"/>
                  </a:cubicBezTo>
                  <a:cubicBezTo>
                    <a:pt x="985" y="4570"/>
                    <a:pt x="948" y="4556"/>
                    <a:pt x="958" y="4554"/>
                  </a:cubicBezTo>
                  <a:cubicBezTo>
                    <a:pt x="977" y="4548"/>
                    <a:pt x="993" y="4580"/>
                    <a:pt x="1011" y="4575"/>
                  </a:cubicBezTo>
                  <a:cubicBezTo>
                    <a:pt x="1024" y="4572"/>
                    <a:pt x="990" y="4559"/>
                    <a:pt x="982" y="4546"/>
                  </a:cubicBezTo>
                  <a:cubicBezTo>
                    <a:pt x="969" y="4527"/>
                    <a:pt x="1008" y="4506"/>
                    <a:pt x="1030" y="4493"/>
                  </a:cubicBezTo>
                  <a:cubicBezTo>
                    <a:pt x="1051" y="4480"/>
                    <a:pt x="1059" y="4540"/>
                    <a:pt x="1085" y="4551"/>
                  </a:cubicBezTo>
                  <a:cubicBezTo>
                    <a:pt x="1101" y="4556"/>
                    <a:pt x="1122" y="4551"/>
                    <a:pt x="1133" y="4538"/>
                  </a:cubicBezTo>
                  <a:cubicBezTo>
                    <a:pt x="1138" y="4530"/>
                    <a:pt x="1096" y="4538"/>
                    <a:pt x="1101" y="4527"/>
                  </a:cubicBezTo>
                  <a:cubicBezTo>
                    <a:pt x="1109" y="4511"/>
                    <a:pt x="1143" y="4514"/>
                    <a:pt x="1151" y="4498"/>
                  </a:cubicBezTo>
                  <a:cubicBezTo>
                    <a:pt x="1165" y="4461"/>
                    <a:pt x="1069" y="4559"/>
                    <a:pt x="1093" y="4458"/>
                  </a:cubicBezTo>
                  <a:cubicBezTo>
                    <a:pt x="1096" y="4443"/>
                    <a:pt x="1101" y="4432"/>
                    <a:pt x="1104" y="4427"/>
                  </a:cubicBezTo>
                  <a:cubicBezTo>
                    <a:pt x="1093" y="4435"/>
                    <a:pt x="1083" y="4443"/>
                    <a:pt x="1069" y="4448"/>
                  </a:cubicBezTo>
                  <a:cubicBezTo>
                    <a:pt x="1030" y="4466"/>
                    <a:pt x="1143" y="4398"/>
                    <a:pt x="1136" y="4387"/>
                  </a:cubicBezTo>
                  <a:cubicBezTo>
                    <a:pt x="1133" y="4382"/>
                    <a:pt x="1128" y="4382"/>
                    <a:pt x="1120" y="4384"/>
                  </a:cubicBezTo>
                  <a:lnTo>
                    <a:pt x="1120" y="4382"/>
                  </a:lnTo>
                  <a:cubicBezTo>
                    <a:pt x="1120" y="4376"/>
                    <a:pt x="1101" y="4382"/>
                    <a:pt x="1104" y="4376"/>
                  </a:cubicBezTo>
                  <a:cubicBezTo>
                    <a:pt x="1112" y="4358"/>
                    <a:pt x="1194" y="4363"/>
                    <a:pt x="1207" y="4358"/>
                  </a:cubicBezTo>
                  <a:cubicBezTo>
                    <a:pt x="1212" y="4353"/>
                    <a:pt x="1202" y="4339"/>
                    <a:pt x="1207" y="4334"/>
                  </a:cubicBezTo>
                  <a:cubicBezTo>
                    <a:pt x="1247" y="4297"/>
                    <a:pt x="1300" y="4321"/>
                    <a:pt x="1313" y="4244"/>
                  </a:cubicBezTo>
                  <a:cubicBezTo>
                    <a:pt x="1313" y="4231"/>
                    <a:pt x="1292" y="4257"/>
                    <a:pt x="1281" y="4263"/>
                  </a:cubicBezTo>
                  <a:cubicBezTo>
                    <a:pt x="1268" y="4265"/>
                    <a:pt x="1255" y="4263"/>
                    <a:pt x="1241" y="4263"/>
                  </a:cubicBezTo>
                  <a:cubicBezTo>
                    <a:pt x="1231" y="4265"/>
                    <a:pt x="1212" y="4281"/>
                    <a:pt x="1212" y="4270"/>
                  </a:cubicBezTo>
                  <a:cubicBezTo>
                    <a:pt x="1218" y="4236"/>
                    <a:pt x="1313" y="4236"/>
                    <a:pt x="1286" y="4191"/>
                  </a:cubicBezTo>
                  <a:cubicBezTo>
                    <a:pt x="1284" y="4183"/>
                    <a:pt x="1260" y="4188"/>
                    <a:pt x="1241" y="4188"/>
                  </a:cubicBezTo>
                  <a:cubicBezTo>
                    <a:pt x="1244" y="4194"/>
                    <a:pt x="1249" y="4199"/>
                    <a:pt x="1255" y="4210"/>
                  </a:cubicBezTo>
                  <a:cubicBezTo>
                    <a:pt x="1241" y="4223"/>
                    <a:pt x="1231" y="4239"/>
                    <a:pt x="1218" y="4252"/>
                  </a:cubicBezTo>
                  <a:cubicBezTo>
                    <a:pt x="1212" y="4255"/>
                    <a:pt x="1202" y="4270"/>
                    <a:pt x="1199" y="4263"/>
                  </a:cubicBezTo>
                  <a:cubicBezTo>
                    <a:pt x="1196" y="4249"/>
                    <a:pt x="1196" y="4175"/>
                    <a:pt x="1218" y="4173"/>
                  </a:cubicBezTo>
                  <a:cubicBezTo>
                    <a:pt x="1218" y="4165"/>
                    <a:pt x="1218" y="4159"/>
                    <a:pt x="1223" y="4149"/>
                  </a:cubicBezTo>
                  <a:cubicBezTo>
                    <a:pt x="1231" y="4128"/>
                    <a:pt x="1265" y="4138"/>
                    <a:pt x="1284" y="4128"/>
                  </a:cubicBezTo>
                  <a:cubicBezTo>
                    <a:pt x="1289" y="4125"/>
                    <a:pt x="1271" y="4128"/>
                    <a:pt x="1268" y="4125"/>
                  </a:cubicBezTo>
                  <a:cubicBezTo>
                    <a:pt x="1260" y="4114"/>
                    <a:pt x="1252" y="4101"/>
                    <a:pt x="1249" y="4090"/>
                  </a:cubicBezTo>
                  <a:cubicBezTo>
                    <a:pt x="1247" y="4075"/>
                    <a:pt x="1271" y="4014"/>
                    <a:pt x="1286" y="4014"/>
                  </a:cubicBezTo>
                  <a:cubicBezTo>
                    <a:pt x="1308" y="4011"/>
                    <a:pt x="1318" y="4045"/>
                    <a:pt x="1339" y="4051"/>
                  </a:cubicBezTo>
                  <a:cubicBezTo>
                    <a:pt x="1347" y="4053"/>
                    <a:pt x="1331" y="4032"/>
                    <a:pt x="1329" y="4022"/>
                  </a:cubicBezTo>
                  <a:cubicBezTo>
                    <a:pt x="1324" y="4008"/>
                    <a:pt x="1326" y="3985"/>
                    <a:pt x="1313" y="3977"/>
                  </a:cubicBezTo>
                  <a:cubicBezTo>
                    <a:pt x="1300" y="3969"/>
                    <a:pt x="1276" y="3990"/>
                    <a:pt x="1263" y="3979"/>
                  </a:cubicBezTo>
                  <a:cubicBezTo>
                    <a:pt x="1220" y="3945"/>
                    <a:pt x="1308" y="3958"/>
                    <a:pt x="1321" y="3953"/>
                  </a:cubicBezTo>
                  <a:cubicBezTo>
                    <a:pt x="1345" y="3942"/>
                    <a:pt x="1347" y="3908"/>
                    <a:pt x="1384" y="3916"/>
                  </a:cubicBezTo>
                  <a:cubicBezTo>
                    <a:pt x="1400" y="3921"/>
                    <a:pt x="1408" y="3942"/>
                    <a:pt x="1424" y="3942"/>
                  </a:cubicBezTo>
                  <a:cubicBezTo>
                    <a:pt x="1437" y="3942"/>
                    <a:pt x="1403" y="3926"/>
                    <a:pt x="1400" y="3916"/>
                  </a:cubicBezTo>
                  <a:lnTo>
                    <a:pt x="1400" y="3913"/>
                  </a:lnTo>
                  <a:cubicBezTo>
                    <a:pt x="1398" y="3913"/>
                    <a:pt x="1395" y="3916"/>
                    <a:pt x="1392" y="3916"/>
                  </a:cubicBezTo>
                  <a:cubicBezTo>
                    <a:pt x="1387" y="3916"/>
                    <a:pt x="1392" y="3900"/>
                    <a:pt x="1387" y="3897"/>
                  </a:cubicBezTo>
                  <a:cubicBezTo>
                    <a:pt x="1361" y="3892"/>
                    <a:pt x="1342" y="3940"/>
                    <a:pt x="1313" y="3937"/>
                  </a:cubicBezTo>
                  <a:cubicBezTo>
                    <a:pt x="1220" y="3924"/>
                    <a:pt x="1363" y="3905"/>
                    <a:pt x="1379" y="3892"/>
                  </a:cubicBezTo>
                  <a:cubicBezTo>
                    <a:pt x="1384" y="3889"/>
                    <a:pt x="1369" y="3889"/>
                    <a:pt x="1361" y="3889"/>
                  </a:cubicBezTo>
                  <a:cubicBezTo>
                    <a:pt x="1342" y="3887"/>
                    <a:pt x="1326" y="3895"/>
                    <a:pt x="1308" y="3892"/>
                  </a:cubicBezTo>
                  <a:cubicBezTo>
                    <a:pt x="1284" y="3887"/>
                    <a:pt x="1292" y="3844"/>
                    <a:pt x="1297" y="3823"/>
                  </a:cubicBezTo>
                  <a:cubicBezTo>
                    <a:pt x="1316" y="3725"/>
                    <a:pt x="1355" y="3767"/>
                    <a:pt x="1421" y="3741"/>
                  </a:cubicBezTo>
                  <a:cubicBezTo>
                    <a:pt x="1459" y="3725"/>
                    <a:pt x="1379" y="3699"/>
                    <a:pt x="1369" y="3680"/>
                  </a:cubicBezTo>
                  <a:cubicBezTo>
                    <a:pt x="1363" y="3670"/>
                    <a:pt x="1392" y="3677"/>
                    <a:pt x="1403" y="3672"/>
                  </a:cubicBezTo>
                  <a:cubicBezTo>
                    <a:pt x="1414" y="3667"/>
                    <a:pt x="1358" y="3627"/>
                    <a:pt x="1424" y="3648"/>
                  </a:cubicBezTo>
                  <a:cubicBezTo>
                    <a:pt x="1429" y="3648"/>
                    <a:pt x="1416" y="3659"/>
                    <a:pt x="1416" y="3664"/>
                  </a:cubicBezTo>
                  <a:cubicBezTo>
                    <a:pt x="1419" y="3701"/>
                    <a:pt x="1432" y="3646"/>
                    <a:pt x="1432" y="3640"/>
                  </a:cubicBezTo>
                  <a:cubicBezTo>
                    <a:pt x="1432" y="3638"/>
                    <a:pt x="1437" y="3625"/>
                    <a:pt x="1440" y="3630"/>
                  </a:cubicBezTo>
                  <a:cubicBezTo>
                    <a:pt x="1448" y="3638"/>
                    <a:pt x="1437" y="3662"/>
                    <a:pt x="1451" y="3664"/>
                  </a:cubicBezTo>
                  <a:cubicBezTo>
                    <a:pt x="1472" y="3667"/>
                    <a:pt x="1501" y="3656"/>
                    <a:pt x="1506" y="3638"/>
                  </a:cubicBezTo>
                  <a:cubicBezTo>
                    <a:pt x="1514" y="3619"/>
                    <a:pt x="1477" y="3611"/>
                    <a:pt x="1474" y="3593"/>
                  </a:cubicBezTo>
                  <a:cubicBezTo>
                    <a:pt x="1474" y="3590"/>
                    <a:pt x="1538" y="3553"/>
                    <a:pt x="1559" y="3564"/>
                  </a:cubicBezTo>
                  <a:cubicBezTo>
                    <a:pt x="1572" y="3569"/>
                    <a:pt x="1546" y="3611"/>
                    <a:pt x="1562" y="3609"/>
                  </a:cubicBezTo>
                  <a:cubicBezTo>
                    <a:pt x="1578" y="3609"/>
                    <a:pt x="1559" y="3572"/>
                    <a:pt x="1572" y="3564"/>
                  </a:cubicBezTo>
                  <a:lnTo>
                    <a:pt x="1578" y="3558"/>
                  </a:lnTo>
                  <a:lnTo>
                    <a:pt x="1570" y="3550"/>
                  </a:lnTo>
                  <a:cubicBezTo>
                    <a:pt x="1562" y="3545"/>
                    <a:pt x="1586" y="3529"/>
                    <a:pt x="1578" y="3527"/>
                  </a:cubicBezTo>
                  <a:cubicBezTo>
                    <a:pt x="1570" y="3524"/>
                    <a:pt x="1564" y="3542"/>
                    <a:pt x="1554" y="3548"/>
                  </a:cubicBezTo>
                  <a:cubicBezTo>
                    <a:pt x="1527" y="3558"/>
                    <a:pt x="1496" y="3580"/>
                    <a:pt x="1469" y="3564"/>
                  </a:cubicBezTo>
                  <a:cubicBezTo>
                    <a:pt x="1459" y="3556"/>
                    <a:pt x="1490" y="3540"/>
                    <a:pt x="1498" y="3527"/>
                  </a:cubicBezTo>
                  <a:cubicBezTo>
                    <a:pt x="1514" y="3492"/>
                    <a:pt x="1519" y="3413"/>
                    <a:pt x="1559" y="3442"/>
                  </a:cubicBezTo>
                  <a:cubicBezTo>
                    <a:pt x="1572" y="3452"/>
                    <a:pt x="1519" y="3468"/>
                    <a:pt x="1533" y="3479"/>
                  </a:cubicBezTo>
                  <a:cubicBezTo>
                    <a:pt x="1543" y="3490"/>
                    <a:pt x="1559" y="3460"/>
                    <a:pt x="1578" y="3458"/>
                  </a:cubicBezTo>
                  <a:cubicBezTo>
                    <a:pt x="1591" y="3458"/>
                    <a:pt x="1604" y="3463"/>
                    <a:pt x="1615" y="3474"/>
                  </a:cubicBezTo>
                  <a:cubicBezTo>
                    <a:pt x="1631" y="3490"/>
                    <a:pt x="1660" y="3548"/>
                    <a:pt x="1652" y="3527"/>
                  </a:cubicBezTo>
                  <a:cubicBezTo>
                    <a:pt x="1646" y="3508"/>
                    <a:pt x="1620" y="3492"/>
                    <a:pt x="1625" y="3471"/>
                  </a:cubicBezTo>
                  <a:cubicBezTo>
                    <a:pt x="1628" y="3452"/>
                    <a:pt x="1660" y="3450"/>
                    <a:pt x="1670" y="3434"/>
                  </a:cubicBezTo>
                  <a:cubicBezTo>
                    <a:pt x="1676" y="3426"/>
                    <a:pt x="1654" y="3439"/>
                    <a:pt x="1646" y="3442"/>
                  </a:cubicBezTo>
                  <a:cubicBezTo>
                    <a:pt x="1607" y="3455"/>
                    <a:pt x="1594" y="3474"/>
                    <a:pt x="1575" y="3423"/>
                  </a:cubicBezTo>
                  <a:cubicBezTo>
                    <a:pt x="1564" y="3397"/>
                    <a:pt x="1588" y="3413"/>
                    <a:pt x="1591" y="3400"/>
                  </a:cubicBezTo>
                  <a:cubicBezTo>
                    <a:pt x="1594" y="3397"/>
                    <a:pt x="1583" y="3402"/>
                    <a:pt x="1583" y="3400"/>
                  </a:cubicBezTo>
                  <a:cubicBezTo>
                    <a:pt x="1575" y="3376"/>
                    <a:pt x="1649" y="3413"/>
                    <a:pt x="1660" y="3400"/>
                  </a:cubicBezTo>
                  <a:cubicBezTo>
                    <a:pt x="1678" y="3368"/>
                    <a:pt x="1596" y="3341"/>
                    <a:pt x="1591" y="3341"/>
                  </a:cubicBezTo>
                  <a:cubicBezTo>
                    <a:pt x="1586" y="3341"/>
                    <a:pt x="1596" y="3352"/>
                    <a:pt x="1594" y="3357"/>
                  </a:cubicBezTo>
                  <a:cubicBezTo>
                    <a:pt x="1586" y="3373"/>
                    <a:pt x="1541" y="3429"/>
                    <a:pt x="1525" y="3421"/>
                  </a:cubicBezTo>
                  <a:cubicBezTo>
                    <a:pt x="1506" y="3413"/>
                    <a:pt x="1504" y="3384"/>
                    <a:pt x="1511" y="3365"/>
                  </a:cubicBezTo>
                  <a:cubicBezTo>
                    <a:pt x="1517" y="3349"/>
                    <a:pt x="1543" y="3360"/>
                    <a:pt x="1554" y="3349"/>
                  </a:cubicBezTo>
                  <a:cubicBezTo>
                    <a:pt x="1562" y="3341"/>
                    <a:pt x="1530" y="3360"/>
                    <a:pt x="1525" y="3352"/>
                  </a:cubicBezTo>
                  <a:cubicBezTo>
                    <a:pt x="1514" y="3336"/>
                    <a:pt x="1559" y="3325"/>
                    <a:pt x="1572" y="3336"/>
                  </a:cubicBezTo>
                  <a:cubicBezTo>
                    <a:pt x="1578" y="3339"/>
                    <a:pt x="1567" y="3352"/>
                    <a:pt x="1570" y="3349"/>
                  </a:cubicBezTo>
                  <a:cubicBezTo>
                    <a:pt x="1612" y="3307"/>
                    <a:pt x="1681" y="3333"/>
                    <a:pt x="1676" y="3275"/>
                  </a:cubicBezTo>
                  <a:cubicBezTo>
                    <a:pt x="1676" y="3267"/>
                    <a:pt x="1660" y="3283"/>
                    <a:pt x="1652" y="3278"/>
                  </a:cubicBezTo>
                  <a:cubicBezTo>
                    <a:pt x="1646" y="3275"/>
                    <a:pt x="1654" y="3264"/>
                    <a:pt x="1649" y="3262"/>
                  </a:cubicBezTo>
                  <a:cubicBezTo>
                    <a:pt x="1646" y="3259"/>
                    <a:pt x="1646" y="3272"/>
                    <a:pt x="1644" y="3272"/>
                  </a:cubicBezTo>
                  <a:cubicBezTo>
                    <a:pt x="1633" y="3278"/>
                    <a:pt x="1625" y="3275"/>
                    <a:pt x="1617" y="3275"/>
                  </a:cubicBezTo>
                  <a:cubicBezTo>
                    <a:pt x="1601" y="3278"/>
                    <a:pt x="1580" y="3291"/>
                    <a:pt x="1575" y="3278"/>
                  </a:cubicBezTo>
                  <a:cubicBezTo>
                    <a:pt x="1541" y="3209"/>
                    <a:pt x="1644" y="3257"/>
                    <a:pt x="1646" y="3257"/>
                  </a:cubicBezTo>
                  <a:cubicBezTo>
                    <a:pt x="1662" y="3243"/>
                    <a:pt x="1649" y="3214"/>
                    <a:pt x="1657" y="3196"/>
                  </a:cubicBezTo>
                  <a:cubicBezTo>
                    <a:pt x="1660" y="3188"/>
                    <a:pt x="1665" y="3214"/>
                    <a:pt x="1668" y="3225"/>
                  </a:cubicBezTo>
                  <a:cubicBezTo>
                    <a:pt x="1670" y="3227"/>
                    <a:pt x="1678" y="3222"/>
                    <a:pt x="1678" y="3225"/>
                  </a:cubicBezTo>
                  <a:cubicBezTo>
                    <a:pt x="1678" y="3241"/>
                    <a:pt x="1668" y="3257"/>
                    <a:pt x="1673" y="3270"/>
                  </a:cubicBezTo>
                  <a:cubicBezTo>
                    <a:pt x="1673" y="3275"/>
                    <a:pt x="1731" y="3360"/>
                    <a:pt x="1744" y="3344"/>
                  </a:cubicBezTo>
                  <a:cubicBezTo>
                    <a:pt x="1776" y="3307"/>
                    <a:pt x="1644" y="3190"/>
                    <a:pt x="1684" y="3172"/>
                  </a:cubicBezTo>
                  <a:cubicBezTo>
                    <a:pt x="1697" y="3164"/>
                    <a:pt x="1723" y="3185"/>
                    <a:pt x="1744" y="3204"/>
                  </a:cubicBezTo>
                  <a:cubicBezTo>
                    <a:pt x="1742" y="3196"/>
                    <a:pt x="1742" y="3188"/>
                    <a:pt x="1736" y="3182"/>
                  </a:cubicBezTo>
                  <a:cubicBezTo>
                    <a:pt x="1723" y="3172"/>
                    <a:pt x="1684" y="3177"/>
                    <a:pt x="1689" y="3159"/>
                  </a:cubicBezTo>
                  <a:cubicBezTo>
                    <a:pt x="1691" y="3137"/>
                    <a:pt x="1726" y="3140"/>
                    <a:pt x="1747" y="3137"/>
                  </a:cubicBezTo>
                  <a:cubicBezTo>
                    <a:pt x="1861" y="3119"/>
                    <a:pt x="1766" y="3174"/>
                    <a:pt x="1837" y="3209"/>
                  </a:cubicBezTo>
                  <a:cubicBezTo>
                    <a:pt x="1887" y="3233"/>
                    <a:pt x="1779" y="3127"/>
                    <a:pt x="1826" y="3127"/>
                  </a:cubicBezTo>
                  <a:cubicBezTo>
                    <a:pt x="1840" y="3127"/>
                    <a:pt x="1848" y="3143"/>
                    <a:pt x="1858" y="3143"/>
                  </a:cubicBezTo>
                  <a:cubicBezTo>
                    <a:pt x="1874" y="3140"/>
                    <a:pt x="1898" y="3140"/>
                    <a:pt x="1895" y="3127"/>
                  </a:cubicBezTo>
                  <a:cubicBezTo>
                    <a:pt x="1879" y="3016"/>
                    <a:pt x="1813" y="3127"/>
                    <a:pt x="1787" y="3122"/>
                  </a:cubicBezTo>
                  <a:cubicBezTo>
                    <a:pt x="1781" y="3119"/>
                    <a:pt x="1797" y="3114"/>
                    <a:pt x="1795" y="3108"/>
                  </a:cubicBezTo>
                  <a:cubicBezTo>
                    <a:pt x="1795" y="3103"/>
                    <a:pt x="1787" y="3095"/>
                    <a:pt x="1781" y="3098"/>
                  </a:cubicBezTo>
                  <a:cubicBezTo>
                    <a:pt x="1774" y="3100"/>
                    <a:pt x="1774" y="3116"/>
                    <a:pt x="1763" y="3116"/>
                  </a:cubicBezTo>
                  <a:cubicBezTo>
                    <a:pt x="1747" y="3119"/>
                    <a:pt x="1721" y="3122"/>
                    <a:pt x="1713" y="3106"/>
                  </a:cubicBezTo>
                  <a:cubicBezTo>
                    <a:pt x="1707" y="3095"/>
                    <a:pt x="1710" y="3082"/>
                    <a:pt x="1715" y="3071"/>
                  </a:cubicBezTo>
                  <a:cubicBezTo>
                    <a:pt x="1702" y="3074"/>
                    <a:pt x="1686" y="3077"/>
                    <a:pt x="1678" y="3084"/>
                  </a:cubicBezTo>
                  <a:cubicBezTo>
                    <a:pt x="1665" y="3098"/>
                    <a:pt x="1678" y="3132"/>
                    <a:pt x="1662" y="3143"/>
                  </a:cubicBezTo>
                  <a:cubicBezTo>
                    <a:pt x="1652" y="3151"/>
                    <a:pt x="1662" y="3111"/>
                    <a:pt x="1652" y="3103"/>
                  </a:cubicBezTo>
                  <a:cubicBezTo>
                    <a:pt x="1639" y="3095"/>
                    <a:pt x="1623" y="3098"/>
                    <a:pt x="1609" y="3100"/>
                  </a:cubicBezTo>
                  <a:cubicBezTo>
                    <a:pt x="1599" y="3103"/>
                    <a:pt x="1604" y="3124"/>
                    <a:pt x="1596" y="3132"/>
                  </a:cubicBezTo>
                  <a:cubicBezTo>
                    <a:pt x="1588" y="3140"/>
                    <a:pt x="1578" y="3148"/>
                    <a:pt x="1570" y="3156"/>
                  </a:cubicBezTo>
                  <a:cubicBezTo>
                    <a:pt x="1559" y="3167"/>
                    <a:pt x="1551" y="3177"/>
                    <a:pt x="1543" y="3188"/>
                  </a:cubicBezTo>
                  <a:lnTo>
                    <a:pt x="1543" y="3177"/>
                  </a:lnTo>
                  <a:cubicBezTo>
                    <a:pt x="1551" y="3159"/>
                    <a:pt x="1567" y="3140"/>
                    <a:pt x="1570" y="3122"/>
                  </a:cubicBezTo>
                  <a:cubicBezTo>
                    <a:pt x="1572" y="3111"/>
                    <a:pt x="1559" y="3098"/>
                    <a:pt x="1564" y="3087"/>
                  </a:cubicBezTo>
                  <a:cubicBezTo>
                    <a:pt x="1578" y="3074"/>
                    <a:pt x="1604" y="3079"/>
                    <a:pt x="1617" y="3066"/>
                  </a:cubicBezTo>
                  <a:cubicBezTo>
                    <a:pt x="1673" y="3013"/>
                    <a:pt x="1530" y="3029"/>
                    <a:pt x="1607" y="2947"/>
                  </a:cubicBezTo>
                  <a:cubicBezTo>
                    <a:pt x="1662" y="2883"/>
                    <a:pt x="1652" y="3002"/>
                    <a:pt x="1639" y="3061"/>
                  </a:cubicBezTo>
                  <a:cubicBezTo>
                    <a:pt x="1644" y="3050"/>
                    <a:pt x="1652" y="3042"/>
                    <a:pt x="1660" y="3039"/>
                  </a:cubicBezTo>
                  <a:cubicBezTo>
                    <a:pt x="1665" y="3037"/>
                    <a:pt x="1670" y="3055"/>
                    <a:pt x="1673" y="3050"/>
                  </a:cubicBezTo>
                  <a:cubicBezTo>
                    <a:pt x="1681" y="3037"/>
                    <a:pt x="1668" y="2910"/>
                    <a:pt x="1713" y="2971"/>
                  </a:cubicBezTo>
                  <a:cubicBezTo>
                    <a:pt x="1736" y="3002"/>
                    <a:pt x="1744" y="3026"/>
                    <a:pt x="1744" y="3039"/>
                  </a:cubicBezTo>
                  <a:cubicBezTo>
                    <a:pt x="1755" y="3034"/>
                    <a:pt x="1763" y="3029"/>
                    <a:pt x="1771" y="3029"/>
                  </a:cubicBezTo>
                  <a:cubicBezTo>
                    <a:pt x="1781" y="3029"/>
                    <a:pt x="1787" y="3050"/>
                    <a:pt x="1797" y="3050"/>
                  </a:cubicBezTo>
                  <a:cubicBezTo>
                    <a:pt x="1819" y="3053"/>
                    <a:pt x="1842" y="3047"/>
                    <a:pt x="1861" y="3037"/>
                  </a:cubicBezTo>
                  <a:cubicBezTo>
                    <a:pt x="1887" y="3021"/>
                    <a:pt x="1805" y="3042"/>
                    <a:pt x="1800" y="3008"/>
                  </a:cubicBezTo>
                  <a:cubicBezTo>
                    <a:pt x="1800" y="2997"/>
                    <a:pt x="1813" y="2984"/>
                    <a:pt x="1826" y="2984"/>
                  </a:cubicBezTo>
                  <a:lnTo>
                    <a:pt x="1832" y="2984"/>
                  </a:lnTo>
                  <a:cubicBezTo>
                    <a:pt x="1829" y="2981"/>
                    <a:pt x="1826" y="2981"/>
                    <a:pt x="1826" y="2976"/>
                  </a:cubicBezTo>
                  <a:cubicBezTo>
                    <a:pt x="1826" y="2960"/>
                    <a:pt x="1858" y="2965"/>
                    <a:pt x="1871" y="2955"/>
                  </a:cubicBezTo>
                  <a:cubicBezTo>
                    <a:pt x="1874" y="2952"/>
                    <a:pt x="1861" y="2952"/>
                    <a:pt x="1858" y="2949"/>
                  </a:cubicBezTo>
                  <a:cubicBezTo>
                    <a:pt x="1840" y="2936"/>
                    <a:pt x="1832" y="2907"/>
                    <a:pt x="1837" y="2883"/>
                  </a:cubicBezTo>
                  <a:cubicBezTo>
                    <a:pt x="1840" y="2862"/>
                    <a:pt x="1893" y="2881"/>
                    <a:pt x="1898" y="2859"/>
                  </a:cubicBezTo>
                  <a:cubicBezTo>
                    <a:pt x="1903" y="2844"/>
                    <a:pt x="1890" y="2828"/>
                    <a:pt x="1885" y="2812"/>
                  </a:cubicBezTo>
                  <a:cubicBezTo>
                    <a:pt x="1885" y="2830"/>
                    <a:pt x="1882" y="2841"/>
                    <a:pt x="1879" y="2844"/>
                  </a:cubicBezTo>
                  <a:cubicBezTo>
                    <a:pt x="1861" y="2844"/>
                    <a:pt x="1842" y="2828"/>
                    <a:pt x="1826" y="2838"/>
                  </a:cubicBezTo>
                  <a:cubicBezTo>
                    <a:pt x="1800" y="2849"/>
                    <a:pt x="1795" y="2883"/>
                    <a:pt x="1779" y="2907"/>
                  </a:cubicBezTo>
                  <a:cubicBezTo>
                    <a:pt x="1766" y="2899"/>
                    <a:pt x="1742" y="2899"/>
                    <a:pt x="1742" y="2886"/>
                  </a:cubicBezTo>
                  <a:cubicBezTo>
                    <a:pt x="1747" y="2865"/>
                    <a:pt x="1781" y="2862"/>
                    <a:pt x="1787" y="2841"/>
                  </a:cubicBezTo>
                  <a:cubicBezTo>
                    <a:pt x="1792" y="2830"/>
                    <a:pt x="1758" y="2854"/>
                    <a:pt x="1755" y="2844"/>
                  </a:cubicBezTo>
                  <a:cubicBezTo>
                    <a:pt x="1750" y="2828"/>
                    <a:pt x="1779" y="2814"/>
                    <a:pt x="1776" y="2796"/>
                  </a:cubicBezTo>
                  <a:cubicBezTo>
                    <a:pt x="1776" y="2785"/>
                    <a:pt x="1739" y="2799"/>
                    <a:pt x="1747" y="2793"/>
                  </a:cubicBezTo>
                  <a:cubicBezTo>
                    <a:pt x="1784" y="2775"/>
                    <a:pt x="1845" y="2791"/>
                    <a:pt x="1819" y="2756"/>
                  </a:cubicBezTo>
                  <a:cubicBezTo>
                    <a:pt x="1808" y="2746"/>
                    <a:pt x="1768" y="2751"/>
                    <a:pt x="1779" y="2743"/>
                  </a:cubicBezTo>
                  <a:cubicBezTo>
                    <a:pt x="1792" y="2735"/>
                    <a:pt x="1813" y="2759"/>
                    <a:pt x="1829" y="2751"/>
                  </a:cubicBezTo>
                  <a:cubicBezTo>
                    <a:pt x="1845" y="2740"/>
                    <a:pt x="1837" y="2706"/>
                    <a:pt x="1853" y="2701"/>
                  </a:cubicBezTo>
                  <a:cubicBezTo>
                    <a:pt x="1879" y="2693"/>
                    <a:pt x="1885" y="2743"/>
                    <a:pt x="1887" y="2785"/>
                  </a:cubicBezTo>
                  <a:cubicBezTo>
                    <a:pt x="1887" y="2769"/>
                    <a:pt x="1893" y="2756"/>
                    <a:pt x="1898" y="2743"/>
                  </a:cubicBezTo>
                  <a:cubicBezTo>
                    <a:pt x="1911" y="2722"/>
                    <a:pt x="1916" y="2796"/>
                    <a:pt x="1935" y="2807"/>
                  </a:cubicBezTo>
                  <a:cubicBezTo>
                    <a:pt x="1954" y="2817"/>
                    <a:pt x="1977" y="2807"/>
                    <a:pt x="1996" y="2799"/>
                  </a:cubicBezTo>
                  <a:cubicBezTo>
                    <a:pt x="1999" y="2799"/>
                    <a:pt x="1916" y="2769"/>
                    <a:pt x="1922" y="2751"/>
                  </a:cubicBezTo>
                  <a:cubicBezTo>
                    <a:pt x="1927" y="2732"/>
                    <a:pt x="1946" y="2709"/>
                    <a:pt x="1964" y="2711"/>
                  </a:cubicBezTo>
                  <a:cubicBezTo>
                    <a:pt x="1983" y="2711"/>
                    <a:pt x="1980" y="2746"/>
                    <a:pt x="1993" y="2759"/>
                  </a:cubicBezTo>
                  <a:cubicBezTo>
                    <a:pt x="2007" y="2772"/>
                    <a:pt x="2025" y="2769"/>
                    <a:pt x="2041" y="2783"/>
                  </a:cubicBezTo>
                  <a:cubicBezTo>
                    <a:pt x="2049" y="2791"/>
                    <a:pt x="2057" y="2825"/>
                    <a:pt x="2062" y="2814"/>
                  </a:cubicBezTo>
                  <a:cubicBezTo>
                    <a:pt x="2083" y="2751"/>
                    <a:pt x="1927" y="2767"/>
                    <a:pt x="1985" y="2642"/>
                  </a:cubicBezTo>
                  <a:cubicBezTo>
                    <a:pt x="1996" y="2621"/>
                    <a:pt x="2041" y="2595"/>
                    <a:pt x="2062" y="2611"/>
                  </a:cubicBezTo>
                  <a:cubicBezTo>
                    <a:pt x="2081" y="2621"/>
                    <a:pt x="2057" y="2746"/>
                    <a:pt x="2057" y="2751"/>
                  </a:cubicBezTo>
                  <a:cubicBezTo>
                    <a:pt x="2062" y="2756"/>
                    <a:pt x="2070" y="2743"/>
                    <a:pt x="2073" y="2735"/>
                  </a:cubicBezTo>
                  <a:cubicBezTo>
                    <a:pt x="2075" y="2719"/>
                    <a:pt x="2062" y="2698"/>
                    <a:pt x="2073" y="2685"/>
                  </a:cubicBezTo>
                  <a:cubicBezTo>
                    <a:pt x="2081" y="2672"/>
                    <a:pt x="2115" y="2693"/>
                    <a:pt x="2118" y="2677"/>
                  </a:cubicBezTo>
                  <a:cubicBezTo>
                    <a:pt x="2118" y="2661"/>
                    <a:pt x="2081" y="2664"/>
                    <a:pt x="2075" y="2648"/>
                  </a:cubicBezTo>
                  <a:cubicBezTo>
                    <a:pt x="2070" y="2634"/>
                    <a:pt x="2097" y="2521"/>
                    <a:pt x="2136" y="2568"/>
                  </a:cubicBezTo>
                  <a:cubicBezTo>
                    <a:pt x="2147" y="2584"/>
                    <a:pt x="2136" y="2732"/>
                    <a:pt x="2136" y="2738"/>
                  </a:cubicBezTo>
                  <a:cubicBezTo>
                    <a:pt x="2131" y="2756"/>
                    <a:pt x="2097" y="2788"/>
                    <a:pt x="2115" y="2793"/>
                  </a:cubicBezTo>
                  <a:cubicBezTo>
                    <a:pt x="2163" y="2809"/>
                    <a:pt x="2139" y="2717"/>
                    <a:pt x="2155" y="2706"/>
                  </a:cubicBezTo>
                  <a:cubicBezTo>
                    <a:pt x="2171" y="2695"/>
                    <a:pt x="2194" y="2706"/>
                    <a:pt x="2210" y="2698"/>
                  </a:cubicBezTo>
                  <a:cubicBezTo>
                    <a:pt x="2218" y="2693"/>
                    <a:pt x="2197" y="2687"/>
                    <a:pt x="2192" y="2682"/>
                  </a:cubicBezTo>
                  <a:cubicBezTo>
                    <a:pt x="2173" y="2666"/>
                    <a:pt x="2134" y="2645"/>
                    <a:pt x="2149" y="2608"/>
                  </a:cubicBezTo>
                  <a:cubicBezTo>
                    <a:pt x="2218" y="2454"/>
                    <a:pt x="2149" y="2629"/>
                    <a:pt x="2229" y="2576"/>
                  </a:cubicBezTo>
                  <a:cubicBezTo>
                    <a:pt x="2250" y="2563"/>
                    <a:pt x="2229" y="2523"/>
                    <a:pt x="2245" y="2505"/>
                  </a:cubicBezTo>
                  <a:cubicBezTo>
                    <a:pt x="2250" y="2499"/>
                    <a:pt x="2258" y="2507"/>
                    <a:pt x="2263" y="2513"/>
                  </a:cubicBezTo>
                  <a:cubicBezTo>
                    <a:pt x="2269" y="2518"/>
                    <a:pt x="2266" y="2529"/>
                    <a:pt x="2271" y="2534"/>
                  </a:cubicBezTo>
                  <a:cubicBezTo>
                    <a:pt x="2284" y="2544"/>
                    <a:pt x="2300" y="2547"/>
                    <a:pt x="2314" y="2558"/>
                  </a:cubicBezTo>
                  <a:cubicBezTo>
                    <a:pt x="2324" y="2566"/>
                    <a:pt x="2332" y="2581"/>
                    <a:pt x="2345" y="2587"/>
                  </a:cubicBezTo>
                  <a:cubicBezTo>
                    <a:pt x="2359" y="2589"/>
                    <a:pt x="2322" y="2568"/>
                    <a:pt x="2316" y="2555"/>
                  </a:cubicBezTo>
                  <a:cubicBezTo>
                    <a:pt x="2316" y="2552"/>
                    <a:pt x="2327" y="2552"/>
                    <a:pt x="2327" y="2547"/>
                  </a:cubicBezTo>
                  <a:cubicBezTo>
                    <a:pt x="2332" y="2510"/>
                    <a:pt x="2324" y="2454"/>
                    <a:pt x="2319" y="2457"/>
                  </a:cubicBezTo>
                  <a:cubicBezTo>
                    <a:pt x="2306" y="2457"/>
                    <a:pt x="2229" y="2523"/>
                    <a:pt x="2208" y="2446"/>
                  </a:cubicBezTo>
                  <a:cubicBezTo>
                    <a:pt x="2197" y="2404"/>
                    <a:pt x="2274" y="2386"/>
                    <a:pt x="2295" y="2391"/>
                  </a:cubicBezTo>
                  <a:cubicBezTo>
                    <a:pt x="2314" y="2394"/>
                    <a:pt x="2324" y="2417"/>
                    <a:pt x="2343" y="2423"/>
                  </a:cubicBezTo>
                  <a:cubicBezTo>
                    <a:pt x="2348" y="2423"/>
                    <a:pt x="2340" y="2407"/>
                    <a:pt x="2345" y="2404"/>
                  </a:cubicBezTo>
                  <a:cubicBezTo>
                    <a:pt x="2351" y="2399"/>
                    <a:pt x="2361" y="2404"/>
                    <a:pt x="2367" y="2407"/>
                  </a:cubicBezTo>
                  <a:cubicBezTo>
                    <a:pt x="2382" y="2407"/>
                    <a:pt x="2401" y="2404"/>
                    <a:pt x="2414" y="2409"/>
                  </a:cubicBezTo>
                  <a:cubicBezTo>
                    <a:pt x="2449" y="2420"/>
                    <a:pt x="2404" y="2497"/>
                    <a:pt x="2475" y="2491"/>
                  </a:cubicBezTo>
                  <a:cubicBezTo>
                    <a:pt x="2488" y="2489"/>
                    <a:pt x="2496" y="2470"/>
                    <a:pt x="2494" y="2457"/>
                  </a:cubicBezTo>
                  <a:cubicBezTo>
                    <a:pt x="2494" y="2449"/>
                    <a:pt x="2478" y="2460"/>
                    <a:pt x="2470" y="2457"/>
                  </a:cubicBezTo>
                  <a:cubicBezTo>
                    <a:pt x="2462" y="2454"/>
                    <a:pt x="2449" y="2452"/>
                    <a:pt x="2449" y="2444"/>
                  </a:cubicBezTo>
                  <a:cubicBezTo>
                    <a:pt x="2449" y="2433"/>
                    <a:pt x="2480" y="2439"/>
                    <a:pt x="2470" y="2420"/>
                  </a:cubicBezTo>
                  <a:cubicBezTo>
                    <a:pt x="2459" y="2404"/>
                    <a:pt x="2457" y="2388"/>
                    <a:pt x="2467" y="2338"/>
                  </a:cubicBezTo>
                  <a:lnTo>
                    <a:pt x="2467" y="2333"/>
                  </a:lnTo>
                  <a:cubicBezTo>
                    <a:pt x="2462" y="2343"/>
                    <a:pt x="2454" y="2354"/>
                    <a:pt x="2446" y="2367"/>
                  </a:cubicBezTo>
                  <a:cubicBezTo>
                    <a:pt x="2433" y="2354"/>
                    <a:pt x="2409" y="2346"/>
                    <a:pt x="2404" y="2330"/>
                  </a:cubicBezTo>
                  <a:cubicBezTo>
                    <a:pt x="2390" y="2282"/>
                    <a:pt x="2549" y="2169"/>
                    <a:pt x="2488" y="2296"/>
                  </a:cubicBezTo>
                  <a:cubicBezTo>
                    <a:pt x="2512" y="2274"/>
                    <a:pt x="2547" y="2298"/>
                    <a:pt x="2554" y="2290"/>
                  </a:cubicBezTo>
                  <a:cubicBezTo>
                    <a:pt x="2568" y="2282"/>
                    <a:pt x="2525" y="2282"/>
                    <a:pt x="2520" y="2269"/>
                  </a:cubicBezTo>
                  <a:cubicBezTo>
                    <a:pt x="2502" y="2224"/>
                    <a:pt x="2581" y="2232"/>
                    <a:pt x="2586" y="2224"/>
                  </a:cubicBezTo>
                  <a:cubicBezTo>
                    <a:pt x="2597" y="2200"/>
                    <a:pt x="2515" y="2171"/>
                    <a:pt x="2515" y="2163"/>
                  </a:cubicBezTo>
                  <a:cubicBezTo>
                    <a:pt x="2517" y="2147"/>
                    <a:pt x="2554" y="2184"/>
                    <a:pt x="2560" y="2171"/>
                  </a:cubicBezTo>
                  <a:cubicBezTo>
                    <a:pt x="2570" y="2153"/>
                    <a:pt x="2536" y="2131"/>
                    <a:pt x="2541" y="2110"/>
                  </a:cubicBezTo>
                  <a:cubicBezTo>
                    <a:pt x="2549" y="2089"/>
                    <a:pt x="2695" y="2102"/>
                    <a:pt x="2697" y="2110"/>
                  </a:cubicBezTo>
                  <a:cubicBezTo>
                    <a:pt x="2703" y="2118"/>
                    <a:pt x="2631" y="2248"/>
                    <a:pt x="2634" y="2256"/>
                  </a:cubicBezTo>
                  <a:cubicBezTo>
                    <a:pt x="2634" y="2259"/>
                    <a:pt x="2637" y="2259"/>
                    <a:pt x="2639" y="2259"/>
                  </a:cubicBezTo>
                  <a:cubicBezTo>
                    <a:pt x="2634" y="2259"/>
                    <a:pt x="2631" y="2259"/>
                    <a:pt x="2631" y="2261"/>
                  </a:cubicBezTo>
                  <a:cubicBezTo>
                    <a:pt x="2637" y="2269"/>
                    <a:pt x="2652" y="2256"/>
                    <a:pt x="2660" y="2261"/>
                  </a:cubicBezTo>
                  <a:cubicBezTo>
                    <a:pt x="2695" y="2285"/>
                    <a:pt x="2615" y="2296"/>
                    <a:pt x="2660" y="2309"/>
                  </a:cubicBezTo>
                  <a:cubicBezTo>
                    <a:pt x="2676" y="2314"/>
                    <a:pt x="2650" y="2338"/>
                    <a:pt x="2647" y="2354"/>
                  </a:cubicBezTo>
                  <a:cubicBezTo>
                    <a:pt x="2647" y="2359"/>
                    <a:pt x="2642" y="2436"/>
                    <a:pt x="2687" y="2391"/>
                  </a:cubicBezTo>
                  <a:cubicBezTo>
                    <a:pt x="2695" y="2383"/>
                    <a:pt x="2687" y="2367"/>
                    <a:pt x="2689" y="2356"/>
                  </a:cubicBezTo>
                  <a:cubicBezTo>
                    <a:pt x="2692" y="2341"/>
                    <a:pt x="2700" y="2330"/>
                    <a:pt x="2705" y="2317"/>
                  </a:cubicBezTo>
                  <a:cubicBezTo>
                    <a:pt x="2711" y="2301"/>
                    <a:pt x="2682" y="2319"/>
                    <a:pt x="2689" y="2296"/>
                  </a:cubicBezTo>
                  <a:cubicBezTo>
                    <a:pt x="2705" y="2251"/>
                    <a:pt x="2748" y="2076"/>
                    <a:pt x="2777" y="2060"/>
                  </a:cubicBezTo>
                  <a:cubicBezTo>
                    <a:pt x="2777" y="2060"/>
                    <a:pt x="2795" y="2129"/>
                    <a:pt x="2795" y="2134"/>
                  </a:cubicBezTo>
                  <a:cubicBezTo>
                    <a:pt x="2790" y="2150"/>
                    <a:pt x="2764" y="2158"/>
                    <a:pt x="2766" y="2176"/>
                  </a:cubicBezTo>
                  <a:cubicBezTo>
                    <a:pt x="2769" y="2187"/>
                    <a:pt x="2793" y="2158"/>
                    <a:pt x="2801" y="2169"/>
                  </a:cubicBezTo>
                  <a:cubicBezTo>
                    <a:pt x="2811" y="2182"/>
                    <a:pt x="2790" y="2216"/>
                    <a:pt x="2806" y="2224"/>
                  </a:cubicBezTo>
                  <a:cubicBezTo>
                    <a:pt x="2825" y="2237"/>
                    <a:pt x="2851" y="2224"/>
                    <a:pt x="2867" y="2211"/>
                  </a:cubicBezTo>
                  <a:cubicBezTo>
                    <a:pt x="2877" y="2200"/>
                    <a:pt x="2843" y="2192"/>
                    <a:pt x="2843" y="2179"/>
                  </a:cubicBezTo>
                  <a:cubicBezTo>
                    <a:pt x="2843" y="2161"/>
                    <a:pt x="2835" y="2137"/>
                    <a:pt x="2846" y="2121"/>
                  </a:cubicBezTo>
                  <a:cubicBezTo>
                    <a:pt x="2854" y="2102"/>
                    <a:pt x="2880" y="2100"/>
                    <a:pt x="2893" y="2084"/>
                  </a:cubicBezTo>
                  <a:cubicBezTo>
                    <a:pt x="2899" y="2079"/>
                    <a:pt x="2880" y="2084"/>
                    <a:pt x="2875" y="2081"/>
                  </a:cubicBezTo>
                  <a:cubicBezTo>
                    <a:pt x="2856" y="2073"/>
                    <a:pt x="2825" y="2068"/>
                    <a:pt x="2825" y="2047"/>
                  </a:cubicBezTo>
                  <a:cubicBezTo>
                    <a:pt x="2822" y="2031"/>
                    <a:pt x="2864" y="2049"/>
                    <a:pt x="2872" y="2036"/>
                  </a:cubicBezTo>
                  <a:cubicBezTo>
                    <a:pt x="2883" y="2018"/>
                    <a:pt x="2859" y="1996"/>
                    <a:pt x="2864" y="1978"/>
                  </a:cubicBezTo>
                  <a:cubicBezTo>
                    <a:pt x="2867" y="1965"/>
                    <a:pt x="2885" y="2004"/>
                    <a:pt x="2899" y="1996"/>
                  </a:cubicBezTo>
                  <a:cubicBezTo>
                    <a:pt x="2920" y="1989"/>
                    <a:pt x="2936" y="1970"/>
                    <a:pt x="2978" y="1999"/>
                  </a:cubicBezTo>
                  <a:cubicBezTo>
                    <a:pt x="3010" y="2020"/>
                    <a:pt x="2922" y="2134"/>
                    <a:pt x="2915" y="2150"/>
                  </a:cubicBezTo>
                  <a:cubicBezTo>
                    <a:pt x="2912" y="2155"/>
                    <a:pt x="2930" y="2142"/>
                    <a:pt x="2933" y="2137"/>
                  </a:cubicBezTo>
                  <a:cubicBezTo>
                    <a:pt x="2949" y="2124"/>
                    <a:pt x="2957" y="2094"/>
                    <a:pt x="2975" y="2089"/>
                  </a:cubicBezTo>
                  <a:cubicBezTo>
                    <a:pt x="2989" y="2086"/>
                    <a:pt x="2981" y="2113"/>
                    <a:pt x="2978" y="2126"/>
                  </a:cubicBezTo>
                  <a:cubicBezTo>
                    <a:pt x="2970" y="2145"/>
                    <a:pt x="2938" y="2163"/>
                    <a:pt x="2949" y="2182"/>
                  </a:cubicBezTo>
                  <a:cubicBezTo>
                    <a:pt x="2960" y="2198"/>
                    <a:pt x="2986" y="2150"/>
                    <a:pt x="3002" y="2161"/>
                  </a:cubicBezTo>
                  <a:cubicBezTo>
                    <a:pt x="3005" y="2163"/>
                    <a:pt x="3007" y="2166"/>
                    <a:pt x="3007" y="2169"/>
                  </a:cubicBezTo>
                  <a:cubicBezTo>
                    <a:pt x="3012" y="2166"/>
                    <a:pt x="3023" y="2174"/>
                    <a:pt x="3028" y="2171"/>
                  </a:cubicBezTo>
                  <a:cubicBezTo>
                    <a:pt x="3044" y="2155"/>
                    <a:pt x="3005" y="2142"/>
                    <a:pt x="3005" y="2142"/>
                  </a:cubicBezTo>
                  <a:cubicBezTo>
                    <a:pt x="3002" y="2131"/>
                    <a:pt x="2999" y="2041"/>
                    <a:pt x="3010" y="2026"/>
                  </a:cubicBezTo>
                  <a:cubicBezTo>
                    <a:pt x="3057" y="1965"/>
                    <a:pt x="3089" y="2081"/>
                    <a:pt x="3092" y="2081"/>
                  </a:cubicBezTo>
                  <a:cubicBezTo>
                    <a:pt x="3264" y="2089"/>
                    <a:pt x="3005" y="1978"/>
                    <a:pt x="3174" y="2031"/>
                  </a:cubicBezTo>
                  <a:cubicBezTo>
                    <a:pt x="3261" y="2057"/>
                    <a:pt x="3198" y="2060"/>
                    <a:pt x="3185" y="2094"/>
                  </a:cubicBezTo>
                  <a:cubicBezTo>
                    <a:pt x="3182" y="2100"/>
                    <a:pt x="3198" y="2097"/>
                    <a:pt x="3203" y="2094"/>
                  </a:cubicBezTo>
                  <a:cubicBezTo>
                    <a:pt x="3219" y="2089"/>
                    <a:pt x="3232" y="2076"/>
                    <a:pt x="3248" y="2073"/>
                  </a:cubicBezTo>
                  <a:cubicBezTo>
                    <a:pt x="3253" y="2073"/>
                    <a:pt x="3248" y="2084"/>
                    <a:pt x="3251" y="2086"/>
                  </a:cubicBezTo>
                  <a:cubicBezTo>
                    <a:pt x="3259" y="2092"/>
                    <a:pt x="3269" y="2092"/>
                    <a:pt x="3277" y="2094"/>
                  </a:cubicBezTo>
                  <a:cubicBezTo>
                    <a:pt x="3280" y="2097"/>
                    <a:pt x="3282" y="2102"/>
                    <a:pt x="3288" y="2105"/>
                  </a:cubicBezTo>
                  <a:cubicBezTo>
                    <a:pt x="3301" y="2116"/>
                    <a:pt x="3322" y="2124"/>
                    <a:pt x="3333" y="2139"/>
                  </a:cubicBezTo>
                  <a:cubicBezTo>
                    <a:pt x="3335" y="2145"/>
                    <a:pt x="3322" y="2145"/>
                    <a:pt x="3317" y="2150"/>
                  </a:cubicBezTo>
                  <a:cubicBezTo>
                    <a:pt x="3304" y="2158"/>
                    <a:pt x="3285" y="2161"/>
                    <a:pt x="3277" y="2174"/>
                  </a:cubicBezTo>
                  <a:cubicBezTo>
                    <a:pt x="3261" y="2195"/>
                    <a:pt x="3275" y="2232"/>
                    <a:pt x="3253" y="2243"/>
                  </a:cubicBezTo>
                  <a:cubicBezTo>
                    <a:pt x="3195" y="2272"/>
                    <a:pt x="3124" y="2232"/>
                    <a:pt x="3076" y="2285"/>
                  </a:cubicBezTo>
                  <a:cubicBezTo>
                    <a:pt x="3068" y="2290"/>
                    <a:pt x="3092" y="2277"/>
                    <a:pt x="3102" y="2277"/>
                  </a:cubicBezTo>
                  <a:cubicBezTo>
                    <a:pt x="3116" y="2277"/>
                    <a:pt x="3126" y="2280"/>
                    <a:pt x="3140" y="2282"/>
                  </a:cubicBezTo>
                  <a:cubicBezTo>
                    <a:pt x="3142" y="2285"/>
                    <a:pt x="3145" y="2288"/>
                    <a:pt x="3147" y="2288"/>
                  </a:cubicBezTo>
                  <a:cubicBezTo>
                    <a:pt x="3169" y="2290"/>
                    <a:pt x="3198" y="2274"/>
                    <a:pt x="3211" y="2293"/>
                  </a:cubicBezTo>
                  <a:cubicBezTo>
                    <a:pt x="3222" y="2306"/>
                    <a:pt x="3179" y="2325"/>
                    <a:pt x="3187" y="2341"/>
                  </a:cubicBezTo>
                  <a:cubicBezTo>
                    <a:pt x="3195" y="2354"/>
                    <a:pt x="3206" y="2304"/>
                    <a:pt x="3222" y="2306"/>
                  </a:cubicBezTo>
                  <a:cubicBezTo>
                    <a:pt x="3240" y="2311"/>
                    <a:pt x="3235" y="2354"/>
                    <a:pt x="3227" y="2380"/>
                  </a:cubicBezTo>
                  <a:cubicBezTo>
                    <a:pt x="3230" y="2375"/>
                    <a:pt x="3232" y="2372"/>
                    <a:pt x="3235" y="2370"/>
                  </a:cubicBezTo>
                  <a:cubicBezTo>
                    <a:pt x="3253" y="2362"/>
                    <a:pt x="3280" y="2375"/>
                    <a:pt x="3301" y="2367"/>
                  </a:cubicBezTo>
                  <a:cubicBezTo>
                    <a:pt x="3306" y="2364"/>
                    <a:pt x="3285" y="2356"/>
                    <a:pt x="3285" y="2349"/>
                  </a:cubicBezTo>
                  <a:cubicBezTo>
                    <a:pt x="3282" y="2330"/>
                    <a:pt x="3285" y="2314"/>
                    <a:pt x="3290" y="2298"/>
                  </a:cubicBezTo>
                  <a:cubicBezTo>
                    <a:pt x="3293" y="2293"/>
                    <a:pt x="3288" y="2314"/>
                    <a:pt x="3296" y="2314"/>
                  </a:cubicBezTo>
                  <a:cubicBezTo>
                    <a:pt x="3317" y="2319"/>
                    <a:pt x="3338" y="2314"/>
                    <a:pt x="3359" y="2311"/>
                  </a:cubicBezTo>
                  <a:lnTo>
                    <a:pt x="3367" y="2311"/>
                  </a:lnTo>
                  <a:close/>
                  <a:moveTo>
                    <a:pt x="2224" y="2854"/>
                  </a:moveTo>
                  <a:lnTo>
                    <a:pt x="2224" y="2854"/>
                  </a:lnTo>
                  <a:lnTo>
                    <a:pt x="2224" y="2854"/>
                  </a:lnTo>
                  <a:close/>
                  <a:moveTo>
                    <a:pt x="2229" y="2857"/>
                  </a:moveTo>
                  <a:lnTo>
                    <a:pt x="2229" y="2857"/>
                  </a:lnTo>
                  <a:lnTo>
                    <a:pt x="2229" y="2857"/>
                  </a:lnTo>
                  <a:close/>
                  <a:moveTo>
                    <a:pt x="2232" y="2857"/>
                  </a:moveTo>
                  <a:lnTo>
                    <a:pt x="2234" y="2857"/>
                  </a:lnTo>
                  <a:lnTo>
                    <a:pt x="2232" y="2857"/>
                  </a:lnTo>
                  <a:close/>
                  <a:moveTo>
                    <a:pt x="2237" y="2859"/>
                  </a:moveTo>
                  <a:lnTo>
                    <a:pt x="2237" y="2859"/>
                  </a:lnTo>
                  <a:lnTo>
                    <a:pt x="2237" y="2859"/>
                  </a:lnTo>
                  <a:close/>
                  <a:moveTo>
                    <a:pt x="2239" y="2859"/>
                  </a:moveTo>
                  <a:lnTo>
                    <a:pt x="2239" y="2859"/>
                  </a:lnTo>
                  <a:lnTo>
                    <a:pt x="2239" y="2859"/>
                  </a:lnTo>
                  <a:close/>
                  <a:moveTo>
                    <a:pt x="2713" y="2047"/>
                  </a:moveTo>
                  <a:cubicBezTo>
                    <a:pt x="2716" y="2068"/>
                    <a:pt x="2679" y="2073"/>
                    <a:pt x="2666" y="2089"/>
                  </a:cubicBezTo>
                  <a:cubicBezTo>
                    <a:pt x="2560" y="1986"/>
                    <a:pt x="2703" y="1986"/>
                    <a:pt x="2713" y="2047"/>
                  </a:cubicBezTo>
                  <a:close/>
                  <a:moveTo>
                    <a:pt x="2311" y="2253"/>
                  </a:moveTo>
                  <a:cubicBezTo>
                    <a:pt x="2322" y="2253"/>
                    <a:pt x="2327" y="2272"/>
                    <a:pt x="2335" y="2266"/>
                  </a:cubicBezTo>
                  <a:cubicBezTo>
                    <a:pt x="2345" y="2259"/>
                    <a:pt x="2316" y="2229"/>
                    <a:pt x="2327" y="2232"/>
                  </a:cubicBezTo>
                  <a:cubicBezTo>
                    <a:pt x="2332" y="2235"/>
                    <a:pt x="2332" y="2248"/>
                    <a:pt x="2340" y="2248"/>
                  </a:cubicBezTo>
                  <a:cubicBezTo>
                    <a:pt x="2345" y="2245"/>
                    <a:pt x="2335" y="2232"/>
                    <a:pt x="2340" y="2229"/>
                  </a:cubicBezTo>
                  <a:cubicBezTo>
                    <a:pt x="2364" y="2219"/>
                    <a:pt x="2353" y="2285"/>
                    <a:pt x="2377" y="2251"/>
                  </a:cubicBezTo>
                  <a:cubicBezTo>
                    <a:pt x="2382" y="2245"/>
                    <a:pt x="2364" y="2235"/>
                    <a:pt x="2369" y="2229"/>
                  </a:cubicBezTo>
                  <a:cubicBezTo>
                    <a:pt x="2385" y="2208"/>
                    <a:pt x="2412" y="2200"/>
                    <a:pt x="2435" y="2184"/>
                  </a:cubicBezTo>
                  <a:cubicBezTo>
                    <a:pt x="2435" y="2187"/>
                    <a:pt x="2433" y="2187"/>
                    <a:pt x="2433" y="2187"/>
                  </a:cubicBezTo>
                  <a:cubicBezTo>
                    <a:pt x="2433" y="2190"/>
                    <a:pt x="2443" y="2190"/>
                    <a:pt x="2443" y="2192"/>
                  </a:cubicBezTo>
                  <a:cubicBezTo>
                    <a:pt x="2441" y="2203"/>
                    <a:pt x="2430" y="2214"/>
                    <a:pt x="2425" y="2224"/>
                  </a:cubicBezTo>
                  <a:cubicBezTo>
                    <a:pt x="2404" y="2282"/>
                    <a:pt x="2374" y="2306"/>
                    <a:pt x="2311" y="2317"/>
                  </a:cubicBezTo>
                  <a:cubicBezTo>
                    <a:pt x="2316" y="2301"/>
                    <a:pt x="2335" y="2282"/>
                    <a:pt x="2327" y="2266"/>
                  </a:cubicBezTo>
                  <a:cubicBezTo>
                    <a:pt x="2324" y="2264"/>
                    <a:pt x="2319" y="2261"/>
                    <a:pt x="2314" y="2261"/>
                  </a:cubicBezTo>
                  <a:cubicBezTo>
                    <a:pt x="2314" y="2259"/>
                    <a:pt x="2308" y="2253"/>
                    <a:pt x="2311" y="2253"/>
                  </a:cubicBezTo>
                  <a:close/>
                  <a:moveTo>
                    <a:pt x="2292" y="2264"/>
                  </a:moveTo>
                  <a:lnTo>
                    <a:pt x="2282" y="2264"/>
                  </a:lnTo>
                  <a:cubicBezTo>
                    <a:pt x="2277" y="2261"/>
                    <a:pt x="2282" y="2264"/>
                    <a:pt x="2292" y="2264"/>
                  </a:cubicBezTo>
                  <a:close/>
                  <a:moveTo>
                    <a:pt x="2134" y="2452"/>
                  </a:moveTo>
                  <a:cubicBezTo>
                    <a:pt x="2139" y="2441"/>
                    <a:pt x="2155" y="2436"/>
                    <a:pt x="2168" y="2431"/>
                  </a:cubicBezTo>
                  <a:cubicBezTo>
                    <a:pt x="2171" y="2428"/>
                    <a:pt x="2179" y="2431"/>
                    <a:pt x="2176" y="2433"/>
                  </a:cubicBezTo>
                  <a:cubicBezTo>
                    <a:pt x="2168" y="2454"/>
                    <a:pt x="2155" y="2473"/>
                    <a:pt x="2144" y="2491"/>
                  </a:cubicBezTo>
                  <a:cubicBezTo>
                    <a:pt x="2142" y="2478"/>
                    <a:pt x="2128" y="2465"/>
                    <a:pt x="2134" y="2452"/>
                  </a:cubicBezTo>
                  <a:close/>
                  <a:moveTo>
                    <a:pt x="2083" y="2518"/>
                  </a:moveTo>
                  <a:lnTo>
                    <a:pt x="2086" y="2523"/>
                  </a:lnTo>
                  <a:cubicBezTo>
                    <a:pt x="2086" y="2526"/>
                    <a:pt x="2083" y="2529"/>
                    <a:pt x="2083" y="2531"/>
                  </a:cubicBezTo>
                  <a:cubicBezTo>
                    <a:pt x="2083" y="2526"/>
                    <a:pt x="2081" y="2523"/>
                    <a:pt x="2083" y="2518"/>
                  </a:cubicBezTo>
                  <a:close/>
                  <a:moveTo>
                    <a:pt x="1943" y="2568"/>
                  </a:moveTo>
                  <a:cubicBezTo>
                    <a:pt x="1964" y="2510"/>
                    <a:pt x="2176" y="2523"/>
                    <a:pt x="1993" y="2608"/>
                  </a:cubicBezTo>
                  <a:cubicBezTo>
                    <a:pt x="1980" y="2592"/>
                    <a:pt x="1938" y="2587"/>
                    <a:pt x="1943" y="2568"/>
                  </a:cubicBezTo>
                  <a:close/>
                  <a:moveTo>
                    <a:pt x="1575" y="3000"/>
                  </a:moveTo>
                  <a:cubicBezTo>
                    <a:pt x="1580" y="3005"/>
                    <a:pt x="1564" y="3010"/>
                    <a:pt x="1567" y="3018"/>
                  </a:cubicBezTo>
                  <a:cubicBezTo>
                    <a:pt x="1572" y="3047"/>
                    <a:pt x="1641" y="3045"/>
                    <a:pt x="1546" y="3084"/>
                  </a:cubicBezTo>
                  <a:cubicBezTo>
                    <a:pt x="1535" y="3087"/>
                    <a:pt x="1525" y="3074"/>
                    <a:pt x="1511" y="3069"/>
                  </a:cubicBezTo>
                  <a:cubicBezTo>
                    <a:pt x="1580" y="3013"/>
                    <a:pt x="1541" y="3005"/>
                    <a:pt x="1541" y="3021"/>
                  </a:cubicBezTo>
                  <a:cubicBezTo>
                    <a:pt x="1543" y="3053"/>
                    <a:pt x="1509" y="3032"/>
                    <a:pt x="1493" y="3042"/>
                  </a:cubicBezTo>
                  <a:cubicBezTo>
                    <a:pt x="1480" y="3047"/>
                    <a:pt x="1469" y="3092"/>
                    <a:pt x="1466" y="3077"/>
                  </a:cubicBezTo>
                  <a:cubicBezTo>
                    <a:pt x="1459" y="3032"/>
                    <a:pt x="1527" y="2955"/>
                    <a:pt x="1575" y="3000"/>
                  </a:cubicBezTo>
                  <a:close/>
                  <a:moveTo>
                    <a:pt x="1363" y="3241"/>
                  </a:moveTo>
                  <a:cubicBezTo>
                    <a:pt x="1369" y="3225"/>
                    <a:pt x="1358" y="3196"/>
                    <a:pt x="1374" y="3193"/>
                  </a:cubicBezTo>
                  <a:cubicBezTo>
                    <a:pt x="1472" y="3174"/>
                    <a:pt x="1384" y="3267"/>
                    <a:pt x="1353" y="3275"/>
                  </a:cubicBezTo>
                  <a:cubicBezTo>
                    <a:pt x="1353" y="3272"/>
                    <a:pt x="1347" y="3272"/>
                    <a:pt x="1347" y="3270"/>
                  </a:cubicBezTo>
                  <a:cubicBezTo>
                    <a:pt x="1353" y="3259"/>
                    <a:pt x="1361" y="3251"/>
                    <a:pt x="1363" y="3241"/>
                  </a:cubicBezTo>
                  <a:close/>
                  <a:moveTo>
                    <a:pt x="709" y="4752"/>
                  </a:moveTo>
                  <a:cubicBezTo>
                    <a:pt x="723" y="4755"/>
                    <a:pt x="715" y="4773"/>
                    <a:pt x="717" y="4787"/>
                  </a:cubicBezTo>
                  <a:cubicBezTo>
                    <a:pt x="715" y="4789"/>
                    <a:pt x="709" y="4792"/>
                    <a:pt x="707" y="4792"/>
                  </a:cubicBezTo>
                  <a:cubicBezTo>
                    <a:pt x="696" y="4795"/>
                    <a:pt x="683" y="4795"/>
                    <a:pt x="672" y="4797"/>
                  </a:cubicBezTo>
                  <a:cubicBezTo>
                    <a:pt x="561" y="4813"/>
                    <a:pt x="707" y="4750"/>
                    <a:pt x="709" y="4752"/>
                  </a:cubicBezTo>
                  <a:close/>
                  <a:moveTo>
                    <a:pt x="217" y="5247"/>
                  </a:moveTo>
                  <a:cubicBezTo>
                    <a:pt x="228" y="5242"/>
                    <a:pt x="241" y="5247"/>
                    <a:pt x="254" y="5250"/>
                  </a:cubicBezTo>
                  <a:cubicBezTo>
                    <a:pt x="254" y="5247"/>
                    <a:pt x="254" y="5245"/>
                    <a:pt x="257" y="5245"/>
                  </a:cubicBezTo>
                  <a:cubicBezTo>
                    <a:pt x="257" y="5242"/>
                    <a:pt x="259" y="5247"/>
                    <a:pt x="259" y="5250"/>
                  </a:cubicBezTo>
                  <a:cubicBezTo>
                    <a:pt x="257" y="5253"/>
                    <a:pt x="254" y="5253"/>
                    <a:pt x="251" y="5255"/>
                  </a:cubicBezTo>
                  <a:lnTo>
                    <a:pt x="254" y="5253"/>
                  </a:lnTo>
                  <a:cubicBezTo>
                    <a:pt x="243" y="5258"/>
                    <a:pt x="233" y="5271"/>
                    <a:pt x="222" y="5271"/>
                  </a:cubicBezTo>
                  <a:cubicBezTo>
                    <a:pt x="214" y="5271"/>
                    <a:pt x="212" y="5253"/>
                    <a:pt x="217" y="5247"/>
                  </a:cubicBezTo>
                  <a:close/>
                  <a:moveTo>
                    <a:pt x="45" y="6264"/>
                  </a:moveTo>
                  <a:lnTo>
                    <a:pt x="50" y="6259"/>
                  </a:lnTo>
                  <a:cubicBezTo>
                    <a:pt x="55" y="6285"/>
                    <a:pt x="66" y="6314"/>
                    <a:pt x="53" y="6341"/>
                  </a:cubicBezTo>
                  <a:cubicBezTo>
                    <a:pt x="24" y="6394"/>
                    <a:pt x="40" y="6296"/>
                    <a:pt x="45" y="6264"/>
                  </a:cubicBezTo>
                  <a:close/>
                  <a:moveTo>
                    <a:pt x="87" y="6068"/>
                  </a:moveTo>
                  <a:lnTo>
                    <a:pt x="87" y="6065"/>
                  </a:lnTo>
                  <a:lnTo>
                    <a:pt x="87" y="6063"/>
                  </a:lnTo>
                  <a:cubicBezTo>
                    <a:pt x="93" y="6068"/>
                    <a:pt x="100" y="6071"/>
                    <a:pt x="100" y="6076"/>
                  </a:cubicBezTo>
                  <a:cubicBezTo>
                    <a:pt x="116" y="6190"/>
                    <a:pt x="58" y="6108"/>
                    <a:pt x="82" y="6071"/>
                  </a:cubicBezTo>
                  <a:cubicBezTo>
                    <a:pt x="82" y="6071"/>
                    <a:pt x="82" y="6073"/>
                    <a:pt x="79" y="6076"/>
                  </a:cubicBezTo>
                  <a:cubicBezTo>
                    <a:pt x="82" y="6073"/>
                    <a:pt x="87" y="6071"/>
                    <a:pt x="87" y="6068"/>
                  </a:cubicBezTo>
                  <a:close/>
                  <a:moveTo>
                    <a:pt x="1104" y="4390"/>
                  </a:moveTo>
                  <a:cubicBezTo>
                    <a:pt x="1093" y="4392"/>
                    <a:pt x="1085" y="4395"/>
                    <a:pt x="1077" y="4395"/>
                  </a:cubicBezTo>
                  <a:cubicBezTo>
                    <a:pt x="1059" y="4392"/>
                    <a:pt x="1083" y="4392"/>
                    <a:pt x="1104" y="4390"/>
                  </a:cubicBezTo>
                  <a:close/>
                  <a:moveTo>
                    <a:pt x="2658" y="2256"/>
                  </a:moveTo>
                  <a:cubicBezTo>
                    <a:pt x="2652" y="2259"/>
                    <a:pt x="2644" y="2259"/>
                    <a:pt x="2639" y="2259"/>
                  </a:cubicBezTo>
                  <a:cubicBezTo>
                    <a:pt x="2647" y="2259"/>
                    <a:pt x="2663" y="2253"/>
                    <a:pt x="2658" y="2256"/>
                  </a:cubicBezTo>
                  <a:close/>
                  <a:moveTo>
                    <a:pt x="2210" y="2852"/>
                  </a:moveTo>
                  <a:lnTo>
                    <a:pt x="2213" y="2852"/>
                  </a:lnTo>
                  <a:lnTo>
                    <a:pt x="2210" y="2852"/>
                  </a:lnTo>
                  <a:close/>
                  <a:moveTo>
                    <a:pt x="2218" y="2854"/>
                  </a:moveTo>
                  <a:lnTo>
                    <a:pt x="2224" y="2854"/>
                  </a:lnTo>
                  <a:lnTo>
                    <a:pt x="2218" y="2854"/>
                  </a:lnTo>
                  <a:close/>
                  <a:moveTo>
                    <a:pt x="2226" y="2854"/>
                  </a:moveTo>
                  <a:cubicBezTo>
                    <a:pt x="2226" y="2857"/>
                    <a:pt x="2226" y="2857"/>
                    <a:pt x="2229" y="2857"/>
                  </a:cubicBezTo>
                  <a:cubicBezTo>
                    <a:pt x="2226" y="2857"/>
                    <a:pt x="2226" y="2857"/>
                    <a:pt x="2226" y="2854"/>
                  </a:cubicBezTo>
                  <a:close/>
                  <a:moveTo>
                    <a:pt x="2229" y="2857"/>
                  </a:moveTo>
                  <a:lnTo>
                    <a:pt x="2229" y="2857"/>
                  </a:lnTo>
                  <a:lnTo>
                    <a:pt x="2229" y="2857"/>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7" name="Morroco"/>
            <p:cNvSpPr>
              <a:spLocks/>
            </p:cNvSpPr>
            <p:nvPr/>
          </p:nvSpPr>
          <p:spPr bwMode="auto">
            <a:xfrm>
              <a:off x="2082259" y="5929663"/>
              <a:ext cx="754063" cy="242888"/>
            </a:xfrm>
            <a:custGeom>
              <a:avLst/>
              <a:gdLst>
                <a:gd name="T0" fmla="*/ 2089 w 2089"/>
                <a:gd name="T1" fmla="*/ 673 h 673"/>
                <a:gd name="T2" fmla="*/ 2089 w 2089"/>
                <a:gd name="T3" fmla="*/ 670 h 673"/>
                <a:gd name="T4" fmla="*/ 2047 w 2089"/>
                <a:gd name="T5" fmla="*/ 622 h 673"/>
                <a:gd name="T6" fmla="*/ 2081 w 2089"/>
                <a:gd name="T7" fmla="*/ 577 h 673"/>
                <a:gd name="T8" fmla="*/ 1964 w 2089"/>
                <a:gd name="T9" fmla="*/ 442 h 673"/>
                <a:gd name="T10" fmla="*/ 1946 w 2089"/>
                <a:gd name="T11" fmla="*/ 421 h 673"/>
                <a:gd name="T12" fmla="*/ 1909 w 2089"/>
                <a:gd name="T13" fmla="*/ 410 h 673"/>
                <a:gd name="T14" fmla="*/ 1888 w 2089"/>
                <a:gd name="T15" fmla="*/ 424 h 673"/>
                <a:gd name="T16" fmla="*/ 1845 w 2089"/>
                <a:gd name="T17" fmla="*/ 416 h 673"/>
                <a:gd name="T18" fmla="*/ 1787 w 2089"/>
                <a:gd name="T19" fmla="*/ 347 h 673"/>
                <a:gd name="T20" fmla="*/ 1782 w 2089"/>
                <a:gd name="T21" fmla="*/ 355 h 673"/>
                <a:gd name="T22" fmla="*/ 1814 w 2089"/>
                <a:gd name="T23" fmla="*/ 405 h 673"/>
                <a:gd name="T24" fmla="*/ 1782 w 2089"/>
                <a:gd name="T25" fmla="*/ 395 h 673"/>
                <a:gd name="T26" fmla="*/ 1771 w 2089"/>
                <a:gd name="T27" fmla="*/ 360 h 673"/>
                <a:gd name="T28" fmla="*/ 1732 w 2089"/>
                <a:gd name="T29" fmla="*/ 334 h 673"/>
                <a:gd name="T30" fmla="*/ 1652 w 2089"/>
                <a:gd name="T31" fmla="*/ 352 h 673"/>
                <a:gd name="T32" fmla="*/ 1562 w 2089"/>
                <a:gd name="T33" fmla="*/ 302 h 673"/>
                <a:gd name="T34" fmla="*/ 1514 w 2089"/>
                <a:gd name="T35" fmla="*/ 323 h 673"/>
                <a:gd name="T36" fmla="*/ 1493 w 2089"/>
                <a:gd name="T37" fmla="*/ 313 h 673"/>
                <a:gd name="T38" fmla="*/ 1491 w 2089"/>
                <a:gd name="T39" fmla="*/ 294 h 673"/>
                <a:gd name="T40" fmla="*/ 1361 w 2089"/>
                <a:gd name="T41" fmla="*/ 310 h 673"/>
                <a:gd name="T42" fmla="*/ 1125 w 2089"/>
                <a:gd name="T43" fmla="*/ 90 h 673"/>
                <a:gd name="T44" fmla="*/ 1067 w 2089"/>
                <a:gd name="T45" fmla="*/ 90 h 673"/>
                <a:gd name="T46" fmla="*/ 1049 w 2089"/>
                <a:gd name="T47" fmla="*/ 13 h 673"/>
                <a:gd name="T48" fmla="*/ 959 w 2089"/>
                <a:gd name="T49" fmla="*/ 5 h 673"/>
                <a:gd name="T50" fmla="*/ 853 w 2089"/>
                <a:gd name="T51" fmla="*/ 185 h 673"/>
                <a:gd name="T52" fmla="*/ 596 w 2089"/>
                <a:gd name="T53" fmla="*/ 532 h 673"/>
                <a:gd name="T54" fmla="*/ 122 w 2089"/>
                <a:gd name="T55" fmla="*/ 654 h 673"/>
                <a:gd name="T56" fmla="*/ 106 w 2089"/>
                <a:gd name="T57" fmla="*/ 662 h 673"/>
                <a:gd name="T58" fmla="*/ 11 w 2089"/>
                <a:gd name="T59" fmla="*/ 662 h 673"/>
                <a:gd name="T60" fmla="*/ 0 w 2089"/>
                <a:gd name="T61" fmla="*/ 673 h 673"/>
                <a:gd name="T62" fmla="*/ 2089 w 2089"/>
                <a:gd name="T6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9" h="673">
                  <a:moveTo>
                    <a:pt x="2089" y="673"/>
                  </a:moveTo>
                  <a:lnTo>
                    <a:pt x="2089" y="670"/>
                  </a:lnTo>
                  <a:cubicBezTo>
                    <a:pt x="2086" y="649"/>
                    <a:pt x="2047" y="643"/>
                    <a:pt x="2047" y="622"/>
                  </a:cubicBezTo>
                  <a:cubicBezTo>
                    <a:pt x="2044" y="604"/>
                    <a:pt x="2078" y="596"/>
                    <a:pt x="2081" y="577"/>
                  </a:cubicBezTo>
                  <a:cubicBezTo>
                    <a:pt x="2081" y="567"/>
                    <a:pt x="1972" y="471"/>
                    <a:pt x="1964" y="442"/>
                  </a:cubicBezTo>
                  <a:lnTo>
                    <a:pt x="1946" y="421"/>
                  </a:lnTo>
                  <a:cubicBezTo>
                    <a:pt x="1935" y="416"/>
                    <a:pt x="1925" y="413"/>
                    <a:pt x="1909" y="410"/>
                  </a:cubicBezTo>
                  <a:cubicBezTo>
                    <a:pt x="1901" y="408"/>
                    <a:pt x="1896" y="424"/>
                    <a:pt x="1888" y="424"/>
                  </a:cubicBezTo>
                  <a:cubicBezTo>
                    <a:pt x="1874" y="426"/>
                    <a:pt x="1859" y="421"/>
                    <a:pt x="1845" y="416"/>
                  </a:cubicBezTo>
                  <a:cubicBezTo>
                    <a:pt x="1822" y="408"/>
                    <a:pt x="1798" y="350"/>
                    <a:pt x="1787" y="347"/>
                  </a:cubicBezTo>
                  <a:lnTo>
                    <a:pt x="1782" y="355"/>
                  </a:lnTo>
                  <a:cubicBezTo>
                    <a:pt x="1782" y="373"/>
                    <a:pt x="1814" y="387"/>
                    <a:pt x="1814" y="405"/>
                  </a:cubicBezTo>
                  <a:cubicBezTo>
                    <a:pt x="1814" y="416"/>
                    <a:pt x="1787" y="403"/>
                    <a:pt x="1782" y="395"/>
                  </a:cubicBezTo>
                  <a:cubicBezTo>
                    <a:pt x="1774" y="384"/>
                    <a:pt x="1774" y="373"/>
                    <a:pt x="1771" y="360"/>
                  </a:cubicBezTo>
                  <a:lnTo>
                    <a:pt x="1732" y="334"/>
                  </a:lnTo>
                  <a:cubicBezTo>
                    <a:pt x="1726" y="336"/>
                    <a:pt x="1655" y="352"/>
                    <a:pt x="1652" y="352"/>
                  </a:cubicBezTo>
                  <a:cubicBezTo>
                    <a:pt x="1628" y="352"/>
                    <a:pt x="1573" y="302"/>
                    <a:pt x="1562" y="302"/>
                  </a:cubicBezTo>
                  <a:cubicBezTo>
                    <a:pt x="1546" y="302"/>
                    <a:pt x="1533" y="320"/>
                    <a:pt x="1514" y="323"/>
                  </a:cubicBezTo>
                  <a:cubicBezTo>
                    <a:pt x="1507" y="323"/>
                    <a:pt x="1499" y="318"/>
                    <a:pt x="1493" y="313"/>
                  </a:cubicBezTo>
                  <a:cubicBezTo>
                    <a:pt x="1488" y="307"/>
                    <a:pt x="1496" y="294"/>
                    <a:pt x="1491" y="294"/>
                  </a:cubicBezTo>
                  <a:cubicBezTo>
                    <a:pt x="1456" y="291"/>
                    <a:pt x="1398" y="318"/>
                    <a:pt x="1361" y="310"/>
                  </a:cubicBezTo>
                  <a:cubicBezTo>
                    <a:pt x="1266" y="291"/>
                    <a:pt x="1152" y="188"/>
                    <a:pt x="1125" y="90"/>
                  </a:cubicBezTo>
                  <a:lnTo>
                    <a:pt x="1067" y="90"/>
                  </a:lnTo>
                  <a:lnTo>
                    <a:pt x="1049" y="13"/>
                  </a:lnTo>
                  <a:cubicBezTo>
                    <a:pt x="1033" y="13"/>
                    <a:pt x="966" y="0"/>
                    <a:pt x="959" y="5"/>
                  </a:cubicBezTo>
                  <a:cubicBezTo>
                    <a:pt x="951" y="8"/>
                    <a:pt x="863" y="170"/>
                    <a:pt x="853" y="185"/>
                  </a:cubicBezTo>
                  <a:cubicBezTo>
                    <a:pt x="786" y="305"/>
                    <a:pt x="699" y="442"/>
                    <a:pt x="596" y="532"/>
                  </a:cubicBezTo>
                  <a:cubicBezTo>
                    <a:pt x="482" y="638"/>
                    <a:pt x="265" y="614"/>
                    <a:pt x="122" y="654"/>
                  </a:cubicBezTo>
                  <a:cubicBezTo>
                    <a:pt x="117" y="657"/>
                    <a:pt x="111" y="657"/>
                    <a:pt x="106" y="662"/>
                  </a:cubicBezTo>
                  <a:lnTo>
                    <a:pt x="11" y="662"/>
                  </a:lnTo>
                  <a:lnTo>
                    <a:pt x="0" y="673"/>
                  </a:lnTo>
                  <a:lnTo>
                    <a:pt x="2089" y="673"/>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8" name="Montenegro"/>
            <p:cNvSpPr>
              <a:spLocks/>
            </p:cNvSpPr>
            <p:nvPr/>
          </p:nvSpPr>
          <p:spPr bwMode="auto">
            <a:xfrm>
              <a:off x="4833396" y="5075588"/>
              <a:ext cx="182563" cy="220663"/>
            </a:xfrm>
            <a:custGeom>
              <a:avLst/>
              <a:gdLst>
                <a:gd name="T0" fmla="*/ 27 w 509"/>
                <a:gd name="T1" fmla="*/ 416 h 614"/>
                <a:gd name="T2" fmla="*/ 32 w 509"/>
                <a:gd name="T3" fmla="*/ 434 h 614"/>
                <a:gd name="T4" fmla="*/ 69 w 509"/>
                <a:gd name="T5" fmla="*/ 437 h 614"/>
                <a:gd name="T6" fmla="*/ 61 w 509"/>
                <a:gd name="T7" fmla="*/ 455 h 614"/>
                <a:gd name="T8" fmla="*/ 143 w 509"/>
                <a:gd name="T9" fmla="*/ 479 h 614"/>
                <a:gd name="T10" fmla="*/ 151 w 509"/>
                <a:gd name="T11" fmla="*/ 503 h 614"/>
                <a:gd name="T12" fmla="*/ 217 w 509"/>
                <a:gd name="T13" fmla="*/ 553 h 614"/>
                <a:gd name="T14" fmla="*/ 225 w 509"/>
                <a:gd name="T15" fmla="*/ 585 h 614"/>
                <a:gd name="T16" fmla="*/ 284 w 509"/>
                <a:gd name="T17" fmla="*/ 614 h 614"/>
                <a:gd name="T18" fmla="*/ 284 w 509"/>
                <a:gd name="T19" fmla="*/ 561 h 614"/>
                <a:gd name="T20" fmla="*/ 284 w 509"/>
                <a:gd name="T21" fmla="*/ 527 h 614"/>
                <a:gd name="T22" fmla="*/ 249 w 509"/>
                <a:gd name="T23" fmla="*/ 500 h 614"/>
                <a:gd name="T24" fmla="*/ 342 w 509"/>
                <a:gd name="T25" fmla="*/ 320 h 614"/>
                <a:gd name="T26" fmla="*/ 379 w 509"/>
                <a:gd name="T27" fmla="*/ 386 h 614"/>
                <a:gd name="T28" fmla="*/ 440 w 509"/>
                <a:gd name="T29" fmla="*/ 340 h 614"/>
                <a:gd name="T30" fmla="*/ 440 w 509"/>
                <a:gd name="T31" fmla="*/ 285 h 614"/>
                <a:gd name="T32" fmla="*/ 460 w 509"/>
                <a:gd name="T33" fmla="*/ 267 h 614"/>
                <a:gd name="T34" fmla="*/ 468 w 509"/>
                <a:gd name="T35" fmla="*/ 243 h 614"/>
                <a:gd name="T36" fmla="*/ 494 w 509"/>
                <a:gd name="T37" fmla="*/ 223 h 614"/>
                <a:gd name="T38" fmla="*/ 402 w 509"/>
                <a:gd name="T39" fmla="*/ 150 h 614"/>
                <a:gd name="T40" fmla="*/ 389 w 509"/>
                <a:gd name="T41" fmla="*/ 88 h 614"/>
                <a:gd name="T42" fmla="*/ 249 w 509"/>
                <a:gd name="T43" fmla="*/ 19 h 614"/>
                <a:gd name="T44" fmla="*/ 212 w 509"/>
                <a:gd name="T45" fmla="*/ 6 h 614"/>
                <a:gd name="T46" fmla="*/ 183 w 509"/>
                <a:gd name="T47" fmla="*/ 45 h 614"/>
                <a:gd name="T48" fmla="*/ 111 w 509"/>
                <a:gd name="T49" fmla="*/ 53 h 614"/>
                <a:gd name="T50" fmla="*/ 149 w 509"/>
                <a:gd name="T51" fmla="*/ 148 h 614"/>
                <a:gd name="T52" fmla="*/ 138 w 509"/>
                <a:gd name="T53" fmla="*/ 148 h 614"/>
                <a:gd name="T54" fmla="*/ 149 w 509"/>
                <a:gd name="T55" fmla="*/ 148 h 614"/>
                <a:gd name="T56" fmla="*/ 93 w 509"/>
                <a:gd name="T57" fmla="*/ 114 h 614"/>
                <a:gd name="T58" fmla="*/ 98 w 509"/>
                <a:gd name="T59" fmla="*/ 106 h 614"/>
                <a:gd name="T60" fmla="*/ 93 w 509"/>
                <a:gd name="T61" fmla="*/ 114 h 614"/>
                <a:gd name="T62" fmla="*/ 51 w 509"/>
                <a:gd name="T63" fmla="*/ 230 h 614"/>
                <a:gd name="T64" fmla="*/ 14 w 509"/>
                <a:gd name="T65" fmla="*/ 257 h 614"/>
                <a:gd name="T66" fmla="*/ 21 w 509"/>
                <a:gd name="T67" fmla="*/ 394 h 614"/>
                <a:gd name="T68" fmla="*/ 35 w 509"/>
                <a:gd name="T69" fmla="*/ 392 h 614"/>
                <a:gd name="T70" fmla="*/ 37 w 509"/>
                <a:gd name="T71" fmla="*/ 434 h 614"/>
                <a:gd name="T72" fmla="*/ 27 w 509"/>
                <a:gd name="T73" fmla="*/ 41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 h="614">
                  <a:moveTo>
                    <a:pt x="27" y="416"/>
                  </a:moveTo>
                  <a:lnTo>
                    <a:pt x="32" y="434"/>
                  </a:lnTo>
                  <a:cubicBezTo>
                    <a:pt x="45" y="437"/>
                    <a:pt x="56" y="437"/>
                    <a:pt x="69" y="437"/>
                  </a:cubicBezTo>
                  <a:cubicBezTo>
                    <a:pt x="64" y="442"/>
                    <a:pt x="59" y="447"/>
                    <a:pt x="61" y="455"/>
                  </a:cubicBezTo>
                  <a:cubicBezTo>
                    <a:pt x="98" y="537"/>
                    <a:pt x="106" y="461"/>
                    <a:pt x="143" y="479"/>
                  </a:cubicBezTo>
                  <a:cubicBezTo>
                    <a:pt x="151" y="484"/>
                    <a:pt x="146" y="495"/>
                    <a:pt x="151" y="503"/>
                  </a:cubicBezTo>
                  <a:cubicBezTo>
                    <a:pt x="172" y="529"/>
                    <a:pt x="199" y="524"/>
                    <a:pt x="217" y="553"/>
                  </a:cubicBezTo>
                  <a:cubicBezTo>
                    <a:pt x="223" y="561"/>
                    <a:pt x="217" y="577"/>
                    <a:pt x="225" y="585"/>
                  </a:cubicBezTo>
                  <a:cubicBezTo>
                    <a:pt x="241" y="601"/>
                    <a:pt x="262" y="609"/>
                    <a:pt x="284" y="614"/>
                  </a:cubicBezTo>
                  <a:lnTo>
                    <a:pt x="284" y="561"/>
                  </a:lnTo>
                  <a:cubicBezTo>
                    <a:pt x="284" y="551"/>
                    <a:pt x="289" y="537"/>
                    <a:pt x="284" y="527"/>
                  </a:cubicBezTo>
                  <a:cubicBezTo>
                    <a:pt x="276" y="513"/>
                    <a:pt x="252" y="513"/>
                    <a:pt x="249" y="500"/>
                  </a:cubicBezTo>
                  <a:cubicBezTo>
                    <a:pt x="249" y="498"/>
                    <a:pt x="334" y="326"/>
                    <a:pt x="342" y="320"/>
                  </a:cubicBezTo>
                  <a:cubicBezTo>
                    <a:pt x="344" y="318"/>
                    <a:pt x="358" y="384"/>
                    <a:pt x="379" y="386"/>
                  </a:cubicBezTo>
                  <a:lnTo>
                    <a:pt x="440" y="340"/>
                  </a:lnTo>
                  <a:cubicBezTo>
                    <a:pt x="434" y="312"/>
                    <a:pt x="449" y="312"/>
                    <a:pt x="440" y="285"/>
                  </a:cubicBezTo>
                  <a:cubicBezTo>
                    <a:pt x="433" y="267"/>
                    <a:pt x="445" y="279"/>
                    <a:pt x="460" y="267"/>
                  </a:cubicBezTo>
                  <a:cubicBezTo>
                    <a:pt x="466" y="262"/>
                    <a:pt x="477" y="253"/>
                    <a:pt x="468" y="243"/>
                  </a:cubicBezTo>
                  <a:cubicBezTo>
                    <a:pt x="460" y="233"/>
                    <a:pt x="509" y="234"/>
                    <a:pt x="494" y="223"/>
                  </a:cubicBezTo>
                  <a:cubicBezTo>
                    <a:pt x="465" y="201"/>
                    <a:pt x="430" y="163"/>
                    <a:pt x="402" y="150"/>
                  </a:cubicBezTo>
                  <a:cubicBezTo>
                    <a:pt x="383" y="141"/>
                    <a:pt x="406" y="105"/>
                    <a:pt x="389" y="88"/>
                  </a:cubicBezTo>
                  <a:cubicBezTo>
                    <a:pt x="355" y="55"/>
                    <a:pt x="274" y="35"/>
                    <a:pt x="249" y="19"/>
                  </a:cubicBezTo>
                  <a:cubicBezTo>
                    <a:pt x="239" y="27"/>
                    <a:pt x="225" y="0"/>
                    <a:pt x="212" y="6"/>
                  </a:cubicBezTo>
                  <a:cubicBezTo>
                    <a:pt x="196" y="11"/>
                    <a:pt x="194" y="32"/>
                    <a:pt x="183" y="45"/>
                  </a:cubicBezTo>
                  <a:cubicBezTo>
                    <a:pt x="164" y="51"/>
                    <a:pt x="114" y="40"/>
                    <a:pt x="111" y="53"/>
                  </a:cubicBezTo>
                  <a:cubicBezTo>
                    <a:pt x="104" y="90"/>
                    <a:pt x="170" y="93"/>
                    <a:pt x="149" y="148"/>
                  </a:cubicBezTo>
                  <a:lnTo>
                    <a:pt x="138" y="148"/>
                  </a:lnTo>
                  <a:lnTo>
                    <a:pt x="149" y="148"/>
                  </a:lnTo>
                  <a:cubicBezTo>
                    <a:pt x="122" y="130"/>
                    <a:pt x="122" y="111"/>
                    <a:pt x="93" y="114"/>
                  </a:cubicBezTo>
                  <a:lnTo>
                    <a:pt x="98" y="106"/>
                  </a:lnTo>
                  <a:lnTo>
                    <a:pt x="93" y="114"/>
                  </a:lnTo>
                  <a:cubicBezTo>
                    <a:pt x="56" y="156"/>
                    <a:pt x="61" y="217"/>
                    <a:pt x="51" y="230"/>
                  </a:cubicBezTo>
                  <a:cubicBezTo>
                    <a:pt x="29" y="257"/>
                    <a:pt x="21" y="217"/>
                    <a:pt x="14" y="257"/>
                  </a:cubicBezTo>
                  <a:cubicBezTo>
                    <a:pt x="0" y="334"/>
                    <a:pt x="82" y="336"/>
                    <a:pt x="21" y="394"/>
                  </a:cubicBezTo>
                  <a:lnTo>
                    <a:pt x="35" y="392"/>
                  </a:lnTo>
                  <a:lnTo>
                    <a:pt x="37" y="434"/>
                  </a:lnTo>
                  <a:cubicBezTo>
                    <a:pt x="35" y="426"/>
                    <a:pt x="32" y="421"/>
                    <a:pt x="27" y="41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9" name="Monaco"/>
            <p:cNvSpPr>
              <a:spLocks/>
            </p:cNvSpPr>
            <p:nvPr/>
          </p:nvSpPr>
          <p:spPr bwMode="auto">
            <a:xfrm>
              <a:off x="3769771" y="5100988"/>
              <a:ext cx="28575" cy="25400"/>
            </a:xfrm>
            <a:custGeom>
              <a:avLst/>
              <a:gdLst>
                <a:gd name="T0" fmla="*/ 40 w 80"/>
                <a:gd name="T1" fmla="*/ 72 h 72"/>
                <a:gd name="T2" fmla="*/ 80 w 80"/>
                <a:gd name="T3" fmla="*/ 35 h 72"/>
                <a:gd name="T4" fmla="*/ 40 w 80"/>
                <a:gd name="T5" fmla="*/ 0 h 72"/>
                <a:gd name="T6" fmla="*/ 0 w 80"/>
                <a:gd name="T7" fmla="*/ 35 h 72"/>
                <a:gd name="T8" fmla="*/ 40 w 80"/>
                <a:gd name="T9" fmla="*/ 72 h 72"/>
                <a:gd name="T10" fmla="*/ 40 w 80"/>
                <a:gd name="T11" fmla="*/ 72 h 72"/>
              </a:gdLst>
              <a:ahLst/>
              <a:cxnLst>
                <a:cxn ang="0">
                  <a:pos x="T0" y="T1"/>
                </a:cxn>
                <a:cxn ang="0">
                  <a:pos x="T2" y="T3"/>
                </a:cxn>
                <a:cxn ang="0">
                  <a:pos x="T4" y="T5"/>
                </a:cxn>
                <a:cxn ang="0">
                  <a:pos x="T6" y="T7"/>
                </a:cxn>
                <a:cxn ang="0">
                  <a:pos x="T8" y="T9"/>
                </a:cxn>
                <a:cxn ang="0">
                  <a:pos x="T10" y="T11"/>
                </a:cxn>
              </a:cxnLst>
              <a:rect l="0" t="0" r="r" b="b"/>
              <a:pathLst>
                <a:path w="80" h="72">
                  <a:moveTo>
                    <a:pt x="40" y="72"/>
                  </a:moveTo>
                  <a:cubicBezTo>
                    <a:pt x="61" y="72"/>
                    <a:pt x="80" y="53"/>
                    <a:pt x="80" y="35"/>
                  </a:cubicBezTo>
                  <a:cubicBezTo>
                    <a:pt x="80" y="16"/>
                    <a:pt x="61" y="0"/>
                    <a:pt x="40" y="0"/>
                  </a:cubicBezTo>
                  <a:cubicBezTo>
                    <a:pt x="19" y="0"/>
                    <a:pt x="0" y="16"/>
                    <a:pt x="0" y="35"/>
                  </a:cubicBezTo>
                  <a:cubicBezTo>
                    <a:pt x="0" y="53"/>
                    <a:pt x="19" y="72"/>
                    <a:pt x="40" y="72"/>
                  </a:cubicBezTo>
                  <a:cubicBezTo>
                    <a:pt x="61" y="72"/>
                    <a:pt x="19" y="72"/>
                    <a:pt x="40" y="72"/>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0" name="Moldavia"/>
            <p:cNvSpPr>
              <a:spLocks/>
            </p:cNvSpPr>
            <p:nvPr/>
          </p:nvSpPr>
          <p:spPr bwMode="auto">
            <a:xfrm>
              <a:off x="5433471" y="4343751"/>
              <a:ext cx="344488" cy="357188"/>
            </a:xfrm>
            <a:custGeom>
              <a:avLst/>
              <a:gdLst>
                <a:gd name="T0" fmla="*/ 3 w 956"/>
                <a:gd name="T1" fmla="*/ 129 h 995"/>
                <a:gd name="T2" fmla="*/ 93 w 956"/>
                <a:gd name="T3" fmla="*/ 151 h 995"/>
                <a:gd name="T4" fmla="*/ 204 w 956"/>
                <a:gd name="T5" fmla="*/ 302 h 995"/>
                <a:gd name="T6" fmla="*/ 503 w 956"/>
                <a:gd name="T7" fmla="*/ 603 h 995"/>
                <a:gd name="T8" fmla="*/ 514 w 956"/>
                <a:gd name="T9" fmla="*/ 810 h 995"/>
                <a:gd name="T10" fmla="*/ 564 w 956"/>
                <a:gd name="T11" fmla="*/ 934 h 995"/>
                <a:gd name="T12" fmla="*/ 545 w 956"/>
                <a:gd name="T13" fmla="*/ 958 h 995"/>
                <a:gd name="T14" fmla="*/ 572 w 956"/>
                <a:gd name="T15" fmla="*/ 969 h 995"/>
                <a:gd name="T16" fmla="*/ 590 w 956"/>
                <a:gd name="T17" fmla="*/ 992 h 995"/>
                <a:gd name="T18" fmla="*/ 604 w 956"/>
                <a:gd name="T19" fmla="*/ 961 h 995"/>
                <a:gd name="T20" fmla="*/ 649 w 956"/>
                <a:gd name="T21" fmla="*/ 961 h 995"/>
                <a:gd name="T22" fmla="*/ 651 w 956"/>
                <a:gd name="T23" fmla="*/ 863 h 995"/>
                <a:gd name="T24" fmla="*/ 686 w 956"/>
                <a:gd name="T25" fmla="*/ 831 h 995"/>
                <a:gd name="T26" fmla="*/ 686 w 956"/>
                <a:gd name="T27" fmla="*/ 783 h 995"/>
                <a:gd name="T28" fmla="*/ 720 w 956"/>
                <a:gd name="T29" fmla="*/ 762 h 995"/>
                <a:gd name="T30" fmla="*/ 710 w 956"/>
                <a:gd name="T31" fmla="*/ 728 h 995"/>
                <a:gd name="T32" fmla="*/ 720 w 956"/>
                <a:gd name="T33" fmla="*/ 688 h 995"/>
                <a:gd name="T34" fmla="*/ 686 w 956"/>
                <a:gd name="T35" fmla="*/ 603 h 995"/>
                <a:gd name="T36" fmla="*/ 733 w 956"/>
                <a:gd name="T37" fmla="*/ 566 h 995"/>
                <a:gd name="T38" fmla="*/ 747 w 956"/>
                <a:gd name="T39" fmla="*/ 603 h 995"/>
                <a:gd name="T40" fmla="*/ 741 w 956"/>
                <a:gd name="T41" fmla="*/ 617 h 995"/>
                <a:gd name="T42" fmla="*/ 752 w 956"/>
                <a:gd name="T43" fmla="*/ 619 h 995"/>
                <a:gd name="T44" fmla="*/ 770 w 956"/>
                <a:gd name="T45" fmla="*/ 579 h 995"/>
                <a:gd name="T46" fmla="*/ 781 w 956"/>
                <a:gd name="T47" fmla="*/ 593 h 995"/>
                <a:gd name="T48" fmla="*/ 794 w 956"/>
                <a:gd name="T49" fmla="*/ 566 h 995"/>
                <a:gd name="T50" fmla="*/ 839 w 956"/>
                <a:gd name="T51" fmla="*/ 595 h 995"/>
                <a:gd name="T52" fmla="*/ 855 w 956"/>
                <a:gd name="T53" fmla="*/ 548 h 995"/>
                <a:gd name="T54" fmla="*/ 903 w 956"/>
                <a:gd name="T55" fmla="*/ 585 h 995"/>
                <a:gd name="T56" fmla="*/ 908 w 956"/>
                <a:gd name="T57" fmla="*/ 569 h 995"/>
                <a:gd name="T58" fmla="*/ 956 w 956"/>
                <a:gd name="T59" fmla="*/ 545 h 995"/>
                <a:gd name="T60" fmla="*/ 890 w 956"/>
                <a:gd name="T61" fmla="*/ 516 h 995"/>
                <a:gd name="T62" fmla="*/ 903 w 956"/>
                <a:gd name="T63" fmla="*/ 505 h 995"/>
                <a:gd name="T64" fmla="*/ 876 w 956"/>
                <a:gd name="T65" fmla="*/ 423 h 995"/>
                <a:gd name="T66" fmla="*/ 778 w 956"/>
                <a:gd name="T67" fmla="*/ 397 h 995"/>
                <a:gd name="T68" fmla="*/ 762 w 956"/>
                <a:gd name="T69" fmla="*/ 352 h 995"/>
                <a:gd name="T70" fmla="*/ 741 w 956"/>
                <a:gd name="T71" fmla="*/ 272 h 995"/>
                <a:gd name="T72" fmla="*/ 712 w 956"/>
                <a:gd name="T73" fmla="*/ 299 h 995"/>
                <a:gd name="T74" fmla="*/ 627 w 956"/>
                <a:gd name="T75" fmla="*/ 233 h 995"/>
                <a:gd name="T76" fmla="*/ 590 w 956"/>
                <a:gd name="T77" fmla="*/ 79 h 995"/>
                <a:gd name="T78" fmla="*/ 559 w 956"/>
                <a:gd name="T79" fmla="*/ 108 h 995"/>
                <a:gd name="T80" fmla="*/ 445 w 956"/>
                <a:gd name="T81" fmla="*/ 53 h 995"/>
                <a:gd name="T82" fmla="*/ 429 w 956"/>
                <a:gd name="T83" fmla="*/ 92 h 995"/>
                <a:gd name="T84" fmla="*/ 413 w 956"/>
                <a:gd name="T85" fmla="*/ 61 h 995"/>
                <a:gd name="T86" fmla="*/ 389 w 956"/>
                <a:gd name="T87" fmla="*/ 74 h 995"/>
                <a:gd name="T88" fmla="*/ 389 w 956"/>
                <a:gd name="T89" fmla="*/ 39 h 995"/>
                <a:gd name="T90" fmla="*/ 331 w 956"/>
                <a:gd name="T91" fmla="*/ 61 h 995"/>
                <a:gd name="T92" fmla="*/ 323 w 956"/>
                <a:gd name="T93" fmla="*/ 37 h 995"/>
                <a:gd name="T94" fmla="*/ 238 w 956"/>
                <a:gd name="T95" fmla="*/ 5 h 995"/>
                <a:gd name="T96" fmla="*/ 132 w 956"/>
                <a:gd name="T97" fmla="*/ 63 h 995"/>
                <a:gd name="T98" fmla="*/ 27 w 956"/>
                <a:gd name="T99" fmla="*/ 82 h 995"/>
                <a:gd name="T100" fmla="*/ 40 w 956"/>
                <a:gd name="T101" fmla="*/ 108 h 995"/>
                <a:gd name="T102" fmla="*/ 11 w 956"/>
                <a:gd name="T103" fmla="*/ 98 h 995"/>
                <a:gd name="T104" fmla="*/ 3 w 956"/>
                <a:gd name="T105" fmla="*/ 12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995">
                  <a:moveTo>
                    <a:pt x="3" y="129"/>
                  </a:moveTo>
                  <a:cubicBezTo>
                    <a:pt x="40" y="111"/>
                    <a:pt x="64" y="127"/>
                    <a:pt x="93" y="151"/>
                  </a:cubicBezTo>
                  <a:cubicBezTo>
                    <a:pt x="148" y="190"/>
                    <a:pt x="159" y="257"/>
                    <a:pt x="204" y="302"/>
                  </a:cubicBezTo>
                  <a:cubicBezTo>
                    <a:pt x="278" y="373"/>
                    <a:pt x="479" y="500"/>
                    <a:pt x="503" y="603"/>
                  </a:cubicBezTo>
                  <a:cubicBezTo>
                    <a:pt x="522" y="670"/>
                    <a:pt x="498" y="744"/>
                    <a:pt x="514" y="810"/>
                  </a:cubicBezTo>
                  <a:cubicBezTo>
                    <a:pt x="519" y="839"/>
                    <a:pt x="567" y="905"/>
                    <a:pt x="564" y="934"/>
                  </a:cubicBezTo>
                  <a:cubicBezTo>
                    <a:pt x="564" y="945"/>
                    <a:pt x="543" y="947"/>
                    <a:pt x="545" y="958"/>
                  </a:cubicBezTo>
                  <a:cubicBezTo>
                    <a:pt x="548" y="969"/>
                    <a:pt x="564" y="963"/>
                    <a:pt x="572" y="969"/>
                  </a:cubicBezTo>
                  <a:cubicBezTo>
                    <a:pt x="580" y="974"/>
                    <a:pt x="580" y="992"/>
                    <a:pt x="590" y="992"/>
                  </a:cubicBezTo>
                  <a:cubicBezTo>
                    <a:pt x="604" y="995"/>
                    <a:pt x="593" y="963"/>
                    <a:pt x="604" y="961"/>
                  </a:cubicBezTo>
                  <a:cubicBezTo>
                    <a:pt x="620" y="958"/>
                    <a:pt x="635" y="963"/>
                    <a:pt x="649" y="961"/>
                  </a:cubicBezTo>
                  <a:cubicBezTo>
                    <a:pt x="667" y="958"/>
                    <a:pt x="627" y="900"/>
                    <a:pt x="651" y="863"/>
                  </a:cubicBezTo>
                  <a:cubicBezTo>
                    <a:pt x="659" y="852"/>
                    <a:pt x="675" y="844"/>
                    <a:pt x="686" y="831"/>
                  </a:cubicBezTo>
                  <a:cubicBezTo>
                    <a:pt x="699" y="812"/>
                    <a:pt x="662" y="802"/>
                    <a:pt x="686" y="783"/>
                  </a:cubicBezTo>
                  <a:cubicBezTo>
                    <a:pt x="696" y="773"/>
                    <a:pt x="715" y="773"/>
                    <a:pt x="720" y="762"/>
                  </a:cubicBezTo>
                  <a:cubicBezTo>
                    <a:pt x="725" y="752"/>
                    <a:pt x="710" y="741"/>
                    <a:pt x="710" y="728"/>
                  </a:cubicBezTo>
                  <a:cubicBezTo>
                    <a:pt x="710" y="715"/>
                    <a:pt x="723" y="701"/>
                    <a:pt x="720" y="688"/>
                  </a:cubicBezTo>
                  <a:cubicBezTo>
                    <a:pt x="715" y="667"/>
                    <a:pt x="649" y="646"/>
                    <a:pt x="686" y="603"/>
                  </a:cubicBezTo>
                  <a:cubicBezTo>
                    <a:pt x="699" y="587"/>
                    <a:pt x="723" y="548"/>
                    <a:pt x="733" y="566"/>
                  </a:cubicBezTo>
                  <a:cubicBezTo>
                    <a:pt x="739" y="577"/>
                    <a:pt x="744" y="590"/>
                    <a:pt x="747" y="603"/>
                  </a:cubicBezTo>
                  <a:cubicBezTo>
                    <a:pt x="747" y="609"/>
                    <a:pt x="741" y="611"/>
                    <a:pt x="741" y="617"/>
                  </a:cubicBezTo>
                  <a:cubicBezTo>
                    <a:pt x="744" y="619"/>
                    <a:pt x="749" y="622"/>
                    <a:pt x="752" y="619"/>
                  </a:cubicBezTo>
                  <a:cubicBezTo>
                    <a:pt x="760" y="609"/>
                    <a:pt x="757" y="590"/>
                    <a:pt x="770" y="579"/>
                  </a:cubicBezTo>
                  <a:cubicBezTo>
                    <a:pt x="773" y="574"/>
                    <a:pt x="776" y="595"/>
                    <a:pt x="781" y="593"/>
                  </a:cubicBezTo>
                  <a:cubicBezTo>
                    <a:pt x="792" y="590"/>
                    <a:pt x="789" y="574"/>
                    <a:pt x="794" y="566"/>
                  </a:cubicBezTo>
                  <a:cubicBezTo>
                    <a:pt x="794" y="566"/>
                    <a:pt x="829" y="593"/>
                    <a:pt x="839" y="595"/>
                  </a:cubicBezTo>
                  <a:cubicBezTo>
                    <a:pt x="855" y="598"/>
                    <a:pt x="839" y="548"/>
                    <a:pt x="855" y="548"/>
                  </a:cubicBezTo>
                  <a:cubicBezTo>
                    <a:pt x="876" y="548"/>
                    <a:pt x="890" y="598"/>
                    <a:pt x="903" y="585"/>
                  </a:cubicBezTo>
                  <a:cubicBezTo>
                    <a:pt x="905" y="579"/>
                    <a:pt x="903" y="574"/>
                    <a:pt x="908" y="569"/>
                  </a:cubicBezTo>
                  <a:cubicBezTo>
                    <a:pt x="921" y="558"/>
                    <a:pt x="940" y="556"/>
                    <a:pt x="956" y="545"/>
                  </a:cubicBezTo>
                  <a:cubicBezTo>
                    <a:pt x="956" y="542"/>
                    <a:pt x="895" y="534"/>
                    <a:pt x="890" y="516"/>
                  </a:cubicBezTo>
                  <a:cubicBezTo>
                    <a:pt x="887" y="511"/>
                    <a:pt x="903" y="511"/>
                    <a:pt x="903" y="505"/>
                  </a:cubicBezTo>
                  <a:lnTo>
                    <a:pt x="876" y="423"/>
                  </a:lnTo>
                  <a:cubicBezTo>
                    <a:pt x="860" y="410"/>
                    <a:pt x="794" y="407"/>
                    <a:pt x="778" y="397"/>
                  </a:cubicBezTo>
                  <a:cubicBezTo>
                    <a:pt x="768" y="386"/>
                    <a:pt x="776" y="344"/>
                    <a:pt x="762" y="352"/>
                  </a:cubicBezTo>
                  <a:cubicBezTo>
                    <a:pt x="728" y="373"/>
                    <a:pt x="789" y="299"/>
                    <a:pt x="741" y="272"/>
                  </a:cubicBezTo>
                  <a:cubicBezTo>
                    <a:pt x="704" y="251"/>
                    <a:pt x="744" y="309"/>
                    <a:pt x="712" y="299"/>
                  </a:cubicBezTo>
                  <a:cubicBezTo>
                    <a:pt x="696" y="294"/>
                    <a:pt x="630" y="246"/>
                    <a:pt x="627" y="233"/>
                  </a:cubicBezTo>
                  <a:cubicBezTo>
                    <a:pt x="609" y="174"/>
                    <a:pt x="651" y="119"/>
                    <a:pt x="590" y="79"/>
                  </a:cubicBezTo>
                  <a:cubicBezTo>
                    <a:pt x="567" y="66"/>
                    <a:pt x="585" y="119"/>
                    <a:pt x="559" y="108"/>
                  </a:cubicBezTo>
                  <a:cubicBezTo>
                    <a:pt x="495" y="82"/>
                    <a:pt x="535" y="29"/>
                    <a:pt x="445" y="53"/>
                  </a:cubicBezTo>
                  <a:cubicBezTo>
                    <a:pt x="429" y="58"/>
                    <a:pt x="440" y="103"/>
                    <a:pt x="429" y="92"/>
                  </a:cubicBezTo>
                  <a:cubicBezTo>
                    <a:pt x="421" y="84"/>
                    <a:pt x="421" y="71"/>
                    <a:pt x="413" y="61"/>
                  </a:cubicBezTo>
                  <a:cubicBezTo>
                    <a:pt x="408" y="55"/>
                    <a:pt x="395" y="95"/>
                    <a:pt x="389" y="74"/>
                  </a:cubicBezTo>
                  <a:cubicBezTo>
                    <a:pt x="387" y="63"/>
                    <a:pt x="400" y="37"/>
                    <a:pt x="389" y="39"/>
                  </a:cubicBezTo>
                  <a:cubicBezTo>
                    <a:pt x="368" y="42"/>
                    <a:pt x="350" y="61"/>
                    <a:pt x="331" y="61"/>
                  </a:cubicBezTo>
                  <a:cubicBezTo>
                    <a:pt x="323" y="61"/>
                    <a:pt x="331" y="42"/>
                    <a:pt x="323" y="37"/>
                  </a:cubicBezTo>
                  <a:cubicBezTo>
                    <a:pt x="299" y="18"/>
                    <a:pt x="267" y="8"/>
                    <a:pt x="238" y="5"/>
                  </a:cubicBezTo>
                  <a:cubicBezTo>
                    <a:pt x="167" y="0"/>
                    <a:pt x="183" y="39"/>
                    <a:pt x="132" y="63"/>
                  </a:cubicBezTo>
                  <a:cubicBezTo>
                    <a:pt x="127" y="66"/>
                    <a:pt x="27" y="79"/>
                    <a:pt x="27" y="82"/>
                  </a:cubicBezTo>
                  <a:cubicBezTo>
                    <a:pt x="27" y="92"/>
                    <a:pt x="40" y="98"/>
                    <a:pt x="40" y="108"/>
                  </a:cubicBezTo>
                  <a:cubicBezTo>
                    <a:pt x="42" y="119"/>
                    <a:pt x="19" y="92"/>
                    <a:pt x="11" y="98"/>
                  </a:cubicBezTo>
                  <a:cubicBezTo>
                    <a:pt x="0" y="103"/>
                    <a:pt x="5" y="119"/>
                    <a:pt x="3" y="12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1" name="Malta"/>
            <p:cNvSpPr>
              <a:spLocks noEditPoints="1"/>
            </p:cNvSpPr>
            <p:nvPr/>
          </p:nvSpPr>
          <p:spPr bwMode="auto">
            <a:xfrm>
              <a:off x="4485734" y="6061426"/>
              <a:ext cx="34925" cy="28575"/>
            </a:xfrm>
            <a:custGeom>
              <a:avLst/>
              <a:gdLst>
                <a:gd name="T0" fmla="*/ 40 w 96"/>
                <a:gd name="T1" fmla="*/ 6 h 83"/>
                <a:gd name="T2" fmla="*/ 0 w 96"/>
                <a:gd name="T3" fmla="*/ 0 h 83"/>
                <a:gd name="T4" fmla="*/ 40 w 96"/>
                <a:gd name="T5" fmla="*/ 6 h 83"/>
                <a:gd name="T6" fmla="*/ 96 w 96"/>
                <a:gd name="T7" fmla="*/ 83 h 83"/>
                <a:gd name="T8" fmla="*/ 61 w 96"/>
                <a:gd name="T9" fmla="*/ 67 h 83"/>
                <a:gd name="T10" fmla="*/ 96 w 96"/>
                <a:gd name="T11" fmla="*/ 83 h 83"/>
              </a:gdLst>
              <a:ahLst/>
              <a:cxnLst>
                <a:cxn ang="0">
                  <a:pos x="T0" y="T1"/>
                </a:cxn>
                <a:cxn ang="0">
                  <a:pos x="T2" y="T3"/>
                </a:cxn>
                <a:cxn ang="0">
                  <a:pos x="T4" y="T5"/>
                </a:cxn>
                <a:cxn ang="0">
                  <a:pos x="T6" y="T7"/>
                </a:cxn>
                <a:cxn ang="0">
                  <a:pos x="T8" y="T9"/>
                </a:cxn>
                <a:cxn ang="0">
                  <a:pos x="T10" y="T11"/>
                </a:cxn>
              </a:cxnLst>
              <a:rect l="0" t="0" r="r" b="b"/>
              <a:pathLst>
                <a:path w="96" h="83">
                  <a:moveTo>
                    <a:pt x="40" y="6"/>
                  </a:moveTo>
                  <a:cubicBezTo>
                    <a:pt x="27" y="3"/>
                    <a:pt x="0" y="0"/>
                    <a:pt x="0" y="0"/>
                  </a:cubicBezTo>
                  <a:cubicBezTo>
                    <a:pt x="0" y="0"/>
                    <a:pt x="27" y="3"/>
                    <a:pt x="40" y="6"/>
                  </a:cubicBezTo>
                  <a:close/>
                  <a:moveTo>
                    <a:pt x="96" y="83"/>
                  </a:moveTo>
                  <a:cubicBezTo>
                    <a:pt x="85" y="77"/>
                    <a:pt x="61" y="67"/>
                    <a:pt x="61" y="67"/>
                  </a:cubicBezTo>
                  <a:cubicBezTo>
                    <a:pt x="61" y="67"/>
                    <a:pt x="85" y="77"/>
                    <a:pt x="96" y="8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2" name="Mazedonia"/>
            <p:cNvSpPr>
              <a:spLocks/>
            </p:cNvSpPr>
            <p:nvPr/>
          </p:nvSpPr>
          <p:spPr bwMode="auto">
            <a:xfrm>
              <a:off x="5041359" y="5185126"/>
              <a:ext cx="236538" cy="215900"/>
            </a:xfrm>
            <a:custGeom>
              <a:avLst/>
              <a:gdLst>
                <a:gd name="T0" fmla="*/ 11 w 657"/>
                <a:gd name="T1" fmla="*/ 254 h 599"/>
                <a:gd name="T2" fmla="*/ 8 w 657"/>
                <a:gd name="T3" fmla="*/ 307 h 599"/>
                <a:gd name="T4" fmla="*/ 24 w 657"/>
                <a:gd name="T5" fmla="*/ 358 h 599"/>
                <a:gd name="T6" fmla="*/ 3 w 657"/>
                <a:gd name="T7" fmla="*/ 374 h 599"/>
                <a:gd name="T8" fmla="*/ 34 w 657"/>
                <a:gd name="T9" fmla="*/ 421 h 599"/>
                <a:gd name="T10" fmla="*/ 21 w 657"/>
                <a:gd name="T11" fmla="*/ 445 h 599"/>
                <a:gd name="T12" fmla="*/ 101 w 657"/>
                <a:gd name="T13" fmla="*/ 580 h 599"/>
                <a:gd name="T14" fmla="*/ 135 w 657"/>
                <a:gd name="T15" fmla="*/ 569 h 599"/>
                <a:gd name="T16" fmla="*/ 167 w 657"/>
                <a:gd name="T17" fmla="*/ 575 h 599"/>
                <a:gd name="T18" fmla="*/ 169 w 657"/>
                <a:gd name="T19" fmla="*/ 593 h 599"/>
                <a:gd name="T20" fmla="*/ 376 w 657"/>
                <a:gd name="T21" fmla="*/ 532 h 599"/>
                <a:gd name="T22" fmla="*/ 437 w 657"/>
                <a:gd name="T23" fmla="*/ 440 h 599"/>
                <a:gd name="T24" fmla="*/ 574 w 657"/>
                <a:gd name="T25" fmla="*/ 434 h 599"/>
                <a:gd name="T26" fmla="*/ 588 w 657"/>
                <a:gd name="T27" fmla="*/ 408 h 599"/>
                <a:gd name="T28" fmla="*/ 606 w 657"/>
                <a:gd name="T29" fmla="*/ 416 h 599"/>
                <a:gd name="T30" fmla="*/ 651 w 657"/>
                <a:gd name="T31" fmla="*/ 336 h 599"/>
                <a:gd name="T32" fmla="*/ 651 w 657"/>
                <a:gd name="T33" fmla="*/ 336 h 599"/>
                <a:gd name="T34" fmla="*/ 654 w 657"/>
                <a:gd name="T35" fmla="*/ 336 h 599"/>
                <a:gd name="T36" fmla="*/ 649 w 657"/>
                <a:gd name="T37" fmla="*/ 191 h 599"/>
                <a:gd name="T38" fmla="*/ 577 w 657"/>
                <a:gd name="T39" fmla="*/ 104 h 599"/>
                <a:gd name="T40" fmla="*/ 529 w 657"/>
                <a:gd name="T41" fmla="*/ 96 h 599"/>
                <a:gd name="T42" fmla="*/ 453 w 657"/>
                <a:gd name="T43" fmla="*/ 32 h 599"/>
                <a:gd name="T44" fmla="*/ 291 w 657"/>
                <a:gd name="T45" fmla="*/ 90 h 599"/>
                <a:gd name="T46" fmla="*/ 196 w 657"/>
                <a:gd name="T47" fmla="*/ 122 h 599"/>
                <a:gd name="T48" fmla="*/ 201 w 657"/>
                <a:gd name="T49" fmla="*/ 151 h 599"/>
                <a:gd name="T50" fmla="*/ 159 w 657"/>
                <a:gd name="T51" fmla="*/ 133 h 599"/>
                <a:gd name="T52" fmla="*/ 64 w 657"/>
                <a:gd name="T53" fmla="*/ 178 h 599"/>
                <a:gd name="T54" fmla="*/ 19 w 657"/>
                <a:gd name="T55" fmla="*/ 254 h 599"/>
                <a:gd name="T56" fmla="*/ 11 w 657"/>
                <a:gd name="T57" fmla="*/ 25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599">
                  <a:moveTo>
                    <a:pt x="11" y="254"/>
                  </a:moveTo>
                  <a:cubicBezTo>
                    <a:pt x="8" y="273"/>
                    <a:pt x="5" y="291"/>
                    <a:pt x="8" y="307"/>
                  </a:cubicBezTo>
                  <a:cubicBezTo>
                    <a:pt x="8" y="326"/>
                    <a:pt x="24" y="342"/>
                    <a:pt x="24" y="358"/>
                  </a:cubicBezTo>
                  <a:cubicBezTo>
                    <a:pt x="21" y="366"/>
                    <a:pt x="0" y="366"/>
                    <a:pt x="3" y="374"/>
                  </a:cubicBezTo>
                  <a:cubicBezTo>
                    <a:pt x="5" y="392"/>
                    <a:pt x="32" y="403"/>
                    <a:pt x="34" y="421"/>
                  </a:cubicBezTo>
                  <a:cubicBezTo>
                    <a:pt x="37" y="429"/>
                    <a:pt x="21" y="437"/>
                    <a:pt x="21" y="445"/>
                  </a:cubicBezTo>
                  <a:cubicBezTo>
                    <a:pt x="21" y="466"/>
                    <a:pt x="90" y="564"/>
                    <a:pt x="101" y="580"/>
                  </a:cubicBezTo>
                  <a:cubicBezTo>
                    <a:pt x="117" y="599"/>
                    <a:pt x="127" y="569"/>
                    <a:pt x="135" y="569"/>
                  </a:cubicBezTo>
                  <a:cubicBezTo>
                    <a:pt x="146" y="567"/>
                    <a:pt x="159" y="569"/>
                    <a:pt x="167" y="575"/>
                  </a:cubicBezTo>
                  <a:cubicBezTo>
                    <a:pt x="172" y="580"/>
                    <a:pt x="164" y="593"/>
                    <a:pt x="169" y="593"/>
                  </a:cubicBezTo>
                  <a:cubicBezTo>
                    <a:pt x="188" y="596"/>
                    <a:pt x="365" y="540"/>
                    <a:pt x="376" y="532"/>
                  </a:cubicBezTo>
                  <a:cubicBezTo>
                    <a:pt x="405" y="501"/>
                    <a:pt x="384" y="458"/>
                    <a:pt x="437" y="440"/>
                  </a:cubicBezTo>
                  <a:cubicBezTo>
                    <a:pt x="455" y="432"/>
                    <a:pt x="559" y="445"/>
                    <a:pt x="574" y="434"/>
                  </a:cubicBezTo>
                  <a:cubicBezTo>
                    <a:pt x="582" y="429"/>
                    <a:pt x="580" y="413"/>
                    <a:pt x="588" y="408"/>
                  </a:cubicBezTo>
                  <a:cubicBezTo>
                    <a:pt x="593" y="405"/>
                    <a:pt x="601" y="421"/>
                    <a:pt x="606" y="416"/>
                  </a:cubicBezTo>
                  <a:cubicBezTo>
                    <a:pt x="638" y="395"/>
                    <a:pt x="567" y="352"/>
                    <a:pt x="651" y="336"/>
                  </a:cubicBezTo>
                  <a:lnTo>
                    <a:pt x="651" y="336"/>
                  </a:lnTo>
                  <a:lnTo>
                    <a:pt x="654" y="336"/>
                  </a:lnTo>
                  <a:cubicBezTo>
                    <a:pt x="657" y="302"/>
                    <a:pt x="651" y="191"/>
                    <a:pt x="649" y="191"/>
                  </a:cubicBezTo>
                  <a:cubicBezTo>
                    <a:pt x="630" y="172"/>
                    <a:pt x="601" y="119"/>
                    <a:pt x="577" y="104"/>
                  </a:cubicBezTo>
                  <a:cubicBezTo>
                    <a:pt x="564" y="96"/>
                    <a:pt x="545" y="104"/>
                    <a:pt x="529" y="96"/>
                  </a:cubicBezTo>
                  <a:cubicBezTo>
                    <a:pt x="524" y="93"/>
                    <a:pt x="453" y="37"/>
                    <a:pt x="453" y="32"/>
                  </a:cubicBezTo>
                  <a:cubicBezTo>
                    <a:pt x="418" y="0"/>
                    <a:pt x="334" y="82"/>
                    <a:pt x="291" y="90"/>
                  </a:cubicBezTo>
                  <a:cubicBezTo>
                    <a:pt x="241" y="98"/>
                    <a:pt x="220" y="64"/>
                    <a:pt x="196" y="122"/>
                  </a:cubicBezTo>
                  <a:cubicBezTo>
                    <a:pt x="193" y="130"/>
                    <a:pt x="204" y="141"/>
                    <a:pt x="201" y="151"/>
                  </a:cubicBezTo>
                  <a:cubicBezTo>
                    <a:pt x="196" y="164"/>
                    <a:pt x="172" y="133"/>
                    <a:pt x="159" y="133"/>
                  </a:cubicBezTo>
                  <a:cubicBezTo>
                    <a:pt x="124" y="135"/>
                    <a:pt x="93" y="159"/>
                    <a:pt x="64" y="178"/>
                  </a:cubicBezTo>
                  <a:cubicBezTo>
                    <a:pt x="48" y="188"/>
                    <a:pt x="85" y="299"/>
                    <a:pt x="19" y="254"/>
                  </a:cubicBezTo>
                  <a:lnTo>
                    <a:pt x="11" y="254"/>
                  </a:ln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3" name="Luxembourg"/>
            <p:cNvSpPr>
              <a:spLocks/>
            </p:cNvSpPr>
            <p:nvPr/>
          </p:nvSpPr>
          <p:spPr bwMode="auto">
            <a:xfrm>
              <a:off x="3709446" y="4289776"/>
              <a:ext cx="79375" cy="104775"/>
            </a:xfrm>
            <a:custGeom>
              <a:avLst/>
              <a:gdLst>
                <a:gd name="T0" fmla="*/ 143 w 220"/>
                <a:gd name="T1" fmla="*/ 286 h 289"/>
                <a:gd name="T2" fmla="*/ 98 w 220"/>
                <a:gd name="T3" fmla="*/ 273 h 289"/>
                <a:gd name="T4" fmla="*/ 55 w 220"/>
                <a:gd name="T5" fmla="*/ 286 h 289"/>
                <a:gd name="T6" fmla="*/ 53 w 220"/>
                <a:gd name="T7" fmla="*/ 275 h 289"/>
                <a:gd name="T8" fmla="*/ 18 w 220"/>
                <a:gd name="T9" fmla="*/ 260 h 289"/>
                <a:gd name="T10" fmla="*/ 21 w 220"/>
                <a:gd name="T11" fmla="*/ 249 h 289"/>
                <a:gd name="T12" fmla="*/ 8 w 220"/>
                <a:gd name="T13" fmla="*/ 127 h 289"/>
                <a:gd name="T14" fmla="*/ 100 w 220"/>
                <a:gd name="T15" fmla="*/ 50 h 289"/>
                <a:gd name="T16" fmla="*/ 100 w 220"/>
                <a:gd name="T17" fmla="*/ 98 h 289"/>
                <a:gd name="T18" fmla="*/ 182 w 220"/>
                <a:gd name="T19" fmla="*/ 167 h 289"/>
                <a:gd name="T20" fmla="*/ 143 w 220"/>
                <a:gd name="T21" fmla="*/ 28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89">
                  <a:moveTo>
                    <a:pt x="143" y="286"/>
                  </a:moveTo>
                  <a:cubicBezTo>
                    <a:pt x="130" y="281"/>
                    <a:pt x="114" y="273"/>
                    <a:pt x="98" y="273"/>
                  </a:cubicBezTo>
                  <a:cubicBezTo>
                    <a:pt x="85" y="273"/>
                    <a:pt x="71" y="286"/>
                    <a:pt x="55" y="286"/>
                  </a:cubicBezTo>
                  <a:cubicBezTo>
                    <a:pt x="53" y="289"/>
                    <a:pt x="55" y="278"/>
                    <a:pt x="53" y="275"/>
                  </a:cubicBezTo>
                  <a:cubicBezTo>
                    <a:pt x="42" y="270"/>
                    <a:pt x="32" y="265"/>
                    <a:pt x="18" y="260"/>
                  </a:cubicBezTo>
                  <a:lnTo>
                    <a:pt x="21" y="249"/>
                  </a:lnTo>
                  <a:cubicBezTo>
                    <a:pt x="79" y="254"/>
                    <a:pt x="0" y="151"/>
                    <a:pt x="8" y="127"/>
                  </a:cubicBezTo>
                  <a:cubicBezTo>
                    <a:pt x="18" y="98"/>
                    <a:pt x="71" y="0"/>
                    <a:pt x="100" y="50"/>
                  </a:cubicBezTo>
                  <a:cubicBezTo>
                    <a:pt x="98" y="64"/>
                    <a:pt x="95" y="77"/>
                    <a:pt x="100" y="98"/>
                  </a:cubicBezTo>
                  <a:cubicBezTo>
                    <a:pt x="114" y="154"/>
                    <a:pt x="177" y="159"/>
                    <a:pt x="182" y="167"/>
                  </a:cubicBezTo>
                  <a:cubicBezTo>
                    <a:pt x="220" y="212"/>
                    <a:pt x="114" y="233"/>
                    <a:pt x="143" y="28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4" name="Lithuania"/>
            <p:cNvSpPr>
              <a:spLocks noEditPoints="1"/>
            </p:cNvSpPr>
            <p:nvPr/>
          </p:nvSpPr>
          <p:spPr bwMode="auto">
            <a:xfrm>
              <a:off x="4823871" y="3413476"/>
              <a:ext cx="423863" cy="336550"/>
            </a:xfrm>
            <a:custGeom>
              <a:avLst/>
              <a:gdLst>
                <a:gd name="T0" fmla="*/ 461 w 1178"/>
                <a:gd name="T1" fmla="*/ 779 h 935"/>
                <a:gd name="T2" fmla="*/ 601 w 1178"/>
                <a:gd name="T3" fmla="*/ 853 h 935"/>
                <a:gd name="T4" fmla="*/ 747 w 1178"/>
                <a:gd name="T5" fmla="*/ 882 h 935"/>
                <a:gd name="T6" fmla="*/ 837 w 1178"/>
                <a:gd name="T7" fmla="*/ 853 h 935"/>
                <a:gd name="T8" fmla="*/ 866 w 1178"/>
                <a:gd name="T9" fmla="*/ 805 h 935"/>
                <a:gd name="T10" fmla="*/ 938 w 1178"/>
                <a:gd name="T11" fmla="*/ 736 h 935"/>
                <a:gd name="T12" fmla="*/ 1001 w 1178"/>
                <a:gd name="T13" fmla="*/ 752 h 935"/>
                <a:gd name="T14" fmla="*/ 998 w 1178"/>
                <a:gd name="T15" fmla="*/ 691 h 935"/>
                <a:gd name="T16" fmla="*/ 998 w 1178"/>
                <a:gd name="T17" fmla="*/ 530 h 935"/>
                <a:gd name="T18" fmla="*/ 1067 w 1178"/>
                <a:gd name="T19" fmla="*/ 448 h 935"/>
                <a:gd name="T20" fmla="*/ 1147 w 1178"/>
                <a:gd name="T21" fmla="*/ 376 h 935"/>
                <a:gd name="T22" fmla="*/ 1168 w 1178"/>
                <a:gd name="T23" fmla="*/ 323 h 935"/>
                <a:gd name="T24" fmla="*/ 1099 w 1178"/>
                <a:gd name="T25" fmla="*/ 196 h 935"/>
                <a:gd name="T26" fmla="*/ 1075 w 1178"/>
                <a:gd name="T27" fmla="*/ 196 h 935"/>
                <a:gd name="T28" fmla="*/ 781 w 1178"/>
                <a:gd name="T29" fmla="*/ 85 h 935"/>
                <a:gd name="T30" fmla="*/ 662 w 1178"/>
                <a:gd name="T31" fmla="*/ 74 h 935"/>
                <a:gd name="T32" fmla="*/ 586 w 1178"/>
                <a:gd name="T33" fmla="*/ 96 h 935"/>
                <a:gd name="T34" fmla="*/ 461 w 1178"/>
                <a:gd name="T35" fmla="*/ 98 h 935"/>
                <a:gd name="T36" fmla="*/ 384 w 1178"/>
                <a:gd name="T37" fmla="*/ 125 h 935"/>
                <a:gd name="T38" fmla="*/ 315 w 1178"/>
                <a:gd name="T39" fmla="*/ 114 h 935"/>
                <a:gd name="T40" fmla="*/ 56 w 1178"/>
                <a:gd name="T41" fmla="*/ 207 h 935"/>
                <a:gd name="T42" fmla="*/ 8 w 1178"/>
                <a:gd name="T43" fmla="*/ 268 h 935"/>
                <a:gd name="T44" fmla="*/ 27 w 1178"/>
                <a:gd name="T45" fmla="*/ 371 h 935"/>
                <a:gd name="T46" fmla="*/ 53 w 1178"/>
                <a:gd name="T47" fmla="*/ 413 h 935"/>
                <a:gd name="T48" fmla="*/ 75 w 1178"/>
                <a:gd name="T49" fmla="*/ 522 h 935"/>
                <a:gd name="T50" fmla="*/ 98 w 1178"/>
                <a:gd name="T51" fmla="*/ 535 h 935"/>
                <a:gd name="T52" fmla="*/ 117 w 1178"/>
                <a:gd name="T53" fmla="*/ 532 h 935"/>
                <a:gd name="T54" fmla="*/ 252 w 1178"/>
                <a:gd name="T55" fmla="*/ 580 h 935"/>
                <a:gd name="T56" fmla="*/ 368 w 1178"/>
                <a:gd name="T57" fmla="*/ 567 h 935"/>
                <a:gd name="T58" fmla="*/ 400 w 1178"/>
                <a:gd name="T59" fmla="*/ 596 h 935"/>
                <a:gd name="T60" fmla="*/ 448 w 1178"/>
                <a:gd name="T61" fmla="*/ 797 h 935"/>
                <a:gd name="T62" fmla="*/ 35 w 1178"/>
                <a:gd name="T63" fmla="*/ 392 h 935"/>
                <a:gd name="T64" fmla="*/ 35 w 1178"/>
                <a:gd name="T65" fmla="*/ 543 h 935"/>
                <a:gd name="T66" fmla="*/ 51 w 1178"/>
                <a:gd name="T67" fmla="*/ 490 h 935"/>
                <a:gd name="T68" fmla="*/ 38 w 1178"/>
                <a:gd name="T69" fmla="*/ 38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8" h="935">
                  <a:moveTo>
                    <a:pt x="448" y="797"/>
                  </a:moveTo>
                  <a:cubicBezTo>
                    <a:pt x="453" y="792"/>
                    <a:pt x="453" y="781"/>
                    <a:pt x="461" y="779"/>
                  </a:cubicBezTo>
                  <a:cubicBezTo>
                    <a:pt x="501" y="765"/>
                    <a:pt x="482" y="800"/>
                    <a:pt x="509" y="810"/>
                  </a:cubicBezTo>
                  <a:cubicBezTo>
                    <a:pt x="583" y="842"/>
                    <a:pt x="554" y="784"/>
                    <a:pt x="601" y="853"/>
                  </a:cubicBezTo>
                  <a:cubicBezTo>
                    <a:pt x="617" y="874"/>
                    <a:pt x="601" y="903"/>
                    <a:pt x="617" y="914"/>
                  </a:cubicBezTo>
                  <a:cubicBezTo>
                    <a:pt x="649" y="935"/>
                    <a:pt x="726" y="892"/>
                    <a:pt x="747" y="882"/>
                  </a:cubicBezTo>
                  <a:cubicBezTo>
                    <a:pt x="768" y="874"/>
                    <a:pt x="779" y="922"/>
                    <a:pt x="803" y="900"/>
                  </a:cubicBezTo>
                  <a:cubicBezTo>
                    <a:pt x="818" y="890"/>
                    <a:pt x="821" y="863"/>
                    <a:pt x="837" y="853"/>
                  </a:cubicBezTo>
                  <a:cubicBezTo>
                    <a:pt x="850" y="845"/>
                    <a:pt x="866" y="853"/>
                    <a:pt x="879" y="850"/>
                  </a:cubicBezTo>
                  <a:cubicBezTo>
                    <a:pt x="893" y="845"/>
                    <a:pt x="856" y="816"/>
                    <a:pt x="866" y="805"/>
                  </a:cubicBezTo>
                  <a:cubicBezTo>
                    <a:pt x="879" y="789"/>
                    <a:pt x="906" y="794"/>
                    <a:pt x="924" y="787"/>
                  </a:cubicBezTo>
                  <a:cubicBezTo>
                    <a:pt x="967" y="763"/>
                    <a:pt x="908" y="765"/>
                    <a:pt x="938" y="736"/>
                  </a:cubicBezTo>
                  <a:cubicBezTo>
                    <a:pt x="946" y="726"/>
                    <a:pt x="1006" y="697"/>
                    <a:pt x="1012" y="731"/>
                  </a:cubicBezTo>
                  <a:cubicBezTo>
                    <a:pt x="1014" y="739"/>
                    <a:pt x="1001" y="744"/>
                    <a:pt x="1001" y="752"/>
                  </a:cubicBezTo>
                  <a:cubicBezTo>
                    <a:pt x="998" y="776"/>
                    <a:pt x="1051" y="757"/>
                    <a:pt x="1057" y="744"/>
                  </a:cubicBezTo>
                  <a:cubicBezTo>
                    <a:pt x="1081" y="686"/>
                    <a:pt x="998" y="702"/>
                    <a:pt x="998" y="691"/>
                  </a:cubicBezTo>
                  <a:cubicBezTo>
                    <a:pt x="996" y="681"/>
                    <a:pt x="1022" y="607"/>
                    <a:pt x="1022" y="604"/>
                  </a:cubicBezTo>
                  <a:lnTo>
                    <a:pt x="998" y="530"/>
                  </a:lnTo>
                  <a:cubicBezTo>
                    <a:pt x="998" y="527"/>
                    <a:pt x="1009" y="527"/>
                    <a:pt x="1009" y="522"/>
                  </a:cubicBezTo>
                  <a:cubicBezTo>
                    <a:pt x="1041" y="424"/>
                    <a:pt x="1017" y="527"/>
                    <a:pt x="1067" y="448"/>
                  </a:cubicBezTo>
                  <a:cubicBezTo>
                    <a:pt x="1081" y="432"/>
                    <a:pt x="1067" y="405"/>
                    <a:pt x="1078" y="387"/>
                  </a:cubicBezTo>
                  <a:cubicBezTo>
                    <a:pt x="1091" y="368"/>
                    <a:pt x="1131" y="395"/>
                    <a:pt x="1147" y="376"/>
                  </a:cubicBezTo>
                  <a:cubicBezTo>
                    <a:pt x="1155" y="366"/>
                    <a:pt x="1144" y="350"/>
                    <a:pt x="1147" y="339"/>
                  </a:cubicBezTo>
                  <a:cubicBezTo>
                    <a:pt x="1152" y="331"/>
                    <a:pt x="1165" y="331"/>
                    <a:pt x="1168" y="323"/>
                  </a:cubicBezTo>
                  <a:cubicBezTo>
                    <a:pt x="1178" y="286"/>
                    <a:pt x="1091" y="334"/>
                    <a:pt x="1094" y="310"/>
                  </a:cubicBezTo>
                  <a:cubicBezTo>
                    <a:pt x="1096" y="270"/>
                    <a:pt x="1115" y="236"/>
                    <a:pt x="1099" y="196"/>
                  </a:cubicBezTo>
                  <a:lnTo>
                    <a:pt x="1099" y="194"/>
                  </a:lnTo>
                  <a:cubicBezTo>
                    <a:pt x="1091" y="196"/>
                    <a:pt x="1083" y="196"/>
                    <a:pt x="1075" y="196"/>
                  </a:cubicBezTo>
                  <a:cubicBezTo>
                    <a:pt x="1014" y="186"/>
                    <a:pt x="935" y="88"/>
                    <a:pt x="885" y="74"/>
                  </a:cubicBezTo>
                  <a:cubicBezTo>
                    <a:pt x="850" y="64"/>
                    <a:pt x="816" y="85"/>
                    <a:pt x="781" y="85"/>
                  </a:cubicBezTo>
                  <a:cubicBezTo>
                    <a:pt x="747" y="85"/>
                    <a:pt x="736" y="0"/>
                    <a:pt x="710" y="6"/>
                  </a:cubicBezTo>
                  <a:cubicBezTo>
                    <a:pt x="678" y="11"/>
                    <a:pt x="678" y="56"/>
                    <a:pt x="662" y="74"/>
                  </a:cubicBezTo>
                  <a:cubicBezTo>
                    <a:pt x="641" y="106"/>
                    <a:pt x="641" y="66"/>
                    <a:pt x="617" y="72"/>
                  </a:cubicBezTo>
                  <a:cubicBezTo>
                    <a:pt x="604" y="74"/>
                    <a:pt x="599" y="93"/>
                    <a:pt x="586" y="96"/>
                  </a:cubicBezTo>
                  <a:cubicBezTo>
                    <a:pt x="583" y="98"/>
                    <a:pt x="503" y="77"/>
                    <a:pt x="501" y="80"/>
                  </a:cubicBezTo>
                  <a:cubicBezTo>
                    <a:pt x="485" y="80"/>
                    <a:pt x="477" y="96"/>
                    <a:pt x="461" y="98"/>
                  </a:cubicBezTo>
                  <a:cubicBezTo>
                    <a:pt x="432" y="101"/>
                    <a:pt x="421" y="74"/>
                    <a:pt x="398" y="98"/>
                  </a:cubicBezTo>
                  <a:cubicBezTo>
                    <a:pt x="390" y="106"/>
                    <a:pt x="392" y="119"/>
                    <a:pt x="384" y="125"/>
                  </a:cubicBezTo>
                  <a:cubicBezTo>
                    <a:pt x="374" y="138"/>
                    <a:pt x="363" y="93"/>
                    <a:pt x="345" y="90"/>
                  </a:cubicBezTo>
                  <a:cubicBezTo>
                    <a:pt x="334" y="90"/>
                    <a:pt x="326" y="111"/>
                    <a:pt x="315" y="114"/>
                  </a:cubicBezTo>
                  <a:cubicBezTo>
                    <a:pt x="297" y="119"/>
                    <a:pt x="212" y="114"/>
                    <a:pt x="194" y="119"/>
                  </a:cubicBezTo>
                  <a:cubicBezTo>
                    <a:pt x="162" y="127"/>
                    <a:pt x="77" y="180"/>
                    <a:pt x="56" y="207"/>
                  </a:cubicBezTo>
                  <a:cubicBezTo>
                    <a:pt x="45" y="223"/>
                    <a:pt x="48" y="247"/>
                    <a:pt x="38" y="262"/>
                  </a:cubicBezTo>
                  <a:cubicBezTo>
                    <a:pt x="30" y="270"/>
                    <a:pt x="19" y="268"/>
                    <a:pt x="8" y="268"/>
                  </a:cubicBezTo>
                  <a:cubicBezTo>
                    <a:pt x="11" y="273"/>
                    <a:pt x="11" y="276"/>
                    <a:pt x="14" y="278"/>
                  </a:cubicBezTo>
                  <a:cubicBezTo>
                    <a:pt x="32" y="347"/>
                    <a:pt x="0" y="305"/>
                    <a:pt x="27" y="371"/>
                  </a:cubicBezTo>
                  <a:cubicBezTo>
                    <a:pt x="30" y="376"/>
                    <a:pt x="32" y="382"/>
                    <a:pt x="38" y="387"/>
                  </a:cubicBezTo>
                  <a:cubicBezTo>
                    <a:pt x="43" y="397"/>
                    <a:pt x="48" y="405"/>
                    <a:pt x="53" y="413"/>
                  </a:cubicBezTo>
                  <a:cubicBezTo>
                    <a:pt x="67" y="432"/>
                    <a:pt x="77" y="453"/>
                    <a:pt x="80" y="474"/>
                  </a:cubicBezTo>
                  <a:cubicBezTo>
                    <a:pt x="83" y="490"/>
                    <a:pt x="72" y="506"/>
                    <a:pt x="75" y="522"/>
                  </a:cubicBezTo>
                  <a:cubicBezTo>
                    <a:pt x="77" y="527"/>
                    <a:pt x="80" y="509"/>
                    <a:pt x="85" y="509"/>
                  </a:cubicBezTo>
                  <a:cubicBezTo>
                    <a:pt x="96" y="506"/>
                    <a:pt x="96" y="527"/>
                    <a:pt x="98" y="535"/>
                  </a:cubicBezTo>
                  <a:lnTo>
                    <a:pt x="98" y="546"/>
                  </a:lnTo>
                  <a:cubicBezTo>
                    <a:pt x="106" y="543"/>
                    <a:pt x="109" y="532"/>
                    <a:pt x="117" y="532"/>
                  </a:cubicBezTo>
                  <a:cubicBezTo>
                    <a:pt x="125" y="535"/>
                    <a:pt x="125" y="548"/>
                    <a:pt x="133" y="554"/>
                  </a:cubicBezTo>
                  <a:cubicBezTo>
                    <a:pt x="165" y="572"/>
                    <a:pt x="218" y="569"/>
                    <a:pt x="252" y="580"/>
                  </a:cubicBezTo>
                  <a:cubicBezTo>
                    <a:pt x="257" y="583"/>
                    <a:pt x="249" y="591"/>
                    <a:pt x="255" y="591"/>
                  </a:cubicBezTo>
                  <a:cubicBezTo>
                    <a:pt x="294" y="591"/>
                    <a:pt x="331" y="556"/>
                    <a:pt x="368" y="567"/>
                  </a:cubicBezTo>
                  <a:cubicBezTo>
                    <a:pt x="379" y="569"/>
                    <a:pt x="374" y="591"/>
                    <a:pt x="384" y="599"/>
                  </a:cubicBezTo>
                  <a:cubicBezTo>
                    <a:pt x="387" y="601"/>
                    <a:pt x="395" y="593"/>
                    <a:pt x="400" y="596"/>
                  </a:cubicBezTo>
                  <a:cubicBezTo>
                    <a:pt x="411" y="601"/>
                    <a:pt x="421" y="609"/>
                    <a:pt x="429" y="620"/>
                  </a:cubicBezTo>
                  <a:cubicBezTo>
                    <a:pt x="445" y="646"/>
                    <a:pt x="390" y="718"/>
                    <a:pt x="448" y="797"/>
                  </a:cubicBezTo>
                  <a:close/>
                  <a:moveTo>
                    <a:pt x="38" y="387"/>
                  </a:moveTo>
                  <a:cubicBezTo>
                    <a:pt x="35" y="389"/>
                    <a:pt x="35" y="392"/>
                    <a:pt x="35" y="392"/>
                  </a:cubicBezTo>
                  <a:cubicBezTo>
                    <a:pt x="27" y="413"/>
                    <a:pt x="45" y="434"/>
                    <a:pt x="48" y="456"/>
                  </a:cubicBezTo>
                  <a:cubicBezTo>
                    <a:pt x="51" y="482"/>
                    <a:pt x="45" y="511"/>
                    <a:pt x="35" y="543"/>
                  </a:cubicBezTo>
                  <a:lnTo>
                    <a:pt x="38" y="543"/>
                  </a:lnTo>
                  <a:cubicBezTo>
                    <a:pt x="45" y="527"/>
                    <a:pt x="48" y="511"/>
                    <a:pt x="51" y="490"/>
                  </a:cubicBezTo>
                  <a:cubicBezTo>
                    <a:pt x="51" y="479"/>
                    <a:pt x="53" y="442"/>
                    <a:pt x="53" y="413"/>
                  </a:cubicBezTo>
                  <a:cubicBezTo>
                    <a:pt x="53" y="379"/>
                    <a:pt x="51" y="355"/>
                    <a:pt x="38" y="38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5" name="Liechtenstein"/>
            <p:cNvSpPr>
              <a:spLocks/>
            </p:cNvSpPr>
            <p:nvPr/>
          </p:nvSpPr>
          <p:spPr bwMode="auto">
            <a:xfrm>
              <a:off x="4011071" y="4681888"/>
              <a:ext cx="9525" cy="22225"/>
            </a:xfrm>
            <a:custGeom>
              <a:avLst/>
              <a:gdLst>
                <a:gd name="T0" fmla="*/ 13 w 26"/>
                <a:gd name="T1" fmla="*/ 0 h 61"/>
                <a:gd name="T2" fmla="*/ 26 w 26"/>
                <a:gd name="T3" fmla="*/ 29 h 61"/>
                <a:gd name="T4" fmla="*/ 26 w 26"/>
                <a:gd name="T5" fmla="*/ 61 h 61"/>
                <a:gd name="T6" fmla="*/ 3 w 26"/>
                <a:gd name="T7" fmla="*/ 58 h 61"/>
                <a:gd name="T8" fmla="*/ 13 w 26"/>
                <a:gd name="T9" fmla="*/ 0 h 61"/>
              </a:gdLst>
              <a:ahLst/>
              <a:cxnLst>
                <a:cxn ang="0">
                  <a:pos x="T0" y="T1"/>
                </a:cxn>
                <a:cxn ang="0">
                  <a:pos x="T2" y="T3"/>
                </a:cxn>
                <a:cxn ang="0">
                  <a:pos x="T4" y="T5"/>
                </a:cxn>
                <a:cxn ang="0">
                  <a:pos x="T6" y="T7"/>
                </a:cxn>
                <a:cxn ang="0">
                  <a:pos x="T8" y="T9"/>
                </a:cxn>
              </a:cxnLst>
              <a:rect l="0" t="0" r="r" b="b"/>
              <a:pathLst>
                <a:path w="26" h="61">
                  <a:moveTo>
                    <a:pt x="13" y="0"/>
                  </a:moveTo>
                  <a:lnTo>
                    <a:pt x="26" y="29"/>
                  </a:lnTo>
                  <a:lnTo>
                    <a:pt x="26" y="61"/>
                  </a:lnTo>
                  <a:cubicBezTo>
                    <a:pt x="13" y="61"/>
                    <a:pt x="5" y="58"/>
                    <a:pt x="3" y="58"/>
                  </a:cubicBezTo>
                  <a:cubicBezTo>
                    <a:pt x="0" y="56"/>
                    <a:pt x="8" y="29"/>
                    <a:pt x="13"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6" name="Lebanon"/>
            <p:cNvSpPr>
              <a:spLocks/>
            </p:cNvSpPr>
            <p:nvPr/>
          </p:nvSpPr>
          <p:spPr bwMode="auto">
            <a:xfrm>
              <a:off x="6689184" y="5756626"/>
              <a:ext cx="112713" cy="233363"/>
            </a:xfrm>
            <a:custGeom>
              <a:avLst/>
              <a:gdLst>
                <a:gd name="T0" fmla="*/ 0 w 315"/>
                <a:gd name="T1" fmla="*/ 649 h 649"/>
                <a:gd name="T2" fmla="*/ 111 w 315"/>
                <a:gd name="T3" fmla="*/ 609 h 649"/>
                <a:gd name="T4" fmla="*/ 114 w 315"/>
                <a:gd name="T5" fmla="*/ 540 h 649"/>
                <a:gd name="T6" fmla="*/ 130 w 315"/>
                <a:gd name="T7" fmla="*/ 548 h 649"/>
                <a:gd name="T8" fmla="*/ 220 w 315"/>
                <a:gd name="T9" fmla="*/ 392 h 649"/>
                <a:gd name="T10" fmla="*/ 180 w 315"/>
                <a:gd name="T11" fmla="*/ 357 h 649"/>
                <a:gd name="T12" fmla="*/ 209 w 315"/>
                <a:gd name="T13" fmla="*/ 304 h 649"/>
                <a:gd name="T14" fmla="*/ 283 w 315"/>
                <a:gd name="T15" fmla="*/ 278 h 649"/>
                <a:gd name="T16" fmla="*/ 246 w 315"/>
                <a:gd name="T17" fmla="*/ 259 h 649"/>
                <a:gd name="T18" fmla="*/ 312 w 315"/>
                <a:gd name="T19" fmla="*/ 132 h 649"/>
                <a:gd name="T20" fmla="*/ 296 w 315"/>
                <a:gd name="T21" fmla="*/ 127 h 649"/>
                <a:gd name="T22" fmla="*/ 267 w 315"/>
                <a:gd name="T23" fmla="*/ 64 h 649"/>
                <a:gd name="T24" fmla="*/ 198 w 315"/>
                <a:gd name="T25" fmla="*/ 58 h 649"/>
                <a:gd name="T26" fmla="*/ 217 w 315"/>
                <a:gd name="T27" fmla="*/ 21 h 649"/>
                <a:gd name="T28" fmla="*/ 185 w 315"/>
                <a:gd name="T29" fmla="*/ 3 h 649"/>
                <a:gd name="T30" fmla="*/ 87 w 315"/>
                <a:gd name="T31" fmla="*/ 50 h 649"/>
                <a:gd name="T32" fmla="*/ 100 w 315"/>
                <a:gd name="T33" fmla="*/ 87 h 649"/>
                <a:gd name="T34" fmla="*/ 58 w 315"/>
                <a:gd name="T35" fmla="*/ 130 h 649"/>
                <a:gd name="T36" fmla="*/ 69 w 315"/>
                <a:gd name="T37" fmla="*/ 143 h 649"/>
                <a:gd name="T38" fmla="*/ 50 w 315"/>
                <a:gd name="T39" fmla="*/ 185 h 649"/>
                <a:gd name="T40" fmla="*/ 37 w 315"/>
                <a:gd name="T41" fmla="*/ 204 h 649"/>
                <a:gd name="T42" fmla="*/ 61 w 315"/>
                <a:gd name="T43" fmla="*/ 299 h 649"/>
                <a:gd name="T44" fmla="*/ 24 w 315"/>
                <a:gd name="T45" fmla="*/ 349 h 649"/>
                <a:gd name="T46" fmla="*/ 40 w 315"/>
                <a:gd name="T47" fmla="*/ 379 h 649"/>
                <a:gd name="T48" fmla="*/ 13 w 315"/>
                <a:gd name="T49" fmla="*/ 516 h 649"/>
                <a:gd name="T50" fmla="*/ 16 w 315"/>
                <a:gd name="T51" fmla="*/ 601 h 649"/>
                <a:gd name="T52" fmla="*/ 0 w 315"/>
                <a:gd name="T5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5" h="649">
                  <a:moveTo>
                    <a:pt x="0" y="649"/>
                  </a:moveTo>
                  <a:cubicBezTo>
                    <a:pt x="24" y="641"/>
                    <a:pt x="95" y="633"/>
                    <a:pt x="111" y="609"/>
                  </a:cubicBezTo>
                  <a:cubicBezTo>
                    <a:pt x="114" y="606"/>
                    <a:pt x="111" y="543"/>
                    <a:pt x="114" y="540"/>
                  </a:cubicBezTo>
                  <a:cubicBezTo>
                    <a:pt x="116" y="537"/>
                    <a:pt x="124" y="551"/>
                    <a:pt x="130" y="548"/>
                  </a:cubicBezTo>
                  <a:cubicBezTo>
                    <a:pt x="164" y="527"/>
                    <a:pt x="206" y="426"/>
                    <a:pt x="220" y="392"/>
                  </a:cubicBezTo>
                  <a:cubicBezTo>
                    <a:pt x="225" y="384"/>
                    <a:pt x="161" y="405"/>
                    <a:pt x="180" y="357"/>
                  </a:cubicBezTo>
                  <a:cubicBezTo>
                    <a:pt x="188" y="339"/>
                    <a:pt x="196" y="320"/>
                    <a:pt x="209" y="304"/>
                  </a:cubicBezTo>
                  <a:lnTo>
                    <a:pt x="283" y="278"/>
                  </a:lnTo>
                  <a:cubicBezTo>
                    <a:pt x="283" y="265"/>
                    <a:pt x="249" y="273"/>
                    <a:pt x="246" y="259"/>
                  </a:cubicBezTo>
                  <a:cubicBezTo>
                    <a:pt x="238" y="209"/>
                    <a:pt x="307" y="175"/>
                    <a:pt x="312" y="132"/>
                  </a:cubicBezTo>
                  <a:cubicBezTo>
                    <a:pt x="315" y="124"/>
                    <a:pt x="299" y="130"/>
                    <a:pt x="296" y="127"/>
                  </a:cubicBezTo>
                  <a:cubicBezTo>
                    <a:pt x="280" y="101"/>
                    <a:pt x="296" y="87"/>
                    <a:pt x="267" y="64"/>
                  </a:cubicBezTo>
                  <a:cubicBezTo>
                    <a:pt x="233" y="37"/>
                    <a:pt x="201" y="71"/>
                    <a:pt x="198" y="58"/>
                  </a:cubicBezTo>
                  <a:cubicBezTo>
                    <a:pt x="196" y="45"/>
                    <a:pt x="217" y="34"/>
                    <a:pt x="217" y="21"/>
                  </a:cubicBezTo>
                  <a:cubicBezTo>
                    <a:pt x="217" y="8"/>
                    <a:pt x="196" y="5"/>
                    <a:pt x="185" y="3"/>
                  </a:cubicBezTo>
                  <a:cubicBezTo>
                    <a:pt x="185" y="0"/>
                    <a:pt x="130" y="40"/>
                    <a:pt x="87" y="50"/>
                  </a:cubicBezTo>
                  <a:cubicBezTo>
                    <a:pt x="95" y="64"/>
                    <a:pt x="100" y="74"/>
                    <a:pt x="100" y="87"/>
                  </a:cubicBezTo>
                  <a:cubicBezTo>
                    <a:pt x="103" y="143"/>
                    <a:pt x="79" y="101"/>
                    <a:pt x="58" y="130"/>
                  </a:cubicBezTo>
                  <a:cubicBezTo>
                    <a:pt x="55" y="132"/>
                    <a:pt x="69" y="138"/>
                    <a:pt x="69" y="143"/>
                  </a:cubicBezTo>
                  <a:cubicBezTo>
                    <a:pt x="63" y="159"/>
                    <a:pt x="55" y="172"/>
                    <a:pt x="50" y="185"/>
                  </a:cubicBezTo>
                  <a:cubicBezTo>
                    <a:pt x="48" y="193"/>
                    <a:pt x="34" y="196"/>
                    <a:pt x="37" y="204"/>
                  </a:cubicBezTo>
                  <a:cubicBezTo>
                    <a:pt x="37" y="217"/>
                    <a:pt x="66" y="286"/>
                    <a:pt x="61" y="299"/>
                  </a:cubicBezTo>
                  <a:cubicBezTo>
                    <a:pt x="50" y="318"/>
                    <a:pt x="29" y="328"/>
                    <a:pt x="24" y="349"/>
                  </a:cubicBezTo>
                  <a:cubicBezTo>
                    <a:pt x="21" y="360"/>
                    <a:pt x="37" y="368"/>
                    <a:pt x="40" y="379"/>
                  </a:cubicBezTo>
                  <a:cubicBezTo>
                    <a:pt x="42" y="429"/>
                    <a:pt x="18" y="471"/>
                    <a:pt x="13" y="516"/>
                  </a:cubicBezTo>
                  <a:cubicBezTo>
                    <a:pt x="10" y="545"/>
                    <a:pt x="18" y="574"/>
                    <a:pt x="16" y="601"/>
                  </a:cubicBezTo>
                  <a:cubicBezTo>
                    <a:pt x="16" y="617"/>
                    <a:pt x="0" y="630"/>
                    <a:pt x="0" y="64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7" name="Latvia"/>
            <p:cNvSpPr>
              <a:spLocks/>
            </p:cNvSpPr>
            <p:nvPr/>
          </p:nvSpPr>
          <p:spPr bwMode="auto">
            <a:xfrm>
              <a:off x="4806409" y="3208688"/>
              <a:ext cx="511175" cy="301625"/>
            </a:xfrm>
            <a:custGeom>
              <a:avLst/>
              <a:gdLst>
                <a:gd name="T0" fmla="*/ 88 w 1419"/>
                <a:gd name="T1" fmla="*/ 831 h 839"/>
                <a:gd name="T2" fmla="*/ 244 w 1419"/>
                <a:gd name="T3" fmla="*/ 688 h 839"/>
                <a:gd name="T4" fmla="*/ 395 w 1419"/>
                <a:gd name="T5" fmla="*/ 659 h 839"/>
                <a:gd name="T6" fmla="*/ 448 w 1419"/>
                <a:gd name="T7" fmla="*/ 667 h 839"/>
                <a:gd name="T8" fmla="*/ 551 w 1419"/>
                <a:gd name="T9" fmla="*/ 649 h 839"/>
                <a:gd name="T10" fmla="*/ 667 w 1419"/>
                <a:gd name="T11" fmla="*/ 641 h 839"/>
                <a:gd name="T12" fmla="*/ 760 w 1419"/>
                <a:gd name="T13" fmla="*/ 575 h 839"/>
                <a:gd name="T14" fmla="*/ 935 w 1419"/>
                <a:gd name="T15" fmla="*/ 643 h 839"/>
                <a:gd name="T16" fmla="*/ 1234 w 1419"/>
                <a:gd name="T17" fmla="*/ 678 h 839"/>
                <a:gd name="T18" fmla="*/ 1273 w 1419"/>
                <a:gd name="T19" fmla="*/ 673 h 839"/>
                <a:gd name="T20" fmla="*/ 1342 w 1419"/>
                <a:gd name="T21" fmla="*/ 585 h 839"/>
                <a:gd name="T22" fmla="*/ 1297 w 1419"/>
                <a:gd name="T23" fmla="*/ 342 h 839"/>
                <a:gd name="T24" fmla="*/ 1242 w 1419"/>
                <a:gd name="T25" fmla="*/ 315 h 839"/>
                <a:gd name="T26" fmla="*/ 1244 w 1419"/>
                <a:gd name="T27" fmla="*/ 291 h 839"/>
                <a:gd name="T28" fmla="*/ 1226 w 1419"/>
                <a:gd name="T29" fmla="*/ 223 h 839"/>
                <a:gd name="T30" fmla="*/ 1168 w 1419"/>
                <a:gd name="T31" fmla="*/ 125 h 839"/>
                <a:gd name="T32" fmla="*/ 1128 w 1419"/>
                <a:gd name="T33" fmla="*/ 98 h 839"/>
                <a:gd name="T34" fmla="*/ 982 w 1419"/>
                <a:gd name="T35" fmla="*/ 140 h 839"/>
                <a:gd name="T36" fmla="*/ 866 w 1419"/>
                <a:gd name="T37" fmla="*/ 48 h 839"/>
                <a:gd name="T38" fmla="*/ 805 w 1419"/>
                <a:gd name="T39" fmla="*/ 32 h 839"/>
                <a:gd name="T40" fmla="*/ 712 w 1419"/>
                <a:gd name="T41" fmla="*/ 0 h 839"/>
                <a:gd name="T42" fmla="*/ 715 w 1419"/>
                <a:gd name="T43" fmla="*/ 19 h 839"/>
                <a:gd name="T44" fmla="*/ 551 w 1419"/>
                <a:gd name="T45" fmla="*/ 114 h 839"/>
                <a:gd name="T46" fmla="*/ 548 w 1419"/>
                <a:gd name="T47" fmla="*/ 133 h 839"/>
                <a:gd name="T48" fmla="*/ 500 w 1419"/>
                <a:gd name="T49" fmla="*/ 445 h 839"/>
                <a:gd name="T50" fmla="*/ 413 w 1419"/>
                <a:gd name="T51" fmla="*/ 413 h 839"/>
                <a:gd name="T52" fmla="*/ 265 w 1419"/>
                <a:gd name="T53" fmla="*/ 270 h 839"/>
                <a:gd name="T54" fmla="*/ 185 w 1419"/>
                <a:gd name="T55" fmla="*/ 254 h 839"/>
                <a:gd name="T56" fmla="*/ 66 w 1419"/>
                <a:gd name="T57" fmla="*/ 516 h 839"/>
                <a:gd name="T58" fmla="*/ 24 w 1419"/>
                <a:gd name="T59" fmla="*/ 630 h 839"/>
                <a:gd name="T60" fmla="*/ 27 w 1419"/>
                <a:gd name="T61" fmla="*/ 688 h 839"/>
                <a:gd name="T62" fmla="*/ 58 w 1419"/>
                <a:gd name="T63" fmla="*/ 83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9" h="839">
                  <a:moveTo>
                    <a:pt x="58" y="837"/>
                  </a:moveTo>
                  <a:cubicBezTo>
                    <a:pt x="69" y="837"/>
                    <a:pt x="80" y="839"/>
                    <a:pt x="88" y="831"/>
                  </a:cubicBezTo>
                  <a:cubicBezTo>
                    <a:pt x="98" y="816"/>
                    <a:pt x="95" y="792"/>
                    <a:pt x="106" y="776"/>
                  </a:cubicBezTo>
                  <a:cubicBezTo>
                    <a:pt x="127" y="749"/>
                    <a:pt x="212" y="696"/>
                    <a:pt x="244" y="688"/>
                  </a:cubicBezTo>
                  <a:cubicBezTo>
                    <a:pt x="262" y="683"/>
                    <a:pt x="347" y="688"/>
                    <a:pt x="365" y="683"/>
                  </a:cubicBezTo>
                  <a:cubicBezTo>
                    <a:pt x="376" y="680"/>
                    <a:pt x="384" y="659"/>
                    <a:pt x="395" y="659"/>
                  </a:cubicBezTo>
                  <a:cubicBezTo>
                    <a:pt x="413" y="662"/>
                    <a:pt x="424" y="707"/>
                    <a:pt x="434" y="694"/>
                  </a:cubicBezTo>
                  <a:cubicBezTo>
                    <a:pt x="442" y="688"/>
                    <a:pt x="440" y="675"/>
                    <a:pt x="448" y="667"/>
                  </a:cubicBezTo>
                  <a:cubicBezTo>
                    <a:pt x="471" y="643"/>
                    <a:pt x="482" y="670"/>
                    <a:pt x="511" y="667"/>
                  </a:cubicBezTo>
                  <a:cubicBezTo>
                    <a:pt x="527" y="665"/>
                    <a:pt x="535" y="649"/>
                    <a:pt x="551" y="649"/>
                  </a:cubicBezTo>
                  <a:cubicBezTo>
                    <a:pt x="553" y="646"/>
                    <a:pt x="633" y="667"/>
                    <a:pt x="636" y="665"/>
                  </a:cubicBezTo>
                  <a:cubicBezTo>
                    <a:pt x="649" y="662"/>
                    <a:pt x="654" y="643"/>
                    <a:pt x="667" y="641"/>
                  </a:cubicBezTo>
                  <a:cubicBezTo>
                    <a:pt x="691" y="635"/>
                    <a:pt x="691" y="675"/>
                    <a:pt x="712" y="643"/>
                  </a:cubicBezTo>
                  <a:cubicBezTo>
                    <a:pt x="728" y="625"/>
                    <a:pt x="728" y="580"/>
                    <a:pt x="760" y="575"/>
                  </a:cubicBezTo>
                  <a:cubicBezTo>
                    <a:pt x="786" y="569"/>
                    <a:pt x="797" y="654"/>
                    <a:pt x="831" y="654"/>
                  </a:cubicBezTo>
                  <a:cubicBezTo>
                    <a:pt x="866" y="654"/>
                    <a:pt x="900" y="633"/>
                    <a:pt x="935" y="643"/>
                  </a:cubicBezTo>
                  <a:cubicBezTo>
                    <a:pt x="985" y="657"/>
                    <a:pt x="1064" y="755"/>
                    <a:pt x="1125" y="765"/>
                  </a:cubicBezTo>
                  <a:cubicBezTo>
                    <a:pt x="1191" y="776"/>
                    <a:pt x="1194" y="675"/>
                    <a:pt x="1234" y="678"/>
                  </a:cubicBezTo>
                  <a:cubicBezTo>
                    <a:pt x="1247" y="678"/>
                    <a:pt x="1255" y="694"/>
                    <a:pt x="1266" y="694"/>
                  </a:cubicBezTo>
                  <a:cubicBezTo>
                    <a:pt x="1273" y="694"/>
                    <a:pt x="1268" y="675"/>
                    <a:pt x="1273" y="673"/>
                  </a:cubicBezTo>
                  <a:cubicBezTo>
                    <a:pt x="1289" y="667"/>
                    <a:pt x="1311" y="683"/>
                    <a:pt x="1324" y="673"/>
                  </a:cubicBezTo>
                  <a:cubicBezTo>
                    <a:pt x="1324" y="673"/>
                    <a:pt x="1337" y="593"/>
                    <a:pt x="1342" y="585"/>
                  </a:cubicBezTo>
                  <a:cubicBezTo>
                    <a:pt x="1348" y="569"/>
                    <a:pt x="1398" y="530"/>
                    <a:pt x="1398" y="527"/>
                  </a:cubicBezTo>
                  <a:cubicBezTo>
                    <a:pt x="1419" y="450"/>
                    <a:pt x="1342" y="379"/>
                    <a:pt x="1297" y="342"/>
                  </a:cubicBezTo>
                  <a:cubicBezTo>
                    <a:pt x="1279" y="328"/>
                    <a:pt x="1316" y="305"/>
                    <a:pt x="1279" y="299"/>
                  </a:cubicBezTo>
                  <a:cubicBezTo>
                    <a:pt x="1266" y="297"/>
                    <a:pt x="1255" y="318"/>
                    <a:pt x="1242" y="315"/>
                  </a:cubicBezTo>
                  <a:cubicBezTo>
                    <a:pt x="1236" y="315"/>
                    <a:pt x="1242" y="307"/>
                    <a:pt x="1242" y="302"/>
                  </a:cubicBezTo>
                  <a:cubicBezTo>
                    <a:pt x="1242" y="299"/>
                    <a:pt x="1244" y="294"/>
                    <a:pt x="1244" y="291"/>
                  </a:cubicBezTo>
                  <a:cubicBezTo>
                    <a:pt x="1244" y="273"/>
                    <a:pt x="1250" y="254"/>
                    <a:pt x="1247" y="236"/>
                  </a:cubicBezTo>
                  <a:cubicBezTo>
                    <a:pt x="1244" y="228"/>
                    <a:pt x="1226" y="230"/>
                    <a:pt x="1226" y="223"/>
                  </a:cubicBezTo>
                  <a:cubicBezTo>
                    <a:pt x="1226" y="188"/>
                    <a:pt x="1289" y="167"/>
                    <a:pt x="1202" y="135"/>
                  </a:cubicBezTo>
                  <a:cubicBezTo>
                    <a:pt x="1191" y="133"/>
                    <a:pt x="1176" y="133"/>
                    <a:pt x="1168" y="125"/>
                  </a:cubicBezTo>
                  <a:cubicBezTo>
                    <a:pt x="1160" y="114"/>
                    <a:pt x="1173" y="95"/>
                    <a:pt x="1162" y="90"/>
                  </a:cubicBezTo>
                  <a:cubicBezTo>
                    <a:pt x="1152" y="82"/>
                    <a:pt x="1141" y="95"/>
                    <a:pt x="1128" y="98"/>
                  </a:cubicBezTo>
                  <a:cubicBezTo>
                    <a:pt x="1125" y="111"/>
                    <a:pt x="1046" y="82"/>
                    <a:pt x="1035" y="85"/>
                  </a:cubicBezTo>
                  <a:cubicBezTo>
                    <a:pt x="1035" y="85"/>
                    <a:pt x="985" y="140"/>
                    <a:pt x="982" y="140"/>
                  </a:cubicBezTo>
                  <a:cubicBezTo>
                    <a:pt x="964" y="143"/>
                    <a:pt x="879" y="88"/>
                    <a:pt x="868" y="72"/>
                  </a:cubicBezTo>
                  <a:cubicBezTo>
                    <a:pt x="863" y="66"/>
                    <a:pt x="874" y="50"/>
                    <a:pt x="866" y="48"/>
                  </a:cubicBezTo>
                  <a:cubicBezTo>
                    <a:pt x="850" y="43"/>
                    <a:pt x="834" y="58"/>
                    <a:pt x="818" y="53"/>
                  </a:cubicBezTo>
                  <a:cubicBezTo>
                    <a:pt x="810" y="50"/>
                    <a:pt x="813" y="35"/>
                    <a:pt x="805" y="32"/>
                  </a:cubicBezTo>
                  <a:cubicBezTo>
                    <a:pt x="797" y="32"/>
                    <a:pt x="789" y="48"/>
                    <a:pt x="781" y="45"/>
                  </a:cubicBezTo>
                  <a:cubicBezTo>
                    <a:pt x="765" y="40"/>
                    <a:pt x="736" y="0"/>
                    <a:pt x="712" y="0"/>
                  </a:cubicBezTo>
                  <a:cubicBezTo>
                    <a:pt x="707" y="0"/>
                    <a:pt x="712" y="8"/>
                    <a:pt x="712" y="13"/>
                  </a:cubicBezTo>
                  <a:cubicBezTo>
                    <a:pt x="712" y="16"/>
                    <a:pt x="715" y="16"/>
                    <a:pt x="715" y="19"/>
                  </a:cubicBezTo>
                  <a:cubicBezTo>
                    <a:pt x="723" y="53"/>
                    <a:pt x="694" y="3"/>
                    <a:pt x="678" y="13"/>
                  </a:cubicBezTo>
                  <a:cubicBezTo>
                    <a:pt x="654" y="32"/>
                    <a:pt x="572" y="109"/>
                    <a:pt x="551" y="114"/>
                  </a:cubicBezTo>
                  <a:lnTo>
                    <a:pt x="545" y="111"/>
                  </a:lnTo>
                  <a:cubicBezTo>
                    <a:pt x="548" y="117"/>
                    <a:pt x="548" y="125"/>
                    <a:pt x="548" y="133"/>
                  </a:cubicBezTo>
                  <a:cubicBezTo>
                    <a:pt x="559" y="188"/>
                    <a:pt x="628" y="265"/>
                    <a:pt x="612" y="326"/>
                  </a:cubicBezTo>
                  <a:cubicBezTo>
                    <a:pt x="604" y="363"/>
                    <a:pt x="540" y="440"/>
                    <a:pt x="500" y="445"/>
                  </a:cubicBezTo>
                  <a:cubicBezTo>
                    <a:pt x="485" y="448"/>
                    <a:pt x="474" y="432"/>
                    <a:pt x="461" y="429"/>
                  </a:cubicBezTo>
                  <a:cubicBezTo>
                    <a:pt x="434" y="421"/>
                    <a:pt x="429" y="440"/>
                    <a:pt x="413" y="413"/>
                  </a:cubicBezTo>
                  <a:cubicBezTo>
                    <a:pt x="395" y="387"/>
                    <a:pt x="395" y="350"/>
                    <a:pt x="371" y="328"/>
                  </a:cubicBezTo>
                  <a:cubicBezTo>
                    <a:pt x="347" y="305"/>
                    <a:pt x="291" y="294"/>
                    <a:pt x="265" y="270"/>
                  </a:cubicBezTo>
                  <a:cubicBezTo>
                    <a:pt x="249" y="257"/>
                    <a:pt x="265" y="223"/>
                    <a:pt x="249" y="215"/>
                  </a:cubicBezTo>
                  <a:cubicBezTo>
                    <a:pt x="225" y="204"/>
                    <a:pt x="207" y="241"/>
                    <a:pt x="185" y="254"/>
                  </a:cubicBezTo>
                  <a:cubicBezTo>
                    <a:pt x="159" y="275"/>
                    <a:pt x="122" y="281"/>
                    <a:pt x="98" y="307"/>
                  </a:cubicBezTo>
                  <a:cubicBezTo>
                    <a:pt x="35" y="373"/>
                    <a:pt x="90" y="450"/>
                    <a:pt x="66" y="516"/>
                  </a:cubicBezTo>
                  <a:cubicBezTo>
                    <a:pt x="58" y="543"/>
                    <a:pt x="24" y="553"/>
                    <a:pt x="16" y="580"/>
                  </a:cubicBezTo>
                  <a:cubicBezTo>
                    <a:pt x="11" y="596"/>
                    <a:pt x="24" y="612"/>
                    <a:pt x="24" y="630"/>
                  </a:cubicBezTo>
                  <a:cubicBezTo>
                    <a:pt x="24" y="649"/>
                    <a:pt x="16" y="667"/>
                    <a:pt x="21" y="683"/>
                  </a:cubicBezTo>
                  <a:cubicBezTo>
                    <a:pt x="21" y="686"/>
                    <a:pt x="24" y="688"/>
                    <a:pt x="27" y="688"/>
                  </a:cubicBezTo>
                  <a:lnTo>
                    <a:pt x="27" y="688"/>
                  </a:lnTo>
                  <a:cubicBezTo>
                    <a:pt x="0" y="720"/>
                    <a:pt x="43" y="800"/>
                    <a:pt x="58" y="83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8" name="Kosovo"/>
            <p:cNvSpPr>
              <a:spLocks/>
            </p:cNvSpPr>
            <p:nvPr/>
          </p:nvSpPr>
          <p:spPr bwMode="auto">
            <a:xfrm>
              <a:off x="4987384" y="5102576"/>
              <a:ext cx="166688" cy="177800"/>
            </a:xfrm>
            <a:custGeom>
              <a:avLst/>
              <a:gdLst>
                <a:gd name="T0" fmla="*/ 125 w 464"/>
                <a:gd name="T1" fmla="*/ 356 h 492"/>
                <a:gd name="T2" fmla="*/ 150 w 464"/>
                <a:gd name="T3" fmla="*/ 372 h 492"/>
                <a:gd name="T4" fmla="*/ 163 w 464"/>
                <a:gd name="T5" fmla="*/ 397 h 492"/>
                <a:gd name="T6" fmla="*/ 171 w 464"/>
                <a:gd name="T7" fmla="*/ 421 h 492"/>
                <a:gd name="T8" fmla="*/ 169 w 464"/>
                <a:gd name="T9" fmla="*/ 476 h 492"/>
                <a:gd name="T10" fmla="*/ 213 w 464"/>
                <a:gd name="T11" fmla="*/ 483 h 492"/>
                <a:gd name="T12" fmla="*/ 222 w 464"/>
                <a:gd name="T13" fmla="*/ 397 h 492"/>
                <a:gd name="T14" fmla="*/ 286 w 464"/>
                <a:gd name="T15" fmla="*/ 363 h 492"/>
                <a:gd name="T16" fmla="*/ 327 w 464"/>
                <a:gd name="T17" fmla="*/ 363 h 492"/>
                <a:gd name="T18" fmla="*/ 345 w 464"/>
                <a:gd name="T19" fmla="*/ 373 h 492"/>
                <a:gd name="T20" fmla="*/ 364 w 464"/>
                <a:gd name="T21" fmla="*/ 317 h 492"/>
                <a:gd name="T22" fmla="*/ 440 w 464"/>
                <a:gd name="T23" fmla="*/ 313 h 492"/>
                <a:gd name="T24" fmla="*/ 463 w 464"/>
                <a:gd name="T25" fmla="*/ 300 h 492"/>
                <a:gd name="T26" fmla="*/ 425 w 464"/>
                <a:gd name="T27" fmla="*/ 312 h 492"/>
                <a:gd name="T28" fmla="*/ 454 w 464"/>
                <a:gd name="T29" fmla="*/ 230 h 492"/>
                <a:gd name="T30" fmla="*/ 460 w 464"/>
                <a:gd name="T31" fmla="*/ 199 h 492"/>
                <a:gd name="T32" fmla="*/ 418 w 464"/>
                <a:gd name="T33" fmla="*/ 196 h 492"/>
                <a:gd name="T34" fmla="*/ 383 w 464"/>
                <a:gd name="T35" fmla="*/ 180 h 492"/>
                <a:gd name="T36" fmla="*/ 384 w 464"/>
                <a:gd name="T37" fmla="*/ 157 h 492"/>
                <a:gd name="T38" fmla="*/ 339 w 464"/>
                <a:gd name="T39" fmla="*/ 117 h 492"/>
                <a:gd name="T40" fmla="*/ 287 w 464"/>
                <a:gd name="T41" fmla="*/ 50 h 492"/>
                <a:gd name="T42" fmla="*/ 231 w 464"/>
                <a:gd name="T43" fmla="*/ 18 h 492"/>
                <a:gd name="T44" fmla="*/ 169 w 464"/>
                <a:gd name="T45" fmla="*/ 28 h 492"/>
                <a:gd name="T46" fmla="*/ 170 w 464"/>
                <a:gd name="T47" fmla="*/ 87 h 492"/>
                <a:gd name="T48" fmla="*/ 120 w 464"/>
                <a:gd name="T49" fmla="*/ 143 h 492"/>
                <a:gd name="T50" fmla="*/ 71 w 464"/>
                <a:gd name="T51" fmla="*/ 149 h 492"/>
                <a:gd name="T52" fmla="*/ 14 w 464"/>
                <a:gd name="T53" fmla="*/ 215 h 492"/>
                <a:gd name="T54" fmla="*/ 38 w 464"/>
                <a:gd name="T55" fmla="*/ 296 h 492"/>
                <a:gd name="T56" fmla="*/ 65 w 464"/>
                <a:gd name="T57" fmla="*/ 338 h 492"/>
                <a:gd name="T58" fmla="*/ 125 w 464"/>
                <a:gd name="T59" fmla="*/ 3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92">
                  <a:moveTo>
                    <a:pt x="125" y="356"/>
                  </a:moveTo>
                  <a:lnTo>
                    <a:pt x="150" y="372"/>
                  </a:lnTo>
                  <a:cubicBezTo>
                    <a:pt x="163" y="375"/>
                    <a:pt x="126" y="379"/>
                    <a:pt x="163" y="397"/>
                  </a:cubicBezTo>
                  <a:cubicBezTo>
                    <a:pt x="171" y="403"/>
                    <a:pt x="166" y="413"/>
                    <a:pt x="171" y="421"/>
                  </a:cubicBezTo>
                  <a:cubicBezTo>
                    <a:pt x="172" y="432"/>
                    <a:pt x="151" y="447"/>
                    <a:pt x="169" y="476"/>
                  </a:cubicBezTo>
                  <a:cubicBezTo>
                    <a:pt x="188" y="492"/>
                    <a:pt x="192" y="478"/>
                    <a:pt x="213" y="483"/>
                  </a:cubicBezTo>
                  <a:cubicBezTo>
                    <a:pt x="213" y="464"/>
                    <a:pt x="207" y="401"/>
                    <a:pt x="222" y="397"/>
                  </a:cubicBezTo>
                  <a:cubicBezTo>
                    <a:pt x="266" y="387"/>
                    <a:pt x="253" y="366"/>
                    <a:pt x="286" y="363"/>
                  </a:cubicBezTo>
                  <a:cubicBezTo>
                    <a:pt x="286" y="361"/>
                    <a:pt x="303" y="366"/>
                    <a:pt x="327" y="363"/>
                  </a:cubicBezTo>
                  <a:cubicBezTo>
                    <a:pt x="359" y="380"/>
                    <a:pt x="329" y="381"/>
                    <a:pt x="345" y="373"/>
                  </a:cubicBezTo>
                  <a:cubicBezTo>
                    <a:pt x="357" y="368"/>
                    <a:pt x="353" y="324"/>
                    <a:pt x="364" y="317"/>
                  </a:cubicBezTo>
                  <a:cubicBezTo>
                    <a:pt x="385" y="304"/>
                    <a:pt x="429" y="312"/>
                    <a:pt x="440" y="313"/>
                  </a:cubicBezTo>
                  <a:lnTo>
                    <a:pt x="463" y="300"/>
                  </a:lnTo>
                  <a:cubicBezTo>
                    <a:pt x="462" y="293"/>
                    <a:pt x="436" y="328"/>
                    <a:pt x="425" y="312"/>
                  </a:cubicBezTo>
                  <a:cubicBezTo>
                    <a:pt x="422" y="308"/>
                    <a:pt x="458" y="237"/>
                    <a:pt x="454" y="230"/>
                  </a:cubicBezTo>
                  <a:cubicBezTo>
                    <a:pt x="451" y="223"/>
                    <a:pt x="464" y="207"/>
                    <a:pt x="460" y="199"/>
                  </a:cubicBezTo>
                  <a:cubicBezTo>
                    <a:pt x="455" y="191"/>
                    <a:pt x="422" y="203"/>
                    <a:pt x="418" y="196"/>
                  </a:cubicBezTo>
                  <a:cubicBezTo>
                    <a:pt x="413" y="188"/>
                    <a:pt x="396" y="193"/>
                    <a:pt x="383" y="180"/>
                  </a:cubicBezTo>
                  <a:cubicBezTo>
                    <a:pt x="370" y="166"/>
                    <a:pt x="387" y="160"/>
                    <a:pt x="384" y="157"/>
                  </a:cubicBezTo>
                  <a:cubicBezTo>
                    <a:pt x="369" y="146"/>
                    <a:pt x="360" y="128"/>
                    <a:pt x="339" y="117"/>
                  </a:cubicBezTo>
                  <a:cubicBezTo>
                    <a:pt x="318" y="106"/>
                    <a:pt x="301" y="56"/>
                    <a:pt x="287" y="50"/>
                  </a:cubicBezTo>
                  <a:cubicBezTo>
                    <a:pt x="269" y="41"/>
                    <a:pt x="246" y="9"/>
                    <a:pt x="231" y="18"/>
                  </a:cubicBezTo>
                  <a:cubicBezTo>
                    <a:pt x="224" y="23"/>
                    <a:pt x="200" y="0"/>
                    <a:pt x="169" y="28"/>
                  </a:cubicBezTo>
                  <a:cubicBezTo>
                    <a:pt x="137" y="55"/>
                    <a:pt x="181" y="59"/>
                    <a:pt x="170" y="87"/>
                  </a:cubicBezTo>
                  <a:lnTo>
                    <a:pt x="120" y="143"/>
                  </a:lnTo>
                  <a:cubicBezTo>
                    <a:pt x="97" y="162"/>
                    <a:pt x="81" y="135"/>
                    <a:pt x="71" y="149"/>
                  </a:cubicBezTo>
                  <a:cubicBezTo>
                    <a:pt x="49" y="175"/>
                    <a:pt x="21" y="175"/>
                    <a:pt x="14" y="215"/>
                  </a:cubicBezTo>
                  <a:cubicBezTo>
                    <a:pt x="0" y="292"/>
                    <a:pt x="42" y="247"/>
                    <a:pt x="38" y="296"/>
                  </a:cubicBezTo>
                  <a:cubicBezTo>
                    <a:pt x="38" y="296"/>
                    <a:pt x="47" y="331"/>
                    <a:pt x="65" y="338"/>
                  </a:cubicBezTo>
                  <a:cubicBezTo>
                    <a:pt x="80" y="344"/>
                    <a:pt x="105" y="344"/>
                    <a:pt x="125" y="356"/>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9" name="Kazakhstan"/>
            <p:cNvSpPr>
              <a:spLocks/>
            </p:cNvSpPr>
            <p:nvPr/>
          </p:nvSpPr>
          <p:spPr bwMode="auto">
            <a:xfrm>
              <a:off x="6892384" y="1865663"/>
              <a:ext cx="1063625" cy="2355850"/>
            </a:xfrm>
            <a:custGeom>
              <a:avLst/>
              <a:gdLst>
                <a:gd name="T0" fmla="*/ 2856 w 2951"/>
                <a:gd name="T1" fmla="*/ 246 h 6539"/>
                <a:gd name="T2" fmla="*/ 2613 w 2951"/>
                <a:gd name="T3" fmla="*/ 92 h 6539"/>
                <a:gd name="T4" fmla="*/ 2464 w 2951"/>
                <a:gd name="T5" fmla="*/ 153 h 6539"/>
                <a:gd name="T6" fmla="*/ 2276 w 2951"/>
                <a:gd name="T7" fmla="*/ 307 h 6539"/>
                <a:gd name="T8" fmla="*/ 2223 w 2951"/>
                <a:gd name="T9" fmla="*/ 460 h 6539"/>
                <a:gd name="T10" fmla="*/ 2123 w 2951"/>
                <a:gd name="T11" fmla="*/ 815 h 6539"/>
                <a:gd name="T12" fmla="*/ 2006 w 2951"/>
                <a:gd name="T13" fmla="*/ 987 h 6539"/>
                <a:gd name="T14" fmla="*/ 1951 w 2951"/>
                <a:gd name="T15" fmla="*/ 1183 h 6539"/>
                <a:gd name="T16" fmla="*/ 1840 w 2951"/>
                <a:gd name="T17" fmla="*/ 1411 h 6539"/>
                <a:gd name="T18" fmla="*/ 1792 w 2951"/>
                <a:gd name="T19" fmla="*/ 1604 h 6539"/>
                <a:gd name="T20" fmla="*/ 1675 w 2951"/>
                <a:gd name="T21" fmla="*/ 1689 h 6539"/>
                <a:gd name="T22" fmla="*/ 1556 w 2951"/>
                <a:gd name="T23" fmla="*/ 1803 h 6539"/>
                <a:gd name="T24" fmla="*/ 1697 w 2951"/>
                <a:gd name="T25" fmla="*/ 1866 h 6539"/>
                <a:gd name="T26" fmla="*/ 1726 w 2951"/>
                <a:gd name="T27" fmla="*/ 1953 h 6539"/>
                <a:gd name="T28" fmla="*/ 1877 w 2951"/>
                <a:gd name="T29" fmla="*/ 1988 h 6539"/>
                <a:gd name="T30" fmla="*/ 1805 w 2951"/>
                <a:gd name="T31" fmla="*/ 2194 h 6539"/>
                <a:gd name="T32" fmla="*/ 1922 w 2951"/>
                <a:gd name="T33" fmla="*/ 2337 h 6539"/>
                <a:gd name="T34" fmla="*/ 1990 w 2951"/>
                <a:gd name="T35" fmla="*/ 2509 h 6539"/>
                <a:gd name="T36" fmla="*/ 2268 w 2951"/>
                <a:gd name="T37" fmla="*/ 2456 h 6539"/>
                <a:gd name="T38" fmla="*/ 2075 w 2951"/>
                <a:gd name="T39" fmla="*/ 2930 h 6539"/>
                <a:gd name="T40" fmla="*/ 1895 w 2951"/>
                <a:gd name="T41" fmla="*/ 2978 h 6539"/>
                <a:gd name="T42" fmla="*/ 1779 w 2951"/>
                <a:gd name="T43" fmla="*/ 2946 h 6539"/>
                <a:gd name="T44" fmla="*/ 1702 w 2951"/>
                <a:gd name="T45" fmla="*/ 3145 h 6539"/>
                <a:gd name="T46" fmla="*/ 1490 w 2951"/>
                <a:gd name="T47" fmla="*/ 3219 h 6539"/>
                <a:gd name="T48" fmla="*/ 1411 w 2951"/>
                <a:gd name="T49" fmla="*/ 3476 h 6539"/>
                <a:gd name="T50" fmla="*/ 1286 w 2951"/>
                <a:gd name="T51" fmla="*/ 3624 h 6539"/>
                <a:gd name="T52" fmla="*/ 1037 w 2951"/>
                <a:gd name="T53" fmla="*/ 3523 h 6539"/>
                <a:gd name="T54" fmla="*/ 646 w 2951"/>
                <a:gd name="T55" fmla="*/ 3568 h 6539"/>
                <a:gd name="T56" fmla="*/ 521 w 2951"/>
                <a:gd name="T57" fmla="*/ 3772 h 6539"/>
                <a:gd name="T58" fmla="*/ 370 w 2951"/>
                <a:gd name="T59" fmla="*/ 3807 h 6539"/>
                <a:gd name="T60" fmla="*/ 259 w 2951"/>
                <a:gd name="T61" fmla="*/ 4098 h 6539"/>
                <a:gd name="T62" fmla="*/ 185 w 2951"/>
                <a:gd name="T63" fmla="*/ 4347 h 6539"/>
                <a:gd name="T64" fmla="*/ 357 w 2951"/>
                <a:gd name="T65" fmla="*/ 4529 h 6539"/>
                <a:gd name="T66" fmla="*/ 13 w 2951"/>
                <a:gd name="T67" fmla="*/ 4768 h 6539"/>
                <a:gd name="T68" fmla="*/ 169 w 2951"/>
                <a:gd name="T69" fmla="*/ 5273 h 6539"/>
                <a:gd name="T70" fmla="*/ 352 w 2951"/>
                <a:gd name="T71" fmla="*/ 5337 h 6539"/>
                <a:gd name="T72" fmla="*/ 450 w 2951"/>
                <a:gd name="T73" fmla="*/ 5339 h 6539"/>
                <a:gd name="T74" fmla="*/ 916 w 2951"/>
                <a:gd name="T75" fmla="*/ 5538 h 6539"/>
                <a:gd name="T76" fmla="*/ 1072 w 2951"/>
                <a:gd name="T77" fmla="*/ 5480 h 6539"/>
                <a:gd name="T78" fmla="*/ 1207 w 2951"/>
                <a:gd name="T79" fmla="*/ 5260 h 6539"/>
                <a:gd name="T80" fmla="*/ 1260 w 2951"/>
                <a:gd name="T81" fmla="*/ 5210 h 6539"/>
                <a:gd name="T82" fmla="*/ 1490 w 2951"/>
                <a:gd name="T83" fmla="*/ 5075 h 6539"/>
                <a:gd name="T84" fmla="*/ 1752 w 2951"/>
                <a:gd name="T85" fmla="*/ 4948 h 6539"/>
                <a:gd name="T86" fmla="*/ 1810 w 2951"/>
                <a:gd name="T87" fmla="*/ 5038 h 6539"/>
                <a:gd name="T88" fmla="*/ 1792 w 2951"/>
                <a:gd name="T89" fmla="*/ 5506 h 6539"/>
                <a:gd name="T90" fmla="*/ 1689 w 2951"/>
                <a:gd name="T91" fmla="*/ 5713 h 6539"/>
                <a:gd name="T92" fmla="*/ 1863 w 2951"/>
                <a:gd name="T93" fmla="*/ 5829 h 6539"/>
                <a:gd name="T94" fmla="*/ 1681 w 2951"/>
                <a:gd name="T95" fmla="*/ 5914 h 6539"/>
                <a:gd name="T96" fmla="*/ 2043 w 2951"/>
                <a:gd name="T97" fmla="*/ 6284 h 6539"/>
                <a:gd name="T98" fmla="*/ 2279 w 2951"/>
                <a:gd name="T99" fmla="*/ 6237 h 6539"/>
                <a:gd name="T100" fmla="*/ 2427 w 2951"/>
                <a:gd name="T101" fmla="*/ 6247 h 6539"/>
                <a:gd name="T102" fmla="*/ 2538 w 2951"/>
                <a:gd name="T103" fmla="*/ 6539 h 6539"/>
                <a:gd name="T104" fmla="*/ 2832 w 2951"/>
                <a:gd name="T105" fmla="*/ 5316 h 6539"/>
                <a:gd name="T106" fmla="*/ 2951 w 2951"/>
                <a:gd name="T107" fmla="*/ 85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1" h="6539">
                  <a:moveTo>
                    <a:pt x="2951" y="85"/>
                  </a:moveTo>
                  <a:cubicBezTo>
                    <a:pt x="2936" y="85"/>
                    <a:pt x="2909" y="71"/>
                    <a:pt x="2883" y="116"/>
                  </a:cubicBezTo>
                  <a:cubicBezTo>
                    <a:pt x="2877" y="127"/>
                    <a:pt x="2914" y="140"/>
                    <a:pt x="2906" y="167"/>
                  </a:cubicBezTo>
                  <a:cubicBezTo>
                    <a:pt x="2888" y="230"/>
                    <a:pt x="2853" y="132"/>
                    <a:pt x="2840" y="193"/>
                  </a:cubicBezTo>
                  <a:cubicBezTo>
                    <a:pt x="2838" y="212"/>
                    <a:pt x="2872" y="238"/>
                    <a:pt x="2856" y="246"/>
                  </a:cubicBezTo>
                  <a:cubicBezTo>
                    <a:pt x="2848" y="249"/>
                    <a:pt x="2769" y="227"/>
                    <a:pt x="2771" y="220"/>
                  </a:cubicBezTo>
                  <a:cubicBezTo>
                    <a:pt x="2774" y="206"/>
                    <a:pt x="2790" y="198"/>
                    <a:pt x="2795" y="185"/>
                  </a:cubicBezTo>
                  <a:cubicBezTo>
                    <a:pt x="2801" y="172"/>
                    <a:pt x="2756" y="182"/>
                    <a:pt x="2718" y="132"/>
                  </a:cubicBezTo>
                  <a:cubicBezTo>
                    <a:pt x="2692" y="98"/>
                    <a:pt x="2750" y="114"/>
                    <a:pt x="2708" y="92"/>
                  </a:cubicBezTo>
                  <a:cubicBezTo>
                    <a:pt x="2676" y="79"/>
                    <a:pt x="2673" y="140"/>
                    <a:pt x="2613" y="92"/>
                  </a:cubicBezTo>
                  <a:cubicBezTo>
                    <a:pt x="2613" y="92"/>
                    <a:pt x="2578" y="47"/>
                    <a:pt x="2560" y="45"/>
                  </a:cubicBezTo>
                  <a:cubicBezTo>
                    <a:pt x="2538" y="40"/>
                    <a:pt x="2517" y="45"/>
                    <a:pt x="2499" y="37"/>
                  </a:cubicBezTo>
                  <a:cubicBezTo>
                    <a:pt x="2493" y="37"/>
                    <a:pt x="2491" y="0"/>
                    <a:pt x="2478" y="24"/>
                  </a:cubicBezTo>
                  <a:cubicBezTo>
                    <a:pt x="2451" y="74"/>
                    <a:pt x="2454" y="82"/>
                    <a:pt x="2456" y="132"/>
                  </a:cubicBezTo>
                  <a:cubicBezTo>
                    <a:pt x="2456" y="140"/>
                    <a:pt x="2470" y="148"/>
                    <a:pt x="2464" y="153"/>
                  </a:cubicBezTo>
                  <a:cubicBezTo>
                    <a:pt x="2425" y="190"/>
                    <a:pt x="2382" y="161"/>
                    <a:pt x="2340" y="188"/>
                  </a:cubicBezTo>
                  <a:cubicBezTo>
                    <a:pt x="2194" y="278"/>
                    <a:pt x="2372" y="185"/>
                    <a:pt x="2282" y="262"/>
                  </a:cubicBezTo>
                  <a:cubicBezTo>
                    <a:pt x="2276" y="267"/>
                    <a:pt x="2271" y="251"/>
                    <a:pt x="2266" y="254"/>
                  </a:cubicBezTo>
                  <a:cubicBezTo>
                    <a:pt x="2253" y="257"/>
                    <a:pt x="2237" y="262"/>
                    <a:pt x="2226" y="272"/>
                  </a:cubicBezTo>
                  <a:cubicBezTo>
                    <a:pt x="2215" y="286"/>
                    <a:pt x="2276" y="299"/>
                    <a:pt x="2276" y="307"/>
                  </a:cubicBezTo>
                  <a:cubicBezTo>
                    <a:pt x="2282" y="315"/>
                    <a:pt x="2255" y="304"/>
                    <a:pt x="2245" y="307"/>
                  </a:cubicBezTo>
                  <a:cubicBezTo>
                    <a:pt x="2234" y="310"/>
                    <a:pt x="2229" y="323"/>
                    <a:pt x="2221" y="328"/>
                  </a:cubicBezTo>
                  <a:cubicBezTo>
                    <a:pt x="2205" y="341"/>
                    <a:pt x="2253" y="362"/>
                    <a:pt x="2253" y="384"/>
                  </a:cubicBezTo>
                  <a:cubicBezTo>
                    <a:pt x="2255" y="410"/>
                    <a:pt x="2208" y="423"/>
                    <a:pt x="2208" y="450"/>
                  </a:cubicBezTo>
                  <a:cubicBezTo>
                    <a:pt x="2208" y="458"/>
                    <a:pt x="2215" y="460"/>
                    <a:pt x="2223" y="460"/>
                  </a:cubicBezTo>
                  <a:cubicBezTo>
                    <a:pt x="2250" y="463"/>
                    <a:pt x="2268" y="458"/>
                    <a:pt x="2263" y="503"/>
                  </a:cubicBezTo>
                  <a:cubicBezTo>
                    <a:pt x="2260" y="550"/>
                    <a:pt x="2218" y="521"/>
                    <a:pt x="2218" y="558"/>
                  </a:cubicBezTo>
                  <a:cubicBezTo>
                    <a:pt x="2221" y="659"/>
                    <a:pt x="2215" y="585"/>
                    <a:pt x="2178" y="662"/>
                  </a:cubicBezTo>
                  <a:cubicBezTo>
                    <a:pt x="2176" y="670"/>
                    <a:pt x="2192" y="678"/>
                    <a:pt x="2189" y="685"/>
                  </a:cubicBezTo>
                  <a:cubicBezTo>
                    <a:pt x="2181" y="725"/>
                    <a:pt x="2141" y="778"/>
                    <a:pt x="2123" y="815"/>
                  </a:cubicBezTo>
                  <a:cubicBezTo>
                    <a:pt x="2110" y="842"/>
                    <a:pt x="2094" y="868"/>
                    <a:pt x="2080" y="895"/>
                  </a:cubicBezTo>
                  <a:cubicBezTo>
                    <a:pt x="2078" y="903"/>
                    <a:pt x="2083" y="918"/>
                    <a:pt x="2075" y="921"/>
                  </a:cubicBezTo>
                  <a:cubicBezTo>
                    <a:pt x="2062" y="921"/>
                    <a:pt x="2059" y="897"/>
                    <a:pt x="2046" y="897"/>
                  </a:cubicBezTo>
                  <a:cubicBezTo>
                    <a:pt x="2025" y="900"/>
                    <a:pt x="2057" y="940"/>
                    <a:pt x="2049" y="958"/>
                  </a:cubicBezTo>
                  <a:cubicBezTo>
                    <a:pt x="2041" y="974"/>
                    <a:pt x="2020" y="977"/>
                    <a:pt x="2006" y="987"/>
                  </a:cubicBezTo>
                  <a:cubicBezTo>
                    <a:pt x="2001" y="993"/>
                    <a:pt x="2022" y="998"/>
                    <a:pt x="2022" y="1006"/>
                  </a:cubicBezTo>
                  <a:cubicBezTo>
                    <a:pt x="2017" y="1027"/>
                    <a:pt x="1980" y="1030"/>
                    <a:pt x="1998" y="1059"/>
                  </a:cubicBezTo>
                  <a:cubicBezTo>
                    <a:pt x="2012" y="1077"/>
                    <a:pt x="2057" y="1085"/>
                    <a:pt x="2049" y="1109"/>
                  </a:cubicBezTo>
                  <a:cubicBezTo>
                    <a:pt x="2038" y="1141"/>
                    <a:pt x="2020" y="1117"/>
                    <a:pt x="1996" y="1122"/>
                  </a:cubicBezTo>
                  <a:cubicBezTo>
                    <a:pt x="1967" y="1128"/>
                    <a:pt x="1996" y="1178"/>
                    <a:pt x="1951" y="1183"/>
                  </a:cubicBezTo>
                  <a:cubicBezTo>
                    <a:pt x="1948" y="1183"/>
                    <a:pt x="1945" y="1175"/>
                    <a:pt x="1945" y="1178"/>
                  </a:cubicBezTo>
                  <a:cubicBezTo>
                    <a:pt x="1932" y="1218"/>
                    <a:pt x="1906" y="1252"/>
                    <a:pt x="1887" y="1292"/>
                  </a:cubicBezTo>
                  <a:cubicBezTo>
                    <a:pt x="1882" y="1305"/>
                    <a:pt x="1948" y="1297"/>
                    <a:pt x="1900" y="1331"/>
                  </a:cubicBezTo>
                  <a:cubicBezTo>
                    <a:pt x="1890" y="1339"/>
                    <a:pt x="1871" y="1329"/>
                    <a:pt x="1861" y="1337"/>
                  </a:cubicBezTo>
                  <a:cubicBezTo>
                    <a:pt x="1842" y="1355"/>
                    <a:pt x="1853" y="1390"/>
                    <a:pt x="1840" y="1411"/>
                  </a:cubicBezTo>
                  <a:cubicBezTo>
                    <a:pt x="1837" y="1416"/>
                    <a:pt x="1829" y="1413"/>
                    <a:pt x="1826" y="1416"/>
                  </a:cubicBezTo>
                  <a:cubicBezTo>
                    <a:pt x="1818" y="1427"/>
                    <a:pt x="1808" y="1437"/>
                    <a:pt x="1803" y="1451"/>
                  </a:cubicBezTo>
                  <a:cubicBezTo>
                    <a:pt x="1800" y="1456"/>
                    <a:pt x="1821" y="1461"/>
                    <a:pt x="1816" y="1469"/>
                  </a:cubicBezTo>
                  <a:cubicBezTo>
                    <a:pt x="1805" y="1496"/>
                    <a:pt x="1736" y="1530"/>
                    <a:pt x="1755" y="1564"/>
                  </a:cubicBezTo>
                  <a:cubicBezTo>
                    <a:pt x="1760" y="1575"/>
                    <a:pt x="1787" y="1591"/>
                    <a:pt x="1792" y="1604"/>
                  </a:cubicBezTo>
                  <a:cubicBezTo>
                    <a:pt x="1797" y="1617"/>
                    <a:pt x="1760" y="1615"/>
                    <a:pt x="1750" y="1607"/>
                  </a:cubicBezTo>
                  <a:cubicBezTo>
                    <a:pt x="1742" y="1601"/>
                    <a:pt x="1747" y="1578"/>
                    <a:pt x="1739" y="1583"/>
                  </a:cubicBezTo>
                  <a:cubicBezTo>
                    <a:pt x="1715" y="1596"/>
                    <a:pt x="1681" y="1615"/>
                    <a:pt x="1678" y="1644"/>
                  </a:cubicBezTo>
                  <a:cubicBezTo>
                    <a:pt x="1678" y="1654"/>
                    <a:pt x="1705" y="1654"/>
                    <a:pt x="1705" y="1668"/>
                  </a:cubicBezTo>
                  <a:cubicBezTo>
                    <a:pt x="1705" y="1681"/>
                    <a:pt x="1686" y="1686"/>
                    <a:pt x="1675" y="1689"/>
                  </a:cubicBezTo>
                  <a:cubicBezTo>
                    <a:pt x="1668" y="1689"/>
                    <a:pt x="1665" y="1676"/>
                    <a:pt x="1660" y="1678"/>
                  </a:cubicBezTo>
                  <a:cubicBezTo>
                    <a:pt x="1638" y="1686"/>
                    <a:pt x="1638" y="1721"/>
                    <a:pt x="1633" y="1721"/>
                  </a:cubicBezTo>
                  <a:cubicBezTo>
                    <a:pt x="1625" y="1723"/>
                    <a:pt x="1596" y="1713"/>
                    <a:pt x="1591" y="1713"/>
                  </a:cubicBezTo>
                  <a:cubicBezTo>
                    <a:pt x="1535" y="1726"/>
                    <a:pt x="1596" y="1787"/>
                    <a:pt x="1588" y="1789"/>
                  </a:cubicBezTo>
                  <a:cubicBezTo>
                    <a:pt x="1562" y="1800"/>
                    <a:pt x="1580" y="1736"/>
                    <a:pt x="1556" y="1803"/>
                  </a:cubicBezTo>
                  <a:cubicBezTo>
                    <a:pt x="1540" y="1850"/>
                    <a:pt x="1615" y="1784"/>
                    <a:pt x="1620" y="1818"/>
                  </a:cubicBezTo>
                  <a:cubicBezTo>
                    <a:pt x="1620" y="1834"/>
                    <a:pt x="1617" y="1850"/>
                    <a:pt x="1620" y="1866"/>
                  </a:cubicBezTo>
                  <a:cubicBezTo>
                    <a:pt x="1622" y="1871"/>
                    <a:pt x="1633" y="1874"/>
                    <a:pt x="1633" y="1879"/>
                  </a:cubicBezTo>
                  <a:cubicBezTo>
                    <a:pt x="1628" y="1890"/>
                    <a:pt x="1604" y="1914"/>
                    <a:pt x="1615" y="1911"/>
                  </a:cubicBezTo>
                  <a:cubicBezTo>
                    <a:pt x="1617" y="1911"/>
                    <a:pt x="1697" y="1866"/>
                    <a:pt x="1697" y="1866"/>
                  </a:cubicBezTo>
                  <a:cubicBezTo>
                    <a:pt x="1702" y="1861"/>
                    <a:pt x="1689" y="1853"/>
                    <a:pt x="1691" y="1845"/>
                  </a:cubicBezTo>
                  <a:cubicBezTo>
                    <a:pt x="1697" y="1832"/>
                    <a:pt x="1728" y="1805"/>
                    <a:pt x="1739" y="1842"/>
                  </a:cubicBezTo>
                  <a:cubicBezTo>
                    <a:pt x="1742" y="1856"/>
                    <a:pt x="1739" y="1874"/>
                    <a:pt x="1728" y="1885"/>
                  </a:cubicBezTo>
                  <a:cubicBezTo>
                    <a:pt x="1720" y="1893"/>
                    <a:pt x="1710" y="1877"/>
                    <a:pt x="1699" y="1879"/>
                  </a:cubicBezTo>
                  <a:cubicBezTo>
                    <a:pt x="1678" y="1885"/>
                    <a:pt x="1705" y="1948"/>
                    <a:pt x="1726" y="1953"/>
                  </a:cubicBezTo>
                  <a:cubicBezTo>
                    <a:pt x="1771" y="1969"/>
                    <a:pt x="1808" y="1903"/>
                    <a:pt x="1816" y="1898"/>
                  </a:cubicBezTo>
                  <a:cubicBezTo>
                    <a:pt x="1829" y="1893"/>
                    <a:pt x="1842" y="1906"/>
                    <a:pt x="1855" y="1901"/>
                  </a:cubicBezTo>
                  <a:cubicBezTo>
                    <a:pt x="1866" y="1898"/>
                    <a:pt x="1906" y="1853"/>
                    <a:pt x="1927" y="1879"/>
                  </a:cubicBezTo>
                  <a:cubicBezTo>
                    <a:pt x="1969" y="1935"/>
                    <a:pt x="1919" y="1935"/>
                    <a:pt x="1903" y="1946"/>
                  </a:cubicBezTo>
                  <a:cubicBezTo>
                    <a:pt x="1890" y="1956"/>
                    <a:pt x="1890" y="1980"/>
                    <a:pt x="1877" y="1988"/>
                  </a:cubicBezTo>
                  <a:cubicBezTo>
                    <a:pt x="1866" y="1996"/>
                    <a:pt x="1848" y="1980"/>
                    <a:pt x="1834" y="1988"/>
                  </a:cubicBezTo>
                  <a:cubicBezTo>
                    <a:pt x="1821" y="1996"/>
                    <a:pt x="1816" y="2014"/>
                    <a:pt x="1808" y="2028"/>
                  </a:cubicBezTo>
                  <a:cubicBezTo>
                    <a:pt x="1797" y="2041"/>
                    <a:pt x="1779" y="2051"/>
                    <a:pt x="1779" y="2067"/>
                  </a:cubicBezTo>
                  <a:cubicBezTo>
                    <a:pt x="1776" y="2075"/>
                    <a:pt x="1797" y="2065"/>
                    <a:pt x="1803" y="2070"/>
                  </a:cubicBezTo>
                  <a:cubicBezTo>
                    <a:pt x="1821" y="2086"/>
                    <a:pt x="1765" y="2192"/>
                    <a:pt x="1805" y="2194"/>
                  </a:cubicBezTo>
                  <a:cubicBezTo>
                    <a:pt x="1816" y="2197"/>
                    <a:pt x="1824" y="2181"/>
                    <a:pt x="1834" y="2186"/>
                  </a:cubicBezTo>
                  <a:cubicBezTo>
                    <a:pt x="1845" y="2189"/>
                    <a:pt x="1845" y="2208"/>
                    <a:pt x="1858" y="2213"/>
                  </a:cubicBezTo>
                  <a:cubicBezTo>
                    <a:pt x="1866" y="2216"/>
                    <a:pt x="1877" y="2200"/>
                    <a:pt x="1885" y="2202"/>
                  </a:cubicBezTo>
                  <a:cubicBezTo>
                    <a:pt x="1906" y="2208"/>
                    <a:pt x="1930" y="2216"/>
                    <a:pt x="1938" y="2234"/>
                  </a:cubicBezTo>
                  <a:cubicBezTo>
                    <a:pt x="1938" y="2234"/>
                    <a:pt x="1924" y="2337"/>
                    <a:pt x="1922" y="2337"/>
                  </a:cubicBezTo>
                  <a:cubicBezTo>
                    <a:pt x="1916" y="2351"/>
                    <a:pt x="1898" y="2356"/>
                    <a:pt x="1890" y="2369"/>
                  </a:cubicBezTo>
                  <a:cubicBezTo>
                    <a:pt x="1879" y="2393"/>
                    <a:pt x="1898" y="2422"/>
                    <a:pt x="1885" y="2446"/>
                  </a:cubicBezTo>
                  <a:cubicBezTo>
                    <a:pt x="1877" y="2464"/>
                    <a:pt x="1837" y="2467"/>
                    <a:pt x="1866" y="2488"/>
                  </a:cubicBezTo>
                  <a:cubicBezTo>
                    <a:pt x="1911" y="2517"/>
                    <a:pt x="1927" y="2470"/>
                    <a:pt x="1969" y="2456"/>
                  </a:cubicBezTo>
                  <a:cubicBezTo>
                    <a:pt x="1993" y="2449"/>
                    <a:pt x="1961" y="2525"/>
                    <a:pt x="1990" y="2509"/>
                  </a:cubicBezTo>
                  <a:cubicBezTo>
                    <a:pt x="2025" y="2491"/>
                    <a:pt x="2049" y="2456"/>
                    <a:pt x="2086" y="2443"/>
                  </a:cubicBezTo>
                  <a:cubicBezTo>
                    <a:pt x="2102" y="2441"/>
                    <a:pt x="2112" y="2475"/>
                    <a:pt x="2128" y="2470"/>
                  </a:cubicBezTo>
                  <a:cubicBezTo>
                    <a:pt x="2215" y="2449"/>
                    <a:pt x="2125" y="2398"/>
                    <a:pt x="2260" y="2435"/>
                  </a:cubicBezTo>
                  <a:cubicBezTo>
                    <a:pt x="2266" y="2435"/>
                    <a:pt x="2276" y="2425"/>
                    <a:pt x="2279" y="2430"/>
                  </a:cubicBezTo>
                  <a:cubicBezTo>
                    <a:pt x="2284" y="2441"/>
                    <a:pt x="2268" y="2449"/>
                    <a:pt x="2268" y="2456"/>
                  </a:cubicBezTo>
                  <a:cubicBezTo>
                    <a:pt x="2276" y="2496"/>
                    <a:pt x="2358" y="2560"/>
                    <a:pt x="2345" y="2597"/>
                  </a:cubicBezTo>
                  <a:cubicBezTo>
                    <a:pt x="2327" y="2660"/>
                    <a:pt x="2268" y="2764"/>
                    <a:pt x="2202" y="2790"/>
                  </a:cubicBezTo>
                  <a:cubicBezTo>
                    <a:pt x="2165" y="2803"/>
                    <a:pt x="2147" y="2758"/>
                    <a:pt x="2123" y="2771"/>
                  </a:cubicBezTo>
                  <a:cubicBezTo>
                    <a:pt x="2091" y="2793"/>
                    <a:pt x="2189" y="2888"/>
                    <a:pt x="2123" y="2959"/>
                  </a:cubicBezTo>
                  <a:cubicBezTo>
                    <a:pt x="2065" y="3018"/>
                    <a:pt x="2149" y="2885"/>
                    <a:pt x="2075" y="2930"/>
                  </a:cubicBezTo>
                  <a:cubicBezTo>
                    <a:pt x="2046" y="2949"/>
                    <a:pt x="2020" y="2981"/>
                    <a:pt x="1977" y="2991"/>
                  </a:cubicBezTo>
                  <a:cubicBezTo>
                    <a:pt x="1967" y="2997"/>
                    <a:pt x="1956" y="2994"/>
                    <a:pt x="1943" y="2991"/>
                  </a:cubicBezTo>
                  <a:cubicBezTo>
                    <a:pt x="1938" y="2989"/>
                    <a:pt x="1935" y="2981"/>
                    <a:pt x="1927" y="2981"/>
                  </a:cubicBezTo>
                  <a:cubicBezTo>
                    <a:pt x="1919" y="2983"/>
                    <a:pt x="1916" y="2999"/>
                    <a:pt x="1908" y="2997"/>
                  </a:cubicBezTo>
                  <a:cubicBezTo>
                    <a:pt x="1900" y="2997"/>
                    <a:pt x="1900" y="2981"/>
                    <a:pt x="1895" y="2978"/>
                  </a:cubicBezTo>
                  <a:cubicBezTo>
                    <a:pt x="1890" y="2978"/>
                    <a:pt x="1887" y="2989"/>
                    <a:pt x="1882" y="2989"/>
                  </a:cubicBezTo>
                  <a:cubicBezTo>
                    <a:pt x="1877" y="2989"/>
                    <a:pt x="1871" y="2986"/>
                    <a:pt x="1866" y="2981"/>
                  </a:cubicBezTo>
                  <a:cubicBezTo>
                    <a:pt x="1858" y="2965"/>
                    <a:pt x="1863" y="2928"/>
                    <a:pt x="1832" y="2941"/>
                  </a:cubicBezTo>
                  <a:cubicBezTo>
                    <a:pt x="1821" y="2944"/>
                    <a:pt x="1813" y="2957"/>
                    <a:pt x="1800" y="2959"/>
                  </a:cubicBezTo>
                  <a:cubicBezTo>
                    <a:pt x="1792" y="2959"/>
                    <a:pt x="1787" y="2944"/>
                    <a:pt x="1779" y="2946"/>
                  </a:cubicBezTo>
                  <a:cubicBezTo>
                    <a:pt x="1739" y="2962"/>
                    <a:pt x="1776" y="2975"/>
                    <a:pt x="1773" y="2989"/>
                  </a:cubicBezTo>
                  <a:cubicBezTo>
                    <a:pt x="1771" y="3007"/>
                    <a:pt x="1707" y="3026"/>
                    <a:pt x="1699" y="3031"/>
                  </a:cubicBezTo>
                  <a:cubicBezTo>
                    <a:pt x="1678" y="3049"/>
                    <a:pt x="1744" y="3092"/>
                    <a:pt x="1734" y="3102"/>
                  </a:cubicBezTo>
                  <a:cubicBezTo>
                    <a:pt x="1726" y="3110"/>
                    <a:pt x="1707" y="3105"/>
                    <a:pt x="1699" y="3116"/>
                  </a:cubicBezTo>
                  <a:cubicBezTo>
                    <a:pt x="1694" y="3124"/>
                    <a:pt x="1705" y="3134"/>
                    <a:pt x="1702" y="3145"/>
                  </a:cubicBezTo>
                  <a:cubicBezTo>
                    <a:pt x="1694" y="3182"/>
                    <a:pt x="1607" y="3118"/>
                    <a:pt x="1604" y="3118"/>
                  </a:cubicBezTo>
                  <a:cubicBezTo>
                    <a:pt x="1591" y="3121"/>
                    <a:pt x="1588" y="3137"/>
                    <a:pt x="1580" y="3147"/>
                  </a:cubicBezTo>
                  <a:cubicBezTo>
                    <a:pt x="1572" y="3155"/>
                    <a:pt x="1522" y="3182"/>
                    <a:pt x="1527" y="3198"/>
                  </a:cubicBezTo>
                  <a:cubicBezTo>
                    <a:pt x="1532" y="3206"/>
                    <a:pt x="1548" y="3206"/>
                    <a:pt x="1551" y="3216"/>
                  </a:cubicBezTo>
                  <a:cubicBezTo>
                    <a:pt x="1556" y="3245"/>
                    <a:pt x="1493" y="3216"/>
                    <a:pt x="1490" y="3219"/>
                  </a:cubicBezTo>
                  <a:cubicBezTo>
                    <a:pt x="1474" y="3248"/>
                    <a:pt x="1530" y="3259"/>
                    <a:pt x="1506" y="3298"/>
                  </a:cubicBezTo>
                  <a:cubicBezTo>
                    <a:pt x="1501" y="3309"/>
                    <a:pt x="1480" y="3301"/>
                    <a:pt x="1474" y="3312"/>
                  </a:cubicBezTo>
                  <a:cubicBezTo>
                    <a:pt x="1464" y="3327"/>
                    <a:pt x="1498" y="3354"/>
                    <a:pt x="1498" y="3367"/>
                  </a:cubicBezTo>
                  <a:cubicBezTo>
                    <a:pt x="1498" y="3367"/>
                    <a:pt x="1472" y="3484"/>
                    <a:pt x="1472" y="3486"/>
                  </a:cubicBezTo>
                  <a:cubicBezTo>
                    <a:pt x="1464" y="3505"/>
                    <a:pt x="1432" y="3473"/>
                    <a:pt x="1411" y="3476"/>
                  </a:cubicBezTo>
                  <a:cubicBezTo>
                    <a:pt x="1400" y="3476"/>
                    <a:pt x="1400" y="3494"/>
                    <a:pt x="1390" y="3497"/>
                  </a:cubicBezTo>
                  <a:cubicBezTo>
                    <a:pt x="1360" y="3505"/>
                    <a:pt x="1186" y="3431"/>
                    <a:pt x="1180" y="3497"/>
                  </a:cubicBezTo>
                  <a:cubicBezTo>
                    <a:pt x="1178" y="3507"/>
                    <a:pt x="1178" y="3523"/>
                    <a:pt x="1188" y="3529"/>
                  </a:cubicBezTo>
                  <a:cubicBezTo>
                    <a:pt x="1196" y="3534"/>
                    <a:pt x="1217" y="3510"/>
                    <a:pt x="1231" y="3526"/>
                  </a:cubicBezTo>
                  <a:cubicBezTo>
                    <a:pt x="1244" y="3544"/>
                    <a:pt x="1294" y="3597"/>
                    <a:pt x="1286" y="3624"/>
                  </a:cubicBezTo>
                  <a:cubicBezTo>
                    <a:pt x="1278" y="3645"/>
                    <a:pt x="1247" y="3656"/>
                    <a:pt x="1231" y="3634"/>
                  </a:cubicBezTo>
                  <a:cubicBezTo>
                    <a:pt x="1220" y="3621"/>
                    <a:pt x="1212" y="3605"/>
                    <a:pt x="1207" y="3587"/>
                  </a:cubicBezTo>
                  <a:cubicBezTo>
                    <a:pt x="1204" y="3576"/>
                    <a:pt x="1212" y="3555"/>
                    <a:pt x="1202" y="3555"/>
                  </a:cubicBezTo>
                  <a:lnTo>
                    <a:pt x="1120" y="3558"/>
                  </a:lnTo>
                  <a:cubicBezTo>
                    <a:pt x="1059" y="3531"/>
                    <a:pt x="1130" y="3505"/>
                    <a:pt x="1037" y="3523"/>
                  </a:cubicBezTo>
                  <a:cubicBezTo>
                    <a:pt x="1016" y="3529"/>
                    <a:pt x="1003" y="3550"/>
                    <a:pt x="985" y="3550"/>
                  </a:cubicBezTo>
                  <a:cubicBezTo>
                    <a:pt x="902" y="3547"/>
                    <a:pt x="979" y="3478"/>
                    <a:pt x="873" y="3513"/>
                  </a:cubicBezTo>
                  <a:cubicBezTo>
                    <a:pt x="842" y="3523"/>
                    <a:pt x="757" y="3634"/>
                    <a:pt x="733" y="3624"/>
                  </a:cubicBezTo>
                  <a:cubicBezTo>
                    <a:pt x="701" y="3605"/>
                    <a:pt x="680" y="3571"/>
                    <a:pt x="646" y="3555"/>
                  </a:cubicBezTo>
                  <a:cubicBezTo>
                    <a:pt x="640" y="3552"/>
                    <a:pt x="648" y="3566"/>
                    <a:pt x="646" y="3568"/>
                  </a:cubicBezTo>
                  <a:cubicBezTo>
                    <a:pt x="640" y="3587"/>
                    <a:pt x="638" y="3605"/>
                    <a:pt x="624" y="3621"/>
                  </a:cubicBezTo>
                  <a:cubicBezTo>
                    <a:pt x="617" y="3632"/>
                    <a:pt x="598" y="3629"/>
                    <a:pt x="590" y="3637"/>
                  </a:cubicBezTo>
                  <a:cubicBezTo>
                    <a:pt x="556" y="3680"/>
                    <a:pt x="619" y="3693"/>
                    <a:pt x="598" y="3735"/>
                  </a:cubicBezTo>
                  <a:cubicBezTo>
                    <a:pt x="587" y="3754"/>
                    <a:pt x="572" y="3693"/>
                    <a:pt x="558" y="3719"/>
                  </a:cubicBezTo>
                  <a:cubicBezTo>
                    <a:pt x="542" y="3751"/>
                    <a:pt x="569" y="3770"/>
                    <a:pt x="521" y="3772"/>
                  </a:cubicBezTo>
                  <a:cubicBezTo>
                    <a:pt x="471" y="3777"/>
                    <a:pt x="542" y="3738"/>
                    <a:pt x="513" y="3722"/>
                  </a:cubicBezTo>
                  <a:cubicBezTo>
                    <a:pt x="455" y="3690"/>
                    <a:pt x="466" y="3746"/>
                    <a:pt x="421" y="3756"/>
                  </a:cubicBezTo>
                  <a:cubicBezTo>
                    <a:pt x="405" y="3759"/>
                    <a:pt x="389" y="3748"/>
                    <a:pt x="373" y="3754"/>
                  </a:cubicBezTo>
                  <a:cubicBezTo>
                    <a:pt x="365" y="3754"/>
                    <a:pt x="415" y="3788"/>
                    <a:pt x="413" y="3796"/>
                  </a:cubicBezTo>
                  <a:cubicBezTo>
                    <a:pt x="394" y="3878"/>
                    <a:pt x="397" y="3756"/>
                    <a:pt x="370" y="3807"/>
                  </a:cubicBezTo>
                  <a:cubicBezTo>
                    <a:pt x="352" y="3836"/>
                    <a:pt x="392" y="3844"/>
                    <a:pt x="392" y="3867"/>
                  </a:cubicBezTo>
                  <a:cubicBezTo>
                    <a:pt x="392" y="3870"/>
                    <a:pt x="376" y="3960"/>
                    <a:pt x="373" y="3965"/>
                  </a:cubicBezTo>
                  <a:cubicBezTo>
                    <a:pt x="362" y="3981"/>
                    <a:pt x="344" y="3989"/>
                    <a:pt x="333" y="4005"/>
                  </a:cubicBezTo>
                  <a:cubicBezTo>
                    <a:pt x="325" y="4024"/>
                    <a:pt x="333" y="4045"/>
                    <a:pt x="323" y="4063"/>
                  </a:cubicBezTo>
                  <a:cubicBezTo>
                    <a:pt x="309" y="4082"/>
                    <a:pt x="267" y="4074"/>
                    <a:pt x="259" y="4098"/>
                  </a:cubicBezTo>
                  <a:cubicBezTo>
                    <a:pt x="238" y="4167"/>
                    <a:pt x="307" y="4167"/>
                    <a:pt x="302" y="4182"/>
                  </a:cubicBezTo>
                  <a:cubicBezTo>
                    <a:pt x="296" y="4196"/>
                    <a:pt x="288" y="4212"/>
                    <a:pt x="278" y="4225"/>
                  </a:cubicBezTo>
                  <a:cubicBezTo>
                    <a:pt x="275" y="4230"/>
                    <a:pt x="267" y="4227"/>
                    <a:pt x="264" y="4233"/>
                  </a:cubicBezTo>
                  <a:cubicBezTo>
                    <a:pt x="264" y="4235"/>
                    <a:pt x="249" y="4317"/>
                    <a:pt x="246" y="4323"/>
                  </a:cubicBezTo>
                  <a:cubicBezTo>
                    <a:pt x="235" y="4344"/>
                    <a:pt x="185" y="4339"/>
                    <a:pt x="185" y="4347"/>
                  </a:cubicBezTo>
                  <a:cubicBezTo>
                    <a:pt x="185" y="4362"/>
                    <a:pt x="212" y="4349"/>
                    <a:pt x="212" y="4349"/>
                  </a:cubicBezTo>
                  <a:cubicBezTo>
                    <a:pt x="230" y="4362"/>
                    <a:pt x="294" y="4439"/>
                    <a:pt x="309" y="4455"/>
                  </a:cubicBezTo>
                  <a:cubicBezTo>
                    <a:pt x="315" y="4463"/>
                    <a:pt x="309" y="4479"/>
                    <a:pt x="317" y="4484"/>
                  </a:cubicBezTo>
                  <a:cubicBezTo>
                    <a:pt x="339" y="4503"/>
                    <a:pt x="341" y="4445"/>
                    <a:pt x="357" y="4495"/>
                  </a:cubicBezTo>
                  <a:cubicBezTo>
                    <a:pt x="360" y="4505"/>
                    <a:pt x="360" y="4519"/>
                    <a:pt x="357" y="4529"/>
                  </a:cubicBezTo>
                  <a:cubicBezTo>
                    <a:pt x="294" y="4683"/>
                    <a:pt x="254" y="4595"/>
                    <a:pt x="161" y="4556"/>
                  </a:cubicBezTo>
                  <a:cubicBezTo>
                    <a:pt x="151" y="4550"/>
                    <a:pt x="42" y="4505"/>
                    <a:pt x="34" y="4521"/>
                  </a:cubicBezTo>
                  <a:cubicBezTo>
                    <a:pt x="24" y="4550"/>
                    <a:pt x="0" y="4603"/>
                    <a:pt x="24" y="4638"/>
                  </a:cubicBezTo>
                  <a:cubicBezTo>
                    <a:pt x="29" y="4643"/>
                    <a:pt x="53" y="4648"/>
                    <a:pt x="53" y="4662"/>
                  </a:cubicBezTo>
                  <a:cubicBezTo>
                    <a:pt x="55" y="4720"/>
                    <a:pt x="13" y="4736"/>
                    <a:pt x="13" y="4768"/>
                  </a:cubicBezTo>
                  <a:cubicBezTo>
                    <a:pt x="10" y="4775"/>
                    <a:pt x="76" y="4955"/>
                    <a:pt x="76" y="4955"/>
                  </a:cubicBezTo>
                  <a:cubicBezTo>
                    <a:pt x="92" y="4969"/>
                    <a:pt x="140" y="4945"/>
                    <a:pt x="156" y="4977"/>
                  </a:cubicBezTo>
                  <a:cubicBezTo>
                    <a:pt x="174" y="5022"/>
                    <a:pt x="145" y="5043"/>
                    <a:pt x="140" y="5080"/>
                  </a:cubicBezTo>
                  <a:cubicBezTo>
                    <a:pt x="135" y="5120"/>
                    <a:pt x="156" y="5186"/>
                    <a:pt x="161" y="5226"/>
                  </a:cubicBezTo>
                  <a:cubicBezTo>
                    <a:pt x="164" y="5241"/>
                    <a:pt x="159" y="5263"/>
                    <a:pt x="169" y="5273"/>
                  </a:cubicBezTo>
                  <a:cubicBezTo>
                    <a:pt x="177" y="5278"/>
                    <a:pt x="304" y="5247"/>
                    <a:pt x="323" y="5252"/>
                  </a:cubicBezTo>
                  <a:cubicBezTo>
                    <a:pt x="341" y="5257"/>
                    <a:pt x="328" y="5292"/>
                    <a:pt x="344" y="5300"/>
                  </a:cubicBezTo>
                  <a:cubicBezTo>
                    <a:pt x="352" y="5305"/>
                    <a:pt x="362" y="5289"/>
                    <a:pt x="368" y="5294"/>
                  </a:cubicBezTo>
                  <a:cubicBezTo>
                    <a:pt x="373" y="5300"/>
                    <a:pt x="368" y="5313"/>
                    <a:pt x="365" y="5323"/>
                  </a:cubicBezTo>
                  <a:cubicBezTo>
                    <a:pt x="362" y="5329"/>
                    <a:pt x="347" y="5331"/>
                    <a:pt x="352" y="5337"/>
                  </a:cubicBezTo>
                  <a:cubicBezTo>
                    <a:pt x="362" y="5353"/>
                    <a:pt x="384" y="5353"/>
                    <a:pt x="397" y="5366"/>
                  </a:cubicBezTo>
                  <a:cubicBezTo>
                    <a:pt x="402" y="5368"/>
                    <a:pt x="394" y="5376"/>
                    <a:pt x="392" y="5382"/>
                  </a:cubicBezTo>
                  <a:cubicBezTo>
                    <a:pt x="392" y="5382"/>
                    <a:pt x="394" y="5384"/>
                    <a:pt x="394" y="5387"/>
                  </a:cubicBezTo>
                  <a:cubicBezTo>
                    <a:pt x="397" y="5387"/>
                    <a:pt x="468" y="5398"/>
                    <a:pt x="468" y="5398"/>
                  </a:cubicBezTo>
                  <a:cubicBezTo>
                    <a:pt x="474" y="5392"/>
                    <a:pt x="447" y="5342"/>
                    <a:pt x="450" y="5339"/>
                  </a:cubicBezTo>
                  <a:cubicBezTo>
                    <a:pt x="468" y="5337"/>
                    <a:pt x="489" y="5345"/>
                    <a:pt x="511" y="5339"/>
                  </a:cubicBezTo>
                  <a:cubicBezTo>
                    <a:pt x="545" y="5329"/>
                    <a:pt x="564" y="5276"/>
                    <a:pt x="606" y="5286"/>
                  </a:cubicBezTo>
                  <a:cubicBezTo>
                    <a:pt x="707" y="5313"/>
                    <a:pt x="752" y="5363"/>
                    <a:pt x="834" y="5416"/>
                  </a:cubicBezTo>
                  <a:cubicBezTo>
                    <a:pt x="871" y="5440"/>
                    <a:pt x="924" y="5440"/>
                    <a:pt x="950" y="5472"/>
                  </a:cubicBezTo>
                  <a:cubicBezTo>
                    <a:pt x="966" y="5493"/>
                    <a:pt x="929" y="5535"/>
                    <a:pt x="916" y="5538"/>
                  </a:cubicBezTo>
                  <a:cubicBezTo>
                    <a:pt x="900" y="5538"/>
                    <a:pt x="868" y="5498"/>
                    <a:pt x="855" y="5546"/>
                  </a:cubicBezTo>
                  <a:cubicBezTo>
                    <a:pt x="836" y="5617"/>
                    <a:pt x="998" y="5586"/>
                    <a:pt x="1053" y="5583"/>
                  </a:cubicBezTo>
                  <a:cubicBezTo>
                    <a:pt x="1043" y="5546"/>
                    <a:pt x="1030" y="5509"/>
                    <a:pt x="1037" y="5501"/>
                  </a:cubicBezTo>
                  <a:cubicBezTo>
                    <a:pt x="1053" y="5488"/>
                    <a:pt x="1077" y="5511"/>
                    <a:pt x="1093" y="5501"/>
                  </a:cubicBezTo>
                  <a:cubicBezTo>
                    <a:pt x="1101" y="5496"/>
                    <a:pt x="1064" y="5485"/>
                    <a:pt x="1072" y="5480"/>
                  </a:cubicBezTo>
                  <a:cubicBezTo>
                    <a:pt x="1082" y="5472"/>
                    <a:pt x="1096" y="5488"/>
                    <a:pt x="1109" y="5490"/>
                  </a:cubicBezTo>
                  <a:cubicBezTo>
                    <a:pt x="1114" y="5490"/>
                    <a:pt x="1170" y="5408"/>
                    <a:pt x="1175" y="5392"/>
                  </a:cubicBezTo>
                  <a:cubicBezTo>
                    <a:pt x="1183" y="5371"/>
                    <a:pt x="1172" y="5316"/>
                    <a:pt x="1191" y="5326"/>
                  </a:cubicBezTo>
                  <a:cubicBezTo>
                    <a:pt x="1196" y="5329"/>
                    <a:pt x="1199" y="5345"/>
                    <a:pt x="1202" y="5339"/>
                  </a:cubicBezTo>
                  <a:cubicBezTo>
                    <a:pt x="1210" y="5313"/>
                    <a:pt x="1199" y="5281"/>
                    <a:pt x="1207" y="5260"/>
                  </a:cubicBezTo>
                  <a:cubicBezTo>
                    <a:pt x="1210" y="5252"/>
                    <a:pt x="1220" y="5263"/>
                    <a:pt x="1225" y="5260"/>
                  </a:cubicBezTo>
                  <a:cubicBezTo>
                    <a:pt x="1233" y="5257"/>
                    <a:pt x="1233" y="5241"/>
                    <a:pt x="1239" y="5244"/>
                  </a:cubicBezTo>
                  <a:cubicBezTo>
                    <a:pt x="1247" y="5247"/>
                    <a:pt x="1239" y="5263"/>
                    <a:pt x="1247" y="5268"/>
                  </a:cubicBezTo>
                  <a:cubicBezTo>
                    <a:pt x="1249" y="5273"/>
                    <a:pt x="1249" y="5257"/>
                    <a:pt x="1249" y="5252"/>
                  </a:cubicBezTo>
                  <a:cubicBezTo>
                    <a:pt x="1247" y="5239"/>
                    <a:pt x="1241" y="5186"/>
                    <a:pt x="1260" y="5210"/>
                  </a:cubicBezTo>
                  <a:cubicBezTo>
                    <a:pt x="1262" y="5212"/>
                    <a:pt x="1273" y="5220"/>
                    <a:pt x="1273" y="5215"/>
                  </a:cubicBezTo>
                  <a:cubicBezTo>
                    <a:pt x="1278" y="5157"/>
                    <a:pt x="1262" y="5141"/>
                    <a:pt x="1318" y="5093"/>
                  </a:cubicBezTo>
                  <a:cubicBezTo>
                    <a:pt x="1368" y="5048"/>
                    <a:pt x="1419" y="5101"/>
                    <a:pt x="1466" y="5083"/>
                  </a:cubicBezTo>
                  <a:cubicBezTo>
                    <a:pt x="1477" y="5080"/>
                    <a:pt x="1477" y="5064"/>
                    <a:pt x="1485" y="5059"/>
                  </a:cubicBezTo>
                  <a:cubicBezTo>
                    <a:pt x="1490" y="5053"/>
                    <a:pt x="1485" y="5075"/>
                    <a:pt x="1490" y="5075"/>
                  </a:cubicBezTo>
                  <a:cubicBezTo>
                    <a:pt x="1517" y="5077"/>
                    <a:pt x="1546" y="5064"/>
                    <a:pt x="1570" y="5056"/>
                  </a:cubicBezTo>
                  <a:cubicBezTo>
                    <a:pt x="1585" y="5048"/>
                    <a:pt x="1577" y="4966"/>
                    <a:pt x="1580" y="4961"/>
                  </a:cubicBezTo>
                  <a:cubicBezTo>
                    <a:pt x="1588" y="4950"/>
                    <a:pt x="1609" y="4961"/>
                    <a:pt x="1622" y="4953"/>
                  </a:cubicBezTo>
                  <a:cubicBezTo>
                    <a:pt x="1646" y="4942"/>
                    <a:pt x="1686" y="4889"/>
                    <a:pt x="1715" y="4910"/>
                  </a:cubicBezTo>
                  <a:cubicBezTo>
                    <a:pt x="1728" y="4918"/>
                    <a:pt x="1736" y="4937"/>
                    <a:pt x="1752" y="4948"/>
                  </a:cubicBezTo>
                  <a:cubicBezTo>
                    <a:pt x="1763" y="4953"/>
                    <a:pt x="1795" y="4945"/>
                    <a:pt x="1795" y="4969"/>
                  </a:cubicBezTo>
                  <a:cubicBezTo>
                    <a:pt x="1795" y="4971"/>
                    <a:pt x="1784" y="4971"/>
                    <a:pt x="1784" y="4974"/>
                  </a:cubicBezTo>
                  <a:cubicBezTo>
                    <a:pt x="1781" y="4995"/>
                    <a:pt x="1781" y="5019"/>
                    <a:pt x="1784" y="5040"/>
                  </a:cubicBezTo>
                  <a:cubicBezTo>
                    <a:pt x="1784" y="5048"/>
                    <a:pt x="1784" y="5024"/>
                    <a:pt x="1789" y="5022"/>
                  </a:cubicBezTo>
                  <a:cubicBezTo>
                    <a:pt x="1797" y="5016"/>
                    <a:pt x="1803" y="5032"/>
                    <a:pt x="1810" y="5038"/>
                  </a:cubicBezTo>
                  <a:cubicBezTo>
                    <a:pt x="1853" y="5072"/>
                    <a:pt x="1879" y="5117"/>
                    <a:pt x="1890" y="5173"/>
                  </a:cubicBezTo>
                  <a:cubicBezTo>
                    <a:pt x="1903" y="5231"/>
                    <a:pt x="1885" y="5300"/>
                    <a:pt x="1906" y="5355"/>
                  </a:cubicBezTo>
                  <a:cubicBezTo>
                    <a:pt x="1916" y="5379"/>
                    <a:pt x="2054" y="5334"/>
                    <a:pt x="2049" y="5347"/>
                  </a:cubicBezTo>
                  <a:cubicBezTo>
                    <a:pt x="2025" y="5406"/>
                    <a:pt x="1938" y="5413"/>
                    <a:pt x="1885" y="5435"/>
                  </a:cubicBezTo>
                  <a:cubicBezTo>
                    <a:pt x="1850" y="5451"/>
                    <a:pt x="1829" y="5493"/>
                    <a:pt x="1792" y="5506"/>
                  </a:cubicBezTo>
                  <a:cubicBezTo>
                    <a:pt x="1773" y="5514"/>
                    <a:pt x="1750" y="5511"/>
                    <a:pt x="1731" y="5522"/>
                  </a:cubicBezTo>
                  <a:cubicBezTo>
                    <a:pt x="1713" y="5530"/>
                    <a:pt x="1731" y="5564"/>
                    <a:pt x="1718" y="5580"/>
                  </a:cubicBezTo>
                  <a:cubicBezTo>
                    <a:pt x="1710" y="5593"/>
                    <a:pt x="1686" y="5596"/>
                    <a:pt x="1681" y="5612"/>
                  </a:cubicBezTo>
                  <a:cubicBezTo>
                    <a:pt x="1644" y="5710"/>
                    <a:pt x="1699" y="5644"/>
                    <a:pt x="1715" y="5715"/>
                  </a:cubicBezTo>
                  <a:cubicBezTo>
                    <a:pt x="1718" y="5723"/>
                    <a:pt x="1697" y="5707"/>
                    <a:pt x="1689" y="5713"/>
                  </a:cubicBezTo>
                  <a:cubicBezTo>
                    <a:pt x="1673" y="5726"/>
                    <a:pt x="1660" y="5747"/>
                    <a:pt x="1657" y="5768"/>
                  </a:cubicBezTo>
                  <a:cubicBezTo>
                    <a:pt x="1646" y="5832"/>
                    <a:pt x="1728" y="5805"/>
                    <a:pt x="1752" y="5811"/>
                  </a:cubicBezTo>
                  <a:cubicBezTo>
                    <a:pt x="1768" y="5816"/>
                    <a:pt x="1776" y="5837"/>
                    <a:pt x="1792" y="5840"/>
                  </a:cubicBezTo>
                  <a:cubicBezTo>
                    <a:pt x="1803" y="5840"/>
                    <a:pt x="1805" y="5821"/>
                    <a:pt x="1813" y="5818"/>
                  </a:cubicBezTo>
                  <a:cubicBezTo>
                    <a:pt x="1829" y="5816"/>
                    <a:pt x="1850" y="5816"/>
                    <a:pt x="1863" y="5829"/>
                  </a:cubicBezTo>
                  <a:cubicBezTo>
                    <a:pt x="1869" y="5834"/>
                    <a:pt x="1842" y="5834"/>
                    <a:pt x="1834" y="5840"/>
                  </a:cubicBezTo>
                  <a:cubicBezTo>
                    <a:pt x="1826" y="5845"/>
                    <a:pt x="1803" y="5848"/>
                    <a:pt x="1797" y="5856"/>
                  </a:cubicBezTo>
                  <a:cubicBezTo>
                    <a:pt x="1795" y="5866"/>
                    <a:pt x="1800" y="5882"/>
                    <a:pt x="1795" y="5887"/>
                  </a:cubicBezTo>
                  <a:cubicBezTo>
                    <a:pt x="1755" y="5927"/>
                    <a:pt x="1736" y="5882"/>
                    <a:pt x="1699" y="5887"/>
                  </a:cubicBezTo>
                  <a:cubicBezTo>
                    <a:pt x="1641" y="5898"/>
                    <a:pt x="1707" y="5895"/>
                    <a:pt x="1681" y="5914"/>
                  </a:cubicBezTo>
                  <a:cubicBezTo>
                    <a:pt x="1644" y="5938"/>
                    <a:pt x="1564" y="5927"/>
                    <a:pt x="1577" y="5996"/>
                  </a:cubicBezTo>
                  <a:cubicBezTo>
                    <a:pt x="1604" y="6139"/>
                    <a:pt x="1718" y="5993"/>
                    <a:pt x="1768" y="6025"/>
                  </a:cubicBezTo>
                  <a:cubicBezTo>
                    <a:pt x="1784" y="6036"/>
                    <a:pt x="1787" y="6059"/>
                    <a:pt x="1800" y="6073"/>
                  </a:cubicBezTo>
                  <a:cubicBezTo>
                    <a:pt x="1840" y="6104"/>
                    <a:pt x="1977" y="6160"/>
                    <a:pt x="2001" y="6186"/>
                  </a:cubicBezTo>
                  <a:cubicBezTo>
                    <a:pt x="2025" y="6210"/>
                    <a:pt x="2009" y="6274"/>
                    <a:pt x="2043" y="6284"/>
                  </a:cubicBezTo>
                  <a:cubicBezTo>
                    <a:pt x="2062" y="6287"/>
                    <a:pt x="2107" y="6229"/>
                    <a:pt x="2131" y="6224"/>
                  </a:cubicBezTo>
                  <a:cubicBezTo>
                    <a:pt x="2136" y="6224"/>
                    <a:pt x="2131" y="6239"/>
                    <a:pt x="2136" y="6242"/>
                  </a:cubicBezTo>
                  <a:cubicBezTo>
                    <a:pt x="2157" y="6255"/>
                    <a:pt x="2181" y="6261"/>
                    <a:pt x="2205" y="6274"/>
                  </a:cubicBezTo>
                  <a:cubicBezTo>
                    <a:pt x="2213" y="6279"/>
                    <a:pt x="2223" y="6284"/>
                    <a:pt x="2237" y="6287"/>
                  </a:cubicBezTo>
                  <a:cubicBezTo>
                    <a:pt x="2258" y="6292"/>
                    <a:pt x="2260" y="6250"/>
                    <a:pt x="2279" y="6237"/>
                  </a:cubicBezTo>
                  <a:cubicBezTo>
                    <a:pt x="2298" y="6224"/>
                    <a:pt x="2305" y="6255"/>
                    <a:pt x="2321" y="6250"/>
                  </a:cubicBezTo>
                  <a:cubicBezTo>
                    <a:pt x="2337" y="6245"/>
                    <a:pt x="2369" y="6165"/>
                    <a:pt x="2427" y="6205"/>
                  </a:cubicBezTo>
                  <a:cubicBezTo>
                    <a:pt x="2441" y="6213"/>
                    <a:pt x="2462" y="6239"/>
                    <a:pt x="2448" y="6247"/>
                  </a:cubicBezTo>
                  <a:cubicBezTo>
                    <a:pt x="2433" y="6258"/>
                    <a:pt x="2411" y="6229"/>
                    <a:pt x="2393" y="6229"/>
                  </a:cubicBezTo>
                  <a:cubicBezTo>
                    <a:pt x="2380" y="6229"/>
                    <a:pt x="2417" y="6239"/>
                    <a:pt x="2427" y="6247"/>
                  </a:cubicBezTo>
                  <a:cubicBezTo>
                    <a:pt x="2456" y="6266"/>
                    <a:pt x="2464" y="6306"/>
                    <a:pt x="2470" y="6340"/>
                  </a:cubicBezTo>
                  <a:cubicBezTo>
                    <a:pt x="2472" y="6361"/>
                    <a:pt x="2475" y="6382"/>
                    <a:pt x="2472" y="6401"/>
                  </a:cubicBezTo>
                  <a:cubicBezTo>
                    <a:pt x="2470" y="6406"/>
                    <a:pt x="2462" y="6404"/>
                    <a:pt x="2462" y="6409"/>
                  </a:cubicBezTo>
                  <a:cubicBezTo>
                    <a:pt x="2456" y="6451"/>
                    <a:pt x="2507" y="6454"/>
                    <a:pt x="2525" y="6486"/>
                  </a:cubicBezTo>
                  <a:cubicBezTo>
                    <a:pt x="2536" y="6501"/>
                    <a:pt x="2525" y="6525"/>
                    <a:pt x="2538" y="6539"/>
                  </a:cubicBezTo>
                  <a:cubicBezTo>
                    <a:pt x="2554" y="6478"/>
                    <a:pt x="2562" y="6401"/>
                    <a:pt x="2589" y="6340"/>
                  </a:cubicBezTo>
                  <a:cubicBezTo>
                    <a:pt x="2613" y="6287"/>
                    <a:pt x="2740" y="6123"/>
                    <a:pt x="2795" y="6107"/>
                  </a:cubicBezTo>
                  <a:cubicBezTo>
                    <a:pt x="2830" y="6096"/>
                    <a:pt x="2896" y="6089"/>
                    <a:pt x="2951" y="6091"/>
                  </a:cubicBezTo>
                  <a:lnTo>
                    <a:pt x="2951" y="5501"/>
                  </a:lnTo>
                  <a:cubicBezTo>
                    <a:pt x="2912" y="5440"/>
                    <a:pt x="2872" y="5376"/>
                    <a:pt x="2832" y="5316"/>
                  </a:cubicBezTo>
                  <a:cubicBezTo>
                    <a:pt x="2811" y="5284"/>
                    <a:pt x="2650" y="5061"/>
                    <a:pt x="2647" y="5045"/>
                  </a:cubicBezTo>
                  <a:cubicBezTo>
                    <a:pt x="2647" y="5019"/>
                    <a:pt x="2711" y="4950"/>
                    <a:pt x="2726" y="4929"/>
                  </a:cubicBezTo>
                  <a:cubicBezTo>
                    <a:pt x="2795" y="4823"/>
                    <a:pt x="2864" y="4715"/>
                    <a:pt x="2933" y="4609"/>
                  </a:cubicBezTo>
                  <a:cubicBezTo>
                    <a:pt x="2938" y="4598"/>
                    <a:pt x="2946" y="4588"/>
                    <a:pt x="2951" y="4572"/>
                  </a:cubicBezTo>
                  <a:lnTo>
                    <a:pt x="2951" y="85"/>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0" name="Jordan"/>
            <p:cNvSpPr>
              <a:spLocks/>
            </p:cNvSpPr>
            <p:nvPr/>
          </p:nvSpPr>
          <p:spPr bwMode="auto">
            <a:xfrm>
              <a:off x="6749509" y="5818538"/>
              <a:ext cx="393700" cy="354013"/>
            </a:xfrm>
            <a:custGeom>
              <a:avLst/>
              <a:gdLst>
                <a:gd name="T0" fmla="*/ 847 w 1094"/>
                <a:gd name="T1" fmla="*/ 980 h 980"/>
                <a:gd name="T2" fmla="*/ 604 w 1094"/>
                <a:gd name="T3" fmla="*/ 847 h 980"/>
                <a:gd name="T4" fmla="*/ 562 w 1094"/>
                <a:gd name="T5" fmla="*/ 823 h 980"/>
                <a:gd name="T6" fmla="*/ 524 w 1094"/>
                <a:gd name="T7" fmla="*/ 805 h 980"/>
                <a:gd name="T8" fmla="*/ 659 w 1094"/>
                <a:gd name="T9" fmla="*/ 704 h 980"/>
                <a:gd name="T10" fmla="*/ 1088 w 1094"/>
                <a:gd name="T11" fmla="*/ 310 h 980"/>
                <a:gd name="T12" fmla="*/ 1012 w 1094"/>
                <a:gd name="T13" fmla="*/ 318 h 980"/>
                <a:gd name="T14" fmla="*/ 972 w 1094"/>
                <a:gd name="T15" fmla="*/ 265 h 980"/>
                <a:gd name="T16" fmla="*/ 998 w 1094"/>
                <a:gd name="T17" fmla="*/ 249 h 980"/>
                <a:gd name="T18" fmla="*/ 824 w 1094"/>
                <a:gd name="T19" fmla="*/ 0 h 980"/>
                <a:gd name="T20" fmla="*/ 691 w 1094"/>
                <a:gd name="T21" fmla="*/ 169 h 980"/>
                <a:gd name="T22" fmla="*/ 395 w 1094"/>
                <a:gd name="T23" fmla="*/ 556 h 980"/>
                <a:gd name="T24" fmla="*/ 162 w 1094"/>
                <a:gd name="T25" fmla="*/ 564 h 980"/>
                <a:gd name="T26" fmla="*/ 104 w 1094"/>
                <a:gd name="T27" fmla="*/ 524 h 980"/>
                <a:gd name="T28" fmla="*/ 21 w 1094"/>
                <a:gd name="T29" fmla="*/ 530 h 980"/>
                <a:gd name="T30" fmla="*/ 14 w 1094"/>
                <a:gd name="T31" fmla="*/ 535 h 980"/>
                <a:gd name="T32" fmla="*/ 14 w 1094"/>
                <a:gd name="T33" fmla="*/ 537 h 980"/>
                <a:gd name="T34" fmla="*/ 8 w 1094"/>
                <a:gd name="T35" fmla="*/ 553 h 980"/>
                <a:gd name="T36" fmla="*/ 21 w 1094"/>
                <a:gd name="T37" fmla="*/ 561 h 980"/>
                <a:gd name="T38" fmla="*/ 6 w 1094"/>
                <a:gd name="T39" fmla="*/ 577 h 980"/>
                <a:gd name="T40" fmla="*/ 27 w 1094"/>
                <a:gd name="T41" fmla="*/ 649 h 980"/>
                <a:gd name="T42" fmla="*/ 27 w 1094"/>
                <a:gd name="T43" fmla="*/ 662 h 980"/>
                <a:gd name="T44" fmla="*/ 21 w 1094"/>
                <a:gd name="T45" fmla="*/ 670 h 980"/>
                <a:gd name="T46" fmla="*/ 27 w 1094"/>
                <a:gd name="T47" fmla="*/ 662 h 980"/>
                <a:gd name="T48" fmla="*/ 93 w 1094"/>
                <a:gd name="T49" fmla="*/ 964 h 980"/>
                <a:gd name="T50" fmla="*/ 93 w 1094"/>
                <a:gd name="T51" fmla="*/ 964 h 980"/>
                <a:gd name="T52" fmla="*/ 96 w 1094"/>
                <a:gd name="T53" fmla="*/ 980 h 980"/>
                <a:gd name="T54" fmla="*/ 847 w 1094"/>
                <a:gd name="T55"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980">
                  <a:moveTo>
                    <a:pt x="847" y="980"/>
                  </a:moveTo>
                  <a:cubicBezTo>
                    <a:pt x="768" y="932"/>
                    <a:pt x="638" y="866"/>
                    <a:pt x="604" y="847"/>
                  </a:cubicBezTo>
                  <a:cubicBezTo>
                    <a:pt x="591" y="839"/>
                    <a:pt x="575" y="831"/>
                    <a:pt x="562" y="823"/>
                  </a:cubicBezTo>
                  <a:cubicBezTo>
                    <a:pt x="548" y="815"/>
                    <a:pt x="524" y="818"/>
                    <a:pt x="524" y="805"/>
                  </a:cubicBezTo>
                  <a:cubicBezTo>
                    <a:pt x="522" y="797"/>
                    <a:pt x="625" y="731"/>
                    <a:pt x="659" y="704"/>
                  </a:cubicBezTo>
                  <a:cubicBezTo>
                    <a:pt x="744" y="641"/>
                    <a:pt x="1094" y="416"/>
                    <a:pt x="1088" y="310"/>
                  </a:cubicBezTo>
                  <a:cubicBezTo>
                    <a:pt x="1083" y="217"/>
                    <a:pt x="1030" y="326"/>
                    <a:pt x="1012" y="318"/>
                  </a:cubicBezTo>
                  <a:cubicBezTo>
                    <a:pt x="990" y="307"/>
                    <a:pt x="977" y="286"/>
                    <a:pt x="972" y="265"/>
                  </a:cubicBezTo>
                  <a:cubicBezTo>
                    <a:pt x="969" y="254"/>
                    <a:pt x="998" y="259"/>
                    <a:pt x="998" y="249"/>
                  </a:cubicBezTo>
                  <a:cubicBezTo>
                    <a:pt x="998" y="236"/>
                    <a:pt x="847" y="29"/>
                    <a:pt x="824" y="0"/>
                  </a:cubicBezTo>
                  <a:cubicBezTo>
                    <a:pt x="779" y="56"/>
                    <a:pt x="736" y="114"/>
                    <a:pt x="691" y="169"/>
                  </a:cubicBezTo>
                  <a:cubicBezTo>
                    <a:pt x="649" y="225"/>
                    <a:pt x="424" y="540"/>
                    <a:pt x="395" y="556"/>
                  </a:cubicBezTo>
                  <a:cubicBezTo>
                    <a:pt x="352" y="580"/>
                    <a:pt x="207" y="577"/>
                    <a:pt x="162" y="564"/>
                  </a:cubicBezTo>
                  <a:cubicBezTo>
                    <a:pt x="159" y="561"/>
                    <a:pt x="106" y="524"/>
                    <a:pt x="104" y="524"/>
                  </a:cubicBezTo>
                  <a:cubicBezTo>
                    <a:pt x="29" y="500"/>
                    <a:pt x="32" y="604"/>
                    <a:pt x="21" y="530"/>
                  </a:cubicBezTo>
                  <a:lnTo>
                    <a:pt x="14" y="535"/>
                  </a:lnTo>
                  <a:lnTo>
                    <a:pt x="14" y="537"/>
                  </a:lnTo>
                  <a:cubicBezTo>
                    <a:pt x="14" y="543"/>
                    <a:pt x="8" y="548"/>
                    <a:pt x="8" y="553"/>
                  </a:cubicBezTo>
                  <a:cubicBezTo>
                    <a:pt x="11" y="556"/>
                    <a:pt x="21" y="556"/>
                    <a:pt x="21" y="561"/>
                  </a:cubicBezTo>
                  <a:cubicBezTo>
                    <a:pt x="21" y="567"/>
                    <a:pt x="6" y="569"/>
                    <a:pt x="6" y="577"/>
                  </a:cubicBezTo>
                  <a:cubicBezTo>
                    <a:pt x="0" y="625"/>
                    <a:pt x="16" y="614"/>
                    <a:pt x="27" y="649"/>
                  </a:cubicBezTo>
                  <a:cubicBezTo>
                    <a:pt x="29" y="654"/>
                    <a:pt x="29" y="659"/>
                    <a:pt x="27" y="662"/>
                  </a:cubicBezTo>
                  <a:lnTo>
                    <a:pt x="21" y="670"/>
                  </a:lnTo>
                  <a:lnTo>
                    <a:pt x="27" y="662"/>
                  </a:lnTo>
                  <a:cubicBezTo>
                    <a:pt x="43" y="728"/>
                    <a:pt x="109" y="903"/>
                    <a:pt x="93" y="964"/>
                  </a:cubicBezTo>
                  <a:lnTo>
                    <a:pt x="93" y="964"/>
                  </a:lnTo>
                  <a:cubicBezTo>
                    <a:pt x="96" y="969"/>
                    <a:pt x="96" y="974"/>
                    <a:pt x="96" y="980"/>
                  </a:cubicBezTo>
                  <a:lnTo>
                    <a:pt x="847" y="98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1" name="Italy"/>
            <p:cNvSpPr>
              <a:spLocks noEditPoints="1"/>
            </p:cNvSpPr>
            <p:nvPr/>
          </p:nvSpPr>
          <p:spPr bwMode="auto">
            <a:xfrm>
              <a:off x="3753896" y="4696176"/>
              <a:ext cx="1128713" cy="1287463"/>
            </a:xfrm>
            <a:custGeom>
              <a:avLst/>
              <a:gdLst>
                <a:gd name="T0" fmla="*/ 2298 w 3132"/>
                <a:gd name="T1" fmla="*/ 3362 h 3571"/>
                <a:gd name="T2" fmla="*/ 2293 w 3132"/>
                <a:gd name="T3" fmla="*/ 3470 h 3571"/>
                <a:gd name="T4" fmla="*/ 2110 w 3132"/>
                <a:gd name="T5" fmla="*/ 3529 h 3571"/>
                <a:gd name="T6" fmla="*/ 1840 w 3132"/>
                <a:gd name="T7" fmla="*/ 3372 h 3571"/>
                <a:gd name="T8" fmla="*/ 1514 w 3132"/>
                <a:gd name="T9" fmla="*/ 3208 h 3571"/>
                <a:gd name="T10" fmla="*/ 1570 w 3132"/>
                <a:gd name="T11" fmla="*/ 3108 h 3571"/>
                <a:gd name="T12" fmla="*/ 1779 w 3132"/>
                <a:gd name="T13" fmla="*/ 3095 h 3571"/>
                <a:gd name="T14" fmla="*/ 1954 w 3132"/>
                <a:gd name="T15" fmla="*/ 3102 h 3571"/>
                <a:gd name="T16" fmla="*/ 2285 w 3132"/>
                <a:gd name="T17" fmla="*/ 3007 h 3571"/>
                <a:gd name="T18" fmla="*/ 752 w 3132"/>
                <a:gd name="T19" fmla="*/ 2115 h 3571"/>
                <a:gd name="T20" fmla="*/ 797 w 3132"/>
                <a:gd name="T21" fmla="*/ 2277 h 3571"/>
                <a:gd name="T22" fmla="*/ 710 w 3132"/>
                <a:gd name="T23" fmla="*/ 2769 h 3571"/>
                <a:gd name="T24" fmla="*/ 575 w 3132"/>
                <a:gd name="T25" fmla="*/ 2758 h 3571"/>
                <a:gd name="T26" fmla="*/ 429 w 3132"/>
                <a:gd name="T27" fmla="*/ 2772 h 3571"/>
                <a:gd name="T28" fmla="*/ 450 w 3132"/>
                <a:gd name="T29" fmla="*/ 2502 h 3571"/>
                <a:gd name="T30" fmla="*/ 434 w 3132"/>
                <a:gd name="T31" fmla="*/ 2427 h 3571"/>
                <a:gd name="T32" fmla="*/ 366 w 3132"/>
                <a:gd name="T33" fmla="*/ 2120 h 3571"/>
                <a:gd name="T34" fmla="*/ 1657 w 3132"/>
                <a:gd name="T35" fmla="*/ 259 h 3571"/>
                <a:gd name="T36" fmla="*/ 1718 w 3132"/>
                <a:gd name="T37" fmla="*/ 426 h 3571"/>
                <a:gd name="T38" fmla="*/ 1679 w 3132"/>
                <a:gd name="T39" fmla="*/ 468 h 3571"/>
                <a:gd name="T40" fmla="*/ 1435 w 3132"/>
                <a:gd name="T41" fmla="*/ 569 h 3571"/>
                <a:gd name="T42" fmla="*/ 1382 w 3132"/>
                <a:gd name="T43" fmla="*/ 617 h 3571"/>
                <a:gd name="T44" fmla="*/ 1409 w 3132"/>
                <a:gd name="T45" fmla="*/ 693 h 3571"/>
                <a:gd name="T46" fmla="*/ 1438 w 3132"/>
                <a:gd name="T47" fmla="*/ 993 h 3571"/>
                <a:gd name="T48" fmla="*/ 2012 w 3132"/>
                <a:gd name="T49" fmla="*/ 1646 h 3571"/>
                <a:gd name="T50" fmla="*/ 2444 w 3132"/>
                <a:gd name="T51" fmla="*/ 1731 h 3571"/>
                <a:gd name="T52" fmla="*/ 2970 w 3132"/>
                <a:gd name="T53" fmla="*/ 2118 h 3571"/>
                <a:gd name="T54" fmla="*/ 3092 w 3132"/>
                <a:gd name="T55" fmla="*/ 2401 h 3571"/>
                <a:gd name="T56" fmla="*/ 2685 w 3132"/>
                <a:gd name="T57" fmla="*/ 2218 h 3571"/>
                <a:gd name="T58" fmla="*/ 2669 w 3132"/>
                <a:gd name="T59" fmla="*/ 2507 h 3571"/>
                <a:gd name="T60" fmla="*/ 2804 w 3132"/>
                <a:gd name="T61" fmla="*/ 2703 h 3571"/>
                <a:gd name="T62" fmla="*/ 2436 w 3132"/>
                <a:gd name="T63" fmla="*/ 3116 h 3571"/>
                <a:gd name="T64" fmla="*/ 2467 w 3132"/>
                <a:gd name="T65" fmla="*/ 2907 h 3571"/>
                <a:gd name="T66" fmla="*/ 2478 w 3132"/>
                <a:gd name="T67" fmla="*/ 2618 h 3571"/>
                <a:gd name="T68" fmla="*/ 2256 w 3132"/>
                <a:gd name="T69" fmla="*/ 2398 h 3571"/>
                <a:gd name="T70" fmla="*/ 2176 w 3132"/>
                <a:gd name="T71" fmla="*/ 2277 h 3571"/>
                <a:gd name="T72" fmla="*/ 1917 w 3132"/>
                <a:gd name="T73" fmla="*/ 2155 h 3571"/>
                <a:gd name="T74" fmla="*/ 1710 w 3132"/>
                <a:gd name="T75" fmla="*/ 1991 h 3571"/>
                <a:gd name="T76" fmla="*/ 1488 w 3132"/>
                <a:gd name="T77" fmla="*/ 1890 h 3571"/>
                <a:gd name="T78" fmla="*/ 1319 w 3132"/>
                <a:gd name="T79" fmla="*/ 1752 h 3571"/>
                <a:gd name="T80" fmla="*/ 1120 w 3132"/>
                <a:gd name="T81" fmla="*/ 1549 h 3571"/>
                <a:gd name="T82" fmla="*/ 1033 w 3132"/>
                <a:gd name="T83" fmla="*/ 1451 h 3571"/>
                <a:gd name="T84" fmla="*/ 866 w 3132"/>
                <a:gd name="T85" fmla="*/ 1072 h 3571"/>
                <a:gd name="T86" fmla="*/ 800 w 3132"/>
                <a:gd name="T87" fmla="*/ 1064 h 3571"/>
                <a:gd name="T88" fmla="*/ 630 w 3132"/>
                <a:gd name="T89" fmla="*/ 966 h 3571"/>
                <a:gd name="T90" fmla="*/ 408 w 3132"/>
                <a:gd name="T91" fmla="*/ 1024 h 3571"/>
                <a:gd name="T92" fmla="*/ 209 w 3132"/>
                <a:gd name="T93" fmla="*/ 1008 h 3571"/>
                <a:gd name="T94" fmla="*/ 56 w 3132"/>
                <a:gd name="T95" fmla="*/ 873 h 3571"/>
                <a:gd name="T96" fmla="*/ 103 w 3132"/>
                <a:gd name="T97" fmla="*/ 768 h 3571"/>
                <a:gd name="T98" fmla="*/ 151 w 3132"/>
                <a:gd name="T99" fmla="*/ 572 h 3571"/>
                <a:gd name="T100" fmla="*/ 254 w 3132"/>
                <a:gd name="T101" fmla="*/ 378 h 3571"/>
                <a:gd name="T102" fmla="*/ 418 w 3132"/>
                <a:gd name="T103" fmla="*/ 254 h 3571"/>
                <a:gd name="T104" fmla="*/ 466 w 3132"/>
                <a:gd name="T105" fmla="*/ 294 h 3571"/>
                <a:gd name="T106" fmla="*/ 575 w 3132"/>
                <a:gd name="T107" fmla="*/ 400 h 3571"/>
                <a:gd name="T108" fmla="*/ 689 w 3132"/>
                <a:gd name="T109" fmla="*/ 204 h 3571"/>
                <a:gd name="T110" fmla="*/ 887 w 3132"/>
                <a:gd name="T111" fmla="*/ 291 h 3571"/>
                <a:gd name="T112" fmla="*/ 951 w 3132"/>
                <a:gd name="T113" fmla="*/ 198 h 3571"/>
                <a:gd name="T114" fmla="*/ 953 w 3132"/>
                <a:gd name="T115" fmla="*/ 82 h 3571"/>
                <a:gd name="T116" fmla="*/ 1258 w 3132"/>
                <a:gd name="T117" fmla="*/ 37 h 3571"/>
                <a:gd name="T118" fmla="*/ 1387 w 3132"/>
                <a:gd name="T119" fmla="*/ 103 h 3571"/>
                <a:gd name="T120" fmla="*/ 1446 w 3132"/>
                <a:gd name="T121" fmla="*/ 1096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2" h="3571">
                  <a:moveTo>
                    <a:pt x="2391" y="3005"/>
                  </a:moveTo>
                  <a:cubicBezTo>
                    <a:pt x="2356" y="3023"/>
                    <a:pt x="2242" y="3298"/>
                    <a:pt x="2269" y="3335"/>
                  </a:cubicBezTo>
                  <a:cubicBezTo>
                    <a:pt x="2280" y="3351"/>
                    <a:pt x="2332" y="3351"/>
                    <a:pt x="2317" y="3362"/>
                  </a:cubicBezTo>
                  <a:cubicBezTo>
                    <a:pt x="2303" y="3370"/>
                    <a:pt x="2306" y="3343"/>
                    <a:pt x="2298" y="3362"/>
                  </a:cubicBezTo>
                  <a:cubicBezTo>
                    <a:pt x="2298" y="3367"/>
                    <a:pt x="2293" y="3372"/>
                    <a:pt x="2295" y="3380"/>
                  </a:cubicBezTo>
                  <a:cubicBezTo>
                    <a:pt x="2301" y="3402"/>
                    <a:pt x="2332" y="3412"/>
                    <a:pt x="2340" y="3433"/>
                  </a:cubicBezTo>
                  <a:cubicBezTo>
                    <a:pt x="2343" y="3439"/>
                    <a:pt x="2332" y="3436"/>
                    <a:pt x="2327" y="3441"/>
                  </a:cubicBezTo>
                  <a:cubicBezTo>
                    <a:pt x="2314" y="3449"/>
                    <a:pt x="2301" y="3457"/>
                    <a:pt x="2293" y="3470"/>
                  </a:cubicBezTo>
                  <a:cubicBezTo>
                    <a:pt x="2285" y="3484"/>
                    <a:pt x="2282" y="3500"/>
                    <a:pt x="2280" y="3513"/>
                  </a:cubicBezTo>
                  <a:cubicBezTo>
                    <a:pt x="2277" y="3529"/>
                    <a:pt x="2287" y="3550"/>
                    <a:pt x="2280" y="3563"/>
                  </a:cubicBezTo>
                  <a:cubicBezTo>
                    <a:pt x="2274" y="3571"/>
                    <a:pt x="2266" y="3537"/>
                    <a:pt x="2216" y="3539"/>
                  </a:cubicBezTo>
                  <a:cubicBezTo>
                    <a:pt x="2160" y="3545"/>
                    <a:pt x="2184" y="3563"/>
                    <a:pt x="2110" y="3529"/>
                  </a:cubicBezTo>
                  <a:cubicBezTo>
                    <a:pt x="2078" y="3515"/>
                    <a:pt x="2070" y="3457"/>
                    <a:pt x="2036" y="3436"/>
                  </a:cubicBezTo>
                  <a:cubicBezTo>
                    <a:pt x="1988" y="3407"/>
                    <a:pt x="1946" y="3436"/>
                    <a:pt x="1893" y="3415"/>
                  </a:cubicBezTo>
                  <a:cubicBezTo>
                    <a:pt x="1885" y="3412"/>
                    <a:pt x="1877" y="3410"/>
                    <a:pt x="1869" y="3404"/>
                  </a:cubicBezTo>
                  <a:cubicBezTo>
                    <a:pt x="1859" y="3396"/>
                    <a:pt x="1853" y="3378"/>
                    <a:pt x="1840" y="3372"/>
                  </a:cubicBezTo>
                  <a:cubicBezTo>
                    <a:pt x="1829" y="3365"/>
                    <a:pt x="1816" y="3372"/>
                    <a:pt x="1803" y="3367"/>
                  </a:cubicBezTo>
                  <a:cubicBezTo>
                    <a:pt x="1750" y="3349"/>
                    <a:pt x="1713" y="3298"/>
                    <a:pt x="1655" y="3282"/>
                  </a:cubicBezTo>
                  <a:cubicBezTo>
                    <a:pt x="1631" y="3277"/>
                    <a:pt x="1604" y="3301"/>
                    <a:pt x="1581" y="3290"/>
                  </a:cubicBezTo>
                  <a:cubicBezTo>
                    <a:pt x="1575" y="3288"/>
                    <a:pt x="1512" y="3219"/>
                    <a:pt x="1514" y="3208"/>
                  </a:cubicBezTo>
                  <a:cubicBezTo>
                    <a:pt x="1514" y="3198"/>
                    <a:pt x="1530" y="3192"/>
                    <a:pt x="1530" y="3185"/>
                  </a:cubicBezTo>
                  <a:cubicBezTo>
                    <a:pt x="1533" y="3177"/>
                    <a:pt x="1522" y="3174"/>
                    <a:pt x="1522" y="3166"/>
                  </a:cubicBezTo>
                  <a:cubicBezTo>
                    <a:pt x="1522" y="3155"/>
                    <a:pt x="1528" y="3142"/>
                    <a:pt x="1536" y="3132"/>
                  </a:cubicBezTo>
                  <a:cubicBezTo>
                    <a:pt x="1544" y="3121"/>
                    <a:pt x="1559" y="3118"/>
                    <a:pt x="1570" y="3108"/>
                  </a:cubicBezTo>
                  <a:cubicBezTo>
                    <a:pt x="1583" y="3097"/>
                    <a:pt x="1597" y="3057"/>
                    <a:pt x="1607" y="3071"/>
                  </a:cubicBezTo>
                  <a:cubicBezTo>
                    <a:pt x="1612" y="3079"/>
                    <a:pt x="1620" y="3132"/>
                    <a:pt x="1644" y="3129"/>
                  </a:cubicBezTo>
                  <a:cubicBezTo>
                    <a:pt x="1734" y="3116"/>
                    <a:pt x="1644" y="3050"/>
                    <a:pt x="1758" y="3055"/>
                  </a:cubicBezTo>
                  <a:cubicBezTo>
                    <a:pt x="1787" y="3055"/>
                    <a:pt x="1763" y="3087"/>
                    <a:pt x="1779" y="3095"/>
                  </a:cubicBezTo>
                  <a:cubicBezTo>
                    <a:pt x="1790" y="3100"/>
                    <a:pt x="1806" y="3087"/>
                    <a:pt x="1819" y="3092"/>
                  </a:cubicBezTo>
                  <a:cubicBezTo>
                    <a:pt x="1827" y="3095"/>
                    <a:pt x="1824" y="3110"/>
                    <a:pt x="1829" y="3113"/>
                  </a:cubicBezTo>
                  <a:cubicBezTo>
                    <a:pt x="1845" y="3124"/>
                    <a:pt x="1867" y="3134"/>
                    <a:pt x="1885" y="3134"/>
                  </a:cubicBezTo>
                  <a:cubicBezTo>
                    <a:pt x="1888" y="3134"/>
                    <a:pt x="1954" y="3102"/>
                    <a:pt x="1954" y="3102"/>
                  </a:cubicBezTo>
                  <a:cubicBezTo>
                    <a:pt x="1975" y="3100"/>
                    <a:pt x="2020" y="3116"/>
                    <a:pt x="2052" y="3108"/>
                  </a:cubicBezTo>
                  <a:cubicBezTo>
                    <a:pt x="2118" y="3095"/>
                    <a:pt x="2115" y="3068"/>
                    <a:pt x="2150" y="3050"/>
                  </a:cubicBezTo>
                  <a:cubicBezTo>
                    <a:pt x="2229" y="3007"/>
                    <a:pt x="2171" y="3065"/>
                    <a:pt x="2248" y="3060"/>
                  </a:cubicBezTo>
                  <a:cubicBezTo>
                    <a:pt x="2301" y="3057"/>
                    <a:pt x="2264" y="3028"/>
                    <a:pt x="2285" y="3007"/>
                  </a:cubicBezTo>
                  <a:cubicBezTo>
                    <a:pt x="2293" y="2999"/>
                    <a:pt x="2293" y="3031"/>
                    <a:pt x="2301" y="3028"/>
                  </a:cubicBezTo>
                  <a:cubicBezTo>
                    <a:pt x="2348" y="3018"/>
                    <a:pt x="2348" y="2975"/>
                    <a:pt x="2391" y="3005"/>
                  </a:cubicBezTo>
                  <a:moveTo>
                    <a:pt x="644" y="2028"/>
                  </a:moveTo>
                  <a:cubicBezTo>
                    <a:pt x="651" y="2065"/>
                    <a:pt x="768" y="2057"/>
                    <a:pt x="752" y="2115"/>
                  </a:cubicBezTo>
                  <a:cubicBezTo>
                    <a:pt x="749" y="2131"/>
                    <a:pt x="704" y="2126"/>
                    <a:pt x="710" y="2144"/>
                  </a:cubicBezTo>
                  <a:cubicBezTo>
                    <a:pt x="715" y="2163"/>
                    <a:pt x="752" y="2157"/>
                    <a:pt x="765" y="2173"/>
                  </a:cubicBezTo>
                  <a:cubicBezTo>
                    <a:pt x="771" y="2179"/>
                    <a:pt x="752" y="2181"/>
                    <a:pt x="752" y="2189"/>
                  </a:cubicBezTo>
                  <a:cubicBezTo>
                    <a:pt x="768" y="2284"/>
                    <a:pt x="792" y="2149"/>
                    <a:pt x="797" y="2277"/>
                  </a:cubicBezTo>
                  <a:cubicBezTo>
                    <a:pt x="800" y="2322"/>
                    <a:pt x="752" y="2337"/>
                    <a:pt x="739" y="2374"/>
                  </a:cubicBezTo>
                  <a:cubicBezTo>
                    <a:pt x="726" y="2409"/>
                    <a:pt x="765" y="2409"/>
                    <a:pt x="771" y="2438"/>
                  </a:cubicBezTo>
                  <a:cubicBezTo>
                    <a:pt x="771" y="2449"/>
                    <a:pt x="757" y="2459"/>
                    <a:pt x="757" y="2472"/>
                  </a:cubicBezTo>
                  <a:cubicBezTo>
                    <a:pt x="749" y="2560"/>
                    <a:pt x="760" y="2682"/>
                    <a:pt x="710" y="2769"/>
                  </a:cubicBezTo>
                  <a:cubicBezTo>
                    <a:pt x="707" y="2774"/>
                    <a:pt x="710" y="2761"/>
                    <a:pt x="704" y="2758"/>
                  </a:cubicBezTo>
                  <a:cubicBezTo>
                    <a:pt x="667" y="2745"/>
                    <a:pt x="620" y="2708"/>
                    <a:pt x="575" y="2711"/>
                  </a:cubicBezTo>
                  <a:cubicBezTo>
                    <a:pt x="567" y="2711"/>
                    <a:pt x="593" y="2721"/>
                    <a:pt x="593" y="2729"/>
                  </a:cubicBezTo>
                  <a:cubicBezTo>
                    <a:pt x="591" y="2740"/>
                    <a:pt x="577" y="2745"/>
                    <a:pt x="575" y="2758"/>
                  </a:cubicBezTo>
                  <a:cubicBezTo>
                    <a:pt x="559" y="2819"/>
                    <a:pt x="601" y="2809"/>
                    <a:pt x="527" y="2843"/>
                  </a:cubicBezTo>
                  <a:cubicBezTo>
                    <a:pt x="424" y="2891"/>
                    <a:pt x="487" y="2793"/>
                    <a:pt x="437" y="2772"/>
                  </a:cubicBezTo>
                  <a:cubicBezTo>
                    <a:pt x="424" y="2766"/>
                    <a:pt x="411" y="2787"/>
                    <a:pt x="395" y="2787"/>
                  </a:cubicBezTo>
                  <a:cubicBezTo>
                    <a:pt x="384" y="2787"/>
                    <a:pt x="426" y="2785"/>
                    <a:pt x="429" y="2772"/>
                  </a:cubicBezTo>
                  <a:cubicBezTo>
                    <a:pt x="429" y="2753"/>
                    <a:pt x="403" y="2742"/>
                    <a:pt x="397" y="2727"/>
                  </a:cubicBezTo>
                  <a:cubicBezTo>
                    <a:pt x="381" y="2674"/>
                    <a:pt x="418" y="2639"/>
                    <a:pt x="426" y="2594"/>
                  </a:cubicBezTo>
                  <a:cubicBezTo>
                    <a:pt x="429" y="2576"/>
                    <a:pt x="418" y="2560"/>
                    <a:pt x="424" y="2541"/>
                  </a:cubicBezTo>
                  <a:cubicBezTo>
                    <a:pt x="426" y="2525"/>
                    <a:pt x="456" y="2517"/>
                    <a:pt x="450" y="2502"/>
                  </a:cubicBezTo>
                  <a:cubicBezTo>
                    <a:pt x="448" y="2488"/>
                    <a:pt x="418" y="2502"/>
                    <a:pt x="411" y="2491"/>
                  </a:cubicBezTo>
                  <a:cubicBezTo>
                    <a:pt x="403" y="2478"/>
                    <a:pt x="416" y="2462"/>
                    <a:pt x="416" y="2449"/>
                  </a:cubicBezTo>
                  <a:cubicBezTo>
                    <a:pt x="416" y="2446"/>
                    <a:pt x="405" y="2446"/>
                    <a:pt x="408" y="2443"/>
                  </a:cubicBezTo>
                  <a:cubicBezTo>
                    <a:pt x="413" y="2435"/>
                    <a:pt x="429" y="2438"/>
                    <a:pt x="434" y="2427"/>
                  </a:cubicBezTo>
                  <a:cubicBezTo>
                    <a:pt x="445" y="2401"/>
                    <a:pt x="405" y="2271"/>
                    <a:pt x="389" y="2253"/>
                  </a:cubicBezTo>
                  <a:cubicBezTo>
                    <a:pt x="358" y="2218"/>
                    <a:pt x="336" y="2332"/>
                    <a:pt x="344" y="2200"/>
                  </a:cubicBezTo>
                  <a:cubicBezTo>
                    <a:pt x="347" y="2181"/>
                    <a:pt x="366" y="2168"/>
                    <a:pt x="368" y="2149"/>
                  </a:cubicBezTo>
                  <a:cubicBezTo>
                    <a:pt x="371" y="2139"/>
                    <a:pt x="358" y="2128"/>
                    <a:pt x="366" y="2120"/>
                  </a:cubicBezTo>
                  <a:cubicBezTo>
                    <a:pt x="368" y="2118"/>
                    <a:pt x="387" y="2173"/>
                    <a:pt x="434" y="2173"/>
                  </a:cubicBezTo>
                  <a:cubicBezTo>
                    <a:pt x="474" y="2176"/>
                    <a:pt x="620" y="2057"/>
                    <a:pt x="644" y="2028"/>
                  </a:cubicBezTo>
                  <a:moveTo>
                    <a:pt x="1734" y="175"/>
                  </a:moveTo>
                  <a:cubicBezTo>
                    <a:pt x="1729" y="228"/>
                    <a:pt x="1663" y="217"/>
                    <a:pt x="1657" y="259"/>
                  </a:cubicBezTo>
                  <a:cubicBezTo>
                    <a:pt x="1652" y="291"/>
                    <a:pt x="1713" y="286"/>
                    <a:pt x="1726" y="296"/>
                  </a:cubicBezTo>
                  <a:cubicBezTo>
                    <a:pt x="1745" y="312"/>
                    <a:pt x="1694" y="333"/>
                    <a:pt x="1687" y="357"/>
                  </a:cubicBezTo>
                  <a:cubicBezTo>
                    <a:pt x="1676" y="392"/>
                    <a:pt x="1718" y="355"/>
                    <a:pt x="1724" y="368"/>
                  </a:cubicBezTo>
                  <a:cubicBezTo>
                    <a:pt x="1729" y="381"/>
                    <a:pt x="1700" y="416"/>
                    <a:pt x="1718" y="426"/>
                  </a:cubicBezTo>
                  <a:cubicBezTo>
                    <a:pt x="1745" y="442"/>
                    <a:pt x="1851" y="506"/>
                    <a:pt x="1758" y="500"/>
                  </a:cubicBezTo>
                  <a:cubicBezTo>
                    <a:pt x="1763" y="487"/>
                    <a:pt x="1763" y="476"/>
                    <a:pt x="1753" y="463"/>
                  </a:cubicBezTo>
                  <a:cubicBezTo>
                    <a:pt x="1702" y="416"/>
                    <a:pt x="1705" y="437"/>
                    <a:pt x="1676" y="474"/>
                  </a:cubicBezTo>
                  <a:cubicBezTo>
                    <a:pt x="1679" y="471"/>
                    <a:pt x="1679" y="468"/>
                    <a:pt x="1679" y="468"/>
                  </a:cubicBezTo>
                  <a:cubicBezTo>
                    <a:pt x="1679" y="442"/>
                    <a:pt x="1628" y="437"/>
                    <a:pt x="1604" y="447"/>
                  </a:cubicBezTo>
                  <a:cubicBezTo>
                    <a:pt x="1591" y="455"/>
                    <a:pt x="1604" y="484"/>
                    <a:pt x="1594" y="495"/>
                  </a:cubicBezTo>
                  <a:cubicBezTo>
                    <a:pt x="1583" y="506"/>
                    <a:pt x="1565" y="498"/>
                    <a:pt x="1549" y="503"/>
                  </a:cubicBezTo>
                  <a:cubicBezTo>
                    <a:pt x="1512" y="519"/>
                    <a:pt x="1477" y="561"/>
                    <a:pt x="1435" y="569"/>
                  </a:cubicBezTo>
                  <a:cubicBezTo>
                    <a:pt x="1422" y="572"/>
                    <a:pt x="1409" y="558"/>
                    <a:pt x="1398" y="566"/>
                  </a:cubicBezTo>
                  <a:cubicBezTo>
                    <a:pt x="1387" y="569"/>
                    <a:pt x="1398" y="585"/>
                    <a:pt x="1393" y="596"/>
                  </a:cubicBezTo>
                  <a:cubicBezTo>
                    <a:pt x="1390" y="603"/>
                    <a:pt x="1382" y="614"/>
                    <a:pt x="1377" y="622"/>
                  </a:cubicBezTo>
                  <a:cubicBezTo>
                    <a:pt x="1379" y="619"/>
                    <a:pt x="1379" y="617"/>
                    <a:pt x="1382" y="617"/>
                  </a:cubicBezTo>
                  <a:cubicBezTo>
                    <a:pt x="1395" y="617"/>
                    <a:pt x="1385" y="646"/>
                    <a:pt x="1395" y="651"/>
                  </a:cubicBezTo>
                  <a:cubicBezTo>
                    <a:pt x="1401" y="654"/>
                    <a:pt x="1403" y="635"/>
                    <a:pt x="1409" y="641"/>
                  </a:cubicBezTo>
                  <a:cubicBezTo>
                    <a:pt x="1414" y="651"/>
                    <a:pt x="1424" y="672"/>
                    <a:pt x="1414" y="680"/>
                  </a:cubicBezTo>
                  <a:cubicBezTo>
                    <a:pt x="1409" y="683"/>
                    <a:pt x="1406" y="688"/>
                    <a:pt x="1409" y="693"/>
                  </a:cubicBezTo>
                  <a:cubicBezTo>
                    <a:pt x="1411" y="696"/>
                    <a:pt x="1417" y="691"/>
                    <a:pt x="1422" y="691"/>
                  </a:cubicBezTo>
                  <a:cubicBezTo>
                    <a:pt x="1438" y="704"/>
                    <a:pt x="1464" y="712"/>
                    <a:pt x="1467" y="731"/>
                  </a:cubicBezTo>
                  <a:cubicBezTo>
                    <a:pt x="1483" y="805"/>
                    <a:pt x="1419" y="776"/>
                    <a:pt x="1401" y="821"/>
                  </a:cubicBezTo>
                  <a:cubicBezTo>
                    <a:pt x="1395" y="834"/>
                    <a:pt x="1430" y="977"/>
                    <a:pt x="1438" y="993"/>
                  </a:cubicBezTo>
                  <a:cubicBezTo>
                    <a:pt x="1454" y="1019"/>
                    <a:pt x="1639" y="1151"/>
                    <a:pt x="1676" y="1173"/>
                  </a:cubicBezTo>
                  <a:cubicBezTo>
                    <a:pt x="1713" y="1194"/>
                    <a:pt x="1724" y="1181"/>
                    <a:pt x="1758" y="1210"/>
                  </a:cubicBezTo>
                  <a:cubicBezTo>
                    <a:pt x="1795" y="1241"/>
                    <a:pt x="1845" y="1451"/>
                    <a:pt x="1874" y="1504"/>
                  </a:cubicBezTo>
                  <a:cubicBezTo>
                    <a:pt x="1904" y="1559"/>
                    <a:pt x="1965" y="1609"/>
                    <a:pt x="2012" y="1646"/>
                  </a:cubicBezTo>
                  <a:cubicBezTo>
                    <a:pt x="2028" y="1657"/>
                    <a:pt x="2052" y="1660"/>
                    <a:pt x="2065" y="1673"/>
                  </a:cubicBezTo>
                  <a:cubicBezTo>
                    <a:pt x="2073" y="1678"/>
                    <a:pt x="2065" y="1694"/>
                    <a:pt x="2070" y="1699"/>
                  </a:cubicBezTo>
                  <a:cubicBezTo>
                    <a:pt x="2142" y="1774"/>
                    <a:pt x="2277" y="1750"/>
                    <a:pt x="2362" y="1736"/>
                  </a:cubicBezTo>
                  <a:cubicBezTo>
                    <a:pt x="2380" y="1734"/>
                    <a:pt x="2420" y="1705"/>
                    <a:pt x="2444" y="1731"/>
                  </a:cubicBezTo>
                  <a:cubicBezTo>
                    <a:pt x="2510" y="1805"/>
                    <a:pt x="2311" y="1832"/>
                    <a:pt x="2412" y="1901"/>
                  </a:cubicBezTo>
                  <a:cubicBezTo>
                    <a:pt x="2507" y="1964"/>
                    <a:pt x="2640" y="1959"/>
                    <a:pt x="2738" y="2009"/>
                  </a:cubicBezTo>
                  <a:cubicBezTo>
                    <a:pt x="2772" y="2028"/>
                    <a:pt x="2785" y="2057"/>
                    <a:pt x="2825" y="2070"/>
                  </a:cubicBezTo>
                  <a:cubicBezTo>
                    <a:pt x="2857" y="2083"/>
                    <a:pt x="2944" y="2097"/>
                    <a:pt x="2970" y="2118"/>
                  </a:cubicBezTo>
                  <a:cubicBezTo>
                    <a:pt x="2981" y="2126"/>
                    <a:pt x="2970" y="2144"/>
                    <a:pt x="2978" y="2152"/>
                  </a:cubicBezTo>
                  <a:cubicBezTo>
                    <a:pt x="3010" y="2197"/>
                    <a:pt x="3095" y="2189"/>
                    <a:pt x="3121" y="2282"/>
                  </a:cubicBezTo>
                  <a:cubicBezTo>
                    <a:pt x="3132" y="2316"/>
                    <a:pt x="3108" y="2306"/>
                    <a:pt x="3100" y="2329"/>
                  </a:cubicBezTo>
                  <a:cubicBezTo>
                    <a:pt x="3095" y="2343"/>
                    <a:pt x="3103" y="2396"/>
                    <a:pt x="3092" y="2401"/>
                  </a:cubicBezTo>
                  <a:cubicBezTo>
                    <a:pt x="3082" y="2409"/>
                    <a:pt x="3063" y="2401"/>
                    <a:pt x="3047" y="2393"/>
                  </a:cubicBezTo>
                  <a:cubicBezTo>
                    <a:pt x="2965" y="2361"/>
                    <a:pt x="3000" y="2314"/>
                    <a:pt x="2957" y="2258"/>
                  </a:cubicBezTo>
                  <a:cubicBezTo>
                    <a:pt x="2933" y="2226"/>
                    <a:pt x="2857" y="2258"/>
                    <a:pt x="2817" y="2245"/>
                  </a:cubicBezTo>
                  <a:cubicBezTo>
                    <a:pt x="2764" y="2226"/>
                    <a:pt x="2735" y="2165"/>
                    <a:pt x="2685" y="2218"/>
                  </a:cubicBezTo>
                  <a:cubicBezTo>
                    <a:pt x="2679" y="2226"/>
                    <a:pt x="2613" y="2359"/>
                    <a:pt x="2613" y="2364"/>
                  </a:cubicBezTo>
                  <a:cubicBezTo>
                    <a:pt x="2613" y="2372"/>
                    <a:pt x="2626" y="2380"/>
                    <a:pt x="2624" y="2390"/>
                  </a:cubicBezTo>
                  <a:cubicBezTo>
                    <a:pt x="2613" y="2441"/>
                    <a:pt x="2560" y="2438"/>
                    <a:pt x="2605" y="2496"/>
                  </a:cubicBezTo>
                  <a:cubicBezTo>
                    <a:pt x="2632" y="2528"/>
                    <a:pt x="2640" y="2499"/>
                    <a:pt x="2669" y="2507"/>
                  </a:cubicBezTo>
                  <a:cubicBezTo>
                    <a:pt x="2700" y="2517"/>
                    <a:pt x="2722" y="2549"/>
                    <a:pt x="2751" y="2562"/>
                  </a:cubicBezTo>
                  <a:cubicBezTo>
                    <a:pt x="2761" y="2568"/>
                    <a:pt x="2777" y="2562"/>
                    <a:pt x="2783" y="2573"/>
                  </a:cubicBezTo>
                  <a:cubicBezTo>
                    <a:pt x="2788" y="2581"/>
                    <a:pt x="2772" y="2592"/>
                    <a:pt x="2772" y="2602"/>
                  </a:cubicBezTo>
                  <a:cubicBezTo>
                    <a:pt x="2775" y="2676"/>
                    <a:pt x="2809" y="2607"/>
                    <a:pt x="2804" y="2703"/>
                  </a:cubicBezTo>
                  <a:cubicBezTo>
                    <a:pt x="2801" y="2758"/>
                    <a:pt x="2695" y="2737"/>
                    <a:pt x="2647" y="2793"/>
                  </a:cubicBezTo>
                  <a:cubicBezTo>
                    <a:pt x="2613" y="2832"/>
                    <a:pt x="2658" y="2872"/>
                    <a:pt x="2647" y="2920"/>
                  </a:cubicBezTo>
                  <a:cubicBezTo>
                    <a:pt x="2640" y="2960"/>
                    <a:pt x="2613" y="2949"/>
                    <a:pt x="2587" y="2970"/>
                  </a:cubicBezTo>
                  <a:cubicBezTo>
                    <a:pt x="2523" y="3026"/>
                    <a:pt x="2568" y="3153"/>
                    <a:pt x="2436" y="3116"/>
                  </a:cubicBezTo>
                  <a:cubicBezTo>
                    <a:pt x="2409" y="3108"/>
                    <a:pt x="2380" y="3039"/>
                    <a:pt x="2396" y="3010"/>
                  </a:cubicBezTo>
                  <a:cubicBezTo>
                    <a:pt x="2407" y="2994"/>
                    <a:pt x="2433" y="2997"/>
                    <a:pt x="2446" y="2983"/>
                  </a:cubicBezTo>
                  <a:cubicBezTo>
                    <a:pt x="2454" y="2973"/>
                    <a:pt x="2454" y="2957"/>
                    <a:pt x="2457" y="2944"/>
                  </a:cubicBezTo>
                  <a:cubicBezTo>
                    <a:pt x="2460" y="2930"/>
                    <a:pt x="2470" y="2920"/>
                    <a:pt x="2467" y="2907"/>
                  </a:cubicBezTo>
                  <a:cubicBezTo>
                    <a:pt x="2465" y="2891"/>
                    <a:pt x="2438" y="2883"/>
                    <a:pt x="2441" y="2867"/>
                  </a:cubicBezTo>
                  <a:cubicBezTo>
                    <a:pt x="2452" y="2819"/>
                    <a:pt x="2515" y="2846"/>
                    <a:pt x="2534" y="2819"/>
                  </a:cubicBezTo>
                  <a:cubicBezTo>
                    <a:pt x="2579" y="2766"/>
                    <a:pt x="2526" y="2758"/>
                    <a:pt x="2505" y="2729"/>
                  </a:cubicBezTo>
                  <a:cubicBezTo>
                    <a:pt x="2483" y="2697"/>
                    <a:pt x="2494" y="2652"/>
                    <a:pt x="2478" y="2618"/>
                  </a:cubicBezTo>
                  <a:cubicBezTo>
                    <a:pt x="2470" y="2597"/>
                    <a:pt x="2460" y="2578"/>
                    <a:pt x="2446" y="2562"/>
                  </a:cubicBezTo>
                  <a:cubicBezTo>
                    <a:pt x="2444" y="2557"/>
                    <a:pt x="2433" y="2557"/>
                    <a:pt x="2428" y="2552"/>
                  </a:cubicBezTo>
                  <a:cubicBezTo>
                    <a:pt x="2380" y="2480"/>
                    <a:pt x="2430" y="2523"/>
                    <a:pt x="2399" y="2443"/>
                  </a:cubicBezTo>
                  <a:cubicBezTo>
                    <a:pt x="2359" y="2343"/>
                    <a:pt x="2335" y="2393"/>
                    <a:pt x="2256" y="2398"/>
                  </a:cubicBezTo>
                  <a:cubicBezTo>
                    <a:pt x="2253" y="2398"/>
                    <a:pt x="2258" y="2390"/>
                    <a:pt x="2256" y="2385"/>
                  </a:cubicBezTo>
                  <a:cubicBezTo>
                    <a:pt x="2245" y="2374"/>
                    <a:pt x="2232" y="2361"/>
                    <a:pt x="2216" y="2353"/>
                  </a:cubicBezTo>
                  <a:cubicBezTo>
                    <a:pt x="2200" y="2345"/>
                    <a:pt x="2168" y="2353"/>
                    <a:pt x="2158" y="2335"/>
                  </a:cubicBezTo>
                  <a:cubicBezTo>
                    <a:pt x="2147" y="2316"/>
                    <a:pt x="2179" y="2298"/>
                    <a:pt x="2176" y="2277"/>
                  </a:cubicBezTo>
                  <a:cubicBezTo>
                    <a:pt x="2174" y="2255"/>
                    <a:pt x="2158" y="2237"/>
                    <a:pt x="2147" y="2221"/>
                  </a:cubicBezTo>
                  <a:cubicBezTo>
                    <a:pt x="2084" y="2134"/>
                    <a:pt x="2073" y="2255"/>
                    <a:pt x="1999" y="2229"/>
                  </a:cubicBezTo>
                  <a:cubicBezTo>
                    <a:pt x="1991" y="2226"/>
                    <a:pt x="2049" y="2184"/>
                    <a:pt x="2023" y="2165"/>
                  </a:cubicBezTo>
                  <a:cubicBezTo>
                    <a:pt x="1927" y="2097"/>
                    <a:pt x="2020" y="2168"/>
                    <a:pt x="1917" y="2155"/>
                  </a:cubicBezTo>
                  <a:cubicBezTo>
                    <a:pt x="1909" y="2152"/>
                    <a:pt x="1917" y="2139"/>
                    <a:pt x="1914" y="2131"/>
                  </a:cubicBezTo>
                  <a:cubicBezTo>
                    <a:pt x="1904" y="2099"/>
                    <a:pt x="1848" y="2014"/>
                    <a:pt x="1822" y="2004"/>
                  </a:cubicBezTo>
                  <a:cubicBezTo>
                    <a:pt x="1750" y="1977"/>
                    <a:pt x="1806" y="2028"/>
                    <a:pt x="1782" y="2022"/>
                  </a:cubicBezTo>
                  <a:cubicBezTo>
                    <a:pt x="1758" y="2017"/>
                    <a:pt x="1737" y="1988"/>
                    <a:pt x="1710" y="1991"/>
                  </a:cubicBezTo>
                  <a:cubicBezTo>
                    <a:pt x="1687" y="1996"/>
                    <a:pt x="1668" y="2028"/>
                    <a:pt x="1647" y="2022"/>
                  </a:cubicBezTo>
                  <a:cubicBezTo>
                    <a:pt x="1623" y="2017"/>
                    <a:pt x="1626" y="1983"/>
                    <a:pt x="1610" y="1967"/>
                  </a:cubicBezTo>
                  <a:cubicBezTo>
                    <a:pt x="1591" y="1951"/>
                    <a:pt x="1544" y="1956"/>
                    <a:pt x="1528" y="1946"/>
                  </a:cubicBezTo>
                  <a:lnTo>
                    <a:pt x="1488" y="1890"/>
                  </a:lnTo>
                  <a:cubicBezTo>
                    <a:pt x="1469" y="1874"/>
                    <a:pt x="1440" y="1871"/>
                    <a:pt x="1424" y="1853"/>
                  </a:cubicBezTo>
                  <a:cubicBezTo>
                    <a:pt x="1393" y="1805"/>
                    <a:pt x="1430" y="1813"/>
                    <a:pt x="1393" y="1784"/>
                  </a:cubicBezTo>
                  <a:cubicBezTo>
                    <a:pt x="1377" y="1771"/>
                    <a:pt x="1358" y="1760"/>
                    <a:pt x="1340" y="1750"/>
                  </a:cubicBezTo>
                  <a:cubicBezTo>
                    <a:pt x="1334" y="1747"/>
                    <a:pt x="1324" y="1755"/>
                    <a:pt x="1319" y="1752"/>
                  </a:cubicBezTo>
                  <a:cubicBezTo>
                    <a:pt x="1289" y="1729"/>
                    <a:pt x="1289" y="1684"/>
                    <a:pt x="1260" y="1660"/>
                  </a:cubicBezTo>
                  <a:cubicBezTo>
                    <a:pt x="1210" y="1617"/>
                    <a:pt x="1178" y="1649"/>
                    <a:pt x="1125" y="1628"/>
                  </a:cubicBezTo>
                  <a:cubicBezTo>
                    <a:pt x="1117" y="1625"/>
                    <a:pt x="1139" y="1617"/>
                    <a:pt x="1144" y="1612"/>
                  </a:cubicBezTo>
                  <a:cubicBezTo>
                    <a:pt x="1160" y="1591"/>
                    <a:pt x="1128" y="1556"/>
                    <a:pt x="1120" y="1549"/>
                  </a:cubicBezTo>
                  <a:cubicBezTo>
                    <a:pt x="1115" y="1543"/>
                    <a:pt x="1104" y="1549"/>
                    <a:pt x="1099" y="1543"/>
                  </a:cubicBezTo>
                  <a:cubicBezTo>
                    <a:pt x="1091" y="1533"/>
                    <a:pt x="1091" y="1517"/>
                    <a:pt x="1080" y="1509"/>
                  </a:cubicBezTo>
                  <a:cubicBezTo>
                    <a:pt x="1067" y="1498"/>
                    <a:pt x="1041" y="1506"/>
                    <a:pt x="1030" y="1490"/>
                  </a:cubicBezTo>
                  <a:cubicBezTo>
                    <a:pt x="1022" y="1480"/>
                    <a:pt x="1046" y="1459"/>
                    <a:pt x="1033" y="1451"/>
                  </a:cubicBezTo>
                  <a:cubicBezTo>
                    <a:pt x="1017" y="1437"/>
                    <a:pt x="990" y="1453"/>
                    <a:pt x="969" y="1445"/>
                  </a:cubicBezTo>
                  <a:cubicBezTo>
                    <a:pt x="956" y="1440"/>
                    <a:pt x="977" y="1416"/>
                    <a:pt x="977" y="1400"/>
                  </a:cubicBezTo>
                  <a:cubicBezTo>
                    <a:pt x="985" y="1347"/>
                    <a:pt x="977" y="1329"/>
                    <a:pt x="948" y="1284"/>
                  </a:cubicBezTo>
                  <a:cubicBezTo>
                    <a:pt x="892" y="1204"/>
                    <a:pt x="932" y="1133"/>
                    <a:pt x="866" y="1072"/>
                  </a:cubicBezTo>
                  <a:cubicBezTo>
                    <a:pt x="861" y="1064"/>
                    <a:pt x="850" y="1061"/>
                    <a:pt x="842" y="1059"/>
                  </a:cubicBezTo>
                  <a:cubicBezTo>
                    <a:pt x="839" y="1059"/>
                    <a:pt x="837" y="1067"/>
                    <a:pt x="834" y="1064"/>
                  </a:cubicBezTo>
                  <a:cubicBezTo>
                    <a:pt x="821" y="1059"/>
                    <a:pt x="813" y="1043"/>
                    <a:pt x="800" y="1043"/>
                  </a:cubicBezTo>
                  <a:cubicBezTo>
                    <a:pt x="792" y="1043"/>
                    <a:pt x="808" y="1067"/>
                    <a:pt x="800" y="1064"/>
                  </a:cubicBezTo>
                  <a:cubicBezTo>
                    <a:pt x="779" y="1059"/>
                    <a:pt x="763" y="1043"/>
                    <a:pt x="744" y="1030"/>
                  </a:cubicBezTo>
                  <a:cubicBezTo>
                    <a:pt x="736" y="1024"/>
                    <a:pt x="670" y="956"/>
                    <a:pt x="649" y="956"/>
                  </a:cubicBezTo>
                  <a:cubicBezTo>
                    <a:pt x="644" y="956"/>
                    <a:pt x="651" y="969"/>
                    <a:pt x="646" y="971"/>
                  </a:cubicBezTo>
                  <a:cubicBezTo>
                    <a:pt x="641" y="974"/>
                    <a:pt x="633" y="971"/>
                    <a:pt x="630" y="966"/>
                  </a:cubicBezTo>
                  <a:cubicBezTo>
                    <a:pt x="617" y="950"/>
                    <a:pt x="561" y="924"/>
                    <a:pt x="535" y="924"/>
                  </a:cubicBezTo>
                  <a:cubicBezTo>
                    <a:pt x="524" y="924"/>
                    <a:pt x="456" y="963"/>
                    <a:pt x="450" y="974"/>
                  </a:cubicBezTo>
                  <a:cubicBezTo>
                    <a:pt x="445" y="985"/>
                    <a:pt x="453" y="1001"/>
                    <a:pt x="445" y="1008"/>
                  </a:cubicBezTo>
                  <a:cubicBezTo>
                    <a:pt x="437" y="1019"/>
                    <a:pt x="416" y="1016"/>
                    <a:pt x="408" y="1024"/>
                  </a:cubicBezTo>
                  <a:cubicBezTo>
                    <a:pt x="389" y="1043"/>
                    <a:pt x="376" y="1085"/>
                    <a:pt x="355" y="1104"/>
                  </a:cubicBezTo>
                  <a:cubicBezTo>
                    <a:pt x="321" y="1138"/>
                    <a:pt x="260" y="1136"/>
                    <a:pt x="220" y="1141"/>
                  </a:cubicBezTo>
                  <a:cubicBezTo>
                    <a:pt x="207" y="1093"/>
                    <a:pt x="297" y="1032"/>
                    <a:pt x="257" y="1003"/>
                  </a:cubicBezTo>
                  <a:cubicBezTo>
                    <a:pt x="244" y="995"/>
                    <a:pt x="225" y="1006"/>
                    <a:pt x="209" y="1008"/>
                  </a:cubicBezTo>
                  <a:cubicBezTo>
                    <a:pt x="193" y="1008"/>
                    <a:pt x="175" y="1016"/>
                    <a:pt x="159" y="1011"/>
                  </a:cubicBezTo>
                  <a:cubicBezTo>
                    <a:pt x="130" y="1003"/>
                    <a:pt x="61" y="953"/>
                    <a:pt x="64" y="916"/>
                  </a:cubicBezTo>
                  <a:cubicBezTo>
                    <a:pt x="64" y="911"/>
                    <a:pt x="77" y="911"/>
                    <a:pt x="77" y="905"/>
                  </a:cubicBezTo>
                  <a:cubicBezTo>
                    <a:pt x="74" y="897"/>
                    <a:pt x="48" y="889"/>
                    <a:pt x="56" y="873"/>
                  </a:cubicBezTo>
                  <a:cubicBezTo>
                    <a:pt x="66" y="863"/>
                    <a:pt x="80" y="855"/>
                    <a:pt x="88" y="842"/>
                  </a:cubicBezTo>
                  <a:cubicBezTo>
                    <a:pt x="90" y="839"/>
                    <a:pt x="82" y="834"/>
                    <a:pt x="85" y="828"/>
                  </a:cubicBezTo>
                  <a:cubicBezTo>
                    <a:pt x="88" y="821"/>
                    <a:pt x="111" y="834"/>
                    <a:pt x="114" y="826"/>
                  </a:cubicBezTo>
                  <a:cubicBezTo>
                    <a:pt x="114" y="805"/>
                    <a:pt x="111" y="783"/>
                    <a:pt x="103" y="768"/>
                  </a:cubicBezTo>
                  <a:cubicBezTo>
                    <a:pt x="90" y="746"/>
                    <a:pt x="3" y="712"/>
                    <a:pt x="8" y="670"/>
                  </a:cubicBezTo>
                  <a:cubicBezTo>
                    <a:pt x="8" y="656"/>
                    <a:pt x="32" y="656"/>
                    <a:pt x="45" y="654"/>
                  </a:cubicBezTo>
                  <a:cubicBezTo>
                    <a:pt x="53" y="654"/>
                    <a:pt x="58" y="670"/>
                    <a:pt x="66" y="667"/>
                  </a:cubicBezTo>
                  <a:cubicBezTo>
                    <a:pt x="80" y="664"/>
                    <a:pt x="164" y="596"/>
                    <a:pt x="151" y="572"/>
                  </a:cubicBezTo>
                  <a:cubicBezTo>
                    <a:pt x="143" y="556"/>
                    <a:pt x="117" y="553"/>
                    <a:pt x="109" y="535"/>
                  </a:cubicBezTo>
                  <a:cubicBezTo>
                    <a:pt x="101" y="524"/>
                    <a:pt x="111" y="506"/>
                    <a:pt x="106" y="495"/>
                  </a:cubicBezTo>
                  <a:cubicBezTo>
                    <a:pt x="69" y="431"/>
                    <a:pt x="0" y="463"/>
                    <a:pt x="122" y="392"/>
                  </a:cubicBezTo>
                  <a:cubicBezTo>
                    <a:pt x="148" y="439"/>
                    <a:pt x="220" y="386"/>
                    <a:pt x="254" y="378"/>
                  </a:cubicBezTo>
                  <a:cubicBezTo>
                    <a:pt x="278" y="373"/>
                    <a:pt x="297" y="405"/>
                    <a:pt x="321" y="405"/>
                  </a:cubicBezTo>
                  <a:cubicBezTo>
                    <a:pt x="323" y="405"/>
                    <a:pt x="397" y="328"/>
                    <a:pt x="397" y="315"/>
                  </a:cubicBezTo>
                  <a:cubicBezTo>
                    <a:pt x="400" y="302"/>
                    <a:pt x="376" y="296"/>
                    <a:pt x="379" y="286"/>
                  </a:cubicBezTo>
                  <a:cubicBezTo>
                    <a:pt x="384" y="270"/>
                    <a:pt x="405" y="265"/>
                    <a:pt x="418" y="254"/>
                  </a:cubicBezTo>
                  <a:cubicBezTo>
                    <a:pt x="432" y="243"/>
                    <a:pt x="442" y="233"/>
                    <a:pt x="456" y="222"/>
                  </a:cubicBezTo>
                  <a:cubicBezTo>
                    <a:pt x="461" y="220"/>
                    <a:pt x="466" y="214"/>
                    <a:pt x="469" y="217"/>
                  </a:cubicBezTo>
                  <a:cubicBezTo>
                    <a:pt x="474" y="233"/>
                    <a:pt x="471" y="249"/>
                    <a:pt x="471" y="265"/>
                  </a:cubicBezTo>
                  <a:cubicBezTo>
                    <a:pt x="471" y="273"/>
                    <a:pt x="464" y="283"/>
                    <a:pt x="466" y="294"/>
                  </a:cubicBezTo>
                  <a:cubicBezTo>
                    <a:pt x="485" y="328"/>
                    <a:pt x="527" y="336"/>
                    <a:pt x="556" y="347"/>
                  </a:cubicBezTo>
                  <a:cubicBezTo>
                    <a:pt x="559" y="347"/>
                    <a:pt x="564" y="352"/>
                    <a:pt x="564" y="357"/>
                  </a:cubicBezTo>
                  <a:cubicBezTo>
                    <a:pt x="561" y="368"/>
                    <a:pt x="543" y="376"/>
                    <a:pt x="546" y="386"/>
                  </a:cubicBezTo>
                  <a:cubicBezTo>
                    <a:pt x="548" y="397"/>
                    <a:pt x="567" y="392"/>
                    <a:pt x="575" y="400"/>
                  </a:cubicBezTo>
                  <a:cubicBezTo>
                    <a:pt x="585" y="413"/>
                    <a:pt x="591" y="458"/>
                    <a:pt x="606" y="445"/>
                  </a:cubicBezTo>
                  <a:cubicBezTo>
                    <a:pt x="651" y="410"/>
                    <a:pt x="599" y="421"/>
                    <a:pt x="599" y="394"/>
                  </a:cubicBezTo>
                  <a:cubicBezTo>
                    <a:pt x="599" y="336"/>
                    <a:pt x="662" y="320"/>
                    <a:pt x="673" y="273"/>
                  </a:cubicBezTo>
                  <a:cubicBezTo>
                    <a:pt x="673" y="267"/>
                    <a:pt x="644" y="196"/>
                    <a:pt x="689" y="204"/>
                  </a:cubicBezTo>
                  <a:cubicBezTo>
                    <a:pt x="723" y="209"/>
                    <a:pt x="681" y="262"/>
                    <a:pt x="749" y="278"/>
                  </a:cubicBezTo>
                  <a:cubicBezTo>
                    <a:pt x="792" y="291"/>
                    <a:pt x="757" y="238"/>
                    <a:pt x="829" y="251"/>
                  </a:cubicBezTo>
                  <a:cubicBezTo>
                    <a:pt x="850" y="254"/>
                    <a:pt x="839" y="296"/>
                    <a:pt x="858" y="307"/>
                  </a:cubicBezTo>
                  <a:cubicBezTo>
                    <a:pt x="869" y="312"/>
                    <a:pt x="890" y="302"/>
                    <a:pt x="887" y="291"/>
                  </a:cubicBezTo>
                  <a:cubicBezTo>
                    <a:pt x="882" y="283"/>
                    <a:pt x="871" y="278"/>
                    <a:pt x="869" y="267"/>
                  </a:cubicBezTo>
                  <a:cubicBezTo>
                    <a:pt x="869" y="257"/>
                    <a:pt x="884" y="249"/>
                    <a:pt x="882" y="238"/>
                  </a:cubicBezTo>
                  <a:cubicBezTo>
                    <a:pt x="876" y="225"/>
                    <a:pt x="829" y="196"/>
                    <a:pt x="866" y="169"/>
                  </a:cubicBezTo>
                  <a:cubicBezTo>
                    <a:pt x="914" y="135"/>
                    <a:pt x="895" y="212"/>
                    <a:pt x="951" y="198"/>
                  </a:cubicBezTo>
                  <a:cubicBezTo>
                    <a:pt x="982" y="188"/>
                    <a:pt x="932" y="151"/>
                    <a:pt x="932" y="145"/>
                  </a:cubicBezTo>
                  <a:cubicBezTo>
                    <a:pt x="937" y="135"/>
                    <a:pt x="945" y="127"/>
                    <a:pt x="948" y="116"/>
                  </a:cubicBezTo>
                  <a:cubicBezTo>
                    <a:pt x="953" y="106"/>
                    <a:pt x="951" y="93"/>
                    <a:pt x="953" y="82"/>
                  </a:cubicBezTo>
                  <a:lnTo>
                    <a:pt x="953" y="82"/>
                  </a:lnTo>
                  <a:cubicBezTo>
                    <a:pt x="996" y="103"/>
                    <a:pt x="959" y="77"/>
                    <a:pt x="1001" y="82"/>
                  </a:cubicBezTo>
                  <a:cubicBezTo>
                    <a:pt x="1022" y="85"/>
                    <a:pt x="1043" y="140"/>
                    <a:pt x="1086" y="116"/>
                  </a:cubicBezTo>
                  <a:lnTo>
                    <a:pt x="1120" y="45"/>
                  </a:lnTo>
                  <a:cubicBezTo>
                    <a:pt x="1141" y="29"/>
                    <a:pt x="1234" y="40"/>
                    <a:pt x="1258" y="37"/>
                  </a:cubicBezTo>
                  <a:cubicBezTo>
                    <a:pt x="1297" y="34"/>
                    <a:pt x="1329" y="0"/>
                    <a:pt x="1369" y="0"/>
                  </a:cubicBezTo>
                  <a:cubicBezTo>
                    <a:pt x="1379" y="0"/>
                    <a:pt x="1350" y="13"/>
                    <a:pt x="1348" y="24"/>
                  </a:cubicBezTo>
                  <a:cubicBezTo>
                    <a:pt x="1334" y="79"/>
                    <a:pt x="1369" y="42"/>
                    <a:pt x="1390" y="74"/>
                  </a:cubicBezTo>
                  <a:cubicBezTo>
                    <a:pt x="1395" y="82"/>
                    <a:pt x="1382" y="93"/>
                    <a:pt x="1387" y="103"/>
                  </a:cubicBezTo>
                  <a:cubicBezTo>
                    <a:pt x="1390" y="108"/>
                    <a:pt x="1398" y="98"/>
                    <a:pt x="1403" y="103"/>
                  </a:cubicBezTo>
                  <a:cubicBezTo>
                    <a:pt x="1454" y="140"/>
                    <a:pt x="1467" y="145"/>
                    <a:pt x="1536" y="156"/>
                  </a:cubicBezTo>
                  <a:cubicBezTo>
                    <a:pt x="1602" y="164"/>
                    <a:pt x="1668" y="169"/>
                    <a:pt x="1734" y="175"/>
                  </a:cubicBezTo>
                  <a:close/>
                  <a:moveTo>
                    <a:pt x="1446" y="1096"/>
                  </a:moveTo>
                  <a:cubicBezTo>
                    <a:pt x="1451" y="1088"/>
                    <a:pt x="1451" y="1077"/>
                    <a:pt x="1459" y="1072"/>
                  </a:cubicBezTo>
                  <a:cubicBezTo>
                    <a:pt x="1480" y="1051"/>
                    <a:pt x="1475" y="1133"/>
                    <a:pt x="1446" y="1096"/>
                  </a:cubicBezTo>
                  <a:close/>
                </a:path>
              </a:pathLst>
            </a:custGeom>
            <a:pattFill prst="wdDnDiag">
              <a:fgClr>
                <a:schemeClr val="accent2"/>
              </a:fgClr>
              <a:bgClr>
                <a:srgbClr val="00B050"/>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2" name="Israel"/>
            <p:cNvSpPr>
              <a:spLocks/>
            </p:cNvSpPr>
            <p:nvPr/>
          </p:nvSpPr>
          <p:spPr bwMode="auto">
            <a:xfrm>
              <a:off x="6678071" y="5948713"/>
              <a:ext cx="111125" cy="223838"/>
            </a:xfrm>
            <a:custGeom>
              <a:avLst/>
              <a:gdLst>
                <a:gd name="T0" fmla="*/ 291 w 307"/>
                <a:gd name="T1" fmla="*/ 601 h 617"/>
                <a:gd name="T2" fmla="*/ 294 w 307"/>
                <a:gd name="T3" fmla="*/ 617 h 617"/>
                <a:gd name="T4" fmla="*/ 0 w 307"/>
                <a:gd name="T5" fmla="*/ 617 h 617"/>
                <a:gd name="T6" fmla="*/ 18 w 307"/>
                <a:gd name="T7" fmla="*/ 606 h 617"/>
                <a:gd name="T8" fmla="*/ 18 w 307"/>
                <a:gd name="T9" fmla="*/ 603 h 617"/>
                <a:gd name="T10" fmla="*/ 29 w 307"/>
                <a:gd name="T11" fmla="*/ 362 h 617"/>
                <a:gd name="T12" fmla="*/ 16 w 307"/>
                <a:gd name="T13" fmla="*/ 222 h 617"/>
                <a:gd name="T14" fmla="*/ 45 w 307"/>
                <a:gd name="T15" fmla="*/ 198 h 617"/>
                <a:gd name="T16" fmla="*/ 29 w 307"/>
                <a:gd name="T17" fmla="*/ 114 h 617"/>
                <a:gd name="T18" fmla="*/ 140 w 307"/>
                <a:gd name="T19" fmla="*/ 74 h 617"/>
                <a:gd name="T20" fmla="*/ 143 w 307"/>
                <a:gd name="T21" fmla="*/ 5 h 617"/>
                <a:gd name="T22" fmla="*/ 159 w 307"/>
                <a:gd name="T23" fmla="*/ 13 h 617"/>
                <a:gd name="T24" fmla="*/ 174 w 307"/>
                <a:gd name="T25" fmla="*/ 0 h 617"/>
                <a:gd name="T26" fmla="*/ 174 w 307"/>
                <a:gd name="T27" fmla="*/ 0 h 617"/>
                <a:gd name="T28" fmla="*/ 172 w 307"/>
                <a:gd name="T29" fmla="*/ 8 h 617"/>
                <a:gd name="T30" fmla="*/ 219 w 307"/>
                <a:gd name="T31" fmla="*/ 167 h 617"/>
                <a:gd name="T32" fmla="*/ 172 w 307"/>
                <a:gd name="T33" fmla="*/ 8 h 617"/>
                <a:gd name="T34" fmla="*/ 212 w 307"/>
                <a:gd name="T35" fmla="*/ 174 h 617"/>
                <a:gd name="T36" fmla="*/ 206 w 307"/>
                <a:gd name="T37" fmla="*/ 190 h 617"/>
                <a:gd name="T38" fmla="*/ 219 w 307"/>
                <a:gd name="T39" fmla="*/ 198 h 617"/>
                <a:gd name="T40" fmla="*/ 204 w 307"/>
                <a:gd name="T41" fmla="*/ 214 h 617"/>
                <a:gd name="T42" fmla="*/ 225 w 307"/>
                <a:gd name="T43" fmla="*/ 286 h 617"/>
                <a:gd name="T44" fmla="*/ 225 w 307"/>
                <a:gd name="T45" fmla="*/ 299 h 617"/>
                <a:gd name="T46" fmla="*/ 219 w 307"/>
                <a:gd name="T47" fmla="*/ 307 h 617"/>
                <a:gd name="T48" fmla="*/ 225 w 307"/>
                <a:gd name="T49" fmla="*/ 299 h 617"/>
                <a:gd name="T50" fmla="*/ 291 w 307"/>
                <a:gd name="T51" fmla="*/ 601 h 617"/>
                <a:gd name="T52" fmla="*/ 291 w 307"/>
                <a:gd name="T53" fmla="*/ 60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7">
                  <a:moveTo>
                    <a:pt x="291" y="601"/>
                  </a:moveTo>
                  <a:cubicBezTo>
                    <a:pt x="294" y="606"/>
                    <a:pt x="294" y="611"/>
                    <a:pt x="294" y="617"/>
                  </a:cubicBezTo>
                  <a:lnTo>
                    <a:pt x="0" y="617"/>
                  </a:lnTo>
                  <a:lnTo>
                    <a:pt x="18" y="606"/>
                  </a:lnTo>
                  <a:lnTo>
                    <a:pt x="18" y="603"/>
                  </a:lnTo>
                  <a:cubicBezTo>
                    <a:pt x="34" y="524"/>
                    <a:pt x="34" y="439"/>
                    <a:pt x="29" y="362"/>
                  </a:cubicBezTo>
                  <a:cubicBezTo>
                    <a:pt x="26" y="315"/>
                    <a:pt x="10" y="267"/>
                    <a:pt x="16" y="222"/>
                  </a:cubicBezTo>
                  <a:cubicBezTo>
                    <a:pt x="18" y="201"/>
                    <a:pt x="37" y="227"/>
                    <a:pt x="45" y="198"/>
                  </a:cubicBezTo>
                  <a:cubicBezTo>
                    <a:pt x="50" y="169"/>
                    <a:pt x="29" y="143"/>
                    <a:pt x="29" y="114"/>
                  </a:cubicBezTo>
                  <a:cubicBezTo>
                    <a:pt x="53" y="106"/>
                    <a:pt x="124" y="98"/>
                    <a:pt x="140" y="74"/>
                  </a:cubicBezTo>
                  <a:cubicBezTo>
                    <a:pt x="143" y="71"/>
                    <a:pt x="140" y="8"/>
                    <a:pt x="143" y="5"/>
                  </a:cubicBezTo>
                  <a:cubicBezTo>
                    <a:pt x="145" y="2"/>
                    <a:pt x="153" y="16"/>
                    <a:pt x="159" y="13"/>
                  </a:cubicBezTo>
                  <a:cubicBezTo>
                    <a:pt x="164" y="10"/>
                    <a:pt x="169" y="5"/>
                    <a:pt x="174" y="0"/>
                  </a:cubicBezTo>
                  <a:lnTo>
                    <a:pt x="174" y="0"/>
                  </a:lnTo>
                  <a:lnTo>
                    <a:pt x="172" y="8"/>
                  </a:lnTo>
                  <a:cubicBezTo>
                    <a:pt x="174" y="13"/>
                    <a:pt x="219" y="167"/>
                    <a:pt x="219" y="167"/>
                  </a:cubicBezTo>
                  <a:cubicBezTo>
                    <a:pt x="219" y="167"/>
                    <a:pt x="174" y="13"/>
                    <a:pt x="172" y="8"/>
                  </a:cubicBezTo>
                  <a:lnTo>
                    <a:pt x="212" y="174"/>
                  </a:lnTo>
                  <a:cubicBezTo>
                    <a:pt x="212" y="180"/>
                    <a:pt x="206" y="185"/>
                    <a:pt x="206" y="190"/>
                  </a:cubicBezTo>
                  <a:cubicBezTo>
                    <a:pt x="209" y="193"/>
                    <a:pt x="219" y="193"/>
                    <a:pt x="219" y="198"/>
                  </a:cubicBezTo>
                  <a:cubicBezTo>
                    <a:pt x="219" y="204"/>
                    <a:pt x="204" y="206"/>
                    <a:pt x="204" y="214"/>
                  </a:cubicBezTo>
                  <a:cubicBezTo>
                    <a:pt x="198" y="262"/>
                    <a:pt x="214" y="251"/>
                    <a:pt x="225" y="286"/>
                  </a:cubicBezTo>
                  <a:cubicBezTo>
                    <a:pt x="227" y="291"/>
                    <a:pt x="227" y="296"/>
                    <a:pt x="225" y="299"/>
                  </a:cubicBezTo>
                  <a:lnTo>
                    <a:pt x="219" y="307"/>
                  </a:lnTo>
                  <a:lnTo>
                    <a:pt x="225" y="299"/>
                  </a:lnTo>
                  <a:cubicBezTo>
                    <a:pt x="241" y="365"/>
                    <a:pt x="307" y="540"/>
                    <a:pt x="291" y="601"/>
                  </a:cubicBezTo>
                  <a:lnTo>
                    <a:pt x="291" y="601"/>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3" name="Ireland"/>
            <p:cNvSpPr>
              <a:spLocks/>
            </p:cNvSpPr>
            <p:nvPr/>
          </p:nvSpPr>
          <p:spPr bwMode="auto">
            <a:xfrm>
              <a:off x="2501359" y="3516663"/>
              <a:ext cx="382588" cy="430213"/>
            </a:xfrm>
            <a:custGeom>
              <a:avLst/>
              <a:gdLst>
                <a:gd name="T0" fmla="*/ 995 w 1064"/>
                <a:gd name="T1" fmla="*/ 514 h 1194"/>
                <a:gd name="T2" fmla="*/ 1027 w 1064"/>
                <a:gd name="T3" fmla="*/ 649 h 1194"/>
                <a:gd name="T4" fmla="*/ 985 w 1064"/>
                <a:gd name="T5" fmla="*/ 715 h 1194"/>
                <a:gd name="T6" fmla="*/ 998 w 1064"/>
                <a:gd name="T7" fmla="*/ 855 h 1194"/>
                <a:gd name="T8" fmla="*/ 860 w 1064"/>
                <a:gd name="T9" fmla="*/ 1104 h 1194"/>
                <a:gd name="T10" fmla="*/ 794 w 1064"/>
                <a:gd name="T11" fmla="*/ 1078 h 1194"/>
                <a:gd name="T12" fmla="*/ 688 w 1064"/>
                <a:gd name="T13" fmla="*/ 1080 h 1194"/>
                <a:gd name="T14" fmla="*/ 558 w 1064"/>
                <a:gd name="T15" fmla="*/ 1115 h 1194"/>
                <a:gd name="T16" fmla="*/ 418 w 1064"/>
                <a:gd name="T17" fmla="*/ 1101 h 1194"/>
                <a:gd name="T18" fmla="*/ 362 w 1064"/>
                <a:gd name="T19" fmla="*/ 1189 h 1194"/>
                <a:gd name="T20" fmla="*/ 325 w 1064"/>
                <a:gd name="T21" fmla="*/ 1191 h 1194"/>
                <a:gd name="T22" fmla="*/ 167 w 1064"/>
                <a:gd name="T23" fmla="*/ 1157 h 1194"/>
                <a:gd name="T24" fmla="*/ 169 w 1064"/>
                <a:gd name="T25" fmla="*/ 1088 h 1194"/>
                <a:gd name="T26" fmla="*/ 79 w 1064"/>
                <a:gd name="T27" fmla="*/ 1067 h 1194"/>
                <a:gd name="T28" fmla="*/ 169 w 1064"/>
                <a:gd name="T29" fmla="*/ 1038 h 1194"/>
                <a:gd name="T30" fmla="*/ 34 w 1064"/>
                <a:gd name="T31" fmla="*/ 988 h 1194"/>
                <a:gd name="T32" fmla="*/ 156 w 1064"/>
                <a:gd name="T33" fmla="*/ 937 h 1194"/>
                <a:gd name="T34" fmla="*/ 18 w 1064"/>
                <a:gd name="T35" fmla="*/ 879 h 1194"/>
                <a:gd name="T36" fmla="*/ 114 w 1064"/>
                <a:gd name="T37" fmla="*/ 866 h 1194"/>
                <a:gd name="T38" fmla="*/ 204 w 1064"/>
                <a:gd name="T39" fmla="*/ 824 h 1194"/>
                <a:gd name="T40" fmla="*/ 373 w 1064"/>
                <a:gd name="T41" fmla="*/ 800 h 1194"/>
                <a:gd name="T42" fmla="*/ 304 w 1064"/>
                <a:gd name="T43" fmla="*/ 797 h 1194"/>
                <a:gd name="T44" fmla="*/ 251 w 1064"/>
                <a:gd name="T45" fmla="*/ 771 h 1194"/>
                <a:gd name="T46" fmla="*/ 249 w 1064"/>
                <a:gd name="T47" fmla="*/ 747 h 1194"/>
                <a:gd name="T48" fmla="*/ 317 w 1064"/>
                <a:gd name="T49" fmla="*/ 694 h 1194"/>
                <a:gd name="T50" fmla="*/ 354 w 1064"/>
                <a:gd name="T51" fmla="*/ 625 h 1194"/>
                <a:gd name="T52" fmla="*/ 413 w 1064"/>
                <a:gd name="T53" fmla="*/ 617 h 1194"/>
                <a:gd name="T54" fmla="*/ 304 w 1064"/>
                <a:gd name="T55" fmla="*/ 532 h 1194"/>
                <a:gd name="T56" fmla="*/ 241 w 1064"/>
                <a:gd name="T57" fmla="*/ 429 h 1194"/>
                <a:gd name="T58" fmla="*/ 360 w 1064"/>
                <a:gd name="T59" fmla="*/ 389 h 1194"/>
                <a:gd name="T60" fmla="*/ 309 w 1064"/>
                <a:gd name="T61" fmla="*/ 297 h 1194"/>
                <a:gd name="T62" fmla="*/ 299 w 1064"/>
                <a:gd name="T63" fmla="*/ 220 h 1194"/>
                <a:gd name="T64" fmla="*/ 474 w 1064"/>
                <a:gd name="T65" fmla="*/ 289 h 1194"/>
                <a:gd name="T66" fmla="*/ 582 w 1064"/>
                <a:gd name="T67" fmla="*/ 252 h 1194"/>
                <a:gd name="T68" fmla="*/ 677 w 1064"/>
                <a:gd name="T69" fmla="*/ 188 h 1194"/>
                <a:gd name="T70" fmla="*/ 643 w 1064"/>
                <a:gd name="T71" fmla="*/ 172 h 1194"/>
                <a:gd name="T72" fmla="*/ 648 w 1064"/>
                <a:gd name="T73" fmla="*/ 101 h 1194"/>
                <a:gd name="T74" fmla="*/ 696 w 1064"/>
                <a:gd name="T75" fmla="*/ 66 h 1194"/>
                <a:gd name="T76" fmla="*/ 871 w 1064"/>
                <a:gd name="T77" fmla="*/ 40 h 1194"/>
                <a:gd name="T78" fmla="*/ 881 w 1064"/>
                <a:gd name="T79" fmla="*/ 48 h 1194"/>
                <a:gd name="T80" fmla="*/ 834 w 1064"/>
                <a:gd name="T81" fmla="*/ 180 h 1194"/>
                <a:gd name="T82" fmla="*/ 688 w 1064"/>
                <a:gd name="T83" fmla="*/ 246 h 1194"/>
                <a:gd name="T84" fmla="*/ 940 w 1064"/>
                <a:gd name="T85" fmla="*/ 400 h 1194"/>
                <a:gd name="T86" fmla="*/ 1032 w 1064"/>
                <a:gd name="T87" fmla="*/ 45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4" h="1194">
                  <a:moveTo>
                    <a:pt x="1035" y="463"/>
                  </a:moveTo>
                  <a:cubicBezTo>
                    <a:pt x="1040" y="477"/>
                    <a:pt x="1064" y="490"/>
                    <a:pt x="1053" y="501"/>
                  </a:cubicBezTo>
                  <a:cubicBezTo>
                    <a:pt x="1043" y="516"/>
                    <a:pt x="1011" y="503"/>
                    <a:pt x="995" y="514"/>
                  </a:cubicBezTo>
                  <a:cubicBezTo>
                    <a:pt x="987" y="522"/>
                    <a:pt x="1016" y="527"/>
                    <a:pt x="1016" y="538"/>
                  </a:cubicBezTo>
                  <a:cubicBezTo>
                    <a:pt x="1019" y="559"/>
                    <a:pt x="1006" y="580"/>
                    <a:pt x="1006" y="601"/>
                  </a:cubicBezTo>
                  <a:cubicBezTo>
                    <a:pt x="1008" y="620"/>
                    <a:pt x="1027" y="630"/>
                    <a:pt x="1027" y="649"/>
                  </a:cubicBezTo>
                  <a:cubicBezTo>
                    <a:pt x="1027" y="662"/>
                    <a:pt x="1006" y="670"/>
                    <a:pt x="1006" y="686"/>
                  </a:cubicBezTo>
                  <a:cubicBezTo>
                    <a:pt x="1003" y="696"/>
                    <a:pt x="1024" y="707"/>
                    <a:pt x="1019" y="718"/>
                  </a:cubicBezTo>
                  <a:cubicBezTo>
                    <a:pt x="1011" y="728"/>
                    <a:pt x="990" y="704"/>
                    <a:pt x="985" y="715"/>
                  </a:cubicBezTo>
                  <a:cubicBezTo>
                    <a:pt x="977" y="726"/>
                    <a:pt x="998" y="736"/>
                    <a:pt x="1000" y="749"/>
                  </a:cubicBezTo>
                  <a:cubicBezTo>
                    <a:pt x="1000" y="755"/>
                    <a:pt x="995" y="760"/>
                    <a:pt x="995" y="765"/>
                  </a:cubicBezTo>
                  <a:cubicBezTo>
                    <a:pt x="998" y="800"/>
                    <a:pt x="1008" y="821"/>
                    <a:pt x="998" y="855"/>
                  </a:cubicBezTo>
                  <a:cubicBezTo>
                    <a:pt x="990" y="879"/>
                    <a:pt x="897" y="1014"/>
                    <a:pt x="881" y="1027"/>
                  </a:cubicBezTo>
                  <a:cubicBezTo>
                    <a:pt x="876" y="1033"/>
                    <a:pt x="863" y="1035"/>
                    <a:pt x="860" y="1046"/>
                  </a:cubicBezTo>
                  <a:cubicBezTo>
                    <a:pt x="855" y="1064"/>
                    <a:pt x="863" y="1086"/>
                    <a:pt x="860" y="1104"/>
                  </a:cubicBezTo>
                  <a:cubicBezTo>
                    <a:pt x="860" y="1107"/>
                    <a:pt x="855" y="1107"/>
                    <a:pt x="855" y="1104"/>
                  </a:cubicBezTo>
                  <a:cubicBezTo>
                    <a:pt x="847" y="1086"/>
                    <a:pt x="842" y="1109"/>
                    <a:pt x="815" y="1099"/>
                  </a:cubicBezTo>
                  <a:cubicBezTo>
                    <a:pt x="804" y="1096"/>
                    <a:pt x="804" y="1080"/>
                    <a:pt x="794" y="1078"/>
                  </a:cubicBezTo>
                  <a:cubicBezTo>
                    <a:pt x="775" y="1072"/>
                    <a:pt x="717" y="1101"/>
                    <a:pt x="704" y="1086"/>
                  </a:cubicBezTo>
                  <a:cubicBezTo>
                    <a:pt x="701" y="1080"/>
                    <a:pt x="714" y="1080"/>
                    <a:pt x="714" y="1075"/>
                  </a:cubicBezTo>
                  <a:cubicBezTo>
                    <a:pt x="717" y="1067"/>
                    <a:pt x="696" y="1083"/>
                    <a:pt x="688" y="1080"/>
                  </a:cubicBezTo>
                  <a:cubicBezTo>
                    <a:pt x="648" y="1078"/>
                    <a:pt x="635" y="1056"/>
                    <a:pt x="598" y="1070"/>
                  </a:cubicBezTo>
                  <a:cubicBezTo>
                    <a:pt x="593" y="1072"/>
                    <a:pt x="609" y="1083"/>
                    <a:pt x="609" y="1091"/>
                  </a:cubicBezTo>
                  <a:cubicBezTo>
                    <a:pt x="606" y="1104"/>
                    <a:pt x="558" y="1115"/>
                    <a:pt x="558" y="1115"/>
                  </a:cubicBezTo>
                  <a:cubicBezTo>
                    <a:pt x="548" y="1115"/>
                    <a:pt x="542" y="1099"/>
                    <a:pt x="532" y="1101"/>
                  </a:cubicBezTo>
                  <a:cubicBezTo>
                    <a:pt x="513" y="1109"/>
                    <a:pt x="505" y="1133"/>
                    <a:pt x="489" y="1144"/>
                  </a:cubicBezTo>
                  <a:cubicBezTo>
                    <a:pt x="434" y="1173"/>
                    <a:pt x="468" y="1094"/>
                    <a:pt x="418" y="1101"/>
                  </a:cubicBezTo>
                  <a:cubicBezTo>
                    <a:pt x="402" y="1104"/>
                    <a:pt x="431" y="1133"/>
                    <a:pt x="426" y="1146"/>
                  </a:cubicBezTo>
                  <a:cubicBezTo>
                    <a:pt x="418" y="1157"/>
                    <a:pt x="399" y="1157"/>
                    <a:pt x="386" y="1165"/>
                  </a:cubicBezTo>
                  <a:cubicBezTo>
                    <a:pt x="378" y="1170"/>
                    <a:pt x="373" y="1186"/>
                    <a:pt x="362" y="1189"/>
                  </a:cubicBezTo>
                  <a:cubicBezTo>
                    <a:pt x="357" y="1189"/>
                    <a:pt x="360" y="1178"/>
                    <a:pt x="354" y="1176"/>
                  </a:cubicBezTo>
                  <a:cubicBezTo>
                    <a:pt x="349" y="1170"/>
                    <a:pt x="341" y="1165"/>
                    <a:pt x="333" y="1168"/>
                  </a:cubicBezTo>
                  <a:cubicBezTo>
                    <a:pt x="328" y="1173"/>
                    <a:pt x="333" y="1189"/>
                    <a:pt x="325" y="1191"/>
                  </a:cubicBezTo>
                  <a:cubicBezTo>
                    <a:pt x="299" y="1194"/>
                    <a:pt x="251" y="1162"/>
                    <a:pt x="235" y="1165"/>
                  </a:cubicBezTo>
                  <a:cubicBezTo>
                    <a:pt x="214" y="1168"/>
                    <a:pt x="198" y="1184"/>
                    <a:pt x="180" y="1186"/>
                  </a:cubicBezTo>
                  <a:cubicBezTo>
                    <a:pt x="127" y="1191"/>
                    <a:pt x="209" y="1149"/>
                    <a:pt x="167" y="1157"/>
                  </a:cubicBezTo>
                  <a:cubicBezTo>
                    <a:pt x="151" y="1162"/>
                    <a:pt x="87" y="1170"/>
                    <a:pt x="82" y="1165"/>
                  </a:cubicBezTo>
                  <a:cubicBezTo>
                    <a:pt x="71" y="1149"/>
                    <a:pt x="172" y="1120"/>
                    <a:pt x="182" y="1096"/>
                  </a:cubicBezTo>
                  <a:cubicBezTo>
                    <a:pt x="185" y="1091"/>
                    <a:pt x="174" y="1091"/>
                    <a:pt x="169" y="1088"/>
                  </a:cubicBezTo>
                  <a:cubicBezTo>
                    <a:pt x="167" y="1083"/>
                    <a:pt x="106" y="1096"/>
                    <a:pt x="29" y="1088"/>
                  </a:cubicBezTo>
                  <a:cubicBezTo>
                    <a:pt x="26" y="1088"/>
                    <a:pt x="34" y="1086"/>
                    <a:pt x="69" y="1075"/>
                  </a:cubicBezTo>
                  <a:cubicBezTo>
                    <a:pt x="74" y="1075"/>
                    <a:pt x="79" y="1072"/>
                    <a:pt x="79" y="1067"/>
                  </a:cubicBezTo>
                  <a:cubicBezTo>
                    <a:pt x="79" y="1064"/>
                    <a:pt x="71" y="1062"/>
                    <a:pt x="74" y="1059"/>
                  </a:cubicBezTo>
                  <a:cubicBezTo>
                    <a:pt x="98" y="1038"/>
                    <a:pt x="87" y="1072"/>
                    <a:pt x="119" y="1059"/>
                  </a:cubicBezTo>
                  <a:cubicBezTo>
                    <a:pt x="135" y="1054"/>
                    <a:pt x="180" y="1051"/>
                    <a:pt x="169" y="1038"/>
                  </a:cubicBezTo>
                  <a:cubicBezTo>
                    <a:pt x="167" y="1035"/>
                    <a:pt x="47" y="1051"/>
                    <a:pt x="42" y="1051"/>
                  </a:cubicBezTo>
                  <a:cubicBezTo>
                    <a:pt x="18" y="1046"/>
                    <a:pt x="0" y="1009"/>
                    <a:pt x="2" y="982"/>
                  </a:cubicBezTo>
                  <a:cubicBezTo>
                    <a:pt x="5" y="972"/>
                    <a:pt x="26" y="993"/>
                    <a:pt x="34" y="988"/>
                  </a:cubicBezTo>
                  <a:cubicBezTo>
                    <a:pt x="42" y="982"/>
                    <a:pt x="29" y="974"/>
                    <a:pt x="29" y="966"/>
                  </a:cubicBezTo>
                  <a:cubicBezTo>
                    <a:pt x="34" y="943"/>
                    <a:pt x="76" y="956"/>
                    <a:pt x="100" y="951"/>
                  </a:cubicBezTo>
                  <a:cubicBezTo>
                    <a:pt x="119" y="948"/>
                    <a:pt x="143" y="951"/>
                    <a:pt x="156" y="937"/>
                  </a:cubicBezTo>
                  <a:cubicBezTo>
                    <a:pt x="167" y="929"/>
                    <a:pt x="129" y="911"/>
                    <a:pt x="116" y="919"/>
                  </a:cubicBezTo>
                  <a:cubicBezTo>
                    <a:pt x="114" y="924"/>
                    <a:pt x="122" y="935"/>
                    <a:pt x="116" y="937"/>
                  </a:cubicBezTo>
                  <a:cubicBezTo>
                    <a:pt x="114" y="940"/>
                    <a:pt x="34" y="900"/>
                    <a:pt x="18" y="879"/>
                  </a:cubicBezTo>
                  <a:cubicBezTo>
                    <a:pt x="16" y="874"/>
                    <a:pt x="34" y="887"/>
                    <a:pt x="39" y="884"/>
                  </a:cubicBezTo>
                  <a:cubicBezTo>
                    <a:pt x="45" y="882"/>
                    <a:pt x="39" y="871"/>
                    <a:pt x="45" y="869"/>
                  </a:cubicBezTo>
                  <a:cubicBezTo>
                    <a:pt x="58" y="861"/>
                    <a:pt x="95" y="863"/>
                    <a:pt x="114" y="866"/>
                  </a:cubicBezTo>
                  <a:cubicBezTo>
                    <a:pt x="137" y="866"/>
                    <a:pt x="153" y="890"/>
                    <a:pt x="174" y="900"/>
                  </a:cubicBezTo>
                  <a:cubicBezTo>
                    <a:pt x="196" y="911"/>
                    <a:pt x="135" y="858"/>
                    <a:pt x="145" y="837"/>
                  </a:cubicBezTo>
                  <a:cubicBezTo>
                    <a:pt x="153" y="818"/>
                    <a:pt x="185" y="831"/>
                    <a:pt x="204" y="824"/>
                  </a:cubicBezTo>
                  <a:cubicBezTo>
                    <a:pt x="214" y="818"/>
                    <a:pt x="214" y="802"/>
                    <a:pt x="225" y="800"/>
                  </a:cubicBezTo>
                  <a:cubicBezTo>
                    <a:pt x="227" y="800"/>
                    <a:pt x="397" y="829"/>
                    <a:pt x="415" y="818"/>
                  </a:cubicBezTo>
                  <a:cubicBezTo>
                    <a:pt x="429" y="810"/>
                    <a:pt x="381" y="813"/>
                    <a:pt x="373" y="800"/>
                  </a:cubicBezTo>
                  <a:cubicBezTo>
                    <a:pt x="370" y="792"/>
                    <a:pt x="381" y="779"/>
                    <a:pt x="378" y="771"/>
                  </a:cubicBezTo>
                  <a:cubicBezTo>
                    <a:pt x="376" y="765"/>
                    <a:pt x="323" y="818"/>
                    <a:pt x="296" y="816"/>
                  </a:cubicBezTo>
                  <a:cubicBezTo>
                    <a:pt x="291" y="813"/>
                    <a:pt x="312" y="800"/>
                    <a:pt x="304" y="797"/>
                  </a:cubicBezTo>
                  <a:cubicBezTo>
                    <a:pt x="296" y="794"/>
                    <a:pt x="286" y="805"/>
                    <a:pt x="275" y="802"/>
                  </a:cubicBezTo>
                  <a:cubicBezTo>
                    <a:pt x="264" y="800"/>
                    <a:pt x="257" y="792"/>
                    <a:pt x="251" y="784"/>
                  </a:cubicBezTo>
                  <a:cubicBezTo>
                    <a:pt x="249" y="779"/>
                    <a:pt x="254" y="773"/>
                    <a:pt x="251" y="771"/>
                  </a:cubicBezTo>
                  <a:cubicBezTo>
                    <a:pt x="251" y="771"/>
                    <a:pt x="174" y="786"/>
                    <a:pt x="164" y="781"/>
                  </a:cubicBezTo>
                  <a:cubicBezTo>
                    <a:pt x="156" y="779"/>
                    <a:pt x="182" y="781"/>
                    <a:pt x="190" y="779"/>
                  </a:cubicBezTo>
                  <a:cubicBezTo>
                    <a:pt x="212" y="768"/>
                    <a:pt x="227" y="755"/>
                    <a:pt x="249" y="747"/>
                  </a:cubicBezTo>
                  <a:cubicBezTo>
                    <a:pt x="254" y="741"/>
                    <a:pt x="264" y="749"/>
                    <a:pt x="270" y="747"/>
                  </a:cubicBezTo>
                  <a:cubicBezTo>
                    <a:pt x="280" y="736"/>
                    <a:pt x="283" y="718"/>
                    <a:pt x="296" y="704"/>
                  </a:cubicBezTo>
                  <a:cubicBezTo>
                    <a:pt x="302" y="699"/>
                    <a:pt x="309" y="696"/>
                    <a:pt x="317" y="694"/>
                  </a:cubicBezTo>
                  <a:cubicBezTo>
                    <a:pt x="323" y="689"/>
                    <a:pt x="299" y="694"/>
                    <a:pt x="294" y="686"/>
                  </a:cubicBezTo>
                  <a:cubicBezTo>
                    <a:pt x="283" y="673"/>
                    <a:pt x="317" y="662"/>
                    <a:pt x="328" y="651"/>
                  </a:cubicBezTo>
                  <a:cubicBezTo>
                    <a:pt x="336" y="641"/>
                    <a:pt x="341" y="628"/>
                    <a:pt x="354" y="625"/>
                  </a:cubicBezTo>
                  <a:cubicBezTo>
                    <a:pt x="362" y="622"/>
                    <a:pt x="365" y="644"/>
                    <a:pt x="373" y="641"/>
                  </a:cubicBezTo>
                  <a:cubicBezTo>
                    <a:pt x="394" y="641"/>
                    <a:pt x="415" y="633"/>
                    <a:pt x="434" y="622"/>
                  </a:cubicBezTo>
                  <a:cubicBezTo>
                    <a:pt x="439" y="620"/>
                    <a:pt x="413" y="625"/>
                    <a:pt x="413" y="617"/>
                  </a:cubicBezTo>
                  <a:cubicBezTo>
                    <a:pt x="413" y="609"/>
                    <a:pt x="431" y="612"/>
                    <a:pt x="431" y="604"/>
                  </a:cubicBezTo>
                  <a:cubicBezTo>
                    <a:pt x="429" y="596"/>
                    <a:pt x="376" y="606"/>
                    <a:pt x="317" y="591"/>
                  </a:cubicBezTo>
                  <a:cubicBezTo>
                    <a:pt x="262" y="575"/>
                    <a:pt x="317" y="577"/>
                    <a:pt x="304" y="532"/>
                  </a:cubicBezTo>
                  <a:cubicBezTo>
                    <a:pt x="291" y="485"/>
                    <a:pt x="217" y="519"/>
                    <a:pt x="196" y="487"/>
                  </a:cubicBezTo>
                  <a:cubicBezTo>
                    <a:pt x="137" y="411"/>
                    <a:pt x="246" y="442"/>
                    <a:pt x="249" y="442"/>
                  </a:cubicBezTo>
                  <a:cubicBezTo>
                    <a:pt x="251" y="440"/>
                    <a:pt x="238" y="432"/>
                    <a:pt x="241" y="429"/>
                  </a:cubicBezTo>
                  <a:cubicBezTo>
                    <a:pt x="251" y="411"/>
                    <a:pt x="264" y="392"/>
                    <a:pt x="286" y="387"/>
                  </a:cubicBezTo>
                  <a:cubicBezTo>
                    <a:pt x="304" y="381"/>
                    <a:pt x="325" y="397"/>
                    <a:pt x="347" y="397"/>
                  </a:cubicBezTo>
                  <a:cubicBezTo>
                    <a:pt x="352" y="397"/>
                    <a:pt x="357" y="395"/>
                    <a:pt x="360" y="389"/>
                  </a:cubicBezTo>
                  <a:cubicBezTo>
                    <a:pt x="394" y="307"/>
                    <a:pt x="296" y="368"/>
                    <a:pt x="291" y="344"/>
                  </a:cubicBezTo>
                  <a:cubicBezTo>
                    <a:pt x="286" y="334"/>
                    <a:pt x="315" y="344"/>
                    <a:pt x="323" y="336"/>
                  </a:cubicBezTo>
                  <a:cubicBezTo>
                    <a:pt x="339" y="326"/>
                    <a:pt x="312" y="299"/>
                    <a:pt x="309" y="297"/>
                  </a:cubicBezTo>
                  <a:cubicBezTo>
                    <a:pt x="309" y="278"/>
                    <a:pt x="333" y="254"/>
                    <a:pt x="320" y="238"/>
                  </a:cubicBezTo>
                  <a:cubicBezTo>
                    <a:pt x="309" y="228"/>
                    <a:pt x="288" y="268"/>
                    <a:pt x="278" y="257"/>
                  </a:cubicBezTo>
                  <a:cubicBezTo>
                    <a:pt x="267" y="246"/>
                    <a:pt x="294" y="233"/>
                    <a:pt x="299" y="220"/>
                  </a:cubicBezTo>
                  <a:cubicBezTo>
                    <a:pt x="302" y="209"/>
                    <a:pt x="275" y="212"/>
                    <a:pt x="299" y="207"/>
                  </a:cubicBezTo>
                  <a:cubicBezTo>
                    <a:pt x="323" y="201"/>
                    <a:pt x="447" y="201"/>
                    <a:pt x="460" y="236"/>
                  </a:cubicBezTo>
                  <a:cubicBezTo>
                    <a:pt x="468" y="254"/>
                    <a:pt x="458" y="283"/>
                    <a:pt x="474" y="289"/>
                  </a:cubicBezTo>
                  <a:cubicBezTo>
                    <a:pt x="489" y="294"/>
                    <a:pt x="489" y="262"/>
                    <a:pt x="503" y="254"/>
                  </a:cubicBezTo>
                  <a:cubicBezTo>
                    <a:pt x="527" y="241"/>
                    <a:pt x="595" y="321"/>
                    <a:pt x="598" y="313"/>
                  </a:cubicBezTo>
                  <a:cubicBezTo>
                    <a:pt x="606" y="294"/>
                    <a:pt x="579" y="273"/>
                    <a:pt x="582" y="252"/>
                  </a:cubicBezTo>
                  <a:cubicBezTo>
                    <a:pt x="587" y="228"/>
                    <a:pt x="667" y="236"/>
                    <a:pt x="667" y="233"/>
                  </a:cubicBezTo>
                  <a:cubicBezTo>
                    <a:pt x="688" y="225"/>
                    <a:pt x="704" y="209"/>
                    <a:pt x="717" y="193"/>
                  </a:cubicBezTo>
                  <a:cubicBezTo>
                    <a:pt x="725" y="183"/>
                    <a:pt x="677" y="193"/>
                    <a:pt x="677" y="188"/>
                  </a:cubicBezTo>
                  <a:cubicBezTo>
                    <a:pt x="669" y="159"/>
                    <a:pt x="677" y="199"/>
                    <a:pt x="643" y="196"/>
                  </a:cubicBezTo>
                  <a:cubicBezTo>
                    <a:pt x="638" y="196"/>
                    <a:pt x="646" y="186"/>
                    <a:pt x="646" y="180"/>
                  </a:cubicBezTo>
                  <a:cubicBezTo>
                    <a:pt x="646" y="178"/>
                    <a:pt x="646" y="172"/>
                    <a:pt x="643" y="172"/>
                  </a:cubicBezTo>
                  <a:cubicBezTo>
                    <a:pt x="632" y="167"/>
                    <a:pt x="579" y="164"/>
                    <a:pt x="587" y="133"/>
                  </a:cubicBezTo>
                  <a:cubicBezTo>
                    <a:pt x="603" y="80"/>
                    <a:pt x="656" y="138"/>
                    <a:pt x="672" y="133"/>
                  </a:cubicBezTo>
                  <a:cubicBezTo>
                    <a:pt x="683" y="127"/>
                    <a:pt x="640" y="111"/>
                    <a:pt x="648" y="101"/>
                  </a:cubicBezTo>
                  <a:cubicBezTo>
                    <a:pt x="659" y="90"/>
                    <a:pt x="680" y="111"/>
                    <a:pt x="693" y="109"/>
                  </a:cubicBezTo>
                  <a:cubicBezTo>
                    <a:pt x="707" y="106"/>
                    <a:pt x="683" y="88"/>
                    <a:pt x="675" y="80"/>
                  </a:cubicBezTo>
                  <a:cubicBezTo>
                    <a:pt x="669" y="74"/>
                    <a:pt x="693" y="74"/>
                    <a:pt x="696" y="66"/>
                  </a:cubicBezTo>
                  <a:cubicBezTo>
                    <a:pt x="707" y="21"/>
                    <a:pt x="593" y="66"/>
                    <a:pt x="730" y="3"/>
                  </a:cubicBezTo>
                  <a:cubicBezTo>
                    <a:pt x="738" y="0"/>
                    <a:pt x="749" y="8"/>
                    <a:pt x="759" y="11"/>
                  </a:cubicBezTo>
                  <a:cubicBezTo>
                    <a:pt x="797" y="21"/>
                    <a:pt x="839" y="19"/>
                    <a:pt x="871" y="40"/>
                  </a:cubicBezTo>
                  <a:cubicBezTo>
                    <a:pt x="889" y="53"/>
                    <a:pt x="823" y="80"/>
                    <a:pt x="834" y="98"/>
                  </a:cubicBezTo>
                  <a:cubicBezTo>
                    <a:pt x="844" y="109"/>
                    <a:pt x="865" y="90"/>
                    <a:pt x="879" y="77"/>
                  </a:cubicBezTo>
                  <a:cubicBezTo>
                    <a:pt x="884" y="72"/>
                    <a:pt x="871" y="48"/>
                    <a:pt x="881" y="48"/>
                  </a:cubicBezTo>
                  <a:cubicBezTo>
                    <a:pt x="897" y="53"/>
                    <a:pt x="908" y="74"/>
                    <a:pt x="918" y="88"/>
                  </a:cubicBezTo>
                  <a:lnTo>
                    <a:pt x="918" y="88"/>
                  </a:lnTo>
                  <a:cubicBezTo>
                    <a:pt x="860" y="88"/>
                    <a:pt x="876" y="154"/>
                    <a:pt x="834" y="180"/>
                  </a:cubicBezTo>
                  <a:cubicBezTo>
                    <a:pt x="826" y="186"/>
                    <a:pt x="757" y="164"/>
                    <a:pt x="762" y="180"/>
                  </a:cubicBezTo>
                  <a:cubicBezTo>
                    <a:pt x="765" y="196"/>
                    <a:pt x="799" y="204"/>
                    <a:pt x="794" y="220"/>
                  </a:cubicBezTo>
                  <a:cubicBezTo>
                    <a:pt x="794" y="220"/>
                    <a:pt x="691" y="246"/>
                    <a:pt x="688" y="246"/>
                  </a:cubicBezTo>
                  <a:cubicBezTo>
                    <a:pt x="677" y="260"/>
                    <a:pt x="781" y="397"/>
                    <a:pt x="820" y="395"/>
                  </a:cubicBezTo>
                  <a:cubicBezTo>
                    <a:pt x="942" y="384"/>
                    <a:pt x="797" y="331"/>
                    <a:pt x="910" y="315"/>
                  </a:cubicBezTo>
                  <a:cubicBezTo>
                    <a:pt x="940" y="310"/>
                    <a:pt x="926" y="373"/>
                    <a:pt x="940" y="400"/>
                  </a:cubicBezTo>
                  <a:cubicBezTo>
                    <a:pt x="945" y="411"/>
                    <a:pt x="971" y="405"/>
                    <a:pt x="969" y="424"/>
                  </a:cubicBezTo>
                  <a:cubicBezTo>
                    <a:pt x="963" y="437"/>
                    <a:pt x="945" y="461"/>
                    <a:pt x="958" y="463"/>
                  </a:cubicBezTo>
                  <a:cubicBezTo>
                    <a:pt x="1048" y="495"/>
                    <a:pt x="992" y="434"/>
                    <a:pt x="1032" y="458"/>
                  </a:cubicBezTo>
                  <a:lnTo>
                    <a:pt x="1043" y="471"/>
                  </a:lnTo>
                  <a:lnTo>
                    <a:pt x="1035" y="463"/>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4" name="Iraq"/>
            <p:cNvSpPr>
              <a:spLocks/>
            </p:cNvSpPr>
            <p:nvPr/>
          </p:nvSpPr>
          <p:spPr bwMode="auto">
            <a:xfrm>
              <a:off x="7044784" y="5116863"/>
              <a:ext cx="911225" cy="917575"/>
            </a:xfrm>
            <a:custGeom>
              <a:avLst/>
              <a:gdLst>
                <a:gd name="T0" fmla="*/ 1085 w 2525"/>
                <a:gd name="T1" fmla="*/ 22 h 2544"/>
                <a:gd name="T2" fmla="*/ 1141 w 2525"/>
                <a:gd name="T3" fmla="*/ 101 h 2544"/>
                <a:gd name="T4" fmla="*/ 1228 w 2525"/>
                <a:gd name="T5" fmla="*/ 167 h 2544"/>
                <a:gd name="T6" fmla="*/ 1302 w 2525"/>
                <a:gd name="T7" fmla="*/ 175 h 2544"/>
                <a:gd name="T8" fmla="*/ 1422 w 2525"/>
                <a:gd name="T9" fmla="*/ 268 h 2544"/>
                <a:gd name="T10" fmla="*/ 1662 w 2525"/>
                <a:gd name="T11" fmla="*/ 220 h 2544"/>
                <a:gd name="T12" fmla="*/ 1713 w 2525"/>
                <a:gd name="T13" fmla="*/ 469 h 2544"/>
                <a:gd name="T14" fmla="*/ 1668 w 2525"/>
                <a:gd name="T15" fmla="*/ 567 h 2544"/>
                <a:gd name="T16" fmla="*/ 1652 w 2525"/>
                <a:gd name="T17" fmla="*/ 601 h 2544"/>
                <a:gd name="T18" fmla="*/ 1639 w 2525"/>
                <a:gd name="T19" fmla="*/ 654 h 2544"/>
                <a:gd name="T20" fmla="*/ 1625 w 2525"/>
                <a:gd name="T21" fmla="*/ 720 h 2544"/>
                <a:gd name="T22" fmla="*/ 1623 w 2525"/>
                <a:gd name="T23" fmla="*/ 773 h 2544"/>
                <a:gd name="T24" fmla="*/ 1684 w 2525"/>
                <a:gd name="T25" fmla="*/ 879 h 2544"/>
                <a:gd name="T26" fmla="*/ 1731 w 2525"/>
                <a:gd name="T27" fmla="*/ 937 h 2544"/>
                <a:gd name="T28" fmla="*/ 1856 w 2525"/>
                <a:gd name="T29" fmla="*/ 967 h 2544"/>
                <a:gd name="T30" fmla="*/ 1864 w 2525"/>
                <a:gd name="T31" fmla="*/ 1014 h 2544"/>
                <a:gd name="T32" fmla="*/ 1996 w 2525"/>
                <a:gd name="T33" fmla="*/ 1067 h 2544"/>
                <a:gd name="T34" fmla="*/ 1999 w 2525"/>
                <a:gd name="T35" fmla="*/ 1152 h 2544"/>
                <a:gd name="T36" fmla="*/ 2343 w 2525"/>
                <a:gd name="T37" fmla="*/ 1165 h 2544"/>
                <a:gd name="T38" fmla="*/ 2480 w 2525"/>
                <a:gd name="T39" fmla="*/ 1205 h 2544"/>
                <a:gd name="T40" fmla="*/ 2525 w 2525"/>
                <a:gd name="T41" fmla="*/ 2383 h 2544"/>
                <a:gd name="T42" fmla="*/ 2123 w 2525"/>
                <a:gd name="T43" fmla="*/ 2539 h 2544"/>
                <a:gd name="T44" fmla="*/ 1384 w 2525"/>
                <a:gd name="T45" fmla="*/ 2341 h 2544"/>
                <a:gd name="T46" fmla="*/ 1109 w 2525"/>
                <a:gd name="T47" fmla="*/ 2280 h 2544"/>
                <a:gd name="T48" fmla="*/ 953 w 2525"/>
                <a:gd name="T49" fmla="*/ 2280 h 2544"/>
                <a:gd name="T50" fmla="*/ 257 w 2525"/>
                <a:gd name="T51" fmla="*/ 2293 h 2544"/>
                <a:gd name="T52" fmla="*/ 267 w 2525"/>
                <a:gd name="T53" fmla="*/ 2256 h 2544"/>
                <a:gd name="T54" fmla="*/ 151 w 2525"/>
                <a:gd name="T55" fmla="*/ 2211 h 2544"/>
                <a:gd name="T56" fmla="*/ 3 w 2525"/>
                <a:gd name="T57" fmla="*/ 1946 h 2544"/>
                <a:gd name="T58" fmla="*/ 0 w 2525"/>
                <a:gd name="T59" fmla="*/ 1949 h 2544"/>
                <a:gd name="T60" fmla="*/ 490 w 2525"/>
                <a:gd name="T61" fmla="*/ 1202 h 2544"/>
                <a:gd name="T62" fmla="*/ 397 w 2525"/>
                <a:gd name="T63" fmla="*/ 845 h 2544"/>
                <a:gd name="T64" fmla="*/ 416 w 2525"/>
                <a:gd name="T65" fmla="*/ 546 h 2544"/>
                <a:gd name="T66" fmla="*/ 490 w 2525"/>
                <a:gd name="T67" fmla="*/ 315 h 2544"/>
                <a:gd name="T68" fmla="*/ 535 w 2525"/>
                <a:gd name="T69" fmla="*/ 265 h 2544"/>
                <a:gd name="T70" fmla="*/ 606 w 2525"/>
                <a:gd name="T71" fmla="*/ 180 h 2544"/>
                <a:gd name="T72" fmla="*/ 855 w 2525"/>
                <a:gd name="T73" fmla="*/ 93 h 2544"/>
                <a:gd name="T74" fmla="*/ 974 w 2525"/>
                <a:gd name="T75" fmla="*/ 125 h 2544"/>
                <a:gd name="T76" fmla="*/ 1085 w 2525"/>
                <a:gd name="T77"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5" h="2544">
                  <a:moveTo>
                    <a:pt x="1085" y="0"/>
                  </a:moveTo>
                  <a:cubicBezTo>
                    <a:pt x="1083" y="8"/>
                    <a:pt x="1080" y="16"/>
                    <a:pt x="1085" y="22"/>
                  </a:cubicBezTo>
                  <a:cubicBezTo>
                    <a:pt x="1099" y="29"/>
                    <a:pt x="1122" y="16"/>
                    <a:pt x="1136" y="27"/>
                  </a:cubicBezTo>
                  <a:cubicBezTo>
                    <a:pt x="1178" y="61"/>
                    <a:pt x="1138" y="69"/>
                    <a:pt x="1141" y="101"/>
                  </a:cubicBezTo>
                  <a:cubicBezTo>
                    <a:pt x="1146" y="122"/>
                    <a:pt x="1204" y="80"/>
                    <a:pt x="1220" y="119"/>
                  </a:cubicBezTo>
                  <a:cubicBezTo>
                    <a:pt x="1228" y="133"/>
                    <a:pt x="1218" y="154"/>
                    <a:pt x="1228" y="167"/>
                  </a:cubicBezTo>
                  <a:cubicBezTo>
                    <a:pt x="1236" y="180"/>
                    <a:pt x="1252" y="191"/>
                    <a:pt x="1268" y="191"/>
                  </a:cubicBezTo>
                  <a:cubicBezTo>
                    <a:pt x="1281" y="194"/>
                    <a:pt x="1289" y="170"/>
                    <a:pt x="1302" y="175"/>
                  </a:cubicBezTo>
                  <a:cubicBezTo>
                    <a:pt x="1345" y="191"/>
                    <a:pt x="1363" y="265"/>
                    <a:pt x="1382" y="294"/>
                  </a:cubicBezTo>
                  <a:cubicBezTo>
                    <a:pt x="1390" y="307"/>
                    <a:pt x="1406" y="273"/>
                    <a:pt x="1422" y="268"/>
                  </a:cubicBezTo>
                  <a:cubicBezTo>
                    <a:pt x="1496" y="236"/>
                    <a:pt x="1453" y="331"/>
                    <a:pt x="1588" y="252"/>
                  </a:cubicBezTo>
                  <a:cubicBezTo>
                    <a:pt x="1596" y="249"/>
                    <a:pt x="1657" y="196"/>
                    <a:pt x="1662" y="220"/>
                  </a:cubicBezTo>
                  <a:cubicBezTo>
                    <a:pt x="1673" y="262"/>
                    <a:pt x="1604" y="276"/>
                    <a:pt x="1596" y="302"/>
                  </a:cubicBezTo>
                  <a:cubicBezTo>
                    <a:pt x="1580" y="371"/>
                    <a:pt x="1729" y="408"/>
                    <a:pt x="1713" y="469"/>
                  </a:cubicBezTo>
                  <a:cubicBezTo>
                    <a:pt x="1702" y="514"/>
                    <a:pt x="1654" y="490"/>
                    <a:pt x="1657" y="506"/>
                  </a:cubicBezTo>
                  <a:cubicBezTo>
                    <a:pt x="1657" y="527"/>
                    <a:pt x="1670" y="546"/>
                    <a:pt x="1668" y="567"/>
                  </a:cubicBezTo>
                  <a:cubicBezTo>
                    <a:pt x="1665" y="575"/>
                    <a:pt x="1647" y="572"/>
                    <a:pt x="1641" y="580"/>
                  </a:cubicBezTo>
                  <a:cubicBezTo>
                    <a:pt x="1639" y="588"/>
                    <a:pt x="1652" y="593"/>
                    <a:pt x="1652" y="601"/>
                  </a:cubicBezTo>
                  <a:cubicBezTo>
                    <a:pt x="1652" y="609"/>
                    <a:pt x="1641" y="612"/>
                    <a:pt x="1639" y="620"/>
                  </a:cubicBezTo>
                  <a:cubicBezTo>
                    <a:pt x="1636" y="630"/>
                    <a:pt x="1633" y="644"/>
                    <a:pt x="1639" y="654"/>
                  </a:cubicBezTo>
                  <a:cubicBezTo>
                    <a:pt x="1644" y="662"/>
                    <a:pt x="1707" y="670"/>
                    <a:pt x="1681" y="702"/>
                  </a:cubicBezTo>
                  <a:cubicBezTo>
                    <a:pt x="1668" y="718"/>
                    <a:pt x="1620" y="702"/>
                    <a:pt x="1625" y="720"/>
                  </a:cubicBezTo>
                  <a:cubicBezTo>
                    <a:pt x="1628" y="728"/>
                    <a:pt x="1636" y="736"/>
                    <a:pt x="1636" y="747"/>
                  </a:cubicBezTo>
                  <a:cubicBezTo>
                    <a:pt x="1636" y="755"/>
                    <a:pt x="1620" y="763"/>
                    <a:pt x="1623" y="773"/>
                  </a:cubicBezTo>
                  <a:cubicBezTo>
                    <a:pt x="1647" y="866"/>
                    <a:pt x="1654" y="755"/>
                    <a:pt x="1681" y="800"/>
                  </a:cubicBezTo>
                  <a:cubicBezTo>
                    <a:pt x="1694" y="824"/>
                    <a:pt x="1686" y="858"/>
                    <a:pt x="1684" y="879"/>
                  </a:cubicBezTo>
                  <a:cubicBezTo>
                    <a:pt x="1684" y="898"/>
                    <a:pt x="1670" y="916"/>
                    <a:pt x="1681" y="930"/>
                  </a:cubicBezTo>
                  <a:cubicBezTo>
                    <a:pt x="1692" y="943"/>
                    <a:pt x="1715" y="930"/>
                    <a:pt x="1731" y="937"/>
                  </a:cubicBezTo>
                  <a:lnTo>
                    <a:pt x="1824" y="1004"/>
                  </a:lnTo>
                  <a:cubicBezTo>
                    <a:pt x="1840" y="1004"/>
                    <a:pt x="1840" y="972"/>
                    <a:pt x="1856" y="967"/>
                  </a:cubicBezTo>
                  <a:cubicBezTo>
                    <a:pt x="1866" y="964"/>
                    <a:pt x="1877" y="977"/>
                    <a:pt x="1879" y="988"/>
                  </a:cubicBezTo>
                  <a:cubicBezTo>
                    <a:pt x="1882" y="998"/>
                    <a:pt x="1856" y="1009"/>
                    <a:pt x="1864" y="1014"/>
                  </a:cubicBezTo>
                  <a:cubicBezTo>
                    <a:pt x="1877" y="1020"/>
                    <a:pt x="1887" y="996"/>
                    <a:pt x="1898" y="996"/>
                  </a:cubicBezTo>
                  <a:cubicBezTo>
                    <a:pt x="1911" y="996"/>
                    <a:pt x="1993" y="1065"/>
                    <a:pt x="1996" y="1067"/>
                  </a:cubicBezTo>
                  <a:cubicBezTo>
                    <a:pt x="2012" y="1110"/>
                    <a:pt x="1917" y="1120"/>
                    <a:pt x="1999" y="1112"/>
                  </a:cubicBezTo>
                  <a:cubicBezTo>
                    <a:pt x="2007" y="1112"/>
                    <a:pt x="1985" y="1144"/>
                    <a:pt x="1999" y="1152"/>
                  </a:cubicBezTo>
                  <a:cubicBezTo>
                    <a:pt x="2015" y="1157"/>
                    <a:pt x="2062" y="1117"/>
                    <a:pt x="2086" y="1117"/>
                  </a:cubicBezTo>
                  <a:cubicBezTo>
                    <a:pt x="2139" y="1112"/>
                    <a:pt x="2322" y="1170"/>
                    <a:pt x="2343" y="1165"/>
                  </a:cubicBezTo>
                  <a:cubicBezTo>
                    <a:pt x="2364" y="1157"/>
                    <a:pt x="2377" y="1133"/>
                    <a:pt x="2398" y="1128"/>
                  </a:cubicBezTo>
                  <a:cubicBezTo>
                    <a:pt x="2417" y="1123"/>
                    <a:pt x="2470" y="1194"/>
                    <a:pt x="2480" y="1205"/>
                  </a:cubicBezTo>
                  <a:cubicBezTo>
                    <a:pt x="2494" y="1213"/>
                    <a:pt x="2510" y="1218"/>
                    <a:pt x="2525" y="1223"/>
                  </a:cubicBezTo>
                  <a:lnTo>
                    <a:pt x="2525" y="2383"/>
                  </a:lnTo>
                  <a:cubicBezTo>
                    <a:pt x="2430" y="2428"/>
                    <a:pt x="2306" y="2465"/>
                    <a:pt x="2247" y="2491"/>
                  </a:cubicBezTo>
                  <a:cubicBezTo>
                    <a:pt x="2213" y="2505"/>
                    <a:pt x="2160" y="2539"/>
                    <a:pt x="2123" y="2539"/>
                  </a:cubicBezTo>
                  <a:cubicBezTo>
                    <a:pt x="2044" y="2544"/>
                    <a:pt x="1935" y="2491"/>
                    <a:pt x="1858" y="2470"/>
                  </a:cubicBezTo>
                  <a:cubicBezTo>
                    <a:pt x="1699" y="2428"/>
                    <a:pt x="1543" y="2383"/>
                    <a:pt x="1384" y="2341"/>
                  </a:cubicBezTo>
                  <a:cubicBezTo>
                    <a:pt x="1313" y="2322"/>
                    <a:pt x="1236" y="2288"/>
                    <a:pt x="1162" y="2280"/>
                  </a:cubicBezTo>
                  <a:cubicBezTo>
                    <a:pt x="1144" y="2277"/>
                    <a:pt x="1128" y="2280"/>
                    <a:pt x="1109" y="2280"/>
                  </a:cubicBezTo>
                  <a:lnTo>
                    <a:pt x="1006" y="2280"/>
                  </a:lnTo>
                  <a:cubicBezTo>
                    <a:pt x="987" y="2280"/>
                    <a:pt x="971" y="2282"/>
                    <a:pt x="953" y="2280"/>
                  </a:cubicBezTo>
                  <a:cubicBezTo>
                    <a:pt x="839" y="2272"/>
                    <a:pt x="720" y="2213"/>
                    <a:pt x="606" y="2216"/>
                  </a:cubicBezTo>
                  <a:cubicBezTo>
                    <a:pt x="495" y="2219"/>
                    <a:pt x="368" y="2269"/>
                    <a:pt x="257" y="2293"/>
                  </a:cubicBezTo>
                  <a:lnTo>
                    <a:pt x="257" y="2293"/>
                  </a:lnTo>
                  <a:cubicBezTo>
                    <a:pt x="265" y="2280"/>
                    <a:pt x="267" y="2266"/>
                    <a:pt x="267" y="2256"/>
                  </a:cubicBezTo>
                  <a:cubicBezTo>
                    <a:pt x="262" y="2163"/>
                    <a:pt x="209" y="2272"/>
                    <a:pt x="191" y="2264"/>
                  </a:cubicBezTo>
                  <a:cubicBezTo>
                    <a:pt x="169" y="2253"/>
                    <a:pt x="156" y="2232"/>
                    <a:pt x="151" y="2211"/>
                  </a:cubicBezTo>
                  <a:cubicBezTo>
                    <a:pt x="148" y="2200"/>
                    <a:pt x="177" y="2205"/>
                    <a:pt x="177" y="2195"/>
                  </a:cubicBezTo>
                  <a:cubicBezTo>
                    <a:pt x="177" y="2182"/>
                    <a:pt x="26" y="1975"/>
                    <a:pt x="3" y="1946"/>
                  </a:cubicBezTo>
                  <a:cubicBezTo>
                    <a:pt x="3" y="1946"/>
                    <a:pt x="3" y="1949"/>
                    <a:pt x="0" y="1949"/>
                  </a:cubicBezTo>
                  <a:lnTo>
                    <a:pt x="0" y="1949"/>
                  </a:lnTo>
                  <a:cubicBezTo>
                    <a:pt x="106" y="1814"/>
                    <a:pt x="214" y="1679"/>
                    <a:pt x="320" y="1541"/>
                  </a:cubicBezTo>
                  <a:cubicBezTo>
                    <a:pt x="400" y="1443"/>
                    <a:pt x="508" y="1342"/>
                    <a:pt x="490" y="1202"/>
                  </a:cubicBezTo>
                  <a:cubicBezTo>
                    <a:pt x="482" y="1157"/>
                    <a:pt x="445" y="1115"/>
                    <a:pt x="434" y="1070"/>
                  </a:cubicBezTo>
                  <a:cubicBezTo>
                    <a:pt x="413" y="1001"/>
                    <a:pt x="439" y="900"/>
                    <a:pt x="397" y="845"/>
                  </a:cubicBezTo>
                  <a:cubicBezTo>
                    <a:pt x="352" y="784"/>
                    <a:pt x="320" y="784"/>
                    <a:pt x="307" y="691"/>
                  </a:cubicBezTo>
                  <a:cubicBezTo>
                    <a:pt x="296" y="596"/>
                    <a:pt x="371" y="607"/>
                    <a:pt x="416" y="546"/>
                  </a:cubicBezTo>
                  <a:cubicBezTo>
                    <a:pt x="426" y="532"/>
                    <a:pt x="492" y="344"/>
                    <a:pt x="492" y="331"/>
                  </a:cubicBezTo>
                  <a:cubicBezTo>
                    <a:pt x="492" y="326"/>
                    <a:pt x="490" y="321"/>
                    <a:pt x="490" y="315"/>
                  </a:cubicBezTo>
                  <a:cubicBezTo>
                    <a:pt x="495" y="310"/>
                    <a:pt x="503" y="302"/>
                    <a:pt x="508" y="294"/>
                  </a:cubicBezTo>
                  <a:cubicBezTo>
                    <a:pt x="519" y="284"/>
                    <a:pt x="529" y="278"/>
                    <a:pt x="535" y="265"/>
                  </a:cubicBezTo>
                  <a:cubicBezTo>
                    <a:pt x="540" y="252"/>
                    <a:pt x="537" y="183"/>
                    <a:pt x="553" y="180"/>
                  </a:cubicBezTo>
                  <a:cubicBezTo>
                    <a:pt x="572" y="175"/>
                    <a:pt x="590" y="188"/>
                    <a:pt x="606" y="180"/>
                  </a:cubicBezTo>
                  <a:cubicBezTo>
                    <a:pt x="622" y="172"/>
                    <a:pt x="627" y="143"/>
                    <a:pt x="646" y="135"/>
                  </a:cubicBezTo>
                  <a:cubicBezTo>
                    <a:pt x="686" y="114"/>
                    <a:pt x="818" y="141"/>
                    <a:pt x="855" y="93"/>
                  </a:cubicBezTo>
                  <a:cubicBezTo>
                    <a:pt x="895" y="43"/>
                    <a:pt x="834" y="53"/>
                    <a:pt x="895" y="35"/>
                  </a:cubicBezTo>
                  <a:cubicBezTo>
                    <a:pt x="974" y="11"/>
                    <a:pt x="929" y="93"/>
                    <a:pt x="974" y="125"/>
                  </a:cubicBezTo>
                  <a:cubicBezTo>
                    <a:pt x="993" y="135"/>
                    <a:pt x="1014" y="32"/>
                    <a:pt x="1040" y="11"/>
                  </a:cubicBezTo>
                  <a:cubicBezTo>
                    <a:pt x="1051" y="3"/>
                    <a:pt x="1077" y="6"/>
                    <a:pt x="1085"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5" name="Iran"/>
            <p:cNvSpPr>
              <a:spLocks/>
            </p:cNvSpPr>
            <p:nvPr/>
          </p:nvSpPr>
          <p:spPr bwMode="auto">
            <a:xfrm>
              <a:off x="7251159" y="4672363"/>
              <a:ext cx="704850" cy="885825"/>
            </a:xfrm>
            <a:custGeom>
              <a:avLst/>
              <a:gdLst>
                <a:gd name="T0" fmla="*/ 1262 w 1953"/>
                <a:gd name="T1" fmla="*/ 323 h 2456"/>
                <a:gd name="T2" fmla="*/ 1151 w 1953"/>
                <a:gd name="T3" fmla="*/ 301 h 2456"/>
                <a:gd name="T4" fmla="*/ 1037 w 1953"/>
                <a:gd name="T5" fmla="*/ 267 h 2456"/>
                <a:gd name="T6" fmla="*/ 995 w 1953"/>
                <a:gd name="T7" fmla="*/ 124 h 2456"/>
                <a:gd name="T8" fmla="*/ 1019 w 1953"/>
                <a:gd name="T9" fmla="*/ 42 h 2456"/>
                <a:gd name="T10" fmla="*/ 895 w 1953"/>
                <a:gd name="T11" fmla="*/ 2 h 2456"/>
                <a:gd name="T12" fmla="*/ 754 w 1953"/>
                <a:gd name="T13" fmla="*/ 251 h 2456"/>
                <a:gd name="T14" fmla="*/ 715 w 1953"/>
                <a:gd name="T15" fmla="*/ 336 h 2456"/>
                <a:gd name="T16" fmla="*/ 635 w 1953"/>
                <a:gd name="T17" fmla="*/ 474 h 2456"/>
                <a:gd name="T18" fmla="*/ 405 w 1953"/>
                <a:gd name="T19" fmla="*/ 566 h 2456"/>
                <a:gd name="T20" fmla="*/ 315 w 1953"/>
                <a:gd name="T21" fmla="*/ 529 h 2456"/>
                <a:gd name="T22" fmla="*/ 227 w 1953"/>
                <a:gd name="T23" fmla="*/ 489 h 2456"/>
                <a:gd name="T24" fmla="*/ 151 w 1953"/>
                <a:gd name="T25" fmla="*/ 426 h 2456"/>
                <a:gd name="T26" fmla="*/ 159 w 1953"/>
                <a:gd name="T27" fmla="*/ 439 h 2456"/>
                <a:gd name="T28" fmla="*/ 16 w 1953"/>
                <a:gd name="T29" fmla="*/ 619 h 2456"/>
                <a:gd name="T30" fmla="*/ 100 w 1953"/>
                <a:gd name="T31" fmla="*/ 725 h 2456"/>
                <a:gd name="T32" fmla="*/ 212 w 1953"/>
                <a:gd name="T33" fmla="*/ 889 h 2456"/>
                <a:gd name="T34" fmla="*/ 272 w 1953"/>
                <a:gd name="T35" fmla="*/ 945 h 2456"/>
                <a:gd name="T36" fmla="*/ 302 w 1953"/>
                <a:gd name="T37" fmla="*/ 1059 h 2456"/>
                <a:gd name="T38" fmla="*/ 426 w 1953"/>
                <a:gd name="T39" fmla="*/ 1170 h 2456"/>
                <a:gd name="T40" fmla="*/ 513 w 1953"/>
                <a:gd name="T41" fmla="*/ 1233 h 2456"/>
                <a:gd name="T42" fmla="*/ 564 w 1953"/>
                <a:gd name="T43" fmla="*/ 1260 h 2456"/>
                <a:gd name="T44" fmla="*/ 648 w 1953"/>
                <a:gd name="T45" fmla="*/ 1352 h 2456"/>
                <a:gd name="T46" fmla="*/ 696 w 1953"/>
                <a:gd name="T47" fmla="*/ 1424 h 2456"/>
                <a:gd name="T48" fmla="*/ 810 w 1953"/>
                <a:gd name="T49" fmla="*/ 1527 h 2456"/>
                <a:gd name="T50" fmla="*/ 1016 w 1953"/>
                <a:gd name="T51" fmla="*/ 1485 h 2456"/>
                <a:gd name="T52" fmla="*/ 1024 w 1953"/>
                <a:gd name="T53" fmla="*/ 1535 h 2456"/>
                <a:gd name="T54" fmla="*/ 1085 w 1953"/>
                <a:gd name="T55" fmla="*/ 1739 h 2456"/>
                <a:gd name="T56" fmla="*/ 1069 w 1953"/>
                <a:gd name="T57" fmla="*/ 1813 h 2456"/>
                <a:gd name="T58" fmla="*/ 1067 w 1953"/>
                <a:gd name="T59" fmla="*/ 1853 h 2456"/>
                <a:gd name="T60" fmla="*/ 1109 w 1953"/>
                <a:gd name="T61" fmla="*/ 1935 h 2456"/>
                <a:gd name="T62" fmla="*/ 1064 w 1953"/>
                <a:gd name="T63" fmla="*/ 1980 h 2456"/>
                <a:gd name="T64" fmla="*/ 1109 w 1953"/>
                <a:gd name="T65" fmla="*/ 2033 h 2456"/>
                <a:gd name="T66" fmla="*/ 1109 w 1953"/>
                <a:gd name="T67" fmla="*/ 2163 h 2456"/>
                <a:gd name="T68" fmla="*/ 1252 w 1953"/>
                <a:gd name="T69" fmla="*/ 2237 h 2456"/>
                <a:gd name="T70" fmla="*/ 1307 w 1953"/>
                <a:gd name="T71" fmla="*/ 2221 h 2456"/>
                <a:gd name="T72" fmla="*/ 1326 w 1953"/>
                <a:gd name="T73" fmla="*/ 2229 h 2456"/>
                <a:gd name="T74" fmla="*/ 1427 w 1953"/>
                <a:gd name="T75" fmla="*/ 2345 h 2456"/>
                <a:gd name="T76" fmla="*/ 1514 w 1953"/>
                <a:gd name="T77" fmla="*/ 2350 h 2456"/>
                <a:gd name="T78" fmla="*/ 1826 w 1953"/>
                <a:gd name="T79" fmla="*/ 2361 h 2456"/>
                <a:gd name="T80" fmla="*/ 1953 w 1953"/>
                <a:gd name="T81" fmla="*/ 2456 h 2456"/>
                <a:gd name="T82" fmla="*/ 1906 w 1953"/>
                <a:gd name="T83" fmla="*/ 476 h 2456"/>
                <a:gd name="T84" fmla="*/ 1713 w 1953"/>
                <a:gd name="T85" fmla="*/ 429 h 2456"/>
                <a:gd name="T86" fmla="*/ 1683 w 1953"/>
                <a:gd name="T87" fmla="*/ 444 h 2456"/>
                <a:gd name="T88" fmla="*/ 1297 w 1953"/>
                <a:gd name="T89" fmla="*/ 278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3" h="2456">
                  <a:moveTo>
                    <a:pt x="1297" y="278"/>
                  </a:moveTo>
                  <a:cubicBezTo>
                    <a:pt x="1286" y="294"/>
                    <a:pt x="1276" y="309"/>
                    <a:pt x="1262" y="323"/>
                  </a:cubicBezTo>
                  <a:cubicBezTo>
                    <a:pt x="1241" y="344"/>
                    <a:pt x="1191" y="278"/>
                    <a:pt x="1170" y="278"/>
                  </a:cubicBezTo>
                  <a:cubicBezTo>
                    <a:pt x="1159" y="278"/>
                    <a:pt x="1159" y="299"/>
                    <a:pt x="1151" y="301"/>
                  </a:cubicBezTo>
                  <a:cubicBezTo>
                    <a:pt x="1096" y="320"/>
                    <a:pt x="1138" y="280"/>
                    <a:pt x="1109" y="272"/>
                  </a:cubicBezTo>
                  <a:cubicBezTo>
                    <a:pt x="1067" y="259"/>
                    <a:pt x="1075" y="296"/>
                    <a:pt x="1037" y="267"/>
                  </a:cubicBezTo>
                  <a:cubicBezTo>
                    <a:pt x="995" y="238"/>
                    <a:pt x="1093" y="209"/>
                    <a:pt x="1080" y="169"/>
                  </a:cubicBezTo>
                  <a:cubicBezTo>
                    <a:pt x="1061" y="124"/>
                    <a:pt x="1008" y="164"/>
                    <a:pt x="995" y="124"/>
                  </a:cubicBezTo>
                  <a:cubicBezTo>
                    <a:pt x="985" y="92"/>
                    <a:pt x="1027" y="76"/>
                    <a:pt x="1035" y="55"/>
                  </a:cubicBezTo>
                  <a:cubicBezTo>
                    <a:pt x="1037" y="47"/>
                    <a:pt x="1024" y="45"/>
                    <a:pt x="1019" y="42"/>
                  </a:cubicBezTo>
                  <a:cubicBezTo>
                    <a:pt x="1000" y="34"/>
                    <a:pt x="977" y="29"/>
                    <a:pt x="958" y="24"/>
                  </a:cubicBezTo>
                  <a:cubicBezTo>
                    <a:pt x="937" y="16"/>
                    <a:pt x="916" y="0"/>
                    <a:pt x="895" y="2"/>
                  </a:cubicBezTo>
                  <a:cubicBezTo>
                    <a:pt x="873" y="5"/>
                    <a:pt x="802" y="153"/>
                    <a:pt x="791" y="177"/>
                  </a:cubicBezTo>
                  <a:cubicBezTo>
                    <a:pt x="781" y="204"/>
                    <a:pt x="760" y="225"/>
                    <a:pt x="754" y="251"/>
                  </a:cubicBezTo>
                  <a:cubicBezTo>
                    <a:pt x="752" y="267"/>
                    <a:pt x="762" y="283"/>
                    <a:pt x="757" y="299"/>
                  </a:cubicBezTo>
                  <a:cubicBezTo>
                    <a:pt x="749" y="315"/>
                    <a:pt x="722" y="317"/>
                    <a:pt x="715" y="336"/>
                  </a:cubicBezTo>
                  <a:lnTo>
                    <a:pt x="685" y="463"/>
                  </a:lnTo>
                  <a:cubicBezTo>
                    <a:pt x="675" y="476"/>
                    <a:pt x="648" y="463"/>
                    <a:pt x="635" y="474"/>
                  </a:cubicBezTo>
                  <a:cubicBezTo>
                    <a:pt x="574" y="516"/>
                    <a:pt x="627" y="524"/>
                    <a:pt x="524" y="545"/>
                  </a:cubicBezTo>
                  <a:lnTo>
                    <a:pt x="405" y="566"/>
                  </a:lnTo>
                  <a:cubicBezTo>
                    <a:pt x="384" y="561"/>
                    <a:pt x="376" y="534"/>
                    <a:pt x="357" y="527"/>
                  </a:cubicBezTo>
                  <a:cubicBezTo>
                    <a:pt x="344" y="521"/>
                    <a:pt x="328" y="532"/>
                    <a:pt x="315" y="529"/>
                  </a:cubicBezTo>
                  <a:cubicBezTo>
                    <a:pt x="302" y="527"/>
                    <a:pt x="294" y="511"/>
                    <a:pt x="283" y="505"/>
                  </a:cubicBezTo>
                  <a:cubicBezTo>
                    <a:pt x="264" y="497"/>
                    <a:pt x="243" y="500"/>
                    <a:pt x="227" y="489"/>
                  </a:cubicBezTo>
                  <a:cubicBezTo>
                    <a:pt x="209" y="479"/>
                    <a:pt x="204" y="458"/>
                    <a:pt x="188" y="444"/>
                  </a:cubicBezTo>
                  <a:lnTo>
                    <a:pt x="151" y="426"/>
                  </a:lnTo>
                  <a:cubicBezTo>
                    <a:pt x="156" y="429"/>
                    <a:pt x="159" y="431"/>
                    <a:pt x="164" y="434"/>
                  </a:cubicBezTo>
                  <a:lnTo>
                    <a:pt x="159" y="439"/>
                  </a:lnTo>
                  <a:cubicBezTo>
                    <a:pt x="0" y="399"/>
                    <a:pt x="106" y="487"/>
                    <a:pt x="100" y="556"/>
                  </a:cubicBezTo>
                  <a:cubicBezTo>
                    <a:pt x="95" y="601"/>
                    <a:pt x="0" y="593"/>
                    <a:pt x="16" y="619"/>
                  </a:cubicBezTo>
                  <a:cubicBezTo>
                    <a:pt x="32" y="648"/>
                    <a:pt x="82" y="651"/>
                    <a:pt x="95" y="677"/>
                  </a:cubicBezTo>
                  <a:cubicBezTo>
                    <a:pt x="100" y="691"/>
                    <a:pt x="95" y="712"/>
                    <a:pt x="100" y="725"/>
                  </a:cubicBezTo>
                  <a:cubicBezTo>
                    <a:pt x="135" y="799"/>
                    <a:pt x="116" y="741"/>
                    <a:pt x="148" y="754"/>
                  </a:cubicBezTo>
                  <a:cubicBezTo>
                    <a:pt x="148" y="754"/>
                    <a:pt x="212" y="884"/>
                    <a:pt x="212" y="889"/>
                  </a:cubicBezTo>
                  <a:cubicBezTo>
                    <a:pt x="235" y="932"/>
                    <a:pt x="251" y="839"/>
                    <a:pt x="275" y="902"/>
                  </a:cubicBezTo>
                  <a:cubicBezTo>
                    <a:pt x="278" y="916"/>
                    <a:pt x="272" y="932"/>
                    <a:pt x="272" y="945"/>
                  </a:cubicBezTo>
                  <a:cubicBezTo>
                    <a:pt x="270" y="982"/>
                    <a:pt x="259" y="1035"/>
                    <a:pt x="267" y="1069"/>
                  </a:cubicBezTo>
                  <a:cubicBezTo>
                    <a:pt x="270" y="1082"/>
                    <a:pt x="291" y="1059"/>
                    <a:pt x="302" y="1059"/>
                  </a:cubicBezTo>
                  <a:cubicBezTo>
                    <a:pt x="309" y="1059"/>
                    <a:pt x="386" y="1069"/>
                    <a:pt x="392" y="1077"/>
                  </a:cubicBezTo>
                  <a:cubicBezTo>
                    <a:pt x="394" y="1085"/>
                    <a:pt x="386" y="1143"/>
                    <a:pt x="426" y="1170"/>
                  </a:cubicBezTo>
                  <a:cubicBezTo>
                    <a:pt x="500" y="1220"/>
                    <a:pt x="455" y="1138"/>
                    <a:pt x="513" y="1228"/>
                  </a:cubicBezTo>
                  <a:cubicBezTo>
                    <a:pt x="516" y="1231"/>
                    <a:pt x="513" y="1233"/>
                    <a:pt x="513" y="1233"/>
                  </a:cubicBezTo>
                  <a:cubicBezTo>
                    <a:pt x="511" y="1241"/>
                    <a:pt x="508" y="1249"/>
                    <a:pt x="513" y="1255"/>
                  </a:cubicBezTo>
                  <a:cubicBezTo>
                    <a:pt x="527" y="1262"/>
                    <a:pt x="550" y="1249"/>
                    <a:pt x="564" y="1260"/>
                  </a:cubicBezTo>
                  <a:cubicBezTo>
                    <a:pt x="606" y="1294"/>
                    <a:pt x="566" y="1302"/>
                    <a:pt x="569" y="1334"/>
                  </a:cubicBezTo>
                  <a:cubicBezTo>
                    <a:pt x="574" y="1355"/>
                    <a:pt x="632" y="1313"/>
                    <a:pt x="648" y="1352"/>
                  </a:cubicBezTo>
                  <a:cubicBezTo>
                    <a:pt x="656" y="1366"/>
                    <a:pt x="646" y="1387"/>
                    <a:pt x="656" y="1400"/>
                  </a:cubicBezTo>
                  <a:cubicBezTo>
                    <a:pt x="664" y="1413"/>
                    <a:pt x="680" y="1424"/>
                    <a:pt x="696" y="1424"/>
                  </a:cubicBezTo>
                  <a:cubicBezTo>
                    <a:pt x="709" y="1427"/>
                    <a:pt x="717" y="1403"/>
                    <a:pt x="730" y="1408"/>
                  </a:cubicBezTo>
                  <a:cubicBezTo>
                    <a:pt x="773" y="1424"/>
                    <a:pt x="791" y="1498"/>
                    <a:pt x="810" y="1527"/>
                  </a:cubicBezTo>
                  <a:cubicBezTo>
                    <a:pt x="818" y="1540"/>
                    <a:pt x="834" y="1506"/>
                    <a:pt x="850" y="1501"/>
                  </a:cubicBezTo>
                  <a:cubicBezTo>
                    <a:pt x="924" y="1469"/>
                    <a:pt x="881" y="1564"/>
                    <a:pt x="1016" y="1485"/>
                  </a:cubicBezTo>
                  <a:cubicBezTo>
                    <a:pt x="1024" y="1482"/>
                    <a:pt x="1085" y="1429"/>
                    <a:pt x="1090" y="1453"/>
                  </a:cubicBezTo>
                  <a:cubicBezTo>
                    <a:pt x="1101" y="1495"/>
                    <a:pt x="1032" y="1509"/>
                    <a:pt x="1024" y="1535"/>
                  </a:cubicBezTo>
                  <a:cubicBezTo>
                    <a:pt x="1008" y="1604"/>
                    <a:pt x="1157" y="1641"/>
                    <a:pt x="1141" y="1702"/>
                  </a:cubicBezTo>
                  <a:cubicBezTo>
                    <a:pt x="1130" y="1747"/>
                    <a:pt x="1082" y="1723"/>
                    <a:pt x="1085" y="1739"/>
                  </a:cubicBezTo>
                  <a:cubicBezTo>
                    <a:pt x="1085" y="1760"/>
                    <a:pt x="1098" y="1779"/>
                    <a:pt x="1096" y="1800"/>
                  </a:cubicBezTo>
                  <a:cubicBezTo>
                    <a:pt x="1093" y="1808"/>
                    <a:pt x="1075" y="1805"/>
                    <a:pt x="1069" y="1813"/>
                  </a:cubicBezTo>
                  <a:cubicBezTo>
                    <a:pt x="1067" y="1821"/>
                    <a:pt x="1080" y="1826"/>
                    <a:pt x="1080" y="1834"/>
                  </a:cubicBezTo>
                  <a:cubicBezTo>
                    <a:pt x="1080" y="1842"/>
                    <a:pt x="1069" y="1845"/>
                    <a:pt x="1067" y="1853"/>
                  </a:cubicBezTo>
                  <a:cubicBezTo>
                    <a:pt x="1064" y="1863"/>
                    <a:pt x="1061" y="1877"/>
                    <a:pt x="1067" y="1887"/>
                  </a:cubicBezTo>
                  <a:cubicBezTo>
                    <a:pt x="1072" y="1895"/>
                    <a:pt x="1135" y="1903"/>
                    <a:pt x="1109" y="1935"/>
                  </a:cubicBezTo>
                  <a:cubicBezTo>
                    <a:pt x="1096" y="1951"/>
                    <a:pt x="1048" y="1935"/>
                    <a:pt x="1053" y="1953"/>
                  </a:cubicBezTo>
                  <a:cubicBezTo>
                    <a:pt x="1056" y="1961"/>
                    <a:pt x="1064" y="1969"/>
                    <a:pt x="1064" y="1980"/>
                  </a:cubicBezTo>
                  <a:cubicBezTo>
                    <a:pt x="1064" y="1988"/>
                    <a:pt x="1048" y="1996"/>
                    <a:pt x="1051" y="2006"/>
                  </a:cubicBezTo>
                  <a:cubicBezTo>
                    <a:pt x="1075" y="2099"/>
                    <a:pt x="1082" y="1988"/>
                    <a:pt x="1109" y="2033"/>
                  </a:cubicBezTo>
                  <a:cubicBezTo>
                    <a:pt x="1122" y="2057"/>
                    <a:pt x="1114" y="2091"/>
                    <a:pt x="1112" y="2112"/>
                  </a:cubicBezTo>
                  <a:cubicBezTo>
                    <a:pt x="1112" y="2131"/>
                    <a:pt x="1098" y="2149"/>
                    <a:pt x="1109" y="2163"/>
                  </a:cubicBezTo>
                  <a:cubicBezTo>
                    <a:pt x="1120" y="2176"/>
                    <a:pt x="1143" y="2163"/>
                    <a:pt x="1159" y="2170"/>
                  </a:cubicBezTo>
                  <a:lnTo>
                    <a:pt x="1252" y="2237"/>
                  </a:lnTo>
                  <a:cubicBezTo>
                    <a:pt x="1268" y="2237"/>
                    <a:pt x="1268" y="2205"/>
                    <a:pt x="1284" y="2200"/>
                  </a:cubicBezTo>
                  <a:cubicBezTo>
                    <a:pt x="1294" y="2197"/>
                    <a:pt x="1305" y="2210"/>
                    <a:pt x="1307" y="2221"/>
                  </a:cubicBezTo>
                  <a:cubicBezTo>
                    <a:pt x="1310" y="2231"/>
                    <a:pt x="1284" y="2242"/>
                    <a:pt x="1292" y="2247"/>
                  </a:cubicBezTo>
                  <a:cubicBezTo>
                    <a:pt x="1305" y="2253"/>
                    <a:pt x="1315" y="2229"/>
                    <a:pt x="1326" y="2229"/>
                  </a:cubicBezTo>
                  <a:cubicBezTo>
                    <a:pt x="1339" y="2229"/>
                    <a:pt x="1421" y="2298"/>
                    <a:pt x="1424" y="2300"/>
                  </a:cubicBezTo>
                  <a:cubicBezTo>
                    <a:pt x="1440" y="2343"/>
                    <a:pt x="1345" y="2353"/>
                    <a:pt x="1427" y="2345"/>
                  </a:cubicBezTo>
                  <a:cubicBezTo>
                    <a:pt x="1435" y="2345"/>
                    <a:pt x="1413" y="2377"/>
                    <a:pt x="1427" y="2385"/>
                  </a:cubicBezTo>
                  <a:cubicBezTo>
                    <a:pt x="1443" y="2390"/>
                    <a:pt x="1490" y="2350"/>
                    <a:pt x="1514" y="2350"/>
                  </a:cubicBezTo>
                  <a:cubicBezTo>
                    <a:pt x="1567" y="2345"/>
                    <a:pt x="1750" y="2403"/>
                    <a:pt x="1771" y="2398"/>
                  </a:cubicBezTo>
                  <a:cubicBezTo>
                    <a:pt x="1792" y="2390"/>
                    <a:pt x="1805" y="2366"/>
                    <a:pt x="1826" y="2361"/>
                  </a:cubicBezTo>
                  <a:cubicBezTo>
                    <a:pt x="1845" y="2356"/>
                    <a:pt x="1898" y="2427"/>
                    <a:pt x="1908" y="2438"/>
                  </a:cubicBezTo>
                  <a:cubicBezTo>
                    <a:pt x="1922" y="2446"/>
                    <a:pt x="1938" y="2451"/>
                    <a:pt x="1953" y="2456"/>
                  </a:cubicBezTo>
                  <a:lnTo>
                    <a:pt x="1953" y="479"/>
                  </a:lnTo>
                  <a:cubicBezTo>
                    <a:pt x="1938" y="479"/>
                    <a:pt x="1922" y="479"/>
                    <a:pt x="1906" y="476"/>
                  </a:cubicBezTo>
                  <a:cubicBezTo>
                    <a:pt x="1848" y="474"/>
                    <a:pt x="1824" y="426"/>
                    <a:pt x="1779" y="413"/>
                  </a:cubicBezTo>
                  <a:cubicBezTo>
                    <a:pt x="1755" y="407"/>
                    <a:pt x="1734" y="423"/>
                    <a:pt x="1713" y="429"/>
                  </a:cubicBezTo>
                  <a:cubicBezTo>
                    <a:pt x="1707" y="429"/>
                    <a:pt x="1707" y="418"/>
                    <a:pt x="1702" y="421"/>
                  </a:cubicBezTo>
                  <a:cubicBezTo>
                    <a:pt x="1694" y="426"/>
                    <a:pt x="1694" y="439"/>
                    <a:pt x="1683" y="444"/>
                  </a:cubicBezTo>
                  <a:cubicBezTo>
                    <a:pt x="1620" y="489"/>
                    <a:pt x="1511" y="524"/>
                    <a:pt x="1440" y="474"/>
                  </a:cubicBezTo>
                  <a:cubicBezTo>
                    <a:pt x="1413" y="452"/>
                    <a:pt x="1350" y="360"/>
                    <a:pt x="1297" y="27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6" name="Iceland"/>
            <p:cNvSpPr>
              <a:spLocks/>
            </p:cNvSpPr>
            <p:nvPr/>
          </p:nvSpPr>
          <p:spPr bwMode="auto">
            <a:xfrm>
              <a:off x="2285459" y="1860901"/>
              <a:ext cx="585788" cy="465138"/>
            </a:xfrm>
            <a:custGeom>
              <a:avLst/>
              <a:gdLst>
                <a:gd name="T0" fmla="*/ 130 w 1623"/>
                <a:gd name="T1" fmla="*/ 833 h 1291"/>
                <a:gd name="T2" fmla="*/ 177 w 1623"/>
                <a:gd name="T3" fmla="*/ 831 h 1291"/>
                <a:gd name="T4" fmla="*/ 371 w 1623"/>
                <a:gd name="T5" fmla="*/ 786 h 1291"/>
                <a:gd name="T6" fmla="*/ 262 w 1623"/>
                <a:gd name="T7" fmla="*/ 757 h 1291"/>
                <a:gd name="T8" fmla="*/ 310 w 1623"/>
                <a:gd name="T9" fmla="*/ 706 h 1291"/>
                <a:gd name="T10" fmla="*/ 368 w 1623"/>
                <a:gd name="T11" fmla="*/ 685 h 1291"/>
                <a:gd name="T12" fmla="*/ 278 w 1623"/>
                <a:gd name="T13" fmla="*/ 624 h 1291"/>
                <a:gd name="T14" fmla="*/ 254 w 1623"/>
                <a:gd name="T15" fmla="*/ 561 h 1291"/>
                <a:gd name="T16" fmla="*/ 180 w 1623"/>
                <a:gd name="T17" fmla="*/ 513 h 1291"/>
                <a:gd name="T18" fmla="*/ 106 w 1623"/>
                <a:gd name="T19" fmla="*/ 444 h 1291"/>
                <a:gd name="T20" fmla="*/ 233 w 1623"/>
                <a:gd name="T21" fmla="*/ 500 h 1291"/>
                <a:gd name="T22" fmla="*/ 310 w 1623"/>
                <a:gd name="T23" fmla="*/ 521 h 1291"/>
                <a:gd name="T24" fmla="*/ 397 w 1623"/>
                <a:gd name="T25" fmla="*/ 516 h 1291"/>
                <a:gd name="T26" fmla="*/ 458 w 1623"/>
                <a:gd name="T27" fmla="*/ 428 h 1291"/>
                <a:gd name="T28" fmla="*/ 479 w 1623"/>
                <a:gd name="T29" fmla="*/ 360 h 1291"/>
                <a:gd name="T30" fmla="*/ 371 w 1623"/>
                <a:gd name="T31" fmla="*/ 315 h 1291"/>
                <a:gd name="T32" fmla="*/ 339 w 1623"/>
                <a:gd name="T33" fmla="*/ 291 h 1291"/>
                <a:gd name="T34" fmla="*/ 209 w 1623"/>
                <a:gd name="T35" fmla="*/ 288 h 1291"/>
                <a:gd name="T36" fmla="*/ 254 w 1623"/>
                <a:gd name="T37" fmla="*/ 264 h 1291"/>
                <a:gd name="T38" fmla="*/ 320 w 1623"/>
                <a:gd name="T39" fmla="*/ 227 h 1291"/>
                <a:gd name="T40" fmla="*/ 305 w 1623"/>
                <a:gd name="T41" fmla="*/ 158 h 1291"/>
                <a:gd name="T42" fmla="*/ 387 w 1623"/>
                <a:gd name="T43" fmla="*/ 150 h 1291"/>
                <a:gd name="T44" fmla="*/ 524 w 1623"/>
                <a:gd name="T45" fmla="*/ 193 h 1291"/>
                <a:gd name="T46" fmla="*/ 559 w 1623"/>
                <a:gd name="T47" fmla="*/ 137 h 1291"/>
                <a:gd name="T48" fmla="*/ 553 w 1623"/>
                <a:gd name="T49" fmla="*/ 108 h 1291"/>
                <a:gd name="T50" fmla="*/ 527 w 1623"/>
                <a:gd name="T51" fmla="*/ 53 h 1291"/>
                <a:gd name="T52" fmla="*/ 585 w 1623"/>
                <a:gd name="T53" fmla="*/ 84 h 1291"/>
                <a:gd name="T54" fmla="*/ 609 w 1623"/>
                <a:gd name="T55" fmla="*/ 177 h 1291"/>
                <a:gd name="T56" fmla="*/ 601 w 1623"/>
                <a:gd name="T57" fmla="*/ 259 h 1291"/>
                <a:gd name="T58" fmla="*/ 596 w 1623"/>
                <a:gd name="T59" fmla="*/ 368 h 1291"/>
                <a:gd name="T60" fmla="*/ 577 w 1623"/>
                <a:gd name="T61" fmla="*/ 410 h 1291"/>
                <a:gd name="T62" fmla="*/ 543 w 1623"/>
                <a:gd name="T63" fmla="*/ 510 h 1291"/>
                <a:gd name="T64" fmla="*/ 654 w 1623"/>
                <a:gd name="T65" fmla="*/ 468 h 1291"/>
                <a:gd name="T66" fmla="*/ 834 w 1623"/>
                <a:gd name="T67" fmla="*/ 484 h 1291"/>
                <a:gd name="T68" fmla="*/ 919 w 1623"/>
                <a:gd name="T69" fmla="*/ 389 h 1291"/>
                <a:gd name="T70" fmla="*/ 1003 w 1623"/>
                <a:gd name="T71" fmla="*/ 434 h 1291"/>
                <a:gd name="T72" fmla="*/ 1003 w 1623"/>
                <a:gd name="T73" fmla="*/ 595 h 1291"/>
                <a:gd name="T74" fmla="*/ 1115 w 1623"/>
                <a:gd name="T75" fmla="*/ 524 h 1291"/>
                <a:gd name="T76" fmla="*/ 1136 w 1623"/>
                <a:gd name="T77" fmla="*/ 526 h 1291"/>
                <a:gd name="T78" fmla="*/ 1258 w 1623"/>
                <a:gd name="T79" fmla="*/ 508 h 1291"/>
                <a:gd name="T80" fmla="*/ 1305 w 1623"/>
                <a:gd name="T81" fmla="*/ 489 h 1291"/>
                <a:gd name="T82" fmla="*/ 1374 w 1623"/>
                <a:gd name="T83" fmla="*/ 418 h 1291"/>
                <a:gd name="T84" fmla="*/ 1422 w 1623"/>
                <a:gd name="T85" fmla="*/ 582 h 1291"/>
                <a:gd name="T86" fmla="*/ 1562 w 1623"/>
                <a:gd name="T87" fmla="*/ 550 h 1291"/>
                <a:gd name="T88" fmla="*/ 1456 w 1623"/>
                <a:gd name="T89" fmla="*/ 614 h 1291"/>
                <a:gd name="T90" fmla="*/ 1435 w 1623"/>
                <a:gd name="T91" fmla="*/ 738 h 1291"/>
                <a:gd name="T92" fmla="*/ 1493 w 1623"/>
                <a:gd name="T93" fmla="*/ 773 h 1291"/>
                <a:gd name="T94" fmla="*/ 1443 w 1623"/>
                <a:gd name="T95" fmla="*/ 836 h 1291"/>
                <a:gd name="T96" fmla="*/ 1551 w 1623"/>
                <a:gd name="T97" fmla="*/ 833 h 1291"/>
                <a:gd name="T98" fmla="*/ 1477 w 1623"/>
                <a:gd name="T99" fmla="*/ 961 h 1291"/>
                <a:gd name="T100" fmla="*/ 1488 w 1623"/>
                <a:gd name="T101" fmla="*/ 1069 h 1291"/>
                <a:gd name="T102" fmla="*/ 1456 w 1623"/>
                <a:gd name="T103" fmla="*/ 1096 h 1291"/>
                <a:gd name="T104" fmla="*/ 1377 w 1623"/>
                <a:gd name="T105" fmla="*/ 1122 h 1291"/>
                <a:gd name="T106" fmla="*/ 1273 w 1623"/>
                <a:gd name="T107" fmla="*/ 1188 h 1291"/>
                <a:gd name="T108" fmla="*/ 1170 w 1623"/>
                <a:gd name="T109" fmla="*/ 1186 h 1291"/>
                <a:gd name="T110" fmla="*/ 1062 w 1623"/>
                <a:gd name="T111" fmla="*/ 1199 h 1291"/>
                <a:gd name="T112" fmla="*/ 900 w 1623"/>
                <a:gd name="T113" fmla="*/ 1212 h 1291"/>
                <a:gd name="T114" fmla="*/ 757 w 1623"/>
                <a:gd name="T115" fmla="*/ 1215 h 1291"/>
                <a:gd name="T116" fmla="*/ 463 w 1623"/>
                <a:gd name="T117" fmla="*/ 1156 h 1291"/>
                <a:gd name="T118" fmla="*/ 410 w 1623"/>
                <a:gd name="T119" fmla="*/ 1021 h 1291"/>
                <a:gd name="T120" fmla="*/ 347 w 1623"/>
                <a:gd name="T121" fmla="*/ 101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3" h="1291">
                  <a:moveTo>
                    <a:pt x="283" y="953"/>
                  </a:moveTo>
                  <a:cubicBezTo>
                    <a:pt x="275" y="950"/>
                    <a:pt x="106" y="868"/>
                    <a:pt x="98" y="863"/>
                  </a:cubicBezTo>
                  <a:cubicBezTo>
                    <a:pt x="87" y="855"/>
                    <a:pt x="122" y="844"/>
                    <a:pt x="130" y="833"/>
                  </a:cubicBezTo>
                  <a:cubicBezTo>
                    <a:pt x="138" y="820"/>
                    <a:pt x="130" y="781"/>
                    <a:pt x="143" y="786"/>
                  </a:cubicBezTo>
                  <a:cubicBezTo>
                    <a:pt x="164" y="794"/>
                    <a:pt x="151" y="828"/>
                    <a:pt x="164" y="844"/>
                  </a:cubicBezTo>
                  <a:cubicBezTo>
                    <a:pt x="167" y="849"/>
                    <a:pt x="170" y="831"/>
                    <a:pt x="177" y="831"/>
                  </a:cubicBezTo>
                  <a:cubicBezTo>
                    <a:pt x="199" y="828"/>
                    <a:pt x="222" y="847"/>
                    <a:pt x="241" y="839"/>
                  </a:cubicBezTo>
                  <a:cubicBezTo>
                    <a:pt x="323" y="807"/>
                    <a:pt x="215" y="778"/>
                    <a:pt x="315" y="770"/>
                  </a:cubicBezTo>
                  <a:cubicBezTo>
                    <a:pt x="334" y="770"/>
                    <a:pt x="352" y="783"/>
                    <a:pt x="371" y="786"/>
                  </a:cubicBezTo>
                  <a:cubicBezTo>
                    <a:pt x="384" y="788"/>
                    <a:pt x="350" y="767"/>
                    <a:pt x="339" y="762"/>
                  </a:cubicBezTo>
                  <a:lnTo>
                    <a:pt x="323" y="762"/>
                  </a:lnTo>
                  <a:cubicBezTo>
                    <a:pt x="302" y="759"/>
                    <a:pt x="281" y="765"/>
                    <a:pt x="262" y="757"/>
                  </a:cubicBezTo>
                  <a:cubicBezTo>
                    <a:pt x="249" y="749"/>
                    <a:pt x="294" y="762"/>
                    <a:pt x="305" y="751"/>
                  </a:cubicBezTo>
                  <a:cubicBezTo>
                    <a:pt x="310" y="746"/>
                    <a:pt x="283" y="743"/>
                    <a:pt x="286" y="736"/>
                  </a:cubicBezTo>
                  <a:cubicBezTo>
                    <a:pt x="286" y="722"/>
                    <a:pt x="297" y="712"/>
                    <a:pt x="310" y="706"/>
                  </a:cubicBezTo>
                  <a:cubicBezTo>
                    <a:pt x="318" y="704"/>
                    <a:pt x="331" y="712"/>
                    <a:pt x="342" y="712"/>
                  </a:cubicBezTo>
                  <a:cubicBezTo>
                    <a:pt x="360" y="709"/>
                    <a:pt x="381" y="706"/>
                    <a:pt x="397" y="693"/>
                  </a:cubicBezTo>
                  <a:cubicBezTo>
                    <a:pt x="405" y="688"/>
                    <a:pt x="376" y="691"/>
                    <a:pt x="368" y="685"/>
                  </a:cubicBezTo>
                  <a:cubicBezTo>
                    <a:pt x="360" y="683"/>
                    <a:pt x="294" y="714"/>
                    <a:pt x="275" y="712"/>
                  </a:cubicBezTo>
                  <a:cubicBezTo>
                    <a:pt x="262" y="709"/>
                    <a:pt x="283" y="683"/>
                    <a:pt x="286" y="669"/>
                  </a:cubicBezTo>
                  <a:cubicBezTo>
                    <a:pt x="286" y="653"/>
                    <a:pt x="275" y="640"/>
                    <a:pt x="278" y="624"/>
                  </a:cubicBezTo>
                  <a:cubicBezTo>
                    <a:pt x="281" y="608"/>
                    <a:pt x="310" y="598"/>
                    <a:pt x="305" y="579"/>
                  </a:cubicBezTo>
                  <a:cubicBezTo>
                    <a:pt x="302" y="569"/>
                    <a:pt x="278" y="585"/>
                    <a:pt x="267" y="579"/>
                  </a:cubicBezTo>
                  <a:cubicBezTo>
                    <a:pt x="260" y="577"/>
                    <a:pt x="262" y="555"/>
                    <a:pt x="254" y="561"/>
                  </a:cubicBezTo>
                  <a:cubicBezTo>
                    <a:pt x="252" y="563"/>
                    <a:pt x="262" y="577"/>
                    <a:pt x="257" y="574"/>
                  </a:cubicBezTo>
                  <a:cubicBezTo>
                    <a:pt x="236" y="563"/>
                    <a:pt x="215" y="529"/>
                    <a:pt x="196" y="516"/>
                  </a:cubicBezTo>
                  <a:cubicBezTo>
                    <a:pt x="193" y="510"/>
                    <a:pt x="185" y="513"/>
                    <a:pt x="180" y="513"/>
                  </a:cubicBezTo>
                  <a:cubicBezTo>
                    <a:pt x="175" y="513"/>
                    <a:pt x="170" y="521"/>
                    <a:pt x="167" y="518"/>
                  </a:cubicBezTo>
                  <a:cubicBezTo>
                    <a:pt x="162" y="516"/>
                    <a:pt x="164" y="503"/>
                    <a:pt x="156" y="500"/>
                  </a:cubicBezTo>
                  <a:cubicBezTo>
                    <a:pt x="146" y="495"/>
                    <a:pt x="0" y="495"/>
                    <a:pt x="106" y="444"/>
                  </a:cubicBezTo>
                  <a:cubicBezTo>
                    <a:pt x="135" y="431"/>
                    <a:pt x="130" y="458"/>
                    <a:pt x="156" y="473"/>
                  </a:cubicBezTo>
                  <a:cubicBezTo>
                    <a:pt x="180" y="487"/>
                    <a:pt x="217" y="452"/>
                    <a:pt x="241" y="465"/>
                  </a:cubicBezTo>
                  <a:cubicBezTo>
                    <a:pt x="252" y="471"/>
                    <a:pt x="222" y="492"/>
                    <a:pt x="233" y="500"/>
                  </a:cubicBezTo>
                  <a:cubicBezTo>
                    <a:pt x="241" y="508"/>
                    <a:pt x="246" y="484"/>
                    <a:pt x="257" y="481"/>
                  </a:cubicBezTo>
                  <a:cubicBezTo>
                    <a:pt x="275" y="476"/>
                    <a:pt x="297" y="465"/>
                    <a:pt x="312" y="476"/>
                  </a:cubicBezTo>
                  <a:cubicBezTo>
                    <a:pt x="323" y="487"/>
                    <a:pt x="307" y="508"/>
                    <a:pt x="310" y="521"/>
                  </a:cubicBezTo>
                  <a:cubicBezTo>
                    <a:pt x="310" y="529"/>
                    <a:pt x="310" y="508"/>
                    <a:pt x="312" y="505"/>
                  </a:cubicBezTo>
                  <a:cubicBezTo>
                    <a:pt x="326" y="489"/>
                    <a:pt x="524" y="619"/>
                    <a:pt x="455" y="505"/>
                  </a:cubicBezTo>
                  <a:cubicBezTo>
                    <a:pt x="445" y="489"/>
                    <a:pt x="418" y="518"/>
                    <a:pt x="397" y="516"/>
                  </a:cubicBezTo>
                  <a:cubicBezTo>
                    <a:pt x="373" y="513"/>
                    <a:pt x="355" y="484"/>
                    <a:pt x="344" y="463"/>
                  </a:cubicBezTo>
                  <a:lnTo>
                    <a:pt x="350" y="458"/>
                  </a:lnTo>
                  <a:cubicBezTo>
                    <a:pt x="379" y="436"/>
                    <a:pt x="426" y="431"/>
                    <a:pt x="458" y="428"/>
                  </a:cubicBezTo>
                  <a:cubicBezTo>
                    <a:pt x="474" y="428"/>
                    <a:pt x="492" y="444"/>
                    <a:pt x="503" y="431"/>
                  </a:cubicBezTo>
                  <a:cubicBezTo>
                    <a:pt x="524" y="413"/>
                    <a:pt x="424" y="420"/>
                    <a:pt x="426" y="391"/>
                  </a:cubicBezTo>
                  <a:cubicBezTo>
                    <a:pt x="429" y="373"/>
                    <a:pt x="479" y="381"/>
                    <a:pt x="479" y="360"/>
                  </a:cubicBezTo>
                  <a:cubicBezTo>
                    <a:pt x="477" y="235"/>
                    <a:pt x="387" y="373"/>
                    <a:pt x="381" y="349"/>
                  </a:cubicBezTo>
                  <a:cubicBezTo>
                    <a:pt x="379" y="333"/>
                    <a:pt x="392" y="317"/>
                    <a:pt x="387" y="304"/>
                  </a:cubicBezTo>
                  <a:cubicBezTo>
                    <a:pt x="384" y="299"/>
                    <a:pt x="376" y="315"/>
                    <a:pt x="371" y="315"/>
                  </a:cubicBezTo>
                  <a:cubicBezTo>
                    <a:pt x="365" y="315"/>
                    <a:pt x="376" y="301"/>
                    <a:pt x="371" y="301"/>
                  </a:cubicBezTo>
                  <a:cubicBezTo>
                    <a:pt x="352" y="307"/>
                    <a:pt x="352" y="338"/>
                    <a:pt x="339" y="304"/>
                  </a:cubicBezTo>
                  <a:cubicBezTo>
                    <a:pt x="336" y="301"/>
                    <a:pt x="342" y="291"/>
                    <a:pt x="339" y="291"/>
                  </a:cubicBezTo>
                  <a:cubicBezTo>
                    <a:pt x="328" y="299"/>
                    <a:pt x="328" y="317"/>
                    <a:pt x="315" y="320"/>
                  </a:cubicBezTo>
                  <a:cubicBezTo>
                    <a:pt x="307" y="320"/>
                    <a:pt x="310" y="301"/>
                    <a:pt x="302" y="299"/>
                  </a:cubicBezTo>
                  <a:cubicBezTo>
                    <a:pt x="286" y="293"/>
                    <a:pt x="212" y="330"/>
                    <a:pt x="209" y="288"/>
                  </a:cubicBezTo>
                  <a:cubicBezTo>
                    <a:pt x="209" y="280"/>
                    <a:pt x="222" y="280"/>
                    <a:pt x="222" y="272"/>
                  </a:cubicBezTo>
                  <a:cubicBezTo>
                    <a:pt x="215" y="248"/>
                    <a:pt x="151" y="251"/>
                    <a:pt x="156" y="225"/>
                  </a:cubicBezTo>
                  <a:cubicBezTo>
                    <a:pt x="177" y="113"/>
                    <a:pt x="241" y="272"/>
                    <a:pt x="254" y="264"/>
                  </a:cubicBezTo>
                  <a:cubicBezTo>
                    <a:pt x="291" y="240"/>
                    <a:pt x="212" y="164"/>
                    <a:pt x="265" y="164"/>
                  </a:cubicBezTo>
                  <a:cubicBezTo>
                    <a:pt x="312" y="161"/>
                    <a:pt x="281" y="341"/>
                    <a:pt x="342" y="259"/>
                  </a:cubicBezTo>
                  <a:cubicBezTo>
                    <a:pt x="350" y="248"/>
                    <a:pt x="310" y="235"/>
                    <a:pt x="320" y="227"/>
                  </a:cubicBezTo>
                  <a:cubicBezTo>
                    <a:pt x="331" y="214"/>
                    <a:pt x="360" y="243"/>
                    <a:pt x="373" y="230"/>
                  </a:cubicBezTo>
                  <a:cubicBezTo>
                    <a:pt x="381" y="217"/>
                    <a:pt x="339" y="230"/>
                    <a:pt x="328" y="219"/>
                  </a:cubicBezTo>
                  <a:cubicBezTo>
                    <a:pt x="312" y="203"/>
                    <a:pt x="307" y="180"/>
                    <a:pt x="305" y="158"/>
                  </a:cubicBezTo>
                  <a:cubicBezTo>
                    <a:pt x="294" y="68"/>
                    <a:pt x="355" y="240"/>
                    <a:pt x="379" y="214"/>
                  </a:cubicBezTo>
                  <a:cubicBezTo>
                    <a:pt x="387" y="206"/>
                    <a:pt x="297" y="135"/>
                    <a:pt x="336" y="116"/>
                  </a:cubicBezTo>
                  <a:cubicBezTo>
                    <a:pt x="355" y="108"/>
                    <a:pt x="368" y="158"/>
                    <a:pt x="387" y="150"/>
                  </a:cubicBezTo>
                  <a:cubicBezTo>
                    <a:pt x="397" y="143"/>
                    <a:pt x="336" y="58"/>
                    <a:pt x="413" y="84"/>
                  </a:cubicBezTo>
                  <a:cubicBezTo>
                    <a:pt x="477" y="108"/>
                    <a:pt x="405" y="219"/>
                    <a:pt x="477" y="264"/>
                  </a:cubicBezTo>
                  <a:cubicBezTo>
                    <a:pt x="477" y="267"/>
                    <a:pt x="522" y="246"/>
                    <a:pt x="524" y="193"/>
                  </a:cubicBezTo>
                  <a:cubicBezTo>
                    <a:pt x="524" y="182"/>
                    <a:pt x="508" y="188"/>
                    <a:pt x="503" y="180"/>
                  </a:cubicBezTo>
                  <a:cubicBezTo>
                    <a:pt x="495" y="172"/>
                    <a:pt x="466" y="121"/>
                    <a:pt x="477" y="105"/>
                  </a:cubicBezTo>
                  <a:cubicBezTo>
                    <a:pt x="495" y="84"/>
                    <a:pt x="532" y="124"/>
                    <a:pt x="559" y="137"/>
                  </a:cubicBezTo>
                  <a:cubicBezTo>
                    <a:pt x="567" y="140"/>
                    <a:pt x="535" y="132"/>
                    <a:pt x="535" y="124"/>
                  </a:cubicBezTo>
                  <a:cubicBezTo>
                    <a:pt x="532" y="116"/>
                    <a:pt x="548" y="119"/>
                    <a:pt x="553" y="116"/>
                  </a:cubicBezTo>
                  <a:cubicBezTo>
                    <a:pt x="556" y="113"/>
                    <a:pt x="556" y="108"/>
                    <a:pt x="553" y="108"/>
                  </a:cubicBezTo>
                  <a:cubicBezTo>
                    <a:pt x="519" y="111"/>
                    <a:pt x="522" y="164"/>
                    <a:pt x="482" y="76"/>
                  </a:cubicBezTo>
                  <a:cubicBezTo>
                    <a:pt x="447" y="0"/>
                    <a:pt x="522" y="58"/>
                    <a:pt x="524" y="58"/>
                  </a:cubicBezTo>
                  <a:cubicBezTo>
                    <a:pt x="524" y="58"/>
                    <a:pt x="527" y="55"/>
                    <a:pt x="527" y="53"/>
                  </a:cubicBezTo>
                  <a:cubicBezTo>
                    <a:pt x="527" y="47"/>
                    <a:pt x="522" y="37"/>
                    <a:pt x="527" y="39"/>
                  </a:cubicBezTo>
                  <a:cubicBezTo>
                    <a:pt x="535" y="47"/>
                    <a:pt x="535" y="63"/>
                    <a:pt x="545" y="71"/>
                  </a:cubicBezTo>
                  <a:cubicBezTo>
                    <a:pt x="556" y="79"/>
                    <a:pt x="575" y="76"/>
                    <a:pt x="585" y="84"/>
                  </a:cubicBezTo>
                  <a:cubicBezTo>
                    <a:pt x="612" y="105"/>
                    <a:pt x="572" y="132"/>
                    <a:pt x="575" y="145"/>
                  </a:cubicBezTo>
                  <a:cubicBezTo>
                    <a:pt x="575" y="150"/>
                    <a:pt x="588" y="145"/>
                    <a:pt x="593" y="148"/>
                  </a:cubicBezTo>
                  <a:cubicBezTo>
                    <a:pt x="596" y="150"/>
                    <a:pt x="614" y="166"/>
                    <a:pt x="609" y="177"/>
                  </a:cubicBezTo>
                  <a:cubicBezTo>
                    <a:pt x="604" y="180"/>
                    <a:pt x="590" y="177"/>
                    <a:pt x="593" y="182"/>
                  </a:cubicBezTo>
                  <a:cubicBezTo>
                    <a:pt x="598" y="193"/>
                    <a:pt x="620" y="190"/>
                    <a:pt x="620" y="203"/>
                  </a:cubicBezTo>
                  <a:cubicBezTo>
                    <a:pt x="622" y="222"/>
                    <a:pt x="596" y="240"/>
                    <a:pt x="601" y="259"/>
                  </a:cubicBezTo>
                  <a:cubicBezTo>
                    <a:pt x="606" y="275"/>
                    <a:pt x="646" y="264"/>
                    <a:pt x="643" y="280"/>
                  </a:cubicBezTo>
                  <a:cubicBezTo>
                    <a:pt x="643" y="296"/>
                    <a:pt x="604" y="270"/>
                    <a:pt x="598" y="283"/>
                  </a:cubicBezTo>
                  <a:cubicBezTo>
                    <a:pt x="596" y="296"/>
                    <a:pt x="718" y="349"/>
                    <a:pt x="596" y="368"/>
                  </a:cubicBezTo>
                  <a:cubicBezTo>
                    <a:pt x="575" y="373"/>
                    <a:pt x="567" y="336"/>
                    <a:pt x="545" y="328"/>
                  </a:cubicBezTo>
                  <a:cubicBezTo>
                    <a:pt x="537" y="325"/>
                    <a:pt x="548" y="344"/>
                    <a:pt x="553" y="352"/>
                  </a:cubicBezTo>
                  <a:cubicBezTo>
                    <a:pt x="559" y="373"/>
                    <a:pt x="582" y="391"/>
                    <a:pt x="577" y="410"/>
                  </a:cubicBezTo>
                  <a:cubicBezTo>
                    <a:pt x="572" y="431"/>
                    <a:pt x="532" y="431"/>
                    <a:pt x="530" y="452"/>
                  </a:cubicBezTo>
                  <a:cubicBezTo>
                    <a:pt x="524" y="465"/>
                    <a:pt x="561" y="458"/>
                    <a:pt x="564" y="471"/>
                  </a:cubicBezTo>
                  <a:cubicBezTo>
                    <a:pt x="569" y="484"/>
                    <a:pt x="548" y="497"/>
                    <a:pt x="543" y="510"/>
                  </a:cubicBezTo>
                  <a:cubicBezTo>
                    <a:pt x="537" y="526"/>
                    <a:pt x="519" y="558"/>
                    <a:pt x="535" y="561"/>
                  </a:cubicBezTo>
                  <a:cubicBezTo>
                    <a:pt x="590" y="571"/>
                    <a:pt x="588" y="460"/>
                    <a:pt x="622" y="442"/>
                  </a:cubicBezTo>
                  <a:cubicBezTo>
                    <a:pt x="731" y="383"/>
                    <a:pt x="657" y="458"/>
                    <a:pt x="654" y="468"/>
                  </a:cubicBezTo>
                  <a:cubicBezTo>
                    <a:pt x="638" y="534"/>
                    <a:pt x="718" y="463"/>
                    <a:pt x="723" y="458"/>
                  </a:cubicBezTo>
                  <a:cubicBezTo>
                    <a:pt x="757" y="420"/>
                    <a:pt x="744" y="315"/>
                    <a:pt x="770" y="317"/>
                  </a:cubicBezTo>
                  <a:cubicBezTo>
                    <a:pt x="863" y="325"/>
                    <a:pt x="781" y="442"/>
                    <a:pt x="834" y="484"/>
                  </a:cubicBezTo>
                  <a:cubicBezTo>
                    <a:pt x="876" y="521"/>
                    <a:pt x="853" y="436"/>
                    <a:pt x="863" y="415"/>
                  </a:cubicBezTo>
                  <a:cubicBezTo>
                    <a:pt x="866" y="402"/>
                    <a:pt x="876" y="386"/>
                    <a:pt x="890" y="381"/>
                  </a:cubicBezTo>
                  <a:cubicBezTo>
                    <a:pt x="898" y="378"/>
                    <a:pt x="908" y="383"/>
                    <a:pt x="919" y="389"/>
                  </a:cubicBezTo>
                  <a:cubicBezTo>
                    <a:pt x="921" y="391"/>
                    <a:pt x="921" y="399"/>
                    <a:pt x="924" y="399"/>
                  </a:cubicBezTo>
                  <a:cubicBezTo>
                    <a:pt x="945" y="394"/>
                    <a:pt x="966" y="365"/>
                    <a:pt x="985" y="375"/>
                  </a:cubicBezTo>
                  <a:cubicBezTo>
                    <a:pt x="1003" y="383"/>
                    <a:pt x="1001" y="413"/>
                    <a:pt x="1003" y="434"/>
                  </a:cubicBezTo>
                  <a:cubicBezTo>
                    <a:pt x="1003" y="447"/>
                    <a:pt x="988" y="455"/>
                    <a:pt x="990" y="468"/>
                  </a:cubicBezTo>
                  <a:cubicBezTo>
                    <a:pt x="1003" y="534"/>
                    <a:pt x="1035" y="420"/>
                    <a:pt x="1017" y="518"/>
                  </a:cubicBezTo>
                  <a:cubicBezTo>
                    <a:pt x="1009" y="574"/>
                    <a:pt x="990" y="545"/>
                    <a:pt x="1003" y="595"/>
                  </a:cubicBezTo>
                  <a:cubicBezTo>
                    <a:pt x="1025" y="685"/>
                    <a:pt x="1025" y="423"/>
                    <a:pt x="1051" y="418"/>
                  </a:cubicBezTo>
                  <a:cubicBezTo>
                    <a:pt x="1120" y="399"/>
                    <a:pt x="1104" y="513"/>
                    <a:pt x="1109" y="540"/>
                  </a:cubicBezTo>
                  <a:cubicBezTo>
                    <a:pt x="1109" y="545"/>
                    <a:pt x="1109" y="526"/>
                    <a:pt x="1115" y="524"/>
                  </a:cubicBezTo>
                  <a:cubicBezTo>
                    <a:pt x="1117" y="521"/>
                    <a:pt x="1128" y="524"/>
                    <a:pt x="1125" y="521"/>
                  </a:cubicBezTo>
                  <a:cubicBezTo>
                    <a:pt x="1109" y="487"/>
                    <a:pt x="1130" y="537"/>
                    <a:pt x="1130" y="537"/>
                  </a:cubicBezTo>
                  <a:cubicBezTo>
                    <a:pt x="1133" y="537"/>
                    <a:pt x="1133" y="529"/>
                    <a:pt x="1136" y="526"/>
                  </a:cubicBezTo>
                  <a:cubicBezTo>
                    <a:pt x="1149" y="505"/>
                    <a:pt x="1175" y="468"/>
                    <a:pt x="1205" y="465"/>
                  </a:cubicBezTo>
                  <a:cubicBezTo>
                    <a:pt x="1234" y="463"/>
                    <a:pt x="1231" y="524"/>
                    <a:pt x="1255" y="540"/>
                  </a:cubicBezTo>
                  <a:cubicBezTo>
                    <a:pt x="1265" y="545"/>
                    <a:pt x="1250" y="516"/>
                    <a:pt x="1258" y="508"/>
                  </a:cubicBezTo>
                  <a:cubicBezTo>
                    <a:pt x="1273" y="489"/>
                    <a:pt x="1284" y="532"/>
                    <a:pt x="1284" y="532"/>
                  </a:cubicBezTo>
                  <a:cubicBezTo>
                    <a:pt x="1287" y="537"/>
                    <a:pt x="1281" y="518"/>
                    <a:pt x="1284" y="513"/>
                  </a:cubicBezTo>
                  <a:cubicBezTo>
                    <a:pt x="1289" y="505"/>
                    <a:pt x="1303" y="500"/>
                    <a:pt x="1305" y="489"/>
                  </a:cubicBezTo>
                  <a:cubicBezTo>
                    <a:pt x="1310" y="479"/>
                    <a:pt x="1305" y="465"/>
                    <a:pt x="1305" y="452"/>
                  </a:cubicBezTo>
                  <a:cubicBezTo>
                    <a:pt x="1308" y="436"/>
                    <a:pt x="1305" y="415"/>
                    <a:pt x="1318" y="407"/>
                  </a:cubicBezTo>
                  <a:cubicBezTo>
                    <a:pt x="1337" y="399"/>
                    <a:pt x="1355" y="413"/>
                    <a:pt x="1374" y="418"/>
                  </a:cubicBezTo>
                  <a:cubicBezTo>
                    <a:pt x="1422" y="428"/>
                    <a:pt x="1382" y="450"/>
                    <a:pt x="1387" y="468"/>
                  </a:cubicBezTo>
                  <a:cubicBezTo>
                    <a:pt x="1393" y="479"/>
                    <a:pt x="1408" y="476"/>
                    <a:pt x="1414" y="484"/>
                  </a:cubicBezTo>
                  <a:cubicBezTo>
                    <a:pt x="1432" y="524"/>
                    <a:pt x="1334" y="534"/>
                    <a:pt x="1422" y="582"/>
                  </a:cubicBezTo>
                  <a:cubicBezTo>
                    <a:pt x="1432" y="587"/>
                    <a:pt x="1432" y="558"/>
                    <a:pt x="1443" y="553"/>
                  </a:cubicBezTo>
                  <a:cubicBezTo>
                    <a:pt x="1453" y="548"/>
                    <a:pt x="1467" y="558"/>
                    <a:pt x="1477" y="553"/>
                  </a:cubicBezTo>
                  <a:cubicBezTo>
                    <a:pt x="1501" y="545"/>
                    <a:pt x="1528" y="487"/>
                    <a:pt x="1562" y="550"/>
                  </a:cubicBezTo>
                  <a:cubicBezTo>
                    <a:pt x="1567" y="561"/>
                    <a:pt x="1538" y="555"/>
                    <a:pt x="1525" y="558"/>
                  </a:cubicBezTo>
                  <a:cubicBezTo>
                    <a:pt x="1485" y="566"/>
                    <a:pt x="1469" y="561"/>
                    <a:pt x="1443" y="603"/>
                  </a:cubicBezTo>
                  <a:cubicBezTo>
                    <a:pt x="1440" y="608"/>
                    <a:pt x="1456" y="608"/>
                    <a:pt x="1456" y="614"/>
                  </a:cubicBezTo>
                  <a:cubicBezTo>
                    <a:pt x="1459" y="622"/>
                    <a:pt x="1443" y="627"/>
                    <a:pt x="1448" y="630"/>
                  </a:cubicBezTo>
                  <a:cubicBezTo>
                    <a:pt x="1461" y="640"/>
                    <a:pt x="1485" y="632"/>
                    <a:pt x="1498" y="643"/>
                  </a:cubicBezTo>
                  <a:cubicBezTo>
                    <a:pt x="1541" y="675"/>
                    <a:pt x="1440" y="733"/>
                    <a:pt x="1435" y="738"/>
                  </a:cubicBezTo>
                  <a:cubicBezTo>
                    <a:pt x="1430" y="741"/>
                    <a:pt x="1446" y="730"/>
                    <a:pt x="1453" y="733"/>
                  </a:cubicBezTo>
                  <a:cubicBezTo>
                    <a:pt x="1472" y="738"/>
                    <a:pt x="1491" y="751"/>
                    <a:pt x="1506" y="765"/>
                  </a:cubicBezTo>
                  <a:cubicBezTo>
                    <a:pt x="1509" y="767"/>
                    <a:pt x="1493" y="767"/>
                    <a:pt x="1493" y="773"/>
                  </a:cubicBezTo>
                  <a:cubicBezTo>
                    <a:pt x="1493" y="781"/>
                    <a:pt x="1506" y="788"/>
                    <a:pt x="1506" y="796"/>
                  </a:cubicBezTo>
                  <a:cubicBezTo>
                    <a:pt x="1506" y="802"/>
                    <a:pt x="1496" y="794"/>
                    <a:pt x="1493" y="796"/>
                  </a:cubicBezTo>
                  <a:cubicBezTo>
                    <a:pt x="1475" y="807"/>
                    <a:pt x="1424" y="828"/>
                    <a:pt x="1443" y="836"/>
                  </a:cubicBezTo>
                  <a:cubicBezTo>
                    <a:pt x="1467" y="844"/>
                    <a:pt x="1488" y="786"/>
                    <a:pt x="1506" y="802"/>
                  </a:cubicBezTo>
                  <a:cubicBezTo>
                    <a:pt x="1514" y="812"/>
                    <a:pt x="1522" y="823"/>
                    <a:pt x="1533" y="831"/>
                  </a:cubicBezTo>
                  <a:cubicBezTo>
                    <a:pt x="1538" y="836"/>
                    <a:pt x="1549" y="826"/>
                    <a:pt x="1551" y="833"/>
                  </a:cubicBezTo>
                  <a:cubicBezTo>
                    <a:pt x="1565" y="857"/>
                    <a:pt x="1578" y="902"/>
                    <a:pt x="1546" y="923"/>
                  </a:cubicBezTo>
                  <a:cubicBezTo>
                    <a:pt x="1530" y="934"/>
                    <a:pt x="1506" y="931"/>
                    <a:pt x="1491" y="939"/>
                  </a:cubicBezTo>
                  <a:cubicBezTo>
                    <a:pt x="1483" y="945"/>
                    <a:pt x="1472" y="955"/>
                    <a:pt x="1477" y="961"/>
                  </a:cubicBezTo>
                  <a:cubicBezTo>
                    <a:pt x="1485" y="968"/>
                    <a:pt x="1623" y="984"/>
                    <a:pt x="1514" y="1048"/>
                  </a:cubicBezTo>
                  <a:cubicBezTo>
                    <a:pt x="1491" y="1061"/>
                    <a:pt x="1430" y="1006"/>
                    <a:pt x="1430" y="1003"/>
                  </a:cubicBezTo>
                  <a:cubicBezTo>
                    <a:pt x="1411" y="979"/>
                    <a:pt x="1514" y="1045"/>
                    <a:pt x="1488" y="1069"/>
                  </a:cubicBezTo>
                  <a:cubicBezTo>
                    <a:pt x="1475" y="1080"/>
                    <a:pt x="1453" y="1043"/>
                    <a:pt x="1440" y="1053"/>
                  </a:cubicBezTo>
                  <a:cubicBezTo>
                    <a:pt x="1430" y="1061"/>
                    <a:pt x="1467" y="1069"/>
                    <a:pt x="1472" y="1082"/>
                  </a:cubicBezTo>
                  <a:cubicBezTo>
                    <a:pt x="1475" y="1088"/>
                    <a:pt x="1461" y="1093"/>
                    <a:pt x="1456" y="1096"/>
                  </a:cubicBezTo>
                  <a:cubicBezTo>
                    <a:pt x="1432" y="1106"/>
                    <a:pt x="1400" y="1135"/>
                    <a:pt x="1382" y="1117"/>
                  </a:cubicBezTo>
                  <a:cubicBezTo>
                    <a:pt x="1369" y="1103"/>
                    <a:pt x="1371" y="1051"/>
                    <a:pt x="1358" y="1064"/>
                  </a:cubicBezTo>
                  <a:cubicBezTo>
                    <a:pt x="1345" y="1080"/>
                    <a:pt x="1387" y="1103"/>
                    <a:pt x="1377" y="1122"/>
                  </a:cubicBezTo>
                  <a:cubicBezTo>
                    <a:pt x="1369" y="1138"/>
                    <a:pt x="1334" y="1119"/>
                    <a:pt x="1321" y="1133"/>
                  </a:cubicBezTo>
                  <a:cubicBezTo>
                    <a:pt x="1305" y="1146"/>
                    <a:pt x="1316" y="1178"/>
                    <a:pt x="1303" y="1193"/>
                  </a:cubicBezTo>
                  <a:cubicBezTo>
                    <a:pt x="1297" y="1201"/>
                    <a:pt x="1281" y="1186"/>
                    <a:pt x="1273" y="1188"/>
                  </a:cubicBezTo>
                  <a:cubicBezTo>
                    <a:pt x="1255" y="1193"/>
                    <a:pt x="1244" y="1217"/>
                    <a:pt x="1226" y="1220"/>
                  </a:cubicBezTo>
                  <a:cubicBezTo>
                    <a:pt x="1210" y="1223"/>
                    <a:pt x="1218" y="1154"/>
                    <a:pt x="1175" y="1143"/>
                  </a:cubicBezTo>
                  <a:cubicBezTo>
                    <a:pt x="1162" y="1141"/>
                    <a:pt x="1178" y="1172"/>
                    <a:pt x="1170" y="1186"/>
                  </a:cubicBezTo>
                  <a:cubicBezTo>
                    <a:pt x="1168" y="1191"/>
                    <a:pt x="1157" y="1180"/>
                    <a:pt x="1152" y="1186"/>
                  </a:cubicBezTo>
                  <a:cubicBezTo>
                    <a:pt x="1149" y="1186"/>
                    <a:pt x="1162" y="1193"/>
                    <a:pt x="1160" y="1193"/>
                  </a:cubicBezTo>
                  <a:cubicBezTo>
                    <a:pt x="1088" y="1207"/>
                    <a:pt x="1128" y="1188"/>
                    <a:pt x="1062" y="1199"/>
                  </a:cubicBezTo>
                  <a:cubicBezTo>
                    <a:pt x="1027" y="1204"/>
                    <a:pt x="998" y="1233"/>
                    <a:pt x="964" y="1246"/>
                  </a:cubicBezTo>
                  <a:cubicBezTo>
                    <a:pt x="958" y="1249"/>
                    <a:pt x="948" y="1252"/>
                    <a:pt x="943" y="1249"/>
                  </a:cubicBezTo>
                  <a:cubicBezTo>
                    <a:pt x="924" y="1241"/>
                    <a:pt x="919" y="1212"/>
                    <a:pt x="900" y="1212"/>
                  </a:cubicBezTo>
                  <a:cubicBezTo>
                    <a:pt x="884" y="1215"/>
                    <a:pt x="890" y="1249"/>
                    <a:pt x="876" y="1254"/>
                  </a:cubicBezTo>
                  <a:cubicBezTo>
                    <a:pt x="866" y="1257"/>
                    <a:pt x="863" y="1236"/>
                    <a:pt x="853" y="1231"/>
                  </a:cubicBezTo>
                  <a:cubicBezTo>
                    <a:pt x="837" y="1225"/>
                    <a:pt x="778" y="1223"/>
                    <a:pt x="757" y="1215"/>
                  </a:cubicBezTo>
                  <a:cubicBezTo>
                    <a:pt x="720" y="1204"/>
                    <a:pt x="718" y="1268"/>
                    <a:pt x="710" y="1276"/>
                  </a:cubicBezTo>
                  <a:cubicBezTo>
                    <a:pt x="691" y="1291"/>
                    <a:pt x="593" y="1281"/>
                    <a:pt x="575" y="1273"/>
                  </a:cubicBezTo>
                  <a:cubicBezTo>
                    <a:pt x="527" y="1257"/>
                    <a:pt x="487" y="1180"/>
                    <a:pt x="463" y="1156"/>
                  </a:cubicBezTo>
                  <a:cubicBezTo>
                    <a:pt x="429" y="1127"/>
                    <a:pt x="400" y="1151"/>
                    <a:pt x="381" y="1098"/>
                  </a:cubicBezTo>
                  <a:cubicBezTo>
                    <a:pt x="379" y="1085"/>
                    <a:pt x="365" y="1069"/>
                    <a:pt x="371" y="1056"/>
                  </a:cubicBezTo>
                  <a:cubicBezTo>
                    <a:pt x="376" y="1037"/>
                    <a:pt x="426" y="1029"/>
                    <a:pt x="410" y="1021"/>
                  </a:cubicBezTo>
                  <a:cubicBezTo>
                    <a:pt x="395" y="1013"/>
                    <a:pt x="381" y="1064"/>
                    <a:pt x="368" y="1053"/>
                  </a:cubicBezTo>
                  <a:cubicBezTo>
                    <a:pt x="352" y="1040"/>
                    <a:pt x="387" y="1011"/>
                    <a:pt x="376" y="992"/>
                  </a:cubicBezTo>
                  <a:cubicBezTo>
                    <a:pt x="371" y="982"/>
                    <a:pt x="357" y="1016"/>
                    <a:pt x="347" y="1011"/>
                  </a:cubicBezTo>
                  <a:cubicBezTo>
                    <a:pt x="328" y="1000"/>
                    <a:pt x="328" y="974"/>
                    <a:pt x="312" y="961"/>
                  </a:cubicBezTo>
                  <a:cubicBezTo>
                    <a:pt x="305" y="953"/>
                    <a:pt x="294" y="955"/>
                    <a:pt x="283" y="953"/>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7" name="Hungary"/>
            <p:cNvSpPr>
              <a:spLocks/>
            </p:cNvSpPr>
            <p:nvPr/>
          </p:nvSpPr>
          <p:spPr bwMode="auto">
            <a:xfrm>
              <a:off x="4580984" y="4435826"/>
              <a:ext cx="558800" cy="390525"/>
            </a:xfrm>
            <a:custGeom>
              <a:avLst/>
              <a:gdLst>
                <a:gd name="T0" fmla="*/ 43 w 1552"/>
                <a:gd name="T1" fmla="*/ 741 h 1085"/>
                <a:gd name="T2" fmla="*/ 43 w 1552"/>
                <a:gd name="T3" fmla="*/ 741 h 1085"/>
                <a:gd name="T4" fmla="*/ 43 w 1552"/>
                <a:gd name="T5" fmla="*/ 741 h 1085"/>
                <a:gd name="T6" fmla="*/ 43 w 1552"/>
                <a:gd name="T7" fmla="*/ 741 h 1085"/>
                <a:gd name="T8" fmla="*/ 130 w 1552"/>
                <a:gd name="T9" fmla="*/ 868 h 1085"/>
                <a:gd name="T10" fmla="*/ 318 w 1552"/>
                <a:gd name="T11" fmla="*/ 1029 h 1085"/>
                <a:gd name="T12" fmla="*/ 384 w 1552"/>
                <a:gd name="T13" fmla="*/ 1035 h 1085"/>
                <a:gd name="T14" fmla="*/ 440 w 1552"/>
                <a:gd name="T15" fmla="*/ 1069 h 1085"/>
                <a:gd name="T16" fmla="*/ 628 w 1552"/>
                <a:gd name="T17" fmla="*/ 1053 h 1085"/>
                <a:gd name="T18" fmla="*/ 654 w 1552"/>
                <a:gd name="T19" fmla="*/ 1011 h 1085"/>
                <a:gd name="T20" fmla="*/ 742 w 1552"/>
                <a:gd name="T21" fmla="*/ 963 h 1085"/>
                <a:gd name="T22" fmla="*/ 784 w 1552"/>
                <a:gd name="T23" fmla="*/ 963 h 1085"/>
                <a:gd name="T24" fmla="*/ 853 w 1552"/>
                <a:gd name="T25" fmla="*/ 897 h 1085"/>
                <a:gd name="T26" fmla="*/ 908 w 1552"/>
                <a:gd name="T27" fmla="*/ 900 h 1085"/>
                <a:gd name="T28" fmla="*/ 983 w 1552"/>
                <a:gd name="T29" fmla="*/ 878 h 1085"/>
                <a:gd name="T30" fmla="*/ 1022 w 1552"/>
                <a:gd name="T31" fmla="*/ 892 h 1085"/>
                <a:gd name="T32" fmla="*/ 1035 w 1552"/>
                <a:gd name="T33" fmla="*/ 876 h 1085"/>
                <a:gd name="T34" fmla="*/ 1136 w 1552"/>
                <a:gd name="T35" fmla="*/ 844 h 1085"/>
                <a:gd name="T36" fmla="*/ 1149 w 1552"/>
                <a:gd name="T37" fmla="*/ 812 h 1085"/>
                <a:gd name="T38" fmla="*/ 1202 w 1552"/>
                <a:gd name="T39" fmla="*/ 823 h 1085"/>
                <a:gd name="T40" fmla="*/ 1250 w 1552"/>
                <a:gd name="T41" fmla="*/ 680 h 1085"/>
                <a:gd name="T42" fmla="*/ 1274 w 1552"/>
                <a:gd name="T43" fmla="*/ 664 h 1085"/>
                <a:gd name="T44" fmla="*/ 1303 w 1552"/>
                <a:gd name="T45" fmla="*/ 571 h 1085"/>
                <a:gd name="T46" fmla="*/ 1316 w 1552"/>
                <a:gd name="T47" fmla="*/ 534 h 1085"/>
                <a:gd name="T48" fmla="*/ 1303 w 1552"/>
                <a:gd name="T49" fmla="*/ 524 h 1085"/>
                <a:gd name="T50" fmla="*/ 1348 w 1552"/>
                <a:gd name="T51" fmla="*/ 405 h 1085"/>
                <a:gd name="T52" fmla="*/ 1366 w 1552"/>
                <a:gd name="T53" fmla="*/ 397 h 1085"/>
                <a:gd name="T54" fmla="*/ 1419 w 1552"/>
                <a:gd name="T55" fmla="*/ 254 h 1085"/>
                <a:gd name="T56" fmla="*/ 1488 w 1552"/>
                <a:gd name="T57" fmla="*/ 235 h 1085"/>
                <a:gd name="T58" fmla="*/ 1541 w 1552"/>
                <a:gd name="T59" fmla="*/ 161 h 1085"/>
                <a:gd name="T60" fmla="*/ 1517 w 1552"/>
                <a:gd name="T61" fmla="*/ 116 h 1085"/>
                <a:gd name="T62" fmla="*/ 1496 w 1552"/>
                <a:gd name="T63" fmla="*/ 108 h 1085"/>
                <a:gd name="T64" fmla="*/ 1467 w 1552"/>
                <a:gd name="T65" fmla="*/ 121 h 1085"/>
                <a:gd name="T66" fmla="*/ 1433 w 1552"/>
                <a:gd name="T67" fmla="*/ 74 h 1085"/>
                <a:gd name="T68" fmla="*/ 1406 w 1552"/>
                <a:gd name="T69" fmla="*/ 79 h 1085"/>
                <a:gd name="T70" fmla="*/ 1343 w 1552"/>
                <a:gd name="T71" fmla="*/ 31 h 1085"/>
                <a:gd name="T72" fmla="*/ 1282 w 1552"/>
                <a:gd name="T73" fmla="*/ 58 h 1085"/>
                <a:gd name="T74" fmla="*/ 1253 w 1552"/>
                <a:gd name="T75" fmla="*/ 68 h 1085"/>
                <a:gd name="T76" fmla="*/ 1176 w 1552"/>
                <a:gd name="T77" fmla="*/ 0 h 1085"/>
                <a:gd name="T78" fmla="*/ 1107 w 1552"/>
                <a:gd name="T79" fmla="*/ 39 h 1085"/>
                <a:gd name="T80" fmla="*/ 964 w 1552"/>
                <a:gd name="T81" fmla="*/ 50 h 1085"/>
                <a:gd name="T82" fmla="*/ 930 w 1552"/>
                <a:gd name="T83" fmla="*/ 156 h 1085"/>
                <a:gd name="T84" fmla="*/ 893 w 1552"/>
                <a:gd name="T85" fmla="*/ 153 h 1085"/>
                <a:gd name="T86" fmla="*/ 845 w 1552"/>
                <a:gd name="T87" fmla="*/ 209 h 1085"/>
                <a:gd name="T88" fmla="*/ 755 w 1552"/>
                <a:gd name="T89" fmla="*/ 190 h 1085"/>
                <a:gd name="T90" fmla="*/ 750 w 1552"/>
                <a:gd name="T91" fmla="*/ 238 h 1085"/>
                <a:gd name="T92" fmla="*/ 601 w 1552"/>
                <a:gd name="T93" fmla="*/ 275 h 1085"/>
                <a:gd name="T94" fmla="*/ 615 w 1552"/>
                <a:gd name="T95" fmla="*/ 349 h 1085"/>
                <a:gd name="T96" fmla="*/ 368 w 1552"/>
                <a:gd name="T97" fmla="*/ 402 h 1085"/>
                <a:gd name="T98" fmla="*/ 233 w 1552"/>
                <a:gd name="T99" fmla="*/ 317 h 1085"/>
                <a:gd name="T100" fmla="*/ 210 w 1552"/>
                <a:gd name="T101" fmla="*/ 320 h 1085"/>
                <a:gd name="T102" fmla="*/ 210 w 1552"/>
                <a:gd name="T103" fmla="*/ 320 h 1085"/>
                <a:gd name="T104" fmla="*/ 207 w 1552"/>
                <a:gd name="T105" fmla="*/ 431 h 1085"/>
                <a:gd name="T106" fmla="*/ 59 w 1552"/>
                <a:gd name="T107" fmla="*/ 450 h 1085"/>
                <a:gd name="T108" fmla="*/ 125 w 1552"/>
                <a:gd name="T109" fmla="*/ 503 h 1085"/>
                <a:gd name="T110" fmla="*/ 67 w 1552"/>
                <a:gd name="T111" fmla="*/ 553 h 1085"/>
                <a:gd name="T112" fmla="*/ 96 w 1552"/>
                <a:gd name="T113" fmla="*/ 645 h 1085"/>
                <a:gd name="T114" fmla="*/ 3 w 1552"/>
                <a:gd name="T115" fmla="*/ 746 h 1085"/>
                <a:gd name="T116" fmla="*/ 3 w 1552"/>
                <a:gd name="T117" fmla="*/ 746 h 1085"/>
                <a:gd name="T118" fmla="*/ 0 w 1552"/>
                <a:gd name="T119" fmla="*/ 749 h 1085"/>
                <a:gd name="T120" fmla="*/ 14 w 1552"/>
                <a:gd name="T121" fmla="*/ 743 h 1085"/>
                <a:gd name="T122" fmla="*/ 43 w 1552"/>
                <a:gd name="T123" fmla="*/ 74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2" h="1085">
                  <a:moveTo>
                    <a:pt x="43" y="741"/>
                  </a:moveTo>
                  <a:lnTo>
                    <a:pt x="43" y="741"/>
                  </a:lnTo>
                  <a:lnTo>
                    <a:pt x="43" y="741"/>
                  </a:lnTo>
                  <a:lnTo>
                    <a:pt x="43" y="741"/>
                  </a:lnTo>
                  <a:cubicBezTo>
                    <a:pt x="53" y="741"/>
                    <a:pt x="75" y="823"/>
                    <a:pt x="130" y="868"/>
                  </a:cubicBezTo>
                  <a:cubicBezTo>
                    <a:pt x="202" y="926"/>
                    <a:pt x="262" y="958"/>
                    <a:pt x="318" y="1029"/>
                  </a:cubicBezTo>
                  <a:cubicBezTo>
                    <a:pt x="326" y="1040"/>
                    <a:pt x="379" y="1032"/>
                    <a:pt x="384" y="1035"/>
                  </a:cubicBezTo>
                  <a:cubicBezTo>
                    <a:pt x="405" y="1043"/>
                    <a:pt x="421" y="1061"/>
                    <a:pt x="440" y="1069"/>
                  </a:cubicBezTo>
                  <a:cubicBezTo>
                    <a:pt x="477" y="1085"/>
                    <a:pt x="593" y="1082"/>
                    <a:pt x="628" y="1053"/>
                  </a:cubicBezTo>
                  <a:cubicBezTo>
                    <a:pt x="633" y="1048"/>
                    <a:pt x="636" y="1011"/>
                    <a:pt x="654" y="1011"/>
                  </a:cubicBezTo>
                  <a:cubicBezTo>
                    <a:pt x="705" y="1003"/>
                    <a:pt x="697" y="1013"/>
                    <a:pt x="742" y="963"/>
                  </a:cubicBezTo>
                  <a:cubicBezTo>
                    <a:pt x="750" y="955"/>
                    <a:pt x="760" y="982"/>
                    <a:pt x="784" y="963"/>
                  </a:cubicBezTo>
                  <a:cubicBezTo>
                    <a:pt x="808" y="945"/>
                    <a:pt x="824" y="913"/>
                    <a:pt x="853" y="897"/>
                  </a:cubicBezTo>
                  <a:cubicBezTo>
                    <a:pt x="914" y="857"/>
                    <a:pt x="863" y="897"/>
                    <a:pt x="908" y="900"/>
                  </a:cubicBezTo>
                  <a:cubicBezTo>
                    <a:pt x="911" y="900"/>
                    <a:pt x="980" y="878"/>
                    <a:pt x="983" y="878"/>
                  </a:cubicBezTo>
                  <a:cubicBezTo>
                    <a:pt x="996" y="878"/>
                    <a:pt x="1009" y="892"/>
                    <a:pt x="1022" y="892"/>
                  </a:cubicBezTo>
                  <a:cubicBezTo>
                    <a:pt x="1028" y="889"/>
                    <a:pt x="1030" y="878"/>
                    <a:pt x="1035" y="876"/>
                  </a:cubicBezTo>
                  <a:cubicBezTo>
                    <a:pt x="1051" y="870"/>
                    <a:pt x="1131" y="863"/>
                    <a:pt x="1136" y="844"/>
                  </a:cubicBezTo>
                  <a:cubicBezTo>
                    <a:pt x="1141" y="833"/>
                    <a:pt x="1102" y="820"/>
                    <a:pt x="1149" y="812"/>
                  </a:cubicBezTo>
                  <a:cubicBezTo>
                    <a:pt x="1168" y="810"/>
                    <a:pt x="1186" y="828"/>
                    <a:pt x="1202" y="823"/>
                  </a:cubicBezTo>
                  <a:cubicBezTo>
                    <a:pt x="1253" y="804"/>
                    <a:pt x="1237" y="709"/>
                    <a:pt x="1250" y="680"/>
                  </a:cubicBezTo>
                  <a:cubicBezTo>
                    <a:pt x="1255" y="672"/>
                    <a:pt x="1268" y="672"/>
                    <a:pt x="1274" y="664"/>
                  </a:cubicBezTo>
                  <a:lnTo>
                    <a:pt x="1303" y="571"/>
                  </a:lnTo>
                  <a:cubicBezTo>
                    <a:pt x="1308" y="558"/>
                    <a:pt x="1316" y="548"/>
                    <a:pt x="1316" y="534"/>
                  </a:cubicBezTo>
                  <a:cubicBezTo>
                    <a:pt x="1316" y="529"/>
                    <a:pt x="1303" y="529"/>
                    <a:pt x="1303" y="524"/>
                  </a:cubicBezTo>
                  <a:cubicBezTo>
                    <a:pt x="1306" y="500"/>
                    <a:pt x="1335" y="426"/>
                    <a:pt x="1348" y="405"/>
                  </a:cubicBezTo>
                  <a:cubicBezTo>
                    <a:pt x="1353" y="399"/>
                    <a:pt x="1366" y="405"/>
                    <a:pt x="1366" y="397"/>
                  </a:cubicBezTo>
                  <a:cubicBezTo>
                    <a:pt x="1380" y="346"/>
                    <a:pt x="1361" y="309"/>
                    <a:pt x="1419" y="254"/>
                  </a:cubicBezTo>
                  <a:cubicBezTo>
                    <a:pt x="1438" y="232"/>
                    <a:pt x="1459" y="246"/>
                    <a:pt x="1488" y="235"/>
                  </a:cubicBezTo>
                  <a:cubicBezTo>
                    <a:pt x="1517" y="222"/>
                    <a:pt x="1520" y="182"/>
                    <a:pt x="1541" y="161"/>
                  </a:cubicBezTo>
                  <a:cubicBezTo>
                    <a:pt x="1509" y="135"/>
                    <a:pt x="1552" y="140"/>
                    <a:pt x="1517" y="116"/>
                  </a:cubicBezTo>
                  <a:cubicBezTo>
                    <a:pt x="1512" y="113"/>
                    <a:pt x="1504" y="108"/>
                    <a:pt x="1496" y="108"/>
                  </a:cubicBezTo>
                  <a:cubicBezTo>
                    <a:pt x="1486" y="111"/>
                    <a:pt x="1478" y="124"/>
                    <a:pt x="1467" y="121"/>
                  </a:cubicBezTo>
                  <a:cubicBezTo>
                    <a:pt x="1451" y="111"/>
                    <a:pt x="1448" y="84"/>
                    <a:pt x="1433" y="74"/>
                  </a:cubicBezTo>
                  <a:cubicBezTo>
                    <a:pt x="1425" y="68"/>
                    <a:pt x="1414" y="82"/>
                    <a:pt x="1406" y="79"/>
                  </a:cubicBezTo>
                  <a:cubicBezTo>
                    <a:pt x="1364" y="63"/>
                    <a:pt x="1403" y="34"/>
                    <a:pt x="1343" y="31"/>
                  </a:cubicBezTo>
                  <a:cubicBezTo>
                    <a:pt x="1343" y="52"/>
                    <a:pt x="1303" y="52"/>
                    <a:pt x="1282" y="58"/>
                  </a:cubicBezTo>
                  <a:cubicBezTo>
                    <a:pt x="1271" y="60"/>
                    <a:pt x="1261" y="74"/>
                    <a:pt x="1253" y="68"/>
                  </a:cubicBezTo>
                  <a:cubicBezTo>
                    <a:pt x="1202" y="52"/>
                    <a:pt x="1242" y="2"/>
                    <a:pt x="1176" y="0"/>
                  </a:cubicBezTo>
                  <a:cubicBezTo>
                    <a:pt x="1149" y="0"/>
                    <a:pt x="1133" y="37"/>
                    <a:pt x="1107" y="39"/>
                  </a:cubicBezTo>
                  <a:cubicBezTo>
                    <a:pt x="1062" y="47"/>
                    <a:pt x="1004" y="0"/>
                    <a:pt x="964" y="50"/>
                  </a:cubicBezTo>
                  <a:cubicBezTo>
                    <a:pt x="948" y="71"/>
                    <a:pt x="959" y="142"/>
                    <a:pt x="930" y="156"/>
                  </a:cubicBezTo>
                  <a:cubicBezTo>
                    <a:pt x="919" y="158"/>
                    <a:pt x="903" y="148"/>
                    <a:pt x="893" y="153"/>
                  </a:cubicBezTo>
                  <a:cubicBezTo>
                    <a:pt x="850" y="180"/>
                    <a:pt x="911" y="198"/>
                    <a:pt x="845" y="209"/>
                  </a:cubicBezTo>
                  <a:cubicBezTo>
                    <a:pt x="824" y="211"/>
                    <a:pt x="776" y="153"/>
                    <a:pt x="755" y="190"/>
                  </a:cubicBezTo>
                  <a:cubicBezTo>
                    <a:pt x="747" y="203"/>
                    <a:pt x="760" y="227"/>
                    <a:pt x="750" y="238"/>
                  </a:cubicBezTo>
                  <a:cubicBezTo>
                    <a:pt x="720" y="267"/>
                    <a:pt x="638" y="248"/>
                    <a:pt x="601" y="275"/>
                  </a:cubicBezTo>
                  <a:cubicBezTo>
                    <a:pt x="567" y="296"/>
                    <a:pt x="604" y="333"/>
                    <a:pt x="615" y="349"/>
                  </a:cubicBezTo>
                  <a:cubicBezTo>
                    <a:pt x="625" y="368"/>
                    <a:pt x="400" y="407"/>
                    <a:pt x="368" y="402"/>
                  </a:cubicBezTo>
                  <a:cubicBezTo>
                    <a:pt x="318" y="391"/>
                    <a:pt x="281" y="322"/>
                    <a:pt x="233" y="317"/>
                  </a:cubicBezTo>
                  <a:cubicBezTo>
                    <a:pt x="223" y="315"/>
                    <a:pt x="215" y="317"/>
                    <a:pt x="210" y="320"/>
                  </a:cubicBezTo>
                  <a:lnTo>
                    <a:pt x="210" y="320"/>
                  </a:lnTo>
                  <a:cubicBezTo>
                    <a:pt x="172" y="336"/>
                    <a:pt x="210" y="420"/>
                    <a:pt x="207" y="431"/>
                  </a:cubicBezTo>
                  <a:cubicBezTo>
                    <a:pt x="191" y="460"/>
                    <a:pt x="96" y="418"/>
                    <a:pt x="59" y="450"/>
                  </a:cubicBezTo>
                  <a:cubicBezTo>
                    <a:pt x="43" y="463"/>
                    <a:pt x="122" y="458"/>
                    <a:pt x="125" y="503"/>
                  </a:cubicBezTo>
                  <a:cubicBezTo>
                    <a:pt x="130" y="555"/>
                    <a:pt x="85" y="516"/>
                    <a:pt x="67" y="553"/>
                  </a:cubicBezTo>
                  <a:cubicBezTo>
                    <a:pt x="53" y="579"/>
                    <a:pt x="101" y="635"/>
                    <a:pt x="96" y="645"/>
                  </a:cubicBezTo>
                  <a:cubicBezTo>
                    <a:pt x="72" y="685"/>
                    <a:pt x="51" y="693"/>
                    <a:pt x="3" y="746"/>
                  </a:cubicBezTo>
                  <a:lnTo>
                    <a:pt x="3" y="746"/>
                  </a:lnTo>
                  <a:lnTo>
                    <a:pt x="0" y="749"/>
                  </a:lnTo>
                  <a:cubicBezTo>
                    <a:pt x="6" y="746"/>
                    <a:pt x="8" y="743"/>
                    <a:pt x="14" y="743"/>
                  </a:cubicBezTo>
                  <a:lnTo>
                    <a:pt x="43" y="741"/>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9" name="Greece"/>
            <p:cNvSpPr>
              <a:spLocks noEditPoints="1"/>
            </p:cNvSpPr>
            <p:nvPr/>
          </p:nvSpPr>
          <p:spPr bwMode="auto">
            <a:xfrm>
              <a:off x="5027071" y="5196238"/>
              <a:ext cx="719138" cy="868363"/>
            </a:xfrm>
            <a:custGeom>
              <a:avLst/>
              <a:gdLst>
                <a:gd name="T0" fmla="*/ 1432 w 1994"/>
                <a:gd name="T1" fmla="*/ 2333 h 2412"/>
                <a:gd name="T2" fmla="*/ 1189 w 1994"/>
                <a:gd name="T3" fmla="*/ 2293 h 2412"/>
                <a:gd name="T4" fmla="*/ 1327 w 1994"/>
                <a:gd name="T5" fmla="*/ 2243 h 2412"/>
                <a:gd name="T6" fmla="*/ 1599 w 1994"/>
                <a:gd name="T7" fmla="*/ 2219 h 2412"/>
                <a:gd name="T8" fmla="*/ 1838 w 1994"/>
                <a:gd name="T9" fmla="*/ 2277 h 2412"/>
                <a:gd name="T10" fmla="*/ 1427 w 1994"/>
                <a:gd name="T11" fmla="*/ 167 h 2412"/>
                <a:gd name="T12" fmla="*/ 1430 w 1994"/>
                <a:gd name="T13" fmla="*/ 167 h 2412"/>
                <a:gd name="T14" fmla="*/ 1430 w 1994"/>
                <a:gd name="T15" fmla="*/ 167 h 2412"/>
                <a:gd name="T16" fmla="*/ 1430 w 1994"/>
                <a:gd name="T17" fmla="*/ 167 h 2412"/>
                <a:gd name="T18" fmla="*/ 1430 w 1994"/>
                <a:gd name="T19" fmla="*/ 167 h 2412"/>
                <a:gd name="T20" fmla="*/ 1509 w 1994"/>
                <a:gd name="T21" fmla="*/ 0 h 2412"/>
                <a:gd name="T22" fmla="*/ 1512 w 1994"/>
                <a:gd name="T23" fmla="*/ 0 h 2412"/>
                <a:gd name="T24" fmla="*/ 1523 w 1994"/>
                <a:gd name="T25" fmla="*/ 0 h 2412"/>
                <a:gd name="T26" fmla="*/ 1538 w 1994"/>
                <a:gd name="T27" fmla="*/ 3 h 2412"/>
                <a:gd name="T28" fmla="*/ 1573 w 1994"/>
                <a:gd name="T29" fmla="*/ 188 h 2412"/>
                <a:gd name="T30" fmla="*/ 1398 w 1994"/>
                <a:gd name="T31" fmla="*/ 339 h 2412"/>
                <a:gd name="T32" fmla="*/ 927 w 1994"/>
                <a:gd name="T33" fmla="*/ 487 h 2412"/>
                <a:gd name="T34" fmla="*/ 1022 w 1994"/>
                <a:gd name="T35" fmla="*/ 564 h 2412"/>
                <a:gd name="T36" fmla="*/ 1035 w 1994"/>
                <a:gd name="T37" fmla="*/ 678 h 2412"/>
                <a:gd name="T38" fmla="*/ 977 w 1994"/>
                <a:gd name="T39" fmla="*/ 760 h 2412"/>
                <a:gd name="T40" fmla="*/ 686 w 1994"/>
                <a:gd name="T41" fmla="*/ 585 h 2412"/>
                <a:gd name="T42" fmla="*/ 789 w 1994"/>
                <a:gd name="T43" fmla="*/ 911 h 2412"/>
                <a:gd name="T44" fmla="*/ 797 w 1994"/>
                <a:gd name="T45" fmla="*/ 1051 h 2412"/>
                <a:gd name="T46" fmla="*/ 765 w 1994"/>
                <a:gd name="T47" fmla="*/ 1173 h 2412"/>
                <a:gd name="T48" fmla="*/ 943 w 1994"/>
                <a:gd name="T49" fmla="*/ 1210 h 2412"/>
                <a:gd name="T50" fmla="*/ 1155 w 1994"/>
                <a:gd name="T51" fmla="*/ 1364 h 2412"/>
                <a:gd name="T52" fmla="*/ 1168 w 1994"/>
                <a:gd name="T53" fmla="*/ 1496 h 2412"/>
                <a:gd name="T54" fmla="*/ 895 w 1994"/>
                <a:gd name="T55" fmla="*/ 1488 h 2412"/>
                <a:gd name="T56" fmla="*/ 1065 w 1994"/>
                <a:gd name="T57" fmla="*/ 1615 h 2412"/>
                <a:gd name="T58" fmla="*/ 837 w 1994"/>
                <a:gd name="T59" fmla="*/ 1610 h 2412"/>
                <a:gd name="T60" fmla="*/ 969 w 1994"/>
                <a:gd name="T61" fmla="*/ 1877 h 2412"/>
                <a:gd name="T62" fmla="*/ 985 w 1994"/>
                <a:gd name="T63" fmla="*/ 1951 h 2412"/>
                <a:gd name="T64" fmla="*/ 789 w 1994"/>
                <a:gd name="T65" fmla="*/ 1920 h 2412"/>
                <a:gd name="T66" fmla="*/ 593 w 1994"/>
                <a:gd name="T67" fmla="*/ 1867 h 2412"/>
                <a:gd name="T68" fmla="*/ 450 w 1994"/>
                <a:gd name="T69" fmla="*/ 1650 h 2412"/>
                <a:gd name="T70" fmla="*/ 448 w 1994"/>
                <a:gd name="T71" fmla="*/ 1459 h 2412"/>
                <a:gd name="T72" fmla="*/ 792 w 1994"/>
                <a:gd name="T73" fmla="*/ 1438 h 2412"/>
                <a:gd name="T74" fmla="*/ 919 w 1994"/>
                <a:gd name="T75" fmla="*/ 1385 h 2412"/>
                <a:gd name="T76" fmla="*/ 755 w 1994"/>
                <a:gd name="T77" fmla="*/ 1374 h 2412"/>
                <a:gd name="T78" fmla="*/ 421 w 1994"/>
                <a:gd name="T79" fmla="*/ 1369 h 2412"/>
                <a:gd name="T80" fmla="*/ 310 w 1994"/>
                <a:gd name="T81" fmla="*/ 1311 h 2412"/>
                <a:gd name="T82" fmla="*/ 212 w 1994"/>
                <a:gd name="T83" fmla="*/ 1186 h 2412"/>
                <a:gd name="T84" fmla="*/ 6 w 1994"/>
                <a:gd name="T85" fmla="*/ 996 h 2412"/>
                <a:gd name="T86" fmla="*/ 178 w 1994"/>
                <a:gd name="T87" fmla="*/ 726 h 2412"/>
                <a:gd name="T88" fmla="*/ 614 w 1994"/>
                <a:gd name="T89" fmla="*/ 405 h 2412"/>
                <a:gd name="T90" fmla="*/ 691 w 1994"/>
                <a:gd name="T91" fmla="*/ 315 h 2412"/>
                <a:gd name="T92" fmla="*/ 757 w 1994"/>
                <a:gd name="T93" fmla="*/ 307 h 2412"/>
                <a:gd name="T94" fmla="*/ 1091 w 1994"/>
                <a:gd name="T95" fmla="*/ 157 h 2412"/>
                <a:gd name="T96" fmla="*/ 1284 w 1994"/>
                <a:gd name="T97" fmla="*/ 210 h 2412"/>
                <a:gd name="T98" fmla="*/ 347 w 1994"/>
                <a:gd name="T99" fmla="*/ 1194 h 2412"/>
                <a:gd name="T100" fmla="*/ 302 w 1994"/>
                <a:gd name="T101" fmla="*/ 1509 h 2412"/>
                <a:gd name="T102" fmla="*/ 220 w 1994"/>
                <a:gd name="T103" fmla="*/ 1382 h 2412"/>
                <a:gd name="T104" fmla="*/ 1155 w 1994"/>
                <a:gd name="T105" fmla="*/ 1247 h 2412"/>
                <a:gd name="T106" fmla="*/ 829 w 1994"/>
                <a:gd name="T107" fmla="*/ 1144 h 2412"/>
                <a:gd name="T108" fmla="*/ 1046 w 1994"/>
                <a:gd name="T109" fmla="*/ 1147 h 2412"/>
                <a:gd name="T110" fmla="*/ 1176 w 1994"/>
                <a:gd name="T111" fmla="*/ 1173 h 2412"/>
                <a:gd name="T112" fmla="*/ 1229 w 1994"/>
                <a:gd name="T113" fmla="*/ 1316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4" h="2412">
                  <a:moveTo>
                    <a:pt x="1970" y="2174"/>
                  </a:moveTo>
                  <a:cubicBezTo>
                    <a:pt x="1941" y="2229"/>
                    <a:pt x="1994" y="2192"/>
                    <a:pt x="1965" y="2274"/>
                  </a:cubicBezTo>
                  <a:cubicBezTo>
                    <a:pt x="1962" y="2282"/>
                    <a:pt x="1748" y="2330"/>
                    <a:pt x="1726" y="2338"/>
                  </a:cubicBezTo>
                  <a:cubicBezTo>
                    <a:pt x="1710" y="2343"/>
                    <a:pt x="1562" y="2412"/>
                    <a:pt x="1546" y="2399"/>
                  </a:cubicBezTo>
                  <a:cubicBezTo>
                    <a:pt x="1499" y="2346"/>
                    <a:pt x="1583" y="2351"/>
                    <a:pt x="1432" y="2333"/>
                  </a:cubicBezTo>
                  <a:cubicBezTo>
                    <a:pt x="1279" y="2314"/>
                    <a:pt x="1470" y="2351"/>
                    <a:pt x="1340" y="2351"/>
                  </a:cubicBezTo>
                  <a:cubicBezTo>
                    <a:pt x="1332" y="2351"/>
                    <a:pt x="1329" y="2338"/>
                    <a:pt x="1321" y="2338"/>
                  </a:cubicBezTo>
                  <a:cubicBezTo>
                    <a:pt x="1305" y="2335"/>
                    <a:pt x="1287" y="2338"/>
                    <a:pt x="1268" y="2341"/>
                  </a:cubicBezTo>
                  <a:cubicBezTo>
                    <a:pt x="1250" y="2346"/>
                    <a:pt x="1229" y="2356"/>
                    <a:pt x="1210" y="2359"/>
                  </a:cubicBezTo>
                  <a:cubicBezTo>
                    <a:pt x="1170" y="2359"/>
                    <a:pt x="1186" y="2309"/>
                    <a:pt x="1189" y="2293"/>
                  </a:cubicBezTo>
                  <a:cubicBezTo>
                    <a:pt x="1189" y="2272"/>
                    <a:pt x="1181" y="2248"/>
                    <a:pt x="1189" y="2229"/>
                  </a:cubicBezTo>
                  <a:cubicBezTo>
                    <a:pt x="1218" y="2147"/>
                    <a:pt x="1245" y="2240"/>
                    <a:pt x="1263" y="2248"/>
                  </a:cubicBezTo>
                  <a:cubicBezTo>
                    <a:pt x="1282" y="2256"/>
                    <a:pt x="1303" y="2245"/>
                    <a:pt x="1321" y="2237"/>
                  </a:cubicBezTo>
                  <a:cubicBezTo>
                    <a:pt x="1335" y="2232"/>
                    <a:pt x="1342" y="2198"/>
                    <a:pt x="1353" y="2208"/>
                  </a:cubicBezTo>
                  <a:cubicBezTo>
                    <a:pt x="1366" y="2219"/>
                    <a:pt x="1321" y="2229"/>
                    <a:pt x="1327" y="2243"/>
                  </a:cubicBezTo>
                  <a:cubicBezTo>
                    <a:pt x="1329" y="2256"/>
                    <a:pt x="1353" y="2248"/>
                    <a:pt x="1366" y="2253"/>
                  </a:cubicBezTo>
                  <a:cubicBezTo>
                    <a:pt x="1380" y="2259"/>
                    <a:pt x="1390" y="2277"/>
                    <a:pt x="1406" y="2280"/>
                  </a:cubicBezTo>
                  <a:cubicBezTo>
                    <a:pt x="1419" y="2282"/>
                    <a:pt x="1430" y="2272"/>
                    <a:pt x="1443" y="2266"/>
                  </a:cubicBezTo>
                  <a:cubicBezTo>
                    <a:pt x="1470" y="2259"/>
                    <a:pt x="1488" y="2237"/>
                    <a:pt x="1512" y="2229"/>
                  </a:cubicBezTo>
                  <a:cubicBezTo>
                    <a:pt x="1541" y="2221"/>
                    <a:pt x="1570" y="2224"/>
                    <a:pt x="1599" y="2219"/>
                  </a:cubicBezTo>
                  <a:cubicBezTo>
                    <a:pt x="1618" y="2214"/>
                    <a:pt x="1602" y="2235"/>
                    <a:pt x="1618" y="2237"/>
                  </a:cubicBezTo>
                  <a:cubicBezTo>
                    <a:pt x="1647" y="2245"/>
                    <a:pt x="1676" y="2221"/>
                    <a:pt x="1708" y="2224"/>
                  </a:cubicBezTo>
                  <a:cubicBezTo>
                    <a:pt x="1716" y="2224"/>
                    <a:pt x="1721" y="2240"/>
                    <a:pt x="1729" y="2237"/>
                  </a:cubicBezTo>
                  <a:cubicBezTo>
                    <a:pt x="1742" y="2235"/>
                    <a:pt x="1790" y="2195"/>
                    <a:pt x="1814" y="2200"/>
                  </a:cubicBezTo>
                  <a:cubicBezTo>
                    <a:pt x="1819" y="2203"/>
                    <a:pt x="1774" y="2259"/>
                    <a:pt x="1838" y="2277"/>
                  </a:cubicBezTo>
                  <a:cubicBezTo>
                    <a:pt x="1851" y="2282"/>
                    <a:pt x="1851" y="2253"/>
                    <a:pt x="1861" y="2245"/>
                  </a:cubicBezTo>
                  <a:cubicBezTo>
                    <a:pt x="1917" y="2190"/>
                    <a:pt x="1909" y="2261"/>
                    <a:pt x="1970" y="2174"/>
                  </a:cubicBezTo>
                  <a:moveTo>
                    <a:pt x="1425" y="170"/>
                  </a:moveTo>
                  <a:lnTo>
                    <a:pt x="1427" y="167"/>
                  </a:lnTo>
                  <a:lnTo>
                    <a:pt x="1427"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cubicBezTo>
                    <a:pt x="1432" y="167"/>
                    <a:pt x="1515" y="141"/>
                    <a:pt x="1515" y="141"/>
                  </a:cubicBezTo>
                  <a:cubicBezTo>
                    <a:pt x="1573" y="96"/>
                    <a:pt x="1406" y="22"/>
                    <a:pt x="1509" y="0"/>
                  </a:cubicBezTo>
                  <a:lnTo>
                    <a:pt x="1509" y="0"/>
                  </a:lnTo>
                  <a:lnTo>
                    <a:pt x="1509" y="0"/>
                  </a:lnTo>
                  <a:lnTo>
                    <a:pt x="1509" y="0"/>
                  </a:lnTo>
                  <a:lnTo>
                    <a:pt x="1512" y="0"/>
                  </a:lnTo>
                  <a:lnTo>
                    <a:pt x="1512" y="0"/>
                  </a:lnTo>
                  <a:lnTo>
                    <a:pt x="1512" y="0"/>
                  </a:lnTo>
                  <a:lnTo>
                    <a:pt x="1512" y="0"/>
                  </a:lnTo>
                  <a:lnTo>
                    <a:pt x="1512" y="0"/>
                  </a:lnTo>
                  <a:lnTo>
                    <a:pt x="1512" y="0"/>
                  </a:lnTo>
                  <a:lnTo>
                    <a:pt x="1520" y="0"/>
                  </a:lnTo>
                  <a:lnTo>
                    <a:pt x="1520" y="0"/>
                  </a:lnTo>
                  <a:lnTo>
                    <a:pt x="1523" y="0"/>
                  </a:lnTo>
                  <a:lnTo>
                    <a:pt x="1523" y="0"/>
                  </a:lnTo>
                  <a:lnTo>
                    <a:pt x="1525" y="0"/>
                  </a:lnTo>
                  <a:lnTo>
                    <a:pt x="1525" y="0"/>
                  </a:lnTo>
                  <a:lnTo>
                    <a:pt x="1525" y="0"/>
                  </a:lnTo>
                  <a:lnTo>
                    <a:pt x="1525" y="0"/>
                  </a:lnTo>
                  <a:cubicBezTo>
                    <a:pt x="1530" y="0"/>
                    <a:pt x="1536" y="0"/>
                    <a:pt x="1538" y="3"/>
                  </a:cubicBezTo>
                  <a:lnTo>
                    <a:pt x="1538" y="3"/>
                  </a:lnTo>
                  <a:lnTo>
                    <a:pt x="1544" y="3"/>
                  </a:lnTo>
                  <a:lnTo>
                    <a:pt x="1544" y="3"/>
                  </a:lnTo>
                  <a:cubicBezTo>
                    <a:pt x="1602" y="16"/>
                    <a:pt x="1681" y="72"/>
                    <a:pt x="1642" y="120"/>
                  </a:cubicBezTo>
                  <a:cubicBezTo>
                    <a:pt x="1613" y="151"/>
                    <a:pt x="1583" y="135"/>
                    <a:pt x="1573" y="188"/>
                  </a:cubicBezTo>
                  <a:lnTo>
                    <a:pt x="1594" y="265"/>
                  </a:lnTo>
                  <a:cubicBezTo>
                    <a:pt x="1591" y="284"/>
                    <a:pt x="1554" y="345"/>
                    <a:pt x="1536" y="355"/>
                  </a:cubicBezTo>
                  <a:lnTo>
                    <a:pt x="1533" y="384"/>
                  </a:lnTo>
                  <a:cubicBezTo>
                    <a:pt x="1488" y="360"/>
                    <a:pt x="1573" y="358"/>
                    <a:pt x="1530" y="321"/>
                  </a:cubicBezTo>
                  <a:cubicBezTo>
                    <a:pt x="1509" y="305"/>
                    <a:pt x="1425" y="342"/>
                    <a:pt x="1398" y="339"/>
                  </a:cubicBezTo>
                  <a:cubicBezTo>
                    <a:pt x="1313" y="334"/>
                    <a:pt x="1303" y="278"/>
                    <a:pt x="1247" y="347"/>
                  </a:cubicBezTo>
                  <a:cubicBezTo>
                    <a:pt x="1234" y="363"/>
                    <a:pt x="1221" y="376"/>
                    <a:pt x="1205" y="387"/>
                  </a:cubicBezTo>
                  <a:cubicBezTo>
                    <a:pt x="1131" y="427"/>
                    <a:pt x="1170" y="334"/>
                    <a:pt x="1096" y="379"/>
                  </a:cubicBezTo>
                  <a:cubicBezTo>
                    <a:pt x="1067" y="397"/>
                    <a:pt x="1088" y="442"/>
                    <a:pt x="1030" y="469"/>
                  </a:cubicBezTo>
                  <a:cubicBezTo>
                    <a:pt x="980" y="490"/>
                    <a:pt x="975" y="427"/>
                    <a:pt x="927" y="487"/>
                  </a:cubicBezTo>
                  <a:cubicBezTo>
                    <a:pt x="908" y="511"/>
                    <a:pt x="940" y="509"/>
                    <a:pt x="948" y="514"/>
                  </a:cubicBezTo>
                  <a:cubicBezTo>
                    <a:pt x="972" y="527"/>
                    <a:pt x="969" y="567"/>
                    <a:pt x="990" y="588"/>
                  </a:cubicBezTo>
                  <a:cubicBezTo>
                    <a:pt x="996" y="593"/>
                    <a:pt x="1006" y="591"/>
                    <a:pt x="1017" y="588"/>
                  </a:cubicBezTo>
                  <a:cubicBezTo>
                    <a:pt x="1020" y="588"/>
                    <a:pt x="1022" y="585"/>
                    <a:pt x="1025" y="580"/>
                  </a:cubicBezTo>
                  <a:cubicBezTo>
                    <a:pt x="1025" y="575"/>
                    <a:pt x="1014" y="564"/>
                    <a:pt x="1022" y="564"/>
                  </a:cubicBezTo>
                  <a:cubicBezTo>
                    <a:pt x="1033" y="562"/>
                    <a:pt x="1033" y="585"/>
                    <a:pt x="1043" y="588"/>
                  </a:cubicBezTo>
                  <a:cubicBezTo>
                    <a:pt x="1072" y="596"/>
                    <a:pt x="1133" y="607"/>
                    <a:pt x="1144" y="646"/>
                  </a:cubicBezTo>
                  <a:cubicBezTo>
                    <a:pt x="1165" y="723"/>
                    <a:pt x="1075" y="612"/>
                    <a:pt x="1075" y="612"/>
                  </a:cubicBezTo>
                  <a:cubicBezTo>
                    <a:pt x="1046" y="596"/>
                    <a:pt x="961" y="585"/>
                    <a:pt x="953" y="636"/>
                  </a:cubicBezTo>
                  <a:cubicBezTo>
                    <a:pt x="945" y="668"/>
                    <a:pt x="1014" y="657"/>
                    <a:pt x="1035" y="678"/>
                  </a:cubicBezTo>
                  <a:cubicBezTo>
                    <a:pt x="1051" y="694"/>
                    <a:pt x="1049" y="747"/>
                    <a:pt x="1030" y="739"/>
                  </a:cubicBezTo>
                  <a:cubicBezTo>
                    <a:pt x="988" y="723"/>
                    <a:pt x="985" y="675"/>
                    <a:pt x="943" y="654"/>
                  </a:cubicBezTo>
                  <a:cubicBezTo>
                    <a:pt x="932" y="652"/>
                    <a:pt x="922" y="657"/>
                    <a:pt x="911" y="654"/>
                  </a:cubicBezTo>
                  <a:cubicBezTo>
                    <a:pt x="898" y="654"/>
                    <a:pt x="882" y="641"/>
                    <a:pt x="874" y="652"/>
                  </a:cubicBezTo>
                  <a:cubicBezTo>
                    <a:pt x="813" y="718"/>
                    <a:pt x="990" y="736"/>
                    <a:pt x="977" y="760"/>
                  </a:cubicBezTo>
                  <a:cubicBezTo>
                    <a:pt x="972" y="768"/>
                    <a:pt x="903" y="765"/>
                    <a:pt x="882" y="760"/>
                  </a:cubicBezTo>
                  <a:cubicBezTo>
                    <a:pt x="874" y="758"/>
                    <a:pt x="855" y="673"/>
                    <a:pt x="855" y="673"/>
                  </a:cubicBezTo>
                  <a:cubicBezTo>
                    <a:pt x="834" y="646"/>
                    <a:pt x="760" y="662"/>
                    <a:pt x="731" y="641"/>
                  </a:cubicBezTo>
                  <a:cubicBezTo>
                    <a:pt x="675" y="599"/>
                    <a:pt x="731" y="607"/>
                    <a:pt x="731" y="554"/>
                  </a:cubicBezTo>
                  <a:cubicBezTo>
                    <a:pt x="731" y="543"/>
                    <a:pt x="702" y="572"/>
                    <a:pt x="686" y="585"/>
                  </a:cubicBezTo>
                  <a:cubicBezTo>
                    <a:pt x="673" y="599"/>
                    <a:pt x="652" y="609"/>
                    <a:pt x="649" y="628"/>
                  </a:cubicBezTo>
                  <a:cubicBezTo>
                    <a:pt x="646" y="641"/>
                    <a:pt x="673" y="644"/>
                    <a:pt x="675" y="657"/>
                  </a:cubicBezTo>
                  <a:lnTo>
                    <a:pt x="657" y="736"/>
                  </a:lnTo>
                  <a:cubicBezTo>
                    <a:pt x="665" y="787"/>
                    <a:pt x="726" y="810"/>
                    <a:pt x="755" y="842"/>
                  </a:cubicBezTo>
                  <a:lnTo>
                    <a:pt x="789" y="911"/>
                  </a:lnTo>
                  <a:cubicBezTo>
                    <a:pt x="808" y="930"/>
                    <a:pt x="943" y="996"/>
                    <a:pt x="922" y="1028"/>
                  </a:cubicBezTo>
                  <a:cubicBezTo>
                    <a:pt x="916" y="1035"/>
                    <a:pt x="813" y="983"/>
                    <a:pt x="805" y="985"/>
                  </a:cubicBezTo>
                  <a:cubicBezTo>
                    <a:pt x="797" y="985"/>
                    <a:pt x="805" y="1001"/>
                    <a:pt x="805" y="1009"/>
                  </a:cubicBezTo>
                  <a:cubicBezTo>
                    <a:pt x="800" y="1028"/>
                    <a:pt x="771" y="1067"/>
                    <a:pt x="789" y="1065"/>
                  </a:cubicBezTo>
                  <a:cubicBezTo>
                    <a:pt x="795" y="1062"/>
                    <a:pt x="792" y="1049"/>
                    <a:pt x="797" y="1051"/>
                  </a:cubicBezTo>
                  <a:cubicBezTo>
                    <a:pt x="805" y="1054"/>
                    <a:pt x="802" y="1067"/>
                    <a:pt x="810" y="1073"/>
                  </a:cubicBezTo>
                  <a:cubicBezTo>
                    <a:pt x="829" y="1086"/>
                    <a:pt x="887" y="1086"/>
                    <a:pt x="842" y="1125"/>
                  </a:cubicBezTo>
                  <a:cubicBezTo>
                    <a:pt x="805" y="1157"/>
                    <a:pt x="768" y="1160"/>
                    <a:pt x="718" y="1181"/>
                  </a:cubicBezTo>
                  <a:cubicBezTo>
                    <a:pt x="710" y="1184"/>
                    <a:pt x="734" y="1192"/>
                    <a:pt x="742" y="1189"/>
                  </a:cubicBezTo>
                  <a:cubicBezTo>
                    <a:pt x="750" y="1186"/>
                    <a:pt x="755" y="1173"/>
                    <a:pt x="765" y="1173"/>
                  </a:cubicBezTo>
                  <a:cubicBezTo>
                    <a:pt x="776" y="1173"/>
                    <a:pt x="776" y="1189"/>
                    <a:pt x="784" y="1194"/>
                  </a:cubicBezTo>
                  <a:cubicBezTo>
                    <a:pt x="789" y="1197"/>
                    <a:pt x="795" y="1192"/>
                    <a:pt x="800" y="1189"/>
                  </a:cubicBezTo>
                  <a:cubicBezTo>
                    <a:pt x="821" y="1189"/>
                    <a:pt x="842" y="1184"/>
                    <a:pt x="861" y="1192"/>
                  </a:cubicBezTo>
                  <a:cubicBezTo>
                    <a:pt x="877" y="1197"/>
                    <a:pt x="874" y="1223"/>
                    <a:pt x="890" y="1226"/>
                  </a:cubicBezTo>
                  <a:cubicBezTo>
                    <a:pt x="908" y="1231"/>
                    <a:pt x="927" y="1202"/>
                    <a:pt x="943" y="1210"/>
                  </a:cubicBezTo>
                  <a:cubicBezTo>
                    <a:pt x="959" y="1218"/>
                    <a:pt x="940" y="1253"/>
                    <a:pt x="956" y="1260"/>
                  </a:cubicBezTo>
                  <a:cubicBezTo>
                    <a:pt x="977" y="1274"/>
                    <a:pt x="1004" y="1237"/>
                    <a:pt x="1022" y="1250"/>
                  </a:cubicBezTo>
                  <a:cubicBezTo>
                    <a:pt x="1033" y="1255"/>
                    <a:pt x="1022" y="1298"/>
                    <a:pt x="1065" y="1300"/>
                  </a:cubicBezTo>
                  <a:cubicBezTo>
                    <a:pt x="1117" y="1303"/>
                    <a:pt x="1133" y="1284"/>
                    <a:pt x="1170" y="1327"/>
                  </a:cubicBezTo>
                  <a:cubicBezTo>
                    <a:pt x="1200" y="1358"/>
                    <a:pt x="1155" y="1345"/>
                    <a:pt x="1155" y="1364"/>
                  </a:cubicBezTo>
                  <a:cubicBezTo>
                    <a:pt x="1155" y="1377"/>
                    <a:pt x="1170" y="1385"/>
                    <a:pt x="1173" y="1396"/>
                  </a:cubicBezTo>
                  <a:cubicBezTo>
                    <a:pt x="1178" y="1409"/>
                    <a:pt x="1170" y="1425"/>
                    <a:pt x="1176" y="1435"/>
                  </a:cubicBezTo>
                  <a:cubicBezTo>
                    <a:pt x="1189" y="1459"/>
                    <a:pt x="1223" y="1470"/>
                    <a:pt x="1194" y="1515"/>
                  </a:cubicBezTo>
                  <a:cubicBezTo>
                    <a:pt x="1189" y="1523"/>
                    <a:pt x="1178" y="1517"/>
                    <a:pt x="1170" y="1515"/>
                  </a:cubicBezTo>
                  <a:cubicBezTo>
                    <a:pt x="1165" y="1509"/>
                    <a:pt x="1170" y="1501"/>
                    <a:pt x="1168" y="1496"/>
                  </a:cubicBezTo>
                  <a:cubicBezTo>
                    <a:pt x="1165" y="1491"/>
                    <a:pt x="1133" y="1470"/>
                    <a:pt x="1131" y="1470"/>
                  </a:cubicBezTo>
                  <a:cubicBezTo>
                    <a:pt x="1125" y="1467"/>
                    <a:pt x="1123" y="1480"/>
                    <a:pt x="1117" y="1478"/>
                  </a:cubicBezTo>
                  <a:cubicBezTo>
                    <a:pt x="1099" y="1464"/>
                    <a:pt x="1070" y="1411"/>
                    <a:pt x="1043" y="1403"/>
                  </a:cubicBezTo>
                  <a:cubicBezTo>
                    <a:pt x="1009" y="1393"/>
                    <a:pt x="1027" y="1433"/>
                    <a:pt x="1009" y="1438"/>
                  </a:cubicBezTo>
                  <a:cubicBezTo>
                    <a:pt x="977" y="1448"/>
                    <a:pt x="887" y="1475"/>
                    <a:pt x="895" y="1488"/>
                  </a:cubicBezTo>
                  <a:cubicBezTo>
                    <a:pt x="903" y="1507"/>
                    <a:pt x="935" y="1499"/>
                    <a:pt x="953" y="1507"/>
                  </a:cubicBezTo>
                  <a:cubicBezTo>
                    <a:pt x="961" y="1509"/>
                    <a:pt x="937" y="1515"/>
                    <a:pt x="937" y="1523"/>
                  </a:cubicBezTo>
                  <a:cubicBezTo>
                    <a:pt x="937" y="1531"/>
                    <a:pt x="951" y="1531"/>
                    <a:pt x="953" y="1536"/>
                  </a:cubicBezTo>
                  <a:cubicBezTo>
                    <a:pt x="959" y="1546"/>
                    <a:pt x="951" y="1562"/>
                    <a:pt x="959" y="1570"/>
                  </a:cubicBezTo>
                  <a:cubicBezTo>
                    <a:pt x="988" y="1599"/>
                    <a:pt x="1038" y="1583"/>
                    <a:pt x="1065" y="1615"/>
                  </a:cubicBezTo>
                  <a:cubicBezTo>
                    <a:pt x="1080" y="1634"/>
                    <a:pt x="1022" y="1639"/>
                    <a:pt x="998" y="1639"/>
                  </a:cubicBezTo>
                  <a:cubicBezTo>
                    <a:pt x="961" y="1642"/>
                    <a:pt x="932" y="1639"/>
                    <a:pt x="922" y="1636"/>
                  </a:cubicBezTo>
                  <a:cubicBezTo>
                    <a:pt x="914" y="1634"/>
                    <a:pt x="919" y="1621"/>
                    <a:pt x="914" y="1613"/>
                  </a:cubicBezTo>
                  <a:cubicBezTo>
                    <a:pt x="911" y="1610"/>
                    <a:pt x="903" y="1610"/>
                    <a:pt x="900" y="1610"/>
                  </a:cubicBezTo>
                  <a:cubicBezTo>
                    <a:pt x="879" y="1610"/>
                    <a:pt x="850" y="1594"/>
                    <a:pt x="837" y="1610"/>
                  </a:cubicBezTo>
                  <a:cubicBezTo>
                    <a:pt x="816" y="1639"/>
                    <a:pt x="903" y="1705"/>
                    <a:pt x="914" y="1724"/>
                  </a:cubicBezTo>
                  <a:cubicBezTo>
                    <a:pt x="916" y="1734"/>
                    <a:pt x="908" y="1745"/>
                    <a:pt x="911" y="1753"/>
                  </a:cubicBezTo>
                  <a:cubicBezTo>
                    <a:pt x="916" y="1761"/>
                    <a:pt x="932" y="1753"/>
                    <a:pt x="937" y="1761"/>
                  </a:cubicBezTo>
                  <a:cubicBezTo>
                    <a:pt x="948" y="1779"/>
                    <a:pt x="980" y="1838"/>
                    <a:pt x="990" y="1861"/>
                  </a:cubicBezTo>
                  <a:cubicBezTo>
                    <a:pt x="1001" y="1885"/>
                    <a:pt x="969" y="1869"/>
                    <a:pt x="969" y="1877"/>
                  </a:cubicBezTo>
                  <a:cubicBezTo>
                    <a:pt x="969" y="1885"/>
                    <a:pt x="980" y="1888"/>
                    <a:pt x="982" y="1893"/>
                  </a:cubicBezTo>
                  <a:cubicBezTo>
                    <a:pt x="982" y="1898"/>
                    <a:pt x="972" y="1906"/>
                    <a:pt x="975" y="1912"/>
                  </a:cubicBezTo>
                  <a:cubicBezTo>
                    <a:pt x="977" y="1917"/>
                    <a:pt x="1038" y="1951"/>
                    <a:pt x="1033" y="1973"/>
                  </a:cubicBezTo>
                  <a:cubicBezTo>
                    <a:pt x="1027" y="1981"/>
                    <a:pt x="1009" y="1981"/>
                    <a:pt x="998" y="1978"/>
                  </a:cubicBezTo>
                  <a:cubicBezTo>
                    <a:pt x="990" y="1973"/>
                    <a:pt x="993" y="1957"/>
                    <a:pt x="985" y="1951"/>
                  </a:cubicBezTo>
                  <a:cubicBezTo>
                    <a:pt x="980" y="1946"/>
                    <a:pt x="969" y="1959"/>
                    <a:pt x="961" y="1954"/>
                  </a:cubicBezTo>
                  <a:cubicBezTo>
                    <a:pt x="916" y="1920"/>
                    <a:pt x="898" y="1814"/>
                    <a:pt x="832" y="1906"/>
                  </a:cubicBezTo>
                  <a:cubicBezTo>
                    <a:pt x="829" y="1912"/>
                    <a:pt x="834" y="1967"/>
                    <a:pt x="840" y="1999"/>
                  </a:cubicBezTo>
                  <a:cubicBezTo>
                    <a:pt x="842" y="2007"/>
                    <a:pt x="842" y="2026"/>
                    <a:pt x="834" y="2023"/>
                  </a:cubicBezTo>
                  <a:cubicBezTo>
                    <a:pt x="768" y="2015"/>
                    <a:pt x="810" y="1949"/>
                    <a:pt x="789" y="1920"/>
                  </a:cubicBezTo>
                  <a:cubicBezTo>
                    <a:pt x="787" y="1917"/>
                    <a:pt x="779" y="1920"/>
                    <a:pt x="776" y="1917"/>
                  </a:cubicBezTo>
                  <a:cubicBezTo>
                    <a:pt x="760" y="1901"/>
                    <a:pt x="752" y="1883"/>
                    <a:pt x="739" y="1864"/>
                  </a:cubicBezTo>
                  <a:cubicBezTo>
                    <a:pt x="731" y="1851"/>
                    <a:pt x="726" y="1827"/>
                    <a:pt x="710" y="1824"/>
                  </a:cubicBezTo>
                  <a:cubicBezTo>
                    <a:pt x="583" y="1795"/>
                    <a:pt x="697" y="1917"/>
                    <a:pt x="652" y="1938"/>
                  </a:cubicBezTo>
                  <a:cubicBezTo>
                    <a:pt x="575" y="1973"/>
                    <a:pt x="596" y="1885"/>
                    <a:pt x="593" y="1867"/>
                  </a:cubicBezTo>
                  <a:cubicBezTo>
                    <a:pt x="593" y="1861"/>
                    <a:pt x="585" y="1861"/>
                    <a:pt x="583" y="1861"/>
                  </a:cubicBezTo>
                  <a:cubicBezTo>
                    <a:pt x="559" y="1864"/>
                    <a:pt x="546" y="1832"/>
                    <a:pt x="540" y="1803"/>
                  </a:cubicBezTo>
                  <a:cubicBezTo>
                    <a:pt x="535" y="1763"/>
                    <a:pt x="567" y="1808"/>
                    <a:pt x="572" y="1748"/>
                  </a:cubicBezTo>
                  <a:cubicBezTo>
                    <a:pt x="575" y="1705"/>
                    <a:pt x="506" y="1652"/>
                    <a:pt x="472" y="1642"/>
                  </a:cubicBezTo>
                  <a:cubicBezTo>
                    <a:pt x="464" y="1639"/>
                    <a:pt x="456" y="1658"/>
                    <a:pt x="450" y="1650"/>
                  </a:cubicBezTo>
                  <a:cubicBezTo>
                    <a:pt x="440" y="1636"/>
                    <a:pt x="450" y="1613"/>
                    <a:pt x="437" y="1599"/>
                  </a:cubicBezTo>
                  <a:cubicBezTo>
                    <a:pt x="421" y="1583"/>
                    <a:pt x="350" y="1605"/>
                    <a:pt x="387" y="1554"/>
                  </a:cubicBezTo>
                  <a:cubicBezTo>
                    <a:pt x="389" y="1552"/>
                    <a:pt x="400" y="1557"/>
                    <a:pt x="403" y="1552"/>
                  </a:cubicBezTo>
                  <a:cubicBezTo>
                    <a:pt x="445" y="1523"/>
                    <a:pt x="424" y="1499"/>
                    <a:pt x="437" y="1448"/>
                  </a:cubicBezTo>
                  <a:cubicBezTo>
                    <a:pt x="437" y="1443"/>
                    <a:pt x="442" y="1459"/>
                    <a:pt x="448" y="1459"/>
                  </a:cubicBezTo>
                  <a:cubicBezTo>
                    <a:pt x="450" y="1459"/>
                    <a:pt x="442" y="1448"/>
                    <a:pt x="445" y="1448"/>
                  </a:cubicBezTo>
                  <a:cubicBezTo>
                    <a:pt x="472" y="1448"/>
                    <a:pt x="498" y="1475"/>
                    <a:pt x="519" y="1454"/>
                  </a:cubicBezTo>
                  <a:cubicBezTo>
                    <a:pt x="548" y="1425"/>
                    <a:pt x="509" y="1422"/>
                    <a:pt x="562" y="1388"/>
                  </a:cubicBezTo>
                  <a:cubicBezTo>
                    <a:pt x="599" y="1364"/>
                    <a:pt x="625" y="1403"/>
                    <a:pt x="654" y="1414"/>
                  </a:cubicBezTo>
                  <a:cubicBezTo>
                    <a:pt x="697" y="1430"/>
                    <a:pt x="747" y="1425"/>
                    <a:pt x="792" y="1438"/>
                  </a:cubicBezTo>
                  <a:cubicBezTo>
                    <a:pt x="818" y="1443"/>
                    <a:pt x="834" y="1475"/>
                    <a:pt x="861" y="1478"/>
                  </a:cubicBezTo>
                  <a:cubicBezTo>
                    <a:pt x="871" y="1480"/>
                    <a:pt x="892" y="1467"/>
                    <a:pt x="890" y="1454"/>
                  </a:cubicBezTo>
                  <a:cubicBezTo>
                    <a:pt x="885" y="1443"/>
                    <a:pt x="855" y="1456"/>
                    <a:pt x="850" y="1443"/>
                  </a:cubicBezTo>
                  <a:cubicBezTo>
                    <a:pt x="824" y="1382"/>
                    <a:pt x="916" y="1472"/>
                    <a:pt x="948" y="1385"/>
                  </a:cubicBezTo>
                  <a:cubicBezTo>
                    <a:pt x="951" y="1377"/>
                    <a:pt x="930" y="1390"/>
                    <a:pt x="919" y="1385"/>
                  </a:cubicBezTo>
                  <a:cubicBezTo>
                    <a:pt x="914" y="1382"/>
                    <a:pt x="919" y="1369"/>
                    <a:pt x="914" y="1369"/>
                  </a:cubicBezTo>
                  <a:cubicBezTo>
                    <a:pt x="908" y="1369"/>
                    <a:pt x="906" y="1401"/>
                    <a:pt x="892" y="1385"/>
                  </a:cubicBezTo>
                  <a:cubicBezTo>
                    <a:pt x="871" y="1358"/>
                    <a:pt x="855" y="1396"/>
                    <a:pt x="821" y="1380"/>
                  </a:cubicBezTo>
                  <a:cubicBezTo>
                    <a:pt x="802" y="1369"/>
                    <a:pt x="797" y="1337"/>
                    <a:pt x="776" y="1335"/>
                  </a:cubicBezTo>
                  <a:cubicBezTo>
                    <a:pt x="763" y="1332"/>
                    <a:pt x="771" y="1374"/>
                    <a:pt x="755" y="1374"/>
                  </a:cubicBezTo>
                  <a:cubicBezTo>
                    <a:pt x="707" y="1372"/>
                    <a:pt x="739" y="1263"/>
                    <a:pt x="704" y="1324"/>
                  </a:cubicBezTo>
                  <a:cubicBezTo>
                    <a:pt x="699" y="1335"/>
                    <a:pt x="718" y="1356"/>
                    <a:pt x="707" y="1364"/>
                  </a:cubicBezTo>
                  <a:cubicBezTo>
                    <a:pt x="689" y="1382"/>
                    <a:pt x="604" y="1348"/>
                    <a:pt x="585" y="1356"/>
                  </a:cubicBezTo>
                  <a:cubicBezTo>
                    <a:pt x="551" y="1369"/>
                    <a:pt x="524" y="1401"/>
                    <a:pt x="474" y="1414"/>
                  </a:cubicBezTo>
                  <a:cubicBezTo>
                    <a:pt x="445" y="1422"/>
                    <a:pt x="437" y="1377"/>
                    <a:pt x="421" y="1369"/>
                  </a:cubicBezTo>
                  <a:cubicBezTo>
                    <a:pt x="413" y="1366"/>
                    <a:pt x="424" y="1388"/>
                    <a:pt x="419" y="1393"/>
                  </a:cubicBezTo>
                  <a:cubicBezTo>
                    <a:pt x="408" y="1409"/>
                    <a:pt x="389" y="1422"/>
                    <a:pt x="374" y="1430"/>
                  </a:cubicBezTo>
                  <a:cubicBezTo>
                    <a:pt x="368" y="1433"/>
                    <a:pt x="371" y="1419"/>
                    <a:pt x="368" y="1419"/>
                  </a:cubicBezTo>
                  <a:cubicBezTo>
                    <a:pt x="339" y="1406"/>
                    <a:pt x="368" y="1382"/>
                    <a:pt x="350" y="1353"/>
                  </a:cubicBezTo>
                  <a:cubicBezTo>
                    <a:pt x="339" y="1337"/>
                    <a:pt x="326" y="1321"/>
                    <a:pt x="310" y="1311"/>
                  </a:cubicBezTo>
                  <a:cubicBezTo>
                    <a:pt x="305" y="1308"/>
                    <a:pt x="297" y="1319"/>
                    <a:pt x="294" y="1313"/>
                  </a:cubicBezTo>
                  <a:cubicBezTo>
                    <a:pt x="281" y="1303"/>
                    <a:pt x="286" y="1279"/>
                    <a:pt x="273" y="1271"/>
                  </a:cubicBezTo>
                  <a:cubicBezTo>
                    <a:pt x="247" y="1253"/>
                    <a:pt x="199" y="1324"/>
                    <a:pt x="239" y="1226"/>
                  </a:cubicBezTo>
                  <a:cubicBezTo>
                    <a:pt x="233" y="1223"/>
                    <a:pt x="228" y="1221"/>
                    <a:pt x="220" y="1215"/>
                  </a:cubicBezTo>
                  <a:cubicBezTo>
                    <a:pt x="212" y="1208"/>
                    <a:pt x="217" y="1194"/>
                    <a:pt x="212" y="1186"/>
                  </a:cubicBezTo>
                  <a:cubicBezTo>
                    <a:pt x="183" y="1149"/>
                    <a:pt x="109" y="1115"/>
                    <a:pt x="77" y="1088"/>
                  </a:cubicBezTo>
                  <a:cubicBezTo>
                    <a:pt x="67" y="1083"/>
                    <a:pt x="82" y="1057"/>
                    <a:pt x="74" y="1049"/>
                  </a:cubicBezTo>
                  <a:cubicBezTo>
                    <a:pt x="67" y="1041"/>
                    <a:pt x="27" y="1070"/>
                    <a:pt x="0" y="1006"/>
                  </a:cubicBezTo>
                  <a:lnTo>
                    <a:pt x="6" y="1001"/>
                  </a:lnTo>
                  <a:cubicBezTo>
                    <a:pt x="8" y="998"/>
                    <a:pt x="3" y="996"/>
                    <a:pt x="6" y="996"/>
                  </a:cubicBezTo>
                  <a:cubicBezTo>
                    <a:pt x="51" y="988"/>
                    <a:pt x="80" y="1025"/>
                    <a:pt x="77" y="956"/>
                  </a:cubicBezTo>
                  <a:cubicBezTo>
                    <a:pt x="77" y="940"/>
                    <a:pt x="114" y="964"/>
                    <a:pt x="106" y="940"/>
                  </a:cubicBezTo>
                  <a:lnTo>
                    <a:pt x="72" y="887"/>
                  </a:lnTo>
                  <a:cubicBezTo>
                    <a:pt x="74" y="869"/>
                    <a:pt x="157" y="842"/>
                    <a:pt x="162" y="834"/>
                  </a:cubicBezTo>
                  <a:cubicBezTo>
                    <a:pt x="162" y="832"/>
                    <a:pt x="178" y="726"/>
                    <a:pt x="178" y="726"/>
                  </a:cubicBezTo>
                  <a:cubicBezTo>
                    <a:pt x="196" y="654"/>
                    <a:pt x="212" y="742"/>
                    <a:pt x="239" y="641"/>
                  </a:cubicBezTo>
                  <a:cubicBezTo>
                    <a:pt x="247" y="609"/>
                    <a:pt x="209" y="599"/>
                    <a:pt x="209" y="564"/>
                  </a:cubicBezTo>
                  <a:cubicBezTo>
                    <a:pt x="228" y="567"/>
                    <a:pt x="405" y="511"/>
                    <a:pt x="416" y="503"/>
                  </a:cubicBezTo>
                  <a:cubicBezTo>
                    <a:pt x="445" y="472"/>
                    <a:pt x="424" y="429"/>
                    <a:pt x="477" y="411"/>
                  </a:cubicBezTo>
                  <a:cubicBezTo>
                    <a:pt x="495" y="403"/>
                    <a:pt x="599" y="416"/>
                    <a:pt x="614" y="405"/>
                  </a:cubicBezTo>
                  <a:cubicBezTo>
                    <a:pt x="622" y="400"/>
                    <a:pt x="620" y="384"/>
                    <a:pt x="628" y="379"/>
                  </a:cubicBezTo>
                  <a:cubicBezTo>
                    <a:pt x="633" y="376"/>
                    <a:pt x="641" y="392"/>
                    <a:pt x="646" y="387"/>
                  </a:cubicBezTo>
                  <a:cubicBezTo>
                    <a:pt x="678" y="366"/>
                    <a:pt x="607" y="323"/>
                    <a:pt x="691" y="307"/>
                  </a:cubicBezTo>
                  <a:lnTo>
                    <a:pt x="691" y="307"/>
                  </a:lnTo>
                  <a:cubicBezTo>
                    <a:pt x="689" y="310"/>
                    <a:pt x="691" y="315"/>
                    <a:pt x="691" y="315"/>
                  </a:cubicBezTo>
                  <a:cubicBezTo>
                    <a:pt x="694" y="310"/>
                    <a:pt x="694" y="294"/>
                    <a:pt x="694" y="273"/>
                  </a:cubicBezTo>
                  <a:lnTo>
                    <a:pt x="694" y="307"/>
                  </a:lnTo>
                  <a:lnTo>
                    <a:pt x="691" y="307"/>
                  </a:lnTo>
                  <a:lnTo>
                    <a:pt x="726" y="307"/>
                  </a:lnTo>
                  <a:cubicBezTo>
                    <a:pt x="736" y="307"/>
                    <a:pt x="750" y="315"/>
                    <a:pt x="757" y="307"/>
                  </a:cubicBezTo>
                  <a:cubicBezTo>
                    <a:pt x="768" y="302"/>
                    <a:pt x="768" y="281"/>
                    <a:pt x="779" y="276"/>
                  </a:cubicBezTo>
                  <a:cubicBezTo>
                    <a:pt x="808" y="257"/>
                    <a:pt x="847" y="268"/>
                    <a:pt x="879" y="257"/>
                  </a:cubicBezTo>
                  <a:cubicBezTo>
                    <a:pt x="953" y="231"/>
                    <a:pt x="972" y="199"/>
                    <a:pt x="1020" y="170"/>
                  </a:cubicBezTo>
                  <a:cubicBezTo>
                    <a:pt x="1027" y="165"/>
                    <a:pt x="1041" y="186"/>
                    <a:pt x="1051" y="180"/>
                  </a:cubicBezTo>
                  <a:cubicBezTo>
                    <a:pt x="1067" y="178"/>
                    <a:pt x="1075" y="151"/>
                    <a:pt x="1091" y="157"/>
                  </a:cubicBezTo>
                  <a:cubicBezTo>
                    <a:pt x="1112" y="159"/>
                    <a:pt x="1117" y="188"/>
                    <a:pt x="1136" y="199"/>
                  </a:cubicBezTo>
                  <a:cubicBezTo>
                    <a:pt x="1139" y="204"/>
                    <a:pt x="1147" y="194"/>
                    <a:pt x="1152" y="196"/>
                  </a:cubicBezTo>
                  <a:cubicBezTo>
                    <a:pt x="1160" y="199"/>
                    <a:pt x="1165" y="217"/>
                    <a:pt x="1173" y="215"/>
                  </a:cubicBezTo>
                  <a:cubicBezTo>
                    <a:pt x="1184" y="212"/>
                    <a:pt x="1184" y="191"/>
                    <a:pt x="1194" y="188"/>
                  </a:cubicBezTo>
                  <a:cubicBezTo>
                    <a:pt x="1223" y="180"/>
                    <a:pt x="1258" y="196"/>
                    <a:pt x="1284" y="210"/>
                  </a:cubicBezTo>
                  <a:cubicBezTo>
                    <a:pt x="1290" y="212"/>
                    <a:pt x="1284" y="225"/>
                    <a:pt x="1292" y="225"/>
                  </a:cubicBezTo>
                  <a:cubicBezTo>
                    <a:pt x="1329" y="228"/>
                    <a:pt x="1387" y="183"/>
                    <a:pt x="1425" y="170"/>
                  </a:cubicBezTo>
                  <a:lnTo>
                    <a:pt x="1425" y="170"/>
                  </a:lnTo>
                  <a:lnTo>
                    <a:pt x="1425" y="170"/>
                  </a:lnTo>
                  <a:close/>
                  <a:moveTo>
                    <a:pt x="347" y="1194"/>
                  </a:moveTo>
                  <a:cubicBezTo>
                    <a:pt x="379" y="1136"/>
                    <a:pt x="299" y="1200"/>
                    <a:pt x="297" y="1197"/>
                  </a:cubicBezTo>
                  <a:cubicBezTo>
                    <a:pt x="278" y="1189"/>
                    <a:pt x="262" y="1155"/>
                    <a:pt x="247" y="1165"/>
                  </a:cubicBezTo>
                  <a:cubicBezTo>
                    <a:pt x="241" y="1165"/>
                    <a:pt x="260" y="1205"/>
                    <a:pt x="257" y="1221"/>
                  </a:cubicBezTo>
                  <a:cubicBezTo>
                    <a:pt x="284" y="1221"/>
                    <a:pt x="331" y="1221"/>
                    <a:pt x="347" y="1194"/>
                  </a:cubicBezTo>
                  <a:close/>
                  <a:moveTo>
                    <a:pt x="302" y="1509"/>
                  </a:moveTo>
                  <a:cubicBezTo>
                    <a:pt x="281" y="1528"/>
                    <a:pt x="273" y="1501"/>
                    <a:pt x="254" y="1499"/>
                  </a:cubicBezTo>
                  <a:cubicBezTo>
                    <a:pt x="244" y="1499"/>
                    <a:pt x="233" y="1512"/>
                    <a:pt x="223" y="1509"/>
                  </a:cubicBezTo>
                  <a:cubicBezTo>
                    <a:pt x="204" y="1504"/>
                    <a:pt x="212" y="1443"/>
                    <a:pt x="196" y="1456"/>
                  </a:cubicBezTo>
                  <a:cubicBezTo>
                    <a:pt x="188" y="1462"/>
                    <a:pt x="202" y="1480"/>
                    <a:pt x="196" y="1491"/>
                  </a:cubicBezTo>
                  <a:cubicBezTo>
                    <a:pt x="175" y="1536"/>
                    <a:pt x="162" y="1459"/>
                    <a:pt x="220" y="1382"/>
                  </a:cubicBezTo>
                  <a:cubicBezTo>
                    <a:pt x="228" y="1396"/>
                    <a:pt x="239" y="1409"/>
                    <a:pt x="244" y="1425"/>
                  </a:cubicBezTo>
                  <a:cubicBezTo>
                    <a:pt x="244" y="1427"/>
                    <a:pt x="236" y="1451"/>
                    <a:pt x="249" y="1454"/>
                  </a:cubicBezTo>
                  <a:cubicBezTo>
                    <a:pt x="262" y="1456"/>
                    <a:pt x="331" y="1486"/>
                    <a:pt x="302" y="1509"/>
                  </a:cubicBezTo>
                  <a:close/>
                  <a:moveTo>
                    <a:pt x="1207" y="1284"/>
                  </a:moveTo>
                  <a:cubicBezTo>
                    <a:pt x="1194" y="1268"/>
                    <a:pt x="1176" y="1255"/>
                    <a:pt x="1155" y="1247"/>
                  </a:cubicBezTo>
                  <a:cubicBezTo>
                    <a:pt x="1123" y="1237"/>
                    <a:pt x="1078" y="1287"/>
                    <a:pt x="1043" y="1253"/>
                  </a:cubicBezTo>
                  <a:cubicBezTo>
                    <a:pt x="1038" y="1245"/>
                    <a:pt x="1054" y="1234"/>
                    <a:pt x="1049" y="1226"/>
                  </a:cubicBezTo>
                  <a:cubicBezTo>
                    <a:pt x="1041" y="1202"/>
                    <a:pt x="885" y="1128"/>
                    <a:pt x="855" y="1133"/>
                  </a:cubicBezTo>
                  <a:cubicBezTo>
                    <a:pt x="840" y="1139"/>
                    <a:pt x="832" y="1157"/>
                    <a:pt x="818" y="1165"/>
                  </a:cubicBezTo>
                  <a:cubicBezTo>
                    <a:pt x="810" y="1168"/>
                    <a:pt x="824" y="1149"/>
                    <a:pt x="829" y="1144"/>
                  </a:cubicBezTo>
                  <a:cubicBezTo>
                    <a:pt x="837" y="1136"/>
                    <a:pt x="847" y="1128"/>
                    <a:pt x="855" y="1120"/>
                  </a:cubicBezTo>
                  <a:cubicBezTo>
                    <a:pt x="866" y="1110"/>
                    <a:pt x="874" y="1102"/>
                    <a:pt x="885" y="1094"/>
                  </a:cubicBezTo>
                  <a:cubicBezTo>
                    <a:pt x="900" y="1083"/>
                    <a:pt x="916" y="1075"/>
                    <a:pt x="932" y="1067"/>
                  </a:cubicBezTo>
                  <a:cubicBezTo>
                    <a:pt x="977" y="1091"/>
                    <a:pt x="972" y="1115"/>
                    <a:pt x="1017" y="1139"/>
                  </a:cubicBezTo>
                  <a:cubicBezTo>
                    <a:pt x="1025" y="1144"/>
                    <a:pt x="1035" y="1147"/>
                    <a:pt x="1046" y="1147"/>
                  </a:cubicBezTo>
                  <a:cubicBezTo>
                    <a:pt x="1051" y="1147"/>
                    <a:pt x="1054" y="1136"/>
                    <a:pt x="1059" y="1139"/>
                  </a:cubicBezTo>
                  <a:cubicBezTo>
                    <a:pt x="1072" y="1144"/>
                    <a:pt x="1083" y="1160"/>
                    <a:pt x="1099" y="1165"/>
                  </a:cubicBezTo>
                  <a:cubicBezTo>
                    <a:pt x="1115" y="1168"/>
                    <a:pt x="1170" y="1136"/>
                    <a:pt x="1181" y="1155"/>
                  </a:cubicBezTo>
                  <a:cubicBezTo>
                    <a:pt x="1184" y="1157"/>
                    <a:pt x="1178" y="1160"/>
                    <a:pt x="1178" y="1163"/>
                  </a:cubicBezTo>
                  <a:cubicBezTo>
                    <a:pt x="1176" y="1165"/>
                    <a:pt x="1173" y="1170"/>
                    <a:pt x="1176" y="1173"/>
                  </a:cubicBezTo>
                  <a:cubicBezTo>
                    <a:pt x="1186" y="1184"/>
                    <a:pt x="1205" y="1184"/>
                    <a:pt x="1213" y="1197"/>
                  </a:cubicBezTo>
                  <a:cubicBezTo>
                    <a:pt x="1213" y="1200"/>
                    <a:pt x="1207" y="1279"/>
                    <a:pt x="1234" y="1298"/>
                  </a:cubicBezTo>
                  <a:cubicBezTo>
                    <a:pt x="1263" y="1319"/>
                    <a:pt x="1382" y="1279"/>
                    <a:pt x="1335" y="1358"/>
                  </a:cubicBezTo>
                  <a:cubicBezTo>
                    <a:pt x="1308" y="1401"/>
                    <a:pt x="1237" y="1348"/>
                    <a:pt x="1221" y="1329"/>
                  </a:cubicBezTo>
                  <a:cubicBezTo>
                    <a:pt x="1218" y="1324"/>
                    <a:pt x="1229" y="1321"/>
                    <a:pt x="1229" y="1316"/>
                  </a:cubicBezTo>
                  <a:cubicBezTo>
                    <a:pt x="1226" y="1308"/>
                    <a:pt x="1218" y="1300"/>
                    <a:pt x="1210" y="1295"/>
                  </a:cubicBezTo>
                  <a:cubicBezTo>
                    <a:pt x="1205" y="1295"/>
                    <a:pt x="1200" y="1308"/>
                    <a:pt x="1197" y="1303"/>
                  </a:cubicBezTo>
                  <a:cubicBezTo>
                    <a:pt x="1197" y="1298"/>
                    <a:pt x="1213" y="1290"/>
                    <a:pt x="1207" y="1284"/>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0" name="Germany"/>
            <p:cNvSpPr>
              <a:spLocks noEditPoints="1"/>
            </p:cNvSpPr>
            <p:nvPr/>
          </p:nvSpPr>
          <p:spPr bwMode="auto">
            <a:xfrm>
              <a:off x="3722146" y="3718276"/>
              <a:ext cx="731838" cy="963613"/>
            </a:xfrm>
            <a:custGeom>
              <a:avLst/>
              <a:gdLst>
                <a:gd name="T0" fmla="*/ 1909 w 2030"/>
                <a:gd name="T1" fmla="*/ 781 h 2672"/>
                <a:gd name="T2" fmla="*/ 1948 w 2030"/>
                <a:gd name="T3" fmla="*/ 953 h 2672"/>
                <a:gd name="T4" fmla="*/ 1993 w 2030"/>
                <a:gd name="T5" fmla="*/ 1155 h 2672"/>
                <a:gd name="T6" fmla="*/ 1787 w 2030"/>
                <a:gd name="T7" fmla="*/ 1411 h 2672"/>
                <a:gd name="T8" fmla="*/ 1676 w 2030"/>
                <a:gd name="T9" fmla="*/ 1470 h 2672"/>
                <a:gd name="T10" fmla="*/ 1546 w 2030"/>
                <a:gd name="T11" fmla="*/ 1538 h 2672"/>
                <a:gd name="T12" fmla="*/ 1474 w 2030"/>
                <a:gd name="T13" fmla="*/ 1705 h 2672"/>
                <a:gd name="T14" fmla="*/ 1617 w 2030"/>
                <a:gd name="T15" fmla="*/ 1936 h 2672"/>
                <a:gd name="T16" fmla="*/ 1723 w 2030"/>
                <a:gd name="T17" fmla="*/ 2187 h 2672"/>
                <a:gd name="T18" fmla="*/ 1612 w 2030"/>
                <a:gd name="T19" fmla="*/ 2486 h 2672"/>
                <a:gd name="T20" fmla="*/ 1517 w 2030"/>
                <a:gd name="T21" fmla="*/ 2521 h 2672"/>
                <a:gd name="T22" fmla="*/ 1445 w 2030"/>
                <a:gd name="T23" fmla="*/ 2529 h 2672"/>
                <a:gd name="T24" fmla="*/ 1260 w 2030"/>
                <a:gd name="T25" fmla="*/ 2589 h 2672"/>
                <a:gd name="T26" fmla="*/ 1143 w 2030"/>
                <a:gd name="T27" fmla="*/ 2568 h 2672"/>
                <a:gd name="T28" fmla="*/ 969 w 2030"/>
                <a:gd name="T29" fmla="*/ 2653 h 2672"/>
                <a:gd name="T30" fmla="*/ 948 w 2030"/>
                <a:gd name="T31" fmla="*/ 2587 h 2672"/>
                <a:gd name="T32" fmla="*/ 834 w 2030"/>
                <a:gd name="T33" fmla="*/ 2566 h 2672"/>
                <a:gd name="T34" fmla="*/ 646 w 2030"/>
                <a:gd name="T35" fmla="*/ 2510 h 2672"/>
                <a:gd name="T36" fmla="*/ 603 w 2030"/>
                <a:gd name="T37" fmla="*/ 2515 h 2672"/>
                <a:gd name="T38" fmla="*/ 368 w 2030"/>
                <a:gd name="T39" fmla="*/ 2544 h 2672"/>
                <a:gd name="T40" fmla="*/ 363 w 2030"/>
                <a:gd name="T41" fmla="*/ 2380 h 2672"/>
                <a:gd name="T42" fmla="*/ 524 w 2030"/>
                <a:gd name="T43" fmla="*/ 2063 h 2672"/>
                <a:gd name="T44" fmla="*/ 254 w 2030"/>
                <a:gd name="T45" fmla="*/ 1978 h 2672"/>
                <a:gd name="T46" fmla="*/ 145 w 2030"/>
                <a:gd name="T47" fmla="*/ 1753 h 2672"/>
                <a:gd name="T48" fmla="*/ 103 w 2030"/>
                <a:gd name="T49" fmla="*/ 1472 h 2672"/>
                <a:gd name="T50" fmla="*/ 24 w 2030"/>
                <a:gd name="T51" fmla="*/ 1316 h 2672"/>
                <a:gd name="T52" fmla="*/ 106 w 2030"/>
                <a:gd name="T53" fmla="*/ 1210 h 2672"/>
                <a:gd name="T54" fmla="*/ 106 w 2030"/>
                <a:gd name="T55" fmla="*/ 1041 h 2672"/>
                <a:gd name="T56" fmla="*/ 222 w 2030"/>
                <a:gd name="T57" fmla="*/ 972 h 2672"/>
                <a:gd name="T58" fmla="*/ 235 w 2030"/>
                <a:gd name="T59" fmla="*/ 776 h 2672"/>
                <a:gd name="T60" fmla="*/ 357 w 2030"/>
                <a:gd name="T61" fmla="*/ 567 h 2672"/>
                <a:gd name="T62" fmla="*/ 325 w 2030"/>
                <a:gd name="T63" fmla="*/ 540 h 2672"/>
                <a:gd name="T64" fmla="*/ 511 w 2030"/>
                <a:gd name="T65" fmla="*/ 408 h 2672"/>
                <a:gd name="T66" fmla="*/ 670 w 2030"/>
                <a:gd name="T67" fmla="*/ 366 h 2672"/>
                <a:gd name="T68" fmla="*/ 895 w 2030"/>
                <a:gd name="T69" fmla="*/ 477 h 2672"/>
                <a:gd name="T70" fmla="*/ 720 w 2030"/>
                <a:gd name="T71" fmla="*/ 204 h 2672"/>
                <a:gd name="T72" fmla="*/ 731 w 2030"/>
                <a:gd name="T73" fmla="*/ 141 h 2672"/>
                <a:gd name="T74" fmla="*/ 815 w 2030"/>
                <a:gd name="T75" fmla="*/ 30 h 2672"/>
                <a:gd name="T76" fmla="*/ 871 w 2030"/>
                <a:gd name="T77" fmla="*/ 37 h 2672"/>
                <a:gd name="T78" fmla="*/ 916 w 2030"/>
                <a:gd name="T79" fmla="*/ 83 h 2672"/>
                <a:gd name="T80" fmla="*/ 969 w 2030"/>
                <a:gd name="T81" fmla="*/ 154 h 2672"/>
                <a:gd name="T82" fmla="*/ 1159 w 2030"/>
                <a:gd name="T83" fmla="*/ 180 h 2672"/>
                <a:gd name="T84" fmla="*/ 1271 w 2030"/>
                <a:gd name="T85" fmla="*/ 260 h 2672"/>
                <a:gd name="T86" fmla="*/ 1440 w 2030"/>
                <a:gd name="T87" fmla="*/ 138 h 2672"/>
                <a:gd name="T88" fmla="*/ 1596 w 2030"/>
                <a:gd name="T89" fmla="*/ 220 h 2672"/>
                <a:gd name="T90" fmla="*/ 1713 w 2030"/>
                <a:gd name="T91" fmla="*/ 347 h 2672"/>
                <a:gd name="T92" fmla="*/ 1564 w 2030"/>
                <a:gd name="T93" fmla="*/ 109 h 2672"/>
                <a:gd name="T94" fmla="*/ 1617 w 2030"/>
                <a:gd name="T95" fmla="*/ 96 h 2672"/>
                <a:gd name="T96" fmla="*/ 1620 w 2030"/>
                <a:gd name="T97" fmla="*/ 223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0" h="2672">
                  <a:moveTo>
                    <a:pt x="1803" y="390"/>
                  </a:moveTo>
                  <a:cubicBezTo>
                    <a:pt x="1808" y="432"/>
                    <a:pt x="1850" y="514"/>
                    <a:pt x="1856" y="540"/>
                  </a:cubicBezTo>
                  <a:cubicBezTo>
                    <a:pt x="1864" y="604"/>
                    <a:pt x="1779" y="646"/>
                    <a:pt x="1797" y="697"/>
                  </a:cubicBezTo>
                  <a:cubicBezTo>
                    <a:pt x="1808" y="728"/>
                    <a:pt x="1909" y="742"/>
                    <a:pt x="1909" y="781"/>
                  </a:cubicBezTo>
                  <a:cubicBezTo>
                    <a:pt x="1909" y="821"/>
                    <a:pt x="1877" y="834"/>
                    <a:pt x="1901" y="863"/>
                  </a:cubicBezTo>
                  <a:cubicBezTo>
                    <a:pt x="1909" y="877"/>
                    <a:pt x="1927" y="882"/>
                    <a:pt x="1932" y="898"/>
                  </a:cubicBezTo>
                  <a:cubicBezTo>
                    <a:pt x="1940" y="911"/>
                    <a:pt x="1930" y="930"/>
                    <a:pt x="1932" y="943"/>
                  </a:cubicBezTo>
                  <a:cubicBezTo>
                    <a:pt x="1935" y="951"/>
                    <a:pt x="1946" y="948"/>
                    <a:pt x="1948" y="953"/>
                  </a:cubicBezTo>
                  <a:cubicBezTo>
                    <a:pt x="1961" y="972"/>
                    <a:pt x="1930" y="1017"/>
                    <a:pt x="1922" y="1033"/>
                  </a:cubicBezTo>
                  <a:cubicBezTo>
                    <a:pt x="1906" y="1057"/>
                    <a:pt x="1946" y="1070"/>
                    <a:pt x="1954" y="1094"/>
                  </a:cubicBezTo>
                  <a:cubicBezTo>
                    <a:pt x="1959" y="1107"/>
                    <a:pt x="1940" y="1123"/>
                    <a:pt x="1948" y="1133"/>
                  </a:cubicBezTo>
                  <a:cubicBezTo>
                    <a:pt x="1959" y="1149"/>
                    <a:pt x="1983" y="1144"/>
                    <a:pt x="1993" y="1155"/>
                  </a:cubicBezTo>
                  <a:cubicBezTo>
                    <a:pt x="2030" y="1189"/>
                    <a:pt x="2014" y="1382"/>
                    <a:pt x="1983" y="1388"/>
                  </a:cubicBezTo>
                  <a:cubicBezTo>
                    <a:pt x="1948" y="1396"/>
                    <a:pt x="1893" y="1250"/>
                    <a:pt x="1864" y="1332"/>
                  </a:cubicBezTo>
                  <a:cubicBezTo>
                    <a:pt x="1858" y="1345"/>
                    <a:pt x="1906" y="1356"/>
                    <a:pt x="1895" y="1364"/>
                  </a:cubicBezTo>
                  <a:cubicBezTo>
                    <a:pt x="1864" y="1390"/>
                    <a:pt x="1819" y="1393"/>
                    <a:pt x="1787" y="1411"/>
                  </a:cubicBezTo>
                  <a:cubicBezTo>
                    <a:pt x="1781" y="1414"/>
                    <a:pt x="1787" y="1427"/>
                    <a:pt x="1781" y="1430"/>
                  </a:cubicBezTo>
                  <a:cubicBezTo>
                    <a:pt x="1760" y="1441"/>
                    <a:pt x="1731" y="1425"/>
                    <a:pt x="1715" y="1438"/>
                  </a:cubicBezTo>
                  <a:cubicBezTo>
                    <a:pt x="1702" y="1448"/>
                    <a:pt x="1707" y="1470"/>
                    <a:pt x="1694" y="1480"/>
                  </a:cubicBezTo>
                  <a:cubicBezTo>
                    <a:pt x="1689" y="1486"/>
                    <a:pt x="1684" y="1467"/>
                    <a:pt x="1676" y="1470"/>
                  </a:cubicBezTo>
                  <a:cubicBezTo>
                    <a:pt x="1652" y="1475"/>
                    <a:pt x="1649" y="1507"/>
                    <a:pt x="1633" y="1517"/>
                  </a:cubicBezTo>
                  <a:cubicBezTo>
                    <a:pt x="1625" y="1525"/>
                    <a:pt x="1609" y="1512"/>
                    <a:pt x="1601" y="1520"/>
                  </a:cubicBezTo>
                  <a:cubicBezTo>
                    <a:pt x="1594" y="1525"/>
                    <a:pt x="1601" y="1541"/>
                    <a:pt x="1594" y="1549"/>
                  </a:cubicBezTo>
                  <a:cubicBezTo>
                    <a:pt x="1583" y="1562"/>
                    <a:pt x="1554" y="1538"/>
                    <a:pt x="1546" y="1538"/>
                  </a:cubicBezTo>
                  <a:cubicBezTo>
                    <a:pt x="1480" y="1549"/>
                    <a:pt x="1469" y="1599"/>
                    <a:pt x="1448" y="1642"/>
                  </a:cubicBezTo>
                  <a:cubicBezTo>
                    <a:pt x="1443" y="1652"/>
                    <a:pt x="1443" y="1615"/>
                    <a:pt x="1432" y="1607"/>
                  </a:cubicBezTo>
                  <a:cubicBezTo>
                    <a:pt x="1424" y="1597"/>
                    <a:pt x="1408" y="1594"/>
                    <a:pt x="1395" y="1591"/>
                  </a:cubicBezTo>
                  <a:cubicBezTo>
                    <a:pt x="1371" y="1586"/>
                    <a:pt x="1421" y="1671"/>
                    <a:pt x="1474" y="1705"/>
                  </a:cubicBezTo>
                  <a:cubicBezTo>
                    <a:pt x="1480" y="1708"/>
                    <a:pt x="1498" y="1711"/>
                    <a:pt x="1501" y="1726"/>
                  </a:cubicBezTo>
                  <a:cubicBezTo>
                    <a:pt x="1509" y="1764"/>
                    <a:pt x="1474" y="1750"/>
                    <a:pt x="1469" y="1779"/>
                  </a:cubicBezTo>
                  <a:cubicBezTo>
                    <a:pt x="1466" y="1787"/>
                    <a:pt x="1525" y="1885"/>
                    <a:pt x="1533" y="1893"/>
                  </a:cubicBezTo>
                  <a:cubicBezTo>
                    <a:pt x="1578" y="1938"/>
                    <a:pt x="1588" y="1906"/>
                    <a:pt x="1617" y="1936"/>
                  </a:cubicBezTo>
                  <a:cubicBezTo>
                    <a:pt x="1636" y="1954"/>
                    <a:pt x="1639" y="1983"/>
                    <a:pt x="1657" y="1999"/>
                  </a:cubicBezTo>
                  <a:cubicBezTo>
                    <a:pt x="1699" y="2028"/>
                    <a:pt x="1813" y="2068"/>
                    <a:pt x="1811" y="2137"/>
                  </a:cubicBezTo>
                  <a:cubicBezTo>
                    <a:pt x="1808" y="2208"/>
                    <a:pt x="1792" y="2192"/>
                    <a:pt x="1736" y="2179"/>
                  </a:cubicBezTo>
                  <a:cubicBezTo>
                    <a:pt x="1731" y="2179"/>
                    <a:pt x="1726" y="2182"/>
                    <a:pt x="1723" y="2187"/>
                  </a:cubicBezTo>
                  <a:cubicBezTo>
                    <a:pt x="1718" y="2214"/>
                    <a:pt x="1734" y="2243"/>
                    <a:pt x="1707" y="2264"/>
                  </a:cubicBezTo>
                  <a:cubicBezTo>
                    <a:pt x="1684" y="2282"/>
                    <a:pt x="1572" y="2309"/>
                    <a:pt x="1570" y="2351"/>
                  </a:cubicBezTo>
                  <a:cubicBezTo>
                    <a:pt x="1570" y="2351"/>
                    <a:pt x="1633" y="2439"/>
                    <a:pt x="1633" y="2441"/>
                  </a:cubicBezTo>
                  <a:cubicBezTo>
                    <a:pt x="1636" y="2444"/>
                    <a:pt x="1599" y="2476"/>
                    <a:pt x="1612" y="2486"/>
                  </a:cubicBezTo>
                  <a:cubicBezTo>
                    <a:pt x="1641" y="2513"/>
                    <a:pt x="1670" y="2473"/>
                    <a:pt x="1646" y="2560"/>
                  </a:cubicBezTo>
                  <a:cubicBezTo>
                    <a:pt x="1646" y="2566"/>
                    <a:pt x="1641" y="2574"/>
                    <a:pt x="1636" y="2574"/>
                  </a:cubicBezTo>
                  <a:cubicBezTo>
                    <a:pt x="1551" y="2550"/>
                    <a:pt x="1617" y="2507"/>
                    <a:pt x="1578" y="2505"/>
                  </a:cubicBezTo>
                  <a:cubicBezTo>
                    <a:pt x="1556" y="2505"/>
                    <a:pt x="1538" y="2523"/>
                    <a:pt x="1517" y="2521"/>
                  </a:cubicBezTo>
                  <a:cubicBezTo>
                    <a:pt x="1506" y="2518"/>
                    <a:pt x="1509" y="2499"/>
                    <a:pt x="1501" y="2497"/>
                  </a:cubicBezTo>
                  <a:cubicBezTo>
                    <a:pt x="1485" y="2492"/>
                    <a:pt x="1469" y="2505"/>
                    <a:pt x="1456" y="2499"/>
                  </a:cubicBezTo>
                  <a:cubicBezTo>
                    <a:pt x="1451" y="2497"/>
                    <a:pt x="1461" y="2481"/>
                    <a:pt x="1456" y="2481"/>
                  </a:cubicBezTo>
                  <a:cubicBezTo>
                    <a:pt x="1424" y="2484"/>
                    <a:pt x="1453" y="2526"/>
                    <a:pt x="1445" y="2529"/>
                  </a:cubicBezTo>
                  <a:cubicBezTo>
                    <a:pt x="1408" y="2539"/>
                    <a:pt x="1347" y="2523"/>
                    <a:pt x="1313" y="2537"/>
                  </a:cubicBezTo>
                  <a:cubicBezTo>
                    <a:pt x="1302" y="2542"/>
                    <a:pt x="1308" y="2560"/>
                    <a:pt x="1297" y="2566"/>
                  </a:cubicBezTo>
                  <a:cubicBezTo>
                    <a:pt x="1286" y="2574"/>
                    <a:pt x="1273" y="2560"/>
                    <a:pt x="1263" y="2568"/>
                  </a:cubicBezTo>
                  <a:cubicBezTo>
                    <a:pt x="1255" y="2571"/>
                    <a:pt x="1265" y="2584"/>
                    <a:pt x="1260" y="2589"/>
                  </a:cubicBezTo>
                  <a:cubicBezTo>
                    <a:pt x="1257" y="2592"/>
                    <a:pt x="1167" y="2616"/>
                    <a:pt x="1157" y="2611"/>
                  </a:cubicBezTo>
                  <a:cubicBezTo>
                    <a:pt x="1151" y="2605"/>
                    <a:pt x="1157" y="2592"/>
                    <a:pt x="1151" y="2587"/>
                  </a:cubicBezTo>
                  <a:cubicBezTo>
                    <a:pt x="1149" y="2582"/>
                    <a:pt x="1136" y="2582"/>
                    <a:pt x="1133" y="2576"/>
                  </a:cubicBezTo>
                  <a:cubicBezTo>
                    <a:pt x="1130" y="2571"/>
                    <a:pt x="1146" y="2574"/>
                    <a:pt x="1143" y="2568"/>
                  </a:cubicBezTo>
                  <a:cubicBezTo>
                    <a:pt x="1133" y="2534"/>
                    <a:pt x="1059" y="2576"/>
                    <a:pt x="1038" y="2552"/>
                  </a:cubicBezTo>
                  <a:cubicBezTo>
                    <a:pt x="1038" y="2552"/>
                    <a:pt x="1043" y="2550"/>
                    <a:pt x="1043" y="2547"/>
                  </a:cubicBezTo>
                  <a:cubicBezTo>
                    <a:pt x="1027" y="2537"/>
                    <a:pt x="1043" y="2582"/>
                    <a:pt x="1038" y="2600"/>
                  </a:cubicBezTo>
                  <a:cubicBezTo>
                    <a:pt x="1038" y="2611"/>
                    <a:pt x="987" y="2672"/>
                    <a:pt x="969" y="2653"/>
                  </a:cubicBezTo>
                  <a:cubicBezTo>
                    <a:pt x="958" y="2642"/>
                    <a:pt x="987" y="2627"/>
                    <a:pt x="979" y="2616"/>
                  </a:cubicBezTo>
                  <a:cubicBezTo>
                    <a:pt x="977" y="2613"/>
                    <a:pt x="969" y="2624"/>
                    <a:pt x="963" y="2624"/>
                  </a:cubicBezTo>
                  <a:cubicBezTo>
                    <a:pt x="958" y="2624"/>
                    <a:pt x="950" y="2621"/>
                    <a:pt x="948" y="2616"/>
                  </a:cubicBezTo>
                  <a:cubicBezTo>
                    <a:pt x="942" y="2608"/>
                    <a:pt x="961" y="2597"/>
                    <a:pt x="948" y="2587"/>
                  </a:cubicBezTo>
                  <a:cubicBezTo>
                    <a:pt x="937" y="2579"/>
                    <a:pt x="932" y="2566"/>
                    <a:pt x="921" y="2560"/>
                  </a:cubicBezTo>
                  <a:cubicBezTo>
                    <a:pt x="913" y="2555"/>
                    <a:pt x="903" y="2568"/>
                    <a:pt x="892" y="2566"/>
                  </a:cubicBezTo>
                  <a:cubicBezTo>
                    <a:pt x="887" y="2560"/>
                    <a:pt x="892" y="2547"/>
                    <a:pt x="887" y="2542"/>
                  </a:cubicBezTo>
                  <a:cubicBezTo>
                    <a:pt x="873" y="2531"/>
                    <a:pt x="876" y="2579"/>
                    <a:pt x="834" y="2566"/>
                  </a:cubicBezTo>
                  <a:cubicBezTo>
                    <a:pt x="805" y="2555"/>
                    <a:pt x="786" y="2526"/>
                    <a:pt x="757" y="2518"/>
                  </a:cubicBezTo>
                  <a:cubicBezTo>
                    <a:pt x="754" y="2518"/>
                    <a:pt x="667" y="2523"/>
                    <a:pt x="667" y="2523"/>
                  </a:cubicBezTo>
                  <a:cubicBezTo>
                    <a:pt x="656" y="2518"/>
                    <a:pt x="656" y="2499"/>
                    <a:pt x="646" y="2494"/>
                  </a:cubicBezTo>
                  <a:cubicBezTo>
                    <a:pt x="643" y="2489"/>
                    <a:pt x="651" y="2507"/>
                    <a:pt x="646" y="2510"/>
                  </a:cubicBezTo>
                  <a:cubicBezTo>
                    <a:pt x="641" y="2513"/>
                    <a:pt x="630" y="2510"/>
                    <a:pt x="627" y="2505"/>
                  </a:cubicBezTo>
                  <a:cubicBezTo>
                    <a:pt x="625" y="2497"/>
                    <a:pt x="638" y="2486"/>
                    <a:pt x="633" y="2481"/>
                  </a:cubicBezTo>
                  <a:cubicBezTo>
                    <a:pt x="593" y="2441"/>
                    <a:pt x="548" y="2513"/>
                    <a:pt x="556" y="2515"/>
                  </a:cubicBezTo>
                  <a:cubicBezTo>
                    <a:pt x="572" y="2518"/>
                    <a:pt x="588" y="2513"/>
                    <a:pt x="603" y="2515"/>
                  </a:cubicBezTo>
                  <a:cubicBezTo>
                    <a:pt x="614" y="2518"/>
                    <a:pt x="585" y="2521"/>
                    <a:pt x="577" y="2526"/>
                  </a:cubicBezTo>
                  <a:cubicBezTo>
                    <a:pt x="572" y="2529"/>
                    <a:pt x="580" y="2542"/>
                    <a:pt x="577" y="2544"/>
                  </a:cubicBezTo>
                  <a:cubicBezTo>
                    <a:pt x="511" y="2579"/>
                    <a:pt x="558" y="2529"/>
                    <a:pt x="505" y="2531"/>
                  </a:cubicBezTo>
                  <a:cubicBezTo>
                    <a:pt x="498" y="2531"/>
                    <a:pt x="376" y="2560"/>
                    <a:pt x="368" y="2544"/>
                  </a:cubicBezTo>
                  <a:cubicBezTo>
                    <a:pt x="365" y="2539"/>
                    <a:pt x="384" y="2537"/>
                    <a:pt x="381" y="2534"/>
                  </a:cubicBezTo>
                  <a:cubicBezTo>
                    <a:pt x="357" y="2515"/>
                    <a:pt x="347" y="2595"/>
                    <a:pt x="347" y="2502"/>
                  </a:cubicBezTo>
                  <a:cubicBezTo>
                    <a:pt x="344" y="2465"/>
                    <a:pt x="370" y="2431"/>
                    <a:pt x="373" y="2394"/>
                  </a:cubicBezTo>
                  <a:cubicBezTo>
                    <a:pt x="373" y="2388"/>
                    <a:pt x="363" y="2388"/>
                    <a:pt x="363" y="2380"/>
                  </a:cubicBezTo>
                  <a:cubicBezTo>
                    <a:pt x="360" y="2367"/>
                    <a:pt x="365" y="2354"/>
                    <a:pt x="370" y="2341"/>
                  </a:cubicBezTo>
                  <a:lnTo>
                    <a:pt x="408" y="2280"/>
                  </a:lnTo>
                  <a:cubicBezTo>
                    <a:pt x="410" y="2264"/>
                    <a:pt x="413" y="2206"/>
                    <a:pt x="421" y="2187"/>
                  </a:cubicBezTo>
                  <a:cubicBezTo>
                    <a:pt x="442" y="2145"/>
                    <a:pt x="495" y="2113"/>
                    <a:pt x="524" y="2063"/>
                  </a:cubicBezTo>
                  <a:cubicBezTo>
                    <a:pt x="535" y="2044"/>
                    <a:pt x="376" y="2026"/>
                    <a:pt x="365" y="2018"/>
                  </a:cubicBezTo>
                  <a:cubicBezTo>
                    <a:pt x="357" y="2010"/>
                    <a:pt x="363" y="1994"/>
                    <a:pt x="355" y="1986"/>
                  </a:cubicBezTo>
                  <a:cubicBezTo>
                    <a:pt x="341" y="1975"/>
                    <a:pt x="257" y="2010"/>
                    <a:pt x="251" y="2002"/>
                  </a:cubicBezTo>
                  <a:cubicBezTo>
                    <a:pt x="249" y="1994"/>
                    <a:pt x="259" y="1983"/>
                    <a:pt x="254" y="1978"/>
                  </a:cubicBezTo>
                  <a:cubicBezTo>
                    <a:pt x="175" y="1906"/>
                    <a:pt x="228" y="2015"/>
                    <a:pt x="196" y="1981"/>
                  </a:cubicBezTo>
                  <a:cubicBezTo>
                    <a:pt x="169" y="1954"/>
                    <a:pt x="156" y="1893"/>
                    <a:pt x="135" y="1880"/>
                  </a:cubicBezTo>
                  <a:cubicBezTo>
                    <a:pt x="127" y="1872"/>
                    <a:pt x="111" y="1880"/>
                    <a:pt x="106" y="1872"/>
                  </a:cubicBezTo>
                  <a:cubicBezTo>
                    <a:pt x="77" y="1819"/>
                    <a:pt x="183" y="1798"/>
                    <a:pt x="145" y="1753"/>
                  </a:cubicBezTo>
                  <a:cubicBezTo>
                    <a:pt x="140" y="1745"/>
                    <a:pt x="77" y="1740"/>
                    <a:pt x="63" y="1684"/>
                  </a:cubicBezTo>
                  <a:cubicBezTo>
                    <a:pt x="40" y="1586"/>
                    <a:pt x="161" y="1591"/>
                    <a:pt x="124" y="1531"/>
                  </a:cubicBezTo>
                  <a:cubicBezTo>
                    <a:pt x="116" y="1517"/>
                    <a:pt x="93" y="1520"/>
                    <a:pt x="87" y="1504"/>
                  </a:cubicBezTo>
                  <a:cubicBezTo>
                    <a:pt x="85" y="1493"/>
                    <a:pt x="106" y="1483"/>
                    <a:pt x="103" y="1472"/>
                  </a:cubicBezTo>
                  <a:cubicBezTo>
                    <a:pt x="103" y="1464"/>
                    <a:pt x="87" y="1475"/>
                    <a:pt x="82" y="1470"/>
                  </a:cubicBezTo>
                  <a:cubicBezTo>
                    <a:pt x="79" y="1467"/>
                    <a:pt x="42" y="1411"/>
                    <a:pt x="45" y="1403"/>
                  </a:cubicBezTo>
                  <a:cubicBezTo>
                    <a:pt x="48" y="1393"/>
                    <a:pt x="66" y="1393"/>
                    <a:pt x="69" y="1382"/>
                  </a:cubicBezTo>
                  <a:cubicBezTo>
                    <a:pt x="77" y="1337"/>
                    <a:pt x="0" y="1321"/>
                    <a:pt x="24" y="1316"/>
                  </a:cubicBezTo>
                  <a:cubicBezTo>
                    <a:pt x="32" y="1313"/>
                    <a:pt x="37" y="1324"/>
                    <a:pt x="42" y="1324"/>
                  </a:cubicBezTo>
                  <a:lnTo>
                    <a:pt x="93" y="1279"/>
                  </a:lnTo>
                  <a:cubicBezTo>
                    <a:pt x="95" y="1266"/>
                    <a:pt x="61" y="1282"/>
                    <a:pt x="71" y="1261"/>
                  </a:cubicBezTo>
                  <a:cubicBezTo>
                    <a:pt x="79" y="1242"/>
                    <a:pt x="98" y="1229"/>
                    <a:pt x="106" y="1210"/>
                  </a:cubicBezTo>
                  <a:cubicBezTo>
                    <a:pt x="130" y="1152"/>
                    <a:pt x="71" y="1110"/>
                    <a:pt x="55" y="1081"/>
                  </a:cubicBezTo>
                  <a:cubicBezTo>
                    <a:pt x="53" y="1075"/>
                    <a:pt x="58" y="1067"/>
                    <a:pt x="61" y="1062"/>
                  </a:cubicBezTo>
                  <a:cubicBezTo>
                    <a:pt x="61" y="1057"/>
                    <a:pt x="55" y="1049"/>
                    <a:pt x="61" y="1046"/>
                  </a:cubicBezTo>
                  <a:cubicBezTo>
                    <a:pt x="74" y="1038"/>
                    <a:pt x="90" y="1046"/>
                    <a:pt x="106" y="1041"/>
                  </a:cubicBezTo>
                  <a:cubicBezTo>
                    <a:pt x="111" y="1038"/>
                    <a:pt x="100" y="1022"/>
                    <a:pt x="106" y="1025"/>
                  </a:cubicBezTo>
                  <a:cubicBezTo>
                    <a:pt x="122" y="1030"/>
                    <a:pt x="132" y="1049"/>
                    <a:pt x="151" y="1049"/>
                  </a:cubicBezTo>
                  <a:cubicBezTo>
                    <a:pt x="169" y="1051"/>
                    <a:pt x="241" y="1028"/>
                    <a:pt x="249" y="1009"/>
                  </a:cubicBezTo>
                  <a:cubicBezTo>
                    <a:pt x="257" y="991"/>
                    <a:pt x="198" y="988"/>
                    <a:pt x="222" y="972"/>
                  </a:cubicBezTo>
                  <a:cubicBezTo>
                    <a:pt x="265" y="943"/>
                    <a:pt x="315" y="932"/>
                    <a:pt x="304" y="866"/>
                  </a:cubicBezTo>
                  <a:cubicBezTo>
                    <a:pt x="302" y="829"/>
                    <a:pt x="204" y="845"/>
                    <a:pt x="228" y="805"/>
                  </a:cubicBezTo>
                  <a:cubicBezTo>
                    <a:pt x="230" y="797"/>
                    <a:pt x="243" y="805"/>
                    <a:pt x="243" y="800"/>
                  </a:cubicBezTo>
                  <a:cubicBezTo>
                    <a:pt x="246" y="792"/>
                    <a:pt x="233" y="784"/>
                    <a:pt x="235" y="776"/>
                  </a:cubicBezTo>
                  <a:cubicBezTo>
                    <a:pt x="235" y="771"/>
                    <a:pt x="243" y="771"/>
                    <a:pt x="249" y="771"/>
                  </a:cubicBezTo>
                  <a:cubicBezTo>
                    <a:pt x="267" y="771"/>
                    <a:pt x="283" y="779"/>
                    <a:pt x="302" y="779"/>
                  </a:cubicBezTo>
                  <a:cubicBezTo>
                    <a:pt x="323" y="779"/>
                    <a:pt x="304" y="736"/>
                    <a:pt x="312" y="715"/>
                  </a:cubicBezTo>
                  <a:cubicBezTo>
                    <a:pt x="318" y="697"/>
                    <a:pt x="363" y="612"/>
                    <a:pt x="357" y="567"/>
                  </a:cubicBezTo>
                  <a:cubicBezTo>
                    <a:pt x="365" y="564"/>
                    <a:pt x="373" y="559"/>
                    <a:pt x="381" y="548"/>
                  </a:cubicBezTo>
                  <a:cubicBezTo>
                    <a:pt x="392" y="538"/>
                    <a:pt x="368" y="543"/>
                    <a:pt x="344" y="543"/>
                  </a:cubicBezTo>
                  <a:lnTo>
                    <a:pt x="344" y="543"/>
                  </a:lnTo>
                  <a:cubicBezTo>
                    <a:pt x="339" y="538"/>
                    <a:pt x="331" y="540"/>
                    <a:pt x="325" y="540"/>
                  </a:cubicBezTo>
                  <a:cubicBezTo>
                    <a:pt x="320" y="540"/>
                    <a:pt x="318" y="538"/>
                    <a:pt x="315" y="535"/>
                  </a:cubicBezTo>
                  <a:cubicBezTo>
                    <a:pt x="294" y="509"/>
                    <a:pt x="352" y="427"/>
                    <a:pt x="373" y="416"/>
                  </a:cubicBezTo>
                  <a:cubicBezTo>
                    <a:pt x="386" y="408"/>
                    <a:pt x="402" y="424"/>
                    <a:pt x="415" y="424"/>
                  </a:cubicBezTo>
                  <a:cubicBezTo>
                    <a:pt x="614" y="416"/>
                    <a:pt x="209" y="400"/>
                    <a:pt x="511" y="408"/>
                  </a:cubicBezTo>
                  <a:cubicBezTo>
                    <a:pt x="513" y="408"/>
                    <a:pt x="521" y="411"/>
                    <a:pt x="524" y="413"/>
                  </a:cubicBezTo>
                  <a:cubicBezTo>
                    <a:pt x="540" y="443"/>
                    <a:pt x="551" y="564"/>
                    <a:pt x="617" y="538"/>
                  </a:cubicBezTo>
                  <a:cubicBezTo>
                    <a:pt x="638" y="530"/>
                    <a:pt x="596" y="347"/>
                    <a:pt x="656" y="347"/>
                  </a:cubicBezTo>
                  <a:cubicBezTo>
                    <a:pt x="662" y="347"/>
                    <a:pt x="662" y="363"/>
                    <a:pt x="670" y="366"/>
                  </a:cubicBezTo>
                  <a:cubicBezTo>
                    <a:pt x="678" y="371"/>
                    <a:pt x="691" y="371"/>
                    <a:pt x="701" y="371"/>
                  </a:cubicBezTo>
                  <a:cubicBezTo>
                    <a:pt x="728" y="376"/>
                    <a:pt x="757" y="350"/>
                    <a:pt x="781" y="360"/>
                  </a:cubicBezTo>
                  <a:cubicBezTo>
                    <a:pt x="799" y="368"/>
                    <a:pt x="799" y="395"/>
                    <a:pt x="810" y="411"/>
                  </a:cubicBezTo>
                  <a:cubicBezTo>
                    <a:pt x="823" y="432"/>
                    <a:pt x="895" y="567"/>
                    <a:pt x="895" y="477"/>
                  </a:cubicBezTo>
                  <a:cubicBezTo>
                    <a:pt x="895" y="458"/>
                    <a:pt x="855" y="464"/>
                    <a:pt x="839" y="448"/>
                  </a:cubicBezTo>
                  <a:cubicBezTo>
                    <a:pt x="813" y="424"/>
                    <a:pt x="818" y="363"/>
                    <a:pt x="768" y="355"/>
                  </a:cubicBezTo>
                  <a:cubicBezTo>
                    <a:pt x="760" y="355"/>
                    <a:pt x="699" y="368"/>
                    <a:pt x="704" y="331"/>
                  </a:cubicBezTo>
                  <a:cubicBezTo>
                    <a:pt x="707" y="308"/>
                    <a:pt x="744" y="233"/>
                    <a:pt x="720" y="204"/>
                  </a:cubicBezTo>
                  <a:cubicBezTo>
                    <a:pt x="712" y="196"/>
                    <a:pt x="654" y="225"/>
                    <a:pt x="646" y="196"/>
                  </a:cubicBezTo>
                  <a:cubicBezTo>
                    <a:pt x="643" y="191"/>
                    <a:pt x="662" y="196"/>
                    <a:pt x="664" y="191"/>
                  </a:cubicBezTo>
                  <a:cubicBezTo>
                    <a:pt x="670" y="186"/>
                    <a:pt x="646" y="175"/>
                    <a:pt x="651" y="175"/>
                  </a:cubicBezTo>
                  <a:cubicBezTo>
                    <a:pt x="678" y="167"/>
                    <a:pt x="723" y="194"/>
                    <a:pt x="731" y="141"/>
                  </a:cubicBezTo>
                  <a:cubicBezTo>
                    <a:pt x="731" y="135"/>
                    <a:pt x="670" y="69"/>
                    <a:pt x="664" y="59"/>
                  </a:cubicBezTo>
                  <a:cubicBezTo>
                    <a:pt x="656" y="40"/>
                    <a:pt x="654" y="19"/>
                    <a:pt x="654" y="0"/>
                  </a:cubicBezTo>
                  <a:cubicBezTo>
                    <a:pt x="672" y="3"/>
                    <a:pt x="704" y="0"/>
                    <a:pt x="712" y="0"/>
                  </a:cubicBezTo>
                  <a:cubicBezTo>
                    <a:pt x="746" y="6"/>
                    <a:pt x="781" y="24"/>
                    <a:pt x="815" y="30"/>
                  </a:cubicBezTo>
                  <a:cubicBezTo>
                    <a:pt x="813" y="37"/>
                    <a:pt x="813" y="40"/>
                    <a:pt x="818" y="37"/>
                  </a:cubicBezTo>
                  <a:cubicBezTo>
                    <a:pt x="828" y="30"/>
                    <a:pt x="834" y="16"/>
                    <a:pt x="844" y="14"/>
                  </a:cubicBezTo>
                  <a:cubicBezTo>
                    <a:pt x="850" y="14"/>
                    <a:pt x="842" y="27"/>
                    <a:pt x="844" y="32"/>
                  </a:cubicBezTo>
                  <a:cubicBezTo>
                    <a:pt x="852" y="37"/>
                    <a:pt x="863" y="35"/>
                    <a:pt x="871" y="37"/>
                  </a:cubicBezTo>
                  <a:cubicBezTo>
                    <a:pt x="889" y="40"/>
                    <a:pt x="908" y="40"/>
                    <a:pt x="921" y="48"/>
                  </a:cubicBezTo>
                  <a:cubicBezTo>
                    <a:pt x="929" y="53"/>
                    <a:pt x="932" y="64"/>
                    <a:pt x="932" y="72"/>
                  </a:cubicBezTo>
                  <a:cubicBezTo>
                    <a:pt x="932" y="75"/>
                    <a:pt x="926" y="72"/>
                    <a:pt x="926" y="72"/>
                  </a:cubicBezTo>
                  <a:cubicBezTo>
                    <a:pt x="921" y="75"/>
                    <a:pt x="911" y="80"/>
                    <a:pt x="916" y="83"/>
                  </a:cubicBezTo>
                  <a:cubicBezTo>
                    <a:pt x="918" y="88"/>
                    <a:pt x="932" y="77"/>
                    <a:pt x="934" y="83"/>
                  </a:cubicBezTo>
                  <a:cubicBezTo>
                    <a:pt x="942" y="96"/>
                    <a:pt x="940" y="112"/>
                    <a:pt x="934" y="125"/>
                  </a:cubicBezTo>
                  <a:cubicBezTo>
                    <a:pt x="929" y="138"/>
                    <a:pt x="892" y="146"/>
                    <a:pt x="903" y="159"/>
                  </a:cubicBezTo>
                  <a:cubicBezTo>
                    <a:pt x="916" y="178"/>
                    <a:pt x="966" y="130"/>
                    <a:pt x="969" y="154"/>
                  </a:cubicBezTo>
                  <a:cubicBezTo>
                    <a:pt x="971" y="170"/>
                    <a:pt x="942" y="199"/>
                    <a:pt x="958" y="204"/>
                  </a:cubicBezTo>
                  <a:cubicBezTo>
                    <a:pt x="977" y="212"/>
                    <a:pt x="977" y="167"/>
                    <a:pt x="995" y="165"/>
                  </a:cubicBezTo>
                  <a:cubicBezTo>
                    <a:pt x="1011" y="162"/>
                    <a:pt x="1072" y="215"/>
                    <a:pt x="1085" y="210"/>
                  </a:cubicBezTo>
                  <a:cubicBezTo>
                    <a:pt x="1088" y="210"/>
                    <a:pt x="1141" y="149"/>
                    <a:pt x="1159" y="180"/>
                  </a:cubicBezTo>
                  <a:cubicBezTo>
                    <a:pt x="1196" y="249"/>
                    <a:pt x="1011" y="321"/>
                    <a:pt x="1112" y="331"/>
                  </a:cubicBezTo>
                  <a:cubicBezTo>
                    <a:pt x="1133" y="334"/>
                    <a:pt x="1149" y="308"/>
                    <a:pt x="1170" y="308"/>
                  </a:cubicBezTo>
                  <a:cubicBezTo>
                    <a:pt x="1196" y="310"/>
                    <a:pt x="1167" y="387"/>
                    <a:pt x="1226" y="347"/>
                  </a:cubicBezTo>
                  <a:cubicBezTo>
                    <a:pt x="1239" y="339"/>
                    <a:pt x="1247" y="273"/>
                    <a:pt x="1271" y="260"/>
                  </a:cubicBezTo>
                  <a:cubicBezTo>
                    <a:pt x="1305" y="241"/>
                    <a:pt x="1342" y="233"/>
                    <a:pt x="1358" y="270"/>
                  </a:cubicBezTo>
                  <a:cubicBezTo>
                    <a:pt x="1355" y="263"/>
                    <a:pt x="1353" y="249"/>
                    <a:pt x="1355" y="247"/>
                  </a:cubicBezTo>
                  <a:cubicBezTo>
                    <a:pt x="1371" y="228"/>
                    <a:pt x="1392" y="220"/>
                    <a:pt x="1406" y="204"/>
                  </a:cubicBezTo>
                  <a:cubicBezTo>
                    <a:pt x="1421" y="186"/>
                    <a:pt x="1424" y="157"/>
                    <a:pt x="1440" y="138"/>
                  </a:cubicBezTo>
                  <a:cubicBezTo>
                    <a:pt x="1445" y="133"/>
                    <a:pt x="1480" y="146"/>
                    <a:pt x="1511" y="157"/>
                  </a:cubicBezTo>
                  <a:cubicBezTo>
                    <a:pt x="1525" y="154"/>
                    <a:pt x="1538" y="151"/>
                    <a:pt x="1543" y="151"/>
                  </a:cubicBezTo>
                  <a:cubicBezTo>
                    <a:pt x="1562" y="151"/>
                    <a:pt x="1551" y="188"/>
                    <a:pt x="1562" y="204"/>
                  </a:cubicBezTo>
                  <a:cubicBezTo>
                    <a:pt x="1570" y="215"/>
                    <a:pt x="1588" y="210"/>
                    <a:pt x="1596" y="220"/>
                  </a:cubicBezTo>
                  <a:cubicBezTo>
                    <a:pt x="1612" y="233"/>
                    <a:pt x="1620" y="270"/>
                    <a:pt x="1644" y="268"/>
                  </a:cubicBezTo>
                  <a:cubicBezTo>
                    <a:pt x="1662" y="268"/>
                    <a:pt x="1684" y="255"/>
                    <a:pt x="1705" y="260"/>
                  </a:cubicBezTo>
                  <a:cubicBezTo>
                    <a:pt x="1713" y="263"/>
                    <a:pt x="1694" y="276"/>
                    <a:pt x="1694" y="284"/>
                  </a:cubicBezTo>
                  <a:cubicBezTo>
                    <a:pt x="1697" y="305"/>
                    <a:pt x="1705" y="326"/>
                    <a:pt x="1713" y="347"/>
                  </a:cubicBezTo>
                  <a:cubicBezTo>
                    <a:pt x="1721" y="368"/>
                    <a:pt x="1747" y="376"/>
                    <a:pt x="1768" y="384"/>
                  </a:cubicBezTo>
                  <a:cubicBezTo>
                    <a:pt x="1784" y="390"/>
                    <a:pt x="1795" y="392"/>
                    <a:pt x="1803" y="390"/>
                  </a:cubicBezTo>
                  <a:close/>
                  <a:moveTo>
                    <a:pt x="1562" y="186"/>
                  </a:moveTo>
                  <a:cubicBezTo>
                    <a:pt x="1567" y="162"/>
                    <a:pt x="1556" y="133"/>
                    <a:pt x="1564" y="109"/>
                  </a:cubicBezTo>
                  <a:cubicBezTo>
                    <a:pt x="1572" y="85"/>
                    <a:pt x="1652" y="154"/>
                    <a:pt x="1636" y="130"/>
                  </a:cubicBezTo>
                  <a:cubicBezTo>
                    <a:pt x="1625" y="114"/>
                    <a:pt x="1591" y="122"/>
                    <a:pt x="1583" y="104"/>
                  </a:cubicBezTo>
                  <a:cubicBezTo>
                    <a:pt x="1580" y="88"/>
                    <a:pt x="1604" y="75"/>
                    <a:pt x="1615" y="61"/>
                  </a:cubicBezTo>
                  <a:cubicBezTo>
                    <a:pt x="1625" y="53"/>
                    <a:pt x="1607" y="93"/>
                    <a:pt x="1617" y="96"/>
                  </a:cubicBezTo>
                  <a:cubicBezTo>
                    <a:pt x="1636" y="101"/>
                    <a:pt x="1654" y="93"/>
                    <a:pt x="1670" y="98"/>
                  </a:cubicBezTo>
                  <a:cubicBezTo>
                    <a:pt x="1686" y="104"/>
                    <a:pt x="1649" y="125"/>
                    <a:pt x="1654" y="141"/>
                  </a:cubicBezTo>
                  <a:cubicBezTo>
                    <a:pt x="1660" y="159"/>
                    <a:pt x="1684" y="162"/>
                    <a:pt x="1691" y="180"/>
                  </a:cubicBezTo>
                  <a:cubicBezTo>
                    <a:pt x="1697" y="186"/>
                    <a:pt x="1662" y="212"/>
                    <a:pt x="1620" y="223"/>
                  </a:cubicBezTo>
                  <a:cubicBezTo>
                    <a:pt x="1599" y="231"/>
                    <a:pt x="1580" y="199"/>
                    <a:pt x="1562" y="186"/>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1" name="Georgia"/>
            <p:cNvSpPr>
              <a:spLocks/>
            </p:cNvSpPr>
            <p:nvPr/>
          </p:nvSpPr>
          <p:spPr bwMode="auto">
            <a:xfrm>
              <a:off x="6708234" y="4464401"/>
              <a:ext cx="682625" cy="292100"/>
            </a:xfrm>
            <a:custGeom>
              <a:avLst/>
              <a:gdLst>
                <a:gd name="T0" fmla="*/ 1707 w 1895"/>
                <a:gd name="T1" fmla="*/ 164 h 810"/>
                <a:gd name="T2" fmla="*/ 1718 w 1895"/>
                <a:gd name="T3" fmla="*/ 225 h 810"/>
                <a:gd name="T4" fmla="*/ 1734 w 1895"/>
                <a:gd name="T5" fmla="*/ 227 h 810"/>
                <a:gd name="T6" fmla="*/ 1771 w 1895"/>
                <a:gd name="T7" fmla="*/ 346 h 810"/>
                <a:gd name="T8" fmla="*/ 1641 w 1895"/>
                <a:gd name="T9" fmla="*/ 386 h 810"/>
                <a:gd name="T10" fmla="*/ 1644 w 1895"/>
                <a:gd name="T11" fmla="*/ 360 h 810"/>
                <a:gd name="T12" fmla="*/ 1469 w 1895"/>
                <a:gd name="T13" fmla="*/ 487 h 810"/>
                <a:gd name="T14" fmla="*/ 1456 w 1895"/>
                <a:gd name="T15" fmla="*/ 513 h 810"/>
                <a:gd name="T16" fmla="*/ 1149 w 1895"/>
                <a:gd name="T17" fmla="*/ 712 h 810"/>
                <a:gd name="T18" fmla="*/ 1141 w 1895"/>
                <a:gd name="T19" fmla="*/ 704 h 810"/>
                <a:gd name="T20" fmla="*/ 1080 w 1895"/>
                <a:gd name="T21" fmla="*/ 720 h 810"/>
                <a:gd name="T22" fmla="*/ 1045 w 1895"/>
                <a:gd name="T23" fmla="*/ 712 h 810"/>
                <a:gd name="T24" fmla="*/ 1000 w 1895"/>
                <a:gd name="T25" fmla="*/ 672 h 810"/>
                <a:gd name="T26" fmla="*/ 953 w 1895"/>
                <a:gd name="T27" fmla="*/ 675 h 810"/>
                <a:gd name="T28" fmla="*/ 908 w 1895"/>
                <a:gd name="T29" fmla="*/ 651 h 810"/>
                <a:gd name="T30" fmla="*/ 873 w 1895"/>
                <a:gd name="T31" fmla="*/ 720 h 810"/>
                <a:gd name="T32" fmla="*/ 733 w 1895"/>
                <a:gd name="T33" fmla="*/ 762 h 810"/>
                <a:gd name="T34" fmla="*/ 678 w 1895"/>
                <a:gd name="T35" fmla="*/ 804 h 810"/>
                <a:gd name="T36" fmla="*/ 630 w 1895"/>
                <a:gd name="T37" fmla="*/ 807 h 810"/>
                <a:gd name="T38" fmla="*/ 651 w 1895"/>
                <a:gd name="T39" fmla="*/ 677 h 810"/>
                <a:gd name="T40" fmla="*/ 460 w 1895"/>
                <a:gd name="T41" fmla="*/ 434 h 810"/>
                <a:gd name="T42" fmla="*/ 376 w 1895"/>
                <a:gd name="T43" fmla="*/ 442 h 810"/>
                <a:gd name="T44" fmla="*/ 206 w 1895"/>
                <a:gd name="T45" fmla="*/ 405 h 810"/>
                <a:gd name="T46" fmla="*/ 145 w 1895"/>
                <a:gd name="T47" fmla="*/ 402 h 810"/>
                <a:gd name="T48" fmla="*/ 90 w 1895"/>
                <a:gd name="T49" fmla="*/ 368 h 810"/>
                <a:gd name="T50" fmla="*/ 10 w 1895"/>
                <a:gd name="T51" fmla="*/ 373 h 810"/>
                <a:gd name="T52" fmla="*/ 29 w 1895"/>
                <a:gd name="T53" fmla="*/ 365 h 810"/>
                <a:gd name="T54" fmla="*/ 172 w 1895"/>
                <a:gd name="T55" fmla="*/ 243 h 810"/>
                <a:gd name="T56" fmla="*/ 357 w 1895"/>
                <a:gd name="T57" fmla="*/ 233 h 810"/>
                <a:gd name="T58" fmla="*/ 537 w 1895"/>
                <a:gd name="T59" fmla="*/ 211 h 810"/>
                <a:gd name="T60" fmla="*/ 670 w 1895"/>
                <a:gd name="T61" fmla="*/ 158 h 810"/>
                <a:gd name="T62" fmla="*/ 768 w 1895"/>
                <a:gd name="T63" fmla="*/ 150 h 810"/>
                <a:gd name="T64" fmla="*/ 995 w 1895"/>
                <a:gd name="T65" fmla="*/ 150 h 810"/>
                <a:gd name="T66" fmla="*/ 1165 w 1895"/>
                <a:gd name="T67" fmla="*/ 55 h 810"/>
                <a:gd name="T68" fmla="*/ 1241 w 1895"/>
                <a:gd name="T69" fmla="*/ 15 h 810"/>
                <a:gd name="T70" fmla="*/ 1411 w 1895"/>
                <a:gd name="T71" fmla="*/ 8 h 810"/>
                <a:gd name="T72" fmla="*/ 1482 w 1895"/>
                <a:gd name="T73" fmla="*/ 103 h 810"/>
                <a:gd name="T74" fmla="*/ 1527 w 1895"/>
                <a:gd name="T75" fmla="*/ 103 h 810"/>
                <a:gd name="T76" fmla="*/ 1586 w 1895"/>
                <a:gd name="T77" fmla="*/ 124 h 810"/>
                <a:gd name="T78" fmla="*/ 1683 w 1895"/>
                <a:gd name="T79" fmla="*/ 103 h 810"/>
                <a:gd name="T80" fmla="*/ 1713 w 1895"/>
                <a:gd name="T81" fmla="*/ 10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5" h="810">
                  <a:moveTo>
                    <a:pt x="1713" y="100"/>
                  </a:moveTo>
                  <a:cubicBezTo>
                    <a:pt x="1710" y="121"/>
                    <a:pt x="1715" y="143"/>
                    <a:pt x="1707" y="164"/>
                  </a:cubicBezTo>
                  <a:cubicBezTo>
                    <a:pt x="1705" y="172"/>
                    <a:pt x="1689" y="169"/>
                    <a:pt x="1683" y="177"/>
                  </a:cubicBezTo>
                  <a:cubicBezTo>
                    <a:pt x="1678" y="188"/>
                    <a:pt x="1705" y="225"/>
                    <a:pt x="1718" y="225"/>
                  </a:cubicBezTo>
                  <a:cubicBezTo>
                    <a:pt x="1726" y="225"/>
                    <a:pt x="1742" y="209"/>
                    <a:pt x="1742" y="217"/>
                  </a:cubicBezTo>
                  <a:cubicBezTo>
                    <a:pt x="1744" y="222"/>
                    <a:pt x="1734" y="225"/>
                    <a:pt x="1734" y="227"/>
                  </a:cubicBezTo>
                  <a:cubicBezTo>
                    <a:pt x="1731" y="240"/>
                    <a:pt x="1895" y="222"/>
                    <a:pt x="1879" y="307"/>
                  </a:cubicBezTo>
                  <a:cubicBezTo>
                    <a:pt x="1856" y="413"/>
                    <a:pt x="1832" y="325"/>
                    <a:pt x="1771" y="346"/>
                  </a:cubicBezTo>
                  <a:cubicBezTo>
                    <a:pt x="1718" y="365"/>
                    <a:pt x="1752" y="391"/>
                    <a:pt x="1702" y="391"/>
                  </a:cubicBezTo>
                  <a:cubicBezTo>
                    <a:pt x="1681" y="394"/>
                    <a:pt x="1662" y="389"/>
                    <a:pt x="1641" y="386"/>
                  </a:cubicBezTo>
                  <a:cubicBezTo>
                    <a:pt x="1638" y="386"/>
                    <a:pt x="1636" y="386"/>
                    <a:pt x="1636" y="383"/>
                  </a:cubicBezTo>
                  <a:cubicBezTo>
                    <a:pt x="1636" y="376"/>
                    <a:pt x="1652" y="362"/>
                    <a:pt x="1644" y="360"/>
                  </a:cubicBezTo>
                  <a:cubicBezTo>
                    <a:pt x="1604" y="346"/>
                    <a:pt x="1564" y="365"/>
                    <a:pt x="1527" y="376"/>
                  </a:cubicBezTo>
                  <a:cubicBezTo>
                    <a:pt x="1485" y="389"/>
                    <a:pt x="1498" y="466"/>
                    <a:pt x="1469" y="487"/>
                  </a:cubicBezTo>
                  <a:cubicBezTo>
                    <a:pt x="1458" y="492"/>
                    <a:pt x="1427" y="497"/>
                    <a:pt x="1437" y="503"/>
                  </a:cubicBezTo>
                  <a:cubicBezTo>
                    <a:pt x="1443" y="505"/>
                    <a:pt x="1461" y="508"/>
                    <a:pt x="1456" y="513"/>
                  </a:cubicBezTo>
                  <a:cubicBezTo>
                    <a:pt x="1411" y="545"/>
                    <a:pt x="1337" y="556"/>
                    <a:pt x="1300" y="590"/>
                  </a:cubicBezTo>
                  <a:cubicBezTo>
                    <a:pt x="1249" y="630"/>
                    <a:pt x="1212" y="680"/>
                    <a:pt x="1149" y="712"/>
                  </a:cubicBezTo>
                  <a:lnTo>
                    <a:pt x="1146" y="714"/>
                  </a:lnTo>
                  <a:cubicBezTo>
                    <a:pt x="1146" y="709"/>
                    <a:pt x="1143" y="706"/>
                    <a:pt x="1141" y="704"/>
                  </a:cubicBezTo>
                  <a:cubicBezTo>
                    <a:pt x="1133" y="696"/>
                    <a:pt x="1122" y="693"/>
                    <a:pt x="1114" y="696"/>
                  </a:cubicBezTo>
                  <a:cubicBezTo>
                    <a:pt x="1101" y="701"/>
                    <a:pt x="1093" y="717"/>
                    <a:pt x="1080" y="720"/>
                  </a:cubicBezTo>
                  <a:cubicBezTo>
                    <a:pt x="1072" y="720"/>
                    <a:pt x="1072" y="704"/>
                    <a:pt x="1064" y="701"/>
                  </a:cubicBezTo>
                  <a:cubicBezTo>
                    <a:pt x="1056" y="701"/>
                    <a:pt x="1048" y="720"/>
                    <a:pt x="1045" y="712"/>
                  </a:cubicBezTo>
                  <a:cubicBezTo>
                    <a:pt x="1040" y="704"/>
                    <a:pt x="1056" y="696"/>
                    <a:pt x="1056" y="685"/>
                  </a:cubicBezTo>
                  <a:cubicBezTo>
                    <a:pt x="1059" y="667"/>
                    <a:pt x="1019" y="677"/>
                    <a:pt x="1000" y="672"/>
                  </a:cubicBezTo>
                  <a:cubicBezTo>
                    <a:pt x="985" y="669"/>
                    <a:pt x="971" y="659"/>
                    <a:pt x="955" y="659"/>
                  </a:cubicBezTo>
                  <a:cubicBezTo>
                    <a:pt x="950" y="659"/>
                    <a:pt x="955" y="672"/>
                    <a:pt x="953" y="675"/>
                  </a:cubicBezTo>
                  <a:cubicBezTo>
                    <a:pt x="908" y="685"/>
                    <a:pt x="945" y="648"/>
                    <a:pt x="932" y="638"/>
                  </a:cubicBezTo>
                  <a:cubicBezTo>
                    <a:pt x="924" y="632"/>
                    <a:pt x="916" y="646"/>
                    <a:pt x="908" y="651"/>
                  </a:cubicBezTo>
                  <a:cubicBezTo>
                    <a:pt x="897" y="656"/>
                    <a:pt x="879" y="656"/>
                    <a:pt x="873" y="667"/>
                  </a:cubicBezTo>
                  <a:cubicBezTo>
                    <a:pt x="865" y="683"/>
                    <a:pt x="881" y="704"/>
                    <a:pt x="873" y="720"/>
                  </a:cubicBezTo>
                  <a:cubicBezTo>
                    <a:pt x="865" y="730"/>
                    <a:pt x="850" y="728"/>
                    <a:pt x="839" y="730"/>
                  </a:cubicBezTo>
                  <a:cubicBezTo>
                    <a:pt x="805" y="741"/>
                    <a:pt x="762" y="738"/>
                    <a:pt x="733" y="762"/>
                  </a:cubicBezTo>
                  <a:cubicBezTo>
                    <a:pt x="723" y="770"/>
                    <a:pt x="730" y="791"/>
                    <a:pt x="717" y="802"/>
                  </a:cubicBezTo>
                  <a:cubicBezTo>
                    <a:pt x="707" y="810"/>
                    <a:pt x="691" y="804"/>
                    <a:pt x="678" y="804"/>
                  </a:cubicBezTo>
                  <a:cubicBezTo>
                    <a:pt x="664" y="804"/>
                    <a:pt x="651" y="807"/>
                    <a:pt x="635" y="807"/>
                  </a:cubicBezTo>
                  <a:lnTo>
                    <a:pt x="630" y="807"/>
                  </a:lnTo>
                  <a:cubicBezTo>
                    <a:pt x="633" y="791"/>
                    <a:pt x="635" y="778"/>
                    <a:pt x="640" y="762"/>
                  </a:cubicBezTo>
                  <a:cubicBezTo>
                    <a:pt x="651" y="714"/>
                    <a:pt x="670" y="728"/>
                    <a:pt x="651" y="677"/>
                  </a:cubicBezTo>
                  <a:cubicBezTo>
                    <a:pt x="633" y="614"/>
                    <a:pt x="564" y="579"/>
                    <a:pt x="524" y="526"/>
                  </a:cubicBezTo>
                  <a:cubicBezTo>
                    <a:pt x="503" y="503"/>
                    <a:pt x="495" y="450"/>
                    <a:pt x="460" y="434"/>
                  </a:cubicBezTo>
                  <a:cubicBezTo>
                    <a:pt x="442" y="426"/>
                    <a:pt x="421" y="428"/>
                    <a:pt x="400" y="431"/>
                  </a:cubicBezTo>
                  <a:cubicBezTo>
                    <a:pt x="392" y="431"/>
                    <a:pt x="386" y="442"/>
                    <a:pt x="376" y="442"/>
                  </a:cubicBezTo>
                  <a:cubicBezTo>
                    <a:pt x="355" y="439"/>
                    <a:pt x="347" y="405"/>
                    <a:pt x="325" y="394"/>
                  </a:cubicBezTo>
                  <a:cubicBezTo>
                    <a:pt x="262" y="365"/>
                    <a:pt x="262" y="389"/>
                    <a:pt x="206" y="405"/>
                  </a:cubicBezTo>
                  <a:cubicBezTo>
                    <a:pt x="198" y="407"/>
                    <a:pt x="193" y="402"/>
                    <a:pt x="185" y="402"/>
                  </a:cubicBezTo>
                  <a:cubicBezTo>
                    <a:pt x="172" y="402"/>
                    <a:pt x="159" y="397"/>
                    <a:pt x="145" y="402"/>
                  </a:cubicBezTo>
                  <a:cubicBezTo>
                    <a:pt x="140" y="402"/>
                    <a:pt x="145" y="413"/>
                    <a:pt x="143" y="415"/>
                  </a:cubicBezTo>
                  <a:cubicBezTo>
                    <a:pt x="122" y="426"/>
                    <a:pt x="114" y="376"/>
                    <a:pt x="90" y="368"/>
                  </a:cubicBezTo>
                  <a:cubicBezTo>
                    <a:pt x="71" y="362"/>
                    <a:pt x="53" y="368"/>
                    <a:pt x="32" y="370"/>
                  </a:cubicBezTo>
                  <a:cubicBezTo>
                    <a:pt x="24" y="370"/>
                    <a:pt x="18" y="376"/>
                    <a:pt x="10" y="373"/>
                  </a:cubicBezTo>
                  <a:cubicBezTo>
                    <a:pt x="5" y="370"/>
                    <a:pt x="2" y="368"/>
                    <a:pt x="0" y="362"/>
                  </a:cubicBezTo>
                  <a:lnTo>
                    <a:pt x="29" y="365"/>
                  </a:lnTo>
                  <a:cubicBezTo>
                    <a:pt x="29" y="240"/>
                    <a:pt x="61" y="307"/>
                    <a:pt x="140" y="270"/>
                  </a:cubicBezTo>
                  <a:cubicBezTo>
                    <a:pt x="153" y="264"/>
                    <a:pt x="159" y="246"/>
                    <a:pt x="172" y="243"/>
                  </a:cubicBezTo>
                  <a:cubicBezTo>
                    <a:pt x="206" y="235"/>
                    <a:pt x="241" y="270"/>
                    <a:pt x="275" y="264"/>
                  </a:cubicBezTo>
                  <a:cubicBezTo>
                    <a:pt x="280" y="264"/>
                    <a:pt x="349" y="233"/>
                    <a:pt x="357" y="233"/>
                  </a:cubicBezTo>
                  <a:cubicBezTo>
                    <a:pt x="378" y="235"/>
                    <a:pt x="397" y="256"/>
                    <a:pt x="418" y="256"/>
                  </a:cubicBezTo>
                  <a:cubicBezTo>
                    <a:pt x="418" y="256"/>
                    <a:pt x="535" y="211"/>
                    <a:pt x="537" y="211"/>
                  </a:cubicBezTo>
                  <a:cubicBezTo>
                    <a:pt x="606" y="166"/>
                    <a:pt x="455" y="190"/>
                    <a:pt x="609" y="156"/>
                  </a:cubicBezTo>
                  <a:cubicBezTo>
                    <a:pt x="630" y="153"/>
                    <a:pt x="651" y="164"/>
                    <a:pt x="670" y="158"/>
                  </a:cubicBezTo>
                  <a:cubicBezTo>
                    <a:pt x="670" y="158"/>
                    <a:pt x="720" y="121"/>
                    <a:pt x="760" y="132"/>
                  </a:cubicBezTo>
                  <a:cubicBezTo>
                    <a:pt x="765" y="135"/>
                    <a:pt x="762" y="145"/>
                    <a:pt x="768" y="150"/>
                  </a:cubicBezTo>
                  <a:cubicBezTo>
                    <a:pt x="778" y="156"/>
                    <a:pt x="791" y="161"/>
                    <a:pt x="805" y="164"/>
                  </a:cubicBezTo>
                  <a:cubicBezTo>
                    <a:pt x="865" y="169"/>
                    <a:pt x="934" y="148"/>
                    <a:pt x="995" y="150"/>
                  </a:cubicBezTo>
                  <a:cubicBezTo>
                    <a:pt x="1011" y="150"/>
                    <a:pt x="966" y="203"/>
                    <a:pt x="1006" y="203"/>
                  </a:cubicBezTo>
                  <a:cubicBezTo>
                    <a:pt x="1109" y="203"/>
                    <a:pt x="1085" y="92"/>
                    <a:pt x="1165" y="55"/>
                  </a:cubicBezTo>
                  <a:cubicBezTo>
                    <a:pt x="1188" y="45"/>
                    <a:pt x="1215" y="92"/>
                    <a:pt x="1233" y="79"/>
                  </a:cubicBezTo>
                  <a:cubicBezTo>
                    <a:pt x="1249" y="66"/>
                    <a:pt x="1220" y="18"/>
                    <a:pt x="1241" y="15"/>
                  </a:cubicBezTo>
                  <a:cubicBezTo>
                    <a:pt x="1323" y="2"/>
                    <a:pt x="1315" y="37"/>
                    <a:pt x="1374" y="37"/>
                  </a:cubicBezTo>
                  <a:cubicBezTo>
                    <a:pt x="1390" y="37"/>
                    <a:pt x="1398" y="13"/>
                    <a:pt x="1411" y="8"/>
                  </a:cubicBezTo>
                  <a:cubicBezTo>
                    <a:pt x="1427" y="2"/>
                    <a:pt x="1445" y="2"/>
                    <a:pt x="1461" y="0"/>
                  </a:cubicBezTo>
                  <a:cubicBezTo>
                    <a:pt x="1490" y="0"/>
                    <a:pt x="1477" y="87"/>
                    <a:pt x="1482" y="103"/>
                  </a:cubicBezTo>
                  <a:cubicBezTo>
                    <a:pt x="1482" y="105"/>
                    <a:pt x="1488" y="103"/>
                    <a:pt x="1490" y="103"/>
                  </a:cubicBezTo>
                  <a:lnTo>
                    <a:pt x="1527" y="103"/>
                  </a:lnTo>
                  <a:cubicBezTo>
                    <a:pt x="1538" y="103"/>
                    <a:pt x="1551" y="100"/>
                    <a:pt x="1562" y="103"/>
                  </a:cubicBezTo>
                  <a:cubicBezTo>
                    <a:pt x="1572" y="108"/>
                    <a:pt x="1578" y="124"/>
                    <a:pt x="1586" y="124"/>
                  </a:cubicBezTo>
                  <a:cubicBezTo>
                    <a:pt x="1588" y="124"/>
                    <a:pt x="1652" y="92"/>
                    <a:pt x="1654" y="92"/>
                  </a:cubicBezTo>
                  <a:cubicBezTo>
                    <a:pt x="1662" y="92"/>
                    <a:pt x="1673" y="103"/>
                    <a:pt x="1683" y="103"/>
                  </a:cubicBezTo>
                  <a:cubicBezTo>
                    <a:pt x="1689" y="103"/>
                    <a:pt x="1699" y="100"/>
                    <a:pt x="1713" y="95"/>
                  </a:cubicBezTo>
                  <a:lnTo>
                    <a:pt x="1713" y="10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2" name="France"/>
            <p:cNvSpPr>
              <a:spLocks noEditPoints="1"/>
            </p:cNvSpPr>
            <p:nvPr/>
          </p:nvSpPr>
          <p:spPr bwMode="auto">
            <a:xfrm>
              <a:off x="2817271" y="4167538"/>
              <a:ext cx="1201738" cy="1258888"/>
            </a:xfrm>
            <a:custGeom>
              <a:avLst/>
              <a:gdLst>
                <a:gd name="T0" fmla="*/ 2041 w 3336"/>
                <a:gd name="T1" fmla="*/ 241 h 3492"/>
                <a:gd name="T2" fmla="*/ 2134 w 3336"/>
                <a:gd name="T3" fmla="*/ 413 h 3492"/>
                <a:gd name="T4" fmla="*/ 2298 w 3336"/>
                <a:gd name="T5" fmla="*/ 448 h 3492"/>
                <a:gd name="T6" fmla="*/ 2393 w 3336"/>
                <a:gd name="T7" fmla="*/ 543 h 3492"/>
                <a:gd name="T8" fmla="*/ 2496 w 3336"/>
                <a:gd name="T9" fmla="*/ 599 h 3492"/>
                <a:gd name="T10" fmla="*/ 2650 w 3336"/>
                <a:gd name="T11" fmla="*/ 633 h 3492"/>
                <a:gd name="T12" fmla="*/ 2880 w 3336"/>
                <a:gd name="T13" fmla="*/ 771 h 3492"/>
                <a:gd name="T14" fmla="*/ 2878 w 3336"/>
                <a:gd name="T15" fmla="*/ 1133 h 3492"/>
                <a:gd name="T16" fmla="*/ 2737 w 3336"/>
                <a:gd name="T17" fmla="*/ 1332 h 3492"/>
                <a:gd name="T18" fmla="*/ 2658 w 3336"/>
                <a:gd name="T19" fmla="*/ 1472 h 3492"/>
                <a:gd name="T20" fmla="*/ 2478 w 3336"/>
                <a:gd name="T21" fmla="*/ 1766 h 3492"/>
                <a:gd name="T22" fmla="*/ 2674 w 3336"/>
                <a:gd name="T23" fmla="*/ 1684 h 3492"/>
                <a:gd name="T24" fmla="*/ 2684 w 3336"/>
                <a:gd name="T25" fmla="*/ 1816 h 3492"/>
                <a:gd name="T26" fmla="*/ 2753 w 3336"/>
                <a:gd name="T27" fmla="*/ 2039 h 3492"/>
                <a:gd name="T28" fmla="*/ 2716 w 3336"/>
                <a:gd name="T29" fmla="*/ 2293 h 3492"/>
                <a:gd name="T30" fmla="*/ 2666 w 3336"/>
                <a:gd name="T31" fmla="*/ 2383 h 3492"/>
                <a:gd name="T32" fmla="*/ 2769 w 3336"/>
                <a:gd name="T33" fmla="*/ 2629 h 3492"/>
                <a:gd name="T34" fmla="*/ 2674 w 3336"/>
                <a:gd name="T35" fmla="*/ 2685 h 3492"/>
                <a:gd name="T36" fmla="*/ 2584 w 3336"/>
                <a:gd name="T37" fmla="*/ 2806 h 3492"/>
                <a:gd name="T38" fmla="*/ 2380 w 3336"/>
                <a:gd name="T39" fmla="*/ 2836 h 3492"/>
                <a:gd name="T40" fmla="*/ 2253 w 3336"/>
                <a:gd name="T41" fmla="*/ 2724 h 3492"/>
                <a:gd name="T42" fmla="*/ 2192 w 3336"/>
                <a:gd name="T43" fmla="*/ 2698 h 3492"/>
                <a:gd name="T44" fmla="*/ 1970 w 3336"/>
                <a:gd name="T45" fmla="*/ 2663 h 3492"/>
                <a:gd name="T46" fmla="*/ 1649 w 3336"/>
                <a:gd name="T47" fmla="*/ 2862 h 3492"/>
                <a:gd name="T48" fmla="*/ 1565 w 3336"/>
                <a:gd name="T49" fmla="*/ 2997 h 3492"/>
                <a:gd name="T50" fmla="*/ 1318 w 3336"/>
                <a:gd name="T51" fmla="*/ 2941 h 3492"/>
                <a:gd name="T52" fmla="*/ 1199 w 3336"/>
                <a:gd name="T53" fmla="*/ 2846 h 3492"/>
                <a:gd name="T54" fmla="*/ 969 w 3336"/>
                <a:gd name="T55" fmla="*/ 2830 h 3492"/>
                <a:gd name="T56" fmla="*/ 709 w 3336"/>
                <a:gd name="T57" fmla="*/ 2693 h 3492"/>
                <a:gd name="T58" fmla="*/ 524 w 3336"/>
                <a:gd name="T59" fmla="*/ 2547 h 3492"/>
                <a:gd name="T60" fmla="*/ 672 w 3336"/>
                <a:gd name="T61" fmla="*/ 2097 h 3492"/>
                <a:gd name="T62" fmla="*/ 744 w 3336"/>
                <a:gd name="T63" fmla="*/ 1798 h 3492"/>
                <a:gd name="T64" fmla="*/ 860 w 3336"/>
                <a:gd name="T65" fmla="*/ 2010 h 3492"/>
                <a:gd name="T66" fmla="*/ 728 w 3336"/>
                <a:gd name="T67" fmla="*/ 1742 h 3492"/>
                <a:gd name="T68" fmla="*/ 776 w 3336"/>
                <a:gd name="T69" fmla="*/ 1533 h 3492"/>
                <a:gd name="T70" fmla="*/ 688 w 3336"/>
                <a:gd name="T71" fmla="*/ 1485 h 3492"/>
                <a:gd name="T72" fmla="*/ 609 w 3336"/>
                <a:gd name="T73" fmla="*/ 1252 h 3492"/>
                <a:gd name="T74" fmla="*/ 434 w 3336"/>
                <a:gd name="T75" fmla="*/ 1059 h 3492"/>
                <a:gd name="T76" fmla="*/ 379 w 3336"/>
                <a:gd name="T77" fmla="*/ 1012 h 3492"/>
                <a:gd name="T78" fmla="*/ 254 w 3336"/>
                <a:gd name="T79" fmla="*/ 911 h 3492"/>
                <a:gd name="T80" fmla="*/ 98 w 3336"/>
                <a:gd name="T81" fmla="*/ 829 h 3492"/>
                <a:gd name="T82" fmla="*/ 103 w 3336"/>
                <a:gd name="T83" fmla="*/ 715 h 3492"/>
                <a:gd name="T84" fmla="*/ 159 w 3336"/>
                <a:gd name="T85" fmla="*/ 675 h 3492"/>
                <a:gd name="T86" fmla="*/ 275 w 3336"/>
                <a:gd name="T87" fmla="*/ 628 h 3492"/>
                <a:gd name="T88" fmla="*/ 431 w 3336"/>
                <a:gd name="T89" fmla="*/ 575 h 3492"/>
                <a:gd name="T90" fmla="*/ 588 w 3336"/>
                <a:gd name="T91" fmla="*/ 691 h 3492"/>
                <a:gd name="T92" fmla="*/ 789 w 3336"/>
                <a:gd name="T93" fmla="*/ 720 h 3492"/>
                <a:gd name="T94" fmla="*/ 826 w 3336"/>
                <a:gd name="T95" fmla="*/ 519 h 3492"/>
                <a:gd name="T96" fmla="*/ 784 w 3336"/>
                <a:gd name="T97" fmla="*/ 384 h 3492"/>
                <a:gd name="T98" fmla="*/ 919 w 3336"/>
                <a:gd name="T99" fmla="*/ 366 h 3492"/>
                <a:gd name="T100" fmla="*/ 1091 w 3336"/>
                <a:gd name="T101" fmla="*/ 519 h 3492"/>
                <a:gd name="T102" fmla="*/ 1485 w 3336"/>
                <a:gd name="T103" fmla="*/ 344 h 3492"/>
                <a:gd name="T104" fmla="*/ 1586 w 3336"/>
                <a:gd name="T105" fmla="*/ 223 h 3492"/>
                <a:gd name="T106" fmla="*/ 3298 w 3336"/>
                <a:gd name="T107" fmla="*/ 2888 h 3492"/>
                <a:gd name="T108" fmla="*/ 3330 w 3336"/>
                <a:gd name="T109" fmla="*/ 3143 h 3492"/>
                <a:gd name="T110" fmla="*/ 3251 w 3336"/>
                <a:gd name="T111" fmla="*/ 3397 h 3492"/>
                <a:gd name="T112" fmla="*/ 3092 w 3336"/>
                <a:gd name="T113" fmla="*/ 3320 h 3492"/>
                <a:gd name="T114" fmla="*/ 3103 w 3336"/>
                <a:gd name="T115" fmla="*/ 3140 h 3492"/>
                <a:gd name="T116" fmla="*/ 3156 w 3336"/>
                <a:gd name="T117" fmla="*/ 3016 h 3492"/>
                <a:gd name="T118" fmla="*/ 3298 w 3336"/>
                <a:gd name="T119" fmla="*/ 2888 h 3492"/>
                <a:gd name="T120" fmla="*/ 2687 w 3336"/>
                <a:gd name="T121" fmla="*/ 266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6" h="3492">
                  <a:moveTo>
                    <a:pt x="1813" y="0"/>
                  </a:moveTo>
                  <a:cubicBezTo>
                    <a:pt x="1819" y="37"/>
                    <a:pt x="1821" y="138"/>
                    <a:pt x="1880" y="138"/>
                  </a:cubicBezTo>
                  <a:cubicBezTo>
                    <a:pt x="1901" y="138"/>
                    <a:pt x="1914" y="101"/>
                    <a:pt x="1930" y="109"/>
                  </a:cubicBezTo>
                  <a:cubicBezTo>
                    <a:pt x="1964" y="122"/>
                    <a:pt x="1948" y="183"/>
                    <a:pt x="1959" y="204"/>
                  </a:cubicBezTo>
                  <a:cubicBezTo>
                    <a:pt x="1975" y="241"/>
                    <a:pt x="2033" y="199"/>
                    <a:pt x="2041" y="241"/>
                  </a:cubicBezTo>
                  <a:cubicBezTo>
                    <a:pt x="2044" y="252"/>
                    <a:pt x="2036" y="265"/>
                    <a:pt x="2038" y="276"/>
                  </a:cubicBezTo>
                  <a:cubicBezTo>
                    <a:pt x="2044" y="297"/>
                    <a:pt x="2152" y="270"/>
                    <a:pt x="2157" y="315"/>
                  </a:cubicBezTo>
                  <a:cubicBezTo>
                    <a:pt x="2157" y="331"/>
                    <a:pt x="2136" y="344"/>
                    <a:pt x="2136" y="360"/>
                  </a:cubicBezTo>
                  <a:cubicBezTo>
                    <a:pt x="2134" y="371"/>
                    <a:pt x="2155" y="371"/>
                    <a:pt x="2155" y="379"/>
                  </a:cubicBezTo>
                  <a:cubicBezTo>
                    <a:pt x="2155" y="392"/>
                    <a:pt x="2142" y="400"/>
                    <a:pt x="2134" y="413"/>
                  </a:cubicBezTo>
                  <a:cubicBezTo>
                    <a:pt x="2126" y="429"/>
                    <a:pt x="2213" y="450"/>
                    <a:pt x="2250" y="416"/>
                  </a:cubicBezTo>
                  <a:cubicBezTo>
                    <a:pt x="2269" y="400"/>
                    <a:pt x="2285" y="352"/>
                    <a:pt x="2303" y="368"/>
                  </a:cubicBezTo>
                  <a:cubicBezTo>
                    <a:pt x="2308" y="374"/>
                    <a:pt x="2295" y="382"/>
                    <a:pt x="2293" y="389"/>
                  </a:cubicBezTo>
                  <a:cubicBezTo>
                    <a:pt x="2290" y="400"/>
                    <a:pt x="2279" y="411"/>
                    <a:pt x="2279" y="424"/>
                  </a:cubicBezTo>
                  <a:cubicBezTo>
                    <a:pt x="2279" y="434"/>
                    <a:pt x="2295" y="437"/>
                    <a:pt x="2298" y="448"/>
                  </a:cubicBezTo>
                  <a:cubicBezTo>
                    <a:pt x="2298" y="461"/>
                    <a:pt x="2277" y="477"/>
                    <a:pt x="2287" y="487"/>
                  </a:cubicBezTo>
                  <a:cubicBezTo>
                    <a:pt x="2298" y="503"/>
                    <a:pt x="2324" y="495"/>
                    <a:pt x="2343" y="503"/>
                  </a:cubicBezTo>
                  <a:cubicBezTo>
                    <a:pt x="2353" y="511"/>
                    <a:pt x="2356" y="527"/>
                    <a:pt x="2367" y="535"/>
                  </a:cubicBezTo>
                  <a:cubicBezTo>
                    <a:pt x="2369" y="538"/>
                    <a:pt x="2377" y="527"/>
                    <a:pt x="2383" y="530"/>
                  </a:cubicBezTo>
                  <a:cubicBezTo>
                    <a:pt x="2388" y="532"/>
                    <a:pt x="2390" y="538"/>
                    <a:pt x="2393" y="543"/>
                  </a:cubicBezTo>
                  <a:cubicBezTo>
                    <a:pt x="2393" y="546"/>
                    <a:pt x="2380" y="551"/>
                    <a:pt x="2383" y="554"/>
                  </a:cubicBezTo>
                  <a:cubicBezTo>
                    <a:pt x="2390" y="559"/>
                    <a:pt x="2404" y="554"/>
                    <a:pt x="2409" y="562"/>
                  </a:cubicBezTo>
                  <a:cubicBezTo>
                    <a:pt x="2417" y="572"/>
                    <a:pt x="2406" y="596"/>
                    <a:pt x="2420" y="601"/>
                  </a:cubicBezTo>
                  <a:cubicBezTo>
                    <a:pt x="2435" y="609"/>
                    <a:pt x="2454" y="591"/>
                    <a:pt x="2473" y="593"/>
                  </a:cubicBezTo>
                  <a:cubicBezTo>
                    <a:pt x="2480" y="593"/>
                    <a:pt x="2488" y="596"/>
                    <a:pt x="2496" y="599"/>
                  </a:cubicBezTo>
                  <a:cubicBezTo>
                    <a:pt x="2510" y="604"/>
                    <a:pt x="2520" y="609"/>
                    <a:pt x="2531" y="614"/>
                  </a:cubicBezTo>
                  <a:cubicBezTo>
                    <a:pt x="2533" y="617"/>
                    <a:pt x="2531" y="628"/>
                    <a:pt x="2533" y="625"/>
                  </a:cubicBezTo>
                  <a:cubicBezTo>
                    <a:pt x="2549" y="625"/>
                    <a:pt x="2563" y="612"/>
                    <a:pt x="2576" y="612"/>
                  </a:cubicBezTo>
                  <a:cubicBezTo>
                    <a:pt x="2592" y="612"/>
                    <a:pt x="2608" y="620"/>
                    <a:pt x="2621" y="625"/>
                  </a:cubicBezTo>
                  <a:cubicBezTo>
                    <a:pt x="2626" y="633"/>
                    <a:pt x="2642" y="625"/>
                    <a:pt x="2650" y="633"/>
                  </a:cubicBezTo>
                  <a:cubicBezTo>
                    <a:pt x="2671" y="646"/>
                    <a:pt x="2684" y="707"/>
                    <a:pt x="2711" y="734"/>
                  </a:cubicBezTo>
                  <a:cubicBezTo>
                    <a:pt x="2743" y="768"/>
                    <a:pt x="2690" y="659"/>
                    <a:pt x="2769" y="731"/>
                  </a:cubicBezTo>
                  <a:cubicBezTo>
                    <a:pt x="2774" y="736"/>
                    <a:pt x="2764" y="747"/>
                    <a:pt x="2766" y="755"/>
                  </a:cubicBezTo>
                  <a:cubicBezTo>
                    <a:pt x="2772" y="763"/>
                    <a:pt x="2856" y="728"/>
                    <a:pt x="2870" y="739"/>
                  </a:cubicBezTo>
                  <a:cubicBezTo>
                    <a:pt x="2878" y="747"/>
                    <a:pt x="2872" y="763"/>
                    <a:pt x="2880" y="771"/>
                  </a:cubicBezTo>
                  <a:cubicBezTo>
                    <a:pt x="2891" y="779"/>
                    <a:pt x="3050" y="797"/>
                    <a:pt x="3039" y="816"/>
                  </a:cubicBezTo>
                  <a:cubicBezTo>
                    <a:pt x="3010" y="866"/>
                    <a:pt x="2957" y="898"/>
                    <a:pt x="2936" y="940"/>
                  </a:cubicBezTo>
                  <a:cubicBezTo>
                    <a:pt x="2928" y="959"/>
                    <a:pt x="2925" y="1017"/>
                    <a:pt x="2923" y="1033"/>
                  </a:cubicBezTo>
                  <a:lnTo>
                    <a:pt x="2885" y="1094"/>
                  </a:lnTo>
                  <a:cubicBezTo>
                    <a:pt x="2880" y="1107"/>
                    <a:pt x="2875" y="1120"/>
                    <a:pt x="2878" y="1133"/>
                  </a:cubicBezTo>
                  <a:cubicBezTo>
                    <a:pt x="2878" y="1141"/>
                    <a:pt x="2888" y="1141"/>
                    <a:pt x="2888" y="1147"/>
                  </a:cubicBezTo>
                  <a:cubicBezTo>
                    <a:pt x="2885" y="1184"/>
                    <a:pt x="2859" y="1218"/>
                    <a:pt x="2862" y="1255"/>
                  </a:cubicBezTo>
                  <a:cubicBezTo>
                    <a:pt x="2862" y="1290"/>
                    <a:pt x="2862" y="1300"/>
                    <a:pt x="2864" y="1300"/>
                  </a:cubicBezTo>
                  <a:cubicBezTo>
                    <a:pt x="2774" y="1393"/>
                    <a:pt x="2806" y="1292"/>
                    <a:pt x="2732" y="1313"/>
                  </a:cubicBezTo>
                  <a:cubicBezTo>
                    <a:pt x="2727" y="1316"/>
                    <a:pt x="2737" y="1327"/>
                    <a:pt x="2737" y="1332"/>
                  </a:cubicBezTo>
                  <a:cubicBezTo>
                    <a:pt x="2737" y="1335"/>
                    <a:pt x="2732" y="1332"/>
                    <a:pt x="2732" y="1332"/>
                  </a:cubicBezTo>
                  <a:cubicBezTo>
                    <a:pt x="2724" y="1342"/>
                    <a:pt x="2703" y="1353"/>
                    <a:pt x="2708" y="1366"/>
                  </a:cubicBezTo>
                  <a:cubicBezTo>
                    <a:pt x="2711" y="1380"/>
                    <a:pt x="2750" y="1353"/>
                    <a:pt x="2750" y="1366"/>
                  </a:cubicBezTo>
                  <a:cubicBezTo>
                    <a:pt x="2748" y="1403"/>
                    <a:pt x="2735" y="1374"/>
                    <a:pt x="2721" y="1385"/>
                  </a:cubicBezTo>
                  <a:cubicBezTo>
                    <a:pt x="2698" y="1403"/>
                    <a:pt x="2676" y="1456"/>
                    <a:pt x="2658" y="1472"/>
                  </a:cubicBezTo>
                  <a:cubicBezTo>
                    <a:pt x="2642" y="1491"/>
                    <a:pt x="2605" y="1483"/>
                    <a:pt x="2594" y="1504"/>
                  </a:cubicBezTo>
                  <a:cubicBezTo>
                    <a:pt x="2586" y="1522"/>
                    <a:pt x="2602" y="1546"/>
                    <a:pt x="2594" y="1562"/>
                  </a:cubicBezTo>
                  <a:cubicBezTo>
                    <a:pt x="2584" y="1591"/>
                    <a:pt x="2536" y="1591"/>
                    <a:pt x="2518" y="1618"/>
                  </a:cubicBezTo>
                  <a:cubicBezTo>
                    <a:pt x="2486" y="1657"/>
                    <a:pt x="2520" y="1695"/>
                    <a:pt x="2507" y="1737"/>
                  </a:cubicBezTo>
                  <a:cubicBezTo>
                    <a:pt x="2504" y="1745"/>
                    <a:pt x="2478" y="1732"/>
                    <a:pt x="2478" y="1766"/>
                  </a:cubicBezTo>
                  <a:cubicBezTo>
                    <a:pt x="2478" y="1771"/>
                    <a:pt x="2465" y="1777"/>
                    <a:pt x="2467" y="1777"/>
                  </a:cubicBezTo>
                  <a:cubicBezTo>
                    <a:pt x="2499" y="1785"/>
                    <a:pt x="2536" y="1771"/>
                    <a:pt x="2552" y="1740"/>
                  </a:cubicBezTo>
                  <a:cubicBezTo>
                    <a:pt x="2555" y="1734"/>
                    <a:pt x="2541" y="1729"/>
                    <a:pt x="2539" y="1724"/>
                  </a:cubicBezTo>
                  <a:cubicBezTo>
                    <a:pt x="2539" y="1716"/>
                    <a:pt x="2536" y="1710"/>
                    <a:pt x="2541" y="1705"/>
                  </a:cubicBezTo>
                  <a:cubicBezTo>
                    <a:pt x="2565" y="1668"/>
                    <a:pt x="2639" y="1668"/>
                    <a:pt x="2674" y="1684"/>
                  </a:cubicBezTo>
                  <a:cubicBezTo>
                    <a:pt x="2684" y="1687"/>
                    <a:pt x="2663" y="1702"/>
                    <a:pt x="2666" y="1710"/>
                  </a:cubicBezTo>
                  <a:cubicBezTo>
                    <a:pt x="2666" y="1724"/>
                    <a:pt x="2682" y="1729"/>
                    <a:pt x="2684" y="1742"/>
                  </a:cubicBezTo>
                  <a:cubicBezTo>
                    <a:pt x="2687" y="1758"/>
                    <a:pt x="2650" y="1755"/>
                    <a:pt x="2666" y="1782"/>
                  </a:cubicBezTo>
                  <a:cubicBezTo>
                    <a:pt x="2671" y="1787"/>
                    <a:pt x="2687" y="1779"/>
                    <a:pt x="2690" y="1787"/>
                  </a:cubicBezTo>
                  <a:cubicBezTo>
                    <a:pt x="2695" y="1795"/>
                    <a:pt x="2682" y="1808"/>
                    <a:pt x="2684" y="1816"/>
                  </a:cubicBezTo>
                  <a:cubicBezTo>
                    <a:pt x="2687" y="1822"/>
                    <a:pt x="2698" y="1806"/>
                    <a:pt x="2700" y="1811"/>
                  </a:cubicBezTo>
                  <a:cubicBezTo>
                    <a:pt x="2713" y="1824"/>
                    <a:pt x="2713" y="1843"/>
                    <a:pt x="2724" y="1859"/>
                  </a:cubicBezTo>
                  <a:cubicBezTo>
                    <a:pt x="2602" y="1930"/>
                    <a:pt x="2671" y="1898"/>
                    <a:pt x="2708" y="1962"/>
                  </a:cubicBezTo>
                  <a:cubicBezTo>
                    <a:pt x="2713" y="1973"/>
                    <a:pt x="2703" y="1991"/>
                    <a:pt x="2711" y="2002"/>
                  </a:cubicBezTo>
                  <a:cubicBezTo>
                    <a:pt x="2719" y="2020"/>
                    <a:pt x="2745" y="2023"/>
                    <a:pt x="2753" y="2039"/>
                  </a:cubicBezTo>
                  <a:cubicBezTo>
                    <a:pt x="2766" y="2063"/>
                    <a:pt x="2682" y="2131"/>
                    <a:pt x="2668" y="2134"/>
                  </a:cubicBezTo>
                  <a:cubicBezTo>
                    <a:pt x="2660" y="2137"/>
                    <a:pt x="2655" y="2121"/>
                    <a:pt x="2647" y="2121"/>
                  </a:cubicBezTo>
                  <a:cubicBezTo>
                    <a:pt x="2634" y="2123"/>
                    <a:pt x="2610" y="2123"/>
                    <a:pt x="2610" y="2137"/>
                  </a:cubicBezTo>
                  <a:cubicBezTo>
                    <a:pt x="2605" y="2179"/>
                    <a:pt x="2692" y="2213"/>
                    <a:pt x="2705" y="2235"/>
                  </a:cubicBezTo>
                  <a:cubicBezTo>
                    <a:pt x="2713" y="2250"/>
                    <a:pt x="2716" y="2272"/>
                    <a:pt x="2716" y="2293"/>
                  </a:cubicBezTo>
                  <a:cubicBezTo>
                    <a:pt x="2713" y="2301"/>
                    <a:pt x="2690" y="2288"/>
                    <a:pt x="2687" y="2295"/>
                  </a:cubicBezTo>
                  <a:cubicBezTo>
                    <a:pt x="2684" y="2301"/>
                    <a:pt x="2692" y="2306"/>
                    <a:pt x="2690" y="2309"/>
                  </a:cubicBezTo>
                  <a:cubicBezTo>
                    <a:pt x="2682" y="2322"/>
                    <a:pt x="2668" y="2330"/>
                    <a:pt x="2658" y="2340"/>
                  </a:cubicBezTo>
                  <a:cubicBezTo>
                    <a:pt x="2650" y="2356"/>
                    <a:pt x="2676" y="2364"/>
                    <a:pt x="2679" y="2372"/>
                  </a:cubicBezTo>
                  <a:cubicBezTo>
                    <a:pt x="2679" y="2378"/>
                    <a:pt x="2666" y="2378"/>
                    <a:pt x="2666" y="2383"/>
                  </a:cubicBezTo>
                  <a:cubicBezTo>
                    <a:pt x="2663" y="2420"/>
                    <a:pt x="2732" y="2470"/>
                    <a:pt x="2761" y="2478"/>
                  </a:cubicBezTo>
                  <a:cubicBezTo>
                    <a:pt x="2777" y="2483"/>
                    <a:pt x="2795" y="2475"/>
                    <a:pt x="2811" y="2475"/>
                  </a:cubicBezTo>
                  <a:cubicBezTo>
                    <a:pt x="2827" y="2473"/>
                    <a:pt x="2846" y="2462"/>
                    <a:pt x="2859" y="2470"/>
                  </a:cubicBezTo>
                  <a:cubicBezTo>
                    <a:pt x="2899" y="2499"/>
                    <a:pt x="2809" y="2560"/>
                    <a:pt x="2822" y="2608"/>
                  </a:cubicBezTo>
                  <a:cubicBezTo>
                    <a:pt x="2819" y="2608"/>
                    <a:pt x="2774" y="2624"/>
                    <a:pt x="2769" y="2629"/>
                  </a:cubicBezTo>
                  <a:cubicBezTo>
                    <a:pt x="2766" y="2632"/>
                    <a:pt x="2774" y="2642"/>
                    <a:pt x="2769" y="2642"/>
                  </a:cubicBezTo>
                  <a:cubicBezTo>
                    <a:pt x="2766" y="2640"/>
                    <a:pt x="2769" y="2629"/>
                    <a:pt x="2766" y="2629"/>
                  </a:cubicBezTo>
                  <a:cubicBezTo>
                    <a:pt x="2750" y="2632"/>
                    <a:pt x="2732" y="2634"/>
                    <a:pt x="2721" y="2645"/>
                  </a:cubicBezTo>
                  <a:cubicBezTo>
                    <a:pt x="2713" y="2653"/>
                    <a:pt x="2727" y="2671"/>
                    <a:pt x="2716" y="2679"/>
                  </a:cubicBezTo>
                  <a:cubicBezTo>
                    <a:pt x="2705" y="2687"/>
                    <a:pt x="2687" y="2677"/>
                    <a:pt x="2674" y="2685"/>
                  </a:cubicBezTo>
                  <a:cubicBezTo>
                    <a:pt x="2663" y="2693"/>
                    <a:pt x="2666" y="2714"/>
                    <a:pt x="2653" y="2724"/>
                  </a:cubicBezTo>
                  <a:cubicBezTo>
                    <a:pt x="2642" y="2730"/>
                    <a:pt x="2629" y="2716"/>
                    <a:pt x="2618" y="2722"/>
                  </a:cubicBezTo>
                  <a:cubicBezTo>
                    <a:pt x="2610" y="2724"/>
                    <a:pt x="2615" y="2738"/>
                    <a:pt x="2608" y="2746"/>
                  </a:cubicBezTo>
                  <a:cubicBezTo>
                    <a:pt x="2600" y="2756"/>
                    <a:pt x="2578" y="2759"/>
                    <a:pt x="2573" y="2772"/>
                  </a:cubicBezTo>
                  <a:cubicBezTo>
                    <a:pt x="2570" y="2783"/>
                    <a:pt x="2594" y="2798"/>
                    <a:pt x="2584" y="2806"/>
                  </a:cubicBezTo>
                  <a:cubicBezTo>
                    <a:pt x="2570" y="2820"/>
                    <a:pt x="2544" y="2806"/>
                    <a:pt x="2525" y="2809"/>
                  </a:cubicBezTo>
                  <a:cubicBezTo>
                    <a:pt x="2502" y="2814"/>
                    <a:pt x="2486" y="2838"/>
                    <a:pt x="2465" y="2846"/>
                  </a:cubicBezTo>
                  <a:cubicBezTo>
                    <a:pt x="2441" y="2854"/>
                    <a:pt x="2459" y="2817"/>
                    <a:pt x="2406" y="2814"/>
                  </a:cubicBezTo>
                  <a:cubicBezTo>
                    <a:pt x="2372" y="2812"/>
                    <a:pt x="2409" y="2828"/>
                    <a:pt x="2404" y="2833"/>
                  </a:cubicBezTo>
                  <a:cubicBezTo>
                    <a:pt x="2398" y="2838"/>
                    <a:pt x="2388" y="2838"/>
                    <a:pt x="2380" y="2836"/>
                  </a:cubicBezTo>
                  <a:cubicBezTo>
                    <a:pt x="2372" y="2836"/>
                    <a:pt x="2364" y="2836"/>
                    <a:pt x="2361" y="2830"/>
                  </a:cubicBezTo>
                  <a:cubicBezTo>
                    <a:pt x="2361" y="2825"/>
                    <a:pt x="2380" y="2812"/>
                    <a:pt x="2343" y="2793"/>
                  </a:cubicBezTo>
                  <a:cubicBezTo>
                    <a:pt x="2335" y="2791"/>
                    <a:pt x="2327" y="2793"/>
                    <a:pt x="2316" y="2793"/>
                  </a:cubicBezTo>
                  <a:cubicBezTo>
                    <a:pt x="2298" y="2788"/>
                    <a:pt x="2277" y="2791"/>
                    <a:pt x="2263" y="2777"/>
                  </a:cubicBezTo>
                  <a:cubicBezTo>
                    <a:pt x="2250" y="2764"/>
                    <a:pt x="2263" y="2738"/>
                    <a:pt x="2253" y="2724"/>
                  </a:cubicBezTo>
                  <a:cubicBezTo>
                    <a:pt x="2247" y="2716"/>
                    <a:pt x="2237" y="2735"/>
                    <a:pt x="2226" y="2735"/>
                  </a:cubicBezTo>
                  <a:cubicBezTo>
                    <a:pt x="2210" y="2735"/>
                    <a:pt x="2179" y="2740"/>
                    <a:pt x="2181" y="2724"/>
                  </a:cubicBezTo>
                  <a:cubicBezTo>
                    <a:pt x="2184" y="2703"/>
                    <a:pt x="2232" y="2711"/>
                    <a:pt x="2234" y="2690"/>
                  </a:cubicBezTo>
                  <a:cubicBezTo>
                    <a:pt x="2234" y="2669"/>
                    <a:pt x="2205" y="2653"/>
                    <a:pt x="2187" y="2656"/>
                  </a:cubicBezTo>
                  <a:cubicBezTo>
                    <a:pt x="2171" y="2658"/>
                    <a:pt x="2200" y="2687"/>
                    <a:pt x="2192" y="2698"/>
                  </a:cubicBezTo>
                  <a:cubicBezTo>
                    <a:pt x="2179" y="2711"/>
                    <a:pt x="2157" y="2719"/>
                    <a:pt x="2139" y="2716"/>
                  </a:cubicBezTo>
                  <a:cubicBezTo>
                    <a:pt x="2097" y="2714"/>
                    <a:pt x="2110" y="2640"/>
                    <a:pt x="2102" y="2650"/>
                  </a:cubicBezTo>
                  <a:cubicBezTo>
                    <a:pt x="2065" y="2693"/>
                    <a:pt x="2147" y="2711"/>
                    <a:pt x="2123" y="2722"/>
                  </a:cubicBezTo>
                  <a:cubicBezTo>
                    <a:pt x="2038" y="2756"/>
                    <a:pt x="2075" y="2701"/>
                    <a:pt x="2073" y="2690"/>
                  </a:cubicBezTo>
                  <a:cubicBezTo>
                    <a:pt x="2070" y="2679"/>
                    <a:pt x="1977" y="2669"/>
                    <a:pt x="1970" y="2663"/>
                  </a:cubicBezTo>
                  <a:cubicBezTo>
                    <a:pt x="1948" y="2653"/>
                    <a:pt x="1922" y="2618"/>
                    <a:pt x="1895" y="2634"/>
                  </a:cubicBezTo>
                  <a:cubicBezTo>
                    <a:pt x="1866" y="2650"/>
                    <a:pt x="1824" y="2703"/>
                    <a:pt x="1795" y="2719"/>
                  </a:cubicBezTo>
                  <a:cubicBezTo>
                    <a:pt x="1768" y="2732"/>
                    <a:pt x="1715" y="2722"/>
                    <a:pt x="1684" y="2767"/>
                  </a:cubicBezTo>
                  <a:cubicBezTo>
                    <a:pt x="1678" y="2772"/>
                    <a:pt x="1692" y="2783"/>
                    <a:pt x="1692" y="2791"/>
                  </a:cubicBezTo>
                  <a:cubicBezTo>
                    <a:pt x="1686" y="2817"/>
                    <a:pt x="1652" y="2833"/>
                    <a:pt x="1649" y="2862"/>
                  </a:cubicBezTo>
                  <a:cubicBezTo>
                    <a:pt x="1649" y="2870"/>
                    <a:pt x="1668" y="2867"/>
                    <a:pt x="1670" y="2875"/>
                  </a:cubicBezTo>
                  <a:cubicBezTo>
                    <a:pt x="1684" y="2923"/>
                    <a:pt x="1649" y="2910"/>
                    <a:pt x="1668" y="2963"/>
                  </a:cubicBezTo>
                  <a:cubicBezTo>
                    <a:pt x="1673" y="2978"/>
                    <a:pt x="1689" y="2992"/>
                    <a:pt x="1705" y="3005"/>
                  </a:cubicBezTo>
                  <a:lnTo>
                    <a:pt x="1694" y="3005"/>
                  </a:lnTo>
                  <a:cubicBezTo>
                    <a:pt x="1652" y="2994"/>
                    <a:pt x="1604" y="2971"/>
                    <a:pt x="1565" y="2997"/>
                  </a:cubicBezTo>
                  <a:cubicBezTo>
                    <a:pt x="1557" y="3002"/>
                    <a:pt x="1567" y="3023"/>
                    <a:pt x="1557" y="3026"/>
                  </a:cubicBezTo>
                  <a:cubicBezTo>
                    <a:pt x="1530" y="3034"/>
                    <a:pt x="1485" y="2981"/>
                    <a:pt x="1459" y="2981"/>
                  </a:cubicBezTo>
                  <a:cubicBezTo>
                    <a:pt x="1435" y="2981"/>
                    <a:pt x="1416" y="2994"/>
                    <a:pt x="1395" y="2997"/>
                  </a:cubicBezTo>
                  <a:cubicBezTo>
                    <a:pt x="1379" y="3000"/>
                    <a:pt x="1377" y="2971"/>
                    <a:pt x="1371" y="2965"/>
                  </a:cubicBezTo>
                  <a:cubicBezTo>
                    <a:pt x="1358" y="2955"/>
                    <a:pt x="1337" y="2949"/>
                    <a:pt x="1318" y="2941"/>
                  </a:cubicBezTo>
                  <a:cubicBezTo>
                    <a:pt x="1345" y="2907"/>
                    <a:pt x="1339" y="2873"/>
                    <a:pt x="1271" y="2878"/>
                  </a:cubicBezTo>
                  <a:cubicBezTo>
                    <a:pt x="1268" y="2878"/>
                    <a:pt x="1260" y="2888"/>
                    <a:pt x="1255" y="2902"/>
                  </a:cubicBezTo>
                  <a:lnTo>
                    <a:pt x="1255" y="2899"/>
                  </a:lnTo>
                  <a:cubicBezTo>
                    <a:pt x="1242" y="2891"/>
                    <a:pt x="1249" y="2867"/>
                    <a:pt x="1236" y="2857"/>
                  </a:cubicBezTo>
                  <a:cubicBezTo>
                    <a:pt x="1228" y="2849"/>
                    <a:pt x="1212" y="2849"/>
                    <a:pt x="1199" y="2846"/>
                  </a:cubicBezTo>
                  <a:cubicBezTo>
                    <a:pt x="1194" y="2846"/>
                    <a:pt x="1186" y="2849"/>
                    <a:pt x="1183" y="2846"/>
                  </a:cubicBezTo>
                  <a:cubicBezTo>
                    <a:pt x="1154" y="2820"/>
                    <a:pt x="1128" y="2788"/>
                    <a:pt x="1083" y="2780"/>
                  </a:cubicBezTo>
                  <a:cubicBezTo>
                    <a:pt x="1051" y="2775"/>
                    <a:pt x="1064" y="2836"/>
                    <a:pt x="1064" y="2836"/>
                  </a:cubicBezTo>
                  <a:cubicBezTo>
                    <a:pt x="1035" y="2833"/>
                    <a:pt x="1011" y="2812"/>
                    <a:pt x="985" y="2814"/>
                  </a:cubicBezTo>
                  <a:cubicBezTo>
                    <a:pt x="977" y="2814"/>
                    <a:pt x="977" y="2830"/>
                    <a:pt x="969" y="2830"/>
                  </a:cubicBezTo>
                  <a:cubicBezTo>
                    <a:pt x="953" y="2828"/>
                    <a:pt x="945" y="2809"/>
                    <a:pt x="929" y="2806"/>
                  </a:cubicBezTo>
                  <a:cubicBezTo>
                    <a:pt x="913" y="2804"/>
                    <a:pt x="903" y="2820"/>
                    <a:pt x="887" y="2817"/>
                  </a:cubicBezTo>
                  <a:cubicBezTo>
                    <a:pt x="852" y="2817"/>
                    <a:pt x="866" y="2783"/>
                    <a:pt x="847" y="2767"/>
                  </a:cubicBezTo>
                  <a:cubicBezTo>
                    <a:pt x="810" y="2735"/>
                    <a:pt x="776" y="2783"/>
                    <a:pt x="741" y="2756"/>
                  </a:cubicBezTo>
                  <a:cubicBezTo>
                    <a:pt x="739" y="2756"/>
                    <a:pt x="712" y="2695"/>
                    <a:pt x="709" y="2693"/>
                  </a:cubicBezTo>
                  <a:cubicBezTo>
                    <a:pt x="675" y="2666"/>
                    <a:pt x="617" y="2679"/>
                    <a:pt x="580" y="2645"/>
                  </a:cubicBezTo>
                  <a:cubicBezTo>
                    <a:pt x="574" y="2640"/>
                    <a:pt x="582" y="2626"/>
                    <a:pt x="580" y="2621"/>
                  </a:cubicBezTo>
                  <a:cubicBezTo>
                    <a:pt x="574" y="2616"/>
                    <a:pt x="559" y="2645"/>
                    <a:pt x="543" y="2640"/>
                  </a:cubicBezTo>
                  <a:cubicBezTo>
                    <a:pt x="508" y="2624"/>
                    <a:pt x="585" y="2592"/>
                    <a:pt x="561" y="2565"/>
                  </a:cubicBezTo>
                  <a:cubicBezTo>
                    <a:pt x="553" y="2555"/>
                    <a:pt x="537" y="2550"/>
                    <a:pt x="524" y="2547"/>
                  </a:cubicBezTo>
                  <a:cubicBezTo>
                    <a:pt x="521" y="2547"/>
                    <a:pt x="524" y="2560"/>
                    <a:pt x="519" y="2558"/>
                  </a:cubicBezTo>
                  <a:cubicBezTo>
                    <a:pt x="519" y="2558"/>
                    <a:pt x="490" y="2531"/>
                    <a:pt x="474" y="2515"/>
                  </a:cubicBezTo>
                  <a:cubicBezTo>
                    <a:pt x="490" y="2513"/>
                    <a:pt x="500" y="2510"/>
                    <a:pt x="511" y="2505"/>
                  </a:cubicBezTo>
                  <a:cubicBezTo>
                    <a:pt x="588" y="2468"/>
                    <a:pt x="619" y="2213"/>
                    <a:pt x="649" y="2134"/>
                  </a:cubicBezTo>
                  <a:cubicBezTo>
                    <a:pt x="654" y="2121"/>
                    <a:pt x="659" y="2102"/>
                    <a:pt x="672" y="2097"/>
                  </a:cubicBezTo>
                  <a:cubicBezTo>
                    <a:pt x="683" y="2092"/>
                    <a:pt x="707" y="2115"/>
                    <a:pt x="712" y="2102"/>
                  </a:cubicBezTo>
                  <a:cubicBezTo>
                    <a:pt x="720" y="2089"/>
                    <a:pt x="701" y="2068"/>
                    <a:pt x="686" y="2065"/>
                  </a:cubicBezTo>
                  <a:cubicBezTo>
                    <a:pt x="672" y="2063"/>
                    <a:pt x="670" y="2100"/>
                    <a:pt x="656" y="2094"/>
                  </a:cubicBezTo>
                  <a:cubicBezTo>
                    <a:pt x="630" y="2086"/>
                    <a:pt x="670" y="2044"/>
                    <a:pt x="675" y="2018"/>
                  </a:cubicBezTo>
                  <a:cubicBezTo>
                    <a:pt x="686" y="1975"/>
                    <a:pt x="715" y="1819"/>
                    <a:pt x="744" y="1798"/>
                  </a:cubicBezTo>
                  <a:cubicBezTo>
                    <a:pt x="754" y="1792"/>
                    <a:pt x="792" y="1851"/>
                    <a:pt x="802" y="1877"/>
                  </a:cubicBezTo>
                  <a:cubicBezTo>
                    <a:pt x="839" y="1957"/>
                    <a:pt x="789" y="1883"/>
                    <a:pt x="815" y="1967"/>
                  </a:cubicBezTo>
                  <a:cubicBezTo>
                    <a:pt x="821" y="1983"/>
                    <a:pt x="837" y="1996"/>
                    <a:pt x="842" y="2012"/>
                  </a:cubicBezTo>
                  <a:cubicBezTo>
                    <a:pt x="844" y="2020"/>
                    <a:pt x="834" y="2044"/>
                    <a:pt x="842" y="2041"/>
                  </a:cubicBezTo>
                  <a:cubicBezTo>
                    <a:pt x="855" y="2039"/>
                    <a:pt x="863" y="2020"/>
                    <a:pt x="860" y="2010"/>
                  </a:cubicBezTo>
                  <a:cubicBezTo>
                    <a:pt x="855" y="1994"/>
                    <a:pt x="837" y="1988"/>
                    <a:pt x="826" y="1975"/>
                  </a:cubicBezTo>
                  <a:cubicBezTo>
                    <a:pt x="805" y="1941"/>
                    <a:pt x="834" y="1877"/>
                    <a:pt x="813" y="1837"/>
                  </a:cubicBezTo>
                  <a:cubicBezTo>
                    <a:pt x="802" y="1816"/>
                    <a:pt x="784" y="1798"/>
                    <a:pt x="768" y="1779"/>
                  </a:cubicBezTo>
                  <a:cubicBezTo>
                    <a:pt x="757" y="1766"/>
                    <a:pt x="744" y="1753"/>
                    <a:pt x="728" y="1742"/>
                  </a:cubicBezTo>
                  <a:lnTo>
                    <a:pt x="728" y="1742"/>
                  </a:lnTo>
                  <a:cubicBezTo>
                    <a:pt x="744" y="1747"/>
                    <a:pt x="762" y="1753"/>
                    <a:pt x="778" y="1745"/>
                  </a:cubicBezTo>
                  <a:cubicBezTo>
                    <a:pt x="797" y="1734"/>
                    <a:pt x="739" y="1708"/>
                    <a:pt x="744" y="1687"/>
                  </a:cubicBezTo>
                  <a:cubicBezTo>
                    <a:pt x="749" y="1665"/>
                    <a:pt x="773" y="1655"/>
                    <a:pt x="776" y="1634"/>
                  </a:cubicBezTo>
                  <a:cubicBezTo>
                    <a:pt x="778" y="1618"/>
                    <a:pt x="760" y="1605"/>
                    <a:pt x="760" y="1589"/>
                  </a:cubicBezTo>
                  <a:cubicBezTo>
                    <a:pt x="760" y="1570"/>
                    <a:pt x="776" y="1552"/>
                    <a:pt x="776" y="1533"/>
                  </a:cubicBezTo>
                  <a:cubicBezTo>
                    <a:pt x="776" y="1528"/>
                    <a:pt x="762" y="1528"/>
                    <a:pt x="754" y="1530"/>
                  </a:cubicBezTo>
                  <a:cubicBezTo>
                    <a:pt x="749" y="1533"/>
                    <a:pt x="754" y="1549"/>
                    <a:pt x="749" y="1546"/>
                  </a:cubicBezTo>
                  <a:cubicBezTo>
                    <a:pt x="736" y="1541"/>
                    <a:pt x="733" y="1520"/>
                    <a:pt x="723" y="1512"/>
                  </a:cubicBezTo>
                  <a:cubicBezTo>
                    <a:pt x="715" y="1509"/>
                    <a:pt x="704" y="1520"/>
                    <a:pt x="696" y="1515"/>
                  </a:cubicBezTo>
                  <a:cubicBezTo>
                    <a:pt x="688" y="1509"/>
                    <a:pt x="696" y="1491"/>
                    <a:pt x="688" y="1485"/>
                  </a:cubicBezTo>
                  <a:cubicBezTo>
                    <a:pt x="641" y="1440"/>
                    <a:pt x="667" y="1538"/>
                    <a:pt x="622" y="1451"/>
                  </a:cubicBezTo>
                  <a:cubicBezTo>
                    <a:pt x="619" y="1443"/>
                    <a:pt x="617" y="1385"/>
                    <a:pt x="606" y="1372"/>
                  </a:cubicBezTo>
                  <a:cubicBezTo>
                    <a:pt x="604" y="1369"/>
                    <a:pt x="596" y="1372"/>
                    <a:pt x="593" y="1369"/>
                  </a:cubicBezTo>
                  <a:cubicBezTo>
                    <a:pt x="582" y="1353"/>
                    <a:pt x="569" y="1335"/>
                    <a:pt x="561" y="1316"/>
                  </a:cubicBezTo>
                  <a:cubicBezTo>
                    <a:pt x="551" y="1290"/>
                    <a:pt x="604" y="1263"/>
                    <a:pt x="609" y="1252"/>
                  </a:cubicBezTo>
                  <a:cubicBezTo>
                    <a:pt x="619" y="1229"/>
                    <a:pt x="556" y="1213"/>
                    <a:pt x="556" y="1210"/>
                  </a:cubicBezTo>
                  <a:cubicBezTo>
                    <a:pt x="551" y="1192"/>
                    <a:pt x="551" y="1181"/>
                    <a:pt x="553" y="1173"/>
                  </a:cubicBezTo>
                  <a:lnTo>
                    <a:pt x="551" y="1173"/>
                  </a:lnTo>
                  <a:cubicBezTo>
                    <a:pt x="442" y="1162"/>
                    <a:pt x="543" y="1136"/>
                    <a:pt x="545" y="1078"/>
                  </a:cubicBezTo>
                  <a:cubicBezTo>
                    <a:pt x="548" y="1043"/>
                    <a:pt x="437" y="1072"/>
                    <a:pt x="434" y="1059"/>
                  </a:cubicBezTo>
                  <a:cubicBezTo>
                    <a:pt x="429" y="1038"/>
                    <a:pt x="461" y="1030"/>
                    <a:pt x="476" y="1019"/>
                  </a:cubicBezTo>
                  <a:cubicBezTo>
                    <a:pt x="479" y="1017"/>
                    <a:pt x="463" y="1025"/>
                    <a:pt x="461" y="1022"/>
                  </a:cubicBezTo>
                  <a:cubicBezTo>
                    <a:pt x="458" y="1019"/>
                    <a:pt x="461" y="1012"/>
                    <a:pt x="458" y="1009"/>
                  </a:cubicBezTo>
                  <a:cubicBezTo>
                    <a:pt x="450" y="1009"/>
                    <a:pt x="447" y="1017"/>
                    <a:pt x="439" y="1019"/>
                  </a:cubicBezTo>
                  <a:cubicBezTo>
                    <a:pt x="418" y="1019"/>
                    <a:pt x="397" y="1004"/>
                    <a:pt x="379" y="1012"/>
                  </a:cubicBezTo>
                  <a:cubicBezTo>
                    <a:pt x="376" y="1014"/>
                    <a:pt x="373" y="1017"/>
                    <a:pt x="373" y="1019"/>
                  </a:cubicBezTo>
                  <a:lnTo>
                    <a:pt x="373" y="1017"/>
                  </a:lnTo>
                  <a:cubicBezTo>
                    <a:pt x="379" y="982"/>
                    <a:pt x="405" y="948"/>
                    <a:pt x="349" y="943"/>
                  </a:cubicBezTo>
                  <a:cubicBezTo>
                    <a:pt x="320" y="940"/>
                    <a:pt x="328" y="977"/>
                    <a:pt x="307" y="964"/>
                  </a:cubicBezTo>
                  <a:cubicBezTo>
                    <a:pt x="291" y="953"/>
                    <a:pt x="270" y="919"/>
                    <a:pt x="254" y="911"/>
                  </a:cubicBezTo>
                  <a:cubicBezTo>
                    <a:pt x="244" y="908"/>
                    <a:pt x="230" y="919"/>
                    <a:pt x="222" y="911"/>
                  </a:cubicBezTo>
                  <a:cubicBezTo>
                    <a:pt x="188" y="884"/>
                    <a:pt x="230" y="853"/>
                    <a:pt x="164" y="858"/>
                  </a:cubicBezTo>
                  <a:cubicBezTo>
                    <a:pt x="159" y="861"/>
                    <a:pt x="169" y="874"/>
                    <a:pt x="164" y="877"/>
                  </a:cubicBezTo>
                  <a:cubicBezTo>
                    <a:pt x="146" y="884"/>
                    <a:pt x="119" y="900"/>
                    <a:pt x="103" y="887"/>
                  </a:cubicBezTo>
                  <a:cubicBezTo>
                    <a:pt x="87" y="877"/>
                    <a:pt x="103" y="847"/>
                    <a:pt x="98" y="829"/>
                  </a:cubicBezTo>
                  <a:cubicBezTo>
                    <a:pt x="90" y="797"/>
                    <a:pt x="56" y="805"/>
                    <a:pt x="34" y="792"/>
                  </a:cubicBezTo>
                  <a:cubicBezTo>
                    <a:pt x="32" y="789"/>
                    <a:pt x="40" y="781"/>
                    <a:pt x="45" y="781"/>
                  </a:cubicBezTo>
                  <a:cubicBezTo>
                    <a:pt x="71" y="776"/>
                    <a:pt x="98" y="779"/>
                    <a:pt x="124" y="779"/>
                  </a:cubicBezTo>
                  <a:cubicBezTo>
                    <a:pt x="130" y="779"/>
                    <a:pt x="143" y="789"/>
                    <a:pt x="143" y="784"/>
                  </a:cubicBezTo>
                  <a:cubicBezTo>
                    <a:pt x="143" y="779"/>
                    <a:pt x="119" y="742"/>
                    <a:pt x="103" y="715"/>
                  </a:cubicBezTo>
                  <a:lnTo>
                    <a:pt x="106" y="718"/>
                  </a:lnTo>
                  <a:cubicBezTo>
                    <a:pt x="119" y="723"/>
                    <a:pt x="135" y="718"/>
                    <a:pt x="151" y="720"/>
                  </a:cubicBezTo>
                  <a:cubicBezTo>
                    <a:pt x="161" y="720"/>
                    <a:pt x="185" y="731"/>
                    <a:pt x="177" y="726"/>
                  </a:cubicBezTo>
                  <a:cubicBezTo>
                    <a:pt x="159" y="715"/>
                    <a:pt x="127" y="720"/>
                    <a:pt x="119" y="702"/>
                  </a:cubicBezTo>
                  <a:cubicBezTo>
                    <a:pt x="114" y="686"/>
                    <a:pt x="156" y="691"/>
                    <a:pt x="159" y="675"/>
                  </a:cubicBezTo>
                  <a:cubicBezTo>
                    <a:pt x="167" y="644"/>
                    <a:pt x="0" y="765"/>
                    <a:pt x="56" y="622"/>
                  </a:cubicBezTo>
                  <a:cubicBezTo>
                    <a:pt x="58" y="622"/>
                    <a:pt x="146" y="588"/>
                    <a:pt x="169" y="588"/>
                  </a:cubicBezTo>
                  <a:cubicBezTo>
                    <a:pt x="199" y="588"/>
                    <a:pt x="132" y="622"/>
                    <a:pt x="196" y="604"/>
                  </a:cubicBezTo>
                  <a:cubicBezTo>
                    <a:pt x="214" y="601"/>
                    <a:pt x="233" y="580"/>
                    <a:pt x="251" y="585"/>
                  </a:cubicBezTo>
                  <a:cubicBezTo>
                    <a:pt x="267" y="591"/>
                    <a:pt x="259" y="622"/>
                    <a:pt x="275" y="628"/>
                  </a:cubicBezTo>
                  <a:cubicBezTo>
                    <a:pt x="286" y="628"/>
                    <a:pt x="278" y="596"/>
                    <a:pt x="289" y="593"/>
                  </a:cubicBezTo>
                  <a:cubicBezTo>
                    <a:pt x="307" y="593"/>
                    <a:pt x="320" y="628"/>
                    <a:pt x="339" y="622"/>
                  </a:cubicBezTo>
                  <a:cubicBezTo>
                    <a:pt x="355" y="617"/>
                    <a:pt x="344" y="583"/>
                    <a:pt x="360" y="572"/>
                  </a:cubicBezTo>
                  <a:cubicBezTo>
                    <a:pt x="365" y="567"/>
                    <a:pt x="376" y="583"/>
                    <a:pt x="384" y="583"/>
                  </a:cubicBezTo>
                  <a:cubicBezTo>
                    <a:pt x="400" y="583"/>
                    <a:pt x="418" y="567"/>
                    <a:pt x="431" y="575"/>
                  </a:cubicBezTo>
                  <a:cubicBezTo>
                    <a:pt x="445" y="583"/>
                    <a:pt x="434" y="609"/>
                    <a:pt x="447" y="617"/>
                  </a:cubicBezTo>
                  <a:cubicBezTo>
                    <a:pt x="455" y="622"/>
                    <a:pt x="455" y="604"/>
                    <a:pt x="463" y="599"/>
                  </a:cubicBezTo>
                  <a:cubicBezTo>
                    <a:pt x="476" y="588"/>
                    <a:pt x="519" y="702"/>
                    <a:pt x="529" y="723"/>
                  </a:cubicBezTo>
                  <a:cubicBezTo>
                    <a:pt x="532" y="726"/>
                    <a:pt x="532" y="712"/>
                    <a:pt x="537" y="712"/>
                  </a:cubicBezTo>
                  <a:cubicBezTo>
                    <a:pt x="553" y="702"/>
                    <a:pt x="569" y="699"/>
                    <a:pt x="588" y="691"/>
                  </a:cubicBezTo>
                  <a:cubicBezTo>
                    <a:pt x="601" y="683"/>
                    <a:pt x="611" y="662"/>
                    <a:pt x="625" y="667"/>
                  </a:cubicBezTo>
                  <a:cubicBezTo>
                    <a:pt x="649" y="678"/>
                    <a:pt x="627" y="771"/>
                    <a:pt x="691" y="744"/>
                  </a:cubicBezTo>
                  <a:cubicBezTo>
                    <a:pt x="709" y="736"/>
                    <a:pt x="699" y="702"/>
                    <a:pt x="712" y="683"/>
                  </a:cubicBezTo>
                  <a:cubicBezTo>
                    <a:pt x="725" y="665"/>
                    <a:pt x="728" y="720"/>
                    <a:pt x="744" y="723"/>
                  </a:cubicBezTo>
                  <a:cubicBezTo>
                    <a:pt x="760" y="726"/>
                    <a:pt x="773" y="718"/>
                    <a:pt x="789" y="720"/>
                  </a:cubicBezTo>
                  <a:cubicBezTo>
                    <a:pt x="805" y="720"/>
                    <a:pt x="837" y="744"/>
                    <a:pt x="842" y="728"/>
                  </a:cubicBezTo>
                  <a:cubicBezTo>
                    <a:pt x="847" y="699"/>
                    <a:pt x="786" y="678"/>
                    <a:pt x="794" y="649"/>
                  </a:cubicBezTo>
                  <a:cubicBezTo>
                    <a:pt x="799" y="630"/>
                    <a:pt x="805" y="612"/>
                    <a:pt x="813" y="593"/>
                  </a:cubicBezTo>
                  <a:cubicBezTo>
                    <a:pt x="807" y="593"/>
                    <a:pt x="802" y="591"/>
                    <a:pt x="805" y="580"/>
                  </a:cubicBezTo>
                  <a:cubicBezTo>
                    <a:pt x="810" y="562"/>
                    <a:pt x="826" y="540"/>
                    <a:pt x="826" y="519"/>
                  </a:cubicBezTo>
                  <a:cubicBezTo>
                    <a:pt x="826" y="514"/>
                    <a:pt x="810" y="522"/>
                    <a:pt x="807" y="517"/>
                  </a:cubicBezTo>
                  <a:cubicBezTo>
                    <a:pt x="802" y="503"/>
                    <a:pt x="807" y="482"/>
                    <a:pt x="799" y="469"/>
                  </a:cubicBezTo>
                  <a:cubicBezTo>
                    <a:pt x="797" y="461"/>
                    <a:pt x="781" y="461"/>
                    <a:pt x="776" y="453"/>
                  </a:cubicBezTo>
                  <a:cubicBezTo>
                    <a:pt x="770" y="437"/>
                    <a:pt x="768" y="416"/>
                    <a:pt x="770" y="400"/>
                  </a:cubicBezTo>
                  <a:cubicBezTo>
                    <a:pt x="770" y="392"/>
                    <a:pt x="784" y="389"/>
                    <a:pt x="784" y="384"/>
                  </a:cubicBezTo>
                  <a:cubicBezTo>
                    <a:pt x="784" y="366"/>
                    <a:pt x="773" y="347"/>
                    <a:pt x="770" y="329"/>
                  </a:cubicBezTo>
                  <a:cubicBezTo>
                    <a:pt x="770" y="323"/>
                    <a:pt x="776" y="339"/>
                    <a:pt x="778" y="342"/>
                  </a:cubicBezTo>
                  <a:cubicBezTo>
                    <a:pt x="799" y="352"/>
                    <a:pt x="818" y="363"/>
                    <a:pt x="839" y="368"/>
                  </a:cubicBezTo>
                  <a:cubicBezTo>
                    <a:pt x="844" y="371"/>
                    <a:pt x="852" y="366"/>
                    <a:pt x="858" y="366"/>
                  </a:cubicBezTo>
                  <a:cubicBezTo>
                    <a:pt x="879" y="366"/>
                    <a:pt x="900" y="355"/>
                    <a:pt x="919" y="366"/>
                  </a:cubicBezTo>
                  <a:cubicBezTo>
                    <a:pt x="929" y="368"/>
                    <a:pt x="924" y="384"/>
                    <a:pt x="919" y="395"/>
                  </a:cubicBezTo>
                  <a:cubicBezTo>
                    <a:pt x="916" y="400"/>
                    <a:pt x="908" y="397"/>
                    <a:pt x="903" y="403"/>
                  </a:cubicBezTo>
                  <a:cubicBezTo>
                    <a:pt x="895" y="411"/>
                    <a:pt x="924" y="495"/>
                    <a:pt x="927" y="495"/>
                  </a:cubicBezTo>
                  <a:cubicBezTo>
                    <a:pt x="1035" y="511"/>
                    <a:pt x="879" y="445"/>
                    <a:pt x="964" y="477"/>
                  </a:cubicBezTo>
                  <a:cubicBezTo>
                    <a:pt x="1003" y="493"/>
                    <a:pt x="1054" y="501"/>
                    <a:pt x="1091" y="519"/>
                  </a:cubicBezTo>
                  <a:cubicBezTo>
                    <a:pt x="1104" y="527"/>
                    <a:pt x="1112" y="546"/>
                    <a:pt x="1125" y="548"/>
                  </a:cubicBezTo>
                  <a:cubicBezTo>
                    <a:pt x="1186" y="556"/>
                    <a:pt x="1173" y="522"/>
                    <a:pt x="1218" y="509"/>
                  </a:cubicBezTo>
                  <a:cubicBezTo>
                    <a:pt x="1228" y="506"/>
                    <a:pt x="1239" y="506"/>
                    <a:pt x="1252" y="506"/>
                  </a:cubicBezTo>
                  <a:cubicBezTo>
                    <a:pt x="1223" y="501"/>
                    <a:pt x="1197" y="482"/>
                    <a:pt x="1234" y="419"/>
                  </a:cubicBezTo>
                  <a:cubicBezTo>
                    <a:pt x="1260" y="376"/>
                    <a:pt x="1437" y="371"/>
                    <a:pt x="1485" y="344"/>
                  </a:cubicBezTo>
                  <a:cubicBezTo>
                    <a:pt x="1504" y="336"/>
                    <a:pt x="1517" y="321"/>
                    <a:pt x="1535" y="310"/>
                  </a:cubicBezTo>
                  <a:cubicBezTo>
                    <a:pt x="1551" y="302"/>
                    <a:pt x="1580" y="305"/>
                    <a:pt x="1588" y="289"/>
                  </a:cubicBezTo>
                  <a:cubicBezTo>
                    <a:pt x="1596" y="273"/>
                    <a:pt x="1567" y="265"/>
                    <a:pt x="1565" y="249"/>
                  </a:cubicBezTo>
                  <a:cubicBezTo>
                    <a:pt x="1562" y="241"/>
                    <a:pt x="1565" y="228"/>
                    <a:pt x="1570" y="223"/>
                  </a:cubicBezTo>
                  <a:cubicBezTo>
                    <a:pt x="1575" y="217"/>
                    <a:pt x="1586" y="228"/>
                    <a:pt x="1586" y="223"/>
                  </a:cubicBezTo>
                  <a:cubicBezTo>
                    <a:pt x="1586" y="217"/>
                    <a:pt x="1572" y="217"/>
                    <a:pt x="1572" y="209"/>
                  </a:cubicBezTo>
                  <a:cubicBezTo>
                    <a:pt x="1572" y="191"/>
                    <a:pt x="1594" y="64"/>
                    <a:pt x="1599" y="51"/>
                  </a:cubicBezTo>
                  <a:cubicBezTo>
                    <a:pt x="1610" y="19"/>
                    <a:pt x="1697" y="14"/>
                    <a:pt x="1721" y="11"/>
                  </a:cubicBezTo>
                  <a:cubicBezTo>
                    <a:pt x="1752" y="8"/>
                    <a:pt x="1784" y="6"/>
                    <a:pt x="1813" y="0"/>
                  </a:cubicBezTo>
                  <a:close/>
                  <a:moveTo>
                    <a:pt x="3298" y="2888"/>
                  </a:moveTo>
                  <a:cubicBezTo>
                    <a:pt x="3336" y="2915"/>
                    <a:pt x="3298" y="2986"/>
                    <a:pt x="3298" y="3016"/>
                  </a:cubicBezTo>
                  <a:cubicBezTo>
                    <a:pt x="3298" y="3026"/>
                    <a:pt x="3322" y="3050"/>
                    <a:pt x="3320" y="3039"/>
                  </a:cubicBezTo>
                  <a:cubicBezTo>
                    <a:pt x="3314" y="3029"/>
                    <a:pt x="3298" y="3000"/>
                    <a:pt x="3301" y="3010"/>
                  </a:cubicBezTo>
                  <a:cubicBezTo>
                    <a:pt x="3306" y="3026"/>
                    <a:pt x="3317" y="3037"/>
                    <a:pt x="3322" y="3050"/>
                  </a:cubicBezTo>
                  <a:cubicBezTo>
                    <a:pt x="3330" y="3068"/>
                    <a:pt x="3330" y="3127"/>
                    <a:pt x="3330" y="3143"/>
                  </a:cubicBezTo>
                  <a:cubicBezTo>
                    <a:pt x="3333" y="3188"/>
                    <a:pt x="3288" y="3222"/>
                    <a:pt x="3288" y="3254"/>
                  </a:cubicBezTo>
                  <a:cubicBezTo>
                    <a:pt x="3288" y="3288"/>
                    <a:pt x="3301" y="3336"/>
                    <a:pt x="3272" y="3368"/>
                  </a:cubicBezTo>
                  <a:cubicBezTo>
                    <a:pt x="3269" y="3373"/>
                    <a:pt x="3256" y="3368"/>
                    <a:pt x="3256" y="3373"/>
                  </a:cubicBezTo>
                  <a:cubicBezTo>
                    <a:pt x="3256" y="3381"/>
                    <a:pt x="3275" y="3373"/>
                    <a:pt x="3272" y="3378"/>
                  </a:cubicBezTo>
                  <a:cubicBezTo>
                    <a:pt x="3272" y="3389"/>
                    <a:pt x="3256" y="3389"/>
                    <a:pt x="3251" y="3397"/>
                  </a:cubicBezTo>
                  <a:cubicBezTo>
                    <a:pt x="3243" y="3415"/>
                    <a:pt x="3251" y="3439"/>
                    <a:pt x="3238" y="3455"/>
                  </a:cubicBezTo>
                  <a:cubicBezTo>
                    <a:pt x="3201" y="3492"/>
                    <a:pt x="3211" y="3415"/>
                    <a:pt x="3203" y="3413"/>
                  </a:cubicBezTo>
                  <a:cubicBezTo>
                    <a:pt x="3169" y="3402"/>
                    <a:pt x="3148" y="3429"/>
                    <a:pt x="3124" y="3389"/>
                  </a:cubicBezTo>
                  <a:cubicBezTo>
                    <a:pt x="3118" y="3381"/>
                    <a:pt x="3134" y="3370"/>
                    <a:pt x="3129" y="3360"/>
                  </a:cubicBezTo>
                  <a:cubicBezTo>
                    <a:pt x="3121" y="3344"/>
                    <a:pt x="3089" y="3338"/>
                    <a:pt x="3092" y="3320"/>
                  </a:cubicBezTo>
                  <a:cubicBezTo>
                    <a:pt x="3092" y="3299"/>
                    <a:pt x="3134" y="3288"/>
                    <a:pt x="3132" y="3267"/>
                  </a:cubicBezTo>
                  <a:cubicBezTo>
                    <a:pt x="3129" y="3251"/>
                    <a:pt x="3087" y="3283"/>
                    <a:pt x="3084" y="3267"/>
                  </a:cubicBezTo>
                  <a:cubicBezTo>
                    <a:pt x="3079" y="3246"/>
                    <a:pt x="3121" y="3235"/>
                    <a:pt x="3118" y="3217"/>
                  </a:cubicBezTo>
                  <a:cubicBezTo>
                    <a:pt x="3116" y="3196"/>
                    <a:pt x="3076" y="3201"/>
                    <a:pt x="3071" y="3180"/>
                  </a:cubicBezTo>
                  <a:cubicBezTo>
                    <a:pt x="3068" y="3164"/>
                    <a:pt x="3103" y="3158"/>
                    <a:pt x="3103" y="3140"/>
                  </a:cubicBezTo>
                  <a:cubicBezTo>
                    <a:pt x="3103" y="3124"/>
                    <a:pt x="3076" y="3116"/>
                    <a:pt x="3068" y="3100"/>
                  </a:cubicBezTo>
                  <a:cubicBezTo>
                    <a:pt x="3066" y="3090"/>
                    <a:pt x="3095" y="3098"/>
                    <a:pt x="3100" y="3090"/>
                  </a:cubicBezTo>
                  <a:cubicBezTo>
                    <a:pt x="3105" y="3071"/>
                    <a:pt x="3103" y="3047"/>
                    <a:pt x="3113" y="3031"/>
                  </a:cubicBezTo>
                  <a:cubicBezTo>
                    <a:pt x="3116" y="3026"/>
                    <a:pt x="3121" y="3045"/>
                    <a:pt x="3126" y="3042"/>
                  </a:cubicBezTo>
                  <a:cubicBezTo>
                    <a:pt x="3140" y="3039"/>
                    <a:pt x="3142" y="3021"/>
                    <a:pt x="3156" y="3016"/>
                  </a:cubicBezTo>
                  <a:cubicBezTo>
                    <a:pt x="3166" y="3010"/>
                    <a:pt x="3179" y="3021"/>
                    <a:pt x="3190" y="3016"/>
                  </a:cubicBezTo>
                  <a:cubicBezTo>
                    <a:pt x="3203" y="3008"/>
                    <a:pt x="3203" y="2984"/>
                    <a:pt x="3216" y="2981"/>
                  </a:cubicBezTo>
                  <a:cubicBezTo>
                    <a:pt x="3232" y="2978"/>
                    <a:pt x="3246" y="3000"/>
                    <a:pt x="3264" y="3000"/>
                  </a:cubicBezTo>
                  <a:cubicBezTo>
                    <a:pt x="3280" y="3000"/>
                    <a:pt x="3261" y="2965"/>
                    <a:pt x="3264" y="2947"/>
                  </a:cubicBezTo>
                  <a:cubicBezTo>
                    <a:pt x="3267" y="2926"/>
                    <a:pt x="3288" y="2910"/>
                    <a:pt x="3298" y="2888"/>
                  </a:cubicBezTo>
                  <a:close/>
                  <a:moveTo>
                    <a:pt x="2687" y="2661"/>
                  </a:moveTo>
                  <a:cubicBezTo>
                    <a:pt x="2708" y="2661"/>
                    <a:pt x="2727" y="2642"/>
                    <a:pt x="2727" y="2624"/>
                  </a:cubicBezTo>
                  <a:cubicBezTo>
                    <a:pt x="2727" y="2605"/>
                    <a:pt x="2708" y="2589"/>
                    <a:pt x="2687" y="2589"/>
                  </a:cubicBezTo>
                  <a:cubicBezTo>
                    <a:pt x="2666" y="2589"/>
                    <a:pt x="2647" y="2605"/>
                    <a:pt x="2647" y="2624"/>
                  </a:cubicBezTo>
                  <a:cubicBezTo>
                    <a:pt x="2647" y="2642"/>
                    <a:pt x="2666" y="2661"/>
                    <a:pt x="2687" y="2661"/>
                  </a:cubicBezTo>
                  <a:cubicBezTo>
                    <a:pt x="2708" y="2661"/>
                    <a:pt x="2666" y="2661"/>
                    <a:pt x="2687" y="2661"/>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3" name="Finland"/>
            <p:cNvSpPr>
              <a:spLocks/>
            </p:cNvSpPr>
            <p:nvPr/>
          </p:nvSpPr>
          <p:spPr bwMode="auto">
            <a:xfrm>
              <a:off x="4546059" y="1718026"/>
              <a:ext cx="725488" cy="1312863"/>
            </a:xfrm>
            <a:custGeom>
              <a:avLst/>
              <a:gdLst>
                <a:gd name="T0" fmla="*/ 1941 w 2015"/>
                <a:gd name="T1" fmla="*/ 2552 h 3646"/>
                <a:gd name="T2" fmla="*/ 1689 w 2015"/>
                <a:gd name="T3" fmla="*/ 2039 h 3646"/>
                <a:gd name="T4" fmla="*/ 1615 w 2015"/>
                <a:gd name="T5" fmla="*/ 1713 h 3646"/>
                <a:gd name="T6" fmla="*/ 1464 w 2015"/>
                <a:gd name="T7" fmla="*/ 1541 h 3646"/>
                <a:gd name="T8" fmla="*/ 1430 w 2015"/>
                <a:gd name="T9" fmla="*/ 1266 h 3646"/>
                <a:gd name="T10" fmla="*/ 1261 w 2015"/>
                <a:gd name="T11" fmla="*/ 718 h 3646"/>
                <a:gd name="T12" fmla="*/ 1041 w 2015"/>
                <a:gd name="T13" fmla="*/ 601 h 3646"/>
                <a:gd name="T14" fmla="*/ 938 w 2015"/>
                <a:gd name="T15" fmla="*/ 371 h 3646"/>
                <a:gd name="T16" fmla="*/ 773 w 2015"/>
                <a:gd name="T17" fmla="*/ 16 h 3646"/>
                <a:gd name="T18" fmla="*/ 760 w 2015"/>
                <a:gd name="T19" fmla="*/ 0 h 3646"/>
                <a:gd name="T20" fmla="*/ 604 w 2015"/>
                <a:gd name="T21" fmla="*/ 96 h 3646"/>
                <a:gd name="T22" fmla="*/ 580 w 2015"/>
                <a:gd name="T23" fmla="*/ 297 h 3646"/>
                <a:gd name="T24" fmla="*/ 609 w 2015"/>
                <a:gd name="T25" fmla="*/ 421 h 3646"/>
                <a:gd name="T26" fmla="*/ 538 w 2015"/>
                <a:gd name="T27" fmla="*/ 599 h 3646"/>
                <a:gd name="T28" fmla="*/ 374 w 2015"/>
                <a:gd name="T29" fmla="*/ 580 h 3646"/>
                <a:gd name="T30" fmla="*/ 207 w 2015"/>
                <a:gd name="T31" fmla="*/ 607 h 3646"/>
                <a:gd name="T32" fmla="*/ 19 w 2015"/>
                <a:gd name="T33" fmla="*/ 496 h 3646"/>
                <a:gd name="T34" fmla="*/ 3 w 2015"/>
                <a:gd name="T35" fmla="*/ 554 h 3646"/>
                <a:gd name="T36" fmla="*/ 183 w 2015"/>
                <a:gd name="T37" fmla="*/ 702 h 3646"/>
                <a:gd name="T38" fmla="*/ 366 w 2015"/>
                <a:gd name="T39" fmla="*/ 784 h 3646"/>
                <a:gd name="T40" fmla="*/ 440 w 2015"/>
                <a:gd name="T41" fmla="*/ 969 h 3646"/>
                <a:gd name="T42" fmla="*/ 432 w 2015"/>
                <a:gd name="T43" fmla="*/ 1001 h 3646"/>
                <a:gd name="T44" fmla="*/ 480 w 2015"/>
                <a:gd name="T45" fmla="*/ 1020 h 3646"/>
                <a:gd name="T46" fmla="*/ 541 w 2015"/>
                <a:gd name="T47" fmla="*/ 1369 h 3646"/>
                <a:gd name="T48" fmla="*/ 742 w 2015"/>
                <a:gd name="T49" fmla="*/ 1597 h 3646"/>
                <a:gd name="T50" fmla="*/ 842 w 2015"/>
                <a:gd name="T51" fmla="*/ 1615 h 3646"/>
                <a:gd name="T52" fmla="*/ 858 w 2015"/>
                <a:gd name="T53" fmla="*/ 1827 h 3646"/>
                <a:gd name="T54" fmla="*/ 789 w 2015"/>
                <a:gd name="T55" fmla="*/ 1883 h 3646"/>
                <a:gd name="T56" fmla="*/ 742 w 2015"/>
                <a:gd name="T57" fmla="*/ 2042 h 3646"/>
                <a:gd name="T58" fmla="*/ 713 w 2015"/>
                <a:gd name="T59" fmla="*/ 2179 h 3646"/>
                <a:gd name="T60" fmla="*/ 578 w 2015"/>
                <a:gd name="T61" fmla="*/ 2317 h 3646"/>
                <a:gd name="T62" fmla="*/ 570 w 2015"/>
                <a:gd name="T63" fmla="*/ 2420 h 3646"/>
                <a:gd name="T64" fmla="*/ 501 w 2015"/>
                <a:gd name="T65" fmla="*/ 2492 h 3646"/>
                <a:gd name="T66" fmla="*/ 408 w 2015"/>
                <a:gd name="T67" fmla="*/ 2677 h 3646"/>
                <a:gd name="T68" fmla="*/ 445 w 2015"/>
                <a:gd name="T69" fmla="*/ 2793 h 3646"/>
                <a:gd name="T70" fmla="*/ 469 w 2015"/>
                <a:gd name="T71" fmla="*/ 2815 h 3646"/>
                <a:gd name="T72" fmla="*/ 527 w 2015"/>
                <a:gd name="T73" fmla="*/ 2997 h 3646"/>
                <a:gd name="T74" fmla="*/ 538 w 2015"/>
                <a:gd name="T75" fmla="*/ 3032 h 3646"/>
                <a:gd name="T76" fmla="*/ 535 w 2015"/>
                <a:gd name="T77" fmla="*/ 3108 h 3646"/>
                <a:gd name="T78" fmla="*/ 578 w 2015"/>
                <a:gd name="T79" fmla="*/ 3201 h 3646"/>
                <a:gd name="T80" fmla="*/ 541 w 2015"/>
                <a:gd name="T81" fmla="*/ 3259 h 3646"/>
                <a:gd name="T82" fmla="*/ 588 w 2015"/>
                <a:gd name="T83" fmla="*/ 3418 h 3646"/>
                <a:gd name="T84" fmla="*/ 710 w 2015"/>
                <a:gd name="T85" fmla="*/ 3437 h 3646"/>
                <a:gd name="T86" fmla="*/ 779 w 2015"/>
                <a:gd name="T87" fmla="*/ 3460 h 3646"/>
                <a:gd name="T88" fmla="*/ 800 w 2015"/>
                <a:gd name="T89" fmla="*/ 3516 h 3646"/>
                <a:gd name="T90" fmla="*/ 885 w 2015"/>
                <a:gd name="T91" fmla="*/ 3447 h 3646"/>
                <a:gd name="T92" fmla="*/ 916 w 2015"/>
                <a:gd name="T93" fmla="*/ 3593 h 3646"/>
                <a:gd name="T94" fmla="*/ 906 w 2015"/>
                <a:gd name="T95" fmla="*/ 3619 h 3646"/>
                <a:gd name="T96" fmla="*/ 972 w 2015"/>
                <a:gd name="T97" fmla="*/ 3572 h 3646"/>
                <a:gd name="T98" fmla="*/ 1157 w 2015"/>
                <a:gd name="T99" fmla="*/ 3492 h 3646"/>
                <a:gd name="T100" fmla="*/ 1218 w 2015"/>
                <a:gd name="T101" fmla="*/ 3455 h 3646"/>
                <a:gd name="T102" fmla="*/ 1300 w 2015"/>
                <a:gd name="T103" fmla="*/ 3400 h 3646"/>
                <a:gd name="T104" fmla="*/ 1351 w 2015"/>
                <a:gd name="T105" fmla="*/ 3299 h 3646"/>
                <a:gd name="T106" fmla="*/ 1449 w 2015"/>
                <a:gd name="T107" fmla="*/ 3233 h 3646"/>
                <a:gd name="T108" fmla="*/ 1541 w 2015"/>
                <a:gd name="T109" fmla="*/ 3241 h 3646"/>
                <a:gd name="T110" fmla="*/ 1615 w 2015"/>
                <a:gd name="T111" fmla="*/ 3243 h 3646"/>
                <a:gd name="T112" fmla="*/ 1655 w 2015"/>
                <a:gd name="T113" fmla="*/ 3198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5" h="3646">
                  <a:moveTo>
                    <a:pt x="1655" y="3198"/>
                  </a:moveTo>
                  <a:cubicBezTo>
                    <a:pt x="1671" y="3137"/>
                    <a:pt x="1721" y="3074"/>
                    <a:pt x="1753" y="3021"/>
                  </a:cubicBezTo>
                  <a:cubicBezTo>
                    <a:pt x="1835" y="2875"/>
                    <a:pt x="1885" y="2709"/>
                    <a:pt x="1941" y="2552"/>
                  </a:cubicBezTo>
                  <a:cubicBezTo>
                    <a:pt x="1983" y="2439"/>
                    <a:pt x="1996" y="2409"/>
                    <a:pt x="2002" y="2288"/>
                  </a:cubicBezTo>
                  <a:cubicBezTo>
                    <a:pt x="2004" y="2269"/>
                    <a:pt x="2015" y="2248"/>
                    <a:pt x="2007" y="2229"/>
                  </a:cubicBezTo>
                  <a:cubicBezTo>
                    <a:pt x="1986" y="2169"/>
                    <a:pt x="1750" y="2081"/>
                    <a:pt x="1689" y="2039"/>
                  </a:cubicBezTo>
                  <a:cubicBezTo>
                    <a:pt x="1681" y="2034"/>
                    <a:pt x="1777" y="1888"/>
                    <a:pt x="1711" y="1838"/>
                  </a:cubicBezTo>
                  <a:cubicBezTo>
                    <a:pt x="1687" y="1819"/>
                    <a:pt x="1636" y="1838"/>
                    <a:pt x="1621" y="1811"/>
                  </a:cubicBezTo>
                  <a:cubicBezTo>
                    <a:pt x="1552" y="1692"/>
                    <a:pt x="1636" y="1748"/>
                    <a:pt x="1615" y="1713"/>
                  </a:cubicBezTo>
                  <a:cubicBezTo>
                    <a:pt x="1584" y="1666"/>
                    <a:pt x="1549" y="1703"/>
                    <a:pt x="1509" y="1655"/>
                  </a:cubicBezTo>
                  <a:cubicBezTo>
                    <a:pt x="1475" y="1615"/>
                    <a:pt x="1499" y="1613"/>
                    <a:pt x="1517" y="1576"/>
                  </a:cubicBezTo>
                  <a:cubicBezTo>
                    <a:pt x="1528" y="1552"/>
                    <a:pt x="1464" y="1552"/>
                    <a:pt x="1464" y="1541"/>
                  </a:cubicBezTo>
                  <a:cubicBezTo>
                    <a:pt x="1467" y="1523"/>
                    <a:pt x="1467" y="1427"/>
                    <a:pt x="1467" y="1425"/>
                  </a:cubicBezTo>
                  <a:cubicBezTo>
                    <a:pt x="1411" y="1377"/>
                    <a:pt x="1478" y="1406"/>
                    <a:pt x="1494" y="1388"/>
                  </a:cubicBezTo>
                  <a:cubicBezTo>
                    <a:pt x="1504" y="1372"/>
                    <a:pt x="1438" y="1276"/>
                    <a:pt x="1430" y="1266"/>
                  </a:cubicBezTo>
                  <a:cubicBezTo>
                    <a:pt x="1385" y="1205"/>
                    <a:pt x="1335" y="1134"/>
                    <a:pt x="1282" y="1081"/>
                  </a:cubicBezTo>
                  <a:cubicBezTo>
                    <a:pt x="1274" y="1073"/>
                    <a:pt x="1231" y="1041"/>
                    <a:pt x="1223" y="1025"/>
                  </a:cubicBezTo>
                  <a:cubicBezTo>
                    <a:pt x="1184" y="951"/>
                    <a:pt x="1311" y="763"/>
                    <a:pt x="1261" y="718"/>
                  </a:cubicBezTo>
                  <a:cubicBezTo>
                    <a:pt x="1247" y="702"/>
                    <a:pt x="1223" y="702"/>
                    <a:pt x="1208" y="691"/>
                  </a:cubicBezTo>
                  <a:cubicBezTo>
                    <a:pt x="1178" y="670"/>
                    <a:pt x="1165" y="633"/>
                    <a:pt x="1136" y="615"/>
                  </a:cubicBezTo>
                  <a:cubicBezTo>
                    <a:pt x="1133" y="615"/>
                    <a:pt x="1043" y="601"/>
                    <a:pt x="1041" y="601"/>
                  </a:cubicBezTo>
                  <a:cubicBezTo>
                    <a:pt x="1025" y="588"/>
                    <a:pt x="1020" y="567"/>
                    <a:pt x="1009" y="548"/>
                  </a:cubicBezTo>
                  <a:cubicBezTo>
                    <a:pt x="951" y="453"/>
                    <a:pt x="1020" y="461"/>
                    <a:pt x="991" y="392"/>
                  </a:cubicBezTo>
                  <a:cubicBezTo>
                    <a:pt x="977" y="361"/>
                    <a:pt x="927" y="390"/>
                    <a:pt x="938" y="371"/>
                  </a:cubicBezTo>
                  <a:cubicBezTo>
                    <a:pt x="951" y="347"/>
                    <a:pt x="969" y="331"/>
                    <a:pt x="985" y="310"/>
                  </a:cubicBezTo>
                  <a:cubicBezTo>
                    <a:pt x="901" y="270"/>
                    <a:pt x="1012" y="207"/>
                    <a:pt x="977" y="149"/>
                  </a:cubicBezTo>
                  <a:cubicBezTo>
                    <a:pt x="924" y="56"/>
                    <a:pt x="842" y="90"/>
                    <a:pt x="773" y="16"/>
                  </a:cubicBezTo>
                  <a:lnTo>
                    <a:pt x="771" y="3"/>
                  </a:lnTo>
                  <a:cubicBezTo>
                    <a:pt x="768" y="3"/>
                    <a:pt x="766" y="3"/>
                    <a:pt x="763" y="6"/>
                  </a:cubicBezTo>
                  <a:cubicBezTo>
                    <a:pt x="763" y="3"/>
                    <a:pt x="760" y="3"/>
                    <a:pt x="760" y="0"/>
                  </a:cubicBezTo>
                  <a:lnTo>
                    <a:pt x="760" y="6"/>
                  </a:lnTo>
                  <a:cubicBezTo>
                    <a:pt x="707" y="16"/>
                    <a:pt x="718" y="77"/>
                    <a:pt x="673" y="90"/>
                  </a:cubicBezTo>
                  <a:cubicBezTo>
                    <a:pt x="633" y="101"/>
                    <a:pt x="649" y="45"/>
                    <a:pt x="604" y="96"/>
                  </a:cubicBezTo>
                  <a:cubicBezTo>
                    <a:pt x="599" y="104"/>
                    <a:pt x="604" y="117"/>
                    <a:pt x="601" y="128"/>
                  </a:cubicBezTo>
                  <a:cubicBezTo>
                    <a:pt x="599" y="130"/>
                    <a:pt x="570" y="186"/>
                    <a:pt x="570" y="188"/>
                  </a:cubicBezTo>
                  <a:cubicBezTo>
                    <a:pt x="562" y="210"/>
                    <a:pt x="578" y="278"/>
                    <a:pt x="580" y="297"/>
                  </a:cubicBezTo>
                  <a:cubicBezTo>
                    <a:pt x="580" y="305"/>
                    <a:pt x="575" y="310"/>
                    <a:pt x="575" y="318"/>
                  </a:cubicBezTo>
                  <a:cubicBezTo>
                    <a:pt x="575" y="334"/>
                    <a:pt x="578" y="347"/>
                    <a:pt x="580" y="363"/>
                  </a:cubicBezTo>
                  <a:cubicBezTo>
                    <a:pt x="588" y="384"/>
                    <a:pt x="607" y="400"/>
                    <a:pt x="609" y="421"/>
                  </a:cubicBezTo>
                  <a:cubicBezTo>
                    <a:pt x="623" y="514"/>
                    <a:pt x="599" y="451"/>
                    <a:pt x="567" y="480"/>
                  </a:cubicBezTo>
                  <a:cubicBezTo>
                    <a:pt x="530" y="517"/>
                    <a:pt x="564" y="527"/>
                    <a:pt x="554" y="572"/>
                  </a:cubicBezTo>
                  <a:cubicBezTo>
                    <a:pt x="551" y="583"/>
                    <a:pt x="541" y="588"/>
                    <a:pt x="538" y="599"/>
                  </a:cubicBezTo>
                  <a:cubicBezTo>
                    <a:pt x="538" y="601"/>
                    <a:pt x="503" y="570"/>
                    <a:pt x="498" y="567"/>
                  </a:cubicBezTo>
                  <a:cubicBezTo>
                    <a:pt x="490" y="562"/>
                    <a:pt x="392" y="527"/>
                    <a:pt x="384" y="538"/>
                  </a:cubicBezTo>
                  <a:cubicBezTo>
                    <a:pt x="374" y="548"/>
                    <a:pt x="382" y="570"/>
                    <a:pt x="374" y="580"/>
                  </a:cubicBezTo>
                  <a:cubicBezTo>
                    <a:pt x="342" y="636"/>
                    <a:pt x="300" y="601"/>
                    <a:pt x="255" y="609"/>
                  </a:cubicBezTo>
                  <a:cubicBezTo>
                    <a:pt x="241" y="609"/>
                    <a:pt x="228" y="617"/>
                    <a:pt x="218" y="615"/>
                  </a:cubicBezTo>
                  <a:lnTo>
                    <a:pt x="207" y="607"/>
                  </a:lnTo>
                  <a:cubicBezTo>
                    <a:pt x="202" y="596"/>
                    <a:pt x="202" y="580"/>
                    <a:pt x="196" y="570"/>
                  </a:cubicBezTo>
                  <a:cubicBezTo>
                    <a:pt x="178" y="538"/>
                    <a:pt x="117" y="456"/>
                    <a:pt x="85" y="437"/>
                  </a:cubicBezTo>
                  <a:cubicBezTo>
                    <a:pt x="16" y="398"/>
                    <a:pt x="14" y="453"/>
                    <a:pt x="19" y="496"/>
                  </a:cubicBezTo>
                  <a:lnTo>
                    <a:pt x="3" y="551"/>
                  </a:lnTo>
                  <a:lnTo>
                    <a:pt x="6" y="551"/>
                  </a:lnTo>
                  <a:lnTo>
                    <a:pt x="3" y="554"/>
                  </a:lnTo>
                  <a:lnTo>
                    <a:pt x="14" y="567"/>
                  </a:lnTo>
                  <a:cubicBezTo>
                    <a:pt x="11" y="572"/>
                    <a:pt x="0" y="575"/>
                    <a:pt x="14" y="583"/>
                  </a:cubicBezTo>
                  <a:cubicBezTo>
                    <a:pt x="59" y="617"/>
                    <a:pt x="135" y="681"/>
                    <a:pt x="183" y="702"/>
                  </a:cubicBezTo>
                  <a:cubicBezTo>
                    <a:pt x="239" y="726"/>
                    <a:pt x="284" y="705"/>
                    <a:pt x="334" y="755"/>
                  </a:cubicBezTo>
                  <a:cubicBezTo>
                    <a:pt x="345" y="763"/>
                    <a:pt x="337" y="787"/>
                    <a:pt x="347" y="792"/>
                  </a:cubicBezTo>
                  <a:cubicBezTo>
                    <a:pt x="355" y="795"/>
                    <a:pt x="360" y="781"/>
                    <a:pt x="366" y="784"/>
                  </a:cubicBezTo>
                  <a:cubicBezTo>
                    <a:pt x="387" y="792"/>
                    <a:pt x="395" y="818"/>
                    <a:pt x="411" y="834"/>
                  </a:cubicBezTo>
                  <a:cubicBezTo>
                    <a:pt x="416" y="840"/>
                    <a:pt x="432" y="840"/>
                    <a:pt x="429" y="848"/>
                  </a:cubicBezTo>
                  <a:cubicBezTo>
                    <a:pt x="400" y="903"/>
                    <a:pt x="432" y="906"/>
                    <a:pt x="440" y="969"/>
                  </a:cubicBezTo>
                  <a:cubicBezTo>
                    <a:pt x="443" y="980"/>
                    <a:pt x="432" y="991"/>
                    <a:pt x="432" y="1001"/>
                  </a:cubicBezTo>
                  <a:lnTo>
                    <a:pt x="432" y="1001"/>
                  </a:lnTo>
                  <a:lnTo>
                    <a:pt x="432" y="1001"/>
                  </a:lnTo>
                  <a:lnTo>
                    <a:pt x="429" y="1004"/>
                  </a:lnTo>
                  <a:lnTo>
                    <a:pt x="429" y="1004"/>
                  </a:lnTo>
                  <a:cubicBezTo>
                    <a:pt x="429" y="1030"/>
                    <a:pt x="469" y="1009"/>
                    <a:pt x="480" y="1020"/>
                  </a:cubicBezTo>
                  <a:cubicBezTo>
                    <a:pt x="514" y="1046"/>
                    <a:pt x="458" y="1083"/>
                    <a:pt x="474" y="1110"/>
                  </a:cubicBezTo>
                  <a:cubicBezTo>
                    <a:pt x="490" y="1147"/>
                    <a:pt x="554" y="1181"/>
                    <a:pt x="559" y="1224"/>
                  </a:cubicBezTo>
                  <a:cubicBezTo>
                    <a:pt x="562" y="1255"/>
                    <a:pt x="538" y="1356"/>
                    <a:pt x="541" y="1369"/>
                  </a:cubicBezTo>
                  <a:cubicBezTo>
                    <a:pt x="564" y="1454"/>
                    <a:pt x="623" y="1483"/>
                    <a:pt x="654" y="1552"/>
                  </a:cubicBezTo>
                  <a:cubicBezTo>
                    <a:pt x="665" y="1533"/>
                    <a:pt x="678" y="1517"/>
                    <a:pt x="715" y="1539"/>
                  </a:cubicBezTo>
                  <a:cubicBezTo>
                    <a:pt x="734" y="1549"/>
                    <a:pt x="723" y="1586"/>
                    <a:pt x="742" y="1597"/>
                  </a:cubicBezTo>
                  <a:cubicBezTo>
                    <a:pt x="758" y="1607"/>
                    <a:pt x="779" y="1586"/>
                    <a:pt x="797" y="1591"/>
                  </a:cubicBezTo>
                  <a:cubicBezTo>
                    <a:pt x="805" y="1591"/>
                    <a:pt x="805" y="1607"/>
                    <a:pt x="811" y="1613"/>
                  </a:cubicBezTo>
                  <a:cubicBezTo>
                    <a:pt x="826" y="1621"/>
                    <a:pt x="826" y="1589"/>
                    <a:pt x="842" y="1615"/>
                  </a:cubicBezTo>
                  <a:cubicBezTo>
                    <a:pt x="871" y="1676"/>
                    <a:pt x="850" y="1729"/>
                    <a:pt x="861" y="1756"/>
                  </a:cubicBezTo>
                  <a:cubicBezTo>
                    <a:pt x="869" y="1779"/>
                    <a:pt x="940" y="1726"/>
                    <a:pt x="908" y="1803"/>
                  </a:cubicBezTo>
                  <a:cubicBezTo>
                    <a:pt x="901" y="1822"/>
                    <a:pt x="874" y="1817"/>
                    <a:pt x="858" y="1827"/>
                  </a:cubicBezTo>
                  <a:cubicBezTo>
                    <a:pt x="842" y="1838"/>
                    <a:pt x="824" y="1846"/>
                    <a:pt x="813" y="1862"/>
                  </a:cubicBezTo>
                  <a:cubicBezTo>
                    <a:pt x="808" y="1867"/>
                    <a:pt x="816" y="1880"/>
                    <a:pt x="811" y="1885"/>
                  </a:cubicBezTo>
                  <a:cubicBezTo>
                    <a:pt x="805" y="1891"/>
                    <a:pt x="792" y="1877"/>
                    <a:pt x="789" y="1883"/>
                  </a:cubicBezTo>
                  <a:cubicBezTo>
                    <a:pt x="781" y="1901"/>
                    <a:pt x="779" y="1925"/>
                    <a:pt x="779" y="1946"/>
                  </a:cubicBezTo>
                  <a:cubicBezTo>
                    <a:pt x="779" y="1959"/>
                    <a:pt x="787" y="1973"/>
                    <a:pt x="781" y="1986"/>
                  </a:cubicBezTo>
                  <a:cubicBezTo>
                    <a:pt x="779" y="2010"/>
                    <a:pt x="747" y="2020"/>
                    <a:pt x="742" y="2042"/>
                  </a:cubicBezTo>
                  <a:cubicBezTo>
                    <a:pt x="736" y="2057"/>
                    <a:pt x="750" y="2076"/>
                    <a:pt x="744" y="2089"/>
                  </a:cubicBezTo>
                  <a:cubicBezTo>
                    <a:pt x="731" y="2118"/>
                    <a:pt x="702" y="2113"/>
                    <a:pt x="699" y="2153"/>
                  </a:cubicBezTo>
                  <a:cubicBezTo>
                    <a:pt x="697" y="2161"/>
                    <a:pt x="713" y="2169"/>
                    <a:pt x="713" y="2179"/>
                  </a:cubicBezTo>
                  <a:cubicBezTo>
                    <a:pt x="705" y="2229"/>
                    <a:pt x="633" y="2222"/>
                    <a:pt x="631" y="2267"/>
                  </a:cubicBezTo>
                  <a:cubicBezTo>
                    <a:pt x="628" y="2285"/>
                    <a:pt x="615" y="2333"/>
                    <a:pt x="612" y="2335"/>
                  </a:cubicBezTo>
                  <a:cubicBezTo>
                    <a:pt x="601" y="2335"/>
                    <a:pt x="588" y="2309"/>
                    <a:pt x="578" y="2317"/>
                  </a:cubicBezTo>
                  <a:cubicBezTo>
                    <a:pt x="554" y="2338"/>
                    <a:pt x="591" y="2391"/>
                    <a:pt x="567" y="2407"/>
                  </a:cubicBezTo>
                  <a:cubicBezTo>
                    <a:pt x="559" y="2412"/>
                    <a:pt x="543" y="2378"/>
                    <a:pt x="546" y="2388"/>
                  </a:cubicBezTo>
                  <a:cubicBezTo>
                    <a:pt x="546" y="2402"/>
                    <a:pt x="564" y="2407"/>
                    <a:pt x="570" y="2420"/>
                  </a:cubicBezTo>
                  <a:cubicBezTo>
                    <a:pt x="593" y="2507"/>
                    <a:pt x="562" y="2449"/>
                    <a:pt x="525" y="2492"/>
                  </a:cubicBezTo>
                  <a:cubicBezTo>
                    <a:pt x="517" y="2502"/>
                    <a:pt x="533" y="2529"/>
                    <a:pt x="522" y="2529"/>
                  </a:cubicBezTo>
                  <a:cubicBezTo>
                    <a:pt x="506" y="2526"/>
                    <a:pt x="514" y="2494"/>
                    <a:pt x="501" y="2492"/>
                  </a:cubicBezTo>
                  <a:cubicBezTo>
                    <a:pt x="480" y="2486"/>
                    <a:pt x="453" y="2494"/>
                    <a:pt x="443" y="2513"/>
                  </a:cubicBezTo>
                  <a:cubicBezTo>
                    <a:pt x="400" y="2584"/>
                    <a:pt x="490" y="2534"/>
                    <a:pt x="485" y="2576"/>
                  </a:cubicBezTo>
                  <a:cubicBezTo>
                    <a:pt x="480" y="2603"/>
                    <a:pt x="411" y="2648"/>
                    <a:pt x="408" y="2677"/>
                  </a:cubicBezTo>
                  <a:cubicBezTo>
                    <a:pt x="395" y="2852"/>
                    <a:pt x="411" y="2672"/>
                    <a:pt x="437" y="2738"/>
                  </a:cubicBezTo>
                  <a:cubicBezTo>
                    <a:pt x="440" y="2740"/>
                    <a:pt x="413" y="2788"/>
                    <a:pt x="435" y="2801"/>
                  </a:cubicBezTo>
                  <a:cubicBezTo>
                    <a:pt x="437" y="2804"/>
                    <a:pt x="443" y="2791"/>
                    <a:pt x="445" y="2793"/>
                  </a:cubicBezTo>
                  <a:cubicBezTo>
                    <a:pt x="450" y="2801"/>
                    <a:pt x="443" y="2820"/>
                    <a:pt x="453" y="2822"/>
                  </a:cubicBezTo>
                  <a:cubicBezTo>
                    <a:pt x="458" y="2825"/>
                    <a:pt x="448" y="2799"/>
                    <a:pt x="456" y="2799"/>
                  </a:cubicBezTo>
                  <a:cubicBezTo>
                    <a:pt x="464" y="2796"/>
                    <a:pt x="466" y="2807"/>
                    <a:pt x="469" y="2815"/>
                  </a:cubicBezTo>
                  <a:cubicBezTo>
                    <a:pt x="485" y="2857"/>
                    <a:pt x="466" y="2926"/>
                    <a:pt x="474" y="2942"/>
                  </a:cubicBezTo>
                  <a:cubicBezTo>
                    <a:pt x="480" y="2952"/>
                    <a:pt x="495" y="2947"/>
                    <a:pt x="503" y="2955"/>
                  </a:cubicBezTo>
                  <a:cubicBezTo>
                    <a:pt x="514" y="2968"/>
                    <a:pt x="519" y="2984"/>
                    <a:pt x="527" y="2997"/>
                  </a:cubicBezTo>
                  <a:cubicBezTo>
                    <a:pt x="530" y="3002"/>
                    <a:pt x="525" y="3010"/>
                    <a:pt x="527" y="3016"/>
                  </a:cubicBezTo>
                  <a:cubicBezTo>
                    <a:pt x="533" y="3024"/>
                    <a:pt x="543" y="3024"/>
                    <a:pt x="548" y="3029"/>
                  </a:cubicBezTo>
                  <a:cubicBezTo>
                    <a:pt x="551" y="3032"/>
                    <a:pt x="538" y="3029"/>
                    <a:pt x="538" y="3032"/>
                  </a:cubicBezTo>
                  <a:cubicBezTo>
                    <a:pt x="535" y="3037"/>
                    <a:pt x="541" y="3042"/>
                    <a:pt x="543" y="3047"/>
                  </a:cubicBezTo>
                  <a:cubicBezTo>
                    <a:pt x="556" y="3063"/>
                    <a:pt x="586" y="3071"/>
                    <a:pt x="583" y="3090"/>
                  </a:cubicBezTo>
                  <a:cubicBezTo>
                    <a:pt x="580" y="3106"/>
                    <a:pt x="538" y="3092"/>
                    <a:pt x="535" y="3108"/>
                  </a:cubicBezTo>
                  <a:cubicBezTo>
                    <a:pt x="530" y="3130"/>
                    <a:pt x="562" y="3143"/>
                    <a:pt x="567" y="3161"/>
                  </a:cubicBezTo>
                  <a:cubicBezTo>
                    <a:pt x="570" y="3169"/>
                    <a:pt x="556" y="3177"/>
                    <a:pt x="559" y="3188"/>
                  </a:cubicBezTo>
                  <a:cubicBezTo>
                    <a:pt x="562" y="3193"/>
                    <a:pt x="578" y="3193"/>
                    <a:pt x="578" y="3201"/>
                  </a:cubicBezTo>
                  <a:cubicBezTo>
                    <a:pt x="575" y="3235"/>
                    <a:pt x="548" y="3198"/>
                    <a:pt x="559" y="3227"/>
                  </a:cubicBezTo>
                  <a:cubicBezTo>
                    <a:pt x="562" y="3238"/>
                    <a:pt x="575" y="3246"/>
                    <a:pt x="572" y="3254"/>
                  </a:cubicBezTo>
                  <a:cubicBezTo>
                    <a:pt x="570" y="3265"/>
                    <a:pt x="543" y="3251"/>
                    <a:pt x="541" y="3259"/>
                  </a:cubicBezTo>
                  <a:cubicBezTo>
                    <a:pt x="538" y="3328"/>
                    <a:pt x="567" y="3336"/>
                    <a:pt x="588" y="3365"/>
                  </a:cubicBezTo>
                  <a:cubicBezTo>
                    <a:pt x="593" y="3370"/>
                    <a:pt x="567" y="3376"/>
                    <a:pt x="572" y="3384"/>
                  </a:cubicBezTo>
                  <a:cubicBezTo>
                    <a:pt x="575" y="3397"/>
                    <a:pt x="580" y="3408"/>
                    <a:pt x="588" y="3418"/>
                  </a:cubicBezTo>
                  <a:cubicBezTo>
                    <a:pt x="646" y="3495"/>
                    <a:pt x="601" y="3415"/>
                    <a:pt x="657" y="3405"/>
                  </a:cubicBezTo>
                  <a:cubicBezTo>
                    <a:pt x="668" y="3405"/>
                    <a:pt x="646" y="3434"/>
                    <a:pt x="657" y="3442"/>
                  </a:cubicBezTo>
                  <a:cubicBezTo>
                    <a:pt x="673" y="3450"/>
                    <a:pt x="691" y="3437"/>
                    <a:pt x="710" y="3437"/>
                  </a:cubicBezTo>
                  <a:cubicBezTo>
                    <a:pt x="726" y="3439"/>
                    <a:pt x="734" y="3466"/>
                    <a:pt x="747" y="3466"/>
                  </a:cubicBezTo>
                  <a:cubicBezTo>
                    <a:pt x="760" y="3466"/>
                    <a:pt x="766" y="3450"/>
                    <a:pt x="776" y="3450"/>
                  </a:cubicBezTo>
                  <a:cubicBezTo>
                    <a:pt x="781" y="3447"/>
                    <a:pt x="776" y="3458"/>
                    <a:pt x="779" y="3460"/>
                  </a:cubicBezTo>
                  <a:cubicBezTo>
                    <a:pt x="787" y="3463"/>
                    <a:pt x="792" y="3460"/>
                    <a:pt x="800" y="3458"/>
                  </a:cubicBezTo>
                  <a:cubicBezTo>
                    <a:pt x="803" y="3455"/>
                    <a:pt x="803" y="3439"/>
                    <a:pt x="805" y="3445"/>
                  </a:cubicBezTo>
                  <a:cubicBezTo>
                    <a:pt x="832" y="3503"/>
                    <a:pt x="789" y="3513"/>
                    <a:pt x="800" y="3516"/>
                  </a:cubicBezTo>
                  <a:cubicBezTo>
                    <a:pt x="805" y="3516"/>
                    <a:pt x="866" y="3471"/>
                    <a:pt x="874" y="3466"/>
                  </a:cubicBezTo>
                  <a:cubicBezTo>
                    <a:pt x="877" y="3463"/>
                    <a:pt x="882" y="3450"/>
                    <a:pt x="885" y="3447"/>
                  </a:cubicBezTo>
                  <a:lnTo>
                    <a:pt x="885" y="3447"/>
                  </a:lnTo>
                  <a:cubicBezTo>
                    <a:pt x="871" y="3487"/>
                    <a:pt x="837" y="3532"/>
                    <a:pt x="901" y="3556"/>
                  </a:cubicBezTo>
                  <a:cubicBezTo>
                    <a:pt x="911" y="3561"/>
                    <a:pt x="932" y="3537"/>
                    <a:pt x="938" y="3548"/>
                  </a:cubicBezTo>
                  <a:cubicBezTo>
                    <a:pt x="943" y="3564"/>
                    <a:pt x="901" y="3588"/>
                    <a:pt x="916" y="3593"/>
                  </a:cubicBezTo>
                  <a:cubicBezTo>
                    <a:pt x="932" y="3601"/>
                    <a:pt x="930" y="3556"/>
                    <a:pt x="946" y="3553"/>
                  </a:cubicBezTo>
                  <a:cubicBezTo>
                    <a:pt x="959" y="3550"/>
                    <a:pt x="948" y="3580"/>
                    <a:pt x="943" y="3590"/>
                  </a:cubicBezTo>
                  <a:cubicBezTo>
                    <a:pt x="935" y="3603"/>
                    <a:pt x="919" y="3609"/>
                    <a:pt x="906" y="3619"/>
                  </a:cubicBezTo>
                  <a:cubicBezTo>
                    <a:pt x="901" y="3627"/>
                    <a:pt x="879" y="3646"/>
                    <a:pt x="887" y="3640"/>
                  </a:cubicBezTo>
                  <a:cubicBezTo>
                    <a:pt x="969" y="3609"/>
                    <a:pt x="938" y="3556"/>
                    <a:pt x="980" y="3529"/>
                  </a:cubicBezTo>
                  <a:cubicBezTo>
                    <a:pt x="993" y="3521"/>
                    <a:pt x="959" y="3564"/>
                    <a:pt x="972" y="3572"/>
                  </a:cubicBezTo>
                  <a:cubicBezTo>
                    <a:pt x="991" y="3582"/>
                    <a:pt x="1014" y="3569"/>
                    <a:pt x="1033" y="3558"/>
                  </a:cubicBezTo>
                  <a:cubicBezTo>
                    <a:pt x="1046" y="3553"/>
                    <a:pt x="1051" y="3532"/>
                    <a:pt x="1062" y="3524"/>
                  </a:cubicBezTo>
                  <a:cubicBezTo>
                    <a:pt x="1078" y="3511"/>
                    <a:pt x="1149" y="3503"/>
                    <a:pt x="1157" y="3492"/>
                  </a:cubicBezTo>
                  <a:cubicBezTo>
                    <a:pt x="1165" y="3484"/>
                    <a:pt x="1139" y="3471"/>
                    <a:pt x="1147" y="3463"/>
                  </a:cubicBezTo>
                  <a:cubicBezTo>
                    <a:pt x="1160" y="3453"/>
                    <a:pt x="1181" y="3460"/>
                    <a:pt x="1200" y="3458"/>
                  </a:cubicBezTo>
                  <a:cubicBezTo>
                    <a:pt x="1205" y="3458"/>
                    <a:pt x="1216" y="3460"/>
                    <a:pt x="1218" y="3455"/>
                  </a:cubicBezTo>
                  <a:cubicBezTo>
                    <a:pt x="1223" y="3447"/>
                    <a:pt x="1213" y="3437"/>
                    <a:pt x="1216" y="3431"/>
                  </a:cubicBezTo>
                  <a:cubicBezTo>
                    <a:pt x="1218" y="3426"/>
                    <a:pt x="1218" y="3445"/>
                    <a:pt x="1223" y="3447"/>
                  </a:cubicBezTo>
                  <a:cubicBezTo>
                    <a:pt x="1226" y="3450"/>
                    <a:pt x="1295" y="3408"/>
                    <a:pt x="1300" y="3400"/>
                  </a:cubicBezTo>
                  <a:cubicBezTo>
                    <a:pt x="1303" y="3397"/>
                    <a:pt x="1290" y="3344"/>
                    <a:pt x="1316" y="3349"/>
                  </a:cubicBezTo>
                  <a:cubicBezTo>
                    <a:pt x="1321" y="3349"/>
                    <a:pt x="1419" y="3439"/>
                    <a:pt x="1396" y="3341"/>
                  </a:cubicBezTo>
                  <a:cubicBezTo>
                    <a:pt x="1390" y="3323"/>
                    <a:pt x="1343" y="3320"/>
                    <a:pt x="1351" y="3299"/>
                  </a:cubicBezTo>
                  <a:cubicBezTo>
                    <a:pt x="1356" y="3280"/>
                    <a:pt x="1390" y="3291"/>
                    <a:pt x="1409" y="3296"/>
                  </a:cubicBezTo>
                  <a:cubicBezTo>
                    <a:pt x="1419" y="3299"/>
                    <a:pt x="1419" y="3328"/>
                    <a:pt x="1430" y="3323"/>
                  </a:cubicBezTo>
                  <a:cubicBezTo>
                    <a:pt x="1456" y="3304"/>
                    <a:pt x="1417" y="3214"/>
                    <a:pt x="1449" y="3233"/>
                  </a:cubicBezTo>
                  <a:cubicBezTo>
                    <a:pt x="1475" y="3251"/>
                    <a:pt x="1404" y="3317"/>
                    <a:pt x="1486" y="3291"/>
                  </a:cubicBezTo>
                  <a:cubicBezTo>
                    <a:pt x="1613" y="3249"/>
                    <a:pt x="1504" y="3275"/>
                    <a:pt x="1531" y="3235"/>
                  </a:cubicBezTo>
                  <a:cubicBezTo>
                    <a:pt x="1533" y="3233"/>
                    <a:pt x="1536" y="3241"/>
                    <a:pt x="1541" y="3241"/>
                  </a:cubicBezTo>
                  <a:cubicBezTo>
                    <a:pt x="1546" y="3241"/>
                    <a:pt x="1554" y="3241"/>
                    <a:pt x="1557" y="3235"/>
                  </a:cubicBezTo>
                  <a:cubicBezTo>
                    <a:pt x="1560" y="3230"/>
                    <a:pt x="1549" y="3212"/>
                    <a:pt x="1557" y="3212"/>
                  </a:cubicBezTo>
                  <a:cubicBezTo>
                    <a:pt x="1560" y="3212"/>
                    <a:pt x="1602" y="3249"/>
                    <a:pt x="1615" y="3243"/>
                  </a:cubicBezTo>
                  <a:cubicBezTo>
                    <a:pt x="1634" y="3238"/>
                    <a:pt x="1647" y="3222"/>
                    <a:pt x="1658" y="3209"/>
                  </a:cubicBezTo>
                  <a:cubicBezTo>
                    <a:pt x="1660" y="3209"/>
                    <a:pt x="1660" y="3206"/>
                    <a:pt x="1660" y="3204"/>
                  </a:cubicBezTo>
                  <a:lnTo>
                    <a:pt x="1655" y="319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4" name="Estonia"/>
            <p:cNvSpPr>
              <a:spLocks noEditPoints="1"/>
            </p:cNvSpPr>
            <p:nvPr/>
          </p:nvSpPr>
          <p:spPr bwMode="auto">
            <a:xfrm>
              <a:off x="4825459" y="2997551"/>
              <a:ext cx="406400" cy="279400"/>
            </a:xfrm>
            <a:custGeom>
              <a:avLst/>
              <a:gdLst>
                <a:gd name="T0" fmla="*/ 622 w 1127"/>
                <a:gd name="T1" fmla="*/ 601 h 776"/>
                <a:gd name="T2" fmla="*/ 656 w 1127"/>
                <a:gd name="T3" fmla="*/ 601 h 776"/>
                <a:gd name="T4" fmla="*/ 725 w 1127"/>
                <a:gd name="T5" fmla="*/ 633 h 776"/>
                <a:gd name="T6" fmla="*/ 762 w 1127"/>
                <a:gd name="T7" fmla="*/ 641 h 776"/>
                <a:gd name="T8" fmla="*/ 812 w 1127"/>
                <a:gd name="T9" fmla="*/ 660 h 776"/>
                <a:gd name="T10" fmla="*/ 979 w 1127"/>
                <a:gd name="T11" fmla="*/ 673 h 776"/>
                <a:gd name="T12" fmla="*/ 1067 w 1127"/>
                <a:gd name="T13" fmla="*/ 628 h 776"/>
                <a:gd name="T14" fmla="*/ 1080 w 1127"/>
                <a:gd name="T15" fmla="*/ 599 h 776"/>
                <a:gd name="T16" fmla="*/ 1125 w 1127"/>
                <a:gd name="T17" fmla="*/ 551 h 776"/>
                <a:gd name="T18" fmla="*/ 1082 w 1127"/>
                <a:gd name="T19" fmla="*/ 490 h 776"/>
                <a:gd name="T20" fmla="*/ 1032 w 1127"/>
                <a:gd name="T21" fmla="*/ 395 h 776"/>
                <a:gd name="T22" fmla="*/ 1008 w 1127"/>
                <a:gd name="T23" fmla="*/ 178 h 776"/>
                <a:gd name="T24" fmla="*/ 1008 w 1127"/>
                <a:gd name="T25" fmla="*/ 72 h 776"/>
                <a:gd name="T26" fmla="*/ 990 w 1127"/>
                <a:gd name="T27" fmla="*/ 32 h 776"/>
                <a:gd name="T28" fmla="*/ 651 w 1127"/>
                <a:gd name="T29" fmla="*/ 35 h 776"/>
                <a:gd name="T30" fmla="*/ 601 w 1127"/>
                <a:gd name="T31" fmla="*/ 35 h 776"/>
                <a:gd name="T32" fmla="*/ 564 w 1127"/>
                <a:gd name="T33" fmla="*/ 109 h 776"/>
                <a:gd name="T34" fmla="*/ 452 w 1127"/>
                <a:gd name="T35" fmla="*/ 104 h 776"/>
                <a:gd name="T36" fmla="*/ 336 w 1127"/>
                <a:gd name="T37" fmla="*/ 194 h 776"/>
                <a:gd name="T38" fmla="*/ 249 w 1127"/>
                <a:gd name="T39" fmla="*/ 270 h 776"/>
                <a:gd name="T40" fmla="*/ 275 w 1127"/>
                <a:gd name="T41" fmla="*/ 427 h 776"/>
                <a:gd name="T42" fmla="*/ 357 w 1127"/>
                <a:gd name="T43" fmla="*/ 564 h 776"/>
                <a:gd name="T44" fmla="*/ 434 w 1127"/>
                <a:gd name="T45" fmla="*/ 583 h 776"/>
                <a:gd name="T46" fmla="*/ 495 w 1127"/>
                <a:gd name="T47" fmla="*/ 564 h 776"/>
                <a:gd name="T48" fmla="*/ 489 w 1127"/>
                <a:gd name="T49" fmla="*/ 699 h 776"/>
                <a:gd name="T50" fmla="*/ 206 w 1127"/>
                <a:gd name="T51" fmla="*/ 498 h 776"/>
                <a:gd name="T52" fmla="*/ 259 w 1127"/>
                <a:gd name="T53" fmla="*/ 541 h 776"/>
                <a:gd name="T54" fmla="*/ 230 w 1127"/>
                <a:gd name="T55" fmla="*/ 583 h 776"/>
                <a:gd name="T56" fmla="*/ 214 w 1127"/>
                <a:gd name="T57" fmla="*/ 604 h 776"/>
                <a:gd name="T58" fmla="*/ 156 w 1127"/>
                <a:gd name="T59" fmla="*/ 644 h 776"/>
                <a:gd name="T60" fmla="*/ 106 w 1127"/>
                <a:gd name="T61" fmla="*/ 670 h 776"/>
                <a:gd name="T62" fmla="*/ 71 w 1127"/>
                <a:gd name="T63" fmla="*/ 766 h 776"/>
                <a:gd name="T64" fmla="*/ 71 w 1127"/>
                <a:gd name="T65" fmla="*/ 676 h 776"/>
                <a:gd name="T66" fmla="*/ 45 w 1127"/>
                <a:gd name="T67" fmla="*/ 617 h 776"/>
                <a:gd name="T68" fmla="*/ 58 w 1127"/>
                <a:gd name="T69" fmla="*/ 591 h 776"/>
                <a:gd name="T70" fmla="*/ 87 w 1127"/>
                <a:gd name="T71" fmla="*/ 556 h 776"/>
                <a:gd name="T72" fmla="*/ 111 w 1127"/>
                <a:gd name="T73" fmla="*/ 345 h 776"/>
                <a:gd name="T74" fmla="*/ 132 w 1127"/>
                <a:gd name="T75" fmla="*/ 371 h 776"/>
                <a:gd name="T76" fmla="*/ 172 w 1127"/>
                <a:gd name="T77" fmla="*/ 421 h 776"/>
                <a:gd name="T78" fmla="*/ 95 w 1127"/>
                <a:gd name="T79" fmla="*/ 437 h 776"/>
                <a:gd name="T80" fmla="*/ 77 w 1127"/>
                <a:gd name="T81" fmla="*/ 39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7" h="776">
                  <a:moveTo>
                    <a:pt x="495" y="702"/>
                  </a:moveTo>
                  <a:cubicBezTo>
                    <a:pt x="516" y="697"/>
                    <a:pt x="598" y="620"/>
                    <a:pt x="622" y="601"/>
                  </a:cubicBezTo>
                  <a:cubicBezTo>
                    <a:pt x="638" y="591"/>
                    <a:pt x="667" y="641"/>
                    <a:pt x="659" y="607"/>
                  </a:cubicBezTo>
                  <a:cubicBezTo>
                    <a:pt x="659" y="604"/>
                    <a:pt x="656" y="604"/>
                    <a:pt x="656" y="601"/>
                  </a:cubicBezTo>
                  <a:cubicBezTo>
                    <a:pt x="656" y="596"/>
                    <a:pt x="651" y="588"/>
                    <a:pt x="656" y="588"/>
                  </a:cubicBezTo>
                  <a:cubicBezTo>
                    <a:pt x="680" y="588"/>
                    <a:pt x="709" y="628"/>
                    <a:pt x="725" y="633"/>
                  </a:cubicBezTo>
                  <a:cubicBezTo>
                    <a:pt x="733" y="636"/>
                    <a:pt x="741" y="620"/>
                    <a:pt x="749" y="620"/>
                  </a:cubicBezTo>
                  <a:cubicBezTo>
                    <a:pt x="757" y="623"/>
                    <a:pt x="754" y="638"/>
                    <a:pt x="762" y="641"/>
                  </a:cubicBezTo>
                  <a:cubicBezTo>
                    <a:pt x="778" y="646"/>
                    <a:pt x="794" y="631"/>
                    <a:pt x="810" y="636"/>
                  </a:cubicBezTo>
                  <a:cubicBezTo>
                    <a:pt x="818" y="638"/>
                    <a:pt x="807" y="654"/>
                    <a:pt x="812" y="660"/>
                  </a:cubicBezTo>
                  <a:cubicBezTo>
                    <a:pt x="823" y="676"/>
                    <a:pt x="908" y="731"/>
                    <a:pt x="926" y="728"/>
                  </a:cubicBezTo>
                  <a:cubicBezTo>
                    <a:pt x="929" y="728"/>
                    <a:pt x="979" y="673"/>
                    <a:pt x="979" y="673"/>
                  </a:cubicBezTo>
                  <a:cubicBezTo>
                    <a:pt x="990" y="670"/>
                    <a:pt x="1069" y="699"/>
                    <a:pt x="1072" y="686"/>
                  </a:cubicBezTo>
                  <a:cubicBezTo>
                    <a:pt x="1077" y="673"/>
                    <a:pt x="1059" y="636"/>
                    <a:pt x="1067" y="628"/>
                  </a:cubicBezTo>
                  <a:cubicBezTo>
                    <a:pt x="1072" y="623"/>
                    <a:pt x="1085" y="623"/>
                    <a:pt x="1088" y="615"/>
                  </a:cubicBezTo>
                  <a:cubicBezTo>
                    <a:pt x="1090" y="609"/>
                    <a:pt x="1080" y="607"/>
                    <a:pt x="1080" y="599"/>
                  </a:cubicBezTo>
                  <a:cubicBezTo>
                    <a:pt x="1077" y="593"/>
                    <a:pt x="1077" y="586"/>
                    <a:pt x="1080" y="580"/>
                  </a:cubicBezTo>
                  <a:cubicBezTo>
                    <a:pt x="1112" y="554"/>
                    <a:pt x="1114" y="583"/>
                    <a:pt x="1125" y="551"/>
                  </a:cubicBezTo>
                  <a:cubicBezTo>
                    <a:pt x="1127" y="543"/>
                    <a:pt x="1104" y="548"/>
                    <a:pt x="1096" y="541"/>
                  </a:cubicBezTo>
                  <a:cubicBezTo>
                    <a:pt x="1077" y="522"/>
                    <a:pt x="1088" y="509"/>
                    <a:pt x="1082" y="490"/>
                  </a:cubicBezTo>
                  <a:cubicBezTo>
                    <a:pt x="1080" y="482"/>
                    <a:pt x="1037" y="458"/>
                    <a:pt x="1030" y="450"/>
                  </a:cubicBezTo>
                  <a:cubicBezTo>
                    <a:pt x="1008" y="413"/>
                    <a:pt x="1032" y="429"/>
                    <a:pt x="1032" y="395"/>
                  </a:cubicBezTo>
                  <a:cubicBezTo>
                    <a:pt x="1032" y="347"/>
                    <a:pt x="979" y="297"/>
                    <a:pt x="971" y="249"/>
                  </a:cubicBezTo>
                  <a:cubicBezTo>
                    <a:pt x="969" y="220"/>
                    <a:pt x="1000" y="199"/>
                    <a:pt x="1008" y="178"/>
                  </a:cubicBezTo>
                  <a:lnTo>
                    <a:pt x="1011" y="112"/>
                  </a:lnTo>
                  <a:cubicBezTo>
                    <a:pt x="1011" y="98"/>
                    <a:pt x="1000" y="83"/>
                    <a:pt x="1008" y="72"/>
                  </a:cubicBezTo>
                  <a:cubicBezTo>
                    <a:pt x="1035" y="16"/>
                    <a:pt x="1080" y="40"/>
                    <a:pt x="1016" y="0"/>
                  </a:cubicBezTo>
                  <a:cubicBezTo>
                    <a:pt x="1014" y="11"/>
                    <a:pt x="1008" y="22"/>
                    <a:pt x="990" y="32"/>
                  </a:cubicBezTo>
                  <a:cubicBezTo>
                    <a:pt x="966" y="48"/>
                    <a:pt x="717" y="51"/>
                    <a:pt x="675" y="45"/>
                  </a:cubicBezTo>
                  <a:cubicBezTo>
                    <a:pt x="667" y="45"/>
                    <a:pt x="662" y="32"/>
                    <a:pt x="651" y="35"/>
                  </a:cubicBezTo>
                  <a:cubicBezTo>
                    <a:pt x="601" y="45"/>
                    <a:pt x="715" y="75"/>
                    <a:pt x="630" y="64"/>
                  </a:cubicBezTo>
                  <a:cubicBezTo>
                    <a:pt x="617" y="61"/>
                    <a:pt x="614" y="32"/>
                    <a:pt x="601" y="35"/>
                  </a:cubicBezTo>
                  <a:cubicBezTo>
                    <a:pt x="590" y="38"/>
                    <a:pt x="609" y="59"/>
                    <a:pt x="603" y="69"/>
                  </a:cubicBezTo>
                  <a:cubicBezTo>
                    <a:pt x="595" y="85"/>
                    <a:pt x="580" y="101"/>
                    <a:pt x="564" y="109"/>
                  </a:cubicBezTo>
                  <a:cubicBezTo>
                    <a:pt x="537" y="122"/>
                    <a:pt x="508" y="128"/>
                    <a:pt x="479" y="122"/>
                  </a:cubicBezTo>
                  <a:cubicBezTo>
                    <a:pt x="468" y="120"/>
                    <a:pt x="460" y="98"/>
                    <a:pt x="452" y="104"/>
                  </a:cubicBezTo>
                  <a:cubicBezTo>
                    <a:pt x="439" y="112"/>
                    <a:pt x="471" y="141"/>
                    <a:pt x="458" y="143"/>
                  </a:cubicBezTo>
                  <a:cubicBezTo>
                    <a:pt x="431" y="151"/>
                    <a:pt x="352" y="154"/>
                    <a:pt x="336" y="194"/>
                  </a:cubicBezTo>
                  <a:cubicBezTo>
                    <a:pt x="331" y="207"/>
                    <a:pt x="360" y="220"/>
                    <a:pt x="352" y="231"/>
                  </a:cubicBezTo>
                  <a:cubicBezTo>
                    <a:pt x="339" y="252"/>
                    <a:pt x="259" y="247"/>
                    <a:pt x="249" y="270"/>
                  </a:cubicBezTo>
                  <a:cubicBezTo>
                    <a:pt x="212" y="371"/>
                    <a:pt x="280" y="308"/>
                    <a:pt x="296" y="350"/>
                  </a:cubicBezTo>
                  <a:cubicBezTo>
                    <a:pt x="304" y="374"/>
                    <a:pt x="264" y="403"/>
                    <a:pt x="275" y="427"/>
                  </a:cubicBezTo>
                  <a:cubicBezTo>
                    <a:pt x="286" y="456"/>
                    <a:pt x="328" y="485"/>
                    <a:pt x="333" y="495"/>
                  </a:cubicBezTo>
                  <a:cubicBezTo>
                    <a:pt x="349" y="519"/>
                    <a:pt x="323" y="546"/>
                    <a:pt x="357" y="564"/>
                  </a:cubicBezTo>
                  <a:cubicBezTo>
                    <a:pt x="370" y="570"/>
                    <a:pt x="386" y="556"/>
                    <a:pt x="399" y="562"/>
                  </a:cubicBezTo>
                  <a:cubicBezTo>
                    <a:pt x="413" y="564"/>
                    <a:pt x="421" y="591"/>
                    <a:pt x="434" y="583"/>
                  </a:cubicBezTo>
                  <a:cubicBezTo>
                    <a:pt x="452" y="572"/>
                    <a:pt x="452" y="472"/>
                    <a:pt x="508" y="538"/>
                  </a:cubicBezTo>
                  <a:cubicBezTo>
                    <a:pt x="513" y="546"/>
                    <a:pt x="495" y="554"/>
                    <a:pt x="495" y="564"/>
                  </a:cubicBezTo>
                  <a:cubicBezTo>
                    <a:pt x="495" y="586"/>
                    <a:pt x="505" y="607"/>
                    <a:pt x="505" y="628"/>
                  </a:cubicBezTo>
                  <a:cubicBezTo>
                    <a:pt x="505" y="681"/>
                    <a:pt x="484" y="652"/>
                    <a:pt x="489" y="699"/>
                  </a:cubicBezTo>
                  <a:lnTo>
                    <a:pt x="495" y="702"/>
                  </a:lnTo>
                  <a:close/>
                  <a:moveTo>
                    <a:pt x="206" y="498"/>
                  </a:moveTo>
                  <a:cubicBezTo>
                    <a:pt x="241" y="522"/>
                    <a:pt x="238" y="525"/>
                    <a:pt x="280" y="543"/>
                  </a:cubicBezTo>
                  <a:cubicBezTo>
                    <a:pt x="299" y="554"/>
                    <a:pt x="249" y="519"/>
                    <a:pt x="259" y="541"/>
                  </a:cubicBezTo>
                  <a:cubicBezTo>
                    <a:pt x="270" y="564"/>
                    <a:pt x="262" y="530"/>
                    <a:pt x="243" y="533"/>
                  </a:cubicBezTo>
                  <a:cubicBezTo>
                    <a:pt x="227" y="535"/>
                    <a:pt x="243" y="570"/>
                    <a:pt x="230" y="583"/>
                  </a:cubicBezTo>
                  <a:cubicBezTo>
                    <a:pt x="227" y="586"/>
                    <a:pt x="217" y="570"/>
                    <a:pt x="214" y="575"/>
                  </a:cubicBezTo>
                  <a:cubicBezTo>
                    <a:pt x="209" y="580"/>
                    <a:pt x="217" y="593"/>
                    <a:pt x="214" y="604"/>
                  </a:cubicBezTo>
                  <a:cubicBezTo>
                    <a:pt x="201" y="638"/>
                    <a:pt x="174" y="628"/>
                    <a:pt x="167" y="631"/>
                  </a:cubicBezTo>
                  <a:cubicBezTo>
                    <a:pt x="161" y="631"/>
                    <a:pt x="161" y="641"/>
                    <a:pt x="156" y="644"/>
                  </a:cubicBezTo>
                  <a:cubicBezTo>
                    <a:pt x="140" y="652"/>
                    <a:pt x="122" y="657"/>
                    <a:pt x="108" y="665"/>
                  </a:cubicBezTo>
                  <a:cubicBezTo>
                    <a:pt x="106" y="665"/>
                    <a:pt x="106" y="668"/>
                    <a:pt x="106" y="670"/>
                  </a:cubicBezTo>
                  <a:cubicBezTo>
                    <a:pt x="106" y="691"/>
                    <a:pt x="111" y="715"/>
                    <a:pt x="106" y="736"/>
                  </a:cubicBezTo>
                  <a:cubicBezTo>
                    <a:pt x="100" y="750"/>
                    <a:pt x="82" y="776"/>
                    <a:pt x="71" y="766"/>
                  </a:cubicBezTo>
                  <a:cubicBezTo>
                    <a:pt x="39" y="728"/>
                    <a:pt x="100" y="707"/>
                    <a:pt x="95" y="678"/>
                  </a:cubicBezTo>
                  <a:cubicBezTo>
                    <a:pt x="92" y="670"/>
                    <a:pt x="79" y="681"/>
                    <a:pt x="71" y="676"/>
                  </a:cubicBezTo>
                  <a:cubicBezTo>
                    <a:pt x="55" y="668"/>
                    <a:pt x="32" y="662"/>
                    <a:pt x="24" y="644"/>
                  </a:cubicBezTo>
                  <a:cubicBezTo>
                    <a:pt x="18" y="633"/>
                    <a:pt x="47" y="628"/>
                    <a:pt x="45" y="617"/>
                  </a:cubicBezTo>
                  <a:cubicBezTo>
                    <a:pt x="42" y="596"/>
                    <a:pt x="0" y="588"/>
                    <a:pt x="8" y="570"/>
                  </a:cubicBezTo>
                  <a:cubicBezTo>
                    <a:pt x="13" y="554"/>
                    <a:pt x="39" y="591"/>
                    <a:pt x="58" y="591"/>
                  </a:cubicBezTo>
                  <a:cubicBezTo>
                    <a:pt x="74" y="591"/>
                    <a:pt x="50" y="548"/>
                    <a:pt x="66" y="541"/>
                  </a:cubicBezTo>
                  <a:cubicBezTo>
                    <a:pt x="74" y="538"/>
                    <a:pt x="84" y="564"/>
                    <a:pt x="87" y="556"/>
                  </a:cubicBezTo>
                  <a:cubicBezTo>
                    <a:pt x="106" y="493"/>
                    <a:pt x="145" y="517"/>
                    <a:pt x="206" y="498"/>
                  </a:cubicBezTo>
                  <a:close/>
                  <a:moveTo>
                    <a:pt x="111" y="345"/>
                  </a:moveTo>
                  <a:cubicBezTo>
                    <a:pt x="116" y="345"/>
                    <a:pt x="124" y="342"/>
                    <a:pt x="127" y="347"/>
                  </a:cubicBezTo>
                  <a:cubicBezTo>
                    <a:pt x="132" y="353"/>
                    <a:pt x="124" y="366"/>
                    <a:pt x="132" y="371"/>
                  </a:cubicBezTo>
                  <a:cubicBezTo>
                    <a:pt x="143" y="376"/>
                    <a:pt x="161" y="363"/>
                    <a:pt x="172" y="368"/>
                  </a:cubicBezTo>
                  <a:cubicBezTo>
                    <a:pt x="262" y="421"/>
                    <a:pt x="177" y="411"/>
                    <a:pt x="172" y="421"/>
                  </a:cubicBezTo>
                  <a:cubicBezTo>
                    <a:pt x="151" y="472"/>
                    <a:pt x="225" y="429"/>
                    <a:pt x="127" y="485"/>
                  </a:cubicBezTo>
                  <a:cubicBezTo>
                    <a:pt x="98" y="501"/>
                    <a:pt x="95" y="437"/>
                    <a:pt x="95" y="437"/>
                  </a:cubicBezTo>
                  <a:cubicBezTo>
                    <a:pt x="84" y="408"/>
                    <a:pt x="37" y="419"/>
                    <a:pt x="18" y="413"/>
                  </a:cubicBezTo>
                  <a:cubicBezTo>
                    <a:pt x="0" y="411"/>
                    <a:pt x="58" y="403"/>
                    <a:pt x="77" y="398"/>
                  </a:cubicBezTo>
                  <a:cubicBezTo>
                    <a:pt x="100" y="392"/>
                    <a:pt x="106" y="360"/>
                    <a:pt x="111" y="345"/>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5" name="Denmark"/>
            <p:cNvSpPr>
              <a:spLocks noEditPoints="1"/>
            </p:cNvSpPr>
            <p:nvPr/>
          </p:nvSpPr>
          <p:spPr bwMode="auto">
            <a:xfrm>
              <a:off x="3055396" y="2662588"/>
              <a:ext cx="1193800" cy="1090613"/>
            </a:xfrm>
            <a:custGeom>
              <a:avLst/>
              <a:gdLst>
                <a:gd name="T0" fmla="*/ 2507 w 3314"/>
                <a:gd name="T1" fmla="*/ 2930 h 3023"/>
                <a:gd name="T2" fmla="*/ 2515 w 3314"/>
                <a:gd name="T3" fmla="*/ 2795 h 3023"/>
                <a:gd name="T4" fmla="*/ 2422 w 3314"/>
                <a:gd name="T5" fmla="*/ 2605 h 3023"/>
                <a:gd name="T6" fmla="*/ 2438 w 3314"/>
                <a:gd name="T7" fmla="*/ 2517 h 3023"/>
                <a:gd name="T8" fmla="*/ 2419 w 3314"/>
                <a:gd name="T9" fmla="*/ 2470 h 3023"/>
                <a:gd name="T10" fmla="*/ 2443 w 3314"/>
                <a:gd name="T11" fmla="*/ 2308 h 3023"/>
                <a:gd name="T12" fmla="*/ 2602 w 3314"/>
                <a:gd name="T13" fmla="*/ 2356 h 3023"/>
                <a:gd name="T14" fmla="*/ 2647 w 3314"/>
                <a:gd name="T15" fmla="*/ 2311 h 3023"/>
                <a:gd name="T16" fmla="*/ 2652 w 3314"/>
                <a:gd name="T17" fmla="*/ 2208 h 3023"/>
                <a:gd name="T18" fmla="*/ 2724 w 3314"/>
                <a:gd name="T19" fmla="*/ 2189 h 3023"/>
                <a:gd name="T20" fmla="*/ 2830 w 3314"/>
                <a:gd name="T21" fmla="*/ 2266 h 3023"/>
                <a:gd name="T22" fmla="*/ 2848 w 3314"/>
                <a:gd name="T23" fmla="*/ 2335 h 3023"/>
                <a:gd name="T24" fmla="*/ 2965 w 3314"/>
                <a:gd name="T25" fmla="*/ 2398 h 3023"/>
                <a:gd name="T26" fmla="*/ 2816 w 3314"/>
                <a:gd name="T27" fmla="*/ 2607 h 3023"/>
                <a:gd name="T28" fmla="*/ 2753 w 3314"/>
                <a:gd name="T29" fmla="*/ 2684 h 3023"/>
                <a:gd name="T30" fmla="*/ 2779 w 3314"/>
                <a:gd name="T31" fmla="*/ 2711 h 3023"/>
                <a:gd name="T32" fmla="*/ 2922 w 3314"/>
                <a:gd name="T33" fmla="*/ 2682 h 3023"/>
                <a:gd name="T34" fmla="*/ 2838 w 3314"/>
                <a:gd name="T35" fmla="*/ 2848 h 3023"/>
                <a:gd name="T36" fmla="*/ 2798 w 3314"/>
                <a:gd name="T37" fmla="*/ 2843 h 3023"/>
                <a:gd name="T38" fmla="*/ 2734 w 3314"/>
                <a:gd name="T39" fmla="*/ 2708 h 3023"/>
                <a:gd name="T40" fmla="*/ 2700 w 3314"/>
                <a:gd name="T41" fmla="*/ 2753 h 3023"/>
                <a:gd name="T42" fmla="*/ 2668 w 3314"/>
                <a:gd name="T43" fmla="*/ 2885 h 3023"/>
                <a:gd name="T44" fmla="*/ 2705 w 3314"/>
                <a:gd name="T45" fmla="*/ 2920 h 3023"/>
                <a:gd name="T46" fmla="*/ 29 w 3314"/>
                <a:gd name="T47" fmla="*/ 341 h 3023"/>
                <a:gd name="T48" fmla="*/ 98 w 3314"/>
                <a:gd name="T49" fmla="*/ 40 h 3023"/>
                <a:gd name="T50" fmla="*/ 87 w 3314"/>
                <a:gd name="T51" fmla="*/ 116 h 3023"/>
                <a:gd name="T52" fmla="*/ 3169 w 3314"/>
                <a:gd name="T53" fmla="*/ 2520 h 3023"/>
                <a:gd name="T54" fmla="*/ 3288 w 3314"/>
                <a:gd name="T55" fmla="*/ 2533 h 3023"/>
                <a:gd name="T56" fmla="*/ 3229 w 3314"/>
                <a:gd name="T57" fmla="*/ 2697 h 3023"/>
                <a:gd name="T58" fmla="*/ 3195 w 3314"/>
                <a:gd name="T59" fmla="*/ 2819 h 3023"/>
                <a:gd name="T60" fmla="*/ 3158 w 3314"/>
                <a:gd name="T61" fmla="*/ 2867 h 3023"/>
                <a:gd name="T62" fmla="*/ 3081 w 3314"/>
                <a:gd name="T63" fmla="*/ 2806 h 3023"/>
                <a:gd name="T64" fmla="*/ 3010 w 3314"/>
                <a:gd name="T65" fmla="*/ 2761 h 3023"/>
                <a:gd name="T66" fmla="*/ 2965 w 3314"/>
                <a:gd name="T67" fmla="*/ 2629 h 3023"/>
                <a:gd name="T68" fmla="*/ 3068 w 3314"/>
                <a:gd name="T69" fmla="*/ 2544 h 3023"/>
                <a:gd name="T70" fmla="*/ 3171 w 3314"/>
                <a:gd name="T71" fmla="*/ 2652 h 3023"/>
                <a:gd name="T72" fmla="*/ 3169 w 3314"/>
                <a:gd name="T73" fmla="*/ 2520 h 3023"/>
                <a:gd name="T74" fmla="*/ 3208 w 3314"/>
                <a:gd name="T75" fmla="*/ 2949 h 3023"/>
                <a:gd name="T76" fmla="*/ 3171 w 3314"/>
                <a:gd name="T77" fmla="*/ 2997 h 3023"/>
                <a:gd name="T78" fmla="*/ 3169 w 3314"/>
                <a:gd name="T79" fmla="*/ 2997 h 3023"/>
                <a:gd name="T80" fmla="*/ 3036 w 3314"/>
                <a:gd name="T81" fmla="*/ 2981 h 3023"/>
                <a:gd name="T82" fmla="*/ 3166 w 3314"/>
                <a:gd name="T83" fmla="*/ 2965 h 3023"/>
                <a:gd name="T84" fmla="*/ 3161 w 3314"/>
                <a:gd name="T85" fmla="*/ 2896 h 3023"/>
                <a:gd name="T86" fmla="*/ 2422 w 3314"/>
                <a:gd name="T87" fmla="*/ 2557 h 3023"/>
                <a:gd name="T88" fmla="*/ 2885 w 3314"/>
                <a:gd name="T89" fmla="*/ 2052 h 3023"/>
                <a:gd name="T90" fmla="*/ 2689 w 3314"/>
                <a:gd name="T91" fmla="*/ 2184 h 3023"/>
                <a:gd name="T92" fmla="*/ 2554 w 3314"/>
                <a:gd name="T93" fmla="*/ 2200 h 3023"/>
                <a:gd name="T94" fmla="*/ 2504 w 3314"/>
                <a:gd name="T95" fmla="*/ 2351 h 3023"/>
                <a:gd name="T96" fmla="*/ 2771 w 3314"/>
                <a:gd name="T97" fmla="*/ 2004 h 3023"/>
                <a:gd name="T98" fmla="*/ 2859 w 3314"/>
                <a:gd name="T99" fmla="*/ 1999 h 3023"/>
                <a:gd name="T100" fmla="*/ 3105 w 3314"/>
                <a:gd name="T101" fmla="*/ 2954 h 3023"/>
                <a:gd name="T102" fmla="*/ 3129 w 3314"/>
                <a:gd name="T103" fmla="*/ 295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4" h="3023">
                  <a:moveTo>
                    <a:pt x="2668" y="2960"/>
                  </a:moveTo>
                  <a:cubicBezTo>
                    <a:pt x="2634" y="2954"/>
                    <a:pt x="2599" y="2936"/>
                    <a:pt x="2565" y="2930"/>
                  </a:cubicBezTo>
                  <a:cubicBezTo>
                    <a:pt x="2557" y="2930"/>
                    <a:pt x="2525" y="2933"/>
                    <a:pt x="2507" y="2930"/>
                  </a:cubicBezTo>
                  <a:cubicBezTo>
                    <a:pt x="2507" y="2917"/>
                    <a:pt x="2507" y="2904"/>
                    <a:pt x="2509" y="2888"/>
                  </a:cubicBezTo>
                  <a:cubicBezTo>
                    <a:pt x="2509" y="2875"/>
                    <a:pt x="2531" y="2859"/>
                    <a:pt x="2520" y="2848"/>
                  </a:cubicBezTo>
                  <a:cubicBezTo>
                    <a:pt x="2531" y="2835"/>
                    <a:pt x="2515" y="2814"/>
                    <a:pt x="2515" y="2795"/>
                  </a:cubicBezTo>
                  <a:cubicBezTo>
                    <a:pt x="2512" y="2780"/>
                    <a:pt x="2520" y="2756"/>
                    <a:pt x="2509" y="2745"/>
                  </a:cubicBezTo>
                  <a:cubicBezTo>
                    <a:pt x="2486" y="2721"/>
                    <a:pt x="2417" y="2748"/>
                    <a:pt x="2404" y="2700"/>
                  </a:cubicBezTo>
                  <a:cubicBezTo>
                    <a:pt x="2396" y="2671"/>
                    <a:pt x="2422" y="2639"/>
                    <a:pt x="2422" y="2605"/>
                  </a:cubicBezTo>
                  <a:lnTo>
                    <a:pt x="2427" y="2610"/>
                  </a:lnTo>
                  <a:cubicBezTo>
                    <a:pt x="2509" y="2650"/>
                    <a:pt x="2456" y="2544"/>
                    <a:pt x="2451" y="2533"/>
                  </a:cubicBezTo>
                  <a:cubicBezTo>
                    <a:pt x="2449" y="2528"/>
                    <a:pt x="2446" y="2512"/>
                    <a:pt x="2438" y="2517"/>
                  </a:cubicBezTo>
                  <a:cubicBezTo>
                    <a:pt x="2425" y="2523"/>
                    <a:pt x="2427" y="2547"/>
                    <a:pt x="2414" y="2549"/>
                  </a:cubicBezTo>
                  <a:cubicBezTo>
                    <a:pt x="2406" y="2552"/>
                    <a:pt x="2411" y="2531"/>
                    <a:pt x="2411" y="2523"/>
                  </a:cubicBezTo>
                  <a:cubicBezTo>
                    <a:pt x="2414" y="2504"/>
                    <a:pt x="2419" y="2486"/>
                    <a:pt x="2419" y="2470"/>
                  </a:cubicBezTo>
                  <a:cubicBezTo>
                    <a:pt x="2422" y="2454"/>
                    <a:pt x="2406" y="2433"/>
                    <a:pt x="2419" y="2422"/>
                  </a:cubicBezTo>
                  <a:cubicBezTo>
                    <a:pt x="2422" y="2420"/>
                    <a:pt x="2427" y="2417"/>
                    <a:pt x="2430" y="2417"/>
                  </a:cubicBezTo>
                  <a:cubicBezTo>
                    <a:pt x="2427" y="2412"/>
                    <a:pt x="2417" y="2298"/>
                    <a:pt x="2443" y="2308"/>
                  </a:cubicBezTo>
                  <a:cubicBezTo>
                    <a:pt x="2459" y="2314"/>
                    <a:pt x="2449" y="2340"/>
                    <a:pt x="2456" y="2353"/>
                  </a:cubicBezTo>
                  <a:cubicBezTo>
                    <a:pt x="2480" y="2409"/>
                    <a:pt x="2594" y="2271"/>
                    <a:pt x="2599" y="2271"/>
                  </a:cubicBezTo>
                  <a:cubicBezTo>
                    <a:pt x="2655" y="2255"/>
                    <a:pt x="2591" y="2343"/>
                    <a:pt x="2602" y="2356"/>
                  </a:cubicBezTo>
                  <a:cubicBezTo>
                    <a:pt x="2613" y="2369"/>
                    <a:pt x="2634" y="2359"/>
                    <a:pt x="2652" y="2353"/>
                  </a:cubicBezTo>
                  <a:cubicBezTo>
                    <a:pt x="2647" y="2353"/>
                    <a:pt x="2644" y="2353"/>
                    <a:pt x="2644" y="2351"/>
                  </a:cubicBezTo>
                  <a:cubicBezTo>
                    <a:pt x="2639" y="2337"/>
                    <a:pt x="2655" y="2322"/>
                    <a:pt x="2647" y="2311"/>
                  </a:cubicBezTo>
                  <a:cubicBezTo>
                    <a:pt x="2642" y="2303"/>
                    <a:pt x="2626" y="2324"/>
                    <a:pt x="2623" y="2316"/>
                  </a:cubicBezTo>
                  <a:cubicBezTo>
                    <a:pt x="2618" y="2306"/>
                    <a:pt x="2639" y="2298"/>
                    <a:pt x="2639" y="2287"/>
                  </a:cubicBezTo>
                  <a:cubicBezTo>
                    <a:pt x="2642" y="2226"/>
                    <a:pt x="2602" y="2245"/>
                    <a:pt x="2652" y="2208"/>
                  </a:cubicBezTo>
                  <a:cubicBezTo>
                    <a:pt x="2663" y="2197"/>
                    <a:pt x="2695" y="2200"/>
                    <a:pt x="2703" y="2208"/>
                  </a:cubicBezTo>
                  <a:cubicBezTo>
                    <a:pt x="2708" y="2213"/>
                    <a:pt x="2695" y="2237"/>
                    <a:pt x="2700" y="2232"/>
                  </a:cubicBezTo>
                  <a:cubicBezTo>
                    <a:pt x="2711" y="2221"/>
                    <a:pt x="2711" y="2197"/>
                    <a:pt x="2724" y="2189"/>
                  </a:cubicBezTo>
                  <a:cubicBezTo>
                    <a:pt x="2734" y="2184"/>
                    <a:pt x="2748" y="2189"/>
                    <a:pt x="2758" y="2189"/>
                  </a:cubicBezTo>
                  <a:cubicBezTo>
                    <a:pt x="2771" y="2197"/>
                    <a:pt x="2835" y="2213"/>
                    <a:pt x="2835" y="2213"/>
                  </a:cubicBezTo>
                  <a:cubicBezTo>
                    <a:pt x="2840" y="2229"/>
                    <a:pt x="2827" y="2247"/>
                    <a:pt x="2830" y="2266"/>
                  </a:cubicBezTo>
                  <a:cubicBezTo>
                    <a:pt x="2830" y="2279"/>
                    <a:pt x="2851" y="2292"/>
                    <a:pt x="2846" y="2306"/>
                  </a:cubicBezTo>
                  <a:cubicBezTo>
                    <a:pt x="2840" y="2316"/>
                    <a:pt x="2822" y="2303"/>
                    <a:pt x="2811" y="2306"/>
                  </a:cubicBezTo>
                  <a:cubicBezTo>
                    <a:pt x="2795" y="2308"/>
                    <a:pt x="2851" y="2319"/>
                    <a:pt x="2848" y="2335"/>
                  </a:cubicBezTo>
                  <a:cubicBezTo>
                    <a:pt x="2848" y="2340"/>
                    <a:pt x="2846" y="2343"/>
                    <a:pt x="2846" y="2345"/>
                  </a:cubicBezTo>
                  <a:cubicBezTo>
                    <a:pt x="2856" y="2348"/>
                    <a:pt x="2859" y="2372"/>
                    <a:pt x="2872" y="2375"/>
                  </a:cubicBezTo>
                  <a:cubicBezTo>
                    <a:pt x="2904" y="2382"/>
                    <a:pt x="2951" y="2337"/>
                    <a:pt x="2965" y="2398"/>
                  </a:cubicBezTo>
                  <a:cubicBezTo>
                    <a:pt x="2970" y="2420"/>
                    <a:pt x="2906" y="2525"/>
                    <a:pt x="2885" y="2515"/>
                  </a:cubicBezTo>
                  <a:cubicBezTo>
                    <a:pt x="2867" y="2504"/>
                    <a:pt x="2867" y="2470"/>
                    <a:pt x="2846" y="2462"/>
                  </a:cubicBezTo>
                  <a:cubicBezTo>
                    <a:pt x="2822" y="2454"/>
                    <a:pt x="2824" y="2592"/>
                    <a:pt x="2816" y="2607"/>
                  </a:cubicBezTo>
                  <a:cubicBezTo>
                    <a:pt x="2803" y="2642"/>
                    <a:pt x="2782" y="2666"/>
                    <a:pt x="2745" y="2666"/>
                  </a:cubicBezTo>
                  <a:cubicBezTo>
                    <a:pt x="2726" y="2666"/>
                    <a:pt x="2687" y="2637"/>
                    <a:pt x="2692" y="2655"/>
                  </a:cubicBezTo>
                  <a:cubicBezTo>
                    <a:pt x="2700" y="2674"/>
                    <a:pt x="2742" y="2663"/>
                    <a:pt x="2753" y="2684"/>
                  </a:cubicBezTo>
                  <a:lnTo>
                    <a:pt x="2753" y="2692"/>
                  </a:lnTo>
                  <a:lnTo>
                    <a:pt x="2758" y="2692"/>
                  </a:lnTo>
                  <a:cubicBezTo>
                    <a:pt x="2769" y="2692"/>
                    <a:pt x="2771" y="2711"/>
                    <a:pt x="2779" y="2711"/>
                  </a:cubicBezTo>
                  <a:cubicBezTo>
                    <a:pt x="2809" y="2703"/>
                    <a:pt x="2830" y="2658"/>
                    <a:pt x="2859" y="2668"/>
                  </a:cubicBezTo>
                  <a:cubicBezTo>
                    <a:pt x="2875" y="2676"/>
                    <a:pt x="2883" y="2700"/>
                    <a:pt x="2901" y="2703"/>
                  </a:cubicBezTo>
                  <a:cubicBezTo>
                    <a:pt x="2912" y="2705"/>
                    <a:pt x="2914" y="2687"/>
                    <a:pt x="2922" y="2682"/>
                  </a:cubicBezTo>
                  <a:cubicBezTo>
                    <a:pt x="2970" y="2780"/>
                    <a:pt x="2912" y="2695"/>
                    <a:pt x="2930" y="2732"/>
                  </a:cubicBezTo>
                  <a:cubicBezTo>
                    <a:pt x="2946" y="2761"/>
                    <a:pt x="2996" y="2883"/>
                    <a:pt x="2899" y="2872"/>
                  </a:cubicBezTo>
                  <a:cubicBezTo>
                    <a:pt x="2877" y="2870"/>
                    <a:pt x="2859" y="2854"/>
                    <a:pt x="2838" y="2848"/>
                  </a:cubicBezTo>
                  <a:cubicBezTo>
                    <a:pt x="2830" y="2848"/>
                    <a:pt x="2816" y="2862"/>
                    <a:pt x="2809" y="2854"/>
                  </a:cubicBezTo>
                  <a:cubicBezTo>
                    <a:pt x="2787" y="2838"/>
                    <a:pt x="2861" y="2843"/>
                    <a:pt x="2819" y="2819"/>
                  </a:cubicBezTo>
                  <a:cubicBezTo>
                    <a:pt x="2753" y="2785"/>
                    <a:pt x="2819" y="2843"/>
                    <a:pt x="2798" y="2843"/>
                  </a:cubicBezTo>
                  <a:cubicBezTo>
                    <a:pt x="2790" y="2843"/>
                    <a:pt x="2771" y="2764"/>
                    <a:pt x="2771" y="2761"/>
                  </a:cubicBezTo>
                  <a:cubicBezTo>
                    <a:pt x="2764" y="2742"/>
                    <a:pt x="2737" y="2732"/>
                    <a:pt x="2732" y="2711"/>
                  </a:cubicBezTo>
                  <a:cubicBezTo>
                    <a:pt x="2732" y="2708"/>
                    <a:pt x="2734" y="2708"/>
                    <a:pt x="2734" y="2708"/>
                  </a:cubicBezTo>
                  <a:cubicBezTo>
                    <a:pt x="2713" y="2716"/>
                    <a:pt x="2684" y="2721"/>
                    <a:pt x="2684" y="2724"/>
                  </a:cubicBezTo>
                  <a:cubicBezTo>
                    <a:pt x="2679" y="2735"/>
                    <a:pt x="2711" y="2724"/>
                    <a:pt x="2716" y="2735"/>
                  </a:cubicBezTo>
                  <a:cubicBezTo>
                    <a:pt x="2719" y="2742"/>
                    <a:pt x="2700" y="2745"/>
                    <a:pt x="2700" y="2753"/>
                  </a:cubicBezTo>
                  <a:cubicBezTo>
                    <a:pt x="2697" y="2769"/>
                    <a:pt x="2700" y="2785"/>
                    <a:pt x="2705" y="2798"/>
                  </a:cubicBezTo>
                  <a:cubicBezTo>
                    <a:pt x="2708" y="2806"/>
                    <a:pt x="2721" y="2809"/>
                    <a:pt x="2721" y="2817"/>
                  </a:cubicBezTo>
                  <a:cubicBezTo>
                    <a:pt x="2721" y="2846"/>
                    <a:pt x="2674" y="2856"/>
                    <a:pt x="2668" y="2885"/>
                  </a:cubicBezTo>
                  <a:cubicBezTo>
                    <a:pt x="2668" y="2896"/>
                    <a:pt x="2689" y="2880"/>
                    <a:pt x="2697" y="2885"/>
                  </a:cubicBezTo>
                  <a:cubicBezTo>
                    <a:pt x="2716" y="2899"/>
                    <a:pt x="2732" y="2917"/>
                    <a:pt x="2734" y="2938"/>
                  </a:cubicBezTo>
                  <a:cubicBezTo>
                    <a:pt x="2737" y="2949"/>
                    <a:pt x="2716" y="2917"/>
                    <a:pt x="2705" y="2920"/>
                  </a:cubicBezTo>
                  <a:cubicBezTo>
                    <a:pt x="2692" y="2925"/>
                    <a:pt x="2676" y="2949"/>
                    <a:pt x="2668" y="2960"/>
                  </a:cubicBezTo>
                  <a:close/>
                  <a:moveTo>
                    <a:pt x="37" y="275"/>
                  </a:moveTo>
                  <a:cubicBezTo>
                    <a:pt x="34" y="299"/>
                    <a:pt x="29" y="341"/>
                    <a:pt x="29" y="341"/>
                  </a:cubicBezTo>
                  <a:cubicBezTo>
                    <a:pt x="29" y="341"/>
                    <a:pt x="34" y="299"/>
                    <a:pt x="37" y="275"/>
                  </a:cubicBezTo>
                  <a:close/>
                  <a:moveTo>
                    <a:pt x="77" y="16"/>
                  </a:moveTo>
                  <a:cubicBezTo>
                    <a:pt x="45" y="82"/>
                    <a:pt x="90" y="0"/>
                    <a:pt x="98" y="40"/>
                  </a:cubicBezTo>
                  <a:cubicBezTo>
                    <a:pt x="98" y="45"/>
                    <a:pt x="85" y="45"/>
                    <a:pt x="85" y="48"/>
                  </a:cubicBezTo>
                  <a:cubicBezTo>
                    <a:pt x="90" y="58"/>
                    <a:pt x="111" y="56"/>
                    <a:pt x="111" y="66"/>
                  </a:cubicBezTo>
                  <a:cubicBezTo>
                    <a:pt x="111" y="85"/>
                    <a:pt x="106" y="116"/>
                    <a:pt x="87" y="116"/>
                  </a:cubicBezTo>
                  <a:cubicBezTo>
                    <a:pt x="71" y="114"/>
                    <a:pt x="90" y="82"/>
                    <a:pt x="87" y="66"/>
                  </a:cubicBezTo>
                  <a:cubicBezTo>
                    <a:pt x="79" y="40"/>
                    <a:pt x="0" y="11"/>
                    <a:pt x="77" y="16"/>
                  </a:cubicBezTo>
                  <a:close/>
                  <a:moveTo>
                    <a:pt x="3169" y="2520"/>
                  </a:moveTo>
                  <a:lnTo>
                    <a:pt x="3169" y="2523"/>
                  </a:lnTo>
                  <a:cubicBezTo>
                    <a:pt x="3198" y="2502"/>
                    <a:pt x="3243" y="2512"/>
                    <a:pt x="3274" y="2517"/>
                  </a:cubicBezTo>
                  <a:cubicBezTo>
                    <a:pt x="3277" y="2523"/>
                    <a:pt x="3288" y="2528"/>
                    <a:pt x="3288" y="2533"/>
                  </a:cubicBezTo>
                  <a:cubicBezTo>
                    <a:pt x="3285" y="2549"/>
                    <a:pt x="3269" y="2560"/>
                    <a:pt x="3269" y="2576"/>
                  </a:cubicBezTo>
                  <a:cubicBezTo>
                    <a:pt x="3272" y="2629"/>
                    <a:pt x="3314" y="2626"/>
                    <a:pt x="3277" y="2668"/>
                  </a:cubicBezTo>
                  <a:cubicBezTo>
                    <a:pt x="3264" y="2682"/>
                    <a:pt x="3243" y="2684"/>
                    <a:pt x="3229" y="2697"/>
                  </a:cubicBezTo>
                  <a:cubicBezTo>
                    <a:pt x="3206" y="2724"/>
                    <a:pt x="3235" y="2732"/>
                    <a:pt x="3259" y="2745"/>
                  </a:cubicBezTo>
                  <a:lnTo>
                    <a:pt x="3274" y="2785"/>
                  </a:lnTo>
                  <a:cubicBezTo>
                    <a:pt x="3253" y="2803"/>
                    <a:pt x="3195" y="2795"/>
                    <a:pt x="3195" y="2819"/>
                  </a:cubicBezTo>
                  <a:cubicBezTo>
                    <a:pt x="3198" y="2848"/>
                    <a:pt x="3261" y="2888"/>
                    <a:pt x="3195" y="2891"/>
                  </a:cubicBezTo>
                  <a:cubicBezTo>
                    <a:pt x="3171" y="2891"/>
                    <a:pt x="3153" y="2875"/>
                    <a:pt x="3132" y="2864"/>
                  </a:cubicBezTo>
                  <a:cubicBezTo>
                    <a:pt x="3142" y="2870"/>
                    <a:pt x="3155" y="2875"/>
                    <a:pt x="3158" y="2867"/>
                  </a:cubicBezTo>
                  <a:cubicBezTo>
                    <a:pt x="3163" y="2848"/>
                    <a:pt x="3147" y="2827"/>
                    <a:pt x="3134" y="2811"/>
                  </a:cubicBezTo>
                  <a:cubicBezTo>
                    <a:pt x="3129" y="2806"/>
                    <a:pt x="3126" y="2822"/>
                    <a:pt x="3121" y="2822"/>
                  </a:cubicBezTo>
                  <a:cubicBezTo>
                    <a:pt x="3105" y="2822"/>
                    <a:pt x="3094" y="2809"/>
                    <a:pt x="3081" y="2806"/>
                  </a:cubicBezTo>
                  <a:cubicBezTo>
                    <a:pt x="3068" y="2803"/>
                    <a:pt x="3055" y="2814"/>
                    <a:pt x="3044" y="2811"/>
                  </a:cubicBezTo>
                  <a:cubicBezTo>
                    <a:pt x="3039" y="2811"/>
                    <a:pt x="3039" y="2803"/>
                    <a:pt x="3039" y="2801"/>
                  </a:cubicBezTo>
                  <a:cubicBezTo>
                    <a:pt x="3055" y="2758"/>
                    <a:pt x="3007" y="2769"/>
                    <a:pt x="3010" y="2761"/>
                  </a:cubicBezTo>
                  <a:cubicBezTo>
                    <a:pt x="3012" y="2750"/>
                    <a:pt x="3031" y="2753"/>
                    <a:pt x="3034" y="2742"/>
                  </a:cubicBezTo>
                  <a:cubicBezTo>
                    <a:pt x="3044" y="2666"/>
                    <a:pt x="3020" y="2687"/>
                    <a:pt x="2978" y="2650"/>
                  </a:cubicBezTo>
                  <a:cubicBezTo>
                    <a:pt x="2973" y="2645"/>
                    <a:pt x="2957" y="2631"/>
                    <a:pt x="2965" y="2629"/>
                  </a:cubicBezTo>
                  <a:cubicBezTo>
                    <a:pt x="2989" y="2615"/>
                    <a:pt x="3116" y="2645"/>
                    <a:pt x="3092" y="2562"/>
                  </a:cubicBezTo>
                  <a:cubicBezTo>
                    <a:pt x="3086" y="2544"/>
                    <a:pt x="3057" y="2549"/>
                    <a:pt x="3041" y="2539"/>
                  </a:cubicBezTo>
                  <a:cubicBezTo>
                    <a:pt x="3034" y="2533"/>
                    <a:pt x="3060" y="2544"/>
                    <a:pt x="3068" y="2544"/>
                  </a:cubicBezTo>
                  <a:cubicBezTo>
                    <a:pt x="3081" y="2549"/>
                    <a:pt x="3094" y="2555"/>
                    <a:pt x="3108" y="2555"/>
                  </a:cubicBezTo>
                  <a:cubicBezTo>
                    <a:pt x="3147" y="2555"/>
                    <a:pt x="3211" y="2536"/>
                    <a:pt x="3198" y="2618"/>
                  </a:cubicBezTo>
                  <a:cubicBezTo>
                    <a:pt x="3195" y="2631"/>
                    <a:pt x="3161" y="2645"/>
                    <a:pt x="3171" y="2652"/>
                  </a:cubicBezTo>
                  <a:cubicBezTo>
                    <a:pt x="3219" y="2692"/>
                    <a:pt x="3203" y="2597"/>
                    <a:pt x="3195" y="2560"/>
                  </a:cubicBezTo>
                  <a:cubicBezTo>
                    <a:pt x="3192" y="2544"/>
                    <a:pt x="3150" y="2557"/>
                    <a:pt x="3155" y="2544"/>
                  </a:cubicBezTo>
                  <a:cubicBezTo>
                    <a:pt x="3158" y="2533"/>
                    <a:pt x="3163" y="2528"/>
                    <a:pt x="3169" y="2520"/>
                  </a:cubicBezTo>
                  <a:close/>
                  <a:moveTo>
                    <a:pt x="3222" y="2944"/>
                  </a:moveTo>
                  <a:lnTo>
                    <a:pt x="3208" y="2944"/>
                  </a:lnTo>
                  <a:lnTo>
                    <a:pt x="3208" y="2949"/>
                  </a:lnTo>
                  <a:cubicBezTo>
                    <a:pt x="3211" y="2954"/>
                    <a:pt x="3208" y="2957"/>
                    <a:pt x="3208" y="2960"/>
                  </a:cubicBezTo>
                  <a:cubicBezTo>
                    <a:pt x="3200" y="2965"/>
                    <a:pt x="3190" y="2973"/>
                    <a:pt x="3187" y="2978"/>
                  </a:cubicBezTo>
                  <a:cubicBezTo>
                    <a:pt x="3179" y="2983"/>
                    <a:pt x="3174" y="2989"/>
                    <a:pt x="3171" y="2997"/>
                  </a:cubicBezTo>
                  <a:lnTo>
                    <a:pt x="3169" y="2999"/>
                  </a:lnTo>
                  <a:lnTo>
                    <a:pt x="3169" y="3002"/>
                  </a:lnTo>
                  <a:lnTo>
                    <a:pt x="3169" y="2997"/>
                  </a:lnTo>
                  <a:cubicBezTo>
                    <a:pt x="3153" y="2997"/>
                    <a:pt x="3134" y="2994"/>
                    <a:pt x="3126" y="2997"/>
                  </a:cubicBezTo>
                  <a:cubicBezTo>
                    <a:pt x="3113" y="2999"/>
                    <a:pt x="3102" y="3023"/>
                    <a:pt x="3086" y="3020"/>
                  </a:cubicBezTo>
                  <a:cubicBezTo>
                    <a:pt x="3065" y="3018"/>
                    <a:pt x="3055" y="2991"/>
                    <a:pt x="3036" y="2981"/>
                  </a:cubicBezTo>
                  <a:cubicBezTo>
                    <a:pt x="3023" y="2973"/>
                    <a:pt x="3004" y="2967"/>
                    <a:pt x="2994" y="2957"/>
                  </a:cubicBezTo>
                  <a:cubicBezTo>
                    <a:pt x="2986" y="2952"/>
                    <a:pt x="3015" y="2946"/>
                    <a:pt x="3041" y="2899"/>
                  </a:cubicBezTo>
                  <a:cubicBezTo>
                    <a:pt x="3079" y="2930"/>
                    <a:pt x="3134" y="2938"/>
                    <a:pt x="3166" y="2965"/>
                  </a:cubicBezTo>
                  <a:lnTo>
                    <a:pt x="3169" y="2967"/>
                  </a:lnTo>
                  <a:cubicBezTo>
                    <a:pt x="3153" y="2944"/>
                    <a:pt x="3118" y="2925"/>
                    <a:pt x="3132" y="2904"/>
                  </a:cubicBezTo>
                  <a:cubicBezTo>
                    <a:pt x="3137" y="2893"/>
                    <a:pt x="3153" y="2899"/>
                    <a:pt x="3161" y="2896"/>
                  </a:cubicBezTo>
                  <a:cubicBezTo>
                    <a:pt x="3179" y="2915"/>
                    <a:pt x="3219" y="2912"/>
                    <a:pt x="3224" y="2936"/>
                  </a:cubicBezTo>
                  <a:cubicBezTo>
                    <a:pt x="3224" y="2938"/>
                    <a:pt x="3224" y="2941"/>
                    <a:pt x="3222" y="2944"/>
                  </a:cubicBezTo>
                  <a:close/>
                  <a:moveTo>
                    <a:pt x="2422" y="2557"/>
                  </a:moveTo>
                  <a:lnTo>
                    <a:pt x="2422" y="2578"/>
                  </a:lnTo>
                  <a:cubicBezTo>
                    <a:pt x="2419" y="2562"/>
                    <a:pt x="2419" y="2547"/>
                    <a:pt x="2422" y="2557"/>
                  </a:cubicBezTo>
                  <a:close/>
                  <a:moveTo>
                    <a:pt x="2885" y="2052"/>
                  </a:moveTo>
                  <a:cubicBezTo>
                    <a:pt x="2893" y="2081"/>
                    <a:pt x="2867" y="2224"/>
                    <a:pt x="2819" y="2208"/>
                  </a:cubicBezTo>
                  <a:cubicBezTo>
                    <a:pt x="2803" y="2202"/>
                    <a:pt x="2790" y="2184"/>
                    <a:pt x="2771" y="2184"/>
                  </a:cubicBezTo>
                  <a:cubicBezTo>
                    <a:pt x="2790" y="2160"/>
                    <a:pt x="2711" y="2179"/>
                    <a:pt x="2689" y="2184"/>
                  </a:cubicBezTo>
                  <a:cubicBezTo>
                    <a:pt x="2671" y="2189"/>
                    <a:pt x="2655" y="2205"/>
                    <a:pt x="2636" y="2208"/>
                  </a:cubicBezTo>
                  <a:cubicBezTo>
                    <a:pt x="2629" y="2208"/>
                    <a:pt x="2623" y="2194"/>
                    <a:pt x="2615" y="2194"/>
                  </a:cubicBezTo>
                  <a:cubicBezTo>
                    <a:pt x="2594" y="2192"/>
                    <a:pt x="2573" y="2194"/>
                    <a:pt x="2554" y="2200"/>
                  </a:cubicBezTo>
                  <a:cubicBezTo>
                    <a:pt x="2546" y="2202"/>
                    <a:pt x="2552" y="2218"/>
                    <a:pt x="2544" y="2224"/>
                  </a:cubicBezTo>
                  <a:cubicBezTo>
                    <a:pt x="2507" y="2240"/>
                    <a:pt x="2546" y="2134"/>
                    <a:pt x="2494" y="2274"/>
                  </a:cubicBezTo>
                  <a:cubicBezTo>
                    <a:pt x="2491" y="2277"/>
                    <a:pt x="2507" y="2351"/>
                    <a:pt x="2504" y="2351"/>
                  </a:cubicBezTo>
                  <a:cubicBezTo>
                    <a:pt x="2417" y="2348"/>
                    <a:pt x="2464" y="2184"/>
                    <a:pt x="2515" y="2165"/>
                  </a:cubicBezTo>
                  <a:cubicBezTo>
                    <a:pt x="2560" y="2144"/>
                    <a:pt x="2623" y="2168"/>
                    <a:pt x="2668" y="2149"/>
                  </a:cubicBezTo>
                  <a:cubicBezTo>
                    <a:pt x="2729" y="2120"/>
                    <a:pt x="2716" y="2036"/>
                    <a:pt x="2771" y="2004"/>
                  </a:cubicBezTo>
                  <a:cubicBezTo>
                    <a:pt x="2790" y="1996"/>
                    <a:pt x="2814" y="2001"/>
                    <a:pt x="2832" y="1993"/>
                  </a:cubicBezTo>
                  <a:cubicBezTo>
                    <a:pt x="2851" y="1983"/>
                    <a:pt x="2861" y="1946"/>
                    <a:pt x="2883" y="1946"/>
                  </a:cubicBezTo>
                  <a:cubicBezTo>
                    <a:pt x="2922" y="1946"/>
                    <a:pt x="2861" y="1975"/>
                    <a:pt x="2859" y="1999"/>
                  </a:cubicBezTo>
                  <a:cubicBezTo>
                    <a:pt x="2854" y="2036"/>
                    <a:pt x="2872" y="2012"/>
                    <a:pt x="2885" y="2052"/>
                  </a:cubicBezTo>
                  <a:close/>
                  <a:moveTo>
                    <a:pt x="3129" y="2952"/>
                  </a:moveTo>
                  <a:lnTo>
                    <a:pt x="3105" y="2954"/>
                  </a:lnTo>
                  <a:cubicBezTo>
                    <a:pt x="3124" y="2960"/>
                    <a:pt x="3139" y="2967"/>
                    <a:pt x="3153" y="2981"/>
                  </a:cubicBezTo>
                  <a:lnTo>
                    <a:pt x="3155" y="2981"/>
                  </a:lnTo>
                  <a:cubicBezTo>
                    <a:pt x="3147" y="2970"/>
                    <a:pt x="3137" y="2962"/>
                    <a:pt x="3129" y="2952"/>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6" name="Czech Republic"/>
            <p:cNvSpPr>
              <a:spLocks/>
            </p:cNvSpPr>
            <p:nvPr/>
          </p:nvSpPr>
          <p:spPr bwMode="auto">
            <a:xfrm>
              <a:off x="4215859" y="4169126"/>
              <a:ext cx="560388" cy="338138"/>
            </a:xfrm>
            <a:custGeom>
              <a:avLst/>
              <a:gdLst>
                <a:gd name="T0" fmla="*/ 1363 w 1554"/>
                <a:gd name="T1" fmla="*/ 728 h 940"/>
                <a:gd name="T2" fmla="*/ 1401 w 1554"/>
                <a:gd name="T3" fmla="*/ 683 h 940"/>
                <a:gd name="T4" fmla="*/ 1554 w 1554"/>
                <a:gd name="T5" fmla="*/ 500 h 940"/>
                <a:gd name="T6" fmla="*/ 1499 w 1554"/>
                <a:gd name="T7" fmla="*/ 439 h 940"/>
                <a:gd name="T8" fmla="*/ 1416 w 1554"/>
                <a:gd name="T9" fmla="*/ 363 h 940"/>
                <a:gd name="T10" fmla="*/ 1353 w 1554"/>
                <a:gd name="T11" fmla="*/ 333 h 940"/>
                <a:gd name="T12" fmla="*/ 1300 w 1554"/>
                <a:gd name="T13" fmla="*/ 357 h 940"/>
                <a:gd name="T14" fmla="*/ 1250 w 1554"/>
                <a:gd name="T15" fmla="*/ 310 h 940"/>
                <a:gd name="T16" fmla="*/ 1266 w 1554"/>
                <a:gd name="T17" fmla="*/ 254 h 940"/>
                <a:gd name="T18" fmla="*/ 1226 w 1554"/>
                <a:gd name="T19" fmla="*/ 273 h 940"/>
                <a:gd name="T20" fmla="*/ 1083 w 1554"/>
                <a:gd name="T21" fmla="*/ 233 h 940"/>
                <a:gd name="T22" fmla="*/ 1075 w 1554"/>
                <a:gd name="T23" fmla="*/ 320 h 940"/>
                <a:gd name="T24" fmla="*/ 996 w 1554"/>
                <a:gd name="T25" fmla="*/ 288 h 940"/>
                <a:gd name="T26" fmla="*/ 958 w 1554"/>
                <a:gd name="T27" fmla="*/ 169 h 940"/>
                <a:gd name="T28" fmla="*/ 879 w 1554"/>
                <a:gd name="T29" fmla="*/ 164 h 940"/>
                <a:gd name="T30" fmla="*/ 850 w 1554"/>
                <a:gd name="T31" fmla="*/ 172 h 940"/>
                <a:gd name="T32" fmla="*/ 726 w 1554"/>
                <a:gd name="T33" fmla="*/ 111 h 940"/>
                <a:gd name="T34" fmla="*/ 628 w 1554"/>
                <a:gd name="T35" fmla="*/ 119 h 940"/>
                <a:gd name="T36" fmla="*/ 493 w 1554"/>
                <a:gd name="T37" fmla="*/ 82 h 940"/>
                <a:gd name="T38" fmla="*/ 416 w 1554"/>
                <a:gd name="T39" fmla="*/ 161 h 940"/>
                <a:gd name="T40" fmla="*/ 344 w 1554"/>
                <a:gd name="T41" fmla="*/ 188 h 940"/>
                <a:gd name="T42" fmla="*/ 305 w 1554"/>
                <a:gd name="T43" fmla="*/ 220 h 940"/>
                <a:gd name="T44" fmla="*/ 230 w 1554"/>
                <a:gd name="T45" fmla="*/ 270 h 940"/>
                <a:gd name="T46" fmla="*/ 175 w 1554"/>
                <a:gd name="T47" fmla="*/ 288 h 940"/>
                <a:gd name="T48" fmla="*/ 61 w 1554"/>
                <a:gd name="T49" fmla="*/ 357 h 940"/>
                <a:gd name="T50" fmla="*/ 103 w 1554"/>
                <a:gd name="T51" fmla="*/ 455 h 940"/>
                <a:gd name="T52" fmla="*/ 98 w 1554"/>
                <a:gd name="T53" fmla="*/ 529 h 940"/>
                <a:gd name="T54" fmla="*/ 246 w 1554"/>
                <a:gd name="T55" fmla="*/ 686 h 940"/>
                <a:gd name="T56" fmla="*/ 434 w 1554"/>
                <a:gd name="T57" fmla="*/ 863 h 940"/>
                <a:gd name="T58" fmla="*/ 567 w 1554"/>
                <a:gd name="T59" fmla="*/ 919 h 940"/>
                <a:gd name="T60" fmla="*/ 641 w 1554"/>
                <a:gd name="T61" fmla="*/ 913 h 940"/>
                <a:gd name="T62" fmla="*/ 696 w 1554"/>
                <a:gd name="T63" fmla="*/ 847 h 940"/>
                <a:gd name="T64" fmla="*/ 733 w 1554"/>
                <a:gd name="T65" fmla="*/ 762 h 940"/>
                <a:gd name="T66" fmla="*/ 776 w 1554"/>
                <a:gd name="T67" fmla="*/ 765 h 940"/>
                <a:gd name="T68" fmla="*/ 1019 w 1554"/>
                <a:gd name="T69" fmla="*/ 834 h 940"/>
                <a:gd name="T70" fmla="*/ 1112 w 1554"/>
                <a:gd name="T71" fmla="*/ 831 h 940"/>
                <a:gd name="T72" fmla="*/ 1157 w 1554"/>
                <a:gd name="T73" fmla="*/ 85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4" h="940">
                  <a:moveTo>
                    <a:pt x="1157" y="852"/>
                  </a:moveTo>
                  <a:cubicBezTo>
                    <a:pt x="1197" y="696"/>
                    <a:pt x="1284" y="829"/>
                    <a:pt x="1363" y="728"/>
                  </a:cubicBezTo>
                  <a:cubicBezTo>
                    <a:pt x="1369" y="720"/>
                    <a:pt x="1361" y="707"/>
                    <a:pt x="1366" y="699"/>
                  </a:cubicBezTo>
                  <a:cubicBezTo>
                    <a:pt x="1374" y="688"/>
                    <a:pt x="1393" y="694"/>
                    <a:pt x="1401" y="683"/>
                  </a:cubicBezTo>
                  <a:cubicBezTo>
                    <a:pt x="1401" y="683"/>
                    <a:pt x="1422" y="601"/>
                    <a:pt x="1422" y="598"/>
                  </a:cubicBezTo>
                  <a:cubicBezTo>
                    <a:pt x="1446" y="556"/>
                    <a:pt x="1509" y="521"/>
                    <a:pt x="1554" y="500"/>
                  </a:cubicBezTo>
                  <a:cubicBezTo>
                    <a:pt x="1544" y="487"/>
                    <a:pt x="1551" y="463"/>
                    <a:pt x="1541" y="450"/>
                  </a:cubicBezTo>
                  <a:cubicBezTo>
                    <a:pt x="1530" y="439"/>
                    <a:pt x="1509" y="447"/>
                    <a:pt x="1499" y="439"/>
                  </a:cubicBezTo>
                  <a:cubicBezTo>
                    <a:pt x="1496" y="437"/>
                    <a:pt x="1472" y="373"/>
                    <a:pt x="1469" y="371"/>
                  </a:cubicBezTo>
                  <a:cubicBezTo>
                    <a:pt x="1456" y="360"/>
                    <a:pt x="1432" y="368"/>
                    <a:pt x="1416" y="363"/>
                  </a:cubicBezTo>
                  <a:cubicBezTo>
                    <a:pt x="1403" y="360"/>
                    <a:pt x="1374" y="352"/>
                    <a:pt x="1363" y="344"/>
                  </a:cubicBezTo>
                  <a:cubicBezTo>
                    <a:pt x="1358" y="341"/>
                    <a:pt x="1358" y="331"/>
                    <a:pt x="1353" y="333"/>
                  </a:cubicBezTo>
                  <a:cubicBezTo>
                    <a:pt x="1308" y="352"/>
                    <a:pt x="1395" y="357"/>
                    <a:pt x="1318" y="365"/>
                  </a:cubicBezTo>
                  <a:cubicBezTo>
                    <a:pt x="1313" y="365"/>
                    <a:pt x="1305" y="363"/>
                    <a:pt x="1300" y="357"/>
                  </a:cubicBezTo>
                  <a:cubicBezTo>
                    <a:pt x="1292" y="349"/>
                    <a:pt x="1295" y="336"/>
                    <a:pt x="1287" y="328"/>
                  </a:cubicBezTo>
                  <a:cubicBezTo>
                    <a:pt x="1276" y="320"/>
                    <a:pt x="1239" y="318"/>
                    <a:pt x="1250" y="310"/>
                  </a:cubicBezTo>
                  <a:cubicBezTo>
                    <a:pt x="1284" y="278"/>
                    <a:pt x="1305" y="318"/>
                    <a:pt x="1273" y="254"/>
                  </a:cubicBezTo>
                  <a:cubicBezTo>
                    <a:pt x="1273" y="251"/>
                    <a:pt x="1268" y="251"/>
                    <a:pt x="1266" y="254"/>
                  </a:cubicBezTo>
                  <a:cubicBezTo>
                    <a:pt x="1263" y="259"/>
                    <a:pt x="1266" y="270"/>
                    <a:pt x="1260" y="273"/>
                  </a:cubicBezTo>
                  <a:cubicBezTo>
                    <a:pt x="1250" y="278"/>
                    <a:pt x="1236" y="273"/>
                    <a:pt x="1226" y="273"/>
                  </a:cubicBezTo>
                  <a:cubicBezTo>
                    <a:pt x="1215" y="273"/>
                    <a:pt x="1202" y="278"/>
                    <a:pt x="1191" y="275"/>
                  </a:cubicBezTo>
                  <a:cubicBezTo>
                    <a:pt x="1168" y="267"/>
                    <a:pt x="1123" y="228"/>
                    <a:pt x="1083" y="233"/>
                  </a:cubicBezTo>
                  <a:cubicBezTo>
                    <a:pt x="1067" y="236"/>
                    <a:pt x="1125" y="294"/>
                    <a:pt x="1123" y="299"/>
                  </a:cubicBezTo>
                  <a:cubicBezTo>
                    <a:pt x="1115" y="315"/>
                    <a:pt x="1088" y="310"/>
                    <a:pt x="1075" y="320"/>
                  </a:cubicBezTo>
                  <a:cubicBezTo>
                    <a:pt x="1067" y="328"/>
                    <a:pt x="1070" y="347"/>
                    <a:pt x="1059" y="352"/>
                  </a:cubicBezTo>
                  <a:cubicBezTo>
                    <a:pt x="1019" y="368"/>
                    <a:pt x="1003" y="299"/>
                    <a:pt x="996" y="288"/>
                  </a:cubicBezTo>
                  <a:lnTo>
                    <a:pt x="935" y="251"/>
                  </a:lnTo>
                  <a:cubicBezTo>
                    <a:pt x="929" y="217"/>
                    <a:pt x="1030" y="204"/>
                    <a:pt x="958" y="169"/>
                  </a:cubicBezTo>
                  <a:cubicBezTo>
                    <a:pt x="945" y="161"/>
                    <a:pt x="887" y="193"/>
                    <a:pt x="887" y="193"/>
                  </a:cubicBezTo>
                  <a:cubicBezTo>
                    <a:pt x="879" y="185"/>
                    <a:pt x="887" y="172"/>
                    <a:pt x="879" y="164"/>
                  </a:cubicBezTo>
                  <a:cubicBezTo>
                    <a:pt x="876" y="159"/>
                    <a:pt x="868" y="164"/>
                    <a:pt x="861" y="167"/>
                  </a:cubicBezTo>
                  <a:cubicBezTo>
                    <a:pt x="858" y="167"/>
                    <a:pt x="855" y="175"/>
                    <a:pt x="850" y="172"/>
                  </a:cubicBezTo>
                  <a:cubicBezTo>
                    <a:pt x="845" y="164"/>
                    <a:pt x="847" y="151"/>
                    <a:pt x="837" y="143"/>
                  </a:cubicBezTo>
                  <a:cubicBezTo>
                    <a:pt x="802" y="122"/>
                    <a:pt x="768" y="146"/>
                    <a:pt x="726" y="111"/>
                  </a:cubicBezTo>
                  <a:cubicBezTo>
                    <a:pt x="696" y="90"/>
                    <a:pt x="736" y="69"/>
                    <a:pt x="688" y="63"/>
                  </a:cubicBezTo>
                  <a:cubicBezTo>
                    <a:pt x="614" y="50"/>
                    <a:pt x="699" y="108"/>
                    <a:pt x="628" y="119"/>
                  </a:cubicBezTo>
                  <a:cubicBezTo>
                    <a:pt x="622" y="130"/>
                    <a:pt x="620" y="138"/>
                    <a:pt x="612" y="138"/>
                  </a:cubicBezTo>
                  <a:cubicBezTo>
                    <a:pt x="577" y="146"/>
                    <a:pt x="522" y="0"/>
                    <a:pt x="493" y="82"/>
                  </a:cubicBezTo>
                  <a:cubicBezTo>
                    <a:pt x="487" y="95"/>
                    <a:pt x="535" y="106"/>
                    <a:pt x="524" y="114"/>
                  </a:cubicBezTo>
                  <a:cubicBezTo>
                    <a:pt x="493" y="140"/>
                    <a:pt x="448" y="143"/>
                    <a:pt x="416" y="161"/>
                  </a:cubicBezTo>
                  <a:cubicBezTo>
                    <a:pt x="410" y="164"/>
                    <a:pt x="416" y="177"/>
                    <a:pt x="410" y="180"/>
                  </a:cubicBezTo>
                  <a:cubicBezTo>
                    <a:pt x="389" y="191"/>
                    <a:pt x="360" y="175"/>
                    <a:pt x="344" y="188"/>
                  </a:cubicBezTo>
                  <a:cubicBezTo>
                    <a:pt x="331" y="198"/>
                    <a:pt x="336" y="220"/>
                    <a:pt x="323" y="230"/>
                  </a:cubicBezTo>
                  <a:cubicBezTo>
                    <a:pt x="318" y="236"/>
                    <a:pt x="313" y="217"/>
                    <a:pt x="305" y="220"/>
                  </a:cubicBezTo>
                  <a:cubicBezTo>
                    <a:pt x="281" y="225"/>
                    <a:pt x="278" y="257"/>
                    <a:pt x="262" y="267"/>
                  </a:cubicBezTo>
                  <a:cubicBezTo>
                    <a:pt x="254" y="275"/>
                    <a:pt x="238" y="262"/>
                    <a:pt x="230" y="270"/>
                  </a:cubicBezTo>
                  <a:cubicBezTo>
                    <a:pt x="223" y="275"/>
                    <a:pt x="230" y="291"/>
                    <a:pt x="223" y="299"/>
                  </a:cubicBezTo>
                  <a:cubicBezTo>
                    <a:pt x="212" y="312"/>
                    <a:pt x="183" y="288"/>
                    <a:pt x="175" y="288"/>
                  </a:cubicBezTo>
                  <a:cubicBezTo>
                    <a:pt x="109" y="299"/>
                    <a:pt x="98" y="349"/>
                    <a:pt x="77" y="392"/>
                  </a:cubicBezTo>
                  <a:cubicBezTo>
                    <a:pt x="72" y="402"/>
                    <a:pt x="72" y="365"/>
                    <a:pt x="61" y="357"/>
                  </a:cubicBezTo>
                  <a:cubicBezTo>
                    <a:pt x="53" y="347"/>
                    <a:pt x="37" y="344"/>
                    <a:pt x="24" y="341"/>
                  </a:cubicBezTo>
                  <a:cubicBezTo>
                    <a:pt x="0" y="336"/>
                    <a:pt x="50" y="421"/>
                    <a:pt x="103" y="455"/>
                  </a:cubicBezTo>
                  <a:cubicBezTo>
                    <a:pt x="109" y="458"/>
                    <a:pt x="127" y="461"/>
                    <a:pt x="130" y="476"/>
                  </a:cubicBezTo>
                  <a:cubicBezTo>
                    <a:pt x="138" y="514"/>
                    <a:pt x="103" y="500"/>
                    <a:pt x="98" y="529"/>
                  </a:cubicBezTo>
                  <a:cubicBezTo>
                    <a:pt x="95" y="537"/>
                    <a:pt x="154" y="635"/>
                    <a:pt x="162" y="643"/>
                  </a:cubicBezTo>
                  <a:cubicBezTo>
                    <a:pt x="207" y="688"/>
                    <a:pt x="217" y="656"/>
                    <a:pt x="246" y="686"/>
                  </a:cubicBezTo>
                  <a:cubicBezTo>
                    <a:pt x="265" y="704"/>
                    <a:pt x="268" y="733"/>
                    <a:pt x="286" y="749"/>
                  </a:cubicBezTo>
                  <a:cubicBezTo>
                    <a:pt x="323" y="776"/>
                    <a:pt x="416" y="810"/>
                    <a:pt x="434" y="863"/>
                  </a:cubicBezTo>
                  <a:lnTo>
                    <a:pt x="437" y="863"/>
                  </a:lnTo>
                  <a:cubicBezTo>
                    <a:pt x="479" y="884"/>
                    <a:pt x="511" y="940"/>
                    <a:pt x="567" y="919"/>
                  </a:cubicBezTo>
                  <a:cubicBezTo>
                    <a:pt x="577" y="916"/>
                    <a:pt x="575" y="895"/>
                    <a:pt x="585" y="895"/>
                  </a:cubicBezTo>
                  <a:cubicBezTo>
                    <a:pt x="604" y="895"/>
                    <a:pt x="622" y="919"/>
                    <a:pt x="641" y="913"/>
                  </a:cubicBezTo>
                  <a:lnTo>
                    <a:pt x="662" y="844"/>
                  </a:lnTo>
                  <a:cubicBezTo>
                    <a:pt x="673" y="836"/>
                    <a:pt x="691" y="855"/>
                    <a:pt x="696" y="847"/>
                  </a:cubicBezTo>
                  <a:cubicBezTo>
                    <a:pt x="702" y="842"/>
                    <a:pt x="696" y="765"/>
                    <a:pt x="699" y="760"/>
                  </a:cubicBezTo>
                  <a:cubicBezTo>
                    <a:pt x="707" y="752"/>
                    <a:pt x="723" y="757"/>
                    <a:pt x="733" y="762"/>
                  </a:cubicBezTo>
                  <a:cubicBezTo>
                    <a:pt x="739" y="765"/>
                    <a:pt x="733" y="778"/>
                    <a:pt x="739" y="781"/>
                  </a:cubicBezTo>
                  <a:cubicBezTo>
                    <a:pt x="752" y="781"/>
                    <a:pt x="763" y="765"/>
                    <a:pt x="776" y="765"/>
                  </a:cubicBezTo>
                  <a:cubicBezTo>
                    <a:pt x="853" y="765"/>
                    <a:pt x="913" y="823"/>
                    <a:pt x="985" y="831"/>
                  </a:cubicBezTo>
                  <a:cubicBezTo>
                    <a:pt x="996" y="831"/>
                    <a:pt x="1009" y="836"/>
                    <a:pt x="1019" y="834"/>
                  </a:cubicBezTo>
                  <a:cubicBezTo>
                    <a:pt x="1035" y="826"/>
                    <a:pt x="1041" y="805"/>
                    <a:pt x="1054" y="799"/>
                  </a:cubicBezTo>
                  <a:cubicBezTo>
                    <a:pt x="1072" y="794"/>
                    <a:pt x="1099" y="829"/>
                    <a:pt x="1112" y="831"/>
                  </a:cubicBezTo>
                  <a:cubicBezTo>
                    <a:pt x="1120" y="831"/>
                    <a:pt x="1131" y="815"/>
                    <a:pt x="1138" y="821"/>
                  </a:cubicBezTo>
                  <a:cubicBezTo>
                    <a:pt x="1152" y="831"/>
                    <a:pt x="1157" y="842"/>
                    <a:pt x="1157" y="852"/>
                  </a:cubicBezTo>
                  <a:close/>
                </a:path>
              </a:pathLst>
            </a:custGeom>
            <a:pattFill prst="wdDnDiag">
              <a:fgClr>
                <a:srgbClr val="CC0066"/>
              </a:fgClr>
              <a:bgClr>
                <a:srgbClr val="FFC000"/>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7" name="Cyprus"/>
            <p:cNvSpPr>
              <a:spLocks/>
            </p:cNvSpPr>
            <p:nvPr/>
          </p:nvSpPr>
          <p:spPr bwMode="auto">
            <a:xfrm>
              <a:off x="6331996" y="5702651"/>
              <a:ext cx="215900" cy="196850"/>
            </a:xfrm>
            <a:custGeom>
              <a:avLst/>
              <a:gdLst>
                <a:gd name="T0" fmla="*/ 598 w 598"/>
                <a:gd name="T1" fmla="*/ 3 h 548"/>
                <a:gd name="T2" fmla="*/ 455 w 598"/>
                <a:gd name="T3" fmla="*/ 196 h 548"/>
                <a:gd name="T4" fmla="*/ 537 w 598"/>
                <a:gd name="T5" fmla="*/ 283 h 548"/>
                <a:gd name="T6" fmla="*/ 497 w 598"/>
                <a:gd name="T7" fmla="*/ 286 h 548"/>
                <a:gd name="T8" fmla="*/ 474 w 598"/>
                <a:gd name="T9" fmla="*/ 310 h 548"/>
                <a:gd name="T10" fmla="*/ 418 w 598"/>
                <a:gd name="T11" fmla="*/ 323 h 548"/>
                <a:gd name="T12" fmla="*/ 413 w 598"/>
                <a:gd name="T13" fmla="*/ 373 h 548"/>
                <a:gd name="T14" fmla="*/ 278 w 598"/>
                <a:gd name="T15" fmla="*/ 466 h 548"/>
                <a:gd name="T16" fmla="*/ 278 w 598"/>
                <a:gd name="T17" fmla="*/ 508 h 548"/>
                <a:gd name="T18" fmla="*/ 227 w 598"/>
                <a:gd name="T19" fmla="*/ 487 h 548"/>
                <a:gd name="T20" fmla="*/ 185 w 598"/>
                <a:gd name="T21" fmla="*/ 514 h 548"/>
                <a:gd name="T22" fmla="*/ 87 w 598"/>
                <a:gd name="T23" fmla="*/ 503 h 548"/>
                <a:gd name="T24" fmla="*/ 77 w 598"/>
                <a:gd name="T25" fmla="*/ 477 h 548"/>
                <a:gd name="T26" fmla="*/ 24 w 598"/>
                <a:gd name="T27" fmla="*/ 397 h 548"/>
                <a:gd name="T28" fmla="*/ 58 w 598"/>
                <a:gd name="T29" fmla="*/ 410 h 548"/>
                <a:gd name="T30" fmla="*/ 92 w 598"/>
                <a:gd name="T31" fmla="*/ 352 h 548"/>
                <a:gd name="T32" fmla="*/ 180 w 598"/>
                <a:gd name="T33" fmla="*/ 328 h 548"/>
                <a:gd name="T34" fmla="*/ 188 w 598"/>
                <a:gd name="T35" fmla="*/ 283 h 548"/>
                <a:gd name="T36" fmla="*/ 172 w 598"/>
                <a:gd name="T37" fmla="*/ 241 h 548"/>
                <a:gd name="T38" fmla="*/ 217 w 598"/>
                <a:gd name="T39" fmla="*/ 244 h 548"/>
                <a:gd name="T40" fmla="*/ 355 w 598"/>
                <a:gd name="T41" fmla="*/ 207 h 548"/>
                <a:gd name="T42" fmla="*/ 598 w 598"/>
                <a:gd name="T43" fmla="*/ 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8" h="548">
                  <a:moveTo>
                    <a:pt x="598" y="3"/>
                  </a:moveTo>
                  <a:cubicBezTo>
                    <a:pt x="595" y="45"/>
                    <a:pt x="476" y="148"/>
                    <a:pt x="455" y="196"/>
                  </a:cubicBezTo>
                  <a:cubicBezTo>
                    <a:pt x="431" y="254"/>
                    <a:pt x="550" y="262"/>
                    <a:pt x="537" y="283"/>
                  </a:cubicBezTo>
                  <a:cubicBezTo>
                    <a:pt x="529" y="294"/>
                    <a:pt x="508" y="281"/>
                    <a:pt x="497" y="286"/>
                  </a:cubicBezTo>
                  <a:cubicBezTo>
                    <a:pt x="487" y="289"/>
                    <a:pt x="484" y="305"/>
                    <a:pt x="474" y="310"/>
                  </a:cubicBezTo>
                  <a:cubicBezTo>
                    <a:pt x="458" y="320"/>
                    <a:pt x="431" y="310"/>
                    <a:pt x="418" y="323"/>
                  </a:cubicBezTo>
                  <a:cubicBezTo>
                    <a:pt x="407" y="336"/>
                    <a:pt x="421" y="360"/>
                    <a:pt x="413" y="373"/>
                  </a:cubicBezTo>
                  <a:cubicBezTo>
                    <a:pt x="392" y="410"/>
                    <a:pt x="299" y="437"/>
                    <a:pt x="278" y="466"/>
                  </a:cubicBezTo>
                  <a:cubicBezTo>
                    <a:pt x="270" y="477"/>
                    <a:pt x="286" y="495"/>
                    <a:pt x="278" y="508"/>
                  </a:cubicBezTo>
                  <a:cubicBezTo>
                    <a:pt x="257" y="548"/>
                    <a:pt x="235" y="487"/>
                    <a:pt x="227" y="487"/>
                  </a:cubicBezTo>
                  <a:cubicBezTo>
                    <a:pt x="212" y="487"/>
                    <a:pt x="201" y="508"/>
                    <a:pt x="185" y="514"/>
                  </a:cubicBezTo>
                  <a:cubicBezTo>
                    <a:pt x="177" y="516"/>
                    <a:pt x="90" y="503"/>
                    <a:pt x="87" y="503"/>
                  </a:cubicBezTo>
                  <a:cubicBezTo>
                    <a:pt x="79" y="498"/>
                    <a:pt x="82" y="485"/>
                    <a:pt x="77" y="477"/>
                  </a:cubicBezTo>
                  <a:cubicBezTo>
                    <a:pt x="69" y="469"/>
                    <a:pt x="0" y="395"/>
                    <a:pt x="24" y="397"/>
                  </a:cubicBezTo>
                  <a:cubicBezTo>
                    <a:pt x="37" y="397"/>
                    <a:pt x="45" y="410"/>
                    <a:pt x="58" y="410"/>
                  </a:cubicBezTo>
                  <a:cubicBezTo>
                    <a:pt x="82" y="408"/>
                    <a:pt x="87" y="360"/>
                    <a:pt x="92" y="352"/>
                  </a:cubicBezTo>
                  <a:cubicBezTo>
                    <a:pt x="111" y="323"/>
                    <a:pt x="161" y="344"/>
                    <a:pt x="180" y="328"/>
                  </a:cubicBezTo>
                  <a:cubicBezTo>
                    <a:pt x="193" y="320"/>
                    <a:pt x="190" y="299"/>
                    <a:pt x="188" y="283"/>
                  </a:cubicBezTo>
                  <a:cubicBezTo>
                    <a:pt x="185" y="270"/>
                    <a:pt x="161" y="254"/>
                    <a:pt x="172" y="241"/>
                  </a:cubicBezTo>
                  <a:cubicBezTo>
                    <a:pt x="180" y="230"/>
                    <a:pt x="201" y="246"/>
                    <a:pt x="217" y="244"/>
                  </a:cubicBezTo>
                  <a:cubicBezTo>
                    <a:pt x="249" y="241"/>
                    <a:pt x="325" y="222"/>
                    <a:pt x="355" y="207"/>
                  </a:cubicBezTo>
                  <a:cubicBezTo>
                    <a:pt x="392" y="185"/>
                    <a:pt x="595" y="0"/>
                    <a:pt x="598" y="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8" name="Croatia"/>
            <p:cNvSpPr>
              <a:spLocks noEditPoints="1"/>
            </p:cNvSpPr>
            <p:nvPr/>
          </p:nvSpPr>
          <p:spPr bwMode="auto">
            <a:xfrm>
              <a:off x="4365084" y="4743801"/>
              <a:ext cx="527050" cy="488950"/>
            </a:xfrm>
            <a:custGeom>
              <a:avLst/>
              <a:gdLst>
                <a:gd name="T0" fmla="*/ 1324 w 1461"/>
                <a:gd name="T1" fmla="*/ 1336 h 1355"/>
                <a:gd name="T2" fmla="*/ 1144 w 1461"/>
                <a:gd name="T3" fmla="*/ 1215 h 1355"/>
                <a:gd name="T4" fmla="*/ 1120 w 1461"/>
                <a:gd name="T5" fmla="*/ 1228 h 1355"/>
                <a:gd name="T6" fmla="*/ 1009 w 1461"/>
                <a:gd name="T7" fmla="*/ 1199 h 1355"/>
                <a:gd name="T8" fmla="*/ 937 w 1461"/>
                <a:gd name="T9" fmla="*/ 1188 h 1355"/>
                <a:gd name="T10" fmla="*/ 990 w 1461"/>
                <a:gd name="T11" fmla="*/ 1207 h 1355"/>
                <a:gd name="T12" fmla="*/ 1051 w 1461"/>
                <a:gd name="T13" fmla="*/ 1241 h 1355"/>
                <a:gd name="T14" fmla="*/ 1329 w 1461"/>
                <a:gd name="T15" fmla="*/ 1355 h 1355"/>
                <a:gd name="T16" fmla="*/ 1401 w 1461"/>
                <a:gd name="T17" fmla="*/ 473 h 1355"/>
                <a:gd name="T18" fmla="*/ 1393 w 1461"/>
                <a:gd name="T19" fmla="*/ 381 h 1355"/>
                <a:gd name="T20" fmla="*/ 1342 w 1461"/>
                <a:gd name="T21" fmla="*/ 336 h 1355"/>
                <a:gd name="T22" fmla="*/ 1342 w 1461"/>
                <a:gd name="T23" fmla="*/ 288 h 1355"/>
                <a:gd name="T24" fmla="*/ 1313 w 1461"/>
                <a:gd name="T25" fmla="*/ 264 h 1355"/>
                <a:gd name="T26" fmla="*/ 1281 w 1461"/>
                <a:gd name="T27" fmla="*/ 150 h 1355"/>
                <a:gd name="T28" fmla="*/ 1226 w 1461"/>
                <a:gd name="T29" fmla="*/ 198 h 1355"/>
                <a:gd name="T30" fmla="*/ 982 w 1461"/>
                <a:gd name="T31" fmla="*/ 180 h 1355"/>
                <a:gd name="T32" fmla="*/ 728 w 1461"/>
                <a:gd name="T33" fmla="*/ 13 h 1355"/>
                <a:gd name="T34" fmla="*/ 649 w 1461"/>
                <a:gd name="T35" fmla="*/ 55 h 1355"/>
                <a:gd name="T36" fmla="*/ 604 w 1461"/>
                <a:gd name="T37" fmla="*/ 76 h 1355"/>
                <a:gd name="T38" fmla="*/ 527 w 1461"/>
                <a:gd name="T39" fmla="*/ 256 h 1355"/>
                <a:gd name="T40" fmla="*/ 461 w 1461"/>
                <a:gd name="T41" fmla="*/ 325 h 1355"/>
                <a:gd name="T42" fmla="*/ 450 w 1461"/>
                <a:gd name="T43" fmla="*/ 397 h 1355"/>
                <a:gd name="T44" fmla="*/ 323 w 1461"/>
                <a:gd name="T45" fmla="*/ 399 h 1355"/>
                <a:gd name="T46" fmla="*/ 260 w 1461"/>
                <a:gd name="T47" fmla="*/ 333 h 1355"/>
                <a:gd name="T48" fmla="*/ 119 w 1461"/>
                <a:gd name="T49" fmla="*/ 394 h 1355"/>
                <a:gd name="T50" fmla="*/ 24 w 1461"/>
                <a:gd name="T51" fmla="*/ 413 h 1355"/>
                <a:gd name="T52" fmla="*/ 29 w 1461"/>
                <a:gd name="T53" fmla="*/ 468 h 1355"/>
                <a:gd name="T54" fmla="*/ 32 w 1461"/>
                <a:gd name="T55" fmla="*/ 532 h 1355"/>
                <a:gd name="T56" fmla="*/ 80 w 1461"/>
                <a:gd name="T57" fmla="*/ 587 h 1355"/>
                <a:gd name="T58" fmla="*/ 143 w 1461"/>
                <a:gd name="T59" fmla="*/ 601 h 1355"/>
                <a:gd name="T60" fmla="*/ 140 w 1461"/>
                <a:gd name="T61" fmla="*/ 571 h 1355"/>
                <a:gd name="T62" fmla="*/ 175 w 1461"/>
                <a:gd name="T63" fmla="*/ 577 h 1355"/>
                <a:gd name="T64" fmla="*/ 175 w 1461"/>
                <a:gd name="T65" fmla="*/ 524 h 1355"/>
                <a:gd name="T66" fmla="*/ 207 w 1461"/>
                <a:gd name="T67" fmla="*/ 447 h 1355"/>
                <a:gd name="T68" fmla="*/ 339 w 1461"/>
                <a:gd name="T69" fmla="*/ 518 h 1355"/>
                <a:gd name="T70" fmla="*/ 463 w 1461"/>
                <a:gd name="T71" fmla="*/ 773 h 1355"/>
                <a:gd name="T72" fmla="*/ 434 w 1461"/>
                <a:gd name="T73" fmla="*/ 836 h 1355"/>
                <a:gd name="T74" fmla="*/ 561 w 1461"/>
                <a:gd name="T75" fmla="*/ 955 h 1355"/>
                <a:gd name="T76" fmla="*/ 651 w 1461"/>
                <a:gd name="T77" fmla="*/ 1059 h 1355"/>
                <a:gd name="T78" fmla="*/ 826 w 1461"/>
                <a:gd name="T79" fmla="*/ 1066 h 1355"/>
                <a:gd name="T80" fmla="*/ 972 w 1461"/>
                <a:gd name="T81" fmla="*/ 1146 h 1355"/>
                <a:gd name="T82" fmla="*/ 1046 w 1461"/>
                <a:gd name="T83" fmla="*/ 1183 h 1355"/>
                <a:gd name="T84" fmla="*/ 1078 w 1461"/>
                <a:gd name="T85" fmla="*/ 1212 h 1355"/>
                <a:gd name="T86" fmla="*/ 995 w 1461"/>
                <a:gd name="T87" fmla="*/ 1096 h 1355"/>
                <a:gd name="T88" fmla="*/ 943 w 1461"/>
                <a:gd name="T89" fmla="*/ 1027 h 1355"/>
                <a:gd name="T90" fmla="*/ 710 w 1461"/>
                <a:gd name="T91" fmla="*/ 810 h 1355"/>
                <a:gd name="T92" fmla="*/ 702 w 1461"/>
                <a:gd name="T93" fmla="*/ 765 h 1355"/>
                <a:gd name="T94" fmla="*/ 620 w 1461"/>
                <a:gd name="T95" fmla="*/ 643 h 1355"/>
                <a:gd name="T96" fmla="*/ 604 w 1461"/>
                <a:gd name="T97" fmla="*/ 460 h 1355"/>
                <a:gd name="T98" fmla="*/ 720 w 1461"/>
                <a:gd name="T99" fmla="*/ 529 h 1355"/>
                <a:gd name="T100" fmla="*/ 741 w 1461"/>
                <a:gd name="T101" fmla="*/ 458 h 1355"/>
                <a:gd name="T102" fmla="*/ 842 w 1461"/>
                <a:gd name="T103" fmla="*/ 426 h 1355"/>
                <a:gd name="T104" fmla="*/ 924 w 1461"/>
                <a:gd name="T105" fmla="*/ 458 h 1355"/>
                <a:gd name="T106" fmla="*/ 1078 w 1461"/>
                <a:gd name="T107" fmla="*/ 476 h 1355"/>
                <a:gd name="T108" fmla="*/ 1112 w 1461"/>
                <a:gd name="T109" fmla="*/ 439 h 1355"/>
                <a:gd name="T110" fmla="*/ 1165 w 1461"/>
                <a:gd name="T111" fmla="*/ 439 h 1355"/>
                <a:gd name="T112" fmla="*/ 1244 w 1461"/>
                <a:gd name="T113" fmla="*/ 458 h 1355"/>
                <a:gd name="T114" fmla="*/ 1326 w 1461"/>
                <a:gd name="T115" fmla="*/ 51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1" h="1355">
                  <a:moveTo>
                    <a:pt x="1329" y="1355"/>
                  </a:moveTo>
                  <a:lnTo>
                    <a:pt x="1324" y="1336"/>
                  </a:lnTo>
                  <a:cubicBezTo>
                    <a:pt x="1292" y="1284"/>
                    <a:pt x="1242" y="1302"/>
                    <a:pt x="1183" y="1257"/>
                  </a:cubicBezTo>
                  <a:cubicBezTo>
                    <a:pt x="1168" y="1244"/>
                    <a:pt x="1162" y="1220"/>
                    <a:pt x="1144" y="1215"/>
                  </a:cubicBezTo>
                  <a:cubicBezTo>
                    <a:pt x="1133" y="1209"/>
                    <a:pt x="1120" y="1220"/>
                    <a:pt x="1107" y="1223"/>
                  </a:cubicBezTo>
                  <a:cubicBezTo>
                    <a:pt x="1112" y="1225"/>
                    <a:pt x="1115" y="1225"/>
                    <a:pt x="1120" y="1228"/>
                  </a:cubicBezTo>
                  <a:cubicBezTo>
                    <a:pt x="1125" y="1231"/>
                    <a:pt x="1131" y="1246"/>
                    <a:pt x="1125" y="1246"/>
                  </a:cubicBezTo>
                  <a:cubicBezTo>
                    <a:pt x="1083" y="1244"/>
                    <a:pt x="1051" y="1204"/>
                    <a:pt x="1009" y="1199"/>
                  </a:cubicBezTo>
                  <a:cubicBezTo>
                    <a:pt x="990" y="1196"/>
                    <a:pt x="969" y="1201"/>
                    <a:pt x="950" y="1199"/>
                  </a:cubicBezTo>
                  <a:cubicBezTo>
                    <a:pt x="945" y="1199"/>
                    <a:pt x="940" y="1186"/>
                    <a:pt x="937" y="1188"/>
                  </a:cubicBezTo>
                  <a:cubicBezTo>
                    <a:pt x="932" y="1191"/>
                    <a:pt x="932" y="1204"/>
                    <a:pt x="937" y="1207"/>
                  </a:cubicBezTo>
                  <a:cubicBezTo>
                    <a:pt x="953" y="1212"/>
                    <a:pt x="972" y="1204"/>
                    <a:pt x="990" y="1207"/>
                  </a:cubicBezTo>
                  <a:cubicBezTo>
                    <a:pt x="1006" y="1209"/>
                    <a:pt x="1025" y="1215"/>
                    <a:pt x="1043" y="1225"/>
                  </a:cubicBezTo>
                  <a:cubicBezTo>
                    <a:pt x="1048" y="1228"/>
                    <a:pt x="1046" y="1239"/>
                    <a:pt x="1051" y="1241"/>
                  </a:cubicBezTo>
                  <a:cubicBezTo>
                    <a:pt x="1141" y="1289"/>
                    <a:pt x="1123" y="1212"/>
                    <a:pt x="1263" y="1323"/>
                  </a:cubicBezTo>
                  <a:cubicBezTo>
                    <a:pt x="1281" y="1336"/>
                    <a:pt x="1305" y="1350"/>
                    <a:pt x="1329" y="1355"/>
                  </a:cubicBezTo>
                  <a:close/>
                  <a:moveTo>
                    <a:pt x="1374" y="505"/>
                  </a:moveTo>
                  <a:cubicBezTo>
                    <a:pt x="1350" y="479"/>
                    <a:pt x="1390" y="492"/>
                    <a:pt x="1401" y="473"/>
                  </a:cubicBezTo>
                  <a:cubicBezTo>
                    <a:pt x="1403" y="471"/>
                    <a:pt x="1403" y="466"/>
                    <a:pt x="1401" y="463"/>
                  </a:cubicBezTo>
                  <a:cubicBezTo>
                    <a:pt x="1366" y="428"/>
                    <a:pt x="1390" y="415"/>
                    <a:pt x="1393" y="381"/>
                  </a:cubicBezTo>
                  <a:cubicBezTo>
                    <a:pt x="1395" y="368"/>
                    <a:pt x="1461" y="421"/>
                    <a:pt x="1453" y="368"/>
                  </a:cubicBezTo>
                  <a:cubicBezTo>
                    <a:pt x="1416" y="368"/>
                    <a:pt x="1374" y="357"/>
                    <a:pt x="1342" y="336"/>
                  </a:cubicBezTo>
                  <a:cubicBezTo>
                    <a:pt x="1329" y="325"/>
                    <a:pt x="1353" y="320"/>
                    <a:pt x="1353" y="317"/>
                  </a:cubicBezTo>
                  <a:cubicBezTo>
                    <a:pt x="1353" y="309"/>
                    <a:pt x="1326" y="304"/>
                    <a:pt x="1342" y="288"/>
                  </a:cubicBezTo>
                  <a:cubicBezTo>
                    <a:pt x="1345" y="286"/>
                    <a:pt x="1363" y="301"/>
                    <a:pt x="1366" y="286"/>
                  </a:cubicBezTo>
                  <a:cubicBezTo>
                    <a:pt x="1369" y="256"/>
                    <a:pt x="1313" y="291"/>
                    <a:pt x="1313" y="264"/>
                  </a:cubicBezTo>
                  <a:cubicBezTo>
                    <a:pt x="1318" y="203"/>
                    <a:pt x="1329" y="219"/>
                    <a:pt x="1284" y="156"/>
                  </a:cubicBezTo>
                  <a:lnTo>
                    <a:pt x="1281" y="150"/>
                  </a:lnTo>
                  <a:cubicBezTo>
                    <a:pt x="1273" y="153"/>
                    <a:pt x="1266" y="153"/>
                    <a:pt x="1252" y="156"/>
                  </a:cubicBezTo>
                  <a:cubicBezTo>
                    <a:pt x="1234" y="156"/>
                    <a:pt x="1231" y="193"/>
                    <a:pt x="1226" y="198"/>
                  </a:cubicBezTo>
                  <a:cubicBezTo>
                    <a:pt x="1191" y="227"/>
                    <a:pt x="1075" y="230"/>
                    <a:pt x="1038" y="214"/>
                  </a:cubicBezTo>
                  <a:cubicBezTo>
                    <a:pt x="1019" y="206"/>
                    <a:pt x="1003" y="188"/>
                    <a:pt x="982" y="180"/>
                  </a:cubicBezTo>
                  <a:cubicBezTo>
                    <a:pt x="977" y="177"/>
                    <a:pt x="924" y="185"/>
                    <a:pt x="916" y="174"/>
                  </a:cubicBezTo>
                  <a:cubicBezTo>
                    <a:pt x="860" y="103"/>
                    <a:pt x="800" y="71"/>
                    <a:pt x="728" y="13"/>
                  </a:cubicBezTo>
                  <a:cubicBezTo>
                    <a:pt x="710" y="10"/>
                    <a:pt x="665" y="0"/>
                    <a:pt x="654" y="2"/>
                  </a:cubicBezTo>
                  <a:cubicBezTo>
                    <a:pt x="625" y="8"/>
                    <a:pt x="665" y="45"/>
                    <a:pt x="649" y="55"/>
                  </a:cubicBezTo>
                  <a:cubicBezTo>
                    <a:pt x="635" y="60"/>
                    <a:pt x="620" y="53"/>
                    <a:pt x="606" y="58"/>
                  </a:cubicBezTo>
                  <a:cubicBezTo>
                    <a:pt x="601" y="60"/>
                    <a:pt x="609" y="71"/>
                    <a:pt x="604" y="76"/>
                  </a:cubicBezTo>
                  <a:cubicBezTo>
                    <a:pt x="577" y="98"/>
                    <a:pt x="535" y="100"/>
                    <a:pt x="508" y="124"/>
                  </a:cubicBezTo>
                  <a:cubicBezTo>
                    <a:pt x="477" y="153"/>
                    <a:pt x="567" y="227"/>
                    <a:pt x="527" y="256"/>
                  </a:cubicBezTo>
                  <a:cubicBezTo>
                    <a:pt x="434" y="323"/>
                    <a:pt x="493" y="211"/>
                    <a:pt x="432" y="299"/>
                  </a:cubicBezTo>
                  <a:cubicBezTo>
                    <a:pt x="424" y="309"/>
                    <a:pt x="455" y="312"/>
                    <a:pt x="461" y="325"/>
                  </a:cubicBezTo>
                  <a:cubicBezTo>
                    <a:pt x="466" y="336"/>
                    <a:pt x="434" y="333"/>
                    <a:pt x="434" y="344"/>
                  </a:cubicBezTo>
                  <a:cubicBezTo>
                    <a:pt x="434" y="349"/>
                    <a:pt x="461" y="383"/>
                    <a:pt x="450" y="397"/>
                  </a:cubicBezTo>
                  <a:cubicBezTo>
                    <a:pt x="421" y="426"/>
                    <a:pt x="379" y="381"/>
                    <a:pt x="352" y="381"/>
                  </a:cubicBezTo>
                  <a:cubicBezTo>
                    <a:pt x="313" y="381"/>
                    <a:pt x="389" y="418"/>
                    <a:pt x="323" y="399"/>
                  </a:cubicBezTo>
                  <a:cubicBezTo>
                    <a:pt x="305" y="394"/>
                    <a:pt x="281" y="365"/>
                    <a:pt x="273" y="349"/>
                  </a:cubicBezTo>
                  <a:cubicBezTo>
                    <a:pt x="268" y="344"/>
                    <a:pt x="262" y="328"/>
                    <a:pt x="260" y="333"/>
                  </a:cubicBezTo>
                  <a:cubicBezTo>
                    <a:pt x="249" y="349"/>
                    <a:pt x="252" y="368"/>
                    <a:pt x="241" y="381"/>
                  </a:cubicBezTo>
                  <a:cubicBezTo>
                    <a:pt x="207" y="426"/>
                    <a:pt x="159" y="381"/>
                    <a:pt x="119" y="394"/>
                  </a:cubicBezTo>
                  <a:cubicBezTo>
                    <a:pt x="114" y="397"/>
                    <a:pt x="125" y="407"/>
                    <a:pt x="119" y="413"/>
                  </a:cubicBezTo>
                  <a:cubicBezTo>
                    <a:pt x="95" y="426"/>
                    <a:pt x="48" y="423"/>
                    <a:pt x="24" y="413"/>
                  </a:cubicBezTo>
                  <a:cubicBezTo>
                    <a:pt x="16" y="413"/>
                    <a:pt x="0" y="405"/>
                    <a:pt x="0" y="413"/>
                  </a:cubicBezTo>
                  <a:cubicBezTo>
                    <a:pt x="3" y="434"/>
                    <a:pt x="21" y="450"/>
                    <a:pt x="29" y="468"/>
                  </a:cubicBezTo>
                  <a:cubicBezTo>
                    <a:pt x="29" y="471"/>
                    <a:pt x="24" y="471"/>
                    <a:pt x="24" y="473"/>
                  </a:cubicBezTo>
                  <a:cubicBezTo>
                    <a:pt x="27" y="495"/>
                    <a:pt x="21" y="516"/>
                    <a:pt x="32" y="532"/>
                  </a:cubicBezTo>
                  <a:cubicBezTo>
                    <a:pt x="32" y="532"/>
                    <a:pt x="35" y="532"/>
                    <a:pt x="35" y="534"/>
                  </a:cubicBezTo>
                  <a:cubicBezTo>
                    <a:pt x="24" y="550"/>
                    <a:pt x="66" y="569"/>
                    <a:pt x="80" y="587"/>
                  </a:cubicBezTo>
                  <a:cubicBezTo>
                    <a:pt x="90" y="603"/>
                    <a:pt x="98" y="672"/>
                    <a:pt x="111" y="656"/>
                  </a:cubicBezTo>
                  <a:cubicBezTo>
                    <a:pt x="125" y="640"/>
                    <a:pt x="132" y="619"/>
                    <a:pt x="143" y="601"/>
                  </a:cubicBezTo>
                  <a:cubicBezTo>
                    <a:pt x="146" y="593"/>
                    <a:pt x="148" y="585"/>
                    <a:pt x="148" y="577"/>
                  </a:cubicBezTo>
                  <a:cubicBezTo>
                    <a:pt x="148" y="574"/>
                    <a:pt x="140" y="577"/>
                    <a:pt x="140" y="571"/>
                  </a:cubicBezTo>
                  <a:cubicBezTo>
                    <a:pt x="140" y="569"/>
                    <a:pt x="140" y="558"/>
                    <a:pt x="143" y="561"/>
                  </a:cubicBezTo>
                  <a:cubicBezTo>
                    <a:pt x="154" y="563"/>
                    <a:pt x="146" y="624"/>
                    <a:pt x="175" y="577"/>
                  </a:cubicBezTo>
                  <a:cubicBezTo>
                    <a:pt x="180" y="563"/>
                    <a:pt x="180" y="550"/>
                    <a:pt x="180" y="534"/>
                  </a:cubicBezTo>
                  <a:cubicBezTo>
                    <a:pt x="180" y="532"/>
                    <a:pt x="175" y="529"/>
                    <a:pt x="175" y="524"/>
                  </a:cubicBezTo>
                  <a:cubicBezTo>
                    <a:pt x="175" y="521"/>
                    <a:pt x="177" y="532"/>
                    <a:pt x="180" y="529"/>
                  </a:cubicBezTo>
                  <a:cubicBezTo>
                    <a:pt x="201" y="518"/>
                    <a:pt x="183" y="447"/>
                    <a:pt x="207" y="447"/>
                  </a:cubicBezTo>
                  <a:cubicBezTo>
                    <a:pt x="283" y="442"/>
                    <a:pt x="257" y="471"/>
                    <a:pt x="305" y="511"/>
                  </a:cubicBezTo>
                  <a:cubicBezTo>
                    <a:pt x="315" y="518"/>
                    <a:pt x="331" y="511"/>
                    <a:pt x="339" y="518"/>
                  </a:cubicBezTo>
                  <a:cubicBezTo>
                    <a:pt x="387" y="574"/>
                    <a:pt x="331" y="643"/>
                    <a:pt x="384" y="701"/>
                  </a:cubicBezTo>
                  <a:cubicBezTo>
                    <a:pt x="400" y="720"/>
                    <a:pt x="445" y="759"/>
                    <a:pt x="463" y="773"/>
                  </a:cubicBezTo>
                  <a:cubicBezTo>
                    <a:pt x="485" y="783"/>
                    <a:pt x="551" y="794"/>
                    <a:pt x="530" y="802"/>
                  </a:cubicBezTo>
                  <a:cubicBezTo>
                    <a:pt x="493" y="812"/>
                    <a:pt x="424" y="736"/>
                    <a:pt x="434" y="836"/>
                  </a:cubicBezTo>
                  <a:cubicBezTo>
                    <a:pt x="437" y="868"/>
                    <a:pt x="559" y="937"/>
                    <a:pt x="577" y="961"/>
                  </a:cubicBezTo>
                  <a:cubicBezTo>
                    <a:pt x="583" y="963"/>
                    <a:pt x="556" y="953"/>
                    <a:pt x="561" y="955"/>
                  </a:cubicBezTo>
                  <a:cubicBezTo>
                    <a:pt x="577" y="966"/>
                    <a:pt x="646" y="987"/>
                    <a:pt x="649" y="995"/>
                  </a:cubicBezTo>
                  <a:cubicBezTo>
                    <a:pt x="654" y="1013"/>
                    <a:pt x="638" y="1043"/>
                    <a:pt x="651" y="1059"/>
                  </a:cubicBezTo>
                  <a:cubicBezTo>
                    <a:pt x="659" y="1064"/>
                    <a:pt x="741" y="1035"/>
                    <a:pt x="744" y="1032"/>
                  </a:cubicBezTo>
                  <a:cubicBezTo>
                    <a:pt x="797" y="1021"/>
                    <a:pt x="760" y="1043"/>
                    <a:pt x="826" y="1066"/>
                  </a:cubicBezTo>
                  <a:cubicBezTo>
                    <a:pt x="847" y="1072"/>
                    <a:pt x="871" y="1064"/>
                    <a:pt x="892" y="1072"/>
                  </a:cubicBezTo>
                  <a:cubicBezTo>
                    <a:pt x="921" y="1082"/>
                    <a:pt x="940" y="1130"/>
                    <a:pt x="972" y="1146"/>
                  </a:cubicBezTo>
                  <a:cubicBezTo>
                    <a:pt x="1009" y="1162"/>
                    <a:pt x="1033" y="1172"/>
                    <a:pt x="1043" y="1183"/>
                  </a:cubicBezTo>
                  <a:cubicBezTo>
                    <a:pt x="1043" y="1186"/>
                    <a:pt x="1046" y="1183"/>
                    <a:pt x="1046" y="1183"/>
                  </a:cubicBezTo>
                  <a:cubicBezTo>
                    <a:pt x="1051" y="1183"/>
                    <a:pt x="1056" y="1178"/>
                    <a:pt x="1059" y="1183"/>
                  </a:cubicBezTo>
                  <a:cubicBezTo>
                    <a:pt x="1070" y="1201"/>
                    <a:pt x="1054" y="1201"/>
                    <a:pt x="1078" y="1212"/>
                  </a:cubicBezTo>
                  <a:cubicBezTo>
                    <a:pt x="1086" y="1204"/>
                    <a:pt x="1104" y="1204"/>
                    <a:pt x="1107" y="1194"/>
                  </a:cubicBezTo>
                  <a:cubicBezTo>
                    <a:pt x="1120" y="1159"/>
                    <a:pt x="1006" y="1114"/>
                    <a:pt x="995" y="1096"/>
                  </a:cubicBezTo>
                  <a:cubicBezTo>
                    <a:pt x="985" y="1080"/>
                    <a:pt x="993" y="1056"/>
                    <a:pt x="982" y="1040"/>
                  </a:cubicBezTo>
                  <a:cubicBezTo>
                    <a:pt x="974" y="1029"/>
                    <a:pt x="956" y="1032"/>
                    <a:pt x="943" y="1027"/>
                  </a:cubicBezTo>
                  <a:cubicBezTo>
                    <a:pt x="887" y="992"/>
                    <a:pt x="853" y="929"/>
                    <a:pt x="805" y="889"/>
                  </a:cubicBezTo>
                  <a:cubicBezTo>
                    <a:pt x="789" y="878"/>
                    <a:pt x="728" y="818"/>
                    <a:pt x="710" y="810"/>
                  </a:cubicBezTo>
                  <a:cubicBezTo>
                    <a:pt x="702" y="807"/>
                    <a:pt x="691" y="818"/>
                    <a:pt x="683" y="812"/>
                  </a:cubicBezTo>
                  <a:cubicBezTo>
                    <a:pt x="670" y="799"/>
                    <a:pt x="702" y="770"/>
                    <a:pt x="702" y="765"/>
                  </a:cubicBezTo>
                  <a:cubicBezTo>
                    <a:pt x="699" y="754"/>
                    <a:pt x="686" y="751"/>
                    <a:pt x="678" y="743"/>
                  </a:cubicBezTo>
                  <a:cubicBezTo>
                    <a:pt x="657" y="712"/>
                    <a:pt x="649" y="669"/>
                    <a:pt x="620" y="643"/>
                  </a:cubicBezTo>
                  <a:cubicBezTo>
                    <a:pt x="609" y="630"/>
                    <a:pt x="588" y="630"/>
                    <a:pt x="575" y="619"/>
                  </a:cubicBezTo>
                  <a:cubicBezTo>
                    <a:pt x="564" y="611"/>
                    <a:pt x="545" y="458"/>
                    <a:pt x="604" y="460"/>
                  </a:cubicBezTo>
                  <a:cubicBezTo>
                    <a:pt x="630" y="460"/>
                    <a:pt x="675" y="518"/>
                    <a:pt x="699" y="532"/>
                  </a:cubicBezTo>
                  <a:lnTo>
                    <a:pt x="720" y="529"/>
                  </a:lnTo>
                  <a:lnTo>
                    <a:pt x="699" y="532"/>
                  </a:lnTo>
                  <a:cubicBezTo>
                    <a:pt x="731" y="529"/>
                    <a:pt x="725" y="479"/>
                    <a:pt x="741" y="458"/>
                  </a:cubicBezTo>
                  <a:cubicBezTo>
                    <a:pt x="770" y="423"/>
                    <a:pt x="784" y="466"/>
                    <a:pt x="821" y="458"/>
                  </a:cubicBezTo>
                  <a:cubicBezTo>
                    <a:pt x="831" y="455"/>
                    <a:pt x="831" y="434"/>
                    <a:pt x="842" y="426"/>
                  </a:cubicBezTo>
                  <a:cubicBezTo>
                    <a:pt x="842" y="426"/>
                    <a:pt x="858" y="442"/>
                    <a:pt x="903" y="455"/>
                  </a:cubicBezTo>
                  <a:cubicBezTo>
                    <a:pt x="908" y="458"/>
                    <a:pt x="916" y="460"/>
                    <a:pt x="924" y="458"/>
                  </a:cubicBezTo>
                  <a:cubicBezTo>
                    <a:pt x="929" y="458"/>
                    <a:pt x="932" y="447"/>
                    <a:pt x="940" y="444"/>
                  </a:cubicBezTo>
                  <a:cubicBezTo>
                    <a:pt x="972" y="442"/>
                    <a:pt x="1043" y="481"/>
                    <a:pt x="1078" y="476"/>
                  </a:cubicBezTo>
                  <a:cubicBezTo>
                    <a:pt x="1086" y="476"/>
                    <a:pt x="1093" y="471"/>
                    <a:pt x="1096" y="463"/>
                  </a:cubicBezTo>
                  <a:cubicBezTo>
                    <a:pt x="1104" y="458"/>
                    <a:pt x="1101" y="439"/>
                    <a:pt x="1112" y="439"/>
                  </a:cubicBezTo>
                  <a:cubicBezTo>
                    <a:pt x="1128" y="436"/>
                    <a:pt x="1138" y="452"/>
                    <a:pt x="1154" y="458"/>
                  </a:cubicBezTo>
                  <a:cubicBezTo>
                    <a:pt x="1183" y="466"/>
                    <a:pt x="1149" y="444"/>
                    <a:pt x="1165" y="439"/>
                  </a:cubicBezTo>
                  <a:cubicBezTo>
                    <a:pt x="1181" y="434"/>
                    <a:pt x="1199" y="434"/>
                    <a:pt x="1215" y="439"/>
                  </a:cubicBezTo>
                  <a:cubicBezTo>
                    <a:pt x="1226" y="442"/>
                    <a:pt x="1234" y="458"/>
                    <a:pt x="1244" y="458"/>
                  </a:cubicBezTo>
                  <a:cubicBezTo>
                    <a:pt x="1252" y="458"/>
                    <a:pt x="1244" y="439"/>
                    <a:pt x="1252" y="439"/>
                  </a:cubicBezTo>
                  <a:cubicBezTo>
                    <a:pt x="1313" y="442"/>
                    <a:pt x="1297" y="508"/>
                    <a:pt x="1326" y="513"/>
                  </a:cubicBezTo>
                  <a:cubicBezTo>
                    <a:pt x="1345" y="516"/>
                    <a:pt x="1361" y="511"/>
                    <a:pt x="1374" y="50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9" name="Bulgaria"/>
            <p:cNvSpPr>
              <a:spLocks/>
            </p:cNvSpPr>
            <p:nvPr/>
          </p:nvSpPr>
          <p:spPr bwMode="auto">
            <a:xfrm>
              <a:off x="5169946" y="4873976"/>
              <a:ext cx="566738" cy="434975"/>
            </a:xfrm>
            <a:custGeom>
              <a:avLst/>
              <a:gdLst>
                <a:gd name="T0" fmla="*/ 1114 w 1572"/>
                <a:gd name="T1" fmla="*/ 894 h 1209"/>
                <a:gd name="T2" fmla="*/ 1035 w 1572"/>
                <a:gd name="T3" fmla="*/ 1061 h 1209"/>
                <a:gd name="T4" fmla="*/ 889 w 1572"/>
                <a:gd name="T5" fmla="*/ 1104 h 1209"/>
                <a:gd name="T6" fmla="*/ 778 w 1572"/>
                <a:gd name="T7" fmla="*/ 1109 h 1209"/>
                <a:gd name="T8" fmla="*/ 741 w 1572"/>
                <a:gd name="T9" fmla="*/ 1093 h 1209"/>
                <a:gd name="T10" fmla="*/ 656 w 1572"/>
                <a:gd name="T11" fmla="*/ 1074 h 1209"/>
                <a:gd name="T12" fmla="*/ 484 w 1572"/>
                <a:gd name="T13" fmla="*/ 1151 h 1209"/>
                <a:gd name="T14" fmla="*/ 362 w 1572"/>
                <a:gd name="T15" fmla="*/ 1201 h 1209"/>
                <a:gd name="T16" fmla="*/ 296 w 1572"/>
                <a:gd name="T17" fmla="*/ 1201 h 1209"/>
                <a:gd name="T18" fmla="*/ 294 w 1572"/>
                <a:gd name="T19" fmla="*/ 1056 h 1209"/>
                <a:gd name="T20" fmla="*/ 174 w 1572"/>
                <a:gd name="T21" fmla="*/ 961 h 1209"/>
                <a:gd name="T22" fmla="*/ 135 w 1572"/>
                <a:gd name="T23" fmla="*/ 834 h 1209"/>
                <a:gd name="T24" fmla="*/ 100 w 1572"/>
                <a:gd name="T25" fmla="*/ 810 h 1209"/>
                <a:gd name="T26" fmla="*/ 87 w 1572"/>
                <a:gd name="T27" fmla="*/ 725 h 1209"/>
                <a:gd name="T28" fmla="*/ 209 w 1572"/>
                <a:gd name="T29" fmla="*/ 566 h 1209"/>
                <a:gd name="T30" fmla="*/ 18 w 1572"/>
                <a:gd name="T31" fmla="*/ 320 h 1209"/>
                <a:gd name="T32" fmla="*/ 71 w 1572"/>
                <a:gd name="T33" fmla="*/ 227 h 1209"/>
                <a:gd name="T34" fmla="*/ 135 w 1572"/>
                <a:gd name="T35" fmla="*/ 352 h 1209"/>
                <a:gd name="T36" fmla="*/ 511 w 1572"/>
                <a:gd name="T37" fmla="*/ 333 h 1209"/>
                <a:gd name="T38" fmla="*/ 675 w 1572"/>
                <a:gd name="T39" fmla="*/ 293 h 1209"/>
                <a:gd name="T40" fmla="*/ 932 w 1572"/>
                <a:gd name="T41" fmla="*/ 148 h 1209"/>
                <a:gd name="T42" fmla="*/ 1241 w 1572"/>
                <a:gd name="T43" fmla="*/ 58 h 1209"/>
                <a:gd name="T44" fmla="*/ 1347 w 1572"/>
                <a:gd name="T45" fmla="*/ 47 h 1209"/>
                <a:gd name="T46" fmla="*/ 1400 w 1572"/>
                <a:gd name="T47" fmla="*/ 71 h 1209"/>
                <a:gd name="T48" fmla="*/ 1556 w 1572"/>
                <a:gd name="T49" fmla="*/ 74 h 1209"/>
                <a:gd name="T50" fmla="*/ 1517 w 1572"/>
                <a:gd name="T51" fmla="*/ 201 h 1209"/>
                <a:gd name="T52" fmla="*/ 1427 w 1572"/>
                <a:gd name="T53" fmla="*/ 301 h 1209"/>
                <a:gd name="T54" fmla="*/ 1456 w 1572"/>
                <a:gd name="T55" fmla="*/ 421 h 1209"/>
                <a:gd name="T56" fmla="*/ 1421 w 1572"/>
                <a:gd name="T57" fmla="*/ 484 h 1209"/>
                <a:gd name="T58" fmla="*/ 1408 w 1572"/>
                <a:gd name="T59" fmla="*/ 516 h 1209"/>
                <a:gd name="T60" fmla="*/ 1371 w 1572"/>
                <a:gd name="T61" fmla="*/ 574 h 1209"/>
                <a:gd name="T62" fmla="*/ 1464 w 1572"/>
                <a:gd name="T63" fmla="*/ 632 h 1209"/>
                <a:gd name="T64" fmla="*/ 1556 w 1572"/>
                <a:gd name="T65" fmla="*/ 706 h 1209"/>
                <a:gd name="T66" fmla="*/ 1503 w 1572"/>
                <a:gd name="T67" fmla="*/ 712 h 1209"/>
                <a:gd name="T68" fmla="*/ 1445 w 1572"/>
                <a:gd name="T69" fmla="*/ 762 h 1209"/>
                <a:gd name="T70" fmla="*/ 1260 w 1572"/>
                <a:gd name="T71" fmla="*/ 783 h 1209"/>
                <a:gd name="T72" fmla="*/ 1194 w 1572"/>
                <a:gd name="T73" fmla="*/ 84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2" h="1209">
                  <a:moveTo>
                    <a:pt x="1149" y="897"/>
                  </a:moveTo>
                  <a:cubicBezTo>
                    <a:pt x="1135" y="894"/>
                    <a:pt x="1122" y="894"/>
                    <a:pt x="1114" y="894"/>
                  </a:cubicBezTo>
                  <a:cubicBezTo>
                    <a:pt x="1011" y="916"/>
                    <a:pt x="1178" y="990"/>
                    <a:pt x="1120" y="1035"/>
                  </a:cubicBezTo>
                  <a:cubicBezTo>
                    <a:pt x="1120" y="1035"/>
                    <a:pt x="1037" y="1061"/>
                    <a:pt x="1035" y="1061"/>
                  </a:cubicBezTo>
                  <a:cubicBezTo>
                    <a:pt x="998" y="1074"/>
                    <a:pt x="937" y="1122"/>
                    <a:pt x="897" y="1119"/>
                  </a:cubicBezTo>
                  <a:cubicBezTo>
                    <a:pt x="889" y="1119"/>
                    <a:pt x="895" y="1106"/>
                    <a:pt x="889" y="1104"/>
                  </a:cubicBezTo>
                  <a:cubicBezTo>
                    <a:pt x="863" y="1090"/>
                    <a:pt x="828" y="1074"/>
                    <a:pt x="799" y="1082"/>
                  </a:cubicBezTo>
                  <a:cubicBezTo>
                    <a:pt x="789" y="1085"/>
                    <a:pt x="789" y="1106"/>
                    <a:pt x="778" y="1109"/>
                  </a:cubicBezTo>
                  <a:cubicBezTo>
                    <a:pt x="770" y="1111"/>
                    <a:pt x="765" y="1093"/>
                    <a:pt x="757" y="1090"/>
                  </a:cubicBezTo>
                  <a:cubicBezTo>
                    <a:pt x="752" y="1088"/>
                    <a:pt x="744" y="1098"/>
                    <a:pt x="741" y="1093"/>
                  </a:cubicBezTo>
                  <a:cubicBezTo>
                    <a:pt x="722" y="1082"/>
                    <a:pt x="717" y="1053"/>
                    <a:pt x="696" y="1051"/>
                  </a:cubicBezTo>
                  <a:cubicBezTo>
                    <a:pt x="680" y="1045"/>
                    <a:pt x="672" y="1072"/>
                    <a:pt x="656" y="1074"/>
                  </a:cubicBezTo>
                  <a:cubicBezTo>
                    <a:pt x="646" y="1080"/>
                    <a:pt x="632" y="1059"/>
                    <a:pt x="625" y="1064"/>
                  </a:cubicBezTo>
                  <a:cubicBezTo>
                    <a:pt x="577" y="1093"/>
                    <a:pt x="558" y="1125"/>
                    <a:pt x="484" y="1151"/>
                  </a:cubicBezTo>
                  <a:cubicBezTo>
                    <a:pt x="452" y="1162"/>
                    <a:pt x="413" y="1151"/>
                    <a:pt x="384" y="1170"/>
                  </a:cubicBezTo>
                  <a:cubicBezTo>
                    <a:pt x="373" y="1175"/>
                    <a:pt x="373" y="1196"/>
                    <a:pt x="362" y="1201"/>
                  </a:cubicBezTo>
                  <a:cubicBezTo>
                    <a:pt x="355" y="1209"/>
                    <a:pt x="341" y="1201"/>
                    <a:pt x="331" y="1201"/>
                  </a:cubicBezTo>
                  <a:lnTo>
                    <a:pt x="296" y="1201"/>
                  </a:lnTo>
                  <a:cubicBezTo>
                    <a:pt x="294" y="1204"/>
                    <a:pt x="296" y="1209"/>
                    <a:pt x="296" y="1209"/>
                  </a:cubicBezTo>
                  <a:cubicBezTo>
                    <a:pt x="302" y="1194"/>
                    <a:pt x="296" y="1056"/>
                    <a:pt x="294" y="1056"/>
                  </a:cubicBezTo>
                  <a:cubicBezTo>
                    <a:pt x="275" y="1037"/>
                    <a:pt x="246" y="984"/>
                    <a:pt x="222" y="969"/>
                  </a:cubicBezTo>
                  <a:cubicBezTo>
                    <a:pt x="209" y="961"/>
                    <a:pt x="190" y="969"/>
                    <a:pt x="174" y="961"/>
                  </a:cubicBezTo>
                  <a:cubicBezTo>
                    <a:pt x="169" y="958"/>
                    <a:pt x="98" y="902"/>
                    <a:pt x="98" y="897"/>
                  </a:cubicBezTo>
                  <a:cubicBezTo>
                    <a:pt x="111" y="873"/>
                    <a:pt x="148" y="868"/>
                    <a:pt x="135" y="834"/>
                  </a:cubicBezTo>
                  <a:cubicBezTo>
                    <a:pt x="132" y="823"/>
                    <a:pt x="124" y="818"/>
                    <a:pt x="116" y="812"/>
                  </a:cubicBezTo>
                  <a:cubicBezTo>
                    <a:pt x="111" y="810"/>
                    <a:pt x="103" y="815"/>
                    <a:pt x="100" y="810"/>
                  </a:cubicBezTo>
                  <a:cubicBezTo>
                    <a:pt x="98" y="796"/>
                    <a:pt x="100" y="783"/>
                    <a:pt x="100" y="770"/>
                  </a:cubicBezTo>
                  <a:cubicBezTo>
                    <a:pt x="98" y="754"/>
                    <a:pt x="79" y="738"/>
                    <a:pt x="87" y="725"/>
                  </a:cubicBezTo>
                  <a:cubicBezTo>
                    <a:pt x="164" y="598"/>
                    <a:pt x="77" y="754"/>
                    <a:pt x="161" y="688"/>
                  </a:cubicBezTo>
                  <a:cubicBezTo>
                    <a:pt x="169" y="680"/>
                    <a:pt x="225" y="582"/>
                    <a:pt x="209" y="566"/>
                  </a:cubicBezTo>
                  <a:cubicBezTo>
                    <a:pt x="188" y="550"/>
                    <a:pt x="87" y="503"/>
                    <a:pt x="82" y="497"/>
                  </a:cubicBezTo>
                  <a:cubicBezTo>
                    <a:pt x="50" y="471"/>
                    <a:pt x="0" y="360"/>
                    <a:pt x="18" y="320"/>
                  </a:cubicBezTo>
                  <a:cubicBezTo>
                    <a:pt x="26" y="301"/>
                    <a:pt x="55" y="304"/>
                    <a:pt x="66" y="288"/>
                  </a:cubicBezTo>
                  <a:cubicBezTo>
                    <a:pt x="74" y="270"/>
                    <a:pt x="63" y="246"/>
                    <a:pt x="71" y="227"/>
                  </a:cubicBezTo>
                  <a:cubicBezTo>
                    <a:pt x="106" y="243"/>
                    <a:pt x="148" y="254"/>
                    <a:pt x="167" y="264"/>
                  </a:cubicBezTo>
                  <a:cubicBezTo>
                    <a:pt x="190" y="275"/>
                    <a:pt x="90" y="333"/>
                    <a:pt x="135" y="352"/>
                  </a:cubicBezTo>
                  <a:cubicBezTo>
                    <a:pt x="198" y="378"/>
                    <a:pt x="217" y="331"/>
                    <a:pt x="275" y="325"/>
                  </a:cubicBezTo>
                  <a:cubicBezTo>
                    <a:pt x="349" y="317"/>
                    <a:pt x="437" y="360"/>
                    <a:pt x="511" y="333"/>
                  </a:cubicBezTo>
                  <a:cubicBezTo>
                    <a:pt x="527" y="328"/>
                    <a:pt x="532" y="307"/>
                    <a:pt x="548" y="301"/>
                  </a:cubicBezTo>
                  <a:cubicBezTo>
                    <a:pt x="587" y="288"/>
                    <a:pt x="632" y="291"/>
                    <a:pt x="675" y="293"/>
                  </a:cubicBezTo>
                  <a:cubicBezTo>
                    <a:pt x="728" y="296"/>
                    <a:pt x="767" y="317"/>
                    <a:pt x="820" y="286"/>
                  </a:cubicBezTo>
                  <a:cubicBezTo>
                    <a:pt x="879" y="248"/>
                    <a:pt x="887" y="193"/>
                    <a:pt x="932" y="148"/>
                  </a:cubicBezTo>
                  <a:cubicBezTo>
                    <a:pt x="971" y="108"/>
                    <a:pt x="1064" y="66"/>
                    <a:pt x="1114" y="45"/>
                  </a:cubicBezTo>
                  <a:cubicBezTo>
                    <a:pt x="1233" y="0"/>
                    <a:pt x="1196" y="63"/>
                    <a:pt x="1241" y="58"/>
                  </a:cubicBezTo>
                  <a:cubicBezTo>
                    <a:pt x="1263" y="55"/>
                    <a:pt x="1278" y="31"/>
                    <a:pt x="1300" y="31"/>
                  </a:cubicBezTo>
                  <a:cubicBezTo>
                    <a:pt x="1368" y="29"/>
                    <a:pt x="1284" y="82"/>
                    <a:pt x="1347" y="47"/>
                  </a:cubicBezTo>
                  <a:cubicBezTo>
                    <a:pt x="1355" y="45"/>
                    <a:pt x="1360" y="34"/>
                    <a:pt x="1368" y="31"/>
                  </a:cubicBezTo>
                  <a:cubicBezTo>
                    <a:pt x="1384" y="23"/>
                    <a:pt x="1387" y="61"/>
                    <a:pt x="1400" y="71"/>
                  </a:cubicBezTo>
                  <a:cubicBezTo>
                    <a:pt x="1440" y="106"/>
                    <a:pt x="1509" y="82"/>
                    <a:pt x="1551" y="74"/>
                  </a:cubicBezTo>
                  <a:lnTo>
                    <a:pt x="1556" y="74"/>
                  </a:lnTo>
                  <a:cubicBezTo>
                    <a:pt x="1567" y="140"/>
                    <a:pt x="1572" y="201"/>
                    <a:pt x="1554" y="211"/>
                  </a:cubicBezTo>
                  <a:cubicBezTo>
                    <a:pt x="1543" y="217"/>
                    <a:pt x="1530" y="198"/>
                    <a:pt x="1517" y="201"/>
                  </a:cubicBezTo>
                  <a:cubicBezTo>
                    <a:pt x="1419" y="227"/>
                    <a:pt x="1482" y="225"/>
                    <a:pt x="1453" y="283"/>
                  </a:cubicBezTo>
                  <a:cubicBezTo>
                    <a:pt x="1450" y="293"/>
                    <a:pt x="1432" y="293"/>
                    <a:pt x="1427" y="301"/>
                  </a:cubicBezTo>
                  <a:cubicBezTo>
                    <a:pt x="1427" y="307"/>
                    <a:pt x="1443" y="304"/>
                    <a:pt x="1443" y="309"/>
                  </a:cubicBezTo>
                  <a:cubicBezTo>
                    <a:pt x="1448" y="352"/>
                    <a:pt x="1445" y="378"/>
                    <a:pt x="1456" y="421"/>
                  </a:cubicBezTo>
                  <a:cubicBezTo>
                    <a:pt x="1458" y="436"/>
                    <a:pt x="1474" y="458"/>
                    <a:pt x="1466" y="471"/>
                  </a:cubicBezTo>
                  <a:cubicBezTo>
                    <a:pt x="1458" y="484"/>
                    <a:pt x="1435" y="476"/>
                    <a:pt x="1421" y="484"/>
                  </a:cubicBezTo>
                  <a:cubicBezTo>
                    <a:pt x="1419" y="484"/>
                    <a:pt x="1429" y="489"/>
                    <a:pt x="1429" y="492"/>
                  </a:cubicBezTo>
                  <a:cubicBezTo>
                    <a:pt x="1424" y="503"/>
                    <a:pt x="1411" y="505"/>
                    <a:pt x="1408" y="516"/>
                  </a:cubicBezTo>
                  <a:cubicBezTo>
                    <a:pt x="1405" y="524"/>
                    <a:pt x="1421" y="532"/>
                    <a:pt x="1416" y="537"/>
                  </a:cubicBezTo>
                  <a:cubicBezTo>
                    <a:pt x="1405" y="553"/>
                    <a:pt x="1382" y="558"/>
                    <a:pt x="1371" y="574"/>
                  </a:cubicBezTo>
                  <a:cubicBezTo>
                    <a:pt x="1323" y="638"/>
                    <a:pt x="1440" y="542"/>
                    <a:pt x="1469" y="614"/>
                  </a:cubicBezTo>
                  <a:cubicBezTo>
                    <a:pt x="1472" y="619"/>
                    <a:pt x="1464" y="627"/>
                    <a:pt x="1464" y="632"/>
                  </a:cubicBezTo>
                  <a:cubicBezTo>
                    <a:pt x="1466" y="635"/>
                    <a:pt x="1525" y="669"/>
                    <a:pt x="1538" y="680"/>
                  </a:cubicBezTo>
                  <a:cubicBezTo>
                    <a:pt x="1546" y="691"/>
                    <a:pt x="1554" y="699"/>
                    <a:pt x="1556" y="706"/>
                  </a:cubicBezTo>
                  <a:lnTo>
                    <a:pt x="1551" y="706"/>
                  </a:lnTo>
                  <a:cubicBezTo>
                    <a:pt x="1535" y="709"/>
                    <a:pt x="1519" y="706"/>
                    <a:pt x="1503" y="712"/>
                  </a:cubicBezTo>
                  <a:cubicBezTo>
                    <a:pt x="1482" y="720"/>
                    <a:pt x="1466" y="738"/>
                    <a:pt x="1448" y="751"/>
                  </a:cubicBezTo>
                  <a:cubicBezTo>
                    <a:pt x="1443" y="754"/>
                    <a:pt x="1448" y="765"/>
                    <a:pt x="1445" y="762"/>
                  </a:cubicBezTo>
                  <a:cubicBezTo>
                    <a:pt x="1384" y="749"/>
                    <a:pt x="1366" y="701"/>
                    <a:pt x="1305" y="733"/>
                  </a:cubicBezTo>
                  <a:lnTo>
                    <a:pt x="1260" y="783"/>
                  </a:lnTo>
                  <a:cubicBezTo>
                    <a:pt x="1241" y="791"/>
                    <a:pt x="1218" y="778"/>
                    <a:pt x="1204" y="791"/>
                  </a:cubicBezTo>
                  <a:cubicBezTo>
                    <a:pt x="1188" y="804"/>
                    <a:pt x="1204" y="831"/>
                    <a:pt x="1194" y="847"/>
                  </a:cubicBezTo>
                  <a:cubicBezTo>
                    <a:pt x="1178" y="865"/>
                    <a:pt x="1125" y="857"/>
                    <a:pt x="1149" y="89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0" name="Bosnia and Herzegovina"/>
            <p:cNvSpPr>
              <a:spLocks/>
            </p:cNvSpPr>
            <p:nvPr/>
          </p:nvSpPr>
          <p:spPr bwMode="auto">
            <a:xfrm>
              <a:off x="4561934" y="4896201"/>
              <a:ext cx="371475" cy="336550"/>
            </a:xfrm>
            <a:custGeom>
              <a:avLst/>
              <a:gdLst>
                <a:gd name="T0" fmla="*/ 901 w 1033"/>
                <a:gd name="T1" fmla="*/ 646 h 932"/>
                <a:gd name="T2" fmla="*/ 845 w 1033"/>
                <a:gd name="T3" fmla="*/ 612 h 932"/>
                <a:gd name="T4" fmla="*/ 850 w 1033"/>
                <a:gd name="T5" fmla="*/ 604 h 932"/>
                <a:gd name="T6" fmla="*/ 845 w 1033"/>
                <a:gd name="T7" fmla="*/ 612 h 932"/>
                <a:gd name="T8" fmla="*/ 803 w 1033"/>
                <a:gd name="T9" fmla="*/ 728 h 932"/>
                <a:gd name="T10" fmla="*/ 766 w 1033"/>
                <a:gd name="T11" fmla="*/ 755 h 932"/>
                <a:gd name="T12" fmla="*/ 773 w 1033"/>
                <a:gd name="T13" fmla="*/ 892 h 932"/>
                <a:gd name="T14" fmla="*/ 787 w 1033"/>
                <a:gd name="T15" fmla="*/ 890 h 932"/>
                <a:gd name="T16" fmla="*/ 789 w 1033"/>
                <a:gd name="T17" fmla="*/ 932 h 932"/>
                <a:gd name="T18" fmla="*/ 638 w 1033"/>
                <a:gd name="T19" fmla="*/ 834 h 932"/>
                <a:gd name="T20" fmla="*/ 599 w 1033"/>
                <a:gd name="T21" fmla="*/ 792 h 932"/>
                <a:gd name="T22" fmla="*/ 554 w 1033"/>
                <a:gd name="T23" fmla="*/ 802 h 932"/>
                <a:gd name="T24" fmla="*/ 530 w 1033"/>
                <a:gd name="T25" fmla="*/ 792 h 932"/>
                <a:gd name="T26" fmla="*/ 562 w 1033"/>
                <a:gd name="T27" fmla="*/ 771 h 932"/>
                <a:gd name="T28" fmla="*/ 450 w 1033"/>
                <a:gd name="T29" fmla="*/ 673 h 932"/>
                <a:gd name="T30" fmla="*/ 437 w 1033"/>
                <a:gd name="T31" fmla="*/ 617 h 932"/>
                <a:gd name="T32" fmla="*/ 398 w 1033"/>
                <a:gd name="T33" fmla="*/ 604 h 932"/>
                <a:gd name="T34" fmla="*/ 260 w 1033"/>
                <a:gd name="T35" fmla="*/ 466 h 932"/>
                <a:gd name="T36" fmla="*/ 165 w 1033"/>
                <a:gd name="T37" fmla="*/ 387 h 932"/>
                <a:gd name="T38" fmla="*/ 138 w 1033"/>
                <a:gd name="T39" fmla="*/ 389 h 932"/>
                <a:gd name="T40" fmla="*/ 157 w 1033"/>
                <a:gd name="T41" fmla="*/ 342 h 932"/>
                <a:gd name="T42" fmla="*/ 133 w 1033"/>
                <a:gd name="T43" fmla="*/ 320 h 932"/>
                <a:gd name="T44" fmla="*/ 75 w 1033"/>
                <a:gd name="T45" fmla="*/ 220 h 932"/>
                <a:gd name="T46" fmla="*/ 30 w 1033"/>
                <a:gd name="T47" fmla="*/ 196 h 932"/>
                <a:gd name="T48" fmla="*/ 59 w 1033"/>
                <a:gd name="T49" fmla="*/ 37 h 932"/>
                <a:gd name="T50" fmla="*/ 154 w 1033"/>
                <a:gd name="T51" fmla="*/ 109 h 932"/>
                <a:gd name="T52" fmla="*/ 175 w 1033"/>
                <a:gd name="T53" fmla="*/ 106 h 932"/>
                <a:gd name="T54" fmla="*/ 154 w 1033"/>
                <a:gd name="T55" fmla="*/ 109 h 932"/>
                <a:gd name="T56" fmla="*/ 196 w 1033"/>
                <a:gd name="T57" fmla="*/ 35 h 932"/>
                <a:gd name="T58" fmla="*/ 276 w 1033"/>
                <a:gd name="T59" fmla="*/ 35 h 932"/>
                <a:gd name="T60" fmla="*/ 297 w 1033"/>
                <a:gd name="T61" fmla="*/ 3 h 932"/>
                <a:gd name="T62" fmla="*/ 358 w 1033"/>
                <a:gd name="T63" fmla="*/ 32 h 932"/>
                <a:gd name="T64" fmla="*/ 379 w 1033"/>
                <a:gd name="T65" fmla="*/ 35 h 932"/>
                <a:gd name="T66" fmla="*/ 395 w 1033"/>
                <a:gd name="T67" fmla="*/ 21 h 932"/>
                <a:gd name="T68" fmla="*/ 533 w 1033"/>
                <a:gd name="T69" fmla="*/ 53 h 932"/>
                <a:gd name="T70" fmla="*/ 551 w 1033"/>
                <a:gd name="T71" fmla="*/ 40 h 932"/>
                <a:gd name="T72" fmla="*/ 567 w 1033"/>
                <a:gd name="T73" fmla="*/ 16 h 932"/>
                <a:gd name="T74" fmla="*/ 609 w 1033"/>
                <a:gd name="T75" fmla="*/ 35 h 932"/>
                <a:gd name="T76" fmla="*/ 620 w 1033"/>
                <a:gd name="T77" fmla="*/ 16 h 932"/>
                <a:gd name="T78" fmla="*/ 670 w 1033"/>
                <a:gd name="T79" fmla="*/ 16 h 932"/>
                <a:gd name="T80" fmla="*/ 699 w 1033"/>
                <a:gd name="T81" fmla="*/ 35 h 932"/>
                <a:gd name="T82" fmla="*/ 707 w 1033"/>
                <a:gd name="T83" fmla="*/ 16 h 932"/>
                <a:gd name="T84" fmla="*/ 781 w 1033"/>
                <a:gd name="T85" fmla="*/ 90 h 932"/>
                <a:gd name="T86" fmla="*/ 906 w 1033"/>
                <a:gd name="T87" fmla="*/ 61 h 932"/>
                <a:gd name="T88" fmla="*/ 866 w 1033"/>
                <a:gd name="T89" fmla="*/ 249 h 932"/>
                <a:gd name="T90" fmla="*/ 930 w 1033"/>
                <a:gd name="T91" fmla="*/ 281 h 932"/>
                <a:gd name="T92" fmla="*/ 983 w 1033"/>
                <a:gd name="T93" fmla="*/ 339 h 932"/>
                <a:gd name="T94" fmla="*/ 1009 w 1033"/>
                <a:gd name="T95" fmla="*/ 358 h 932"/>
                <a:gd name="T96" fmla="*/ 914 w 1033"/>
                <a:gd name="T97" fmla="*/ 371 h 932"/>
                <a:gd name="T98" fmla="*/ 1001 w 1033"/>
                <a:gd name="T99" fmla="*/ 516 h 932"/>
                <a:gd name="T100" fmla="*/ 964 w 1033"/>
                <a:gd name="T101" fmla="*/ 503 h 932"/>
                <a:gd name="T102" fmla="*/ 935 w 1033"/>
                <a:gd name="T103" fmla="*/ 543 h 932"/>
                <a:gd name="T104" fmla="*/ 863 w 1033"/>
                <a:gd name="T105" fmla="*/ 551 h 932"/>
                <a:gd name="T106" fmla="*/ 901 w 1033"/>
                <a:gd name="T107" fmla="*/ 646 h 932"/>
                <a:gd name="T108" fmla="*/ 890 w 1033"/>
                <a:gd name="T109" fmla="*/ 646 h 932"/>
                <a:gd name="T110" fmla="*/ 901 w 1033"/>
                <a:gd name="T111" fmla="*/ 646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3" h="932">
                  <a:moveTo>
                    <a:pt x="901" y="646"/>
                  </a:moveTo>
                  <a:cubicBezTo>
                    <a:pt x="874" y="628"/>
                    <a:pt x="874" y="609"/>
                    <a:pt x="845" y="612"/>
                  </a:cubicBezTo>
                  <a:lnTo>
                    <a:pt x="850" y="604"/>
                  </a:lnTo>
                  <a:lnTo>
                    <a:pt x="845" y="612"/>
                  </a:lnTo>
                  <a:cubicBezTo>
                    <a:pt x="808" y="654"/>
                    <a:pt x="813" y="715"/>
                    <a:pt x="803" y="728"/>
                  </a:cubicBezTo>
                  <a:cubicBezTo>
                    <a:pt x="781" y="755"/>
                    <a:pt x="773" y="715"/>
                    <a:pt x="766" y="755"/>
                  </a:cubicBezTo>
                  <a:cubicBezTo>
                    <a:pt x="752" y="831"/>
                    <a:pt x="834" y="834"/>
                    <a:pt x="773" y="892"/>
                  </a:cubicBezTo>
                  <a:lnTo>
                    <a:pt x="787" y="890"/>
                  </a:lnTo>
                  <a:lnTo>
                    <a:pt x="789" y="932"/>
                  </a:lnTo>
                  <a:cubicBezTo>
                    <a:pt x="758" y="855"/>
                    <a:pt x="705" y="882"/>
                    <a:pt x="638" y="834"/>
                  </a:cubicBezTo>
                  <a:cubicBezTo>
                    <a:pt x="623" y="821"/>
                    <a:pt x="617" y="797"/>
                    <a:pt x="599" y="792"/>
                  </a:cubicBezTo>
                  <a:cubicBezTo>
                    <a:pt x="586" y="786"/>
                    <a:pt x="570" y="802"/>
                    <a:pt x="554" y="802"/>
                  </a:cubicBezTo>
                  <a:cubicBezTo>
                    <a:pt x="546" y="802"/>
                    <a:pt x="527" y="800"/>
                    <a:pt x="530" y="792"/>
                  </a:cubicBezTo>
                  <a:cubicBezTo>
                    <a:pt x="535" y="781"/>
                    <a:pt x="559" y="784"/>
                    <a:pt x="562" y="771"/>
                  </a:cubicBezTo>
                  <a:cubicBezTo>
                    <a:pt x="575" y="736"/>
                    <a:pt x="461" y="691"/>
                    <a:pt x="450" y="673"/>
                  </a:cubicBezTo>
                  <a:cubicBezTo>
                    <a:pt x="440" y="657"/>
                    <a:pt x="448" y="633"/>
                    <a:pt x="437" y="617"/>
                  </a:cubicBezTo>
                  <a:cubicBezTo>
                    <a:pt x="429" y="606"/>
                    <a:pt x="411" y="609"/>
                    <a:pt x="398" y="604"/>
                  </a:cubicBezTo>
                  <a:cubicBezTo>
                    <a:pt x="342" y="569"/>
                    <a:pt x="308" y="506"/>
                    <a:pt x="260" y="466"/>
                  </a:cubicBezTo>
                  <a:cubicBezTo>
                    <a:pt x="244" y="455"/>
                    <a:pt x="183" y="395"/>
                    <a:pt x="165" y="387"/>
                  </a:cubicBezTo>
                  <a:cubicBezTo>
                    <a:pt x="157" y="384"/>
                    <a:pt x="146" y="395"/>
                    <a:pt x="138" y="389"/>
                  </a:cubicBezTo>
                  <a:cubicBezTo>
                    <a:pt x="125" y="376"/>
                    <a:pt x="157" y="347"/>
                    <a:pt x="157" y="342"/>
                  </a:cubicBezTo>
                  <a:cubicBezTo>
                    <a:pt x="154" y="331"/>
                    <a:pt x="141" y="328"/>
                    <a:pt x="133" y="320"/>
                  </a:cubicBezTo>
                  <a:cubicBezTo>
                    <a:pt x="112" y="289"/>
                    <a:pt x="104" y="246"/>
                    <a:pt x="75" y="220"/>
                  </a:cubicBezTo>
                  <a:cubicBezTo>
                    <a:pt x="64" y="207"/>
                    <a:pt x="43" y="207"/>
                    <a:pt x="30" y="196"/>
                  </a:cubicBezTo>
                  <a:cubicBezTo>
                    <a:pt x="19" y="188"/>
                    <a:pt x="0" y="35"/>
                    <a:pt x="59" y="37"/>
                  </a:cubicBezTo>
                  <a:cubicBezTo>
                    <a:pt x="85" y="37"/>
                    <a:pt x="130" y="95"/>
                    <a:pt x="154" y="109"/>
                  </a:cubicBezTo>
                  <a:lnTo>
                    <a:pt x="175" y="106"/>
                  </a:lnTo>
                  <a:lnTo>
                    <a:pt x="154" y="109"/>
                  </a:lnTo>
                  <a:cubicBezTo>
                    <a:pt x="186" y="106"/>
                    <a:pt x="180" y="56"/>
                    <a:pt x="196" y="35"/>
                  </a:cubicBezTo>
                  <a:cubicBezTo>
                    <a:pt x="225" y="0"/>
                    <a:pt x="239" y="43"/>
                    <a:pt x="276" y="35"/>
                  </a:cubicBezTo>
                  <a:cubicBezTo>
                    <a:pt x="286" y="32"/>
                    <a:pt x="286" y="11"/>
                    <a:pt x="297" y="3"/>
                  </a:cubicBezTo>
                  <a:cubicBezTo>
                    <a:pt x="297" y="3"/>
                    <a:pt x="313" y="19"/>
                    <a:pt x="358" y="32"/>
                  </a:cubicBezTo>
                  <a:cubicBezTo>
                    <a:pt x="363" y="35"/>
                    <a:pt x="371" y="37"/>
                    <a:pt x="379" y="35"/>
                  </a:cubicBezTo>
                  <a:cubicBezTo>
                    <a:pt x="384" y="35"/>
                    <a:pt x="387" y="24"/>
                    <a:pt x="395" y="21"/>
                  </a:cubicBezTo>
                  <a:cubicBezTo>
                    <a:pt x="427" y="19"/>
                    <a:pt x="498" y="58"/>
                    <a:pt x="533" y="53"/>
                  </a:cubicBezTo>
                  <a:cubicBezTo>
                    <a:pt x="541" y="53"/>
                    <a:pt x="548" y="48"/>
                    <a:pt x="551" y="40"/>
                  </a:cubicBezTo>
                  <a:cubicBezTo>
                    <a:pt x="559" y="35"/>
                    <a:pt x="556" y="16"/>
                    <a:pt x="567" y="16"/>
                  </a:cubicBezTo>
                  <a:cubicBezTo>
                    <a:pt x="583" y="13"/>
                    <a:pt x="593" y="29"/>
                    <a:pt x="609" y="35"/>
                  </a:cubicBezTo>
                  <a:cubicBezTo>
                    <a:pt x="638" y="43"/>
                    <a:pt x="604" y="21"/>
                    <a:pt x="620" y="16"/>
                  </a:cubicBezTo>
                  <a:cubicBezTo>
                    <a:pt x="636" y="11"/>
                    <a:pt x="654" y="11"/>
                    <a:pt x="670" y="16"/>
                  </a:cubicBezTo>
                  <a:cubicBezTo>
                    <a:pt x="681" y="19"/>
                    <a:pt x="689" y="35"/>
                    <a:pt x="699" y="35"/>
                  </a:cubicBezTo>
                  <a:cubicBezTo>
                    <a:pt x="707" y="35"/>
                    <a:pt x="699" y="16"/>
                    <a:pt x="707" y="16"/>
                  </a:cubicBezTo>
                  <a:cubicBezTo>
                    <a:pt x="768" y="19"/>
                    <a:pt x="752" y="85"/>
                    <a:pt x="781" y="90"/>
                  </a:cubicBezTo>
                  <a:cubicBezTo>
                    <a:pt x="832" y="95"/>
                    <a:pt x="858" y="58"/>
                    <a:pt x="906" y="61"/>
                  </a:cubicBezTo>
                  <a:cubicBezTo>
                    <a:pt x="906" y="143"/>
                    <a:pt x="858" y="199"/>
                    <a:pt x="866" y="249"/>
                  </a:cubicBezTo>
                  <a:cubicBezTo>
                    <a:pt x="877" y="307"/>
                    <a:pt x="893" y="265"/>
                    <a:pt x="930" y="281"/>
                  </a:cubicBezTo>
                  <a:cubicBezTo>
                    <a:pt x="953" y="291"/>
                    <a:pt x="959" y="326"/>
                    <a:pt x="983" y="339"/>
                  </a:cubicBezTo>
                  <a:cubicBezTo>
                    <a:pt x="991" y="342"/>
                    <a:pt x="1017" y="334"/>
                    <a:pt x="1009" y="358"/>
                  </a:cubicBezTo>
                  <a:cubicBezTo>
                    <a:pt x="993" y="410"/>
                    <a:pt x="927" y="352"/>
                    <a:pt x="914" y="371"/>
                  </a:cubicBezTo>
                  <a:cubicBezTo>
                    <a:pt x="914" y="371"/>
                    <a:pt x="1033" y="482"/>
                    <a:pt x="1001" y="516"/>
                  </a:cubicBezTo>
                  <a:cubicBezTo>
                    <a:pt x="991" y="524"/>
                    <a:pt x="977" y="498"/>
                    <a:pt x="964" y="503"/>
                  </a:cubicBezTo>
                  <a:cubicBezTo>
                    <a:pt x="948" y="508"/>
                    <a:pt x="946" y="530"/>
                    <a:pt x="935" y="543"/>
                  </a:cubicBezTo>
                  <a:cubicBezTo>
                    <a:pt x="916" y="548"/>
                    <a:pt x="866" y="538"/>
                    <a:pt x="863" y="551"/>
                  </a:cubicBezTo>
                  <a:cubicBezTo>
                    <a:pt x="856" y="588"/>
                    <a:pt x="922" y="590"/>
                    <a:pt x="901" y="646"/>
                  </a:cubicBezTo>
                  <a:lnTo>
                    <a:pt x="890" y="646"/>
                  </a:lnTo>
                  <a:lnTo>
                    <a:pt x="901" y="64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1" name="Belgium"/>
            <p:cNvSpPr>
              <a:spLocks/>
            </p:cNvSpPr>
            <p:nvPr/>
          </p:nvSpPr>
          <p:spPr bwMode="auto">
            <a:xfrm>
              <a:off x="3469734" y="4124676"/>
              <a:ext cx="307975" cy="263525"/>
            </a:xfrm>
            <a:custGeom>
              <a:avLst/>
              <a:gdLst>
                <a:gd name="T0" fmla="*/ 683 w 855"/>
                <a:gd name="T1" fmla="*/ 720 h 730"/>
                <a:gd name="T2" fmla="*/ 660 w 855"/>
                <a:gd name="T3" fmla="*/ 714 h 730"/>
                <a:gd name="T4" fmla="*/ 607 w 855"/>
                <a:gd name="T5" fmla="*/ 722 h 730"/>
                <a:gd name="T6" fmla="*/ 596 w 855"/>
                <a:gd name="T7" fmla="*/ 683 h 730"/>
                <a:gd name="T8" fmla="*/ 570 w 855"/>
                <a:gd name="T9" fmla="*/ 675 h 730"/>
                <a:gd name="T10" fmla="*/ 580 w 855"/>
                <a:gd name="T11" fmla="*/ 664 h 730"/>
                <a:gd name="T12" fmla="*/ 570 w 855"/>
                <a:gd name="T13" fmla="*/ 651 h 730"/>
                <a:gd name="T14" fmla="*/ 554 w 855"/>
                <a:gd name="T15" fmla="*/ 656 h 730"/>
                <a:gd name="T16" fmla="*/ 530 w 855"/>
                <a:gd name="T17" fmla="*/ 624 h 730"/>
                <a:gd name="T18" fmla="*/ 474 w 855"/>
                <a:gd name="T19" fmla="*/ 608 h 730"/>
                <a:gd name="T20" fmla="*/ 485 w 855"/>
                <a:gd name="T21" fmla="*/ 569 h 730"/>
                <a:gd name="T22" fmla="*/ 466 w 855"/>
                <a:gd name="T23" fmla="*/ 545 h 730"/>
                <a:gd name="T24" fmla="*/ 480 w 855"/>
                <a:gd name="T25" fmla="*/ 510 h 730"/>
                <a:gd name="T26" fmla="*/ 490 w 855"/>
                <a:gd name="T27" fmla="*/ 489 h 730"/>
                <a:gd name="T28" fmla="*/ 437 w 855"/>
                <a:gd name="T29" fmla="*/ 537 h 730"/>
                <a:gd name="T30" fmla="*/ 321 w 855"/>
                <a:gd name="T31" fmla="*/ 534 h 730"/>
                <a:gd name="T32" fmla="*/ 342 w 855"/>
                <a:gd name="T33" fmla="*/ 500 h 730"/>
                <a:gd name="T34" fmla="*/ 323 w 855"/>
                <a:gd name="T35" fmla="*/ 481 h 730"/>
                <a:gd name="T36" fmla="*/ 344 w 855"/>
                <a:gd name="T37" fmla="*/ 436 h 730"/>
                <a:gd name="T38" fmla="*/ 225 w 855"/>
                <a:gd name="T39" fmla="*/ 397 h 730"/>
                <a:gd name="T40" fmla="*/ 228 w 855"/>
                <a:gd name="T41" fmla="*/ 362 h 730"/>
                <a:gd name="T42" fmla="*/ 146 w 855"/>
                <a:gd name="T43" fmla="*/ 325 h 730"/>
                <a:gd name="T44" fmla="*/ 117 w 855"/>
                <a:gd name="T45" fmla="*/ 230 h 730"/>
                <a:gd name="T46" fmla="*/ 67 w 855"/>
                <a:gd name="T47" fmla="*/ 259 h 730"/>
                <a:gd name="T48" fmla="*/ 0 w 855"/>
                <a:gd name="T49" fmla="*/ 121 h 730"/>
                <a:gd name="T50" fmla="*/ 3 w 855"/>
                <a:gd name="T51" fmla="*/ 119 h 730"/>
                <a:gd name="T52" fmla="*/ 186 w 855"/>
                <a:gd name="T53" fmla="*/ 29 h 730"/>
                <a:gd name="T54" fmla="*/ 191 w 855"/>
                <a:gd name="T55" fmla="*/ 39 h 730"/>
                <a:gd name="T56" fmla="*/ 281 w 855"/>
                <a:gd name="T57" fmla="*/ 82 h 730"/>
                <a:gd name="T58" fmla="*/ 281 w 855"/>
                <a:gd name="T59" fmla="*/ 100 h 730"/>
                <a:gd name="T60" fmla="*/ 360 w 855"/>
                <a:gd name="T61" fmla="*/ 66 h 730"/>
                <a:gd name="T62" fmla="*/ 397 w 855"/>
                <a:gd name="T63" fmla="*/ 87 h 730"/>
                <a:gd name="T64" fmla="*/ 397 w 855"/>
                <a:gd name="T65" fmla="*/ 60 h 730"/>
                <a:gd name="T66" fmla="*/ 419 w 855"/>
                <a:gd name="T67" fmla="*/ 63 h 730"/>
                <a:gd name="T68" fmla="*/ 450 w 855"/>
                <a:gd name="T69" fmla="*/ 21 h 730"/>
                <a:gd name="T70" fmla="*/ 448 w 855"/>
                <a:gd name="T71" fmla="*/ 37 h 730"/>
                <a:gd name="T72" fmla="*/ 511 w 855"/>
                <a:gd name="T73" fmla="*/ 18 h 730"/>
                <a:gd name="T74" fmla="*/ 498 w 855"/>
                <a:gd name="T75" fmla="*/ 47 h 730"/>
                <a:gd name="T76" fmla="*/ 554 w 855"/>
                <a:gd name="T77" fmla="*/ 29 h 730"/>
                <a:gd name="T78" fmla="*/ 593 w 855"/>
                <a:gd name="T79" fmla="*/ 105 h 730"/>
                <a:gd name="T80" fmla="*/ 726 w 855"/>
                <a:gd name="T81" fmla="*/ 156 h 730"/>
                <a:gd name="T82" fmla="*/ 712 w 855"/>
                <a:gd name="T83" fmla="*/ 172 h 730"/>
                <a:gd name="T84" fmla="*/ 691 w 855"/>
                <a:gd name="T85" fmla="*/ 217 h 730"/>
                <a:gd name="T86" fmla="*/ 702 w 855"/>
                <a:gd name="T87" fmla="*/ 225 h 730"/>
                <a:gd name="T88" fmla="*/ 683 w 855"/>
                <a:gd name="T89" fmla="*/ 246 h 730"/>
                <a:gd name="T90" fmla="*/ 752 w 855"/>
                <a:gd name="T91" fmla="*/ 296 h 730"/>
                <a:gd name="T92" fmla="*/ 755 w 855"/>
                <a:gd name="T93" fmla="*/ 296 h 730"/>
                <a:gd name="T94" fmla="*/ 784 w 855"/>
                <a:gd name="T95" fmla="*/ 344 h 730"/>
                <a:gd name="T96" fmla="*/ 805 w 855"/>
                <a:gd name="T97" fmla="*/ 346 h 730"/>
                <a:gd name="T98" fmla="*/ 789 w 855"/>
                <a:gd name="T99" fmla="*/ 378 h 730"/>
                <a:gd name="T100" fmla="*/ 826 w 855"/>
                <a:gd name="T101" fmla="*/ 405 h 730"/>
                <a:gd name="T102" fmla="*/ 765 w 855"/>
                <a:gd name="T103" fmla="*/ 510 h 730"/>
                <a:gd name="T104" fmla="*/ 673 w 855"/>
                <a:gd name="T105" fmla="*/ 587 h 730"/>
                <a:gd name="T106" fmla="*/ 686 w 855"/>
                <a:gd name="T107" fmla="*/ 709 h 730"/>
                <a:gd name="T108" fmla="*/ 683 w 855"/>
                <a:gd name="T109" fmla="*/ 72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730">
                  <a:moveTo>
                    <a:pt x="683" y="720"/>
                  </a:moveTo>
                  <a:cubicBezTo>
                    <a:pt x="675" y="717"/>
                    <a:pt x="667" y="714"/>
                    <a:pt x="660" y="714"/>
                  </a:cubicBezTo>
                  <a:cubicBezTo>
                    <a:pt x="641" y="712"/>
                    <a:pt x="622" y="730"/>
                    <a:pt x="607" y="722"/>
                  </a:cubicBezTo>
                  <a:cubicBezTo>
                    <a:pt x="593" y="717"/>
                    <a:pt x="604" y="693"/>
                    <a:pt x="596" y="683"/>
                  </a:cubicBezTo>
                  <a:cubicBezTo>
                    <a:pt x="591" y="675"/>
                    <a:pt x="577" y="680"/>
                    <a:pt x="570" y="675"/>
                  </a:cubicBezTo>
                  <a:cubicBezTo>
                    <a:pt x="567" y="672"/>
                    <a:pt x="580" y="667"/>
                    <a:pt x="580" y="664"/>
                  </a:cubicBezTo>
                  <a:cubicBezTo>
                    <a:pt x="577" y="659"/>
                    <a:pt x="575" y="653"/>
                    <a:pt x="570" y="651"/>
                  </a:cubicBezTo>
                  <a:cubicBezTo>
                    <a:pt x="564" y="648"/>
                    <a:pt x="556" y="659"/>
                    <a:pt x="554" y="656"/>
                  </a:cubicBezTo>
                  <a:cubicBezTo>
                    <a:pt x="543" y="648"/>
                    <a:pt x="540" y="632"/>
                    <a:pt x="530" y="624"/>
                  </a:cubicBezTo>
                  <a:cubicBezTo>
                    <a:pt x="511" y="616"/>
                    <a:pt x="485" y="624"/>
                    <a:pt x="474" y="608"/>
                  </a:cubicBezTo>
                  <a:cubicBezTo>
                    <a:pt x="464" y="598"/>
                    <a:pt x="485" y="582"/>
                    <a:pt x="485" y="569"/>
                  </a:cubicBezTo>
                  <a:cubicBezTo>
                    <a:pt x="482" y="558"/>
                    <a:pt x="466" y="555"/>
                    <a:pt x="466" y="545"/>
                  </a:cubicBezTo>
                  <a:cubicBezTo>
                    <a:pt x="466" y="532"/>
                    <a:pt x="477" y="521"/>
                    <a:pt x="480" y="510"/>
                  </a:cubicBezTo>
                  <a:cubicBezTo>
                    <a:pt x="482" y="503"/>
                    <a:pt x="495" y="495"/>
                    <a:pt x="490" y="489"/>
                  </a:cubicBezTo>
                  <a:cubicBezTo>
                    <a:pt x="472" y="473"/>
                    <a:pt x="456" y="521"/>
                    <a:pt x="437" y="537"/>
                  </a:cubicBezTo>
                  <a:cubicBezTo>
                    <a:pt x="400" y="571"/>
                    <a:pt x="313" y="550"/>
                    <a:pt x="321" y="534"/>
                  </a:cubicBezTo>
                  <a:cubicBezTo>
                    <a:pt x="329" y="521"/>
                    <a:pt x="342" y="513"/>
                    <a:pt x="342" y="500"/>
                  </a:cubicBezTo>
                  <a:cubicBezTo>
                    <a:pt x="342" y="492"/>
                    <a:pt x="321" y="492"/>
                    <a:pt x="323" y="481"/>
                  </a:cubicBezTo>
                  <a:cubicBezTo>
                    <a:pt x="323" y="465"/>
                    <a:pt x="344" y="452"/>
                    <a:pt x="344" y="436"/>
                  </a:cubicBezTo>
                  <a:cubicBezTo>
                    <a:pt x="339" y="391"/>
                    <a:pt x="231" y="418"/>
                    <a:pt x="225" y="397"/>
                  </a:cubicBezTo>
                  <a:cubicBezTo>
                    <a:pt x="223" y="386"/>
                    <a:pt x="231" y="373"/>
                    <a:pt x="228" y="362"/>
                  </a:cubicBezTo>
                  <a:cubicBezTo>
                    <a:pt x="220" y="320"/>
                    <a:pt x="162" y="362"/>
                    <a:pt x="146" y="325"/>
                  </a:cubicBezTo>
                  <a:cubicBezTo>
                    <a:pt x="135" y="304"/>
                    <a:pt x="151" y="243"/>
                    <a:pt x="117" y="230"/>
                  </a:cubicBezTo>
                  <a:cubicBezTo>
                    <a:pt x="101" y="222"/>
                    <a:pt x="88" y="259"/>
                    <a:pt x="67" y="259"/>
                  </a:cubicBezTo>
                  <a:cubicBezTo>
                    <a:pt x="8" y="259"/>
                    <a:pt x="6" y="158"/>
                    <a:pt x="0" y="121"/>
                  </a:cubicBezTo>
                  <a:lnTo>
                    <a:pt x="3" y="119"/>
                  </a:lnTo>
                  <a:cubicBezTo>
                    <a:pt x="51" y="105"/>
                    <a:pt x="125" y="47"/>
                    <a:pt x="186" y="29"/>
                  </a:cubicBezTo>
                  <a:lnTo>
                    <a:pt x="191" y="39"/>
                  </a:lnTo>
                  <a:cubicBezTo>
                    <a:pt x="186" y="108"/>
                    <a:pt x="241" y="63"/>
                    <a:pt x="281" y="82"/>
                  </a:cubicBezTo>
                  <a:cubicBezTo>
                    <a:pt x="286" y="84"/>
                    <a:pt x="276" y="95"/>
                    <a:pt x="281" y="100"/>
                  </a:cubicBezTo>
                  <a:cubicBezTo>
                    <a:pt x="313" y="121"/>
                    <a:pt x="339" y="84"/>
                    <a:pt x="360" y="66"/>
                  </a:cubicBezTo>
                  <a:cubicBezTo>
                    <a:pt x="376" y="79"/>
                    <a:pt x="392" y="90"/>
                    <a:pt x="397" y="87"/>
                  </a:cubicBezTo>
                  <a:cubicBezTo>
                    <a:pt x="405" y="82"/>
                    <a:pt x="403" y="71"/>
                    <a:pt x="397" y="60"/>
                  </a:cubicBezTo>
                  <a:cubicBezTo>
                    <a:pt x="405" y="63"/>
                    <a:pt x="411" y="66"/>
                    <a:pt x="419" y="63"/>
                  </a:cubicBezTo>
                  <a:cubicBezTo>
                    <a:pt x="437" y="63"/>
                    <a:pt x="387" y="2"/>
                    <a:pt x="450" y="21"/>
                  </a:cubicBezTo>
                  <a:cubicBezTo>
                    <a:pt x="456" y="21"/>
                    <a:pt x="445" y="34"/>
                    <a:pt x="448" y="37"/>
                  </a:cubicBezTo>
                  <a:cubicBezTo>
                    <a:pt x="480" y="63"/>
                    <a:pt x="487" y="0"/>
                    <a:pt x="511" y="18"/>
                  </a:cubicBezTo>
                  <a:cubicBezTo>
                    <a:pt x="519" y="26"/>
                    <a:pt x="490" y="42"/>
                    <a:pt x="498" y="47"/>
                  </a:cubicBezTo>
                  <a:cubicBezTo>
                    <a:pt x="559" y="79"/>
                    <a:pt x="506" y="39"/>
                    <a:pt x="554" y="29"/>
                  </a:cubicBezTo>
                  <a:cubicBezTo>
                    <a:pt x="562" y="26"/>
                    <a:pt x="575" y="103"/>
                    <a:pt x="593" y="105"/>
                  </a:cubicBezTo>
                  <a:cubicBezTo>
                    <a:pt x="636" y="113"/>
                    <a:pt x="691" y="111"/>
                    <a:pt x="726" y="156"/>
                  </a:cubicBezTo>
                  <a:cubicBezTo>
                    <a:pt x="728" y="161"/>
                    <a:pt x="715" y="166"/>
                    <a:pt x="712" y="172"/>
                  </a:cubicBezTo>
                  <a:cubicBezTo>
                    <a:pt x="707" y="187"/>
                    <a:pt x="694" y="201"/>
                    <a:pt x="691" y="217"/>
                  </a:cubicBezTo>
                  <a:cubicBezTo>
                    <a:pt x="691" y="222"/>
                    <a:pt x="705" y="219"/>
                    <a:pt x="702" y="225"/>
                  </a:cubicBezTo>
                  <a:cubicBezTo>
                    <a:pt x="699" y="232"/>
                    <a:pt x="686" y="235"/>
                    <a:pt x="683" y="246"/>
                  </a:cubicBezTo>
                  <a:cubicBezTo>
                    <a:pt x="665" y="312"/>
                    <a:pt x="710" y="293"/>
                    <a:pt x="752" y="296"/>
                  </a:cubicBezTo>
                  <a:lnTo>
                    <a:pt x="755" y="296"/>
                  </a:lnTo>
                  <a:cubicBezTo>
                    <a:pt x="765" y="315"/>
                    <a:pt x="781" y="344"/>
                    <a:pt x="784" y="344"/>
                  </a:cubicBezTo>
                  <a:cubicBezTo>
                    <a:pt x="789" y="349"/>
                    <a:pt x="805" y="338"/>
                    <a:pt x="805" y="346"/>
                  </a:cubicBezTo>
                  <a:cubicBezTo>
                    <a:pt x="808" y="357"/>
                    <a:pt x="787" y="367"/>
                    <a:pt x="789" y="378"/>
                  </a:cubicBezTo>
                  <a:cubicBezTo>
                    <a:pt x="795" y="394"/>
                    <a:pt x="818" y="391"/>
                    <a:pt x="826" y="405"/>
                  </a:cubicBezTo>
                  <a:cubicBezTo>
                    <a:pt x="855" y="452"/>
                    <a:pt x="784" y="460"/>
                    <a:pt x="765" y="510"/>
                  </a:cubicBezTo>
                  <a:cubicBezTo>
                    <a:pt x="736" y="460"/>
                    <a:pt x="683" y="558"/>
                    <a:pt x="673" y="587"/>
                  </a:cubicBezTo>
                  <a:cubicBezTo>
                    <a:pt x="665" y="611"/>
                    <a:pt x="744" y="714"/>
                    <a:pt x="686" y="709"/>
                  </a:cubicBezTo>
                  <a:lnTo>
                    <a:pt x="683" y="720"/>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2" name="Belarus"/>
            <p:cNvSpPr>
              <a:spLocks/>
            </p:cNvSpPr>
            <p:nvPr/>
          </p:nvSpPr>
          <p:spPr bwMode="auto">
            <a:xfrm>
              <a:off x="5038184" y="3386488"/>
              <a:ext cx="690563" cy="655638"/>
            </a:xfrm>
            <a:custGeom>
              <a:avLst/>
              <a:gdLst>
                <a:gd name="T0" fmla="*/ 212 w 1914"/>
                <a:gd name="T1" fmla="*/ 1771 h 1818"/>
                <a:gd name="T2" fmla="*/ 273 w 1914"/>
                <a:gd name="T3" fmla="*/ 1784 h 1818"/>
                <a:gd name="T4" fmla="*/ 416 w 1914"/>
                <a:gd name="T5" fmla="*/ 1646 h 1818"/>
                <a:gd name="T6" fmla="*/ 545 w 1914"/>
                <a:gd name="T7" fmla="*/ 1598 h 1818"/>
                <a:gd name="T8" fmla="*/ 699 w 1914"/>
                <a:gd name="T9" fmla="*/ 1572 h 1818"/>
                <a:gd name="T10" fmla="*/ 927 w 1914"/>
                <a:gd name="T11" fmla="*/ 1569 h 1818"/>
                <a:gd name="T12" fmla="*/ 972 w 1914"/>
                <a:gd name="T13" fmla="*/ 1596 h 1818"/>
                <a:gd name="T14" fmla="*/ 1019 w 1914"/>
                <a:gd name="T15" fmla="*/ 1596 h 1818"/>
                <a:gd name="T16" fmla="*/ 1080 w 1914"/>
                <a:gd name="T17" fmla="*/ 1638 h 1818"/>
                <a:gd name="T18" fmla="*/ 1146 w 1914"/>
                <a:gd name="T19" fmla="*/ 1585 h 1818"/>
                <a:gd name="T20" fmla="*/ 1205 w 1914"/>
                <a:gd name="T21" fmla="*/ 1583 h 1818"/>
                <a:gd name="T22" fmla="*/ 1295 w 1914"/>
                <a:gd name="T23" fmla="*/ 1601 h 1818"/>
                <a:gd name="T24" fmla="*/ 1361 w 1914"/>
                <a:gd name="T25" fmla="*/ 1503 h 1818"/>
                <a:gd name="T26" fmla="*/ 1480 w 1914"/>
                <a:gd name="T27" fmla="*/ 1516 h 1818"/>
                <a:gd name="T28" fmla="*/ 1586 w 1914"/>
                <a:gd name="T29" fmla="*/ 1493 h 1818"/>
                <a:gd name="T30" fmla="*/ 1644 w 1914"/>
                <a:gd name="T31" fmla="*/ 1434 h 1818"/>
                <a:gd name="T32" fmla="*/ 1694 w 1914"/>
                <a:gd name="T33" fmla="*/ 1241 h 1818"/>
                <a:gd name="T34" fmla="*/ 1766 w 1914"/>
                <a:gd name="T35" fmla="*/ 1207 h 1818"/>
                <a:gd name="T36" fmla="*/ 1845 w 1914"/>
                <a:gd name="T37" fmla="*/ 1162 h 1818"/>
                <a:gd name="T38" fmla="*/ 1795 w 1914"/>
                <a:gd name="T39" fmla="*/ 1106 h 1818"/>
                <a:gd name="T40" fmla="*/ 1779 w 1914"/>
                <a:gd name="T41" fmla="*/ 1043 h 1818"/>
                <a:gd name="T42" fmla="*/ 1750 w 1914"/>
                <a:gd name="T43" fmla="*/ 984 h 1818"/>
                <a:gd name="T44" fmla="*/ 1660 w 1914"/>
                <a:gd name="T45" fmla="*/ 841 h 1818"/>
                <a:gd name="T46" fmla="*/ 1869 w 1914"/>
                <a:gd name="T47" fmla="*/ 743 h 1818"/>
                <a:gd name="T48" fmla="*/ 1906 w 1914"/>
                <a:gd name="T49" fmla="*/ 706 h 1818"/>
                <a:gd name="T50" fmla="*/ 1821 w 1914"/>
                <a:gd name="T51" fmla="*/ 643 h 1818"/>
                <a:gd name="T52" fmla="*/ 1718 w 1914"/>
                <a:gd name="T53" fmla="*/ 603 h 1818"/>
                <a:gd name="T54" fmla="*/ 1657 w 1914"/>
                <a:gd name="T55" fmla="*/ 524 h 1818"/>
                <a:gd name="T56" fmla="*/ 1464 w 1914"/>
                <a:gd name="T57" fmla="*/ 428 h 1818"/>
                <a:gd name="T58" fmla="*/ 1377 w 1914"/>
                <a:gd name="T59" fmla="*/ 344 h 1818"/>
                <a:gd name="T60" fmla="*/ 1398 w 1914"/>
                <a:gd name="T61" fmla="*/ 246 h 1818"/>
                <a:gd name="T62" fmla="*/ 1324 w 1914"/>
                <a:gd name="T63" fmla="*/ 68 h 1818"/>
                <a:gd name="T64" fmla="*/ 1205 w 1914"/>
                <a:gd name="T65" fmla="*/ 26 h 1818"/>
                <a:gd name="T66" fmla="*/ 1104 w 1914"/>
                <a:gd name="T67" fmla="*/ 42 h 1818"/>
                <a:gd name="T68" fmla="*/ 1009 w 1914"/>
                <a:gd name="T69" fmla="*/ 34 h 1818"/>
                <a:gd name="T70" fmla="*/ 850 w 1914"/>
                <a:gd name="T71" fmla="*/ 31 h 1818"/>
                <a:gd name="T72" fmla="*/ 696 w 1914"/>
                <a:gd name="T73" fmla="*/ 92 h 1818"/>
                <a:gd name="T74" fmla="*/ 627 w 1914"/>
                <a:gd name="T75" fmla="*/ 180 h 1818"/>
                <a:gd name="T76" fmla="*/ 588 w 1914"/>
                <a:gd name="T77" fmla="*/ 185 h 1818"/>
                <a:gd name="T78" fmla="*/ 503 w 1914"/>
                <a:gd name="T79" fmla="*/ 272 h 1818"/>
                <a:gd name="T80" fmla="*/ 572 w 1914"/>
                <a:gd name="T81" fmla="*/ 399 h 1818"/>
                <a:gd name="T82" fmla="*/ 551 w 1914"/>
                <a:gd name="T83" fmla="*/ 452 h 1818"/>
                <a:gd name="T84" fmla="*/ 471 w 1914"/>
                <a:gd name="T85" fmla="*/ 524 h 1818"/>
                <a:gd name="T86" fmla="*/ 402 w 1914"/>
                <a:gd name="T87" fmla="*/ 606 h 1818"/>
                <a:gd name="T88" fmla="*/ 402 w 1914"/>
                <a:gd name="T89" fmla="*/ 767 h 1818"/>
                <a:gd name="T90" fmla="*/ 405 w 1914"/>
                <a:gd name="T91" fmla="*/ 828 h 1818"/>
                <a:gd name="T92" fmla="*/ 342 w 1914"/>
                <a:gd name="T93" fmla="*/ 812 h 1818"/>
                <a:gd name="T94" fmla="*/ 270 w 1914"/>
                <a:gd name="T95" fmla="*/ 881 h 1818"/>
                <a:gd name="T96" fmla="*/ 241 w 1914"/>
                <a:gd name="T97" fmla="*/ 929 h 1818"/>
                <a:gd name="T98" fmla="*/ 151 w 1914"/>
                <a:gd name="T99" fmla="*/ 958 h 1818"/>
                <a:gd name="T100" fmla="*/ 193 w 1914"/>
                <a:gd name="T101" fmla="*/ 1395 h 1818"/>
                <a:gd name="T102" fmla="*/ 77 w 1914"/>
                <a:gd name="T103" fmla="*/ 1596 h 1818"/>
                <a:gd name="T104" fmla="*/ 164 w 1914"/>
                <a:gd name="T105" fmla="*/ 1614 h 1818"/>
                <a:gd name="T106" fmla="*/ 199 w 1914"/>
                <a:gd name="T107" fmla="*/ 181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4" h="1818">
                  <a:moveTo>
                    <a:pt x="201" y="1816"/>
                  </a:moveTo>
                  <a:cubicBezTo>
                    <a:pt x="233" y="1808"/>
                    <a:pt x="170" y="1784"/>
                    <a:pt x="212" y="1771"/>
                  </a:cubicBezTo>
                  <a:cubicBezTo>
                    <a:pt x="225" y="1765"/>
                    <a:pt x="244" y="1765"/>
                    <a:pt x="260" y="1768"/>
                  </a:cubicBezTo>
                  <a:cubicBezTo>
                    <a:pt x="265" y="1768"/>
                    <a:pt x="265" y="1781"/>
                    <a:pt x="273" y="1784"/>
                  </a:cubicBezTo>
                  <a:cubicBezTo>
                    <a:pt x="299" y="1792"/>
                    <a:pt x="336" y="1667"/>
                    <a:pt x="347" y="1659"/>
                  </a:cubicBezTo>
                  <a:cubicBezTo>
                    <a:pt x="368" y="1649"/>
                    <a:pt x="395" y="1654"/>
                    <a:pt x="416" y="1646"/>
                  </a:cubicBezTo>
                  <a:cubicBezTo>
                    <a:pt x="447" y="1633"/>
                    <a:pt x="471" y="1606"/>
                    <a:pt x="506" y="1596"/>
                  </a:cubicBezTo>
                  <a:cubicBezTo>
                    <a:pt x="519" y="1593"/>
                    <a:pt x="532" y="1598"/>
                    <a:pt x="545" y="1598"/>
                  </a:cubicBezTo>
                  <a:lnTo>
                    <a:pt x="585" y="1598"/>
                  </a:lnTo>
                  <a:cubicBezTo>
                    <a:pt x="625" y="1593"/>
                    <a:pt x="662" y="1569"/>
                    <a:pt x="699" y="1572"/>
                  </a:cubicBezTo>
                  <a:cubicBezTo>
                    <a:pt x="707" y="1572"/>
                    <a:pt x="710" y="1583"/>
                    <a:pt x="718" y="1585"/>
                  </a:cubicBezTo>
                  <a:cubicBezTo>
                    <a:pt x="784" y="1593"/>
                    <a:pt x="866" y="1585"/>
                    <a:pt x="927" y="1569"/>
                  </a:cubicBezTo>
                  <a:cubicBezTo>
                    <a:pt x="956" y="1561"/>
                    <a:pt x="935" y="1588"/>
                    <a:pt x="950" y="1601"/>
                  </a:cubicBezTo>
                  <a:cubicBezTo>
                    <a:pt x="956" y="1604"/>
                    <a:pt x="966" y="1591"/>
                    <a:pt x="972" y="1596"/>
                  </a:cubicBezTo>
                  <a:cubicBezTo>
                    <a:pt x="977" y="1601"/>
                    <a:pt x="961" y="1617"/>
                    <a:pt x="969" y="1620"/>
                  </a:cubicBezTo>
                  <a:cubicBezTo>
                    <a:pt x="1035" y="1646"/>
                    <a:pt x="988" y="1604"/>
                    <a:pt x="1019" y="1596"/>
                  </a:cubicBezTo>
                  <a:cubicBezTo>
                    <a:pt x="1125" y="1567"/>
                    <a:pt x="1030" y="1612"/>
                    <a:pt x="1064" y="1630"/>
                  </a:cubicBezTo>
                  <a:cubicBezTo>
                    <a:pt x="1070" y="1636"/>
                    <a:pt x="1078" y="1643"/>
                    <a:pt x="1080" y="1638"/>
                  </a:cubicBezTo>
                  <a:cubicBezTo>
                    <a:pt x="1093" y="1630"/>
                    <a:pt x="1080" y="1583"/>
                    <a:pt x="1093" y="1583"/>
                  </a:cubicBezTo>
                  <a:cubicBezTo>
                    <a:pt x="1107" y="1580"/>
                    <a:pt x="1130" y="1604"/>
                    <a:pt x="1146" y="1585"/>
                  </a:cubicBezTo>
                  <a:cubicBezTo>
                    <a:pt x="1157" y="1575"/>
                    <a:pt x="1157" y="1535"/>
                    <a:pt x="1173" y="1543"/>
                  </a:cubicBezTo>
                  <a:cubicBezTo>
                    <a:pt x="1197" y="1559"/>
                    <a:pt x="1138" y="1583"/>
                    <a:pt x="1205" y="1583"/>
                  </a:cubicBezTo>
                  <a:cubicBezTo>
                    <a:pt x="1228" y="1583"/>
                    <a:pt x="1215" y="1530"/>
                    <a:pt x="1252" y="1556"/>
                  </a:cubicBezTo>
                  <a:cubicBezTo>
                    <a:pt x="1321" y="1604"/>
                    <a:pt x="1239" y="1588"/>
                    <a:pt x="1295" y="1601"/>
                  </a:cubicBezTo>
                  <a:cubicBezTo>
                    <a:pt x="1310" y="1604"/>
                    <a:pt x="1289" y="1564"/>
                    <a:pt x="1300" y="1551"/>
                  </a:cubicBezTo>
                  <a:cubicBezTo>
                    <a:pt x="1316" y="1530"/>
                    <a:pt x="1340" y="1493"/>
                    <a:pt x="1361" y="1503"/>
                  </a:cubicBezTo>
                  <a:cubicBezTo>
                    <a:pt x="1382" y="1514"/>
                    <a:pt x="1403" y="1588"/>
                    <a:pt x="1424" y="1583"/>
                  </a:cubicBezTo>
                  <a:cubicBezTo>
                    <a:pt x="1461" y="1572"/>
                    <a:pt x="1438" y="1527"/>
                    <a:pt x="1480" y="1516"/>
                  </a:cubicBezTo>
                  <a:cubicBezTo>
                    <a:pt x="1496" y="1514"/>
                    <a:pt x="1509" y="1532"/>
                    <a:pt x="1522" y="1530"/>
                  </a:cubicBezTo>
                  <a:cubicBezTo>
                    <a:pt x="1610" y="1514"/>
                    <a:pt x="1464" y="1485"/>
                    <a:pt x="1586" y="1493"/>
                  </a:cubicBezTo>
                  <a:cubicBezTo>
                    <a:pt x="1647" y="1498"/>
                    <a:pt x="1615" y="1564"/>
                    <a:pt x="1684" y="1548"/>
                  </a:cubicBezTo>
                  <a:cubicBezTo>
                    <a:pt x="1750" y="1535"/>
                    <a:pt x="1644" y="1463"/>
                    <a:pt x="1644" y="1434"/>
                  </a:cubicBezTo>
                  <a:cubicBezTo>
                    <a:pt x="1644" y="1413"/>
                    <a:pt x="1649" y="1363"/>
                    <a:pt x="1652" y="1344"/>
                  </a:cubicBezTo>
                  <a:cubicBezTo>
                    <a:pt x="1665" y="1270"/>
                    <a:pt x="1684" y="1244"/>
                    <a:pt x="1694" y="1241"/>
                  </a:cubicBezTo>
                  <a:cubicBezTo>
                    <a:pt x="1713" y="1236"/>
                    <a:pt x="1734" y="1244"/>
                    <a:pt x="1750" y="1236"/>
                  </a:cubicBezTo>
                  <a:cubicBezTo>
                    <a:pt x="1761" y="1231"/>
                    <a:pt x="1755" y="1212"/>
                    <a:pt x="1766" y="1207"/>
                  </a:cubicBezTo>
                  <a:cubicBezTo>
                    <a:pt x="1790" y="1191"/>
                    <a:pt x="1824" y="1193"/>
                    <a:pt x="1853" y="1186"/>
                  </a:cubicBezTo>
                  <a:cubicBezTo>
                    <a:pt x="1845" y="1180"/>
                    <a:pt x="1851" y="1170"/>
                    <a:pt x="1845" y="1162"/>
                  </a:cubicBezTo>
                  <a:cubicBezTo>
                    <a:pt x="1845" y="1162"/>
                    <a:pt x="1790" y="1127"/>
                    <a:pt x="1790" y="1125"/>
                  </a:cubicBezTo>
                  <a:cubicBezTo>
                    <a:pt x="1787" y="1119"/>
                    <a:pt x="1798" y="1111"/>
                    <a:pt x="1795" y="1106"/>
                  </a:cubicBezTo>
                  <a:cubicBezTo>
                    <a:pt x="1787" y="1088"/>
                    <a:pt x="1768" y="1077"/>
                    <a:pt x="1766" y="1061"/>
                  </a:cubicBezTo>
                  <a:cubicBezTo>
                    <a:pt x="1763" y="1053"/>
                    <a:pt x="1779" y="1051"/>
                    <a:pt x="1779" y="1043"/>
                  </a:cubicBezTo>
                  <a:cubicBezTo>
                    <a:pt x="1774" y="1024"/>
                    <a:pt x="1737" y="1024"/>
                    <a:pt x="1734" y="1003"/>
                  </a:cubicBezTo>
                  <a:cubicBezTo>
                    <a:pt x="1731" y="995"/>
                    <a:pt x="1747" y="992"/>
                    <a:pt x="1750" y="984"/>
                  </a:cubicBezTo>
                  <a:cubicBezTo>
                    <a:pt x="1758" y="953"/>
                    <a:pt x="1663" y="934"/>
                    <a:pt x="1655" y="913"/>
                  </a:cubicBezTo>
                  <a:cubicBezTo>
                    <a:pt x="1644" y="892"/>
                    <a:pt x="1663" y="865"/>
                    <a:pt x="1660" y="841"/>
                  </a:cubicBezTo>
                  <a:cubicBezTo>
                    <a:pt x="1660" y="799"/>
                    <a:pt x="1787" y="855"/>
                    <a:pt x="1821" y="833"/>
                  </a:cubicBezTo>
                  <a:cubicBezTo>
                    <a:pt x="1845" y="820"/>
                    <a:pt x="1872" y="770"/>
                    <a:pt x="1869" y="743"/>
                  </a:cubicBezTo>
                  <a:cubicBezTo>
                    <a:pt x="1869" y="741"/>
                    <a:pt x="1858" y="743"/>
                    <a:pt x="1861" y="741"/>
                  </a:cubicBezTo>
                  <a:cubicBezTo>
                    <a:pt x="1874" y="728"/>
                    <a:pt x="1898" y="722"/>
                    <a:pt x="1906" y="706"/>
                  </a:cubicBezTo>
                  <a:cubicBezTo>
                    <a:pt x="1914" y="696"/>
                    <a:pt x="1906" y="672"/>
                    <a:pt x="1896" y="667"/>
                  </a:cubicBezTo>
                  <a:cubicBezTo>
                    <a:pt x="1851" y="651"/>
                    <a:pt x="1845" y="669"/>
                    <a:pt x="1821" y="643"/>
                  </a:cubicBezTo>
                  <a:cubicBezTo>
                    <a:pt x="1813" y="632"/>
                    <a:pt x="1840" y="595"/>
                    <a:pt x="1811" y="598"/>
                  </a:cubicBezTo>
                  <a:cubicBezTo>
                    <a:pt x="1779" y="600"/>
                    <a:pt x="1763" y="590"/>
                    <a:pt x="1718" y="603"/>
                  </a:cubicBezTo>
                  <a:cubicBezTo>
                    <a:pt x="1702" y="608"/>
                    <a:pt x="1686" y="624"/>
                    <a:pt x="1671" y="619"/>
                  </a:cubicBezTo>
                  <a:cubicBezTo>
                    <a:pt x="1657" y="614"/>
                    <a:pt x="1681" y="540"/>
                    <a:pt x="1657" y="524"/>
                  </a:cubicBezTo>
                  <a:cubicBezTo>
                    <a:pt x="1649" y="518"/>
                    <a:pt x="1567" y="518"/>
                    <a:pt x="1541" y="500"/>
                  </a:cubicBezTo>
                  <a:cubicBezTo>
                    <a:pt x="1498" y="473"/>
                    <a:pt x="1525" y="447"/>
                    <a:pt x="1464" y="428"/>
                  </a:cubicBezTo>
                  <a:cubicBezTo>
                    <a:pt x="1453" y="423"/>
                    <a:pt x="1480" y="378"/>
                    <a:pt x="1469" y="375"/>
                  </a:cubicBezTo>
                  <a:cubicBezTo>
                    <a:pt x="1432" y="375"/>
                    <a:pt x="1419" y="373"/>
                    <a:pt x="1377" y="344"/>
                  </a:cubicBezTo>
                  <a:cubicBezTo>
                    <a:pt x="1358" y="333"/>
                    <a:pt x="1393" y="278"/>
                    <a:pt x="1387" y="267"/>
                  </a:cubicBezTo>
                  <a:cubicBezTo>
                    <a:pt x="1371" y="243"/>
                    <a:pt x="1408" y="262"/>
                    <a:pt x="1398" y="246"/>
                  </a:cubicBezTo>
                  <a:cubicBezTo>
                    <a:pt x="1390" y="233"/>
                    <a:pt x="1326" y="182"/>
                    <a:pt x="1329" y="169"/>
                  </a:cubicBezTo>
                  <a:cubicBezTo>
                    <a:pt x="1340" y="132"/>
                    <a:pt x="1345" y="105"/>
                    <a:pt x="1324" y="68"/>
                  </a:cubicBezTo>
                  <a:cubicBezTo>
                    <a:pt x="1318" y="58"/>
                    <a:pt x="1303" y="79"/>
                    <a:pt x="1292" y="79"/>
                  </a:cubicBezTo>
                  <a:cubicBezTo>
                    <a:pt x="1289" y="79"/>
                    <a:pt x="1205" y="26"/>
                    <a:pt x="1205" y="26"/>
                  </a:cubicBezTo>
                  <a:cubicBezTo>
                    <a:pt x="1138" y="0"/>
                    <a:pt x="1186" y="21"/>
                    <a:pt x="1149" y="37"/>
                  </a:cubicBezTo>
                  <a:cubicBezTo>
                    <a:pt x="1144" y="39"/>
                    <a:pt x="1112" y="34"/>
                    <a:pt x="1104" y="42"/>
                  </a:cubicBezTo>
                  <a:cubicBezTo>
                    <a:pt x="1091" y="60"/>
                    <a:pt x="1070" y="111"/>
                    <a:pt x="1048" y="121"/>
                  </a:cubicBezTo>
                  <a:cubicBezTo>
                    <a:pt x="1006" y="142"/>
                    <a:pt x="1009" y="34"/>
                    <a:pt x="1009" y="34"/>
                  </a:cubicBezTo>
                  <a:cubicBezTo>
                    <a:pt x="927" y="15"/>
                    <a:pt x="943" y="26"/>
                    <a:pt x="887" y="68"/>
                  </a:cubicBezTo>
                  <a:cubicBezTo>
                    <a:pt x="874" y="79"/>
                    <a:pt x="863" y="42"/>
                    <a:pt x="850" y="31"/>
                  </a:cubicBezTo>
                  <a:cubicBezTo>
                    <a:pt x="805" y="0"/>
                    <a:pt x="818" y="87"/>
                    <a:pt x="752" y="34"/>
                  </a:cubicBezTo>
                  <a:cubicBezTo>
                    <a:pt x="752" y="37"/>
                    <a:pt x="702" y="76"/>
                    <a:pt x="696" y="92"/>
                  </a:cubicBezTo>
                  <a:cubicBezTo>
                    <a:pt x="691" y="100"/>
                    <a:pt x="678" y="180"/>
                    <a:pt x="678" y="180"/>
                  </a:cubicBezTo>
                  <a:cubicBezTo>
                    <a:pt x="665" y="190"/>
                    <a:pt x="643" y="174"/>
                    <a:pt x="627" y="180"/>
                  </a:cubicBezTo>
                  <a:cubicBezTo>
                    <a:pt x="622" y="182"/>
                    <a:pt x="627" y="201"/>
                    <a:pt x="620" y="201"/>
                  </a:cubicBezTo>
                  <a:cubicBezTo>
                    <a:pt x="609" y="201"/>
                    <a:pt x="601" y="185"/>
                    <a:pt x="588" y="185"/>
                  </a:cubicBezTo>
                  <a:cubicBezTo>
                    <a:pt x="553" y="182"/>
                    <a:pt x="548" y="259"/>
                    <a:pt x="503" y="270"/>
                  </a:cubicBezTo>
                  <a:lnTo>
                    <a:pt x="503" y="272"/>
                  </a:lnTo>
                  <a:cubicBezTo>
                    <a:pt x="519" y="312"/>
                    <a:pt x="500" y="346"/>
                    <a:pt x="498" y="386"/>
                  </a:cubicBezTo>
                  <a:cubicBezTo>
                    <a:pt x="495" y="410"/>
                    <a:pt x="582" y="362"/>
                    <a:pt x="572" y="399"/>
                  </a:cubicBezTo>
                  <a:cubicBezTo>
                    <a:pt x="569" y="407"/>
                    <a:pt x="556" y="407"/>
                    <a:pt x="551" y="415"/>
                  </a:cubicBezTo>
                  <a:cubicBezTo>
                    <a:pt x="548" y="426"/>
                    <a:pt x="559" y="442"/>
                    <a:pt x="551" y="452"/>
                  </a:cubicBezTo>
                  <a:cubicBezTo>
                    <a:pt x="535" y="471"/>
                    <a:pt x="495" y="444"/>
                    <a:pt x="482" y="463"/>
                  </a:cubicBezTo>
                  <a:cubicBezTo>
                    <a:pt x="471" y="481"/>
                    <a:pt x="485" y="508"/>
                    <a:pt x="471" y="524"/>
                  </a:cubicBezTo>
                  <a:cubicBezTo>
                    <a:pt x="421" y="603"/>
                    <a:pt x="445" y="500"/>
                    <a:pt x="413" y="598"/>
                  </a:cubicBezTo>
                  <a:cubicBezTo>
                    <a:pt x="413" y="603"/>
                    <a:pt x="402" y="603"/>
                    <a:pt x="402" y="606"/>
                  </a:cubicBezTo>
                  <a:lnTo>
                    <a:pt x="426" y="680"/>
                  </a:lnTo>
                  <a:cubicBezTo>
                    <a:pt x="426" y="683"/>
                    <a:pt x="400" y="757"/>
                    <a:pt x="402" y="767"/>
                  </a:cubicBezTo>
                  <a:cubicBezTo>
                    <a:pt x="402" y="778"/>
                    <a:pt x="485" y="762"/>
                    <a:pt x="461" y="820"/>
                  </a:cubicBezTo>
                  <a:cubicBezTo>
                    <a:pt x="455" y="833"/>
                    <a:pt x="402" y="852"/>
                    <a:pt x="405" y="828"/>
                  </a:cubicBezTo>
                  <a:cubicBezTo>
                    <a:pt x="405" y="820"/>
                    <a:pt x="418" y="815"/>
                    <a:pt x="416" y="807"/>
                  </a:cubicBezTo>
                  <a:cubicBezTo>
                    <a:pt x="410" y="773"/>
                    <a:pt x="350" y="802"/>
                    <a:pt x="342" y="812"/>
                  </a:cubicBezTo>
                  <a:cubicBezTo>
                    <a:pt x="312" y="841"/>
                    <a:pt x="371" y="839"/>
                    <a:pt x="328" y="863"/>
                  </a:cubicBezTo>
                  <a:cubicBezTo>
                    <a:pt x="310" y="870"/>
                    <a:pt x="283" y="865"/>
                    <a:pt x="270" y="881"/>
                  </a:cubicBezTo>
                  <a:cubicBezTo>
                    <a:pt x="260" y="892"/>
                    <a:pt x="297" y="921"/>
                    <a:pt x="283" y="926"/>
                  </a:cubicBezTo>
                  <a:cubicBezTo>
                    <a:pt x="270" y="929"/>
                    <a:pt x="254" y="921"/>
                    <a:pt x="241" y="929"/>
                  </a:cubicBezTo>
                  <a:cubicBezTo>
                    <a:pt x="225" y="939"/>
                    <a:pt x="222" y="966"/>
                    <a:pt x="207" y="976"/>
                  </a:cubicBezTo>
                  <a:cubicBezTo>
                    <a:pt x="183" y="998"/>
                    <a:pt x="172" y="950"/>
                    <a:pt x="151" y="958"/>
                  </a:cubicBezTo>
                  <a:cubicBezTo>
                    <a:pt x="130" y="968"/>
                    <a:pt x="53" y="1011"/>
                    <a:pt x="21" y="990"/>
                  </a:cubicBezTo>
                  <a:cubicBezTo>
                    <a:pt x="69" y="1125"/>
                    <a:pt x="185" y="1249"/>
                    <a:pt x="193" y="1395"/>
                  </a:cubicBezTo>
                  <a:cubicBezTo>
                    <a:pt x="193" y="1400"/>
                    <a:pt x="188" y="1405"/>
                    <a:pt x="185" y="1408"/>
                  </a:cubicBezTo>
                  <a:cubicBezTo>
                    <a:pt x="167" y="1426"/>
                    <a:pt x="0" y="1567"/>
                    <a:pt x="77" y="1596"/>
                  </a:cubicBezTo>
                  <a:cubicBezTo>
                    <a:pt x="82" y="1598"/>
                    <a:pt x="87" y="1585"/>
                    <a:pt x="93" y="1588"/>
                  </a:cubicBezTo>
                  <a:cubicBezTo>
                    <a:pt x="117" y="1591"/>
                    <a:pt x="143" y="1598"/>
                    <a:pt x="164" y="1614"/>
                  </a:cubicBezTo>
                  <a:cubicBezTo>
                    <a:pt x="217" y="1657"/>
                    <a:pt x="162" y="1747"/>
                    <a:pt x="183" y="1794"/>
                  </a:cubicBezTo>
                  <a:cubicBezTo>
                    <a:pt x="185" y="1802"/>
                    <a:pt x="193" y="1810"/>
                    <a:pt x="199" y="1818"/>
                  </a:cubicBezTo>
                  <a:lnTo>
                    <a:pt x="201" y="181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3" name="Azerbaijan"/>
            <p:cNvSpPr>
              <a:spLocks noEditPoints="1"/>
            </p:cNvSpPr>
            <p:nvPr/>
          </p:nvSpPr>
          <p:spPr bwMode="auto">
            <a:xfrm>
              <a:off x="7241634" y="4404076"/>
              <a:ext cx="501650" cy="473075"/>
            </a:xfrm>
            <a:custGeom>
              <a:avLst/>
              <a:gdLst>
                <a:gd name="T0" fmla="*/ 34 w 1392"/>
                <a:gd name="T1" fmla="*/ 704 h 1313"/>
                <a:gd name="T2" fmla="*/ 45 w 1392"/>
                <a:gd name="T3" fmla="*/ 654 h 1313"/>
                <a:gd name="T4" fmla="*/ 145 w 1392"/>
                <a:gd name="T5" fmla="*/ 696 h 1313"/>
                <a:gd name="T6" fmla="*/ 386 w 1392"/>
                <a:gd name="T7" fmla="*/ 855 h 1313"/>
                <a:gd name="T8" fmla="*/ 328 w 1392"/>
                <a:gd name="T9" fmla="*/ 980 h 1313"/>
                <a:gd name="T10" fmla="*/ 616 w 1392"/>
                <a:gd name="T11" fmla="*/ 993 h 1313"/>
                <a:gd name="T12" fmla="*/ 643 w 1392"/>
                <a:gd name="T13" fmla="*/ 1112 h 1313"/>
                <a:gd name="T14" fmla="*/ 712 w 1392"/>
                <a:gd name="T15" fmla="*/ 1205 h 1313"/>
                <a:gd name="T16" fmla="*/ 786 w 1392"/>
                <a:gd name="T17" fmla="*/ 1046 h 1313"/>
                <a:gd name="T18" fmla="*/ 924 w 1392"/>
                <a:gd name="T19" fmla="*/ 749 h 1313"/>
                <a:gd name="T20" fmla="*/ 1064 w 1392"/>
                <a:gd name="T21" fmla="*/ 802 h 1313"/>
                <a:gd name="T22" fmla="*/ 1066 w 1392"/>
                <a:gd name="T23" fmla="*/ 1014 h 1313"/>
                <a:gd name="T24" fmla="*/ 1199 w 1392"/>
                <a:gd name="T25" fmla="*/ 1025 h 1313"/>
                <a:gd name="T26" fmla="*/ 1254 w 1392"/>
                <a:gd name="T27" fmla="*/ 898 h 1313"/>
                <a:gd name="T28" fmla="*/ 1289 w 1392"/>
                <a:gd name="T29" fmla="*/ 778 h 1313"/>
                <a:gd name="T30" fmla="*/ 1305 w 1392"/>
                <a:gd name="T31" fmla="*/ 778 h 1313"/>
                <a:gd name="T32" fmla="*/ 1318 w 1392"/>
                <a:gd name="T33" fmla="*/ 688 h 1313"/>
                <a:gd name="T34" fmla="*/ 1254 w 1392"/>
                <a:gd name="T35" fmla="*/ 556 h 1313"/>
                <a:gd name="T36" fmla="*/ 1249 w 1392"/>
                <a:gd name="T37" fmla="*/ 286 h 1313"/>
                <a:gd name="T38" fmla="*/ 1305 w 1392"/>
                <a:gd name="T39" fmla="*/ 257 h 1313"/>
                <a:gd name="T40" fmla="*/ 1254 w 1392"/>
                <a:gd name="T41" fmla="*/ 193 h 1313"/>
                <a:gd name="T42" fmla="*/ 1061 w 1392"/>
                <a:gd name="T43" fmla="*/ 204 h 1313"/>
                <a:gd name="T44" fmla="*/ 712 w 1392"/>
                <a:gd name="T45" fmla="*/ 0 h 1313"/>
                <a:gd name="T46" fmla="*/ 664 w 1392"/>
                <a:gd name="T47" fmla="*/ 193 h 1313"/>
                <a:gd name="T48" fmla="*/ 436 w 1392"/>
                <a:gd name="T49" fmla="*/ 281 h 1313"/>
                <a:gd name="T50" fmla="*/ 288 w 1392"/>
                <a:gd name="T51" fmla="*/ 246 h 1313"/>
                <a:gd name="T52" fmla="*/ 262 w 1392"/>
                <a:gd name="T53" fmla="*/ 260 h 1313"/>
                <a:gd name="T54" fmla="*/ 233 w 1392"/>
                <a:gd name="T55" fmla="*/ 270 h 1313"/>
                <a:gd name="T56" fmla="*/ 238 w 1392"/>
                <a:gd name="T57" fmla="*/ 395 h 1313"/>
                <a:gd name="T58" fmla="*/ 399 w 1392"/>
                <a:gd name="T59" fmla="*/ 477 h 1313"/>
                <a:gd name="T60" fmla="*/ 161 w 1392"/>
                <a:gd name="T61" fmla="*/ 556 h 1313"/>
                <a:gd name="T62" fmla="*/ 47 w 1392"/>
                <a:gd name="T63" fmla="*/ 546 h 1313"/>
                <a:gd name="T64" fmla="*/ 534 w 1392"/>
                <a:gd name="T65" fmla="*/ 1186 h 1313"/>
                <a:gd name="T66" fmla="*/ 463 w 1392"/>
                <a:gd name="T67" fmla="*/ 1152 h 1313"/>
                <a:gd name="T68" fmla="*/ 304 w 1392"/>
                <a:gd name="T69" fmla="*/ 1138 h 1313"/>
                <a:gd name="T70" fmla="*/ 177 w 1392"/>
                <a:gd name="T71" fmla="*/ 1173 h 1313"/>
                <a:gd name="T72" fmla="*/ 312 w 1392"/>
                <a:gd name="T73" fmla="*/ 1252 h 1313"/>
                <a:gd name="T74" fmla="*/ 434 w 1392"/>
                <a:gd name="T75" fmla="*/ 1313 h 1313"/>
                <a:gd name="T76" fmla="*/ 701 w 1392"/>
                <a:gd name="T77" fmla="*/ 0 h 1313"/>
                <a:gd name="T78" fmla="*/ 706 w 1392"/>
                <a:gd name="T79" fmla="*/ 0 h 1313"/>
                <a:gd name="T80" fmla="*/ 706 w 1392"/>
                <a:gd name="T81" fmla="*/ 0 h 1313"/>
                <a:gd name="T82" fmla="*/ 214 w 1392"/>
                <a:gd name="T83" fmla="*/ 771 h 1313"/>
                <a:gd name="T84" fmla="*/ 701 w 1392"/>
                <a:gd name="T85" fmla="*/ 0 h 1313"/>
                <a:gd name="T86" fmla="*/ 704 w 1392"/>
                <a:gd name="T87" fmla="*/ 0 h 1313"/>
                <a:gd name="T88" fmla="*/ 704 w 1392"/>
                <a:gd name="T89" fmla="*/ 0 h 1313"/>
                <a:gd name="T90" fmla="*/ 704 w 1392"/>
                <a:gd name="T91" fmla="*/ 0 h 1313"/>
                <a:gd name="T92" fmla="*/ 704 w 1392"/>
                <a:gd name="T93" fmla="*/ 0 h 1313"/>
                <a:gd name="T94" fmla="*/ 706 w 1392"/>
                <a:gd name="T95" fmla="*/ 0 h 1313"/>
                <a:gd name="T96" fmla="*/ 706 w 1392"/>
                <a:gd name="T97" fmla="*/ 0 h 1313"/>
                <a:gd name="T98" fmla="*/ 706 w 1392"/>
                <a:gd name="T99" fmla="*/ 0 h 1313"/>
                <a:gd name="T100" fmla="*/ 709 w 1392"/>
                <a:gd name="T101" fmla="*/ 0 h 1313"/>
                <a:gd name="T102" fmla="*/ 709 w 1392"/>
                <a:gd name="T103" fmla="*/ 0 h 1313"/>
                <a:gd name="T104" fmla="*/ 709 w 1392"/>
                <a:gd name="T105" fmla="*/ 0 h 1313"/>
                <a:gd name="T106" fmla="*/ 712 w 1392"/>
                <a:gd name="T10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2" h="1313">
                  <a:moveTo>
                    <a:pt x="34" y="704"/>
                  </a:moveTo>
                  <a:cubicBezTo>
                    <a:pt x="39" y="707"/>
                    <a:pt x="45" y="707"/>
                    <a:pt x="47" y="710"/>
                  </a:cubicBezTo>
                  <a:cubicBezTo>
                    <a:pt x="53" y="723"/>
                    <a:pt x="2" y="723"/>
                    <a:pt x="34" y="704"/>
                  </a:cubicBezTo>
                  <a:moveTo>
                    <a:pt x="0" y="641"/>
                  </a:moveTo>
                  <a:cubicBezTo>
                    <a:pt x="8" y="649"/>
                    <a:pt x="10" y="662"/>
                    <a:pt x="21" y="665"/>
                  </a:cubicBezTo>
                  <a:cubicBezTo>
                    <a:pt x="29" y="667"/>
                    <a:pt x="34" y="654"/>
                    <a:pt x="45" y="654"/>
                  </a:cubicBezTo>
                  <a:cubicBezTo>
                    <a:pt x="108" y="654"/>
                    <a:pt x="31" y="686"/>
                    <a:pt x="45" y="699"/>
                  </a:cubicBezTo>
                  <a:cubicBezTo>
                    <a:pt x="58" y="710"/>
                    <a:pt x="121" y="675"/>
                    <a:pt x="140" y="673"/>
                  </a:cubicBezTo>
                  <a:cubicBezTo>
                    <a:pt x="148" y="673"/>
                    <a:pt x="140" y="694"/>
                    <a:pt x="145" y="696"/>
                  </a:cubicBezTo>
                  <a:cubicBezTo>
                    <a:pt x="164" y="704"/>
                    <a:pt x="185" y="696"/>
                    <a:pt x="203" y="704"/>
                  </a:cubicBezTo>
                  <a:cubicBezTo>
                    <a:pt x="241" y="723"/>
                    <a:pt x="156" y="765"/>
                    <a:pt x="180" y="797"/>
                  </a:cubicBezTo>
                  <a:cubicBezTo>
                    <a:pt x="222" y="853"/>
                    <a:pt x="381" y="842"/>
                    <a:pt x="386" y="855"/>
                  </a:cubicBezTo>
                  <a:cubicBezTo>
                    <a:pt x="391" y="863"/>
                    <a:pt x="397" y="929"/>
                    <a:pt x="389" y="935"/>
                  </a:cubicBezTo>
                  <a:cubicBezTo>
                    <a:pt x="373" y="948"/>
                    <a:pt x="346" y="951"/>
                    <a:pt x="331" y="966"/>
                  </a:cubicBezTo>
                  <a:cubicBezTo>
                    <a:pt x="328" y="969"/>
                    <a:pt x="323" y="980"/>
                    <a:pt x="328" y="980"/>
                  </a:cubicBezTo>
                  <a:cubicBezTo>
                    <a:pt x="346" y="982"/>
                    <a:pt x="362" y="972"/>
                    <a:pt x="378" y="972"/>
                  </a:cubicBezTo>
                  <a:cubicBezTo>
                    <a:pt x="428" y="974"/>
                    <a:pt x="481" y="1025"/>
                    <a:pt x="529" y="1022"/>
                  </a:cubicBezTo>
                  <a:cubicBezTo>
                    <a:pt x="545" y="1022"/>
                    <a:pt x="603" y="969"/>
                    <a:pt x="616" y="993"/>
                  </a:cubicBezTo>
                  <a:cubicBezTo>
                    <a:pt x="632" y="1030"/>
                    <a:pt x="593" y="1022"/>
                    <a:pt x="595" y="1051"/>
                  </a:cubicBezTo>
                  <a:cubicBezTo>
                    <a:pt x="595" y="1093"/>
                    <a:pt x="680" y="1038"/>
                    <a:pt x="683" y="1091"/>
                  </a:cubicBezTo>
                  <a:cubicBezTo>
                    <a:pt x="683" y="1104"/>
                    <a:pt x="653" y="1104"/>
                    <a:pt x="643" y="1112"/>
                  </a:cubicBezTo>
                  <a:cubicBezTo>
                    <a:pt x="640" y="1115"/>
                    <a:pt x="638" y="1117"/>
                    <a:pt x="638" y="1123"/>
                  </a:cubicBezTo>
                  <a:cubicBezTo>
                    <a:pt x="638" y="1141"/>
                    <a:pt x="661" y="1131"/>
                    <a:pt x="669" y="1136"/>
                  </a:cubicBezTo>
                  <a:cubicBezTo>
                    <a:pt x="693" y="1149"/>
                    <a:pt x="691" y="1186"/>
                    <a:pt x="712" y="1205"/>
                  </a:cubicBezTo>
                  <a:lnTo>
                    <a:pt x="714" y="1210"/>
                  </a:lnTo>
                  <a:cubicBezTo>
                    <a:pt x="720" y="1194"/>
                    <a:pt x="744" y="1083"/>
                    <a:pt x="744" y="1083"/>
                  </a:cubicBezTo>
                  <a:cubicBezTo>
                    <a:pt x="751" y="1064"/>
                    <a:pt x="778" y="1062"/>
                    <a:pt x="786" y="1046"/>
                  </a:cubicBezTo>
                  <a:cubicBezTo>
                    <a:pt x="791" y="1030"/>
                    <a:pt x="781" y="1014"/>
                    <a:pt x="783" y="998"/>
                  </a:cubicBezTo>
                  <a:cubicBezTo>
                    <a:pt x="789" y="972"/>
                    <a:pt x="810" y="951"/>
                    <a:pt x="820" y="924"/>
                  </a:cubicBezTo>
                  <a:cubicBezTo>
                    <a:pt x="831" y="900"/>
                    <a:pt x="902" y="752"/>
                    <a:pt x="924" y="749"/>
                  </a:cubicBezTo>
                  <a:cubicBezTo>
                    <a:pt x="945" y="747"/>
                    <a:pt x="966" y="763"/>
                    <a:pt x="987" y="771"/>
                  </a:cubicBezTo>
                  <a:cubicBezTo>
                    <a:pt x="1006" y="776"/>
                    <a:pt x="1029" y="781"/>
                    <a:pt x="1048" y="789"/>
                  </a:cubicBezTo>
                  <a:cubicBezTo>
                    <a:pt x="1053" y="792"/>
                    <a:pt x="1066" y="794"/>
                    <a:pt x="1064" y="802"/>
                  </a:cubicBezTo>
                  <a:cubicBezTo>
                    <a:pt x="1056" y="823"/>
                    <a:pt x="1014" y="839"/>
                    <a:pt x="1024" y="871"/>
                  </a:cubicBezTo>
                  <a:cubicBezTo>
                    <a:pt x="1037" y="911"/>
                    <a:pt x="1090" y="871"/>
                    <a:pt x="1109" y="916"/>
                  </a:cubicBezTo>
                  <a:cubicBezTo>
                    <a:pt x="1122" y="956"/>
                    <a:pt x="1024" y="985"/>
                    <a:pt x="1066" y="1014"/>
                  </a:cubicBezTo>
                  <a:cubicBezTo>
                    <a:pt x="1104" y="1043"/>
                    <a:pt x="1096" y="1006"/>
                    <a:pt x="1138" y="1019"/>
                  </a:cubicBezTo>
                  <a:cubicBezTo>
                    <a:pt x="1167" y="1027"/>
                    <a:pt x="1125" y="1067"/>
                    <a:pt x="1180" y="1048"/>
                  </a:cubicBezTo>
                  <a:cubicBezTo>
                    <a:pt x="1188" y="1046"/>
                    <a:pt x="1188" y="1025"/>
                    <a:pt x="1199" y="1025"/>
                  </a:cubicBezTo>
                  <a:cubicBezTo>
                    <a:pt x="1220" y="1025"/>
                    <a:pt x="1270" y="1091"/>
                    <a:pt x="1291" y="1070"/>
                  </a:cubicBezTo>
                  <a:cubicBezTo>
                    <a:pt x="1305" y="1056"/>
                    <a:pt x="1315" y="1041"/>
                    <a:pt x="1326" y="1025"/>
                  </a:cubicBezTo>
                  <a:cubicBezTo>
                    <a:pt x="1291" y="969"/>
                    <a:pt x="1262" y="916"/>
                    <a:pt x="1254" y="898"/>
                  </a:cubicBezTo>
                  <a:cubicBezTo>
                    <a:pt x="1249" y="884"/>
                    <a:pt x="1265" y="871"/>
                    <a:pt x="1265" y="858"/>
                  </a:cubicBezTo>
                  <a:cubicBezTo>
                    <a:pt x="1262" y="831"/>
                    <a:pt x="1223" y="808"/>
                    <a:pt x="1236" y="784"/>
                  </a:cubicBezTo>
                  <a:cubicBezTo>
                    <a:pt x="1246" y="771"/>
                    <a:pt x="1276" y="768"/>
                    <a:pt x="1289" y="778"/>
                  </a:cubicBezTo>
                  <a:cubicBezTo>
                    <a:pt x="1305" y="792"/>
                    <a:pt x="1286" y="816"/>
                    <a:pt x="1291" y="831"/>
                  </a:cubicBezTo>
                  <a:cubicBezTo>
                    <a:pt x="1297" y="845"/>
                    <a:pt x="1315" y="813"/>
                    <a:pt x="1315" y="797"/>
                  </a:cubicBezTo>
                  <a:cubicBezTo>
                    <a:pt x="1315" y="792"/>
                    <a:pt x="1307" y="786"/>
                    <a:pt x="1305" y="778"/>
                  </a:cubicBezTo>
                  <a:cubicBezTo>
                    <a:pt x="1302" y="771"/>
                    <a:pt x="1305" y="760"/>
                    <a:pt x="1302" y="752"/>
                  </a:cubicBezTo>
                  <a:cubicBezTo>
                    <a:pt x="1294" y="731"/>
                    <a:pt x="1273" y="712"/>
                    <a:pt x="1278" y="691"/>
                  </a:cubicBezTo>
                  <a:cubicBezTo>
                    <a:pt x="1284" y="678"/>
                    <a:pt x="1307" y="696"/>
                    <a:pt x="1318" y="688"/>
                  </a:cubicBezTo>
                  <a:cubicBezTo>
                    <a:pt x="1323" y="683"/>
                    <a:pt x="1305" y="678"/>
                    <a:pt x="1299" y="673"/>
                  </a:cubicBezTo>
                  <a:cubicBezTo>
                    <a:pt x="1286" y="659"/>
                    <a:pt x="1268" y="651"/>
                    <a:pt x="1257" y="638"/>
                  </a:cubicBezTo>
                  <a:cubicBezTo>
                    <a:pt x="1223" y="591"/>
                    <a:pt x="1260" y="604"/>
                    <a:pt x="1254" y="556"/>
                  </a:cubicBezTo>
                  <a:cubicBezTo>
                    <a:pt x="1249" y="508"/>
                    <a:pt x="1178" y="426"/>
                    <a:pt x="1204" y="376"/>
                  </a:cubicBezTo>
                  <a:cubicBezTo>
                    <a:pt x="1239" y="313"/>
                    <a:pt x="1212" y="421"/>
                    <a:pt x="1249" y="320"/>
                  </a:cubicBezTo>
                  <a:cubicBezTo>
                    <a:pt x="1252" y="310"/>
                    <a:pt x="1244" y="294"/>
                    <a:pt x="1249" y="286"/>
                  </a:cubicBezTo>
                  <a:cubicBezTo>
                    <a:pt x="1254" y="278"/>
                    <a:pt x="1265" y="278"/>
                    <a:pt x="1270" y="278"/>
                  </a:cubicBezTo>
                  <a:cubicBezTo>
                    <a:pt x="1276" y="278"/>
                    <a:pt x="1278" y="289"/>
                    <a:pt x="1281" y="286"/>
                  </a:cubicBezTo>
                  <a:cubicBezTo>
                    <a:pt x="1291" y="278"/>
                    <a:pt x="1294" y="265"/>
                    <a:pt x="1305" y="257"/>
                  </a:cubicBezTo>
                  <a:cubicBezTo>
                    <a:pt x="1315" y="249"/>
                    <a:pt x="1329" y="241"/>
                    <a:pt x="1342" y="241"/>
                  </a:cubicBezTo>
                  <a:cubicBezTo>
                    <a:pt x="1358" y="241"/>
                    <a:pt x="1387" y="268"/>
                    <a:pt x="1387" y="252"/>
                  </a:cubicBezTo>
                  <a:cubicBezTo>
                    <a:pt x="1392" y="209"/>
                    <a:pt x="1281" y="183"/>
                    <a:pt x="1254" y="193"/>
                  </a:cubicBezTo>
                  <a:cubicBezTo>
                    <a:pt x="1188" y="217"/>
                    <a:pt x="1201" y="254"/>
                    <a:pt x="1122" y="241"/>
                  </a:cubicBezTo>
                  <a:cubicBezTo>
                    <a:pt x="1109" y="238"/>
                    <a:pt x="1104" y="207"/>
                    <a:pt x="1104" y="207"/>
                  </a:cubicBezTo>
                  <a:cubicBezTo>
                    <a:pt x="1098" y="199"/>
                    <a:pt x="1064" y="204"/>
                    <a:pt x="1061" y="204"/>
                  </a:cubicBezTo>
                  <a:lnTo>
                    <a:pt x="992" y="172"/>
                  </a:lnTo>
                  <a:cubicBezTo>
                    <a:pt x="947" y="146"/>
                    <a:pt x="937" y="106"/>
                    <a:pt x="886" y="80"/>
                  </a:cubicBezTo>
                  <a:cubicBezTo>
                    <a:pt x="841" y="56"/>
                    <a:pt x="759" y="8"/>
                    <a:pt x="712" y="0"/>
                  </a:cubicBezTo>
                  <a:cubicBezTo>
                    <a:pt x="714" y="0"/>
                    <a:pt x="717" y="3"/>
                    <a:pt x="720" y="3"/>
                  </a:cubicBezTo>
                  <a:lnTo>
                    <a:pt x="720" y="11"/>
                  </a:lnTo>
                  <a:cubicBezTo>
                    <a:pt x="677" y="162"/>
                    <a:pt x="706" y="80"/>
                    <a:pt x="664" y="193"/>
                  </a:cubicBezTo>
                  <a:cubicBezTo>
                    <a:pt x="656" y="217"/>
                    <a:pt x="675" y="286"/>
                    <a:pt x="667" y="294"/>
                  </a:cubicBezTo>
                  <a:cubicBezTo>
                    <a:pt x="640" y="323"/>
                    <a:pt x="545" y="371"/>
                    <a:pt x="505" y="342"/>
                  </a:cubicBezTo>
                  <a:cubicBezTo>
                    <a:pt x="444" y="297"/>
                    <a:pt x="590" y="320"/>
                    <a:pt x="436" y="281"/>
                  </a:cubicBezTo>
                  <a:cubicBezTo>
                    <a:pt x="428" y="278"/>
                    <a:pt x="428" y="297"/>
                    <a:pt x="421" y="297"/>
                  </a:cubicBezTo>
                  <a:cubicBezTo>
                    <a:pt x="415" y="297"/>
                    <a:pt x="354" y="275"/>
                    <a:pt x="338" y="268"/>
                  </a:cubicBezTo>
                  <a:lnTo>
                    <a:pt x="288" y="246"/>
                  </a:lnTo>
                  <a:lnTo>
                    <a:pt x="286" y="246"/>
                  </a:lnTo>
                  <a:cubicBezTo>
                    <a:pt x="275" y="252"/>
                    <a:pt x="267" y="257"/>
                    <a:pt x="262" y="260"/>
                  </a:cubicBezTo>
                  <a:lnTo>
                    <a:pt x="262" y="260"/>
                  </a:lnTo>
                  <a:lnTo>
                    <a:pt x="262" y="260"/>
                  </a:lnTo>
                  <a:cubicBezTo>
                    <a:pt x="256" y="257"/>
                    <a:pt x="243" y="262"/>
                    <a:pt x="233" y="265"/>
                  </a:cubicBezTo>
                  <a:lnTo>
                    <a:pt x="233" y="270"/>
                  </a:lnTo>
                  <a:cubicBezTo>
                    <a:pt x="230" y="291"/>
                    <a:pt x="235" y="313"/>
                    <a:pt x="227" y="334"/>
                  </a:cubicBezTo>
                  <a:cubicBezTo>
                    <a:pt x="225" y="342"/>
                    <a:pt x="209" y="339"/>
                    <a:pt x="203" y="347"/>
                  </a:cubicBezTo>
                  <a:cubicBezTo>
                    <a:pt x="198" y="358"/>
                    <a:pt x="225" y="395"/>
                    <a:pt x="238" y="395"/>
                  </a:cubicBezTo>
                  <a:cubicBezTo>
                    <a:pt x="246" y="395"/>
                    <a:pt x="262" y="379"/>
                    <a:pt x="262" y="387"/>
                  </a:cubicBezTo>
                  <a:cubicBezTo>
                    <a:pt x="264" y="392"/>
                    <a:pt x="254" y="395"/>
                    <a:pt x="254" y="397"/>
                  </a:cubicBezTo>
                  <a:cubicBezTo>
                    <a:pt x="251" y="410"/>
                    <a:pt x="415" y="392"/>
                    <a:pt x="399" y="477"/>
                  </a:cubicBezTo>
                  <a:cubicBezTo>
                    <a:pt x="376" y="583"/>
                    <a:pt x="352" y="495"/>
                    <a:pt x="291" y="516"/>
                  </a:cubicBezTo>
                  <a:cubicBezTo>
                    <a:pt x="238" y="535"/>
                    <a:pt x="272" y="561"/>
                    <a:pt x="222" y="561"/>
                  </a:cubicBezTo>
                  <a:cubicBezTo>
                    <a:pt x="201" y="564"/>
                    <a:pt x="182" y="559"/>
                    <a:pt x="161" y="556"/>
                  </a:cubicBezTo>
                  <a:cubicBezTo>
                    <a:pt x="158" y="556"/>
                    <a:pt x="156" y="556"/>
                    <a:pt x="156" y="553"/>
                  </a:cubicBezTo>
                  <a:cubicBezTo>
                    <a:pt x="156" y="546"/>
                    <a:pt x="172" y="532"/>
                    <a:pt x="164" y="530"/>
                  </a:cubicBezTo>
                  <a:cubicBezTo>
                    <a:pt x="124" y="516"/>
                    <a:pt x="84" y="535"/>
                    <a:pt x="47" y="546"/>
                  </a:cubicBezTo>
                  <a:cubicBezTo>
                    <a:pt x="13" y="556"/>
                    <a:pt x="16" y="609"/>
                    <a:pt x="0" y="641"/>
                  </a:cubicBezTo>
                  <a:close/>
                  <a:moveTo>
                    <a:pt x="627" y="1258"/>
                  </a:moveTo>
                  <a:cubicBezTo>
                    <a:pt x="606" y="1242"/>
                    <a:pt x="534" y="1186"/>
                    <a:pt x="534" y="1186"/>
                  </a:cubicBezTo>
                  <a:cubicBezTo>
                    <a:pt x="529" y="1178"/>
                    <a:pt x="537" y="1168"/>
                    <a:pt x="534" y="1157"/>
                  </a:cubicBezTo>
                  <a:cubicBezTo>
                    <a:pt x="534" y="1154"/>
                    <a:pt x="526" y="1152"/>
                    <a:pt x="524" y="1152"/>
                  </a:cubicBezTo>
                  <a:cubicBezTo>
                    <a:pt x="503" y="1149"/>
                    <a:pt x="481" y="1154"/>
                    <a:pt x="463" y="1152"/>
                  </a:cubicBezTo>
                  <a:cubicBezTo>
                    <a:pt x="458" y="1152"/>
                    <a:pt x="468" y="1062"/>
                    <a:pt x="418" y="1091"/>
                  </a:cubicBezTo>
                  <a:lnTo>
                    <a:pt x="365" y="1152"/>
                  </a:lnTo>
                  <a:cubicBezTo>
                    <a:pt x="344" y="1157"/>
                    <a:pt x="325" y="1136"/>
                    <a:pt x="304" y="1138"/>
                  </a:cubicBezTo>
                  <a:cubicBezTo>
                    <a:pt x="296" y="1141"/>
                    <a:pt x="301" y="1157"/>
                    <a:pt x="296" y="1162"/>
                  </a:cubicBezTo>
                  <a:cubicBezTo>
                    <a:pt x="270" y="1194"/>
                    <a:pt x="293" y="1099"/>
                    <a:pt x="227" y="1115"/>
                  </a:cubicBezTo>
                  <a:cubicBezTo>
                    <a:pt x="203" y="1120"/>
                    <a:pt x="193" y="1152"/>
                    <a:pt x="177" y="1173"/>
                  </a:cubicBezTo>
                  <a:cubicBezTo>
                    <a:pt x="196" y="1181"/>
                    <a:pt x="211" y="1189"/>
                    <a:pt x="217" y="1191"/>
                  </a:cubicBezTo>
                  <a:cubicBezTo>
                    <a:pt x="233" y="1205"/>
                    <a:pt x="238" y="1226"/>
                    <a:pt x="256" y="1236"/>
                  </a:cubicBezTo>
                  <a:cubicBezTo>
                    <a:pt x="272" y="1247"/>
                    <a:pt x="293" y="1244"/>
                    <a:pt x="312" y="1252"/>
                  </a:cubicBezTo>
                  <a:cubicBezTo>
                    <a:pt x="323" y="1258"/>
                    <a:pt x="331" y="1274"/>
                    <a:pt x="344" y="1276"/>
                  </a:cubicBezTo>
                  <a:cubicBezTo>
                    <a:pt x="357" y="1279"/>
                    <a:pt x="373" y="1268"/>
                    <a:pt x="386" y="1274"/>
                  </a:cubicBezTo>
                  <a:cubicBezTo>
                    <a:pt x="405" y="1281"/>
                    <a:pt x="413" y="1308"/>
                    <a:pt x="434" y="1313"/>
                  </a:cubicBezTo>
                  <a:lnTo>
                    <a:pt x="553" y="1292"/>
                  </a:lnTo>
                  <a:cubicBezTo>
                    <a:pt x="616" y="1279"/>
                    <a:pt x="622" y="1271"/>
                    <a:pt x="627" y="1258"/>
                  </a:cubicBezTo>
                  <a:close/>
                  <a:moveTo>
                    <a:pt x="701" y="0"/>
                  </a:moveTo>
                  <a:lnTo>
                    <a:pt x="701" y="0"/>
                  </a:lnTo>
                  <a:lnTo>
                    <a:pt x="701" y="0"/>
                  </a:lnTo>
                  <a:close/>
                  <a:moveTo>
                    <a:pt x="706" y="0"/>
                  </a:moveTo>
                  <a:lnTo>
                    <a:pt x="706" y="0"/>
                  </a:lnTo>
                  <a:lnTo>
                    <a:pt x="706" y="0"/>
                  </a:lnTo>
                  <a:close/>
                  <a:moveTo>
                    <a:pt x="706" y="0"/>
                  </a:moveTo>
                  <a:lnTo>
                    <a:pt x="706" y="0"/>
                  </a:lnTo>
                  <a:lnTo>
                    <a:pt x="706" y="0"/>
                  </a:lnTo>
                  <a:close/>
                  <a:moveTo>
                    <a:pt x="214" y="771"/>
                  </a:moveTo>
                  <a:cubicBezTo>
                    <a:pt x="248" y="776"/>
                    <a:pt x="201" y="808"/>
                    <a:pt x="206" y="784"/>
                  </a:cubicBezTo>
                  <a:cubicBezTo>
                    <a:pt x="206" y="778"/>
                    <a:pt x="211" y="776"/>
                    <a:pt x="214" y="771"/>
                  </a:cubicBezTo>
                  <a:close/>
                  <a:moveTo>
                    <a:pt x="701" y="0"/>
                  </a:moveTo>
                  <a:lnTo>
                    <a:pt x="704" y="0"/>
                  </a:lnTo>
                  <a:lnTo>
                    <a:pt x="701" y="0"/>
                  </a:lnTo>
                  <a:close/>
                  <a:moveTo>
                    <a:pt x="704" y="0"/>
                  </a:moveTo>
                  <a:lnTo>
                    <a:pt x="704" y="0"/>
                  </a:lnTo>
                  <a:lnTo>
                    <a:pt x="704" y="0"/>
                  </a:lnTo>
                  <a:close/>
                  <a:moveTo>
                    <a:pt x="704" y="0"/>
                  </a:moveTo>
                  <a:lnTo>
                    <a:pt x="704" y="0"/>
                  </a:lnTo>
                  <a:lnTo>
                    <a:pt x="704" y="0"/>
                  </a:lnTo>
                  <a:lnTo>
                    <a:pt x="704" y="0"/>
                  </a:lnTo>
                  <a:lnTo>
                    <a:pt x="704" y="0"/>
                  </a:lnTo>
                  <a:lnTo>
                    <a:pt x="704" y="0"/>
                  </a:lnTo>
                  <a:lnTo>
                    <a:pt x="704" y="0"/>
                  </a:lnTo>
                  <a:lnTo>
                    <a:pt x="706" y="0"/>
                  </a:lnTo>
                  <a:lnTo>
                    <a:pt x="706" y="0"/>
                  </a:lnTo>
                  <a:lnTo>
                    <a:pt x="706" y="0"/>
                  </a:lnTo>
                  <a:lnTo>
                    <a:pt x="706" y="0"/>
                  </a:lnTo>
                  <a:lnTo>
                    <a:pt x="704" y="0"/>
                  </a:lnTo>
                  <a:close/>
                  <a:moveTo>
                    <a:pt x="706" y="0"/>
                  </a:moveTo>
                  <a:lnTo>
                    <a:pt x="706" y="0"/>
                  </a:lnTo>
                  <a:lnTo>
                    <a:pt x="706" y="0"/>
                  </a:lnTo>
                  <a:lnTo>
                    <a:pt x="706" y="0"/>
                  </a:lnTo>
                  <a:lnTo>
                    <a:pt x="709" y="0"/>
                  </a:lnTo>
                  <a:lnTo>
                    <a:pt x="706" y="0"/>
                  </a:lnTo>
                  <a:close/>
                  <a:moveTo>
                    <a:pt x="709" y="0"/>
                  </a:moveTo>
                  <a:lnTo>
                    <a:pt x="709" y="0"/>
                  </a:lnTo>
                  <a:lnTo>
                    <a:pt x="709" y="0"/>
                  </a:lnTo>
                  <a:lnTo>
                    <a:pt x="709" y="0"/>
                  </a:lnTo>
                  <a:lnTo>
                    <a:pt x="709" y="0"/>
                  </a:lnTo>
                  <a:lnTo>
                    <a:pt x="709" y="0"/>
                  </a:lnTo>
                  <a:lnTo>
                    <a:pt x="709" y="0"/>
                  </a:lnTo>
                  <a:close/>
                  <a:moveTo>
                    <a:pt x="712" y="0"/>
                  </a:moveTo>
                  <a:lnTo>
                    <a:pt x="712" y="0"/>
                  </a:lnTo>
                  <a:lnTo>
                    <a:pt x="712" y="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4" name="Austria"/>
            <p:cNvSpPr>
              <a:spLocks/>
            </p:cNvSpPr>
            <p:nvPr/>
          </p:nvSpPr>
          <p:spPr bwMode="auto">
            <a:xfrm>
              <a:off x="4015834" y="4440588"/>
              <a:ext cx="641350" cy="334963"/>
            </a:xfrm>
            <a:custGeom>
              <a:avLst/>
              <a:gdLst>
                <a:gd name="T0" fmla="*/ 35 w 1777"/>
                <a:gd name="T1" fmla="*/ 614 h 929"/>
                <a:gd name="T2" fmla="*/ 0 w 1777"/>
                <a:gd name="T3" fmla="*/ 672 h 929"/>
                <a:gd name="T4" fmla="*/ 13 w 1777"/>
                <a:gd name="T5" fmla="*/ 733 h 929"/>
                <a:gd name="T6" fmla="*/ 82 w 1777"/>
                <a:gd name="T7" fmla="*/ 760 h 929"/>
                <a:gd name="T8" fmla="*/ 209 w 1777"/>
                <a:gd name="T9" fmla="*/ 749 h 929"/>
                <a:gd name="T10" fmla="*/ 273 w 1777"/>
                <a:gd name="T11" fmla="*/ 794 h 929"/>
                <a:gd name="T12" fmla="*/ 392 w 1777"/>
                <a:gd name="T13" fmla="*/ 757 h 929"/>
                <a:gd name="T14" fmla="*/ 641 w 1777"/>
                <a:gd name="T15" fmla="*/ 712 h 929"/>
                <a:gd name="T16" fmla="*/ 662 w 1777"/>
                <a:gd name="T17" fmla="*/ 786 h 929"/>
                <a:gd name="T18" fmla="*/ 675 w 1777"/>
                <a:gd name="T19" fmla="*/ 815 h 929"/>
                <a:gd name="T20" fmla="*/ 1051 w 1777"/>
                <a:gd name="T21" fmla="*/ 895 h 929"/>
                <a:gd name="T22" fmla="*/ 1178 w 1777"/>
                <a:gd name="T23" fmla="*/ 905 h 929"/>
                <a:gd name="T24" fmla="*/ 1221 w 1777"/>
                <a:gd name="T25" fmla="*/ 910 h 929"/>
                <a:gd name="T26" fmla="*/ 1279 w 1777"/>
                <a:gd name="T27" fmla="*/ 842 h 929"/>
                <a:gd name="T28" fmla="*/ 1464 w 1777"/>
                <a:gd name="T29" fmla="*/ 794 h 929"/>
                <a:gd name="T30" fmla="*/ 1546 w 1777"/>
                <a:gd name="T31" fmla="*/ 781 h 929"/>
                <a:gd name="T32" fmla="*/ 1570 w 1777"/>
                <a:gd name="T33" fmla="*/ 733 h 929"/>
                <a:gd name="T34" fmla="*/ 1634 w 1777"/>
                <a:gd name="T35" fmla="*/ 540 h 929"/>
                <a:gd name="T36" fmla="*/ 1626 w 1777"/>
                <a:gd name="T37" fmla="*/ 437 h 929"/>
                <a:gd name="T38" fmla="*/ 1777 w 1777"/>
                <a:gd name="T39" fmla="*/ 307 h 929"/>
                <a:gd name="T40" fmla="*/ 1694 w 1777"/>
                <a:gd name="T41" fmla="*/ 69 h 929"/>
                <a:gd name="T42" fmla="*/ 1610 w 1777"/>
                <a:gd name="T43" fmla="*/ 47 h 929"/>
                <a:gd name="T44" fmla="*/ 1541 w 1777"/>
                <a:gd name="T45" fmla="*/ 79 h 929"/>
                <a:gd name="T46" fmla="*/ 1295 w 1777"/>
                <a:gd name="T47" fmla="*/ 29 h 929"/>
                <a:gd name="T48" fmla="*/ 1255 w 1777"/>
                <a:gd name="T49" fmla="*/ 8 h 929"/>
                <a:gd name="T50" fmla="*/ 1218 w 1777"/>
                <a:gd name="T51" fmla="*/ 92 h 929"/>
                <a:gd name="T52" fmla="*/ 1141 w 1777"/>
                <a:gd name="T53" fmla="*/ 143 h 929"/>
                <a:gd name="T54" fmla="*/ 993 w 1777"/>
                <a:gd name="T55" fmla="*/ 111 h 929"/>
                <a:gd name="T56" fmla="*/ 996 w 1777"/>
                <a:gd name="T57" fmla="*/ 135 h 929"/>
                <a:gd name="T58" fmla="*/ 908 w 1777"/>
                <a:gd name="T59" fmla="*/ 185 h 929"/>
                <a:gd name="T60" fmla="*/ 755 w 1777"/>
                <a:gd name="T61" fmla="*/ 349 h 929"/>
                <a:gd name="T62" fmla="*/ 797 w 1777"/>
                <a:gd name="T63" fmla="*/ 484 h 929"/>
                <a:gd name="T64" fmla="*/ 821 w 1777"/>
                <a:gd name="T65" fmla="*/ 572 h 929"/>
                <a:gd name="T66" fmla="*/ 702 w 1777"/>
                <a:gd name="T67" fmla="*/ 519 h 929"/>
                <a:gd name="T68" fmla="*/ 641 w 1777"/>
                <a:gd name="T69" fmla="*/ 497 h 929"/>
                <a:gd name="T70" fmla="*/ 630 w 1777"/>
                <a:gd name="T71" fmla="*/ 527 h 929"/>
                <a:gd name="T72" fmla="*/ 482 w 1777"/>
                <a:gd name="T73" fmla="*/ 564 h 929"/>
                <a:gd name="T74" fmla="*/ 445 w 1777"/>
                <a:gd name="T75" fmla="*/ 587 h 929"/>
                <a:gd name="T76" fmla="*/ 336 w 1777"/>
                <a:gd name="T77" fmla="*/ 585 h 929"/>
                <a:gd name="T78" fmla="*/ 328 w 1777"/>
                <a:gd name="T79" fmla="*/ 566 h 929"/>
                <a:gd name="T80" fmla="*/ 228 w 1777"/>
                <a:gd name="T81" fmla="*/ 545 h 929"/>
                <a:gd name="T82" fmla="*/ 154 w 1777"/>
                <a:gd name="T83" fmla="*/ 651 h 929"/>
                <a:gd name="T84" fmla="*/ 148 w 1777"/>
                <a:gd name="T85" fmla="*/ 622 h 929"/>
                <a:gd name="T86" fmla="*/ 133 w 1777"/>
                <a:gd name="T87" fmla="*/ 585 h 929"/>
                <a:gd name="T88" fmla="*/ 77 w 1777"/>
                <a:gd name="T89" fmla="*/ 564 h 929"/>
                <a:gd name="T90" fmla="*/ 19 w 1777"/>
                <a:gd name="T91" fmla="*/ 564 h 929"/>
                <a:gd name="T92" fmla="*/ 11 w 1777"/>
                <a:gd name="T93" fmla="*/ 56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7" h="929">
                  <a:moveTo>
                    <a:pt x="11" y="564"/>
                  </a:moveTo>
                  <a:cubicBezTo>
                    <a:pt x="11" y="582"/>
                    <a:pt x="45" y="587"/>
                    <a:pt x="35" y="614"/>
                  </a:cubicBezTo>
                  <a:cubicBezTo>
                    <a:pt x="32" y="619"/>
                    <a:pt x="21" y="617"/>
                    <a:pt x="19" y="619"/>
                  </a:cubicBezTo>
                  <a:cubicBezTo>
                    <a:pt x="16" y="627"/>
                    <a:pt x="8" y="648"/>
                    <a:pt x="0" y="672"/>
                  </a:cubicBezTo>
                  <a:lnTo>
                    <a:pt x="13" y="701"/>
                  </a:lnTo>
                  <a:lnTo>
                    <a:pt x="13" y="733"/>
                  </a:lnTo>
                  <a:cubicBezTo>
                    <a:pt x="40" y="736"/>
                    <a:pt x="82" y="741"/>
                    <a:pt x="85" y="741"/>
                  </a:cubicBezTo>
                  <a:cubicBezTo>
                    <a:pt x="90" y="746"/>
                    <a:pt x="77" y="754"/>
                    <a:pt x="82" y="760"/>
                  </a:cubicBezTo>
                  <a:cubicBezTo>
                    <a:pt x="96" y="775"/>
                    <a:pt x="111" y="786"/>
                    <a:pt x="130" y="794"/>
                  </a:cubicBezTo>
                  <a:cubicBezTo>
                    <a:pt x="172" y="815"/>
                    <a:pt x="180" y="744"/>
                    <a:pt x="209" y="749"/>
                  </a:cubicBezTo>
                  <a:cubicBezTo>
                    <a:pt x="265" y="757"/>
                    <a:pt x="207" y="786"/>
                    <a:pt x="225" y="794"/>
                  </a:cubicBezTo>
                  <a:cubicBezTo>
                    <a:pt x="268" y="815"/>
                    <a:pt x="231" y="789"/>
                    <a:pt x="273" y="794"/>
                  </a:cubicBezTo>
                  <a:cubicBezTo>
                    <a:pt x="294" y="797"/>
                    <a:pt x="315" y="852"/>
                    <a:pt x="358" y="828"/>
                  </a:cubicBezTo>
                  <a:lnTo>
                    <a:pt x="392" y="757"/>
                  </a:lnTo>
                  <a:cubicBezTo>
                    <a:pt x="413" y="741"/>
                    <a:pt x="506" y="752"/>
                    <a:pt x="530" y="749"/>
                  </a:cubicBezTo>
                  <a:cubicBezTo>
                    <a:pt x="569" y="746"/>
                    <a:pt x="601" y="712"/>
                    <a:pt x="641" y="712"/>
                  </a:cubicBezTo>
                  <a:cubicBezTo>
                    <a:pt x="651" y="712"/>
                    <a:pt x="622" y="725"/>
                    <a:pt x="620" y="736"/>
                  </a:cubicBezTo>
                  <a:cubicBezTo>
                    <a:pt x="606" y="791"/>
                    <a:pt x="641" y="754"/>
                    <a:pt x="662" y="786"/>
                  </a:cubicBezTo>
                  <a:cubicBezTo>
                    <a:pt x="667" y="794"/>
                    <a:pt x="654" y="805"/>
                    <a:pt x="659" y="815"/>
                  </a:cubicBezTo>
                  <a:cubicBezTo>
                    <a:pt x="662" y="820"/>
                    <a:pt x="670" y="810"/>
                    <a:pt x="675" y="815"/>
                  </a:cubicBezTo>
                  <a:cubicBezTo>
                    <a:pt x="726" y="852"/>
                    <a:pt x="739" y="857"/>
                    <a:pt x="808" y="868"/>
                  </a:cubicBezTo>
                  <a:cubicBezTo>
                    <a:pt x="887" y="879"/>
                    <a:pt x="969" y="881"/>
                    <a:pt x="1051" y="895"/>
                  </a:cubicBezTo>
                  <a:cubicBezTo>
                    <a:pt x="1072" y="897"/>
                    <a:pt x="1094" y="913"/>
                    <a:pt x="1115" y="916"/>
                  </a:cubicBezTo>
                  <a:cubicBezTo>
                    <a:pt x="1136" y="918"/>
                    <a:pt x="1157" y="902"/>
                    <a:pt x="1178" y="905"/>
                  </a:cubicBezTo>
                  <a:cubicBezTo>
                    <a:pt x="1191" y="908"/>
                    <a:pt x="1199" y="926"/>
                    <a:pt x="1213" y="926"/>
                  </a:cubicBezTo>
                  <a:cubicBezTo>
                    <a:pt x="1218" y="929"/>
                    <a:pt x="1215" y="913"/>
                    <a:pt x="1221" y="910"/>
                  </a:cubicBezTo>
                  <a:cubicBezTo>
                    <a:pt x="1234" y="897"/>
                    <a:pt x="1255" y="892"/>
                    <a:pt x="1268" y="876"/>
                  </a:cubicBezTo>
                  <a:cubicBezTo>
                    <a:pt x="1279" y="868"/>
                    <a:pt x="1271" y="850"/>
                    <a:pt x="1279" y="842"/>
                  </a:cubicBezTo>
                  <a:cubicBezTo>
                    <a:pt x="1329" y="802"/>
                    <a:pt x="1382" y="852"/>
                    <a:pt x="1430" y="831"/>
                  </a:cubicBezTo>
                  <a:cubicBezTo>
                    <a:pt x="1446" y="823"/>
                    <a:pt x="1448" y="799"/>
                    <a:pt x="1464" y="794"/>
                  </a:cubicBezTo>
                  <a:cubicBezTo>
                    <a:pt x="1467" y="791"/>
                    <a:pt x="1554" y="805"/>
                    <a:pt x="1557" y="802"/>
                  </a:cubicBezTo>
                  <a:cubicBezTo>
                    <a:pt x="1565" y="799"/>
                    <a:pt x="1549" y="789"/>
                    <a:pt x="1546" y="781"/>
                  </a:cubicBezTo>
                  <a:cubicBezTo>
                    <a:pt x="1541" y="754"/>
                    <a:pt x="1552" y="738"/>
                    <a:pt x="1570" y="733"/>
                  </a:cubicBezTo>
                  <a:lnTo>
                    <a:pt x="1570" y="733"/>
                  </a:lnTo>
                  <a:cubicBezTo>
                    <a:pt x="1618" y="680"/>
                    <a:pt x="1639" y="672"/>
                    <a:pt x="1663" y="632"/>
                  </a:cubicBezTo>
                  <a:cubicBezTo>
                    <a:pt x="1668" y="622"/>
                    <a:pt x="1620" y="566"/>
                    <a:pt x="1634" y="540"/>
                  </a:cubicBezTo>
                  <a:cubicBezTo>
                    <a:pt x="1652" y="503"/>
                    <a:pt x="1697" y="542"/>
                    <a:pt x="1692" y="490"/>
                  </a:cubicBezTo>
                  <a:cubicBezTo>
                    <a:pt x="1689" y="445"/>
                    <a:pt x="1610" y="450"/>
                    <a:pt x="1626" y="437"/>
                  </a:cubicBezTo>
                  <a:cubicBezTo>
                    <a:pt x="1663" y="405"/>
                    <a:pt x="1758" y="447"/>
                    <a:pt x="1774" y="418"/>
                  </a:cubicBezTo>
                  <a:cubicBezTo>
                    <a:pt x="1777" y="407"/>
                    <a:pt x="1739" y="323"/>
                    <a:pt x="1777" y="307"/>
                  </a:cubicBezTo>
                  <a:cubicBezTo>
                    <a:pt x="1745" y="272"/>
                    <a:pt x="1718" y="238"/>
                    <a:pt x="1694" y="198"/>
                  </a:cubicBezTo>
                  <a:cubicBezTo>
                    <a:pt x="1673" y="164"/>
                    <a:pt x="1750" y="108"/>
                    <a:pt x="1694" y="69"/>
                  </a:cubicBezTo>
                  <a:cubicBezTo>
                    <a:pt x="1687" y="63"/>
                    <a:pt x="1676" y="79"/>
                    <a:pt x="1668" y="79"/>
                  </a:cubicBezTo>
                  <a:cubicBezTo>
                    <a:pt x="1655" y="77"/>
                    <a:pt x="1628" y="42"/>
                    <a:pt x="1610" y="47"/>
                  </a:cubicBezTo>
                  <a:cubicBezTo>
                    <a:pt x="1597" y="53"/>
                    <a:pt x="1591" y="74"/>
                    <a:pt x="1575" y="82"/>
                  </a:cubicBezTo>
                  <a:cubicBezTo>
                    <a:pt x="1565" y="84"/>
                    <a:pt x="1552" y="79"/>
                    <a:pt x="1541" y="79"/>
                  </a:cubicBezTo>
                  <a:cubicBezTo>
                    <a:pt x="1469" y="71"/>
                    <a:pt x="1409" y="13"/>
                    <a:pt x="1332" y="13"/>
                  </a:cubicBezTo>
                  <a:cubicBezTo>
                    <a:pt x="1319" y="13"/>
                    <a:pt x="1308" y="29"/>
                    <a:pt x="1295" y="29"/>
                  </a:cubicBezTo>
                  <a:cubicBezTo>
                    <a:pt x="1289" y="26"/>
                    <a:pt x="1295" y="13"/>
                    <a:pt x="1289" y="10"/>
                  </a:cubicBezTo>
                  <a:cubicBezTo>
                    <a:pt x="1279" y="5"/>
                    <a:pt x="1263" y="0"/>
                    <a:pt x="1255" y="8"/>
                  </a:cubicBezTo>
                  <a:cubicBezTo>
                    <a:pt x="1252" y="13"/>
                    <a:pt x="1258" y="90"/>
                    <a:pt x="1252" y="95"/>
                  </a:cubicBezTo>
                  <a:cubicBezTo>
                    <a:pt x="1247" y="103"/>
                    <a:pt x="1229" y="84"/>
                    <a:pt x="1218" y="92"/>
                  </a:cubicBezTo>
                  <a:lnTo>
                    <a:pt x="1197" y="161"/>
                  </a:lnTo>
                  <a:cubicBezTo>
                    <a:pt x="1178" y="167"/>
                    <a:pt x="1160" y="143"/>
                    <a:pt x="1141" y="143"/>
                  </a:cubicBezTo>
                  <a:cubicBezTo>
                    <a:pt x="1131" y="143"/>
                    <a:pt x="1133" y="164"/>
                    <a:pt x="1123" y="167"/>
                  </a:cubicBezTo>
                  <a:cubicBezTo>
                    <a:pt x="1067" y="188"/>
                    <a:pt x="1035" y="132"/>
                    <a:pt x="993" y="111"/>
                  </a:cubicBezTo>
                  <a:lnTo>
                    <a:pt x="990" y="111"/>
                  </a:lnTo>
                  <a:cubicBezTo>
                    <a:pt x="993" y="119"/>
                    <a:pt x="996" y="127"/>
                    <a:pt x="996" y="135"/>
                  </a:cubicBezTo>
                  <a:cubicBezTo>
                    <a:pt x="993" y="206"/>
                    <a:pt x="977" y="190"/>
                    <a:pt x="921" y="177"/>
                  </a:cubicBezTo>
                  <a:cubicBezTo>
                    <a:pt x="916" y="177"/>
                    <a:pt x="911" y="180"/>
                    <a:pt x="908" y="185"/>
                  </a:cubicBezTo>
                  <a:cubicBezTo>
                    <a:pt x="903" y="212"/>
                    <a:pt x="919" y="241"/>
                    <a:pt x="892" y="262"/>
                  </a:cubicBezTo>
                  <a:cubicBezTo>
                    <a:pt x="869" y="280"/>
                    <a:pt x="757" y="307"/>
                    <a:pt x="755" y="349"/>
                  </a:cubicBezTo>
                  <a:cubicBezTo>
                    <a:pt x="755" y="349"/>
                    <a:pt x="818" y="437"/>
                    <a:pt x="818" y="439"/>
                  </a:cubicBezTo>
                  <a:cubicBezTo>
                    <a:pt x="821" y="442"/>
                    <a:pt x="784" y="474"/>
                    <a:pt x="797" y="484"/>
                  </a:cubicBezTo>
                  <a:cubicBezTo>
                    <a:pt x="826" y="511"/>
                    <a:pt x="855" y="471"/>
                    <a:pt x="831" y="558"/>
                  </a:cubicBezTo>
                  <a:cubicBezTo>
                    <a:pt x="831" y="564"/>
                    <a:pt x="826" y="572"/>
                    <a:pt x="821" y="572"/>
                  </a:cubicBezTo>
                  <a:cubicBezTo>
                    <a:pt x="736" y="548"/>
                    <a:pt x="802" y="505"/>
                    <a:pt x="763" y="503"/>
                  </a:cubicBezTo>
                  <a:cubicBezTo>
                    <a:pt x="741" y="503"/>
                    <a:pt x="723" y="521"/>
                    <a:pt x="702" y="519"/>
                  </a:cubicBezTo>
                  <a:cubicBezTo>
                    <a:pt x="691" y="516"/>
                    <a:pt x="694" y="497"/>
                    <a:pt x="686" y="495"/>
                  </a:cubicBezTo>
                  <a:cubicBezTo>
                    <a:pt x="670" y="490"/>
                    <a:pt x="654" y="503"/>
                    <a:pt x="641" y="497"/>
                  </a:cubicBezTo>
                  <a:cubicBezTo>
                    <a:pt x="636" y="495"/>
                    <a:pt x="646" y="479"/>
                    <a:pt x="641" y="479"/>
                  </a:cubicBezTo>
                  <a:cubicBezTo>
                    <a:pt x="609" y="482"/>
                    <a:pt x="638" y="524"/>
                    <a:pt x="630" y="527"/>
                  </a:cubicBezTo>
                  <a:cubicBezTo>
                    <a:pt x="593" y="537"/>
                    <a:pt x="532" y="521"/>
                    <a:pt x="498" y="535"/>
                  </a:cubicBezTo>
                  <a:cubicBezTo>
                    <a:pt x="487" y="540"/>
                    <a:pt x="493" y="558"/>
                    <a:pt x="482" y="564"/>
                  </a:cubicBezTo>
                  <a:cubicBezTo>
                    <a:pt x="471" y="572"/>
                    <a:pt x="458" y="558"/>
                    <a:pt x="448" y="566"/>
                  </a:cubicBezTo>
                  <a:cubicBezTo>
                    <a:pt x="440" y="569"/>
                    <a:pt x="450" y="582"/>
                    <a:pt x="445" y="587"/>
                  </a:cubicBezTo>
                  <a:cubicBezTo>
                    <a:pt x="442" y="590"/>
                    <a:pt x="352" y="614"/>
                    <a:pt x="342" y="609"/>
                  </a:cubicBezTo>
                  <a:cubicBezTo>
                    <a:pt x="336" y="603"/>
                    <a:pt x="342" y="590"/>
                    <a:pt x="336" y="585"/>
                  </a:cubicBezTo>
                  <a:cubicBezTo>
                    <a:pt x="334" y="580"/>
                    <a:pt x="321" y="580"/>
                    <a:pt x="318" y="574"/>
                  </a:cubicBezTo>
                  <a:cubicBezTo>
                    <a:pt x="315" y="569"/>
                    <a:pt x="331" y="572"/>
                    <a:pt x="328" y="566"/>
                  </a:cubicBezTo>
                  <a:cubicBezTo>
                    <a:pt x="318" y="532"/>
                    <a:pt x="244" y="574"/>
                    <a:pt x="223" y="550"/>
                  </a:cubicBezTo>
                  <a:cubicBezTo>
                    <a:pt x="223" y="550"/>
                    <a:pt x="228" y="548"/>
                    <a:pt x="228" y="545"/>
                  </a:cubicBezTo>
                  <a:cubicBezTo>
                    <a:pt x="212" y="535"/>
                    <a:pt x="228" y="580"/>
                    <a:pt x="223" y="598"/>
                  </a:cubicBezTo>
                  <a:cubicBezTo>
                    <a:pt x="223" y="609"/>
                    <a:pt x="172" y="670"/>
                    <a:pt x="154" y="651"/>
                  </a:cubicBezTo>
                  <a:cubicBezTo>
                    <a:pt x="143" y="640"/>
                    <a:pt x="172" y="625"/>
                    <a:pt x="164" y="614"/>
                  </a:cubicBezTo>
                  <a:cubicBezTo>
                    <a:pt x="162" y="611"/>
                    <a:pt x="154" y="622"/>
                    <a:pt x="148" y="622"/>
                  </a:cubicBezTo>
                  <a:cubicBezTo>
                    <a:pt x="143" y="622"/>
                    <a:pt x="135" y="619"/>
                    <a:pt x="133" y="614"/>
                  </a:cubicBezTo>
                  <a:cubicBezTo>
                    <a:pt x="127" y="606"/>
                    <a:pt x="146" y="595"/>
                    <a:pt x="133" y="585"/>
                  </a:cubicBezTo>
                  <a:cubicBezTo>
                    <a:pt x="122" y="577"/>
                    <a:pt x="117" y="564"/>
                    <a:pt x="106" y="558"/>
                  </a:cubicBezTo>
                  <a:cubicBezTo>
                    <a:pt x="98" y="553"/>
                    <a:pt x="88" y="566"/>
                    <a:pt x="77" y="564"/>
                  </a:cubicBezTo>
                  <a:cubicBezTo>
                    <a:pt x="72" y="558"/>
                    <a:pt x="77" y="545"/>
                    <a:pt x="72" y="540"/>
                  </a:cubicBezTo>
                  <a:cubicBezTo>
                    <a:pt x="58" y="529"/>
                    <a:pt x="61" y="577"/>
                    <a:pt x="19" y="564"/>
                  </a:cubicBezTo>
                  <a:cubicBezTo>
                    <a:pt x="16" y="561"/>
                    <a:pt x="13" y="561"/>
                    <a:pt x="11" y="561"/>
                  </a:cubicBezTo>
                  <a:lnTo>
                    <a:pt x="11" y="564"/>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5" name="Armenia"/>
            <p:cNvSpPr>
              <a:spLocks noEditPoints="1"/>
            </p:cNvSpPr>
            <p:nvPr/>
          </p:nvSpPr>
          <p:spPr bwMode="auto">
            <a:xfrm>
              <a:off x="7119396" y="4634263"/>
              <a:ext cx="381000" cy="222250"/>
            </a:xfrm>
            <a:custGeom>
              <a:avLst/>
              <a:gdLst>
                <a:gd name="T0" fmla="*/ 551 w 1057"/>
                <a:gd name="T1" fmla="*/ 130 h 617"/>
                <a:gd name="T2" fmla="*/ 379 w 1057"/>
                <a:gd name="T3" fmla="*/ 487 h 617"/>
                <a:gd name="T4" fmla="*/ 382 w 1057"/>
                <a:gd name="T5" fmla="*/ 487 h 617"/>
                <a:gd name="T6" fmla="*/ 384 w 1057"/>
                <a:gd name="T7" fmla="*/ 487 h 617"/>
                <a:gd name="T8" fmla="*/ 387 w 1057"/>
                <a:gd name="T9" fmla="*/ 487 h 617"/>
                <a:gd name="T10" fmla="*/ 387 w 1057"/>
                <a:gd name="T11" fmla="*/ 487 h 617"/>
                <a:gd name="T12" fmla="*/ 403 w 1057"/>
                <a:gd name="T13" fmla="*/ 490 h 617"/>
                <a:gd name="T14" fmla="*/ 411 w 1057"/>
                <a:gd name="T15" fmla="*/ 492 h 617"/>
                <a:gd name="T16" fmla="*/ 413 w 1057"/>
                <a:gd name="T17" fmla="*/ 492 h 617"/>
                <a:gd name="T18" fmla="*/ 419 w 1057"/>
                <a:gd name="T19" fmla="*/ 492 h 617"/>
                <a:gd name="T20" fmla="*/ 421 w 1057"/>
                <a:gd name="T21" fmla="*/ 495 h 617"/>
                <a:gd name="T22" fmla="*/ 427 w 1057"/>
                <a:gd name="T23" fmla="*/ 495 h 617"/>
                <a:gd name="T24" fmla="*/ 427 w 1057"/>
                <a:gd name="T25" fmla="*/ 495 h 617"/>
                <a:gd name="T26" fmla="*/ 429 w 1057"/>
                <a:gd name="T27" fmla="*/ 497 h 617"/>
                <a:gd name="T28" fmla="*/ 432 w 1057"/>
                <a:gd name="T29" fmla="*/ 497 h 617"/>
                <a:gd name="T30" fmla="*/ 437 w 1057"/>
                <a:gd name="T31" fmla="*/ 500 h 617"/>
                <a:gd name="T32" fmla="*/ 440 w 1057"/>
                <a:gd name="T33" fmla="*/ 500 h 617"/>
                <a:gd name="T34" fmla="*/ 440 w 1057"/>
                <a:gd name="T35" fmla="*/ 500 h 617"/>
                <a:gd name="T36" fmla="*/ 443 w 1057"/>
                <a:gd name="T37" fmla="*/ 503 h 617"/>
                <a:gd name="T38" fmla="*/ 448 w 1057"/>
                <a:gd name="T39" fmla="*/ 503 h 617"/>
                <a:gd name="T40" fmla="*/ 450 w 1057"/>
                <a:gd name="T41" fmla="*/ 505 h 617"/>
                <a:gd name="T42" fmla="*/ 453 w 1057"/>
                <a:gd name="T43" fmla="*/ 505 h 617"/>
                <a:gd name="T44" fmla="*/ 458 w 1057"/>
                <a:gd name="T45" fmla="*/ 508 h 617"/>
                <a:gd name="T46" fmla="*/ 461 w 1057"/>
                <a:gd name="T47" fmla="*/ 508 h 617"/>
                <a:gd name="T48" fmla="*/ 464 w 1057"/>
                <a:gd name="T49" fmla="*/ 511 h 617"/>
                <a:gd name="T50" fmla="*/ 466 w 1057"/>
                <a:gd name="T51" fmla="*/ 511 h 617"/>
                <a:gd name="T52" fmla="*/ 495 w 1057"/>
                <a:gd name="T53" fmla="*/ 524 h 617"/>
                <a:gd name="T54" fmla="*/ 503 w 1057"/>
                <a:gd name="T55" fmla="*/ 527 h 617"/>
                <a:gd name="T56" fmla="*/ 633 w 1057"/>
                <a:gd name="T57" fmla="*/ 521 h 617"/>
                <a:gd name="T58" fmla="*/ 755 w 1057"/>
                <a:gd name="T59" fmla="*/ 450 h 617"/>
                <a:gd name="T60" fmla="*/ 871 w 1057"/>
                <a:gd name="T61" fmla="*/ 516 h 617"/>
                <a:gd name="T62" fmla="*/ 1001 w 1057"/>
                <a:gd name="T63" fmla="*/ 580 h 617"/>
                <a:gd name="T64" fmla="*/ 1051 w 1057"/>
                <a:gd name="T65" fmla="*/ 569 h 617"/>
                <a:gd name="T66" fmla="*/ 975 w 1057"/>
                <a:gd name="T67" fmla="*/ 482 h 617"/>
                <a:gd name="T68" fmla="*/ 932 w 1057"/>
                <a:gd name="T69" fmla="*/ 410 h 617"/>
                <a:gd name="T70" fmla="*/ 715 w 1057"/>
                <a:gd name="T71" fmla="*/ 331 h 617"/>
                <a:gd name="T72" fmla="*/ 726 w 1057"/>
                <a:gd name="T73" fmla="*/ 294 h 617"/>
                <a:gd name="T74" fmla="*/ 540 w 1057"/>
                <a:gd name="T75" fmla="*/ 63 h 617"/>
                <a:gd name="T76" fmla="*/ 382 w 1057"/>
                <a:gd name="T77" fmla="*/ 58 h 617"/>
                <a:gd name="T78" fmla="*/ 337 w 1057"/>
                <a:gd name="T79" fmla="*/ 0 h 617"/>
                <a:gd name="T80" fmla="*/ 313 w 1057"/>
                <a:gd name="T81" fmla="*/ 42 h 617"/>
                <a:gd name="T82" fmla="*/ 3 w 1057"/>
                <a:gd name="T83" fmla="*/ 243 h 617"/>
                <a:gd name="T84" fmla="*/ 130 w 1057"/>
                <a:gd name="T85" fmla="*/ 347 h 617"/>
                <a:gd name="T86" fmla="*/ 186 w 1057"/>
                <a:gd name="T87" fmla="*/ 540 h 617"/>
                <a:gd name="T88" fmla="*/ 384 w 1057"/>
                <a:gd name="T89" fmla="*/ 6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7" h="617">
                  <a:moveTo>
                    <a:pt x="551" y="130"/>
                  </a:moveTo>
                  <a:cubicBezTo>
                    <a:pt x="585" y="135"/>
                    <a:pt x="538" y="167"/>
                    <a:pt x="543" y="143"/>
                  </a:cubicBezTo>
                  <a:cubicBezTo>
                    <a:pt x="543" y="137"/>
                    <a:pt x="548" y="135"/>
                    <a:pt x="551" y="130"/>
                  </a:cubicBezTo>
                  <a:moveTo>
                    <a:pt x="374" y="487"/>
                  </a:moveTo>
                  <a:lnTo>
                    <a:pt x="376" y="487"/>
                  </a:lnTo>
                  <a:lnTo>
                    <a:pt x="379" y="487"/>
                  </a:lnTo>
                  <a:lnTo>
                    <a:pt x="379" y="487"/>
                  </a:lnTo>
                  <a:lnTo>
                    <a:pt x="379" y="487"/>
                  </a:lnTo>
                  <a:lnTo>
                    <a:pt x="382" y="487"/>
                  </a:lnTo>
                  <a:lnTo>
                    <a:pt x="384" y="487"/>
                  </a:lnTo>
                  <a:lnTo>
                    <a:pt x="384" y="487"/>
                  </a:lnTo>
                  <a:lnTo>
                    <a:pt x="384" y="487"/>
                  </a:lnTo>
                  <a:lnTo>
                    <a:pt x="384" y="487"/>
                  </a:lnTo>
                  <a:lnTo>
                    <a:pt x="387" y="487"/>
                  </a:lnTo>
                  <a:lnTo>
                    <a:pt x="387" y="487"/>
                  </a:lnTo>
                  <a:lnTo>
                    <a:pt x="387" y="487"/>
                  </a:lnTo>
                  <a:lnTo>
                    <a:pt x="387" y="487"/>
                  </a:lnTo>
                  <a:lnTo>
                    <a:pt x="387" y="487"/>
                  </a:lnTo>
                  <a:cubicBezTo>
                    <a:pt x="392" y="487"/>
                    <a:pt x="398" y="490"/>
                    <a:pt x="403" y="490"/>
                  </a:cubicBezTo>
                  <a:lnTo>
                    <a:pt x="403" y="490"/>
                  </a:lnTo>
                  <a:lnTo>
                    <a:pt x="403" y="490"/>
                  </a:lnTo>
                  <a:lnTo>
                    <a:pt x="408" y="490"/>
                  </a:lnTo>
                  <a:lnTo>
                    <a:pt x="408" y="490"/>
                  </a:lnTo>
                  <a:cubicBezTo>
                    <a:pt x="408" y="490"/>
                    <a:pt x="411" y="490"/>
                    <a:pt x="411" y="492"/>
                  </a:cubicBezTo>
                  <a:lnTo>
                    <a:pt x="411" y="492"/>
                  </a:lnTo>
                  <a:lnTo>
                    <a:pt x="411" y="492"/>
                  </a:lnTo>
                  <a:lnTo>
                    <a:pt x="413" y="492"/>
                  </a:lnTo>
                  <a:lnTo>
                    <a:pt x="416" y="492"/>
                  </a:lnTo>
                  <a:lnTo>
                    <a:pt x="416" y="492"/>
                  </a:lnTo>
                  <a:lnTo>
                    <a:pt x="419" y="492"/>
                  </a:lnTo>
                  <a:lnTo>
                    <a:pt x="419" y="492"/>
                  </a:lnTo>
                  <a:lnTo>
                    <a:pt x="419" y="492"/>
                  </a:lnTo>
                  <a:cubicBezTo>
                    <a:pt x="419" y="495"/>
                    <a:pt x="421" y="495"/>
                    <a:pt x="421" y="495"/>
                  </a:cubicBezTo>
                  <a:lnTo>
                    <a:pt x="424" y="495"/>
                  </a:lnTo>
                  <a:lnTo>
                    <a:pt x="424" y="495"/>
                  </a:lnTo>
                  <a:lnTo>
                    <a:pt x="427" y="495"/>
                  </a:lnTo>
                  <a:lnTo>
                    <a:pt x="427" y="495"/>
                  </a:lnTo>
                  <a:lnTo>
                    <a:pt x="427" y="495"/>
                  </a:lnTo>
                  <a:lnTo>
                    <a:pt x="427" y="495"/>
                  </a:lnTo>
                  <a:lnTo>
                    <a:pt x="429" y="497"/>
                  </a:lnTo>
                  <a:lnTo>
                    <a:pt x="429" y="497"/>
                  </a:lnTo>
                  <a:lnTo>
                    <a:pt x="429" y="497"/>
                  </a:lnTo>
                  <a:lnTo>
                    <a:pt x="432" y="497"/>
                  </a:lnTo>
                  <a:lnTo>
                    <a:pt x="432" y="497"/>
                  </a:lnTo>
                  <a:lnTo>
                    <a:pt x="432" y="497"/>
                  </a:lnTo>
                  <a:lnTo>
                    <a:pt x="432" y="497"/>
                  </a:lnTo>
                  <a:lnTo>
                    <a:pt x="435" y="497"/>
                  </a:lnTo>
                  <a:lnTo>
                    <a:pt x="437" y="500"/>
                  </a:lnTo>
                  <a:lnTo>
                    <a:pt x="437" y="500"/>
                  </a:lnTo>
                  <a:lnTo>
                    <a:pt x="437" y="500"/>
                  </a:lnTo>
                  <a:lnTo>
                    <a:pt x="440" y="500"/>
                  </a:lnTo>
                  <a:lnTo>
                    <a:pt x="440" y="500"/>
                  </a:lnTo>
                  <a:lnTo>
                    <a:pt x="440" y="500"/>
                  </a:lnTo>
                  <a:lnTo>
                    <a:pt x="440" y="500"/>
                  </a:lnTo>
                  <a:lnTo>
                    <a:pt x="443" y="500"/>
                  </a:lnTo>
                  <a:lnTo>
                    <a:pt x="443" y="503"/>
                  </a:lnTo>
                  <a:lnTo>
                    <a:pt x="443" y="503"/>
                  </a:lnTo>
                  <a:lnTo>
                    <a:pt x="445" y="503"/>
                  </a:lnTo>
                  <a:lnTo>
                    <a:pt x="445" y="503"/>
                  </a:lnTo>
                  <a:lnTo>
                    <a:pt x="448" y="503"/>
                  </a:lnTo>
                  <a:lnTo>
                    <a:pt x="448" y="503"/>
                  </a:lnTo>
                  <a:cubicBezTo>
                    <a:pt x="448" y="503"/>
                    <a:pt x="450" y="503"/>
                    <a:pt x="450" y="505"/>
                  </a:cubicBezTo>
                  <a:lnTo>
                    <a:pt x="450" y="505"/>
                  </a:lnTo>
                  <a:lnTo>
                    <a:pt x="453" y="505"/>
                  </a:lnTo>
                  <a:lnTo>
                    <a:pt x="453" y="505"/>
                  </a:lnTo>
                  <a:lnTo>
                    <a:pt x="453" y="505"/>
                  </a:lnTo>
                  <a:lnTo>
                    <a:pt x="453" y="505"/>
                  </a:lnTo>
                  <a:lnTo>
                    <a:pt x="456" y="505"/>
                  </a:lnTo>
                  <a:cubicBezTo>
                    <a:pt x="456" y="508"/>
                    <a:pt x="458" y="508"/>
                    <a:pt x="458" y="508"/>
                  </a:cubicBezTo>
                  <a:lnTo>
                    <a:pt x="458" y="508"/>
                  </a:lnTo>
                  <a:lnTo>
                    <a:pt x="461" y="508"/>
                  </a:lnTo>
                  <a:lnTo>
                    <a:pt x="461" y="508"/>
                  </a:lnTo>
                  <a:lnTo>
                    <a:pt x="461" y="508"/>
                  </a:lnTo>
                  <a:lnTo>
                    <a:pt x="464" y="511"/>
                  </a:lnTo>
                  <a:lnTo>
                    <a:pt x="464" y="511"/>
                  </a:lnTo>
                  <a:lnTo>
                    <a:pt x="466" y="511"/>
                  </a:lnTo>
                  <a:lnTo>
                    <a:pt x="466" y="511"/>
                  </a:lnTo>
                  <a:lnTo>
                    <a:pt x="466" y="511"/>
                  </a:lnTo>
                  <a:cubicBezTo>
                    <a:pt x="477" y="516"/>
                    <a:pt x="485" y="519"/>
                    <a:pt x="493" y="521"/>
                  </a:cubicBezTo>
                  <a:lnTo>
                    <a:pt x="493" y="521"/>
                  </a:lnTo>
                  <a:lnTo>
                    <a:pt x="495" y="524"/>
                  </a:lnTo>
                  <a:lnTo>
                    <a:pt x="495" y="524"/>
                  </a:lnTo>
                  <a:cubicBezTo>
                    <a:pt x="498" y="524"/>
                    <a:pt x="501" y="524"/>
                    <a:pt x="501" y="527"/>
                  </a:cubicBezTo>
                  <a:lnTo>
                    <a:pt x="503" y="527"/>
                  </a:lnTo>
                  <a:cubicBezTo>
                    <a:pt x="506" y="529"/>
                    <a:pt x="509" y="529"/>
                    <a:pt x="514" y="532"/>
                  </a:cubicBezTo>
                  <a:cubicBezTo>
                    <a:pt x="530" y="511"/>
                    <a:pt x="540" y="479"/>
                    <a:pt x="564" y="474"/>
                  </a:cubicBezTo>
                  <a:cubicBezTo>
                    <a:pt x="630" y="458"/>
                    <a:pt x="607" y="553"/>
                    <a:pt x="633" y="521"/>
                  </a:cubicBezTo>
                  <a:cubicBezTo>
                    <a:pt x="638" y="516"/>
                    <a:pt x="633" y="500"/>
                    <a:pt x="641" y="497"/>
                  </a:cubicBezTo>
                  <a:cubicBezTo>
                    <a:pt x="662" y="495"/>
                    <a:pt x="681" y="516"/>
                    <a:pt x="702" y="511"/>
                  </a:cubicBezTo>
                  <a:lnTo>
                    <a:pt x="755" y="450"/>
                  </a:lnTo>
                  <a:cubicBezTo>
                    <a:pt x="805" y="421"/>
                    <a:pt x="795" y="511"/>
                    <a:pt x="800" y="511"/>
                  </a:cubicBezTo>
                  <a:cubicBezTo>
                    <a:pt x="818" y="513"/>
                    <a:pt x="840" y="508"/>
                    <a:pt x="861" y="511"/>
                  </a:cubicBezTo>
                  <a:cubicBezTo>
                    <a:pt x="863" y="511"/>
                    <a:pt x="871" y="513"/>
                    <a:pt x="871" y="516"/>
                  </a:cubicBezTo>
                  <a:cubicBezTo>
                    <a:pt x="874" y="527"/>
                    <a:pt x="866" y="537"/>
                    <a:pt x="871" y="545"/>
                  </a:cubicBezTo>
                  <a:cubicBezTo>
                    <a:pt x="871" y="545"/>
                    <a:pt x="943" y="601"/>
                    <a:pt x="964" y="617"/>
                  </a:cubicBezTo>
                  <a:cubicBezTo>
                    <a:pt x="969" y="609"/>
                    <a:pt x="977" y="595"/>
                    <a:pt x="1001" y="580"/>
                  </a:cubicBezTo>
                  <a:cubicBezTo>
                    <a:pt x="1014" y="569"/>
                    <a:pt x="1041" y="582"/>
                    <a:pt x="1051" y="569"/>
                  </a:cubicBezTo>
                  <a:cubicBezTo>
                    <a:pt x="1051" y="569"/>
                    <a:pt x="1054" y="558"/>
                    <a:pt x="1057" y="545"/>
                  </a:cubicBezTo>
                  <a:cubicBezTo>
                    <a:pt x="1054" y="556"/>
                    <a:pt x="1054" y="564"/>
                    <a:pt x="1051" y="569"/>
                  </a:cubicBezTo>
                  <a:lnTo>
                    <a:pt x="1049" y="564"/>
                  </a:lnTo>
                  <a:cubicBezTo>
                    <a:pt x="1028" y="545"/>
                    <a:pt x="1030" y="508"/>
                    <a:pt x="1006" y="495"/>
                  </a:cubicBezTo>
                  <a:cubicBezTo>
                    <a:pt x="998" y="490"/>
                    <a:pt x="975" y="500"/>
                    <a:pt x="975" y="482"/>
                  </a:cubicBezTo>
                  <a:cubicBezTo>
                    <a:pt x="975" y="476"/>
                    <a:pt x="977" y="474"/>
                    <a:pt x="980" y="471"/>
                  </a:cubicBezTo>
                  <a:cubicBezTo>
                    <a:pt x="990" y="463"/>
                    <a:pt x="1020" y="463"/>
                    <a:pt x="1020" y="450"/>
                  </a:cubicBezTo>
                  <a:cubicBezTo>
                    <a:pt x="1017" y="397"/>
                    <a:pt x="932" y="452"/>
                    <a:pt x="932" y="410"/>
                  </a:cubicBezTo>
                  <a:cubicBezTo>
                    <a:pt x="930" y="381"/>
                    <a:pt x="969" y="389"/>
                    <a:pt x="953" y="352"/>
                  </a:cubicBezTo>
                  <a:cubicBezTo>
                    <a:pt x="940" y="328"/>
                    <a:pt x="882" y="381"/>
                    <a:pt x="866" y="381"/>
                  </a:cubicBezTo>
                  <a:cubicBezTo>
                    <a:pt x="818" y="384"/>
                    <a:pt x="765" y="333"/>
                    <a:pt x="715" y="331"/>
                  </a:cubicBezTo>
                  <a:cubicBezTo>
                    <a:pt x="699" y="331"/>
                    <a:pt x="683" y="341"/>
                    <a:pt x="665" y="339"/>
                  </a:cubicBezTo>
                  <a:cubicBezTo>
                    <a:pt x="660" y="339"/>
                    <a:pt x="665" y="328"/>
                    <a:pt x="668" y="325"/>
                  </a:cubicBezTo>
                  <a:cubicBezTo>
                    <a:pt x="683" y="310"/>
                    <a:pt x="710" y="307"/>
                    <a:pt x="726" y="294"/>
                  </a:cubicBezTo>
                  <a:cubicBezTo>
                    <a:pt x="734" y="288"/>
                    <a:pt x="728" y="222"/>
                    <a:pt x="723" y="214"/>
                  </a:cubicBezTo>
                  <a:cubicBezTo>
                    <a:pt x="718" y="201"/>
                    <a:pt x="559" y="212"/>
                    <a:pt x="517" y="156"/>
                  </a:cubicBezTo>
                  <a:cubicBezTo>
                    <a:pt x="493" y="124"/>
                    <a:pt x="578" y="82"/>
                    <a:pt x="540" y="63"/>
                  </a:cubicBezTo>
                  <a:cubicBezTo>
                    <a:pt x="522" y="55"/>
                    <a:pt x="501" y="63"/>
                    <a:pt x="482" y="55"/>
                  </a:cubicBezTo>
                  <a:cubicBezTo>
                    <a:pt x="477" y="53"/>
                    <a:pt x="485" y="32"/>
                    <a:pt x="477" y="32"/>
                  </a:cubicBezTo>
                  <a:cubicBezTo>
                    <a:pt x="458" y="34"/>
                    <a:pt x="395" y="69"/>
                    <a:pt x="382" y="58"/>
                  </a:cubicBezTo>
                  <a:cubicBezTo>
                    <a:pt x="368" y="45"/>
                    <a:pt x="445" y="13"/>
                    <a:pt x="382" y="13"/>
                  </a:cubicBezTo>
                  <a:cubicBezTo>
                    <a:pt x="371" y="13"/>
                    <a:pt x="366" y="26"/>
                    <a:pt x="358" y="24"/>
                  </a:cubicBezTo>
                  <a:cubicBezTo>
                    <a:pt x="347" y="21"/>
                    <a:pt x="345" y="8"/>
                    <a:pt x="337" y="0"/>
                  </a:cubicBezTo>
                  <a:cubicBezTo>
                    <a:pt x="334" y="5"/>
                    <a:pt x="331" y="13"/>
                    <a:pt x="326" y="16"/>
                  </a:cubicBezTo>
                  <a:cubicBezTo>
                    <a:pt x="315" y="21"/>
                    <a:pt x="284" y="26"/>
                    <a:pt x="294" y="32"/>
                  </a:cubicBezTo>
                  <a:cubicBezTo>
                    <a:pt x="300" y="34"/>
                    <a:pt x="318" y="37"/>
                    <a:pt x="313" y="42"/>
                  </a:cubicBezTo>
                  <a:cubicBezTo>
                    <a:pt x="268" y="74"/>
                    <a:pt x="194" y="85"/>
                    <a:pt x="157" y="119"/>
                  </a:cubicBezTo>
                  <a:cubicBezTo>
                    <a:pt x="106" y="159"/>
                    <a:pt x="69" y="209"/>
                    <a:pt x="6" y="241"/>
                  </a:cubicBezTo>
                  <a:lnTo>
                    <a:pt x="3" y="243"/>
                  </a:lnTo>
                  <a:cubicBezTo>
                    <a:pt x="3" y="241"/>
                    <a:pt x="0" y="238"/>
                    <a:pt x="0" y="235"/>
                  </a:cubicBezTo>
                  <a:cubicBezTo>
                    <a:pt x="6" y="243"/>
                    <a:pt x="3" y="257"/>
                    <a:pt x="11" y="265"/>
                  </a:cubicBezTo>
                  <a:cubicBezTo>
                    <a:pt x="32" y="283"/>
                    <a:pt x="114" y="278"/>
                    <a:pt x="130" y="347"/>
                  </a:cubicBezTo>
                  <a:cubicBezTo>
                    <a:pt x="138" y="384"/>
                    <a:pt x="114" y="445"/>
                    <a:pt x="143" y="476"/>
                  </a:cubicBezTo>
                  <a:cubicBezTo>
                    <a:pt x="159" y="492"/>
                    <a:pt x="183" y="497"/>
                    <a:pt x="194" y="516"/>
                  </a:cubicBezTo>
                  <a:cubicBezTo>
                    <a:pt x="199" y="521"/>
                    <a:pt x="178" y="540"/>
                    <a:pt x="186" y="540"/>
                  </a:cubicBezTo>
                  <a:cubicBezTo>
                    <a:pt x="273" y="537"/>
                    <a:pt x="313" y="490"/>
                    <a:pt x="374" y="487"/>
                  </a:cubicBezTo>
                  <a:close/>
                  <a:moveTo>
                    <a:pt x="371" y="63"/>
                  </a:moveTo>
                  <a:cubicBezTo>
                    <a:pt x="376" y="66"/>
                    <a:pt x="382" y="66"/>
                    <a:pt x="384" y="69"/>
                  </a:cubicBezTo>
                  <a:cubicBezTo>
                    <a:pt x="390" y="82"/>
                    <a:pt x="339" y="82"/>
                    <a:pt x="371" y="6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6" name="Andorra"/>
            <p:cNvSpPr>
              <a:spLocks/>
            </p:cNvSpPr>
            <p:nvPr/>
          </p:nvSpPr>
          <p:spPr bwMode="auto">
            <a:xfrm>
              <a:off x="3249071" y="5204176"/>
              <a:ext cx="52388" cy="36513"/>
            </a:xfrm>
            <a:custGeom>
              <a:avLst/>
              <a:gdLst>
                <a:gd name="T0" fmla="*/ 119 w 146"/>
                <a:gd name="T1" fmla="*/ 68 h 103"/>
                <a:gd name="T2" fmla="*/ 72 w 146"/>
                <a:gd name="T3" fmla="*/ 5 h 103"/>
                <a:gd name="T4" fmla="*/ 119 w 146"/>
                <a:gd name="T5" fmla="*/ 68 h 103"/>
              </a:gdLst>
              <a:ahLst/>
              <a:cxnLst>
                <a:cxn ang="0">
                  <a:pos x="T0" y="T1"/>
                </a:cxn>
                <a:cxn ang="0">
                  <a:pos x="T2" y="T3"/>
                </a:cxn>
                <a:cxn ang="0">
                  <a:pos x="T4" y="T5"/>
                </a:cxn>
              </a:cxnLst>
              <a:rect l="0" t="0" r="r" b="b"/>
              <a:pathLst>
                <a:path w="146" h="103">
                  <a:moveTo>
                    <a:pt x="119" y="68"/>
                  </a:moveTo>
                  <a:cubicBezTo>
                    <a:pt x="0" y="103"/>
                    <a:pt x="66" y="5"/>
                    <a:pt x="72" y="5"/>
                  </a:cubicBezTo>
                  <a:cubicBezTo>
                    <a:pt x="140" y="0"/>
                    <a:pt x="146" y="34"/>
                    <a:pt x="119" y="6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7" name="Algeria"/>
            <p:cNvSpPr>
              <a:spLocks/>
            </p:cNvSpPr>
            <p:nvPr/>
          </p:nvSpPr>
          <p:spPr bwMode="auto">
            <a:xfrm>
              <a:off x="2782346" y="5931251"/>
              <a:ext cx="1139825" cy="241300"/>
            </a:xfrm>
            <a:custGeom>
              <a:avLst/>
              <a:gdLst>
                <a:gd name="T0" fmla="*/ 3150 w 3166"/>
                <a:gd name="T1" fmla="*/ 88 h 668"/>
                <a:gd name="T2" fmla="*/ 3150 w 3166"/>
                <a:gd name="T3" fmla="*/ 98 h 668"/>
                <a:gd name="T4" fmla="*/ 3158 w 3166"/>
                <a:gd name="T5" fmla="*/ 112 h 668"/>
                <a:gd name="T6" fmla="*/ 3092 w 3166"/>
                <a:gd name="T7" fmla="*/ 138 h 668"/>
                <a:gd name="T8" fmla="*/ 3100 w 3166"/>
                <a:gd name="T9" fmla="*/ 183 h 668"/>
                <a:gd name="T10" fmla="*/ 3023 w 3166"/>
                <a:gd name="T11" fmla="*/ 228 h 668"/>
                <a:gd name="T12" fmla="*/ 3076 w 3166"/>
                <a:gd name="T13" fmla="*/ 252 h 668"/>
                <a:gd name="T14" fmla="*/ 3044 w 3166"/>
                <a:gd name="T15" fmla="*/ 440 h 668"/>
                <a:gd name="T16" fmla="*/ 3068 w 3166"/>
                <a:gd name="T17" fmla="*/ 572 h 668"/>
                <a:gd name="T18" fmla="*/ 3049 w 3166"/>
                <a:gd name="T19" fmla="*/ 636 h 668"/>
                <a:gd name="T20" fmla="*/ 3092 w 3166"/>
                <a:gd name="T21" fmla="*/ 668 h 668"/>
                <a:gd name="T22" fmla="*/ 148 w 3166"/>
                <a:gd name="T23" fmla="*/ 668 h 668"/>
                <a:gd name="T24" fmla="*/ 148 w 3166"/>
                <a:gd name="T25" fmla="*/ 665 h 668"/>
                <a:gd name="T26" fmla="*/ 106 w 3166"/>
                <a:gd name="T27" fmla="*/ 617 h 668"/>
                <a:gd name="T28" fmla="*/ 140 w 3166"/>
                <a:gd name="T29" fmla="*/ 572 h 668"/>
                <a:gd name="T30" fmla="*/ 23 w 3166"/>
                <a:gd name="T31" fmla="*/ 437 h 668"/>
                <a:gd name="T32" fmla="*/ 5 w 3166"/>
                <a:gd name="T33" fmla="*/ 416 h 668"/>
                <a:gd name="T34" fmla="*/ 0 w 3166"/>
                <a:gd name="T35" fmla="*/ 413 h 668"/>
                <a:gd name="T36" fmla="*/ 92 w 3166"/>
                <a:gd name="T37" fmla="*/ 456 h 668"/>
                <a:gd name="T38" fmla="*/ 307 w 3166"/>
                <a:gd name="T39" fmla="*/ 379 h 668"/>
                <a:gd name="T40" fmla="*/ 386 w 3166"/>
                <a:gd name="T41" fmla="*/ 286 h 668"/>
                <a:gd name="T42" fmla="*/ 497 w 3166"/>
                <a:gd name="T43" fmla="*/ 292 h 668"/>
                <a:gd name="T44" fmla="*/ 585 w 3166"/>
                <a:gd name="T45" fmla="*/ 239 h 668"/>
                <a:gd name="T46" fmla="*/ 651 w 3166"/>
                <a:gd name="T47" fmla="*/ 289 h 668"/>
                <a:gd name="T48" fmla="*/ 733 w 3166"/>
                <a:gd name="T49" fmla="*/ 207 h 668"/>
                <a:gd name="T50" fmla="*/ 1008 w 3166"/>
                <a:gd name="T51" fmla="*/ 93 h 668"/>
                <a:gd name="T52" fmla="*/ 1286 w 3166"/>
                <a:gd name="T53" fmla="*/ 96 h 668"/>
                <a:gd name="T54" fmla="*/ 1374 w 3166"/>
                <a:gd name="T55" fmla="*/ 83 h 668"/>
                <a:gd name="T56" fmla="*/ 1395 w 3166"/>
                <a:gd name="T57" fmla="*/ 96 h 668"/>
                <a:gd name="T58" fmla="*/ 1437 w 3166"/>
                <a:gd name="T59" fmla="*/ 106 h 668"/>
                <a:gd name="T60" fmla="*/ 1548 w 3166"/>
                <a:gd name="T61" fmla="*/ 43 h 668"/>
                <a:gd name="T62" fmla="*/ 1625 w 3166"/>
                <a:gd name="T63" fmla="*/ 67 h 668"/>
                <a:gd name="T64" fmla="*/ 1636 w 3166"/>
                <a:gd name="T65" fmla="*/ 45 h 668"/>
                <a:gd name="T66" fmla="*/ 1649 w 3166"/>
                <a:gd name="T67" fmla="*/ 59 h 668"/>
                <a:gd name="T68" fmla="*/ 1702 w 3166"/>
                <a:gd name="T69" fmla="*/ 67 h 668"/>
                <a:gd name="T70" fmla="*/ 1818 w 3166"/>
                <a:gd name="T71" fmla="*/ 27 h 668"/>
                <a:gd name="T72" fmla="*/ 1877 w 3166"/>
                <a:gd name="T73" fmla="*/ 43 h 668"/>
                <a:gd name="T74" fmla="*/ 2070 w 3166"/>
                <a:gd name="T75" fmla="*/ 51 h 668"/>
                <a:gd name="T76" fmla="*/ 2218 w 3166"/>
                <a:gd name="T77" fmla="*/ 154 h 668"/>
                <a:gd name="T78" fmla="*/ 2292 w 3166"/>
                <a:gd name="T79" fmla="*/ 112 h 668"/>
                <a:gd name="T80" fmla="*/ 2478 w 3166"/>
                <a:gd name="T81" fmla="*/ 69 h 668"/>
                <a:gd name="T82" fmla="*/ 2546 w 3166"/>
                <a:gd name="T83" fmla="*/ 16 h 668"/>
                <a:gd name="T84" fmla="*/ 2581 w 3166"/>
                <a:gd name="T85" fmla="*/ 59 h 668"/>
                <a:gd name="T86" fmla="*/ 2647 w 3166"/>
                <a:gd name="T87" fmla="*/ 67 h 668"/>
                <a:gd name="T88" fmla="*/ 2652 w 3166"/>
                <a:gd name="T89" fmla="*/ 72 h 668"/>
                <a:gd name="T90" fmla="*/ 2679 w 3166"/>
                <a:gd name="T91" fmla="*/ 90 h 668"/>
                <a:gd name="T92" fmla="*/ 2755 w 3166"/>
                <a:gd name="T93" fmla="*/ 24 h 668"/>
                <a:gd name="T94" fmla="*/ 2957 w 3166"/>
                <a:gd name="T95" fmla="*/ 112 h 668"/>
                <a:gd name="T96" fmla="*/ 3041 w 3166"/>
                <a:gd name="T97" fmla="*/ 80 h 668"/>
                <a:gd name="T98" fmla="*/ 3150 w 3166"/>
                <a:gd name="T99" fmla="*/ 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6" h="668">
                  <a:moveTo>
                    <a:pt x="3150" y="88"/>
                  </a:moveTo>
                  <a:cubicBezTo>
                    <a:pt x="3150" y="93"/>
                    <a:pt x="3147" y="96"/>
                    <a:pt x="3150" y="98"/>
                  </a:cubicBezTo>
                  <a:cubicBezTo>
                    <a:pt x="3150" y="104"/>
                    <a:pt x="3155" y="106"/>
                    <a:pt x="3158" y="112"/>
                  </a:cubicBezTo>
                  <a:cubicBezTo>
                    <a:pt x="3166" y="135"/>
                    <a:pt x="3102" y="133"/>
                    <a:pt x="3092" y="138"/>
                  </a:cubicBezTo>
                  <a:cubicBezTo>
                    <a:pt x="3068" y="149"/>
                    <a:pt x="3142" y="149"/>
                    <a:pt x="3100" y="183"/>
                  </a:cubicBezTo>
                  <a:cubicBezTo>
                    <a:pt x="3076" y="204"/>
                    <a:pt x="3044" y="199"/>
                    <a:pt x="3023" y="228"/>
                  </a:cubicBezTo>
                  <a:cubicBezTo>
                    <a:pt x="3012" y="244"/>
                    <a:pt x="3065" y="236"/>
                    <a:pt x="3076" y="252"/>
                  </a:cubicBezTo>
                  <a:cubicBezTo>
                    <a:pt x="3078" y="257"/>
                    <a:pt x="3044" y="419"/>
                    <a:pt x="3044" y="440"/>
                  </a:cubicBezTo>
                  <a:cubicBezTo>
                    <a:pt x="3039" y="498"/>
                    <a:pt x="3073" y="514"/>
                    <a:pt x="3068" y="572"/>
                  </a:cubicBezTo>
                  <a:cubicBezTo>
                    <a:pt x="3065" y="628"/>
                    <a:pt x="3039" y="572"/>
                    <a:pt x="3049" y="636"/>
                  </a:cubicBezTo>
                  <a:cubicBezTo>
                    <a:pt x="3052" y="654"/>
                    <a:pt x="3094" y="654"/>
                    <a:pt x="3092" y="668"/>
                  </a:cubicBezTo>
                  <a:lnTo>
                    <a:pt x="148" y="668"/>
                  </a:lnTo>
                  <a:lnTo>
                    <a:pt x="148" y="665"/>
                  </a:lnTo>
                  <a:cubicBezTo>
                    <a:pt x="145" y="644"/>
                    <a:pt x="106" y="638"/>
                    <a:pt x="106" y="617"/>
                  </a:cubicBezTo>
                  <a:cubicBezTo>
                    <a:pt x="103" y="599"/>
                    <a:pt x="137" y="591"/>
                    <a:pt x="140" y="572"/>
                  </a:cubicBezTo>
                  <a:cubicBezTo>
                    <a:pt x="140" y="562"/>
                    <a:pt x="31" y="466"/>
                    <a:pt x="23" y="437"/>
                  </a:cubicBezTo>
                  <a:lnTo>
                    <a:pt x="5" y="416"/>
                  </a:lnTo>
                  <a:cubicBezTo>
                    <a:pt x="2" y="416"/>
                    <a:pt x="0" y="413"/>
                    <a:pt x="0" y="413"/>
                  </a:cubicBezTo>
                  <a:cubicBezTo>
                    <a:pt x="31" y="427"/>
                    <a:pt x="34" y="450"/>
                    <a:pt x="92" y="456"/>
                  </a:cubicBezTo>
                  <a:cubicBezTo>
                    <a:pt x="121" y="456"/>
                    <a:pt x="294" y="392"/>
                    <a:pt x="307" y="379"/>
                  </a:cubicBezTo>
                  <a:cubicBezTo>
                    <a:pt x="344" y="342"/>
                    <a:pt x="333" y="310"/>
                    <a:pt x="386" y="286"/>
                  </a:cubicBezTo>
                  <a:cubicBezTo>
                    <a:pt x="450" y="257"/>
                    <a:pt x="489" y="292"/>
                    <a:pt x="497" y="292"/>
                  </a:cubicBezTo>
                  <a:cubicBezTo>
                    <a:pt x="548" y="276"/>
                    <a:pt x="540" y="228"/>
                    <a:pt x="585" y="239"/>
                  </a:cubicBezTo>
                  <a:cubicBezTo>
                    <a:pt x="651" y="257"/>
                    <a:pt x="524" y="273"/>
                    <a:pt x="651" y="289"/>
                  </a:cubicBezTo>
                  <a:cubicBezTo>
                    <a:pt x="701" y="297"/>
                    <a:pt x="709" y="231"/>
                    <a:pt x="733" y="207"/>
                  </a:cubicBezTo>
                  <a:cubicBezTo>
                    <a:pt x="759" y="183"/>
                    <a:pt x="977" y="96"/>
                    <a:pt x="1008" y="93"/>
                  </a:cubicBezTo>
                  <a:cubicBezTo>
                    <a:pt x="1101" y="85"/>
                    <a:pt x="1188" y="96"/>
                    <a:pt x="1286" y="96"/>
                  </a:cubicBezTo>
                  <a:cubicBezTo>
                    <a:pt x="1315" y="96"/>
                    <a:pt x="1344" y="80"/>
                    <a:pt x="1374" y="83"/>
                  </a:cubicBezTo>
                  <a:cubicBezTo>
                    <a:pt x="1382" y="83"/>
                    <a:pt x="1387" y="93"/>
                    <a:pt x="1395" y="96"/>
                  </a:cubicBezTo>
                  <a:cubicBezTo>
                    <a:pt x="1408" y="101"/>
                    <a:pt x="1424" y="104"/>
                    <a:pt x="1437" y="106"/>
                  </a:cubicBezTo>
                  <a:cubicBezTo>
                    <a:pt x="1482" y="112"/>
                    <a:pt x="1514" y="56"/>
                    <a:pt x="1548" y="43"/>
                  </a:cubicBezTo>
                  <a:cubicBezTo>
                    <a:pt x="1585" y="24"/>
                    <a:pt x="1591" y="93"/>
                    <a:pt x="1625" y="67"/>
                  </a:cubicBezTo>
                  <a:cubicBezTo>
                    <a:pt x="1633" y="61"/>
                    <a:pt x="1628" y="48"/>
                    <a:pt x="1636" y="45"/>
                  </a:cubicBezTo>
                  <a:cubicBezTo>
                    <a:pt x="1641" y="43"/>
                    <a:pt x="1644" y="56"/>
                    <a:pt x="1649" y="59"/>
                  </a:cubicBezTo>
                  <a:cubicBezTo>
                    <a:pt x="1665" y="64"/>
                    <a:pt x="1683" y="69"/>
                    <a:pt x="1702" y="67"/>
                  </a:cubicBezTo>
                  <a:cubicBezTo>
                    <a:pt x="1747" y="67"/>
                    <a:pt x="1771" y="27"/>
                    <a:pt x="1818" y="27"/>
                  </a:cubicBezTo>
                  <a:cubicBezTo>
                    <a:pt x="1837" y="24"/>
                    <a:pt x="1855" y="40"/>
                    <a:pt x="1877" y="43"/>
                  </a:cubicBezTo>
                  <a:cubicBezTo>
                    <a:pt x="1937" y="48"/>
                    <a:pt x="2006" y="38"/>
                    <a:pt x="2070" y="51"/>
                  </a:cubicBezTo>
                  <a:cubicBezTo>
                    <a:pt x="2141" y="67"/>
                    <a:pt x="2157" y="157"/>
                    <a:pt x="2218" y="154"/>
                  </a:cubicBezTo>
                  <a:cubicBezTo>
                    <a:pt x="2327" y="149"/>
                    <a:pt x="2247" y="143"/>
                    <a:pt x="2292" y="112"/>
                  </a:cubicBezTo>
                  <a:cubicBezTo>
                    <a:pt x="2342" y="77"/>
                    <a:pt x="2430" y="120"/>
                    <a:pt x="2478" y="69"/>
                  </a:cubicBezTo>
                  <a:cubicBezTo>
                    <a:pt x="2520" y="24"/>
                    <a:pt x="2433" y="27"/>
                    <a:pt x="2546" y="16"/>
                  </a:cubicBezTo>
                  <a:cubicBezTo>
                    <a:pt x="2583" y="14"/>
                    <a:pt x="2560" y="45"/>
                    <a:pt x="2581" y="59"/>
                  </a:cubicBezTo>
                  <a:cubicBezTo>
                    <a:pt x="2602" y="67"/>
                    <a:pt x="2626" y="61"/>
                    <a:pt x="2647" y="67"/>
                  </a:cubicBezTo>
                  <a:cubicBezTo>
                    <a:pt x="2650" y="67"/>
                    <a:pt x="2650" y="72"/>
                    <a:pt x="2652" y="72"/>
                  </a:cubicBezTo>
                  <a:cubicBezTo>
                    <a:pt x="2660" y="80"/>
                    <a:pt x="2668" y="90"/>
                    <a:pt x="2679" y="90"/>
                  </a:cubicBezTo>
                  <a:cubicBezTo>
                    <a:pt x="2800" y="104"/>
                    <a:pt x="2695" y="77"/>
                    <a:pt x="2755" y="24"/>
                  </a:cubicBezTo>
                  <a:cubicBezTo>
                    <a:pt x="2785" y="0"/>
                    <a:pt x="2928" y="104"/>
                    <a:pt x="2957" y="112"/>
                  </a:cubicBezTo>
                  <a:cubicBezTo>
                    <a:pt x="2980" y="117"/>
                    <a:pt x="3020" y="75"/>
                    <a:pt x="3041" y="80"/>
                  </a:cubicBezTo>
                  <a:cubicBezTo>
                    <a:pt x="3089" y="93"/>
                    <a:pt x="3123" y="93"/>
                    <a:pt x="3150" y="8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8" name="Albania"/>
            <p:cNvSpPr>
              <a:spLocks/>
            </p:cNvSpPr>
            <p:nvPr/>
          </p:nvSpPr>
          <p:spPr bwMode="auto">
            <a:xfrm>
              <a:off x="4922296" y="5189888"/>
              <a:ext cx="193675" cy="374650"/>
            </a:xfrm>
            <a:custGeom>
              <a:avLst/>
              <a:gdLst>
                <a:gd name="T0" fmla="*/ 500 w 538"/>
                <a:gd name="T1" fmla="*/ 579 h 1040"/>
                <a:gd name="T2" fmla="*/ 530 w 538"/>
                <a:gd name="T3" fmla="*/ 656 h 1040"/>
                <a:gd name="T4" fmla="*/ 469 w 538"/>
                <a:gd name="T5" fmla="*/ 741 h 1040"/>
                <a:gd name="T6" fmla="*/ 453 w 538"/>
                <a:gd name="T7" fmla="*/ 849 h 1040"/>
                <a:gd name="T8" fmla="*/ 363 w 538"/>
                <a:gd name="T9" fmla="*/ 902 h 1040"/>
                <a:gd name="T10" fmla="*/ 397 w 538"/>
                <a:gd name="T11" fmla="*/ 955 h 1040"/>
                <a:gd name="T12" fmla="*/ 368 w 538"/>
                <a:gd name="T13" fmla="*/ 971 h 1040"/>
                <a:gd name="T14" fmla="*/ 297 w 538"/>
                <a:gd name="T15" fmla="*/ 1011 h 1040"/>
                <a:gd name="T16" fmla="*/ 297 w 538"/>
                <a:gd name="T17" fmla="*/ 1016 h 1040"/>
                <a:gd name="T18" fmla="*/ 291 w 538"/>
                <a:gd name="T19" fmla="*/ 1021 h 1040"/>
                <a:gd name="T20" fmla="*/ 286 w 538"/>
                <a:gd name="T21" fmla="*/ 1011 h 1040"/>
                <a:gd name="T22" fmla="*/ 286 w 538"/>
                <a:gd name="T23" fmla="*/ 995 h 1040"/>
                <a:gd name="T24" fmla="*/ 289 w 538"/>
                <a:gd name="T25" fmla="*/ 953 h 1040"/>
                <a:gd name="T26" fmla="*/ 262 w 538"/>
                <a:gd name="T27" fmla="*/ 945 h 1040"/>
                <a:gd name="T28" fmla="*/ 241 w 538"/>
                <a:gd name="T29" fmla="*/ 902 h 1040"/>
                <a:gd name="T30" fmla="*/ 72 w 538"/>
                <a:gd name="T31" fmla="*/ 791 h 1040"/>
                <a:gd name="T32" fmla="*/ 125 w 538"/>
                <a:gd name="T33" fmla="*/ 778 h 1040"/>
                <a:gd name="T34" fmla="*/ 66 w 538"/>
                <a:gd name="T35" fmla="*/ 709 h 1040"/>
                <a:gd name="T36" fmla="*/ 77 w 538"/>
                <a:gd name="T37" fmla="*/ 690 h 1040"/>
                <a:gd name="T38" fmla="*/ 80 w 538"/>
                <a:gd name="T39" fmla="*/ 656 h 1040"/>
                <a:gd name="T40" fmla="*/ 80 w 538"/>
                <a:gd name="T41" fmla="*/ 622 h 1040"/>
                <a:gd name="T42" fmla="*/ 114 w 538"/>
                <a:gd name="T43" fmla="*/ 611 h 1040"/>
                <a:gd name="T44" fmla="*/ 106 w 538"/>
                <a:gd name="T45" fmla="*/ 582 h 1040"/>
                <a:gd name="T46" fmla="*/ 95 w 538"/>
                <a:gd name="T47" fmla="*/ 614 h 1040"/>
                <a:gd name="T48" fmla="*/ 98 w 538"/>
                <a:gd name="T49" fmla="*/ 497 h 1040"/>
                <a:gd name="T50" fmla="*/ 58 w 538"/>
                <a:gd name="T51" fmla="*/ 450 h 1040"/>
                <a:gd name="T52" fmla="*/ 69 w 538"/>
                <a:gd name="T53" fmla="*/ 383 h 1040"/>
                <a:gd name="T54" fmla="*/ 111 w 538"/>
                <a:gd name="T55" fmla="*/ 373 h 1040"/>
                <a:gd name="T56" fmla="*/ 95 w 538"/>
                <a:gd name="T57" fmla="*/ 357 h 1040"/>
                <a:gd name="T58" fmla="*/ 98 w 538"/>
                <a:gd name="T59" fmla="*/ 299 h 1040"/>
                <a:gd name="T60" fmla="*/ 35 w 538"/>
                <a:gd name="T61" fmla="*/ 296 h 1040"/>
                <a:gd name="T62" fmla="*/ 35 w 538"/>
                <a:gd name="T63" fmla="*/ 243 h 1040"/>
                <a:gd name="T64" fmla="*/ 35 w 538"/>
                <a:gd name="T65" fmla="*/ 209 h 1040"/>
                <a:gd name="T66" fmla="*/ 0 w 538"/>
                <a:gd name="T67" fmla="*/ 182 h 1040"/>
                <a:gd name="T68" fmla="*/ 93 w 538"/>
                <a:gd name="T69" fmla="*/ 2 h 1040"/>
                <a:gd name="T70" fmla="*/ 130 w 538"/>
                <a:gd name="T71" fmla="*/ 68 h 1040"/>
                <a:gd name="T72" fmla="*/ 185 w 538"/>
                <a:gd name="T73" fmla="*/ 23 h 1040"/>
                <a:gd name="T74" fmla="*/ 244 w 538"/>
                <a:gd name="T75" fmla="*/ 103 h 1040"/>
                <a:gd name="T76" fmla="*/ 270 w 538"/>
                <a:gd name="T77" fmla="*/ 100 h 1040"/>
                <a:gd name="T78" fmla="*/ 320 w 538"/>
                <a:gd name="T79" fmla="*/ 127 h 1040"/>
                <a:gd name="T80" fmla="*/ 339 w 538"/>
                <a:gd name="T81" fmla="*/ 293 h 1040"/>
                <a:gd name="T82" fmla="*/ 355 w 538"/>
                <a:gd name="T83" fmla="*/ 344 h 1040"/>
                <a:gd name="T84" fmla="*/ 334 w 538"/>
                <a:gd name="T85" fmla="*/ 360 h 1040"/>
                <a:gd name="T86" fmla="*/ 365 w 538"/>
                <a:gd name="T87" fmla="*/ 407 h 1040"/>
                <a:gd name="T88" fmla="*/ 352 w 538"/>
                <a:gd name="T89" fmla="*/ 431 h 1040"/>
                <a:gd name="T90" fmla="*/ 432 w 538"/>
                <a:gd name="T91" fmla="*/ 566 h 1040"/>
                <a:gd name="T92" fmla="*/ 466 w 538"/>
                <a:gd name="T93" fmla="*/ 555 h 1040"/>
                <a:gd name="T94" fmla="*/ 498 w 538"/>
                <a:gd name="T95" fmla="*/ 561 h 1040"/>
                <a:gd name="T96" fmla="*/ 500 w 538"/>
                <a:gd name="T97" fmla="*/ 57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1040">
                  <a:moveTo>
                    <a:pt x="500" y="579"/>
                  </a:moveTo>
                  <a:cubicBezTo>
                    <a:pt x="500" y="614"/>
                    <a:pt x="538" y="624"/>
                    <a:pt x="530" y="656"/>
                  </a:cubicBezTo>
                  <a:cubicBezTo>
                    <a:pt x="503" y="757"/>
                    <a:pt x="487" y="669"/>
                    <a:pt x="469" y="741"/>
                  </a:cubicBezTo>
                  <a:cubicBezTo>
                    <a:pt x="469" y="741"/>
                    <a:pt x="453" y="847"/>
                    <a:pt x="453" y="849"/>
                  </a:cubicBezTo>
                  <a:cubicBezTo>
                    <a:pt x="448" y="857"/>
                    <a:pt x="365" y="884"/>
                    <a:pt x="363" y="902"/>
                  </a:cubicBezTo>
                  <a:lnTo>
                    <a:pt x="397" y="955"/>
                  </a:lnTo>
                  <a:cubicBezTo>
                    <a:pt x="405" y="979"/>
                    <a:pt x="368" y="955"/>
                    <a:pt x="368" y="971"/>
                  </a:cubicBezTo>
                  <a:cubicBezTo>
                    <a:pt x="371" y="1040"/>
                    <a:pt x="342" y="1003"/>
                    <a:pt x="297" y="1011"/>
                  </a:cubicBezTo>
                  <a:cubicBezTo>
                    <a:pt x="294" y="1011"/>
                    <a:pt x="299" y="1013"/>
                    <a:pt x="297" y="1016"/>
                  </a:cubicBezTo>
                  <a:lnTo>
                    <a:pt x="291" y="1021"/>
                  </a:lnTo>
                  <a:cubicBezTo>
                    <a:pt x="289" y="1019"/>
                    <a:pt x="289" y="1016"/>
                    <a:pt x="286" y="1011"/>
                  </a:cubicBezTo>
                  <a:lnTo>
                    <a:pt x="286" y="995"/>
                  </a:lnTo>
                  <a:cubicBezTo>
                    <a:pt x="286" y="979"/>
                    <a:pt x="294" y="966"/>
                    <a:pt x="289" y="953"/>
                  </a:cubicBezTo>
                  <a:cubicBezTo>
                    <a:pt x="283" y="945"/>
                    <a:pt x="268" y="953"/>
                    <a:pt x="262" y="945"/>
                  </a:cubicBezTo>
                  <a:cubicBezTo>
                    <a:pt x="249" y="934"/>
                    <a:pt x="252" y="913"/>
                    <a:pt x="241" y="902"/>
                  </a:cubicBezTo>
                  <a:cubicBezTo>
                    <a:pt x="222" y="878"/>
                    <a:pt x="53" y="833"/>
                    <a:pt x="72" y="791"/>
                  </a:cubicBezTo>
                  <a:cubicBezTo>
                    <a:pt x="80" y="773"/>
                    <a:pt x="117" y="794"/>
                    <a:pt x="125" y="778"/>
                  </a:cubicBezTo>
                  <a:cubicBezTo>
                    <a:pt x="127" y="773"/>
                    <a:pt x="74" y="738"/>
                    <a:pt x="66" y="709"/>
                  </a:cubicBezTo>
                  <a:cubicBezTo>
                    <a:pt x="64" y="701"/>
                    <a:pt x="77" y="698"/>
                    <a:pt x="77" y="690"/>
                  </a:cubicBezTo>
                  <a:cubicBezTo>
                    <a:pt x="80" y="680"/>
                    <a:pt x="77" y="667"/>
                    <a:pt x="80" y="656"/>
                  </a:cubicBezTo>
                  <a:cubicBezTo>
                    <a:pt x="80" y="643"/>
                    <a:pt x="72" y="630"/>
                    <a:pt x="80" y="622"/>
                  </a:cubicBezTo>
                  <a:cubicBezTo>
                    <a:pt x="85" y="611"/>
                    <a:pt x="106" y="619"/>
                    <a:pt x="114" y="611"/>
                  </a:cubicBezTo>
                  <a:cubicBezTo>
                    <a:pt x="119" y="603"/>
                    <a:pt x="114" y="582"/>
                    <a:pt x="106" y="582"/>
                  </a:cubicBezTo>
                  <a:cubicBezTo>
                    <a:pt x="95" y="585"/>
                    <a:pt x="103" y="606"/>
                    <a:pt x="95" y="614"/>
                  </a:cubicBezTo>
                  <a:cubicBezTo>
                    <a:pt x="80" y="627"/>
                    <a:pt x="95" y="524"/>
                    <a:pt x="98" y="497"/>
                  </a:cubicBezTo>
                  <a:cubicBezTo>
                    <a:pt x="103" y="465"/>
                    <a:pt x="58" y="481"/>
                    <a:pt x="58" y="450"/>
                  </a:cubicBezTo>
                  <a:cubicBezTo>
                    <a:pt x="58" y="426"/>
                    <a:pt x="56" y="402"/>
                    <a:pt x="69" y="383"/>
                  </a:cubicBezTo>
                  <a:cubicBezTo>
                    <a:pt x="77" y="373"/>
                    <a:pt x="101" y="383"/>
                    <a:pt x="111" y="373"/>
                  </a:cubicBezTo>
                  <a:cubicBezTo>
                    <a:pt x="117" y="367"/>
                    <a:pt x="98" y="365"/>
                    <a:pt x="95" y="357"/>
                  </a:cubicBezTo>
                  <a:cubicBezTo>
                    <a:pt x="93" y="338"/>
                    <a:pt x="111" y="312"/>
                    <a:pt x="98" y="299"/>
                  </a:cubicBezTo>
                  <a:cubicBezTo>
                    <a:pt x="82" y="283"/>
                    <a:pt x="56" y="301"/>
                    <a:pt x="35" y="296"/>
                  </a:cubicBezTo>
                  <a:lnTo>
                    <a:pt x="35" y="243"/>
                  </a:lnTo>
                  <a:cubicBezTo>
                    <a:pt x="35" y="232"/>
                    <a:pt x="40" y="219"/>
                    <a:pt x="35" y="209"/>
                  </a:cubicBezTo>
                  <a:cubicBezTo>
                    <a:pt x="27" y="195"/>
                    <a:pt x="3" y="195"/>
                    <a:pt x="0" y="182"/>
                  </a:cubicBezTo>
                  <a:cubicBezTo>
                    <a:pt x="0" y="180"/>
                    <a:pt x="85" y="7"/>
                    <a:pt x="93" y="2"/>
                  </a:cubicBezTo>
                  <a:cubicBezTo>
                    <a:pt x="95" y="0"/>
                    <a:pt x="109" y="66"/>
                    <a:pt x="130" y="68"/>
                  </a:cubicBezTo>
                  <a:lnTo>
                    <a:pt x="185" y="23"/>
                  </a:lnTo>
                  <a:cubicBezTo>
                    <a:pt x="228" y="23"/>
                    <a:pt x="220" y="90"/>
                    <a:pt x="244" y="103"/>
                  </a:cubicBezTo>
                  <a:cubicBezTo>
                    <a:pt x="252" y="108"/>
                    <a:pt x="260" y="97"/>
                    <a:pt x="270" y="100"/>
                  </a:cubicBezTo>
                  <a:cubicBezTo>
                    <a:pt x="289" y="105"/>
                    <a:pt x="307" y="113"/>
                    <a:pt x="320" y="127"/>
                  </a:cubicBezTo>
                  <a:cubicBezTo>
                    <a:pt x="371" y="182"/>
                    <a:pt x="334" y="238"/>
                    <a:pt x="339" y="293"/>
                  </a:cubicBezTo>
                  <a:cubicBezTo>
                    <a:pt x="339" y="312"/>
                    <a:pt x="355" y="328"/>
                    <a:pt x="355" y="344"/>
                  </a:cubicBezTo>
                  <a:cubicBezTo>
                    <a:pt x="352" y="352"/>
                    <a:pt x="331" y="352"/>
                    <a:pt x="334" y="360"/>
                  </a:cubicBezTo>
                  <a:cubicBezTo>
                    <a:pt x="336" y="378"/>
                    <a:pt x="363" y="389"/>
                    <a:pt x="365" y="407"/>
                  </a:cubicBezTo>
                  <a:cubicBezTo>
                    <a:pt x="368" y="415"/>
                    <a:pt x="352" y="423"/>
                    <a:pt x="352" y="431"/>
                  </a:cubicBezTo>
                  <a:cubicBezTo>
                    <a:pt x="352" y="452"/>
                    <a:pt x="421" y="550"/>
                    <a:pt x="432" y="566"/>
                  </a:cubicBezTo>
                  <a:cubicBezTo>
                    <a:pt x="448" y="585"/>
                    <a:pt x="458" y="555"/>
                    <a:pt x="466" y="555"/>
                  </a:cubicBezTo>
                  <a:cubicBezTo>
                    <a:pt x="477" y="553"/>
                    <a:pt x="490" y="555"/>
                    <a:pt x="498" y="561"/>
                  </a:cubicBezTo>
                  <a:cubicBezTo>
                    <a:pt x="503" y="566"/>
                    <a:pt x="495" y="579"/>
                    <a:pt x="500" y="579"/>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9" name="Lakes"/>
            <p:cNvSpPr>
              <a:spLocks noEditPoints="1"/>
            </p:cNvSpPr>
            <p:nvPr/>
          </p:nvSpPr>
          <p:spPr bwMode="auto">
            <a:xfrm>
              <a:off x="3674521" y="2478438"/>
              <a:ext cx="1933575" cy="1544638"/>
            </a:xfrm>
            <a:custGeom>
              <a:avLst/>
              <a:gdLst>
                <a:gd name="T0" fmla="*/ 4786 w 5367"/>
                <a:gd name="T1" fmla="*/ 673 h 4287"/>
                <a:gd name="T2" fmla="*/ 4865 w 5367"/>
                <a:gd name="T3" fmla="*/ 777 h 4287"/>
                <a:gd name="T4" fmla="*/ 4889 w 5367"/>
                <a:gd name="T5" fmla="*/ 853 h 4287"/>
                <a:gd name="T6" fmla="*/ 4884 w 5367"/>
                <a:gd name="T7" fmla="*/ 888 h 4287"/>
                <a:gd name="T8" fmla="*/ 4889 w 5367"/>
                <a:gd name="T9" fmla="*/ 970 h 4287"/>
                <a:gd name="T10" fmla="*/ 4749 w 5367"/>
                <a:gd name="T11" fmla="*/ 1115 h 4287"/>
                <a:gd name="T12" fmla="*/ 4677 w 5367"/>
                <a:gd name="T13" fmla="*/ 1102 h 4287"/>
                <a:gd name="T14" fmla="*/ 4627 w 5367"/>
                <a:gd name="T15" fmla="*/ 1052 h 4287"/>
                <a:gd name="T16" fmla="*/ 4503 w 5367"/>
                <a:gd name="T17" fmla="*/ 914 h 4287"/>
                <a:gd name="T18" fmla="*/ 4344 w 5367"/>
                <a:gd name="T19" fmla="*/ 774 h 4287"/>
                <a:gd name="T20" fmla="*/ 4336 w 5367"/>
                <a:gd name="T21" fmla="*/ 758 h 4287"/>
                <a:gd name="T22" fmla="*/ 4412 w 5367"/>
                <a:gd name="T23" fmla="*/ 613 h 4287"/>
                <a:gd name="T24" fmla="*/ 4434 w 5367"/>
                <a:gd name="T25" fmla="*/ 538 h 4287"/>
                <a:gd name="T26" fmla="*/ 4537 w 5367"/>
                <a:gd name="T27" fmla="*/ 560 h 4287"/>
                <a:gd name="T28" fmla="*/ 5269 w 5367"/>
                <a:gd name="T29" fmla="*/ 578 h 4287"/>
                <a:gd name="T30" fmla="*/ 5001 w 5367"/>
                <a:gd name="T31" fmla="*/ 320 h 4287"/>
                <a:gd name="T32" fmla="*/ 5076 w 5367"/>
                <a:gd name="T33" fmla="*/ 307 h 4287"/>
                <a:gd name="T34" fmla="*/ 4855 w 5367"/>
                <a:gd name="T35" fmla="*/ 11 h 4287"/>
                <a:gd name="T36" fmla="*/ 5234 w 5367"/>
                <a:gd name="T37" fmla="*/ 324 h 4287"/>
                <a:gd name="T38" fmla="*/ 5269 w 5367"/>
                <a:gd name="T39" fmla="*/ 578 h 4287"/>
                <a:gd name="T40" fmla="*/ 1707 w 5367"/>
                <a:gd name="T41" fmla="*/ 2116 h 4287"/>
                <a:gd name="T42" fmla="*/ 1601 w 5367"/>
                <a:gd name="T43" fmla="*/ 2145 h 4287"/>
                <a:gd name="T44" fmla="*/ 1535 w 5367"/>
                <a:gd name="T45" fmla="*/ 2137 h 4287"/>
                <a:gd name="T46" fmla="*/ 1604 w 5367"/>
                <a:gd name="T47" fmla="*/ 2005 h 4287"/>
                <a:gd name="T48" fmla="*/ 1784 w 5367"/>
                <a:gd name="T49" fmla="*/ 1891 h 4287"/>
                <a:gd name="T50" fmla="*/ 1935 w 5367"/>
                <a:gd name="T51" fmla="*/ 2180 h 4287"/>
                <a:gd name="T52" fmla="*/ 1890 w 5367"/>
                <a:gd name="T53" fmla="*/ 2299 h 4287"/>
                <a:gd name="T54" fmla="*/ 1951 w 5367"/>
                <a:gd name="T55" fmla="*/ 2050 h 4287"/>
                <a:gd name="T56" fmla="*/ 26 w 5367"/>
                <a:gd name="T57" fmla="*/ 4189 h 4287"/>
                <a:gd name="T58" fmla="*/ 5 w 5367"/>
                <a:gd name="T59" fmla="*/ 4274 h 4287"/>
                <a:gd name="T60" fmla="*/ 161 w 5367"/>
                <a:gd name="T61" fmla="*/ 4208 h 4287"/>
                <a:gd name="T62" fmla="*/ 174 w 5367"/>
                <a:gd name="T63" fmla="*/ 4123 h 4287"/>
                <a:gd name="T64" fmla="*/ 116 w 5367"/>
                <a:gd name="T65" fmla="*/ 4054 h 4287"/>
                <a:gd name="T66" fmla="*/ 84 w 5367"/>
                <a:gd name="T67" fmla="*/ 4046 h 4287"/>
                <a:gd name="T68" fmla="*/ 84 w 5367"/>
                <a:gd name="T69" fmla="*/ 4162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7" h="4287">
                  <a:moveTo>
                    <a:pt x="4619" y="620"/>
                  </a:moveTo>
                  <a:cubicBezTo>
                    <a:pt x="4651" y="634"/>
                    <a:pt x="4762" y="652"/>
                    <a:pt x="4786" y="673"/>
                  </a:cubicBezTo>
                  <a:cubicBezTo>
                    <a:pt x="4810" y="695"/>
                    <a:pt x="4831" y="713"/>
                    <a:pt x="4852" y="737"/>
                  </a:cubicBezTo>
                  <a:cubicBezTo>
                    <a:pt x="4860" y="748"/>
                    <a:pt x="4855" y="766"/>
                    <a:pt x="4865" y="777"/>
                  </a:cubicBezTo>
                  <a:cubicBezTo>
                    <a:pt x="4873" y="785"/>
                    <a:pt x="4892" y="779"/>
                    <a:pt x="4897" y="790"/>
                  </a:cubicBezTo>
                  <a:cubicBezTo>
                    <a:pt x="4902" y="811"/>
                    <a:pt x="4900" y="835"/>
                    <a:pt x="4889" y="853"/>
                  </a:cubicBezTo>
                  <a:cubicBezTo>
                    <a:pt x="4884" y="864"/>
                    <a:pt x="4857" y="848"/>
                    <a:pt x="4855" y="859"/>
                  </a:cubicBezTo>
                  <a:cubicBezTo>
                    <a:pt x="4852" y="872"/>
                    <a:pt x="4876" y="875"/>
                    <a:pt x="4884" y="888"/>
                  </a:cubicBezTo>
                  <a:cubicBezTo>
                    <a:pt x="4886" y="893"/>
                    <a:pt x="4884" y="904"/>
                    <a:pt x="4886" y="912"/>
                  </a:cubicBezTo>
                  <a:cubicBezTo>
                    <a:pt x="4886" y="930"/>
                    <a:pt x="4894" y="951"/>
                    <a:pt x="4889" y="970"/>
                  </a:cubicBezTo>
                  <a:cubicBezTo>
                    <a:pt x="4865" y="1039"/>
                    <a:pt x="4780" y="946"/>
                    <a:pt x="4749" y="994"/>
                  </a:cubicBezTo>
                  <a:cubicBezTo>
                    <a:pt x="4717" y="1041"/>
                    <a:pt x="4765" y="1105"/>
                    <a:pt x="4749" y="1115"/>
                  </a:cubicBezTo>
                  <a:cubicBezTo>
                    <a:pt x="4720" y="1134"/>
                    <a:pt x="4672" y="1137"/>
                    <a:pt x="4669" y="1137"/>
                  </a:cubicBezTo>
                  <a:cubicBezTo>
                    <a:pt x="4664" y="1126"/>
                    <a:pt x="4680" y="1113"/>
                    <a:pt x="4677" y="1102"/>
                  </a:cubicBezTo>
                  <a:cubicBezTo>
                    <a:pt x="4675" y="1089"/>
                    <a:pt x="4669" y="1076"/>
                    <a:pt x="4659" y="1065"/>
                  </a:cubicBezTo>
                  <a:cubicBezTo>
                    <a:pt x="4651" y="1057"/>
                    <a:pt x="4635" y="1060"/>
                    <a:pt x="4627" y="1052"/>
                  </a:cubicBezTo>
                  <a:cubicBezTo>
                    <a:pt x="4587" y="1012"/>
                    <a:pt x="4582" y="980"/>
                    <a:pt x="4561" y="957"/>
                  </a:cubicBezTo>
                  <a:cubicBezTo>
                    <a:pt x="4553" y="949"/>
                    <a:pt x="4510" y="922"/>
                    <a:pt x="4503" y="914"/>
                  </a:cubicBezTo>
                  <a:cubicBezTo>
                    <a:pt x="4492" y="901"/>
                    <a:pt x="4500" y="880"/>
                    <a:pt x="4492" y="867"/>
                  </a:cubicBezTo>
                  <a:cubicBezTo>
                    <a:pt x="4452" y="816"/>
                    <a:pt x="4389" y="811"/>
                    <a:pt x="4344" y="774"/>
                  </a:cubicBezTo>
                  <a:cubicBezTo>
                    <a:pt x="4336" y="766"/>
                    <a:pt x="4378" y="793"/>
                    <a:pt x="4373" y="782"/>
                  </a:cubicBezTo>
                  <a:cubicBezTo>
                    <a:pt x="4367" y="769"/>
                    <a:pt x="4336" y="771"/>
                    <a:pt x="4336" y="758"/>
                  </a:cubicBezTo>
                  <a:cubicBezTo>
                    <a:pt x="4336" y="718"/>
                    <a:pt x="4418" y="658"/>
                    <a:pt x="4428" y="618"/>
                  </a:cubicBezTo>
                  <a:cubicBezTo>
                    <a:pt x="4431" y="613"/>
                    <a:pt x="4412" y="618"/>
                    <a:pt x="4412" y="613"/>
                  </a:cubicBezTo>
                  <a:cubicBezTo>
                    <a:pt x="4410" y="599"/>
                    <a:pt x="4420" y="586"/>
                    <a:pt x="4423" y="575"/>
                  </a:cubicBezTo>
                  <a:cubicBezTo>
                    <a:pt x="4426" y="562"/>
                    <a:pt x="4426" y="546"/>
                    <a:pt x="4434" y="538"/>
                  </a:cubicBezTo>
                  <a:cubicBezTo>
                    <a:pt x="4439" y="533"/>
                    <a:pt x="4460" y="541"/>
                    <a:pt x="4452" y="544"/>
                  </a:cubicBezTo>
                  <a:cubicBezTo>
                    <a:pt x="4473" y="546"/>
                    <a:pt x="4532" y="557"/>
                    <a:pt x="4537" y="560"/>
                  </a:cubicBezTo>
                  <a:cubicBezTo>
                    <a:pt x="4566" y="570"/>
                    <a:pt x="4587" y="607"/>
                    <a:pt x="4619" y="620"/>
                  </a:cubicBezTo>
                  <a:close/>
                  <a:moveTo>
                    <a:pt x="5269" y="578"/>
                  </a:moveTo>
                  <a:cubicBezTo>
                    <a:pt x="5224" y="584"/>
                    <a:pt x="5274" y="533"/>
                    <a:pt x="5195" y="457"/>
                  </a:cubicBezTo>
                  <a:cubicBezTo>
                    <a:pt x="5159" y="423"/>
                    <a:pt x="4903" y="412"/>
                    <a:pt x="5001" y="320"/>
                  </a:cubicBezTo>
                  <a:cubicBezTo>
                    <a:pt x="4855" y="256"/>
                    <a:pt x="4989" y="260"/>
                    <a:pt x="4941" y="180"/>
                  </a:cubicBezTo>
                  <a:cubicBezTo>
                    <a:pt x="4973" y="182"/>
                    <a:pt x="5014" y="273"/>
                    <a:pt x="5076" y="307"/>
                  </a:cubicBezTo>
                  <a:cubicBezTo>
                    <a:pt x="5077" y="258"/>
                    <a:pt x="5037" y="209"/>
                    <a:pt x="5051" y="201"/>
                  </a:cubicBezTo>
                  <a:cubicBezTo>
                    <a:pt x="5150" y="51"/>
                    <a:pt x="4939" y="91"/>
                    <a:pt x="4855" y="11"/>
                  </a:cubicBezTo>
                  <a:cubicBezTo>
                    <a:pt x="4942" y="0"/>
                    <a:pt x="4995" y="37"/>
                    <a:pt x="5088" y="68"/>
                  </a:cubicBezTo>
                  <a:cubicBezTo>
                    <a:pt x="5117" y="239"/>
                    <a:pt x="5158" y="259"/>
                    <a:pt x="5234" y="324"/>
                  </a:cubicBezTo>
                  <a:cubicBezTo>
                    <a:pt x="5367" y="389"/>
                    <a:pt x="5357" y="488"/>
                    <a:pt x="5324" y="486"/>
                  </a:cubicBezTo>
                  <a:cubicBezTo>
                    <a:pt x="5290" y="485"/>
                    <a:pt x="5314" y="572"/>
                    <a:pt x="5269" y="578"/>
                  </a:cubicBezTo>
                  <a:close/>
                  <a:moveTo>
                    <a:pt x="1784" y="1891"/>
                  </a:moveTo>
                  <a:cubicBezTo>
                    <a:pt x="1786" y="1992"/>
                    <a:pt x="1786" y="2050"/>
                    <a:pt x="1707" y="2116"/>
                  </a:cubicBezTo>
                  <a:cubicBezTo>
                    <a:pt x="1688" y="2132"/>
                    <a:pt x="1678" y="2153"/>
                    <a:pt x="1657" y="2161"/>
                  </a:cubicBezTo>
                  <a:cubicBezTo>
                    <a:pt x="1638" y="2164"/>
                    <a:pt x="1620" y="2143"/>
                    <a:pt x="1601" y="2145"/>
                  </a:cubicBezTo>
                  <a:cubicBezTo>
                    <a:pt x="1572" y="2151"/>
                    <a:pt x="1561" y="2259"/>
                    <a:pt x="1506" y="2225"/>
                  </a:cubicBezTo>
                  <a:cubicBezTo>
                    <a:pt x="1490" y="2217"/>
                    <a:pt x="1535" y="2172"/>
                    <a:pt x="1535" y="2137"/>
                  </a:cubicBezTo>
                  <a:cubicBezTo>
                    <a:pt x="1535" y="2119"/>
                    <a:pt x="1474" y="2002"/>
                    <a:pt x="1551" y="1992"/>
                  </a:cubicBezTo>
                  <a:cubicBezTo>
                    <a:pt x="1569" y="1989"/>
                    <a:pt x="1588" y="2016"/>
                    <a:pt x="1604" y="2005"/>
                  </a:cubicBezTo>
                  <a:lnTo>
                    <a:pt x="1617" y="1907"/>
                  </a:lnTo>
                  <a:cubicBezTo>
                    <a:pt x="1659" y="1851"/>
                    <a:pt x="1736" y="1873"/>
                    <a:pt x="1784" y="1891"/>
                  </a:cubicBezTo>
                  <a:close/>
                  <a:moveTo>
                    <a:pt x="1951" y="2050"/>
                  </a:moveTo>
                  <a:cubicBezTo>
                    <a:pt x="1956" y="2100"/>
                    <a:pt x="1974" y="2140"/>
                    <a:pt x="1935" y="2180"/>
                  </a:cubicBezTo>
                  <a:cubicBezTo>
                    <a:pt x="1927" y="2188"/>
                    <a:pt x="1916" y="2193"/>
                    <a:pt x="1911" y="2204"/>
                  </a:cubicBezTo>
                  <a:cubicBezTo>
                    <a:pt x="1898" y="2233"/>
                    <a:pt x="1900" y="2267"/>
                    <a:pt x="1890" y="2299"/>
                  </a:cubicBezTo>
                  <a:lnTo>
                    <a:pt x="1855" y="2376"/>
                  </a:lnTo>
                  <a:cubicBezTo>
                    <a:pt x="1786" y="2352"/>
                    <a:pt x="1890" y="2084"/>
                    <a:pt x="1951" y="2050"/>
                  </a:cubicBezTo>
                  <a:close/>
                  <a:moveTo>
                    <a:pt x="84" y="4162"/>
                  </a:moveTo>
                  <a:cubicBezTo>
                    <a:pt x="66" y="4176"/>
                    <a:pt x="37" y="4170"/>
                    <a:pt x="26" y="4189"/>
                  </a:cubicBezTo>
                  <a:cubicBezTo>
                    <a:pt x="13" y="4207"/>
                    <a:pt x="47" y="4242"/>
                    <a:pt x="31" y="4258"/>
                  </a:cubicBezTo>
                  <a:cubicBezTo>
                    <a:pt x="26" y="4266"/>
                    <a:pt x="0" y="4266"/>
                    <a:pt x="5" y="4274"/>
                  </a:cubicBezTo>
                  <a:lnTo>
                    <a:pt x="39" y="4287"/>
                  </a:lnTo>
                  <a:cubicBezTo>
                    <a:pt x="55" y="4287"/>
                    <a:pt x="106" y="4180"/>
                    <a:pt x="161" y="4208"/>
                  </a:cubicBezTo>
                  <a:cubicBezTo>
                    <a:pt x="178" y="4216"/>
                    <a:pt x="150" y="4197"/>
                    <a:pt x="145" y="4178"/>
                  </a:cubicBezTo>
                  <a:cubicBezTo>
                    <a:pt x="140" y="4160"/>
                    <a:pt x="182" y="4141"/>
                    <a:pt x="174" y="4123"/>
                  </a:cubicBezTo>
                  <a:cubicBezTo>
                    <a:pt x="164" y="4099"/>
                    <a:pt x="100" y="4131"/>
                    <a:pt x="100" y="4107"/>
                  </a:cubicBezTo>
                  <a:cubicBezTo>
                    <a:pt x="103" y="4088"/>
                    <a:pt x="113" y="4072"/>
                    <a:pt x="116" y="4054"/>
                  </a:cubicBezTo>
                  <a:cubicBezTo>
                    <a:pt x="116" y="4049"/>
                    <a:pt x="111" y="4043"/>
                    <a:pt x="108" y="4038"/>
                  </a:cubicBezTo>
                  <a:cubicBezTo>
                    <a:pt x="103" y="4041"/>
                    <a:pt x="95" y="4043"/>
                    <a:pt x="84" y="4046"/>
                  </a:cubicBezTo>
                  <a:cubicBezTo>
                    <a:pt x="76" y="4062"/>
                    <a:pt x="63" y="4072"/>
                    <a:pt x="37" y="4080"/>
                  </a:cubicBezTo>
                  <a:cubicBezTo>
                    <a:pt x="10" y="4173"/>
                    <a:pt x="127" y="4131"/>
                    <a:pt x="84" y="4162"/>
                  </a:cubicBezTo>
                  <a:close/>
                </a:path>
              </a:pathLst>
            </a:custGeom>
            <a:noFill/>
            <a:ln w="0">
              <a:solidFill>
                <a:schemeClr val="bg1">
                  <a:lumMod val="85000"/>
                </a:schemeClr>
              </a:solidFill>
              <a:prstDash val="solid"/>
              <a:round/>
              <a:headEnd/>
              <a:tailEnd/>
            </a:ln>
          </p:spPr>
          <p:txBody>
            <a:bodyPr/>
            <a:lstStyle/>
            <a:p>
              <a:pPr>
                <a:defRPr/>
              </a:pPr>
              <a:endParaRPr lang="en-US" dirty="0">
                <a:solidFill>
                  <a:prstClr val="black"/>
                </a:solidFill>
              </a:endParaRPr>
            </a:p>
          </p:txBody>
        </p:sp>
      </p:grpSp>
      <p:sp>
        <p:nvSpPr>
          <p:cNvPr id="76" name="Akkord 75"/>
          <p:cNvSpPr/>
          <p:nvPr/>
        </p:nvSpPr>
        <p:spPr bwMode="auto">
          <a:xfrm>
            <a:off x="3296798" y="3994385"/>
            <a:ext cx="241296" cy="150603"/>
          </a:xfrm>
          <a:prstGeom prst="chord">
            <a:avLst>
              <a:gd name="adj1" fmla="val 2700000"/>
              <a:gd name="adj2" fmla="val 18707764"/>
            </a:avLst>
          </a:prstGeom>
          <a:noFill/>
          <a:ln w="31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0" name="Rechteck 69"/>
          <p:cNvSpPr/>
          <p:nvPr/>
        </p:nvSpPr>
        <p:spPr bwMode="auto">
          <a:xfrm>
            <a:off x="8785109" y="1303796"/>
            <a:ext cx="395074" cy="370686"/>
          </a:xfrm>
          <a:prstGeom prst="rect">
            <a:avLst/>
          </a:prstGeom>
          <a:solidFill>
            <a:srgbClr val="CC006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1" name="Rechteck 70"/>
          <p:cNvSpPr/>
          <p:nvPr/>
        </p:nvSpPr>
        <p:spPr bwMode="auto">
          <a:xfrm>
            <a:off x="8785109" y="1914079"/>
            <a:ext cx="395074" cy="370686"/>
          </a:xfrm>
          <a:prstGeom prst="rect">
            <a:avLst/>
          </a:prstGeom>
          <a:solidFill>
            <a:srgbClr val="FF9933"/>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2" name="Textfeld 71"/>
          <p:cNvSpPr txBox="1"/>
          <p:nvPr/>
        </p:nvSpPr>
        <p:spPr>
          <a:xfrm>
            <a:off x="9349858" y="1196752"/>
            <a:ext cx="2680221" cy="584775"/>
          </a:xfrm>
          <a:prstGeom prst="rect">
            <a:avLst/>
          </a:prstGeom>
          <a:noFill/>
        </p:spPr>
        <p:txBody>
          <a:bodyPr wrap="none" rtlCol="0">
            <a:spAutoFit/>
          </a:bodyPr>
          <a:lstStyle/>
          <a:p>
            <a:r>
              <a:rPr lang="en-GB" sz="1600" b="0" dirty="0" err="1" smtClean="0"/>
              <a:t>Tochtergesellschaft</a:t>
            </a:r>
            <a:r>
              <a:rPr lang="en-GB" sz="1600" b="0" dirty="0" smtClean="0"/>
              <a:t>/Einheit </a:t>
            </a:r>
            <a:br>
              <a:rPr lang="en-GB" sz="1600" b="0" dirty="0" smtClean="0"/>
            </a:br>
            <a:r>
              <a:rPr lang="en-GB" sz="1600" b="0" dirty="0" smtClean="0"/>
              <a:t>des </a:t>
            </a:r>
            <a:r>
              <a:rPr lang="en-GB" sz="1600" b="0" dirty="0" err="1" smtClean="0"/>
              <a:t>öffentlichen</a:t>
            </a:r>
            <a:r>
              <a:rPr lang="en-GB" sz="1600" b="0" dirty="0" smtClean="0"/>
              <a:t> </a:t>
            </a:r>
            <a:r>
              <a:rPr lang="en-GB" sz="1600" b="0" dirty="0" err="1" smtClean="0"/>
              <a:t>Rundfunks</a:t>
            </a:r>
            <a:endParaRPr lang="en-GB" sz="1600" b="0" dirty="0"/>
          </a:p>
        </p:txBody>
      </p:sp>
      <p:sp>
        <p:nvSpPr>
          <p:cNvPr id="73" name="Textfeld 72"/>
          <p:cNvSpPr txBox="1"/>
          <p:nvPr/>
        </p:nvSpPr>
        <p:spPr>
          <a:xfrm>
            <a:off x="9374671" y="1878360"/>
            <a:ext cx="595035" cy="338554"/>
          </a:xfrm>
          <a:prstGeom prst="rect">
            <a:avLst/>
          </a:prstGeom>
          <a:noFill/>
        </p:spPr>
        <p:txBody>
          <a:bodyPr wrap="none" rtlCol="0">
            <a:spAutoFit/>
          </a:bodyPr>
          <a:lstStyle/>
          <a:p>
            <a:r>
              <a:rPr lang="en-GB" sz="1600" b="0" dirty="0" smtClean="0"/>
              <a:t>Post</a:t>
            </a:r>
            <a:endParaRPr lang="en-GB" sz="1600" b="0" dirty="0"/>
          </a:p>
        </p:txBody>
      </p:sp>
      <p:sp>
        <p:nvSpPr>
          <p:cNvPr id="74" name="Rechteck 73"/>
          <p:cNvSpPr/>
          <p:nvPr/>
        </p:nvSpPr>
        <p:spPr bwMode="auto">
          <a:xfrm>
            <a:off x="8803166" y="2527606"/>
            <a:ext cx="395074" cy="370686"/>
          </a:xfrm>
          <a:prstGeom prst="rect">
            <a:avLst/>
          </a:prstGeom>
          <a:solidFill>
            <a:schemeClr val="accent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5" name="Rechteck 74"/>
          <p:cNvSpPr/>
          <p:nvPr/>
        </p:nvSpPr>
        <p:spPr bwMode="auto">
          <a:xfrm>
            <a:off x="8803166" y="3137951"/>
            <a:ext cx="395074" cy="370686"/>
          </a:xfrm>
          <a:prstGeom prst="rect">
            <a:avLst/>
          </a:prstGeom>
          <a:solidFill>
            <a:schemeClr val="accent2"/>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7" name="Textfeld 76"/>
          <p:cNvSpPr txBox="1"/>
          <p:nvPr/>
        </p:nvSpPr>
        <p:spPr>
          <a:xfrm>
            <a:off x="9343482" y="2500834"/>
            <a:ext cx="1915909" cy="584775"/>
          </a:xfrm>
          <a:prstGeom prst="rect">
            <a:avLst/>
          </a:prstGeom>
          <a:noFill/>
        </p:spPr>
        <p:txBody>
          <a:bodyPr wrap="none" rtlCol="0">
            <a:spAutoFit/>
          </a:bodyPr>
          <a:lstStyle/>
          <a:p>
            <a:r>
              <a:rPr lang="en-GB" sz="1600" b="0" dirty="0" err="1" smtClean="0"/>
              <a:t>Steuerbehörde</a:t>
            </a:r>
            <a:r>
              <a:rPr lang="en-GB" sz="1600" b="0" dirty="0" smtClean="0"/>
              <a:t> / </a:t>
            </a:r>
            <a:br>
              <a:rPr lang="en-GB" sz="1600" b="0" dirty="0" smtClean="0"/>
            </a:br>
            <a:r>
              <a:rPr lang="en-GB" sz="1600" b="0" dirty="0" smtClean="0"/>
              <a:t>Staatliche </a:t>
            </a:r>
            <a:r>
              <a:rPr lang="en-GB" sz="1600" b="0" dirty="0" err="1" smtClean="0"/>
              <a:t>Behörde</a:t>
            </a:r>
            <a:endParaRPr lang="en-GB" sz="1600" b="0" dirty="0"/>
          </a:p>
        </p:txBody>
      </p:sp>
      <p:sp>
        <p:nvSpPr>
          <p:cNvPr id="78" name="Textfeld 77"/>
          <p:cNvSpPr txBox="1"/>
          <p:nvPr/>
        </p:nvSpPr>
        <p:spPr>
          <a:xfrm>
            <a:off x="9382521" y="3170083"/>
            <a:ext cx="1779654" cy="338554"/>
          </a:xfrm>
          <a:prstGeom prst="rect">
            <a:avLst/>
          </a:prstGeom>
          <a:noFill/>
        </p:spPr>
        <p:txBody>
          <a:bodyPr wrap="none" rtlCol="0">
            <a:spAutoFit/>
          </a:bodyPr>
          <a:lstStyle/>
          <a:p>
            <a:r>
              <a:rPr lang="en-GB" sz="1600" b="0" dirty="0" err="1" smtClean="0"/>
              <a:t>Elektrizitätswerke</a:t>
            </a:r>
            <a:endParaRPr lang="en-GB" sz="1600" b="0" dirty="0"/>
          </a:p>
        </p:txBody>
      </p:sp>
      <p:sp>
        <p:nvSpPr>
          <p:cNvPr id="3" name="Titel 2"/>
          <p:cNvSpPr>
            <a:spLocks noGrp="1"/>
          </p:cNvSpPr>
          <p:nvPr>
            <p:ph type="title"/>
          </p:nvPr>
        </p:nvSpPr>
        <p:spPr>
          <a:solidFill>
            <a:schemeClr val="bg1"/>
          </a:solidFill>
        </p:spPr>
        <p:txBody>
          <a:bodyPr/>
          <a:lstStyle/>
          <a:p>
            <a:r>
              <a:rPr lang="en-GB" dirty="0" err="1" smtClean="0"/>
              <a:t>Gebühreneinzug</a:t>
            </a:r>
            <a:r>
              <a:rPr lang="en-GB" dirty="0" smtClean="0"/>
              <a:t>: </a:t>
            </a:r>
            <a:r>
              <a:rPr lang="en-GB" dirty="0" err="1" smtClean="0"/>
              <a:t>Verantwortliche</a:t>
            </a:r>
            <a:r>
              <a:rPr lang="en-GB" dirty="0" smtClean="0"/>
              <a:t> Organisation (2013)</a:t>
            </a:r>
            <a:endParaRPr lang="en-GB" dirty="0"/>
          </a:p>
        </p:txBody>
      </p:sp>
      <p:sp>
        <p:nvSpPr>
          <p:cNvPr id="82" name="Textfeld 81"/>
          <p:cNvSpPr txBox="1"/>
          <p:nvPr/>
        </p:nvSpPr>
        <p:spPr>
          <a:xfrm>
            <a:off x="9838575" y="6025522"/>
            <a:ext cx="1418978" cy="307777"/>
          </a:xfrm>
          <a:prstGeom prst="rect">
            <a:avLst/>
          </a:prstGeom>
          <a:noFill/>
        </p:spPr>
        <p:txBody>
          <a:bodyPr wrap="none" rtlCol="0">
            <a:spAutoFit/>
          </a:bodyPr>
          <a:lstStyle/>
          <a:p>
            <a:r>
              <a:rPr lang="de-CH" sz="1400" b="0" i="1" dirty="0" smtClean="0">
                <a:solidFill>
                  <a:srgbClr val="000000"/>
                </a:solidFill>
              </a:rPr>
              <a:t>EBU (2014: 34)</a:t>
            </a:r>
            <a:endParaRPr lang="de-CH" sz="1400" b="0" i="1" dirty="0">
              <a:solidFill>
                <a:srgbClr val="000000"/>
              </a:solidFill>
            </a:endParaRPr>
          </a:p>
        </p:txBody>
      </p:sp>
      <p:sp>
        <p:nvSpPr>
          <p:cNvPr id="2" name="Fußzeilenplatzhalter 1"/>
          <p:cNvSpPr>
            <a:spLocks noGrp="1"/>
          </p:cNvSpPr>
          <p:nvPr>
            <p:ph type="ftr" sz="quarter" idx="3"/>
          </p:nvPr>
        </p:nvSpPr>
        <p:spPr/>
        <p:txBody>
          <a:bodyPr/>
          <a:lstStyle/>
          <a:p>
            <a:r>
              <a:rPr lang="de-CH" smtClean="0"/>
              <a:t>Finanzierungsmodelle im Ländervergleich - Matthias Künzler / IMP</a:t>
            </a:r>
            <a:endParaRPr lang="de-DE" dirty="0"/>
          </a:p>
        </p:txBody>
      </p:sp>
    </p:spTree>
    <p:extLst>
      <p:ext uri="{BB962C8B-B14F-4D97-AF65-F5344CB8AC3E}">
        <p14:creationId xmlns:p14="http://schemas.microsoft.com/office/powerpoint/2010/main" val="3764007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Europe"/>
          <p:cNvGrpSpPr/>
          <p:nvPr/>
        </p:nvGrpSpPr>
        <p:grpSpPr>
          <a:xfrm>
            <a:off x="1631332" y="299117"/>
            <a:ext cx="6469525" cy="5817328"/>
            <a:chOff x="2082259" y="890938"/>
            <a:chExt cx="5873750" cy="5281613"/>
          </a:xfrm>
          <a:solidFill>
            <a:schemeClr val="bg1"/>
          </a:solidFill>
          <a:effectLst>
            <a:outerShdw blurRad="50800" dist="38100" dir="8100000" algn="tr" rotWithShape="0">
              <a:schemeClr val="accent5">
                <a:lumMod val="75000"/>
                <a:alpha val="40000"/>
              </a:schemeClr>
            </a:outerShdw>
          </a:effectLst>
        </p:grpSpPr>
        <p:sp>
          <p:nvSpPr>
            <p:cNvPr id="6" name="Ukraine"/>
            <p:cNvSpPr>
              <a:spLocks/>
            </p:cNvSpPr>
            <p:nvPr/>
          </p:nvSpPr>
          <p:spPr bwMode="auto">
            <a:xfrm>
              <a:off x="5060409" y="3729388"/>
              <a:ext cx="1430338" cy="989013"/>
            </a:xfrm>
            <a:custGeom>
              <a:avLst/>
              <a:gdLst>
                <a:gd name="T0" fmla="*/ 3691 w 3974"/>
                <a:gd name="T1" fmla="*/ 1209 h 2745"/>
                <a:gd name="T2" fmla="*/ 3955 w 3974"/>
                <a:gd name="T3" fmla="*/ 947 h 2745"/>
                <a:gd name="T4" fmla="*/ 3955 w 3974"/>
                <a:gd name="T5" fmla="*/ 839 h 2745"/>
                <a:gd name="T6" fmla="*/ 3876 w 3974"/>
                <a:gd name="T7" fmla="*/ 669 h 2745"/>
                <a:gd name="T8" fmla="*/ 3839 w 3974"/>
                <a:gd name="T9" fmla="*/ 468 h 2745"/>
                <a:gd name="T10" fmla="*/ 3598 w 3974"/>
                <a:gd name="T11" fmla="*/ 415 h 2745"/>
                <a:gd name="T12" fmla="*/ 3415 w 3974"/>
                <a:gd name="T13" fmla="*/ 426 h 2745"/>
                <a:gd name="T14" fmla="*/ 3143 w 3974"/>
                <a:gd name="T15" fmla="*/ 357 h 2745"/>
                <a:gd name="T16" fmla="*/ 2764 w 3974"/>
                <a:gd name="T17" fmla="*/ 526 h 2745"/>
                <a:gd name="T18" fmla="*/ 2642 w 3974"/>
                <a:gd name="T19" fmla="*/ 330 h 2745"/>
                <a:gd name="T20" fmla="*/ 2481 w 3974"/>
                <a:gd name="T21" fmla="*/ 333 h 2745"/>
                <a:gd name="T22" fmla="*/ 2386 w 3974"/>
                <a:gd name="T23" fmla="*/ 301 h 2745"/>
                <a:gd name="T24" fmla="*/ 2280 w 3974"/>
                <a:gd name="T25" fmla="*/ 116 h 2745"/>
                <a:gd name="T26" fmla="*/ 2123 w 3974"/>
                <a:gd name="T27" fmla="*/ 47 h 2745"/>
                <a:gd name="T28" fmla="*/ 1827 w 3974"/>
                <a:gd name="T29" fmla="*/ 246 h 2745"/>
                <a:gd name="T30" fmla="*/ 1636 w 3974"/>
                <a:gd name="T31" fmla="*/ 288 h 2745"/>
                <a:gd name="T32" fmla="*/ 1464 w 3974"/>
                <a:gd name="T33" fmla="*/ 577 h 2745"/>
                <a:gd name="T34" fmla="*/ 1237 w 3974"/>
                <a:gd name="T35" fmla="*/ 648 h 2745"/>
                <a:gd name="T36" fmla="*/ 1035 w 3974"/>
                <a:gd name="T37" fmla="*/ 630 h 2745"/>
                <a:gd name="T38" fmla="*/ 914 w 3974"/>
                <a:gd name="T39" fmla="*/ 643 h 2745"/>
                <a:gd name="T40" fmla="*/ 527 w 3974"/>
                <a:gd name="T41" fmla="*/ 645 h 2745"/>
                <a:gd name="T42" fmla="*/ 215 w 3974"/>
                <a:gd name="T43" fmla="*/ 831 h 2745"/>
                <a:gd name="T44" fmla="*/ 141 w 3974"/>
                <a:gd name="T45" fmla="*/ 863 h 2745"/>
                <a:gd name="T46" fmla="*/ 323 w 3974"/>
                <a:gd name="T47" fmla="*/ 1175 h 2745"/>
                <a:gd name="T48" fmla="*/ 146 w 3974"/>
                <a:gd name="T49" fmla="*/ 1760 h 2745"/>
                <a:gd name="T50" fmla="*/ 40 w 3974"/>
                <a:gd name="T51" fmla="*/ 1890 h 2745"/>
                <a:gd name="T52" fmla="*/ 138 w 3974"/>
                <a:gd name="T53" fmla="*/ 2080 h 2745"/>
                <a:gd name="T54" fmla="*/ 262 w 3974"/>
                <a:gd name="T55" fmla="*/ 2051 h 2745"/>
                <a:gd name="T56" fmla="*/ 686 w 3974"/>
                <a:gd name="T57" fmla="*/ 2107 h 2745"/>
                <a:gd name="T58" fmla="*/ 1033 w 3974"/>
                <a:gd name="T59" fmla="*/ 1834 h 2745"/>
                <a:gd name="T60" fmla="*/ 1065 w 3974"/>
                <a:gd name="T61" fmla="*/ 1784 h 2745"/>
                <a:gd name="T62" fmla="*/ 1427 w 3974"/>
                <a:gd name="T63" fmla="*/ 1741 h 2745"/>
                <a:gd name="T64" fmla="*/ 1597 w 3974"/>
                <a:gd name="T65" fmla="*/ 1810 h 2745"/>
                <a:gd name="T66" fmla="*/ 1800 w 3974"/>
                <a:gd name="T67" fmla="*/ 2054 h 2745"/>
                <a:gd name="T68" fmla="*/ 1994 w 3974"/>
                <a:gd name="T69" fmla="*/ 2247 h 2745"/>
                <a:gd name="T70" fmla="*/ 1832 w 3974"/>
                <a:gd name="T71" fmla="*/ 2268 h 2745"/>
                <a:gd name="T72" fmla="*/ 1785 w 3974"/>
                <a:gd name="T73" fmla="*/ 2305 h 2745"/>
                <a:gd name="T74" fmla="*/ 1758 w 3974"/>
                <a:gd name="T75" fmla="*/ 2464 h 2745"/>
                <a:gd name="T76" fmla="*/ 1647 w 3974"/>
                <a:gd name="T77" fmla="*/ 2663 h 2745"/>
                <a:gd name="T78" fmla="*/ 1663 w 3974"/>
                <a:gd name="T79" fmla="*/ 2729 h 2745"/>
                <a:gd name="T80" fmla="*/ 1991 w 3974"/>
                <a:gd name="T81" fmla="*/ 2681 h 2745"/>
                <a:gd name="T82" fmla="*/ 1938 w 3974"/>
                <a:gd name="T83" fmla="*/ 2514 h 2745"/>
                <a:gd name="T84" fmla="*/ 2004 w 3974"/>
                <a:gd name="T85" fmla="*/ 2448 h 2745"/>
                <a:gd name="T86" fmla="*/ 2142 w 3974"/>
                <a:gd name="T87" fmla="*/ 2215 h 2745"/>
                <a:gd name="T88" fmla="*/ 2314 w 3974"/>
                <a:gd name="T89" fmla="*/ 2064 h 2745"/>
                <a:gd name="T90" fmla="*/ 2547 w 3974"/>
                <a:gd name="T91" fmla="*/ 1996 h 2745"/>
                <a:gd name="T92" fmla="*/ 2346 w 3974"/>
                <a:gd name="T93" fmla="*/ 2133 h 2745"/>
                <a:gd name="T94" fmla="*/ 2502 w 3974"/>
                <a:gd name="T95" fmla="*/ 2168 h 2745"/>
                <a:gd name="T96" fmla="*/ 2682 w 3974"/>
                <a:gd name="T97" fmla="*/ 2123 h 2745"/>
                <a:gd name="T98" fmla="*/ 2838 w 3974"/>
                <a:gd name="T99" fmla="*/ 2154 h 2745"/>
                <a:gd name="T100" fmla="*/ 2703 w 3974"/>
                <a:gd name="T101" fmla="*/ 2305 h 2745"/>
                <a:gd name="T102" fmla="*/ 2838 w 3974"/>
                <a:gd name="T103" fmla="*/ 2443 h 2745"/>
                <a:gd name="T104" fmla="*/ 2984 w 3974"/>
                <a:gd name="T105" fmla="*/ 2639 h 2745"/>
                <a:gd name="T106" fmla="*/ 3323 w 3974"/>
                <a:gd name="T107" fmla="*/ 2345 h 2745"/>
                <a:gd name="T108" fmla="*/ 3455 w 3974"/>
                <a:gd name="T109" fmla="*/ 2284 h 2745"/>
                <a:gd name="T110" fmla="*/ 3466 w 3974"/>
                <a:gd name="T111" fmla="*/ 2099 h 2745"/>
                <a:gd name="T112" fmla="*/ 3341 w 3974"/>
                <a:gd name="T113" fmla="*/ 2215 h 2745"/>
                <a:gd name="T114" fmla="*/ 3233 w 3974"/>
                <a:gd name="T115" fmla="*/ 1808 h 2745"/>
                <a:gd name="T116" fmla="*/ 3468 w 3974"/>
                <a:gd name="T117" fmla="*/ 1659 h 2745"/>
                <a:gd name="T118" fmla="*/ 3701 w 3974"/>
                <a:gd name="T119" fmla="*/ 1395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4" h="2745">
                  <a:moveTo>
                    <a:pt x="3730" y="1373"/>
                  </a:moveTo>
                  <a:lnTo>
                    <a:pt x="3730" y="1371"/>
                  </a:lnTo>
                  <a:cubicBezTo>
                    <a:pt x="3709" y="1347"/>
                    <a:pt x="3722" y="1339"/>
                    <a:pt x="3728" y="1315"/>
                  </a:cubicBezTo>
                  <a:cubicBezTo>
                    <a:pt x="3733" y="1286"/>
                    <a:pt x="3696" y="1323"/>
                    <a:pt x="3696" y="1307"/>
                  </a:cubicBezTo>
                  <a:cubicBezTo>
                    <a:pt x="3699" y="1289"/>
                    <a:pt x="3683" y="1225"/>
                    <a:pt x="3691" y="1209"/>
                  </a:cubicBezTo>
                  <a:cubicBezTo>
                    <a:pt x="3693" y="1209"/>
                    <a:pt x="3770" y="1138"/>
                    <a:pt x="3770" y="1138"/>
                  </a:cubicBezTo>
                  <a:cubicBezTo>
                    <a:pt x="3775" y="1127"/>
                    <a:pt x="3762" y="1114"/>
                    <a:pt x="3762" y="1103"/>
                  </a:cubicBezTo>
                  <a:cubicBezTo>
                    <a:pt x="3759" y="1093"/>
                    <a:pt x="3757" y="1080"/>
                    <a:pt x="3765" y="1069"/>
                  </a:cubicBezTo>
                  <a:cubicBezTo>
                    <a:pt x="3804" y="1021"/>
                    <a:pt x="3929" y="1043"/>
                    <a:pt x="3966" y="987"/>
                  </a:cubicBezTo>
                  <a:cubicBezTo>
                    <a:pt x="3974" y="976"/>
                    <a:pt x="3961" y="961"/>
                    <a:pt x="3955" y="947"/>
                  </a:cubicBezTo>
                  <a:cubicBezTo>
                    <a:pt x="3953" y="942"/>
                    <a:pt x="3942" y="939"/>
                    <a:pt x="3942" y="934"/>
                  </a:cubicBezTo>
                  <a:cubicBezTo>
                    <a:pt x="3942" y="926"/>
                    <a:pt x="3958" y="926"/>
                    <a:pt x="3958" y="921"/>
                  </a:cubicBezTo>
                  <a:cubicBezTo>
                    <a:pt x="3958" y="913"/>
                    <a:pt x="3947" y="908"/>
                    <a:pt x="3945" y="900"/>
                  </a:cubicBezTo>
                  <a:cubicBezTo>
                    <a:pt x="3942" y="886"/>
                    <a:pt x="3945" y="871"/>
                    <a:pt x="3947" y="855"/>
                  </a:cubicBezTo>
                  <a:cubicBezTo>
                    <a:pt x="3947" y="849"/>
                    <a:pt x="3955" y="844"/>
                    <a:pt x="3955" y="839"/>
                  </a:cubicBezTo>
                  <a:cubicBezTo>
                    <a:pt x="3966" y="807"/>
                    <a:pt x="3918" y="836"/>
                    <a:pt x="3918" y="836"/>
                  </a:cubicBezTo>
                  <a:cubicBezTo>
                    <a:pt x="3910" y="831"/>
                    <a:pt x="3926" y="818"/>
                    <a:pt x="3924" y="807"/>
                  </a:cubicBezTo>
                  <a:cubicBezTo>
                    <a:pt x="3913" y="788"/>
                    <a:pt x="3897" y="770"/>
                    <a:pt x="3884" y="754"/>
                  </a:cubicBezTo>
                  <a:cubicBezTo>
                    <a:pt x="3865" y="735"/>
                    <a:pt x="3836" y="780"/>
                    <a:pt x="3834" y="751"/>
                  </a:cubicBezTo>
                  <a:cubicBezTo>
                    <a:pt x="3820" y="667"/>
                    <a:pt x="3828" y="690"/>
                    <a:pt x="3876" y="669"/>
                  </a:cubicBezTo>
                  <a:cubicBezTo>
                    <a:pt x="3879" y="667"/>
                    <a:pt x="3900" y="622"/>
                    <a:pt x="3884" y="627"/>
                  </a:cubicBezTo>
                  <a:cubicBezTo>
                    <a:pt x="3847" y="635"/>
                    <a:pt x="3828" y="661"/>
                    <a:pt x="3797" y="635"/>
                  </a:cubicBezTo>
                  <a:cubicBezTo>
                    <a:pt x="3762" y="606"/>
                    <a:pt x="3823" y="598"/>
                    <a:pt x="3831" y="585"/>
                  </a:cubicBezTo>
                  <a:cubicBezTo>
                    <a:pt x="3839" y="577"/>
                    <a:pt x="3828" y="563"/>
                    <a:pt x="3831" y="555"/>
                  </a:cubicBezTo>
                  <a:cubicBezTo>
                    <a:pt x="3839" y="521"/>
                    <a:pt x="3871" y="503"/>
                    <a:pt x="3839" y="468"/>
                  </a:cubicBezTo>
                  <a:cubicBezTo>
                    <a:pt x="3828" y="455"/>
                    <a:pt x="3810" y="452"/>
                    <a:pt x="3799" y="442"/>
                  </a:cubicBezTo>
                  <a:cubicBezTo>
                    <a:pt x="3786" y="426"/>
                    <a:pt x="3818" y="391"/>
                    <a:pt x="3797" y="389"/>
                  </a:cubicBezTo>
                  <a:cubicBezTo>
                    <a:pt x="3746" y="386"/>
                    <a:pt x="3778" y="428"/>
                    <a:pt x="3738" y="436"/>
                  </a:cubicBezTo>
                  <a:cubicBezTo>
                    <a:pt x="3603" y="458"/>
                    <a:pt x="3773" y="418"/>
                    <a:pt x="3664" y="399"/>
                  </a:cubicBezTo>
                  <a:cubicBezTo>
                    <a:pt x="3630" y="394"/>
                    <a:pt x="3627" y="434"/>
                    <a:pt x="3598" y="415"/>
                  </a:cubicBezTo>
                  <a:cubicBezTo>
                    <a:pt x="3587" y="410"/>
                    <a:pt x="3579" y="397"/>
                    <a:pt x="3571" y="389"/>
                  </a:cubicBezTo>
                  <a:cubicBezTo>
                    <a:pt x="3548" y="373"/>
                    <a:pt x="3558" y="434"/>
                    <a:pt x="3529" y="434"/>
                  </a:cubicBezTo>
                  <a:cubicBezTo>
                    <a:pt x="3511" y="434"/>
                    <a:pt x="3492" y="428"/>
                    <a:pt x="3474" y="420"/>
                  </a:cubicBezTo>
                  <a:cubicBezTo>
                    <a:pt x="3466" y="415"/>
                    <a:pt x="3460" y="397"/>
                    <a:pt x="3450" y="399"/>
                  </a:cubicBezTo>
                  <a:cubicBezTo>
                    <a:pt x="3436" y="399"/>
                    <a:pt x="3431" y="426"/>
                    <a:pt x="3415" y="426"/>
                  </a:cubicBezTo>
                  <a:cubicBezTo>
                    <a:pt x="3397" y="426"/>
                    <a:pt x="3384" y="407"/>
                    <a:pt x="3362" y="405"/>
                  </a:cubicBezTo>
                  <a:cubicBezTo>
                    <a:pt x="3294" y="394"/>
                    <a:pt x="3397" y="497"/>
                    <a:pt x="3325" y="484"/>
                  </a:cubicBezTo>
                  <a:cubicBezTo>
                    <a:pt x="3307" y="481"/>
                    <a:pt x="3301" y="458"/>
                    <a:pt x="3286" y="450"/>
                  </a:cubicBezTo>
                  <a:cubicBezTo>
                    <a:pt x="3275" y="444"/>
                    <a:pt x="3259" y="452"/>
                    <a:pt x="3246" y="447"/>
                  </a:cubicBezTo>
                  <a:cubicBezTo>
                    <a:pt x="3206" y="434"/>
                    <a:pt x="3177" y="383"/>
                    <a:pt x="3143" y="357"/>
                  </a:cubicBezTo>
                  <a:cubicBezTo>
                    <a:pt x="3132" y="349"/>
                    <a:pt x="3034" y="450"/>
                    <a:pt x="3000" y="497"/>
                  </a:cubicBezTo>
                  <a:cubicBezTo>
                    <a:pt x="2989" y="513"/>
                    <a:pt x="2963" y="484"/>
                    <a:pt x="2944" y="481"/>
                  </a:cubicBezTo>
                  <a:cubicBezTo>
                    <a:pt x="2934" y="481"/>
                    <a:pt x="2934" y="497"/>
                    <a:pt x="2926" y="503"/>
                  </a:cubicBezTo>
                  <a:cubicBezTo>
                    <a:pt x="2912" y="510"/>
                    <a:pt x="2902" y="479"/>
                    <a:pt x="2886" y="473"/>
                  </a:cubicBezTo>
                  <a:cubicBezTo>
                    <a:pt x="2822" y="458"/>
                    <a:pt x="2809" y="550"/>
                    <a:pt x="2764" y="526"/>
                  </a:cubicBezTo>
                  <a:cubicBezTo>
                    <a:pt x="2746" y="518"/>
                    <a:pt x="2730" y="508"/>
                    <a:pt x="2716" y="495"/>
                  </a:cubicBezTo>
                  <a:cubicBezTo>
                    <a:pt x="2706" y="484"/>
                    <a:pt x="2695" y="471"/>
                    <a:pt x="2693" y="455"/>
                  </a:cubicBezTo>
                  <a:cubicBezTo>
                    <a:pt x="2693" y="447"/>
                    <a:pt x="2708" y="444"/>
                    <a:pt x="2706" y="436"/>
                  </a:cubicBezTo>
                  <a:cubicBezTo>
                    <a:pt x="2706" y="426"/>
                    <a:pt x="2637" y="365"/>
                    <a:pt x="2634" y="357"/>
                  </a:cubicBezTo>
                  <a:cubicBezTo>
                    <a:pt x="2632" y="349"/>
                    <a:pt x="2648" y="336"/>
                    <a:pt x="2642" y="330"/>
                  </a:cubicBezTo>
                  <a:cubicBezTo>
                    <a:pt x="2640" y="328"/>
                    <a:pt x="2634" y="328"/>
                    <a:pt x="2632" y="328"/>
                  </a:cubicBezTo>
                  <a:cubicBezTo>
                    <a:pt x="2621" y="330"/>
                    <a:pt x="2613" y="338"/>
                    <a:pt x="2603" y="338"/>
                  </a:cubicBezTo>
                  <a:cubicBezTo>
                    <a:pt x="2584" y="341"/>
                    <a:pt x="2581" y="309"/>
                    <a:pt x="2571" y="296"/>
                  </a:cubicBezTo>
                  <a:cubicBezTo>
                    <a:pt x="2568" y="291"/>
                    <a:pt x="2563" y="291"/>
                    <a:pt x="2558" y="293"/>
                  </a:cubicBezTo>
                  <a:cubicBezTo>
                    <a:pt x="2547" y="299"/>
                    <a:pt x="2491" y="333"/>
                    <a:pt x="2481" y="333"/>
                  </a:cubicBezTo>
                  <a:cubicBezTo>
                    <a:pt x="2476" y="336"/>
                    <a:pt x="2476" y="320"/>
                    <a:pt x="2468" y="320"/>
                  </a:cubicBezTo>
                  <a:cubicBezTo>
                    <a:pt x="2449" y="320"/>
                    <a:pt x="2431" y="323"/>
                    <a:pt x="2415" y="328"/>
                  </a:cubicBezTo>
                  <a:cubicBezTo>
                    <a:pt x="2409" y="330"/>
                    <a:pt x="2393" y="368"/>
                    <a:pt x="2380" y="341"/>
                  </a:cubicBezTo>
                  <a:cubicBezTo>
                    <a:pt x="2378" y="336"/>
                    <a:pt x="2388" y="330"/>
                    <a:pt x="2388" y="325"/>
                  </a:cubicBezTo>
                  <a:cubicBezTo>
                    <a:pt x="2391" y="317"/>
                    <a:pt x="2391" y="307"/>
                    <a:pt x="2386" y="301"/>
                  </a:cubicBezTo>
                  <a:cubicBezTo>
                    <a:pt x="2378" y="293"/>
                    <a:pt x="2367" y="299"/>
                    <a:pt x="2359" y="291"/>
                  </a:cubicBezTo>
                  <a:cubicBezTo>
                    <a:pt x="2346" y="283"/>
                    <a:pt x="2362" y="256"/>
                    <a:pt x="2351" y="246"/>
                  </a:cubicBezTo>
                  <a:cubicBezTo>
                    <a:pt x="2341" y="233"/>
                    <a:pt x="2303" y="225"/>
                    <a:pt x="2311" y="209"/>
                  </a:cubicBezTo>
                  <a:cubicBezTo>
                    <a:pt x="2322" y="195"/>
                    <a:pt x="2383" y="182"/>
                    <a:pt x="2367" y="158"/>
                  </a:cubicBezTo>
                  <a:cubicBezTo>
                    <a:pt x="2346" y="127"/>
                    <a:pt x="2296" y="129"/>
                    <a:pt x="2280" y="116"/>
                  </a:cubicBezTo>
                  <a:cubicBezTo>
                    <a:pt x="2269" y="108"/>
                    <a:pt x="2261" y="98"/>
                    <a:pt x="2258" y="87"/>
                  </a:cubicBezTo>
                  <a:cubicBezTo>
                    <a:pt x="2253" y="76"/>
                    <a:pt x="2261" y="63"/>
                    <a:pt x="2256" y="58"/>
                  </a:cubicBezTo>
                  <a:cubicBezTo>
                    <a:pt x="2245" y="47"/>
                    <a:pt x="2229" y="47"/>
                    <a:pt x="2219" y="39"/>
                  </a:cubicBezTo>
                  <a:cubicBezTo>
                    <a:pt x="2203" y="29"/>
                    <a:pt x="2195" y="7"/>
                    <a:pt x="2176" y="5"/>
                  </a:cubicBezTo>
                  <a:cubicBezTo>
                    <a:pt x="2155" y="0"/>
                    <a:pt x="2147" y="47"/>
                    <a:pt x="2123" y="47"/>
                  </a:cubicBezTo>
                  <a:cubicBezTo>
                    <a:pt x="2115" y="47"/>
                    <a:pt x="2118" y="29"/>
                    <a:pt x="2110" y="29"/>
                  </a:cubicBezTo>
                  <a:cubicBezTo>
                    <a:pt x="2007" y="21"/>
                    <a:pt x="2070" y="79"/>
                    <a:pt x="2010" y="105"/>
                  </a:cubicBezTo>
                  <a:cubicBezTo>
                    <a:pt x="2010" y="105"/>
                    <a:pt x="1896" y="113"/>
                    <a:pt x="1893" y="113"/>
                  </a:cubicBezTo>
                  <a:cubicBezTo>
                    <a:pt x="1888" y="113"/>
                    <a:pt x="1906" y="193"/>
                    <a:pt x="1883" y="217"/>
                  </a:cubicBezTo>
                  <a:cubicBezTo>
                    <a:pt x="1867" y="230"/>
                    <a:pt x="1848" y="243"/>
                    <a:pt x="1827" y="246"/>
                  </a:cubicBezTo>
                  <a:cubicBezTo>
                    <a:pt x="1819" y="246"/>
                    <a:pt x="1822" y="230"/>
                    <a:pt x="1814" y="225"/>
                  </a:cubicBezTo>
                  <a:cubicBezTo>
                    <a:pt x="1808" y="222"/>
                    <a:pt x="1800" y="235"/>
                    <a:pt x="1795" y="233"/>
                  </a:cubicBezTo>
                  <a:cubicBezTo>
                    <a:pt x="1766" y="240"/>
                    <a:pt x="1732" y="238"/>
                    <a:pt x="1708" y="254"/>
                  </a:cubicBezTo>
                  <a:cubicBezTo>
                    <a:pt x="1697" y="259"/>
                    <a:pt x="1703" y="278"/>
                    <a:pt x="1692" y="283"/>
                  </a:cubicBezTo>
                  <a:cubicBezTo>
                    <a:pt x="1676" y="291"/>
                    <a:pt x="1655" y="283"/>
                    <a:pt x="1636" y="288"/>
                  </a:cubicBezTo>
                  <a:cubicBezTo>
                    <a:pt x="1626" y="291"/>
                    <a:pt x="1607" y="317"/>
                    <a:pt x="1594" y="391"/>
                  </a:cubicBezTo>
                  <a:cubicBezTo>
                    <a:pt x="1591" y="410"/>
                    <a:pt x="1586" y="460"/>
                    <a:pt x="1586" y="481"/>
                  </a:cubicBezTo>
                  <a:cubicBezTo>
                    <a:pt x="1586" y="510"/>
                    <a:pt x="1692" y="582"/>
                    <a:pt x="1626" y="595"/>
                  </a:cubicBezTo>
                  <a:cubicBezTo>
                    <a:pt x="1557" y="611"/>
                    <a:pt x="1589" y="545"/>
                    <a:pt x="1528" y="540"/>
                  </a:cubicBezTo>
                  <a:cubicBezTo>
                    <a:pt x="1406" y="532"/>
                    <a:pt x="1552" y="561"/>
                    <a:pt x="1464" y="577"/>
                  </a:cubicBezTo>
                  <a:cubicBezTo>
                    <a:pt x="1451" y="579"/>
                    <a:pt x="1438" y="561"/>
                    <a:pt x="1422" y="563"/>
                  </a:cubicBezTo>
                  <a:cubicBezTo>
                    <a:pt x="1380" y="574"/>
                    <a:pt x="1403" y="619"/>
                    <a:pt x="1366" y="630"/>
                  </a:cubicBezTo>
                  <a:cubicBezTo>
                    <a:pt x="1345" y="635"/>
                    <a:pt x="1324" y="561"/>
                    <a:pt x="1303" y="550"/>
                  </a:cubicBezTo>
                  <a:cubicBezTo>
                    <a:pt x="1282" y="540"/>
                    <a:pt x="1258" y="577"/>
                    <a:pt x="1242" y="598"/>
                  </a:cubicBezTo>
                  <a:cubicBezTo>
                    <a:pt x="1231" y="611"/>
                    <a:pt x="1252" y="651"/>
                    <a:pt x="1237" y="648"/>
                  </a:cubicBezTo>
                  <a:cubicBezTo>
                    <a:pt x="1181" y="635"/>
                    <a:pt x="1263" y="651"/>
                    <a:pt x="1194" y="603"/>
                  </a:cubicBezTo>
                  <a:cubicBezTo>
                    <a:pt x="1157" y="577"/>
                    <a:pt x="1170" y="630"/>
                    <a:pt x="1147" y="630"/>
                  </a:cubicBezTo>
                  <a:cubicBezTo>
                    <a:pt x="1080" y="630"/>
                    <a:pt x="1139" y="606"/>
                    <a:pt x="1115" y="590"/>
                  </a:cubicBezTo>
                  <a:cubicBezTo>
                    <a:pt x="1099" y="582"/>
                    <a:pt x="1099" y="622"/>
                    <a:pt x="1088" y="632"/>
                  </a:cubicBezTo>
                  <a:cubicBezTo>
                    <a:pt x="1072" y="651"/>
                    <a:pt x="1049" y="627"/>
                    <a:pt x="1035" y="630"/>
                  </a:cubicBezTo>
                  <a:cubicBezTo>
                    <a:pt x="1022" y="630"/>
                    <a:pt x="1035" y="677"/>
                    <a:pt x="1022" y="685"/>
                  </a:cubicBezTo>
                  <a:cubicBezTo>
                    <a:pt x="1020" y="690"/>
                    <a:pt x="1012" y="683"/>
                    <a:pt x="1006" y="677"/>
                  </a:cubicBezTo>
                  <a:cubicBezTo>
                    <a:pt x="972" y="659"/>
                    <a:pt x="1067" y="614"/>
                    <a:pt x="961" y="643"/>
                  </a:cubicBezTo>
                  <a:cubicBezTo>
                    <a:pt x="930" y="651"/>
                    <a:pt x="977" y="693"/>
                    <a:pt x="911" y="667"/>
                  </a:cubicBezTo>
                  <a:cubicBezTo>
                    <a:pt x="903" y="664"/>
                    <a:pt x="919" y="648"/>
                    <a:pt x="914" y="643"/>
                  </a:cubicBezTo>
                  <a:cubicBezTo>
                    <a:pt x="908" y="638"/>
                    <a:pt x="898" y="651"/>
                    <a:pt x="892" y="648"/>
                  </a:cubicBezTo>
                  <a:cubicBezTo>
                    <a:pt x="877" y="635"/>
                    <a:pt x="898" y="608"/>
                    <a:pt x="869" y="616"/>
                  </a:cubicBezTo>
                  <a:cubicBezTo>
                    <a:pt x="808" y="632"/>
                    <a:pt x="726" y="640"/>
                    <a:pt x="660" y="632"/>
                  </a:cubicBezTo>
                  <a:cubicBezTo>
                    <a:pt x="652" y="630"/>
                    <a:pt x="649" y="619"/>
                    <a:pt x="641" y="619"/>
                  </a:cubicBezTo>
                  <a:cubicBezTo>
                    <a:pt x="604" y="616"/>
                    <a:pt x="567" y="640"/>
                    <a:pt x="527" y="645"/>
                  </a:cubicBezTo>
                  <a:lnTo>
                    <a:pt x="487" y="645"/>
                  </a:lnTo>
                  <a:cubicBezTo>
                    <a:pt x="474" y="645"/>
                    <a:pt x="461" y="640"/>
                    <a:pt x="448" y="643"/>
                  </a:cubicBezTo>
                  <a:cubicBezTo>
                    <a:pt x="413" y="653"/>
                    <a:pt x="389" y="680"/>
                    <a:pt x="358" y="693"/>
                  </a:cubicBezTo>
                  <a:cubicBezTo>
                    <a:pt x="337" y="701"/>
                    <a:pt x="310" y="696"/>
                    <a:pt x="289" y="706"/>
                  </a:cubicBezTo>
                  <a:cubicBezTo>
                    <a:pt x="278" y="714"/>
                    <a:pt x="241" y="839"/>
                    <a:pt x="215" y="831"/>
                  </a:cubicBezTo>
                  <a:cubicBezTo>
                    <a:pt x="207" y="828"/>
                    <a:pt x="207" y="815"/>
                    <a:pt x="202" y="815"/>
                  </a:cubicBezTo>
                  <a:cubicBezTo>
                    <a:pt x="186" y="812"/>
                    <a:pt x="167" y="812"/>
                    <a:pt x="154" y="818"/>
                  </a:cubicBezTo>
                  <a:cubicBezTo>
                    <a:pt x="112" y="831"/>
                    <a:pt x="175" y="855"/>
                    <a:pt x="143" y="863"/>
                  </a:cubicBezTo>
                  <a:lnTo>
                    <a:pt x="141" y="865"/>
                  </a:lnTo>
                  <a:lnTo>
                    <a:pt x="141" y="863"/>
                  </a:lnTo>
                  <a:cubicBezTo>
                    <a:pt x="149" y="873"/>
                    <a:pt x="159" y="881"/>
                    <a:pt x="164" y="892"/>
                  </a:cubicBezTo>
                  <a:cubicBezTo>
                    <a:pt x="170" y="908"/>
                    <a:pt x="159" y="926"/>
                    <a:pt x="164" y="939"/>
                  </a:cubicBezTo>
                  <a:cubicBezTo>
                    <a:pt x="188" y="990"/>
                    <a:pt x="265" y="1040"/>
                    <a:pt x="307" y="1072"/>
                  </a:cubicBezTo>
                  <a:cubicBezTo>
                    <a:pt x="315" y="1080"/>
                    <a:pt x="254" y="1077"/>
                    <a:pt x="268" y="1103"/>
                  </a:cubicBezTo>
                  <a:cubicBezTo>
                    <a:pt x="270" y="1106"/>
                    <a:pt x="323" y="1154"/>
                    <a:pt x="323" y="1175"/>
                  </a:cubicBezTo>
                  <a:cubicBezTo>
                    <a:pt x="315" y="1270"/>
                    <a:pt x="286" y="1212"/>
                    <a:pt x="239" y="1252"/>
                  </a:cubicBezTo>
                  <a:cubicBezTo>
                    <a:pt x="217" y="1270"/>
                    <a:pt x="56" y="1569"/>
                    <a:pt x="64" y="1591"/>
                  </a:cubicBezTo>
                  <a:cubicBezTo>
                    <a:pt x="69" y="1620"/>
                    <a:pt x="96" y="1641"/>
                    <a:pt x="104" y="1667"/>
                  </a:cubicBezTo>
                  <a:cubicBezTo>
                    <a:pt x="106" y="1681"/>
                    <a:pt x="85" y="1699"/>
                    <a:pt x="96" y="1710"/>
                  </a:cubicBezTo>
                  <a:cubicBezTo>
                    <a:pt x="141" y="1765"/>
                    <a:pt x="114" y="1659"/>
                    <a:pt x="146" y="1760"/>
                  </a:cubicBezTo>
                  <a:cubicBezTo>
                    <a:pt x="149" y="1765"/>
                    <a:pt x="138" y="1752"/>
                    <a:pt x="133" y="1749"/>
                  </a:cubicBezTo>
                  <a:cubicBezTo>
                    <a:pt x="119" y="1747"/>
                    <a:pt x="106" y="1752"/>
                    <a:pt x="93" y="1752"/>
                  </a:cubicBezTo>
                  <a:cubicBezTo>
                    <a:pt x="85" y="1749"/>
                    <a:pt x="74" y="1749"/>
                    <a:pt x="67" y="1747"/>
                  </a:cubicBezTo>
                  <a:cubicBezTo>
                    <a:pt x="69" y="1773"/>
                    <a:pt x="51" y="1810"/>
                    <a:pt x="48" y="1837"/>
                  </a:cubicBezTo>
                  <a:cubicBezTo>
                    <a:pt x="45" y="1855"/>
                    <a:pt x="48" y="1874"/>
                    <a:pt x="40" y="1890"/>
                  </a:cubicBezTo>
                  <a:cubicBezTo>
                    <a:pt x="32" y="1908"/>
                    <a:pt x="8" y="1914"/>
                    <a:pt x="6" y="1932"/>
                  </a:cubicBezTo>
                  <a:cubicBezTo>
                    <a:pt x="0" y="1951"/>
                    <a:pt x="14" y="1969"/>
                    <a:pt x="14" y="1990"/>
                  </a:cubicBezTo>
                  <a:cubicBezTo>
                    <a:pt x="74" y="1993"/>
                    <a:pt x="35" y="2022"/>
                    <a:pt x="77" y="2038"/>
                  </a:cubicBezTo>
                  <a:cubicBezTo>
                    <a:pt x="85" y="2041"/>
                    <a:pt x="96" y="2027"/>
                    <a:pt x="104" y="2033"/>
                  </a:cubicBezTo>
                  <a:cubicBezTo>
                    <a:pt x="119" y="2043"/>
                    <a:pt x="122" y="2070"/>
                    <a:pt x="138" y="2080"/>
                  </a:cubicBezTo>
                  <a:cubicBezTo>
                    <a:pt x="149" y="2083"/>
                    <a:pt x="157" y="2070"/>
                    <a:pt x="167" y="2067"/>
                  </a:cubicBezTo>
                  <a:cubicBezTo>
                    <a:pt x="175" y="2067"/>
                    <a:pt x="183" y="2072"/>
                    <a:pt x="188" y="2075"/>
                  </a:cubicBezTo>
                  <a:cubicBezTo>
                    <a:pt x="223" y="2099"/>
                    <a:pt x="180" y="2094"/>
                    <a:pt x="212" y="2120"/>
                  </a:cubicBezTo>
                  <a:cubicBezTo>
                    <a:pt x="220" y="2125"/>
                    <a:pt x="236" y="2115"/>
                    <a:pt x="254" y="2064"/>
                  </a:cubicBezTo>
                  <a:cubicBezTo>
                    <a:pt x="257" y="2059"/>
                    <a:pt x="257" y="2051"/>
                    <a:pt x="262" y="2051"/>
                  </a:cubicBezTo>
                  <a:cubicBezTo>
                    <a:pt x="270" y="2051"/>
                    <a:pt x="337" y="2083"/>
                    <a:pt x="344" y="2083"/>
                  </a:cubicBezTo>
                  <a:cubicBezTo>
                    <a:pt x="350" y="2083"/>
                    <a:pt x="352" y="2070"/>
                    <a:pt x="358" y="2067"/>
                  </a:cubicBezTo>
                  <a:cubicBezTo>
                    <a:pt x="392" y="2054"/>
                    <a:pt x="479" y="2088"/>
                    <a:pt x="522" y="2078"/>
                  </a:cubicBezTo>
                  <a:cubicBezTo>
                    <a:pt x="546" y="2070"/>
                    <a:pt x="562" y="2049"/>
                    <a:pt x="585" y="2046"/>
                  </a:cubicBezTo>
                  <a:cubicBezTo>
                    <a:pt x="628" y="2043"/>
                    <a:pt x="657" y="2099"/>
                    <a:pt x="686" y="2107"/>
                  </a:cubicBezTo>
                  <a:cubicBezTo>
                    <a:pt x="726" y="2120"/>
                    <a:pt x="739" y="2046"/>
                    <a:pt x="750" y="2035"/>
                  </a:cubicBezTo>
                  <a:cubicBezTo>
                    <a:pt x="797" y="1985"/>
                    <a:pt x="919" y="1990"/>
                    <a:pt x="956" y="1953"/>
                  </a:cubicBezTo>
                  <a:cubicBezTo>
                    <a:pt x="1027" y="1884"/>
                    <a:pt x="924" y="1943"/>
                    <a:pt x="975" y="1876"/>
                  </a:cubicBezTo>
                  <a:cubicBezTo>
                    <a:pt x="988" y="1861"/>
                    <a:pt x="1009" y="1847"/>
                    <a:pt x="1030" y="1842"/>
                  </a:cubicBezTo>
                  <a:lnTo>
                    <a:pt x="1033" y="1834"/>
                  </a:lnTo>
                  <a:lnTo>
                    <a:pt x="1043" y="1810"/>
                  </a:lnTo>
                  <a:lnTo>
                    <a:pt x="1043" y="1805"/>
                  </a:lnTo>
                  <a:lnTo>
                    <a:pt x="1046" y="1794"/>
                  </a:lnTo>
                  <a:lnTo>
                    <a:pt x="1072" y="1800"/>
                  </a:lnTo>
                  <a:cubicBezTo>
                    <a:pt x="1070" y="1794"/>
                    <a:pt x="1065" y="1789"/>
                    <a:pt x="1065" y="1784"/>
                  </a:cubicBezTo>
                  <a:cubicBezTo>
                    <a:pt x="1065" y="1781"/>
                    <a:pt x="1165" y="1768"/>
                    <a:pt x="1170" y="1765"/>
                  </a:cubicBezTo>
                  <a:cubicBezTo>
                    <a:pt x="1221" y="1741"/>
                    <a:pt x="1205" y="1702"/>
                    <a:pt x="1276" y="1707"/>
                  </a:cubicBezTo>
                  <a:cubicBezTo>
                    <a:pt x="1305" y="1710"/>
                    <a:pt x="1337" y="1720"/>
                    <a:pt x="1361" y="1739"/>
                  </a:cubicBezTo>
                  <a:cubicBezTo>
                    <a:pt x="1369" y="1744"/>
                    <a:pt x="1361" y="1763"/>
                    <a:pt x="1369" y="1763"/>
                  </a:cubicBezTo>
                  <a:cubicBezTo>
                    <a:pt x="1388" y="1763"/>
                    <a:pt x="1406" y="1744"/>
                    <a:pt x="1427" y="1741"/>
                  </a:cubicBezTo>
                  <a:cubicBezTo>
                    <a:pt x="1438" y="1739"/>
                    <a:pt x="1425" y="1765"/>
                    <a:pt x="1427" y="1776"/>
                  </a:cubicBezTo>
                  <a:cubicBezTo>
                    <a:pt x="1433" y="1797"/>
                    <a:pt x="1446" y="1757"/>
                    <a:pt x="1451" y="1763"/>
                  </a:cubicBezTo>
                  <a:cubicBezTo>
                    <a:pt x="1459" y="1773"/>
                    <a:pt x="1459" y="1786"/>
                    <a:pt x="1467" y="1794"/>
                  </a:cubicBezTo>
                  <a:cubicBezTo>
                    <a:pt x="1478" y="1805"/>
                    <a:pt x="1467" y="1760"/>
                    <a:pt x="1483" y="1755"/>
                  </a:cubicBezTo>
                  <a:cubicBezTo>
                    <a:pt x="1573" y="1731"/>
                    <a:pt x="1533" y="1784"/>
                    <a:pt x="1597" y="1810"/>
                  </a:cubicBezTo>
                  <a:cubicBezTo>
                    <a:pt x="1623" y="1821"/>
                    <a:pt x="1605" y="1768"/>
                    <a:pt x="1628" y="1781"/>
                  </a:cubicBezTo>
                  <a:cubicBezTo>
                    <a:pt x="1689" y="1821"/>
                    <a:pt x="1647" y="1876"/>
                    <a:pt x="1665" y="1935"/>
                  </a:cubicBezTo>
                  <a:cubicBezTo>
                    <a:pt x="1668" y="1948"/>
                    <a:pt x="1734" y="1996"/>
                    <a:pt x="1750" y="2001"/>
                  </a:cubicBezTo>
                  <a:cubicBezTo>
                    <a:pt x="1782" y="2011"/>
                    <a:pt x="1742" y="1953"/>
                    <a:pt x="1779" y="1974"/>
                  </a:cubicBezTo>
                  <a:cubicBezTo>
                    <a:pt x="1827" y="2001"/>
                    <a:pt x="1766" y="2075"/>
                    <a:pt x="1800" y="2054"/>
                  </a:cubicBezTo>
                  <a:cubicBezTo>
                    <a:pt x="1814" y="2046"/>
                    <a:pt x="1806" y="2088"/>
                    <a:pt x="1816" y="2099"/>
                  </a:cubicBezTo>
                  <a:cubicBezTo>
                    <a:pt x="1832" y="2109"/>
                    <a:pt x="1898" y="2112"/>
                    <a:pt x="1914" y="2125"/>
                  </a:cubicBezTo>
                  <a:lnTo>
                    <a:pt x="1941" y="2207"/>
                  </a:lnTo>
                  <a:cubicBezTo>
                    <a:pt x="1941" y="2213"/>
                    <a:pt x="1925" y="2213"/>
                    <a:pt x="1928" y="2218"/>
                  </a:cubicBezTo>
                  <a:cubicBezTo>
                    <a:pt x="1933" y="2236"/>
                    <a:pt x="1994" y="2244"/>
                    <a:pt x="1994" y="2247"/>
                  </a:cubicBezTo>
                  <a:cubicBezTo>
                    <a:pt x="1978" y="2258"/>
                    <a:pt x="1959" y="2260"/>
                    <a:pt x="1946" y="2271"/>
                  </a:cubicBezTo>
                  <a:cubicBezTo>
                    <a:pt x="1941" y="2276"/>
                    <a:pt x="1943" y="2281"/>
                    <a:pt x="1941" y="2287"/>
                  </a:cubicBezTo>
                  <a:cubicBezTo>
                    <a:pt x="1928" y="2300"/>
                    <a:pt x="1914" y="2250"/>
                    <a:pt x="1893" y="2250"/>
                  </a:cubicBezTo>
                  <a:cubicBezTo>
                    <a:pt x="1877" y="2250"/>
                    <a:pt x="1893" y="2300"/>
                    <a:pt x="1877" y="2297"/>
                  </a:cubicBezTo>
                  <a:cubicBezTo>
                    <a:pt x="1867" y="2295"/>
                    <a:pt x="1832" y="2268"/>
                    <a:pt x="1832" y="2268"/>
                  </a:cubicBezTo>
                  <a:cubicBezTo>
                    <a:pt x="1827" y="2276"/>
                    <a:pt x="1830" y="2292"/>
                    <a:pt x="1819" y="2295"/>
                  </a:cubicBezTo>
                  <a:cubicBezTo>
                    <a:pt x="1814" y="2297"/>
                    <a:pt x="1811" y="2276"/>
                    <a:pt x="1808" y="2281"/>
                  </a:cubicBezTo>
                  <a:cubicBezTo>
                    <a:pt x="1795" y="2292"/>
                    <a:pt x="1798" y="2311"/>
                    <a:pt x="1790" y="2321"/>
                  </a:cubicBezTo>
                  <a:cubicBezTo>
                    <a:pt x="1787" y="2324"/>
                    <a:pt x="1782" y="2321"/>
                    <a:pt x="1779" y="2319"/>
                  </a:cubicBezTo>
                  <a:cubicBezTo>
                    <a:pt x="1779" y="2313"/>
                    <a:pt x="1785" y="2311"/>
                    <a:pt x="1785" y="2305"/>
                  </a:cubicBezTo>
                  <a:cubicBezTo>
                    <a:pt x="1782" y="2292"/>
                    <a:pt x="1777" y="2279"/>
                    <a:pt x="1771" y="2268"/>
                  </a:cubicBezTo>
                  <a:cubicBezTo>
                    <a:pt x="1761" y="2250"/>
                    <a:pt x="1737" y="2289"/>
                    <a:pt x="1724" y="2305"/>
                  </a:cubicBezTo>
                  <a:cubicBezTo>
                    <a:pt x="1687" y="2348"/>
                    <a:pt x="1753" y="2369"/>
                    <a:pt x="1758" y="2390"/>
                  </a:cubicBezTo>
                  <a:cubicBezTo>
                    <a:pt x="1761" y="2403"/>
                    <a:pt x="1748" y="2417"/>
                    <a:pt x="1748" y="2430"/>
                  </a:cubicBezTo>
                  <a:cubicBezTo>
                    <a:pt x="1748" y="2443"/>
                    <a:pt x="1763" y="2454"/>
                    <a:pt x="1758" y="2464"/>
                  </a:cubicBezTo>
                  <a:cubicBezTo>
                    <a:pt x="1753" y="2475"/>
                    <a:pt x="1734" y="2475"/>
                    <a:pt x="1724" y="2485"/>
                  </a:cubicBezTo>
                  <a:cubicBezTo>
                    <a:pt x="1700" y="2504"/>
                    <a:pt x="1737" y="2514"/>
                    <a:pt x="1724" y="2533"/>
                  </a:cubicBezTo>
                  <a:cubicBezTo>
                    <a:pt x="1713" y="2546"/>
                    <a:pt x="1697" y="2554"/>
                    <a:pt x="1689" y="2565"/>
                  </a:cubicBezTo>
                  <a:cubicBezTo>
                    <a:pt x="1665" y="2602"/>
                    <a:pt x="1705" y="2660"/>
                    <a:pt x="1687" y="2663"/>
                  </a:cubicBezTo>
                  <a:cubicBezTo>
                    <a:pt x="1673" y="2665"/>
                    <a:pt x="1660" y="2660"/>
                    <a:pt x="1647" y="2663"/>
                  </a:cubicBezTo>
                  <a:lnTo>
                    <a:pt x="1650" y="2663"/>
                  </a:lnTo>
                  <a:lnTo>
                    <a:pt x="1636" y="2681"/>
                  </a:lnTo>
                  <a:cubicBezTo>
                    <a:pt x="1636" y="2689"/>
                    <a:pt x="1634" y="2697"/>
                    <a:pt x="1628" y="2694"/>
                  </a:cubicBezTo>
                  <a:cubicBezTo>
                    <a:pt x="1634" y="2697"/>
                    <a:pt x="1642" y="2692"/>
                    <a:pt x="1647" y="2697"/>
                  </a:cubicBezTo>
                  <a:cubicBezTo>
                    <a:pt x="1655" y="2705"/>
                    <a:pt x="1652" y="2721"/>
                    <a:pt x="1663" y="2729"/>
                  </a:cubicBezTo>
                  <a:cubicBezTo>
                    <a:pt x="1673" y="2739"/>
                    <a:pt x="1787" y="2745"/>
                    <a:pt x="1785" y="2732"/>
                  </a:cubicBezTo>
                  <a:cubicBezTo>
                    <a:pt x="1785" y="2729"/>
                    <a:pt x="1748" y="2721"/>
                    <a:pt x="1774" y="2705"/>
                  </a:cubicBezTo>
                  <a:cubicBezTo>
                    <a:pt x="1790" y="2697"/>
                    <a:pt x="1808" y="2700"/>
                    <a:pt x="1824" y="2692"/>
                  </a:cubicBezTo>
                  <a:cubicBezTo>
                    <a:pt x="1851" y="2679"/>
                    <a:pt x="1861" y="2642"/>
                    <a:pt x="1890" y="2631"/>
                  </a:cubicBezTo>
                  <a:cubicBezTo>
                    <a:pt x="1949" y="2610"/>
                    <a:pt x="1978" y="2631"/>
                    <a:pt x="1991" y="2681"/>
                  </a:cubicBezTo>
                  <a:cubicBezTo>
                    <a:pt x="1996" y="2665"/>
                    <a:pt x="2018" y="2604"/>
                    <a:pt x="1986" y="2594"/>
                  </a:cubicBezTo>
                  <a:cubicBezTo>
                    <a:pt x="1980" y="2591"/>
                    <a:pt x="1988" y="2604"/>
                    <a:pt x="1983" y="2604"/>
                  </a:cubicBezTo>
                  <a:cubicBezTo>
                    <a:pt x="1980" y="2607"/>
                    <a:pt x="1980" y="2597"/>
                    <a:pt x="1978" y="2594"/>
                  </a:cubicBezTo>
                  <a:cubicBezTo>
                    <a:pt x="1962" y="2589"/>
                    <a:pt x="1973" y="2636"/>
                    <a:pt x="1954" y="2602"/>
                  </a:cubicBezTo>
                  <a:cubicBezTo>
                    <a:pt x="1938" y="2578"/>
                    <a:pt x="1941" y="2541"/>
                    <a:pt x="1938" y="2514"/>
                  </a:cubicBezTo>
                  <a:cubicBezTo>
                    <a:pt x="1938" y="2504"/>
                    <a:pt x="1920" y="2477"/>
                    <a:pt x="1930" y="2483"/>
                  </a:cubicBezTo>
                  <a:cubicBezTo>
                    <a:pt x="1954" y="2491"/>
                    <a:pt x="1949" y="2552"/>
                    <a:pt x="1973" y="2544"/>
                  </a:cubicBezTo>
                  <a:cubicBezTo>
                    <a:pt x="2052" y="2512"/>
                    <a:pt x="1999" y="2504"/>
                    <a:pt x="1999" y="2469"/>
                  </a:cubicBezTo>
                  <a:cubicBezTo>
                    <a:pt x="1999" y="2464"/>
                    <a:pt x="2004" y="2480"/>
                    <a:pt x="2010" y="2477"/>
                  </a:cubicBezTo>
                  <a:cubicBezTo>
                    <a:pt x="2018" y="2475"/>
                    <a:pt x="1996" y="2454"/>
                    <a:pt x="2004" y="2448"/>
                  </a:cubicBezTo>
                  <a:cubicBezTo>
                    <a:pt x="2018" y="2443"/>
                    <a:pt x="2033" y="2454"/>
                    <a:pt x="2047" y="2448"/>
                  </a:cubicBezTo>
                  <a:cubicBezTo>
                    <a:pt x="2057" y="2446"/>
                    <a:pt x="2065" y="2435"/>
                    <a:pt x="2070" y="2424"/>
                  </a:cubicBezTo>
                  <a:cubicBezTo>
                    <a:pt x="2092" y="2377"/>
                    <a:pt x="2115" y="2319"/>
                    <a:pt x="2131" y="2266"/>
                  </a:cubicBezTo>
                  <a:cubicBezTo>
                    <a:pt x="2134" y="2255"/>
                    <a:pt x="2113" y="2244"/>
                    <a:pt x="2118" y="2234"/>
                  </a:cubicBezTo>
                  <a:cubicBezTo>
                    <a:pt x="2121" y="2226"/>
                    <a:pt x="2137" y="2223"/>
                    <a:pt x="2142" y="2215"/>
                  </a:cubicBezTo>
                  <a:cubicBezTo>
                    <a:pt x="2161" y="2181"/>
                    <a:pt x="2108" y="2186"/>
                    <a:pt x="2129" y="2157"/>
                  </a:cubicBezTo>
                  <a:cubicBezTo>
                    <a:pt x="2187" y="2083"/>
                    <a:pt x="2266" y="2115"/>
                    <a:pt x="2266" y="2091"/>
                  </a:cubicBezTo>
                  <a:cubicBezTo>
                    <a:pt x="2269" y="2070"/>
                    <a:pt x="2240" y="2041"/>
                    <a:pt x="2258" y="2027"/>
                  </a:cubicBezTo>
                  <a:cubicBezTo>
                    <a:pt x="2272" y="2017"/>
                    <a:pt x="2264" y="2070"/>
                    <a:pt x="2282" y="2080"/>
                  </a:cubicBezTo>
                  <a:cubicBezTo>
                    <a:pt x="2290" y="2088"/>
                    <a:pt x="2301" y="2067"/>
                    <a:pt x="2314" y="2064"/>
                  </a:cubicBezTo>
                  <a:cubicBezTo>
                    <a:pt x="2327" y="2062"/>
                    <a:pt x="2343" y="2064"/>
                    <a:pt x="2359" y="2062"/>
                  </a:cubicBezTo>
                  <a:cubicBezTo>
                    <a:pt x="2393" y="2056"/>
                    <a:pt x="2351" y="1998"/>
                    <a:pt x="2351" y="1998"/>
                  </a:cubicBezTo>
                  <a:cubicBezTo>
                    <a:pt x="2348" y="1966"/>
                    <a:pt x="2375" y="1972"/>
                    <a:pt x="2359" y="1945"/>
                  </a:cubicBezTo>
                  <a:cubicBezTo>
                    <a:pt x="2367" y="1945"/>
                    <a:pt x="2375" y="1943"/>
                    <a:pt x="2375" y="1948"/>
                  </a:cubicBezTo>
                  <a:cubicBezTo>
                    <a:pt x="2378" y="2101"/>
                    <a:pt x="2465" y="2051"/>
                    <a:pt x="2547" y="1996"/>
                  </a:cubicBezTo>
                  <a:cubicBezTo>
                    <a:pt x="2558" y="1988"/>
                    <a:pt x="2523" y="2014"/>
                    <a:pt x="2513" y="2025"/>
                  </a:cubicBezTo>
                  <a:cubicBezTo>
                    <a:pt x="2499" y="2041"/>
                    <a:pt x="2518" y="2070"/>
                    <a:pt x="2494" y="2072"/>
                  </a:cubicBezTo>
                  <a:cubicBezTo>
                    <a:pt x="2449" y="2080"/>
                    <a:pt x="2399" y="2083"/>
                    <a:pt x="2354" y="2088"/>
                  </a:cubicBezTo>
                  <a:cubicBezTo>
                    <a:pt x="2351" y="2088"/>
                    <a:pt x="2285" y="2088"/>
                    <a:pt x="2293" y="2096"/>
                  </a:cubicBezTo>
                  <a:cubicBezTo>
                    <a:pt x="2309" y="2109"/>
                    <a:pt x="2325" y="2128"/>
                    <a:pt x="2346" y="2133"/>
                  </a:cubicBezTo>
                  <a:cubicBezTo>
                    <a:pt x="2354" y="2136"/>
                    <a:pt x="2341" y="2112"/>
                    <a:pt x="2348" y="2109"/>
                  </a:cubicBezTo>
                  <a:cubicBezTo>
                    <a:pt x="2364" y="2101"/>
                    <a:pt x="2383" y="2112"/>
                    <a:pt x="2401" y="2109"/>
                  </a:cubicBezTo>
                  <a:cubicBezTo>
                    <a:pt x="2407" y="2109"/>
                    <a:pt x="2428" y="2096"/>
                    <a:pt x="2431" y="2112"/>
                  </a:cubicBezTo>
                  <a:cubicBezTo>
                    <a:pt x="2436" y="2139"/>
                    <a:pt x="2370" y="2157"/>
                    <a:pt x="2388" y="2176"/>
                  </a:cubicBezTo>
                  <a:cubicBezTo>
                    <a:pt x="2396" y="2186"/>
                    <a:pt x="2489" y="2165"/>
                    <a:pt x="2502" y="2168"/>
                  </a:cubicBezTo>
                  <a:cubicBezTo>
                    <a:pt x="2510" y="2170"/>
                    <a:pt x="2502" y="2189"/>
                    <a:pt x="2510" y="2191"/>
                  </a:cubicBezTo>
                  <a:cubicBezTo>
                    <a:pt x="2528" y="2199"/>
                    <a:pt x="2552" y="2202"/>
                    <a:pt x="2573" y="2194"/>
                  </a:cubicBezTo>
                  <a:cubicBezTo>
                    <a:pt x="2595" y="2189"/>
                    <a:pt x="2605" y="2162"/>
                    <a:pt x="2624" y="2154"/>
                  </a:cubicBezTo>
                  <a:cubicBezTo>
                    <a:pt x="2642" y="2144"/>
                    <a:pt x="2666" y="2149"/>
                    <a:pt x="2682" y="2141"/>
                  </a:cubicBezTo>
                  <a:cubicBezTo>
                    <a:pt x="2687" y="2139"/>
                    <a:pt x="2677" y="2125"/>
                    <a:pt x="2682" y="2123"/>
                  </a:cubicBezTo>
                  <a:cubicBezTo>
                    <a:pt x="2687" y="2117"/>
                    <a:pt x="2698" y="2131"/>
                    <a:pt x="2703" y="2128"/>
                  </a:cubicBezTo>
                  <a:cubicBezTo>
                    <a:pt x="2716" y="2123"/>
                    <a:pt x="2708" y="2086"/>
                    <a:pt x="2722" y="2091"/>
                  </a:cubicBezTo>
                  <a:cubicBezTo>
                    <a:pt x="2746" y="2096"/>
                    <a:pt x="2767" y="2146"/>
                    <a:pt x="2785" y="2131"/>
                  </a:cubicBezTo>
                  <a:cubicBezTo>
                    <a:pt x="2798" y="2117"/>
                    <a:pt x="2796" y="2094"/>
                    <a:pt x="2812" y="2083"/>
                  </a:cubicBezTo>
                  <a:cubicBezTo>
                    <a:pt x="2857" y="2056"/>
                    <a:pt x="2809" y="2128"/>
                    <a:pt x="2838" y="2154"/>
                  </a:cubicBezTo>
                  <a:cubicBezTo>
                    <a:pt x="2849" y="2162"/>
                    <a:pt x="2875" y="2131"/>
                    <a:pt x="2873" y="2144"/>
                  </a:cubicBezTo>
                  <a:cubicBezTo>
                    <a:pt x="2873" y="2152"/>
                    <a:pt x="2791" y="2236"/>
                    <a:pt x="2775" y="2244"/>
                  </a:cubicBezTo>
                  <a:cubicBezTo>
                    <a:pt x="2767" y="2247"/>
                    <a:pt x="2759" y="2234"/>
                    <a:pt x="2751" y="2239"/>
                  </a:cubicBezTo>
                  <a:cubicBezTo>
                    <a:pt x="2748" y="2244"/>
                    <a:pt x="2764" y="2250"/>
                    <a:pt x="2761" y="2255"/>
                  </a:cubicBezTo>
                  <a:cubicBezTo>
                    <a:pt x="2761" y="2255"/>
                    <a:pt x="2706" y="2305"/>
                    <a:pt x="2703" y="2305"/>
                  </a:cubicBezTo>
                  <a:cubicBezTo>
                    <a:pt x="2698" y="2311"/>
                    <a:pt x="2693" y="2319"/>
                    <a:pt x="2690" y="2327"/>
                  </a:cubicBezTo>
                  <a:cubicBezTo>
                    <a:pt x="2690" y="2332"/>
                    <a:pt x="2698" y="2334"/>
                    <a:pt x="2698" y="2337"/>
                  </a:cubicBezTo>
                  <a:cubicBezTo>
                    <a:pt x="2695" y="2340"/>
                    <a:pt x="2600" y="2406"/>
                    <a:pt x="2634" y="2419"/>
                  </a:cubicBezTo>
                  <a:cubicBezTo>
                    <a:pt x="2701" y="2446"/>
                    <a:pt x="2687" y="2401"/>
                    <a:pt x="2743" y="2401"/>
                  </a:cubicBezTo>
                  <a:cubicBezTo>
                    <a:pt x="2761" y="2403"/>
                    <a:pt x="2820" y="2451"/>
                    <a:pt x="2838" y="2443"/>
                  </a:cubicBezTo>
                  <a:cubicBezTo>
                    <a:pt x="2862" y="2435"/>
                    <a:pt x="2881" y="2406"/>
                    <a:pt x="2912" y="2438"/>
                  </a:cubicBezTo>
                  <a:cubicBezTo>
                    <a:pt x="2984" y="2512"/>
                    <a:pt x="2923" y="2501"/>
                    <a:pt x="2936" y="2544"/>
                  </a:cubicBezTo>
                  <a:cubicBezTo>
                    <a:pt x="2949" y="2581"/>
                    <a:pt x="2968" y="2594"/>
                    <a:pt x="2965" y="2597"/>
                  </a:cubicBezTo>
                  <a:cubicBezTo>
                    <a:pt x="2955" y="2607"/>
                    <a:pt x="2918" y="2607"/>
                    <a:pt x="2923" y="2623"/>
                  </a:cubicBezTo>
                  <a:cubicBezTo>
                    <a:pt x="2931" y="2642"/>
                    <a:pt x="2965" y="2631"/>
                    <a:pt x="2984" y="2639"/>
                  </a:cubicBezTo>
                  <a:cubicBezTo>
                    <a:pt x="3002" y="2644"/>
                    <a:pt x="3002" y="2663"/>
                    <a:pt x="3026" y="2663"/>
                  </a:cubicBezTo>
                  <a:cubicBezTo>
                    <a:pt x="3159" y="2647"/>
                    <a:pt x="3132" y="2493"/>
                    <a:pt x="3217" y="2435"/>
                  </a:cubicBezTo>
                  <a:cubicBezTo>
                    <a:pt x="3233" y="2422"/>
                    <a:pt x="3249" y="2411"/>
                    <a:pt x="3270" y="2409"/>
                  </a:cubicBezTo>
                  <a:cubicBezTo>
                    <a:pt x="3280" y="2409"/>
                    <a:pt x="3294" y="2422"/>
                    <a:pt x="3301" y="2417"/>
                  </a:cubicBezTo>
                  <a:cubicBezTo>
                    <a:pt x="3320" y="2398"/>
                    <a:pt x="3304" y="2361"/>
                    <a:pt x="3323" y="2345"/>
                  </a:cubicBezTo>
                  <a:cubicBezTo>
                    <a:pt x="3341" y="2332"/>
                    <a:pt x="3352" y="2337"/>
                    <a:pt x="3357" y="2313"/>
                  </a:cubicBezTo>
                  <a:cubicBezTo>
                    <a:pt x="3360" y="2311"/>
                    <a:pt x="3352" y="2313"/>
                    <a:pt x="3349" y="2311"/>
                  </a:cubicBezTo>
                  <a:cubicBezTo>
                    <a:pt x="3336" y="2297"/>
                    <a:pt x="3357" y="2271"/>
                    <a:pt x="3365" y="2268"/>
                  </a:cubicBezTo>
                  <a:cubicBezTo>
                    <a:pt x="3378" y="2260"/>
                    <a:pt x="3397" y="2260"/>
                    <a:pt x="3413" y="2263"/>
                  </a:cubicBezTo>
                  <a:cubicBezTo>
                    <a:pt x="3429" y="2266"/>
                    <a:pt x="3439" y="2287"/>
                    <a:pt x="3455" y="2284"/>
                  </a:cubicBezTo>
                  <a:cubicBezTo>
                    <a:pt x="3474" y="2281"/>
                    <a:pt x="3479" y="2258"/>
                    <a:pt x="3495" y="2250"/>
                  </a:cubicBezTo>
                  <a:cubicBezTo>
                    <a:pt x="3508" y="2244"/>
                    <a:pt x="3524" y="2250"/>
                    <a:pt x="3537" y="2244"/>
                  </a:cubicBezTo>
                  <a:cubicBezTo>
                    <a:pt x="3590" y="2226"/>
                    <a:pt x="3548" y="2176"/>
                    <a:pt x="3553" y="2133"/>
                  </a:cubicBezTo>
                  <a:cubicBezTo>
                    <a:pt x="3558" y="2112"/>
                    <a:pt x="3590" y="2091"/>
                    <a:pt x="3577" y="2075"/>
                  </a:cubicBezTo>
                  <a:cubicBezTo>
                    <a:pt x="3577" y="2075"/>
                    <a:pt x="3468" y="2096"/>
                    <a:pt x="3466" y="2099"/>
                  </a:cubicBezTo>
                  <a:cubicBezTo>
                    <a:pt x="3450" y="2109"/>
                    <a:pt x="3463" y="2141"/>
                    <a:pt x="3447" y="2149"/>
                  </a:cubicBezTo>
                  <a:cubicBezTo>
                    <a:pt x="3436" y="2154"/>
                    <a:pt x="3423" y="2149"/>
                    <a:pt x="3413" y="2144"/>
                  </a:cubicBezTo>
                  <a:cubicBezTo>
                    <a:pt x="3405" y="2141"/>
                    <a:pt x="3407" y="2125"/>
                    <a:pt x="3399" y="2125"/>
                  </a:cubicBezTo>
                  <a:cubicBezTo>
                    <a:pt x="3381" y="2125"/>
                    <a:pt x="3397" y="2165"/>
                    <a:pt x="3386" y="2181"/>
                  </a:cubicBezTo>
                  <a:cubicBezTo>
                    <a:pt x="3373" y="2194"/>
                    <a:pt x="3360" y="2210"/>
                    <a:pt x="3341" y="2215"/>
                  </a:cubicBezTo>
                  <a:cubicBezTo>
                    <a:pt x="3296" y="2229"/>
                    <a:pt x="3148" y="2086"/>
                    <a:pt x="3124" y="2054"/>
                  </a:cubicBezTo>
                  <a:cubicBezTo>
                    <a:pt x="3116" y="2046"/>
                    <a:pt x="3079" y="1980"/>
                    <a:pt x="3084" y="1974"/>
                  </a:cubicBezTo>
                  <a:cubicBezTo>
                    <a:pt x="3100" y="1964"/>
                    <a:pt x="3116" y="2004"/>
                    <a:pt x="3135" y="2001"/>
                  </a:cubicBezTo>
                  <a:cubicBezTo>
                    <a:pt x="3196" y="1990"/>
                    <a:pt x="3180" y="1869"/>
                    <a:pt x="3204" y="1831"/>
                  </a:cubicBezTo>
                  <a:cubicBezTo>
                    <a:pt x="3211" y="1821"/>
                    <a:pt x="3227" y="1818"/>
                    <a:pt x="3233" y="1808"/>
                  </a:cubicBezTo>
                  <a:cubicBezTo>
                    <a:pt x="3246" y="1789"/>
                    <a:pt x="3246" y="1765"/>
                    <a:pt x="3259" y="1749"/>
                  </a:cubicBezTo>
                  <a:cubicBezTo>
                    <a:pt x="3299" y="1696"/>
                    <a:pt x="3320" y="1702"/>
                    <a:pt x="3354" y="1718"/>
                  </a:cubicBezTo>
                  <a:cubicBezTo>
                    <a:pt x="3357" y="1720"/>
                    <a:pt x="3357" y="1712"/>
                    <a:pt x="3360" y="1710"/>
                  </a:cubicBezTo>
                  <a:cubicBezTo>
                    <a:pt x="3384" y="1683"/>
                    <a:pt x="3354" y="1633"/>
                    <a:pt x="3418" y="1630"/>
                  </a:cubicBezTo>
                  <a:cubicBezTo>
                    <a:pt x="3439" y="1628"/>
                    <a:pt x="3452" y="1670"/>
                    <a:pt x="3468" y="1659"/>
                  </a:cubicBezTo>
                  <a:cubicBezTo>
                    <a:pt x="3487" y="1649"/>
                    <a:pt x="3463" y="1617"/>
                    <a:pt x="3471" y="1596"/>
                  </a:cubicBezTo>
                  <a:cubicBezTo>
                    <a:pt x="3471" y="1591"/>
                    <a:pt x="3532" y="1522"/>
                    <a:pt x="3534" y="1522"/>
                  </a:cubicBezTo>
                  <a:cubicBezTo>
                    <a:pt x="3545" y="1516"/>
                    <a:pt x="3558" y="1543"/>
                    <a:pt x="3564" y="1535"/>
                  </a:cubicBezTo>
                  <a:cubicBezTo>
                    <a:pt x="3569" y="1527"/>
                    <a:pt x="3571" y="1456"/>
                    <a:pt x="3587" y="1442"/>
                  </a:cubicBezTo>
                  <a:cubicBezTo>
                    <a:pt x="3609" y="1426"/>
                    <a:pt x="3675" y="1400"/>
                    <a:pt x="3701" y="1395"/>
                  </a:cubicBezTo>
                  <a:cubicBezTo>
                    <a:pt x="3709" y="1395"/>
                    <a:pt x="3712" y="1421"/>
                    <a:pt x="3717" y="1413"/>
                  </a:cubicBezTo>
                  <a:cubicBezTo>
                    <a:pt x="3725" y="1403"/>
                    <a:pt x="3722" y="1384"/>
                    <a:pt x="3730" y="1373"/>
                  </a:cubicBezTo>
                  <a:close/>
                </a:path>
              </a:pathLst>
            </a:custGeom>
            <a:solidFill>
              <a:schemeClr val="bg1"/>
            </a:solidFill>
            <a:ln w="3" cap="flat">
              <a:solidFill>
                <a:schemeClr val="bg1">
                  <a:lumMod val="95000"/>
                </a:schemeClr>
              </a:solidFill>
              <a:prstDash val="solid"/>
              <a:miter lim="800000"/>
              <a:headEnd/>
              <a:tailEnd/>
            </a:ln>
          </p:spPr>
          <p:txBody>
            <a:bodyPr/>
            <a:lstStyle/>
            <a:p>
              <a:pPr>
                <a:defRPr/>
              </a:pPr>
              <a:endParaRPr lang="en-US" dirty="0">
                <a:solidFill>
                  <a:prstClr val="black"/>
                </a:solidFill>
              </a:endParaRPr>
            </a:p>
          </p:txBody>
        </p:sp>
        <p:sp>
          <p:nvSpPr>
            <p:cNvPr id="7" name="United Kingdom"/>
            <p:cNvSpPr>
              <a:spLocks noEditPoints="1"/>
            </p:cNvSpPr>
            <p:nvPr/>
          </p:nvSpPr>
          <p:spPr bwMode="auto">
            <a:xfrm>
              <a:off x="2742659" y="2959451"/>
              <a:ext cx="701675" cy="1244600"/>
            </a:xfrm>
            <a:custGeom>
              <a:avLst/>
              <a:gdLst>
                <a:gd name="T0" fmla="*/ 697 w 1949"/>
                <a:gd name="T1" fmla="*/ 2298 h 3452"/>
                <a:gd name="T2" fmla="*/ 1073 w 1949"/>
                <a:gd name="T3" fmla="*/ 559 h 3452"/>
                <a:gd name="T4" fmla="*/ 1131 w 1949"/>
                <a:gd name="T5" fmla="*/ 816 h 3452"/>
                <a:gd name="T6" fmla="*/ 1063 w 1949"/>
                <a:gd name="T7" fmla="*/ 908 h 3452"/>
                <a:gd name="T8" fmla="*/ 1476 w 1949"/>
                <a:gd name="T9" fmla="*/ 1014 h 3452"/>
                <a:gd name="T10" fmla="*/ 1139 w 1949"/>
                <a:gd name="T11" fmla="*/ 1342 h 3452"/>
                <a:gd name="T12" fmla="*/ 1063 w 1949"/>
                <a:gd name="T13" fmla="*/ 1472 h 3452"/>
                <a:gd name="T14" fmla="*/ 1388 w 1949"/>
                <a:gd name="T15" fmla="*/ 1665 h 3452"/>
                <a:gd name="T16" fmla="*/ 1544 w 1949"/>
                <a:gd name="T17" fmla="*/ 2092 h 3452"/>
                <a:gd name="T18" fmla="*/ 1650 w 1949"/>
                <a:gd name="T19" fmla="*/ 2587 h 3452"/>
                <a:gd name="T20" fmla="*/ 1923 w 1949"/>
                <a:gd name="T21" fmla="*/ 2833 h 3452"/>
                <a:gd name="T22" fmla="*/ 1669 w 1949"/>
                <a:gd name="T23" fmla="*/ 3063 h 3452"/>
                <a:gd name="T24" fmla="*/ 1618 w 1949"/>
                <a:gd name="T25" fmla="*/ 3169 h 3452"/>
                <a:gd name="T26" fmla="*/ 1793 w 1949"/>
                <a:gd name="T27" fmla="*/ 3227 h 3452"/>
                <a:gd name="T28" fmla="*/ 1518 w 1949"/>
                <a:gd name="T29" fmla="*/ 3397 h 3452"/>
                <a:gd name="T30" fmla="*/ 1258 w 1949"/>
                <a:gd name="T31" fmla="*/ 3323 h 3452"/>
                <a:gd name="T32" fmla="*/ 1020 w 1949"/>
                <a:gd name="T33" fmla="*/ 3325 h 3452"/>
                <a:gd name="T34" fmla="*/ 925 w 1949"/>
                <a:gd name="T35" fmla="*/ 3360 h 3452"/>
                <a:gd name="T36" fmla="*/ 411 w 1949"/>
                <a:gd name="T37" fmla="*/ 3344 h 3452"/>
                <a:gd name="T38" fmla="*/ 186 w 1949"/>
                <a:gd name="T39" fmla="*/ 3365 h 3452"/>
                <a:gd name="T40" fmla="*/ 422 w 1949"/>
                <a:gd name="T41" fmla="*/ 3251 h 3452"/>
                <a:gd name="T42" fmla="*/ 845 w 1949"/>
                <a:gd name="T43" fmla="*/ 3116 h 3452"/>
                <a:gd name="T44" fmla="*/ 740 w 1949"/>
                <a:gd name="T45" fmla="*/ 3031 h 3452"/>
                <a:gd name="T46" fmla="*/ 515 w 1949"/>
                <a:gd name="T47" fmla="*/ 2896 h 3452"/>
                <a:gd name="T48" fmla="*/ 512 w 1949"/>
                <a:gd name="T49" fmla="*/ 2764 h 3452"/>
                <a:gd name="T50" fmla="*/ 681 w 1949"/>
                <a:gd name="T51" fmla="*/ 2438 h 3452"/>
                <a:gd name="T52" fmla="*/ 851 w 1949"/>
                <a:gd name="T53" fmla="*/ 2383 h 3452"/>
                <a:gd name="T54" fmla="*/ 973 w 1949"/>
                <a:gd name="T55" fmla="*/ 2311 h 3452"/>
                <a:gd name="T56" fmla="*/ 1071 w 1949"/>
                <a:gd name="T57" fmla="*/ 2100 h 3452"/>
                <a:gd name="T58" fmla="*/ 1018 w 1949"/>
                <a:gd name="T59" fmla="*/ 1840 h 3452"/>
                <a:gd name="T60" fmla="*/ 917 w 1949"/>
                <a:gd name="T61" fmla="*/ 1838 h 3452"/>
                <a:gd name="T62" fmla="*/ 806 w 1949"/>
                <a:gd name="T63" fmla="*/ 1793 h 3452"/>
                <a:gd name="T64" fmla="*/ 774 w 1949"/>
                <a:gd name="T65" fmla="*/ 1607 h 3452"/>
                <a:gd name="T66" fmla="*/ 798 w 1949"/>
                <a:gd name="T67" fmla="*/ 1409 h 3452"/>
                <a:gd name="T68" fmla="*/ 652 w 1949"/>
                <a:gd name="T69" fmla="*/ 1496 h 3452"/>
                <a:gd name="T70" fmla="*/ 615 w 1949"/>
                <a:gd name="T71" fmla="*/ 1483 h 3452"/>
                <a:gd name="T72" fmla="*/ 687 w 1949"/>
                <a:gd name="T73" fmla="*/ 1260 h 3452"/>
                <a:gd name="T74" fmla="*/ 808 w 1949"/>
                <a:gd name="T75" fmla="*/ 1115 h 3452"/>
                <a:gd name="T76" fmla="*/ 536 w 1949"/>
                <a:gd name="T77" fmla="*/ 1237 h 3452"/>
                <a:gd name="T78" fmla="*/ 628 w 1949"/>
                <a:gd name="T79" fmla="*/ 1139 h 3452"/>
                <a:gd name="T80" fmla="*/ 750 w 1949"/>
                <a:gd name="T81" fmla="*/ 1035 h 3452"/>
                <a:gd name="T82" fmla="*/ 793 w 1949"/>
                <a:gd name="T83" fmla="*/ 771 h 3452"/>
                <a:gd name="T84" fmla="*/ 888 w 1949"/>
                <a:gd name="T85" fmla="*/ 630 h 3452"/>
                <a:gd name="T86" fmla="*/ 941 w 1949"/>
                <a:gd name="T87" fmla="*/ 548 h 3452"/>
                <a:gd name="T88" fmla="*/ 1759 w 1949"/>
                <a:gd name="T89" fmla="*/ 32 h 3452"/>
                <a:gd name="T90" fmla="*/ 1693 w 1949"/>
                <a:gd name="T91" fmla="*/ 180 h 3452"/>
                <a:gd name="T92" fmla="*/ 1753 w 1949"/>
                <a:gd name="T93" fmla="*/ 0 h 3452"/>
                <a:gd name="T94" fmla="*/ 1401 w 1949"/>
                <a:gd name="T95" fmla="*/ 477 h 3452"/>
                <a:gd name="T96" fmla="*/ 450 w 1949"/>
                <a:gd name="T97" fmla="*/ 1626 h 3452"/>
                <a:gd name="T98" fmla="*/ 550 w 1949"/>
                <a:gd name="T99" fmla="*/ 1907 h 3452"/>
                <a:gd name="T100" fmla="*/ 291 w 1949"/>
                <a:gd name="T101" fmla="*/ 1965 h 3452"/>
                <a:gd name="T102" fmla="*/ 84 w 1949"/>
                <a:gd name="T103" fmla="*/ 1722 h 3452"/>
                <a:gd name="T104" fmla="*/ 650 w 1949"/>
                <a:gd name="T105" fmla="*/ 678 h 3452"/>
                <a:gd name="T106" fmla="*/ 583 w 1949"/>
                <a:gd name="T107" fmla="*/ 673 h 3452"/>
                <a:gd name="T108" fmla="*/ 623 w 1949"/>
                <a:gd name="T109" fmla="*/ 540 h 3452"/>
                <a:gd name="T110" fmla="*/ 740 w 1949"/>
                <a:gd name="T111" fmla="*/ 1975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9" h="3452">
                  <a:moveTo>
                    <a:pt x="697" y="2298"/>
                  </a:moveTo>
                  <a:cubicBezTo>
                    <a:pt x="745" y="2335"/>
                    <a:pt x="785" y="2356"/>
                    <a:pt x="734" y="2380"/>
                  </a:cubicBezTo>
                  <a:moveTo>
                    <a:pt x="705" y="2393"/>
                  </a:moveTo>
                  <a:cubicBezTo>
                    <a:pt x="697" y="2399"/>
                    <a:pt x="689" y="2401"/>
                    <a:pt x="681" y="2401"/>
                  </a:cubicBezTo>
                  <a:cubicBezTo>
                    <a:pt x="673" y="2401"/>
                    <a:pt x="689" y="2391"/>
                    <a:pt x="687" y="2386"/>
                  </a:cubicBezTo>
                  <a:cubicBezTo>
                    <a:pt x="671" y="2330"/>
                    <a:pt x="631" y="2319"/>
                    <a:pt x="697" y="2298"/>
                  </a:cubicBezTo>
                  <a:moveTo>
                    <a:pt x="970" y="501"/>
                  </a:moveTo>
                  <a:cubicBezTo>
                    <a:pt x="986" y="509"/>
                    <a:pt x="1020" y="524"/>
                    <a:pt x="1023" y="543"/>
                  </a:cubicBezTo>
                  <a:cubicBezTo>
                    <a:pt x="1023" y="556"/>
                    <a:pt x="986" y="580"/>
                    <a:pt x="996" y="572"/>
                  </a:cubicBezTo>
                  <a:cubicBezTo>
                    <a:pt x="1012" y="562"/>
                    <a:pt x="1018" y="530"/>
                    <a:pt x="1036" y="532"/>
                  </a:cubicBezTo>
                  <a:cubicBezTo>
                    <a:pt x="1052" y="538"/>
                    <a:pt x="1033" y="572"/>
                    <a:pt x="1047" y="583"/>
                  </a:cubicBezTo>
                  <a:cubicBezTo>
                    <a:pt x="1057" y="591"/>
                    <a:pt x="1063" y="562"/>
                    <a:pt x="1073" y="559"/>
                  </a:cubicBezTo>
                  <a:cubicBezTo>
                    <a:pt x="1113" y="548"/>
                    <a:pt x="1203" y="564"/>
                    <a:pt x="1256" y="572"/>
                  </a:cubicBezTo>
                  <a:cubicBezTo>
                    <a:pt x="1277" y="575"/>
                    <a:pt x="1306" y="556"/>
                    <a:pt x="1319" y="572"/>
                  </a:cubicBezTo>
                  <a:cubicBezTo>
                    <a:pt x="1333" y="585"/>
                    <a:pt x="1298" y="599"/>
                    <a:pt x="1290" y="615"/>
                  </a:cubicBezTo>
                  <a:cubicBezTo>
                    <a:pt x="1285" y="630"/>
                    <a:pt x="1290" y="646"/>
                    <a:pt x="1285" y="662"/>
                  </a:cubicBezTo>
                  <a:cubicBezTo>
                    <a:pt x="1280" y="675"/>
                    <a:pt x="1113" y="776"/>
                    <a:pt x="1081" y="800"/>
                  </a:cubicBezTo>
                  <a:cubicBezTo>
                    <a:pt x="1028" y="840"/>
                    <a:pt x="1105" y="795"/>
                    <a:pt x="1131" y="816"/>
                  </a:cubicBezTo>
                  <a:cubicBezTo>
                    <a:pt x="1142" y="821"/>
                    <a:pt x="1118" y="832"/>
                    <a:pt x="1108" y="840"/>
                  </a:cubicBezTo>
                  <a:cubicBezTo>
                    <a:pt x="1100" y="847"/>
                    <a:pt x="1094" y="861"/>
                    <a:pt x="1081" y="863"/>
                  </a:cubicBezTo>
                  <a:cubicBezTo>
                    <a:pt x="1076" y="863"/>
                    <a:pt x="1081" y="845"/>
                    <a:pt x="1076" y="845"/>
                  </a:cubicBezTo>
                  <a:cubicBezTo>
                    <a:pt x="1065" y="842"/>
                    <a:pt x="1057" y="853"/>
                    <a:pt x="1049" y="855"/>
                  </a:cubicBezTo>
                  <a:cubicBezTo>
                    <a:pt x="1031" y="863"/>
                    <a:pt x="1028" y="842"/>
                    <a:pt x="1020" y="861"/>
                  </a:cubicBezTo>
                  <a:cubicBezTo>
                    <a:pt x="999" y="908"/>
                    <a:pt x="1049" y="924"/>
                    <a:pt x="1063" y="908"/>
                  </a:cubicBezTo>
                  <a:cubicBezTo>
                    <a:pt x="1065" y="903"/>
                    <a:pt x="1052" y="895"/>
                    <a:pt x="1057" y="895"/>
                  </a:cubicBezTo>
                  <a:cubicBezTo>
                    <a:pt x="1071" y="892"/>
                    <a:pt x="1084" y="903"/>
                    <a:pt x="1100" y="903"/>
                  </a:cubicBezTo>
                  <a:cubicBezTo>
                    <a:pt x="1129" y="900"/>
                    <a:pt x="1166" y="869"/>
                    <a:pt x="1203" y="877"/>
                  </a:cubicBezTo>
                  <a:cubicBezTo>
                    <a:pt x="1221" y="879"/>
                    <a:pt x="1237" y="898"/>
                    <a:pt x="1256" y="903"/>
                  </a:cubicBezTo>
                  <a:cubicBezTo>
                    <a:pt x="1301" y="916"/>
                    <a:pt x="1449" y="914"/>
                    <a:pt x="1473" y="967"/>
                  </a:cubicBezTo>
                  <a:cubicBezTo>
                    <a:pt x="1478" y="982"/>
                    <a:pt x="1481" y="998"/>
                    <a:pt x="1476" y="1014"/>
                  </a:cubicBezTo>
                  <a:lnTo>
                    <a:pt x="1415" y="1075"/>
                  </a:lnTo>
                  <a:cubicBezTo>
                    <a:pt x="1407" y="1086"/>
                    <a:pt x="1401" y="1099"/>
                    <a:pt x="1399" y="1112"/>
                  </a:cubicBezTo>
                  <a:cubicBezTo>
                    <a:pt x="1396" y="1117"/>
                    <a:pt x="1401" y="1123"/>
                    <a:pt x="1399" y="1125"/>
                  </a:cubicBezTo>
                  <a:cubicBezTo>
                    <a:pt x="1378" y="1165"/>
                    <a:pt x="1266" y="1321"/>
                    <a:pt x="1232" y="1324"/>
                  </a:cubicBezTo>
                  <a:cubicBezTo>
                    <a:pt x="1179" y="1329"/>
                    <a:pt x="1161" y="1303"/>
                    <a:pt x="1116" y="1337"/>
                  </a:cubicBezTo>
                  <a:cubicBezTo>
                    <a:pt x="1108" y="1342"/>
                    <a:pt x="1131" y="1345"/>
                    <a:pt x="1139" y="1342"/>
                  </a:cubicBezTo>
                  <a:cubicBezTo>
                    <a:pt x="1161" y="1340"/>
                    <a:pt x="1179" y="1327"/>
                    <a:pt x="1198" y="1324"/>
                  </a:cubicBezTo>
                  <a:cubicBezTo>
                    <a:pt x="1235" y="1321"/>
                    <a:pt x="1206" y="1348"/>
                    <a:pt x="1208" y="1356"/>
                  </a:cubicBezTo>
                  <a:cubicBezTo>
                    <a:pt x="1216" y="1374"/>
                    <a:pt x="1251" y="1380"/>
                    <a:pt x="1248" y="1398"/>
                  </a:cubicBezTo>
                  <a:cubicBezTo>
                    <a:pt x="1240" y="1456"/>
                    <a:pt x="1184" y="1406"/>
                    <a:pt x="1168" y="1409"/>
                  </a:cubicBezTo>
                  <a:cubicBezTo>
                    <a:pt x="1086" y="1422"/>
                    <a:pt x="1235" y="1456"/>
                    <a:pt x="1063" y="1443"/>
                  </a:cubicBezTo>
                  <a:cubicBezTo>
                    <a:pt x="1060" y="1443"/>
                    <a:pt x="1060" y="1472"/>
                    <a:pt x="1063" y="1472"/>
                  </a:cubicBezTo>
                  <a:cubicBezTo>
                    <a:pt x="1081" y="1480"/>
                    <a:pt x="1060" y="1464"/>
                    <a:pt x="1078" y="1467"/>
                  </a:cubicBezTo>
                  <a:cubicBezTo>
                    <a:pt x="1100" y="1472"/>
                    <a:pt x="1145" y="1507"/>
                    <a:pt x="1168" y="1491"/>
                  </a:cubicBezTo>
                  <a:cubicBezTo>
                    <a:pt x="1179" y="1483"/>
                    <a:pt x="1182" y="1464"/>
                    <a:pt x="1192" y="1459"/>
                  </a:cubicBezTo>
                  <a:cubicBezTo>
                    <a:pt x="1198" y="1456"/>
                    <a:pt x="1298" y="1530"/>
                    <a:pt x="1309" y="1541"/>
                  </a:cubicBezTo>
                  <a:cubicBezTo>
                    <a:pt x="1327" y="1554"/>
                    <a:pt x="1335" y="1620"/>
                    <a:pt x="1354" y="1642"/>
                  </a:cubicBezTo>
                  <a:cubicBezTo>
                    <a:pt x="1364" y="1652"/>
                    <a:pt x="1380" y="1655"/>
                    <a:pt x="1388" y="1665"/>
                  </a:cubicBezTo>
                  <a:cubicBezTo>
                    <a:pt x="1391" y="1671"/>
                    <a:pt x="1386" y="1676"/>
                    <a:pt x="1386" y="1684"/>
                  </a:cubicBezTo>
                  <a:cubicBezTo>
                    <a:pt x="1383" y="1700"/>
                    <a:pt x="1383" y="1718"/>
                    <a:pt x="1383" y="1734"/>
                  </a:cubicBezTo>
                  <a:cubicBezTo>
                    <a:pt x="1386" y="1782"/>
                    <a:pt x="1404" y="1978"/>
                    <a:pt x="1420" y="2018"/>
                  </a:cubicBezTo>
                  <a:cubicBezTo>
                    <a:pt x="1423" y="2023"/>
                    <a:pt x="1428" y="2007"/>
                    <a:pt x="1433" y="2010"/>
                  </a:cubicBezTo>
                  <a:cubicBezTo>
                    <a:pt x="1444" y="2012"/>
                    <a:pt x="1452" y="2025"/>
                    <a:pt x="1462" y="2031"/>
                  </a:cubicBezTo>
                  <a:cubicBezTo>
                    <a:pt x="1510" y="2060"/>
                    <a:pt x="1499" y="2036"/>
                    <a:pt x="1544" y="2092"/>
                  </a:cubicBezTo>
                  <a:cubicBezTo>
                    <a:pt x="1560" y="2110"/>
                    <a:pt x="1552" y="2142"/>
                    <a:pt x="1566" y="2163"/>
                  </a:cubicBezTo>
                  <a:cubicBezTo>
                    <a:pt x="1579" y="2192"/>
                    <a:pt x="1616" y="2166"/>
                    <a:pt x="1616" y="2219"/>
                  </a:cubicBezTo>
                  <a:cubicBezTo>
                    <a:pt x="1616" y="2235"/>
                    <a:pt x="1587" y="2235"/>
                    <a:pt x="1584" y="2251"/>
                  </a:cubicBezTo>
                  <a:cubicBezTo>
                    <a:pt x="1573" y="2293"/>
                    <a:pt x="1624" y="2354"/>
                    <a:pt x="1634" y="2391"/>
                  </a:cubicBezTo>
                  <a:cubicBezTo>
                    <a:pt x="1648" y="2441"/>
                    <a:pt x="1605" y="2367"/>
                    <a:pt x="1603" y="2423"/>
                  </a:cubicBezTo>
                  <a:cubicBezTo>
                    <a:pt x="1603" y="2436"/>
                    <a:pt x="1698" y="2536"/>
                    <a:pt x="1650" y="2587"/>
                  </a:cubicBezTo>
                  <a:cubicBezTo>
                    <a:pt x="1613" y="2624"/>
                    <a:pt x="1597" y="2581"/>
                    <a:pt x="1571" y="2648"/>
                  </a:cubicBezTo>
                  <a:cubicBezTo>
                    <a:pt x="1568" y="2656"/>
                    <a:pt x="1589" y="2645"/>
                    <a:pt x="1595" y="2650"/>
                  </a:cubicBezTo>
                  <a:cubicBezTo>
                    <a:pt x="1605" y="2658"/>
                    <a:pt x="1608" y="2674"/>
                    <a:pt x="1616" y="2682"/>
                  </a:cubicBezTo>
                  <a:cubicBezTo>
                    <a:pt x="1624" y="2690"/>
                    <a:pt x="1637" y="2703"/>
                    <a:pt x="1645" y="2698"/>
                  </a:cubicBezTo>
                  <a:cubicBezTo>
                    <a:pt x="1698" y="2663"/>
                    <a:pt x="1658" y="2629"/>
                    <a:pt x="1714" y="2637"/>
                  </a:cubicBezTo>
                  <a:cubicBezTo>
                    <a:pt x="1804" y="2650"/>
                    <a:pt x="1949" y="2690"/>
                    <a:pt x="1923" y="2833"/>
                  </a:cubicBezTo>
                  <a:cubicBezTo>
                    <a:pt x="1915" y="2878"/>
                    <a:pt x="1854" y="2997"/>
                    <a:pt x="1809" y="3013"/>
                  </a:cubicBezTo>
                  <a:cubicBezTo>
                    <a:pt x="1793" y="3018"/>
                    <a:pt x="1769" y="2986"/>
                    <a:pt x="1764" y="3000"/>
                  </a:cubicBezTo>
                  <a:cubicBezTo>
                    <a:pt x="1740" y="3047"/>
                    <a:pt x="1865" y="3034"/>
                    <a:pt x="1759" y="3063"/>
                  </a:cubicBezTo>
                  <a:cubicBezTo>
                    <a:pt x="1751" y="3066"/>
                    <a:pt x="1746" y="3061"/>
                    <a:pt x="1738" y="3055"/>
                  </a:cubicBezTo>
                  <a:cubicBezTo>
                    <a:pt x="1735" y="3055"/>
                    <a:pt x="1735" y="3050"/>
                    <a:pt x="1732" y="3050"/>
                  </a:cubicBezTo>
                  <a:cubicBezTo>
                    <a:pt x="1711" y="3053"/>
                    <a:pt x="1679" y="3047"/>
                    <a:pt x="1669" y="3063"/>
                  </a:cubicBezTo>
                  <a:cubicBezTo>
                    <a:pt x="1661" y="3079"/>
                    <a:pt x="1708" y="3058"/>
                    <a:pt x="1719" y="3071"/>
                  </a:cubicBezTo>
                  <a:cubicBezTo>
                    <a:pt x="1730" y="3082"/>
                    <a:pt x="1722" y="3103"/>
                    <a:pt x="1714" y="3116"/>
                  </a:cubicBezTo>
                  <a:cubicBezTo>
                    <a:pt x="1693" y="3151"/>
                    <a:pt x="1634" y="3127"/>
                    <a:pt x="1605" y="3137"/>
                  </a:cubicBezTo>
                  <a:cubicBezTo>
                    <a:pt x="1597" y="3140"/>
                    <a:pt x="1576" y="3148"/>
                    <a:pt x="1584" y="3153"/>
                  </a:cubicBezTo>
                  <a:cubicBezTo>
                    <a:pt x="1587" y="3153"/>
                    <a:pt x="1663" y="3129"/>
                    <a:pt x="1661" y="3164"/>
                  </a:cubicBezTo>
                  <a:cubicBezTo>
                    <a:pt x="1658" y="3177"/>
                    <a:pt x="1629" y="3161"/>
                    <a:pt x="1618" y="3169"/>
                  </a:cubicBezTo>
                  <a:cubicBezTo>
                    <a:pt x="1611" y="3177"/>
                    <a:pt x="1640" y="3190"/>
                    <a:pt x="1650" y="3185"/>
                  </a:cubicBezTo>
                  <a:cubicBezTo>
                    <a:pt x="1656" y="3180"/>
                    <a:pt x="1656" y="3164"/>
                    <a:pt x="1663" y="3164"/>
                  </a:cubicBezTo>
                  <a:cubicBezTo>
                    <a:pt x="1674" y="3161"/>
                    <a:pt x="1685" y="3172"/>
                    <a:pt x="1695" y="3180"/>
                  </a:cubicBezTo>
                  <a:cubicBezTo>
                    <a:pt x="1732" y="3214"/>
                    <a:pt x="1618" y="3196"/>
                    <a:pt x="1695" y="3209"/>
                  </a:cubicBezTo>
                  <a:cubicBezTo>
                    <a:pt x="1732" y="3214"/>
                    <a:pt x="1772" y="3185"/>
                    <a:pt x="1812" y="3201"/>
                  </a:cubicBezTo>
                  <a:cubicBezTo>
                    <a:pt x="1822" y="3204"/>
                    <a:pt x="1796" y="3217"/>
                    <a:pt x="1793" y="3227"/>
                  </a:cubicBezTo>
                  <a:cubicBezTo>
                    <a:pt x="1788" y="3246"/>
                    <a:pt x="1791" y="3264"/>
                    <a:pt x="1788" y="3286"/>
                  </a:cubicBezTo>
                  <a:cubicBezTo>
                    <a:pt x="1780" y="3312"/>
                    <a:pt x="1732" y="3301"/>
                    <a:pt x="1706" y="3315"/>
                  </a:cubicBezTo>
                  <a:cubicBezTo>
                    <a:pt x="1695" y="3323"/>
                    <a:pt x="1703" y="3349"/>
                    <a:pt x="1690" y="3354"/>
                  </a:cubicBezTo>
                  <a:cubicBezTo>
                    <a:pt x="1642" y="3370"/>
                    <a:pt x="1666" y="3328"/>
                    <a:pt x="1637" y="3346"/>
                  </a:cubicBezTo>
                  <a:cubicBezTo>
                    <a:pt x="1608" y="3365"/>
                    <a:pt x="1581" y="3357"/>
                    <a:pt x="1552" y="3370"/>
                  </a:cubicBezTo>
                  <a:cubicBezTo>
                    <a:pt x="1539" y="3376"/>
                    <a:pt x="1534" y="3397"/>
                    <a:pt x="1518" y="3397"/>
                  </a:cubicBezTo>
                  <a:cubicBezTo>
                    <a:pt x="1494" y="3397"/>
                    <a:pt x="1452" y="3352"/>
                    <a:pt x="1428" y="3346"/>
                  </a:cubicBezTo>
                  <a:cubicBezTo>
                    <a:pt x="1409" y="3344"/>
                    <a:pt x="1277" y="3376"/>
                    <a:pt x="1269" y="3346"/>
                  </a:cubicBezTo>
                  <a:cubicBezTo>
                    <a:pt x="1266" y="3333"/>
                    <a:pt x="1303" y="3344"/>
                    <a:pt x="1277" y="3325"/>
                  </a:cubicBezTo>
                  <a:cubicBezTo>
                    <a:pt x="1261" y="3315"/>
                    <a:pt x="1269" y="3339"/>
                    <a:pt x="1264" y="3346"/>
                  </a:cubicBezTo>
                  <a:cubicBezTo>
                    <a:pt x="1258" y="3349"/>
                    <a:pt x="1251" y="3344"/>
                    <a:pt x="1248" y="3339"/>
                  </a:cubicBezTo>
                  <a:cubicBezTo>
                    <a:pt x="1248" y="3331"/>
                    <a:pt x="1266" y="3323"/>
                    <a:pt x="1258" y="3323"/>
                  </a:cubicBezTo>
                  <a:cubicBezTo>
                    <a:pt x="1251" y="3320"/>
                    <a:pt x="1243" y="3339"/>
                    <a:pt x="1235" y="3336"/>
                  </a:cubicBezTo>
                  <a:cubicBezTo>
                    <a:pt x="1227" y="3333"/>
                    <a:pt x="1243" y="3320"/>
                    <a:pt x="1237" y="3312"/>
                  </a:cubicBezTo>
                  <a:cubicBezTo>
                    <a:pt x="1219" y="3288"/>
                    <a:pt x="1229" y="3336"/>
                    <a:pt x="1221" y="3333"/>
                  </a:cubicBezTo>
                  <a:cubicBezTo>
                    <a:pt x="1190" y="3323"/>
                    <a:pt x="1166" y="3270"/>
                    <a:pt x="1158" y="3278"/>
                  </a:cubicBezTo>
                  <a:cubicBezTo>
                    <a:pt x="1147" y="3291"/>
                    <a:pt x="1179" y="3309"/>
                    <a:pt x="1176" y="3325"/>
                  </a:cubicBezTo>
                  <a:cubicBezTo>
                    <a:pt x="1174" y="3352"/>
                    <a:pt x="1025" y="3317"/>
                    <a:pt x="1020" y="3325"/>
                  </a:cubicBezTo>
                  <a:cubicBezTo>
                    <a:pt x="1012" y="3339"/>
                    <a:pt x="1039" y="3357"/>
                    <a:pt x="1036" y="3373"/>
                  </a:cubicBezTo>
                  <a:cubicBezTo>
                    <a:pt x="1033" y="3381"/>
                    <a:pt x="1020" y="3370"/>
                    <a:pt x="1012" y="3370"/>
                  </a:cubicBezTo>
                  <a:lnTo>
                    <a:pt x="1010" y="3370"/>
                  </a:lnTo>
                  <a:cubicBezTo>
                    <a:pt x="996" y="3362"/>
                    <a:pt x="954" y="3333"/>
                    <a:pt x="941" y="3339"/>
                  </a:cubicBezTo>
                  <a:cubicBezTo>
                    <a:pt x="925" y="3346"/>
                    <a:pt x="930" y="3370"/>
                    <a:pt x="922" y="3384"/>
                  </a:cubicBezTo>
                  <a:cubicBezTo>
                    <a:pt x="917" y="3389"/>
                    <a:pt x="928" y="3368"/>
                    <a:pt x="925" y="3360"/>
                  </a:cubicBezTo>
                  <a:cubicBezTo>
                    <a:pt x="920" y="3346"/>
                    <a:pt x="906" y="3336"/>
                    <a:pt x="893" y="3325"/>
                  </a:cubicBezTo>
                  <a:cubicBezTo>
                    <a:pt x="859" y="3291"/>
                    <a:pt x="758" y="3267"/>
                    <a:pt x="710" y="3286"/>
                  </a:cubicBezTo>
                  <a:cubicBezTo>
                    <a:pt x="710" y="3286"/>
                    <a:pt x="681" y="3413"/>
                    <a:pt x="642" y="3431"/>
                  </a:cubicBezTo>
                  <a:cubicBezTo>
                    <a:pt x="610" y="3444"/>
                    <a:pt x="554" y="3368"/>
                    <a:pt x="533" y="3357"/>
                  </a:cubicBezTo>
                  <a:cubicBezTo>
                    <a:pt x="520" y="3349"/>
                    <a:pt x="560" y="3381"/>
                    <a:pt x="525" y="3373"/>
                  </a:cubicBezTo>
                  <a:cubicBezTo>
                    <a:pt x="493" y="3365"/>
                    <a:pt x="448" y="3333"/>
                    <a:pt x="411" y="3344"/>
                  </a:cubicBezTo>
                  <a:cubicBezTo>
                    <a:pt x="398" y="3346"/>
                    <a:pt x="403" y="3370"/>
                    <a:pt x="393" y="3376"/>
                  </a:cubicBezTo>
                  <a:cubicBezTo>
                    <a:pt x="377" y="3381"/>
                    <a:pt x="358" y="3370"/>
                    <a:pt x="340" y="3370"/>
                  </a:cubicBezTo>
                  <a:cubicBezTo>
                    <a:pt x="337" y="3370"/>
                    <a:pt x="335" y="3370"/>
                    <a:pt x="332" y="3373"/>
                  </a:cubicBezTo>
                  <a:cubicBezTo>
                    <a:pt x="327" y="3386"/>
                    <a:pt x="295" y="3452"/>
                    <a:pt x="284" y="3452"/>
                  </a:cubicBezTo>
                  <a:cubicBezTo>
                    <a:pt x="268" y="3450"/>
                    <a:pt x="276" y="3415"/>
                    <a:pt x="266" y="3402"/>
                  </a:cubicBezTo>
                  <a:cubicBezTo>
                    <a:pt x="250" y="3376"/>
                    <a:pt x="186" y="3394"/>
                    <a:pt x="186" y="3365"/>
                  </a:cubicBezTo>
                  <a:cubicBezTo>
                    <a:pt x="186" y="3346"/>
                    <a:pt x="292" y="3341"/>
                    <a:pt x="295" y="3341"/>
                  </a:cubicBezTo>
                  <a:cubicBezTo>
                    <a:pt x="305" y="3339"/>
                    <a:pt x="316" y="3328"/>
                    <a:pt x="324" y="3317"/>
                  </a:cubicBezTo>
                  <a:cubicBezTo>
                    <a:pt x="329" y="3315"/>
                    <a:pt x="324" y="3304"/>
                    <a:pt x="329" y="3301"/>
                  </a:cubicBezTo>
                  <a:cubicBezTo>
                    <a:pt x="335" y="3296"/>
                    <a:pt x="345" y="3304"/>
                    <a:pt x="350" y="3301"/>
                  </a:cubicBezTo>
                  <a:cubicBezTo>
                    <a:pt x="369" y="3286"/>
                    <a:pt x="374" y="3262"/>
                    <a:pt x="393" y="3249"/>
                  </a:cubicBezTo>
                  <a:cubicBezTo>
                    <a:pt x="401" y="3243"/>
                    <a:pt x="414" y="3254"/>
                    <a:pt x="422" y="3251"/>
                  </a:cubicBezTo>
                  <a:cubicBezTo>
                    <a:pt x="430" y="3246"/>
                    <a:pt x="427" y="3235"/>
                    <a:pt x="435" y="3230"/>
                  </a:cubicBezTo>
                  <a:cubicBezTo>
                    <a:pt x="448" y="3217"/>
                    <a:pt x="472" y="3214"/>
                    <a:pt x="485" y="3198"/>
                  </a:cubicBezTo>
                  <a:cubicBezTo>
                    <a:pt x="493" y="3188"/>
                    <a:pt x="491" y="3127"/>
                    <a:pt x="509" y="3119"/>
                  </a:cubicBezTo>
                  <a:cubicBezTo>
                    <a:pt x="520" y="3116"/>
                    <a:pt x="530" y="3137"/>
                    <a:pt x="541" y="3140"/>
                  </a:cubicBezTo>
                  <a:cubicBezTo>
                    <a:pt x="602" y="3145"/>
                    <a:pt x="530" y="3053"/>
                    <a:pt x="679" y="3079"/>
                  </a:cubicBezTo>
                  <a:cubicBezTo>
                    <a:pt x="729" y="3087"/>
                    <a:pt x="795" y="3156"/>
                    <a:pt x="845" y="3116"/>
                  </a:cubicBezTo>
                  <a:cubicBezTo>
                    <a:pt x="861" y="3103"/>
                    <a:pt x="856" y="3076"/>
                    <a:pt x="864" y="3061"/>
                  </a:cubicBezTo>
                  <a:cubicBezTo>
                    <a:pt x="867" y="3055"/>
                    <a:pt x="994" y="2976"/>
                    <a:pt x="1010" y="2957"/>
                  </a:cubicBezTo>
                  <a:cubicBezTo>
                    <a:pt x="1025" y="2939"/>
                    <a:pt x="941" y="2994"/>
                    <a:pt x="930" y="3002"/>
                  </a:cubicBezTo>
                  <a:cubicBezTo>
                    <a:pt x="917" y="3008"/>
                    <a:pt x="904" y="3010"/>
                    <a:pt x="890" y="3013"/>
                  </a:cubicBezTo>
                  <a:cubicBezTo>
                    <a:pt x="883" y="3013"/>
                    <a:pt x="877" y="3000"/>
                    <a:pt x="869" y="3002"/>
                  </a:cubicBezTo>
                  <a:cubicBezTo>
                    <a:pt x="803" y="3021"/>
                    <a:pt x="819" y="3076"/>
                    <a:pt x="740" y="3031"/>
                  </a:cubicBezTo>
                  <a:cubicBezTo>
                    <a:pt x="713" y="3013"/>
                    <a:pt x="718" y="2968"/>
                    <a:pt x="695" y="2944"/>
                  </a:cubicBezTo>
                  <a:cubicBezTo>
                    <a:pt x="673" y="2923"/>
                    <a:pt x="634" y="2971"/>
                    <a:pt x="607" y="2957"/>
                  </a:cubicBezTo>
                  <a:cubicBezTo>
                    <a:pt x="602" y="2955"/>
                    <a:pt x="597" y="2873"/>
                    <a:pt x="594" y="2865"/>
                  </a:cubicBezTo>
                  <a:cubicBezTo>
                    <a:pt x="591" y="2859"/>
                    <a:pt x="589" y="2875"/>
                    <a:pt x="583" y="2875"/>
                  </a:cubicBezTo>
                  <a:cubicBezTo>
                    <a:pt x="565" y="2878"/>
                    <a:pt x="589" y="2857"/>
                    <a:pt x="525" y="2875"/>
                  </a:cubicBezTo>
                  <a:cubicBezTo>
                    <a:pt x="517" y="2875"/>
                    <a:pt x="520" y="2891"/>
                    <a:pt x="515" y="2896"/>
                  </a:cubicBezTo>
                  <a:cubicBezTo>
                    <a:pt x="499" y="2902"/>
                    <a:pt x="478" y="2907"/>
                    <a:pt x="462" y="2902"/>
                  </a:cubicBezTo>
                  <a:cubicBezTo>
                    <a:pt x="448" y="2899"/>
                    <a:pt x="425" y="2883"/>
                    <a:pt x="430" y="2873"/>
                  </a:cubicBezTo>
                  <a:cubicBezTo>
                    <a:pt x="438" y="2857"/>
                    <a:pt x="464" y="2867"/>
                    <a:pt x="480" y="2865"/>
                  </a:cubicBezTo>
                  <a:cubicBezTo>
                    <a:pt x="488" y="2862"/>
                    <a:pt x="414" y="2859"/>
                    <a:pt x="406" y="2849"/>
                  </a:cubicBezTo>
                  <a:cubicBezTo>
                    <a:pt x="395" y="2833"/>
                    <a:pt x="401" y="2812"/>
                    <a:pt x="401" y="2793"/>
                  </a:cubicBezTo>
                  <a:cubicBezTo>
                    <a:pt x="401" y="2740"/>
                    <a:pt x="499" y="2769"/>
                    <a:pt x="512" y="2764"/>
                  </a:cubicBezTo>
                  <a:cubicBezTo>
                    <a:pt x="528" y="2759"/>
                    <a:pt x="530" y="2732"/>
                    <a:pt x="549" y="2730"/>
                  </a:cubicBezTo>
                  <a:cubicBezTo>
                    <a:pt x="562" y="2730"/>
                    <a:pt x="575" y="2743"/>
                    <a:pt x="589" y="2740"/>
                  </a:cubicBezTo>
                  <a:cubicBezTo>
                    <a:pt x="631" y="2730"/>
                    <a:pt x="716" y="2658"/>
                    <a:pt x="732" y="2621"/>
                  </a:cubicBezTo>
                  <a:cubicBezTo>
                    <a:pt x="737" y="2611"/>
                    <a:pt x="726" y="2507"/>
                    <a:pt x="710" y="2491"/>
                  </a:cubicBezTo>
                  <a:cubicBezTo>
                    <a:pt x="665" y="2436"/>
                    <a:pt x="615" y="2595"/>
                    <a:pt x="597" y="2486"/>
                  </a:cubicBezTo>
                  <a:cubicBezTo>
                    <a:pt x="591" y="2468"/>
                    <a:pt x="647" y="2465"/>
                    <a:pt x="681" y="2438"/>
                  </a:cubicBezTo>
                  <a:cubicBezTo>
                    <a:pt x="687" y="2431"/>
                    <a:pt x="684" y="2417"/>
                    <a:pt x="689" y="2409"/>
                  </a:cubicBezTo>
                  <a:cubicBezTo>
                    <a:pt x="695" y="2401"/>
                    <a:pt x="700" y="2396"/>
                    <a:pt x="705" y="2393"/>
                  </a:cubicBezTo>
                  <a:cubicBezTo>
                    <a:pt x="716" y="2386"/>
                    <a:pt x="726" y="2383"/>
                    <a:pt x="734" y="2380"/>
                  </a:cubicBezTo>
                  <a:cubicBezTo>
                    <a:pt x="753" y="2380"/>
                    <a:pt x="769" y="2388"/>
                    <a:pt x="806" y="2375"/>
                  </a:cubicBezTo>
                  <a:cubicBezTo>
                    <a:pt x="811" y="2372"/>
                    <a:pt x="795" y="2354"/>
                    <a:pt x="803" y="2356"/>
                  </a:cubicBezTo>
                  <a:cubicBezTo>
                    <a:pt x="822" y="2359"/>
                    <a:pt x="832" y="2380"/>
                    <a:pt x="851" y="2383"/>
                  </a:cubicBezTo>
                  <a:cubicBezTo>
                    <a:pt x="888" y="2388"/>
                    <a:pt x="896" y="2354"/>
                    <a:pt x="922" y="2378"/>
                  </a:cubicBezTo>
                  <a:cubicBezTo>
                    <a:pt x="935" y="2391"/>
                    <a:pt x="941" y="2431"/>
                    <a:pt x="957" y="2420"/>
                  </a:cubicBezTo>
                  <a:cubicBezTo>
                    <a:pt x="973" y="2409"/>
                    <a:pt x="943" y="2380"/>
                    <a:pt x="949" y="2362"/>
                  </a:cubicBezTo>
                  <a:cubicBezTo>
                    <a:pt x="951" y="2351"/>
                    <a:pt x="999" y="2356"/>
                    <a:pt x="1033" y="2399"/>
                  </a:cubicBezTo>
                  <a:cubicBezTo>
                    <a:pt x="1041" y="2407"/>
                    <a:pt x="1012" y="2399"/>
                    <a:pt x="1002" y="2393"/>
                  </a:cubicBezTo>
                  <a:cubicBezTo>
                    <a:pt x="978" y="2380"/>
                    <a:pt x="967" y="2341"/>
                    <a:pt x="973" y="2311"/>
                  </a:cubicBezTo>
                  <a:cubicBezTo>
                    <a:pt x="975" y="2296"/>
                    <a:pt x="991" y="2282"/>
                    <a:pt x="1004" y="2272"/>
                  </a:cubicBezTo>
                  <a:cubicBezTo>
                    <a:pt x="1015" y="2264"/>
                    <a:pt x="1041" y="2272"/>
                    <a:pt x="1039" y="2258"/>
                  </a:cubicBezTo>
                  <a:cubicBezTo>
                    <a:pt x="1033" y="2243"/>
                    <a:pt x="1002" y="2243"/>
                    <a:pt x="996" y="2227"/>
                  </a:cubicBezTo>
                  <a:cubicBezTo>
                    <a:pt x="962" y="2153"/>
                    <a:pt x="1052" y="2211"/>
                    <a:pt x="1052" y="2179"/>
                  </a:cubicBezTo>
                  <a:cubicBezTo>
                    <a:pt x="1055" y="2163"/>
                    <a:pt x="1033" y="2171"/>
                    <a:pt x="1041" y="2153"/>
                  </a:cubicBezTo>
                  <a:cubicBezTo>
                    <a:pt x="1049" y="2134"/>
                    <a:pt x="1073" y="2121"/>
                    <a:pt x="1071" y="2100"/>
                  </a:cubicBezTo>
                  <a:cubicBezTo>
                    <a:pt x="1068" y="2060"/>
                    <a:pt x="1036" y="2131"/>
                    <a:pt x="999" y="2134"/>
                  </a:cubicBezTo>
                  <a:cubicBezTo>
                    <a:pt x="975" y="2134"/>
                    <a:pt x="1007" y="2084"/>
                    <a:pt x="999" y="2063"/>
                  </a:cubicBezTo>
                  <a:cubicBezTo>
                    <a:pt x="994" y="2052"/>
                    <a:pt x="980" y="2084"/>
                    <a:pt x="970" y="2081"/>
                  </a:cubicBezTo>
                  <a:cubicBezTo>
                    <a:pt x="938" y="2070"/>
                    <a:pt x="965" y="2041"/>
                    <a:pt x="962" y="2025"/>
                  </a:cubicBezTo>
                  <a:lnTo>
                    <a:pt x="930" y="1959"/>
                  </a:lnTo>
                  <a:cubicBezTo>
                    <a:pt x="928" y="1928"/>
                    <a:pt x="1015" y="1840"/>
                    <a:pt x="1018" y="1840"/>
                  </a:cubicBezTo>
                  <a:cubicBezTo>
                    <a:pt x="1023" y="1843"/>
                    <a:pt x="1020" y="1856"/>
                    <a:pt x="1025" y="1853"/>
                  </a:cubicBezTo>
                  <a:cubicBezTo>
                    <a:pt x="1047" y="1848"/>
                    <a:pt x="1076" y="1843"/>
                    <a:pt x="1081" y="1824"/>
                  </a:cubicBezTo>
                  <a:cubicBezTo>
                    <a:pt x="1086" y="1808"/>
                    <a:pt x="1049" y="1824"/>
                    <a:pt x="1033" y="1822"/>
                  </a:cubicBezTo>
                  <a:cubicBezTo>
                    <a:pt x="1023" y="1819"/>
                    <a:pt x="1012" y="1806"/>
                    <a:pt x="999" y="1808"/>
                  </a:cubicBezTo>
                  <a:cubicBezTo>
                    <a:pt x="983" y="1814"/>
                    <a:pt x="975" y="1835"/>
                    <a:pt x="959" y="1840"/>
                  </a:cubicBezTo>
                  <a:cubicBezTo>
                    <a:pt x="946" y="1845"/>
                    <a:pt x="930" y="1835"/>
                    <a:pt x="917" y="1838"/>
                  </a:cubicBezTo>
                  <a:cubicBezTo>
                    <a:pt x="901" y="1843"/>
                    <a:pt x="893" y="1856"/>
                    <a:pt x="880" y="1861"/>
                  </a:cubicBezTo>
                  <a:cubicBezTo>
                    <a:pt x="875" y="1864"/>
                    <a:pt x="867" y="1864"/>
                    <a:pt x="864" y="1859"/>
                  </a:cubicBezTo>
                  <a:cubicBezTo>
                    <a:pt x="861" y="1851"/>
                    <a:pt x="877" y="1838"/>
                    <a:pt x="869" y="1835"/>
                  </a:cubicBezTo>
                  <a:cubicBezTo>
                    <a:pt x="861" y="1832"/>
                    <a:pt x="864" y="1851"/>
                    <a:pt x="859" y="1856"/>
                  </a:cubicBezTo>
                  <a:cubicBezTo>
                    <a:pt x="856" y="1859"/>
                    <a:pt x="851" y="1856"/>
                    <a:pt x="848" y="1853"/>
                  </a:cubicBezTo>
                  <a:cubicBezTo>
                    <a:pt x="835" y="1838"/>
                    <a:pt x="835" y="1798"/>
                    <a:pt x="806" y="1793"/>
                  </a:cubicBezTo>
                  <a:cubicBezTo>
                    <a:pt x="769" y="1785"/>
                    <a:pt x="819" y="1830"/>
                    <a:pt x="793" y="1872"/>
                  </a:cubicBezTo>
                  <a:cubicBezTo>
                    <a:pt x="782" y="1888"/>
                    <a:pt x="769" y="1845"/>
                    <a:pt x="758" y="1830"/>
                  </a:cubicBezTo>
                  <a:cubicBezTo>
                    <a:pt x="681" y="1729"/>
                    <a:pt x="761" y="1845"/>
                    <a:pt x="658" y="1785"/>
                  </a:cubicBezTo>
                  <a:cubicBezTo>
                    <a:pt x="631" y="1769"/>
                    <a:pt x="695" y="1782"/>
                    <a:pt x="692" y="1769"/>
                  </a:cubicBezTo>
                  <a:cubicBezTo>
                    <a:pt x="689" y="1708"/>
                    <a:pt x="700" y="1713"/>
                    <a:pt x="737" y="1671"/>
                  </a:cubicBezTo>
                  <a:cubicBezTo>
                    <a:pt x="806" y="1594"/>
                    <a:pt x="689" y="1684"/>
                    <a:pt x="774" y="1607"/>
                  </a:cubicBezTo>
                  <a:cubicBezTo>
                    <a:pt x="782" y="1599"/>
                    <a:pt x="800" y="1599"/>
                    <a:pt x="806" y="1589"/>
                  </a:cubicBezTo>
                  <a:cubicBezTo>
                    <a:pt x="816" y="1570"/>
                    <a:pt x="766" y="1509"/>
                    <a:pt x="763" y="1504"/>
                  </a:cubicBezTo>
                  <a:cubicBezTo>
                    <a:pt x="761" y="1496"/>
                    <a:pt x="777" y="1496"/>
                    <a:pt x="779" y="1488"/>
                  </a:cubicBezTo>
                  <a:cubicBezTo>
                    <a:pt x="787" y="1470"/>
                    <a:pt x="779" y="1446"/>
                    <a:pt x="787" y="1425"/>
                  </a:cubicBezTo>
                  <a:cubicBezTo>
                    <a:pt x="798" y="1401"/>
                    <a:pt x="819" y="1427"/>
                    <a:pt x="843" y="1438"/>
                  </a:cubicBezTo>
                  <a:cubicBezTo>
                    <a:pt x="930" y="1478"/>
                    <a:pt x="798" y="1414"/>
                    <a:pt x="798" y="1409"/>
                  </a:cubicBezTo>
                  <a:cubicBezTo>
                    <a:pt x="790" y="1393"/>
                    <a:pt x="798" y="1372"/>
                    <a:pt x="800" y="1350"/>
                  </a:cubicBezTo>
                  <a:cubicBezTo>
                    <a:pt x="800" y="1337"/>
                    <a:pt x="811" y="1321"/>
                    <a:pt x="803" y="1311"/>
                  </a:cubicBezTo>
                  <a:cubicBezTo>
                    <a:pt x="800" y="1308"/>
                    <a:pt x="695" y="1366"/>
                    <a:pt x="687" y="1374"/>
                  </a:cubicBezTo>
                  <a:cubicBezTo>
                    <a:pt x="665" y="1393"/>
                    <a:pt x="700" y="1430"/>
                    <a:pt x="695" y="1459"/>
                  </a:cubicBezTo>
                  <a:cubicBezTo>
                    <a:pt x="692" y="1470"/>
                    <a:pt x="671" y="1467"/>
                    <a:pt x="663" y="1475"/>
                  </a:cubicBezTo>
                  <a:cubicBezTo>
                    <a:pt x="658" y="1480"/>
                    <a:pt x="652" y="1488"/>
                    <a:pt x="652" y="1496"/>
                  </a:cubicBezTo>
                  <a:cubicBezTo>
                    <a:pt x="650" y="1504"/>
                    <a:pt x="655" y="1515"/>
                    <a:pt x="652" y="1520"/>
                  </a:cubicBezTo>
                  <a:cubicBezTo>
                    <a:pt x="644" y="1541"/>
                    <a:pt x="623" y="1552"/>
                    <a:pt x="615" y="1573"/>
                  </a:cubicBezTo>
                  <a:cubicBezTo>
                    <a:pt x="613" y="1578"/>
                    <a:pt x="628" y="1589"/>
                    <a:pt x="623" y="1591"/>
                  </a:cubicBezTo>
                  <a:cubicBezTo>
                    <a:pt x="605" y="1602"/>
                    <a:pt x="581" y="1610"/>
                    <a:pt x="560" y="1602"/>
                  </a:cubicBezTo>
                  <a:cubicBezTo>
                    <a:pt x="544" y="1594"/>
                    <a:pt x="581" y="1573"/>
                    <a:pt x="589" y="1560"/>
                  </a:cubicBezTo>
                  <a:cubicBezTo>
                    <a:pt x="605" y="1538"/>
                    <a:pt x="599" y="1504"/>
                    <a:pt x="615" y="1483"/>
                  </a:cubicBezTo>
                  <a:lnTo>
                    <a:pt x="671" y="1435"/>
                  </a:lnTo>
                  <a:cubicBezTo>
                    <a:pt x="665" y="1422"/>
                    <a:pt x="636" y="1440"/>
                    <a:pt x="631" y="1427"/>
                  </a:cubicBezTo>
                  <a:cubicBezTo>
                    <a:pt x="626" y="1417"/>
                    <a:pt x="703" y="1372"/>
                    <a:pt x="665" y="1364"/>
                  </a:cubicBezTo>
                  <a:cubicBezTo>
                    <a:pt x="650" y="1358"/>
                    <a:pt x="642" y="1398"/>
                    <a:pt x="628" y="1390"/>
                  </a:cubicBezTo>
                  <a:cubicBezTo>
                    <a:pt x="613" y="1377"/>
                    <a:pt x="665" y="1366"/>
                    <a:pt x="676" y="1348"/>
                  </a:cubicBezTo>
                  <a:cubicBezTo>
                    <a:pt x="687" y="1327"/>
                    <a:pt x="679" y="1279"/>
                    <a:pt x="687" y="1260"/>
                  </a:cubicBezTo>
                  <a:cubicBezTo>
                    <a:pt x="692" y="1245"/>
                    <a:pt x="705" y="1229"/>
                    <a:pt x="718" y="1226"/>
                  </a:cubicBezTo>
                  <a:cubicBezTo>
                    <a:pt x="732" y="1223"/>
                    <a:pt x="755" y="1252"/>
                    <a:pt x="755" y="1239"/>
                  </a:cubicBezTo>
                  <a:cubicBezTo>
                    <a:pt x="755" y="1226"/>
                    <a:pt x="726" y="1226"/>
                    <a:pt x="718" y="1213"/>
                  </a:cubicBezTo>
                  <a:cubicBezTo>
                    <a:pt x="700" y="1176"/>
                    <a:pt x="808" y="1157"/>
                    <a:pt x="811" y="1157"/>
                  </a:cubicBezTo>
                  <a:cubicBezTo>
                    <a:pt x="819" y="1149"/>
                    <a:pt x="777" y="1160"/>
                    <a:pt x="777" y="1149"/>
                  </a:cubicBezTo>
                  <a:cubicBezTo>
                    <a:pt x="777" y="1133"/>
                    <a:pt x="803" y="1131"/>
                    <a:pt x="808" y="1115"/>
                  </a:cubicBezTo>
                  <a:cubicBezTo>
                    <a:pt x="814" y="1107"/>
                    <a:pt x="793" y="1120"/>
                    <a:pt x="785" y="1128"/>
                  </a:cubicBezTo>
                  <a:cubicBezTo>
                    <a:pt x="766" y="1141"/>
                    <a:pt x="769" y="1147"/>
                    <a:pt x="753" y="1155"/>
                  </a:cubicBezTo>
                  <a:cubicBezTo>
                    <a:pt x="718" y="1173"/>
                    <a:pt x="687" y="1202"/>
                    <a:pt x="663" y="1192"/>
                  </a:cubicBezTo>
                  <a:cubicBezTo>
                    <a:pt x="665" y="1197"/>
                    <a:pt x="668" y="1200"/>
                    <a:pt x="673" y="1202"/>
                  </a:cubicBezTo>
                  <a:cubicBezTo>
                    <a:pt x="676" y="1207"/>
                    <a:pt x="687" y="1213"/>
                    <a:pt x="681" y="1218"/>
                  </a:cubicBezTo>
                  <a:cubicBezTo>
                    <a:pt x="660" y="1237"/>
                    <a:pt x="554" y="1274"/>
                    <a:pt x="536" y="1237"/>
                  </a:cubicBezTo>
                  <a:cubicBezTo>
                    <a:pt x="533" y="1234"/>
                    <a:pt x="536" y="1226"/>
                    <a:pt x="538" y="1226"/>
                  </a:cubicBezTo>
                  <a:cubicBezTo>
                    <a:pt x="591" y="1205"/>
                    <a:pt x="549" y="1284"/>
                    <a:pt x="615" y="1194"/>
                  </a:cubicBezTo>
                  <a:cubicBezTo>
                    <a:pt x="658" y="1139"/>
                    <a:pt x="491" y="1168"/>
                    <a:pt x="610" y="1128"/>
                  </a:cubicBezTo>
                  <a:cubicBezTo>
                    <a:pt x="615" y="1139"/>
                    <a:pt x="620" y="1149"/>
                    <a:pt x="628" y="1157"/>
                  </a:cubicBezTo>
                  <a:cubicBezTo>
                    <a:pt x="631" y="1162"/>
                    <a:pt x="636" y="1168"/>
                    <a:pt x="642" y="1170"/>
                  </a:cubicBezTo>
                  <a:cubicBezTo>
                    <a:pt x="636" y="1162"/>
                    <a:pt x="631" y="1152"/>
                    <a:pt x="628" y="1139"/>
                  </a:cubicBezTo>
                  <a:cubicBezTo>
                    <a:pt x="626" y="1131"/>
                    <a:pt x="647" y="1139"/>
                    <a:pt x="655" y="1139"/>
                  </a:cubicBezTo>
                  <a:cubicBezTo>
                    <a:pt x="676" y="1139"/>
                    <a:pt x="697" y="1149"/>
                    <a:pt x="716" y="1141"/>
                  </a:cubicBezTo>
                  <a:cubicBezTo>
                    <a:pt x="740" y="1131"/>
                    <a:pt x="573" y="1133"/>
                    <a:pt x="594" y="1102"/>
                  </a:cubicBezTo>
                  <a:cubicBezTo>
                    <a:pt x="610" y="1080"/>
                    <a:pt x="679" y="1110"/>
                    <a:pt x="684" y="1099"/>
                  </a:cubicBezTo>
                  <a:cubicBezTo>
                    <a:pt x="695" y="1072"/>
                    <a:pt x="618" y="1041"/>
                    <a:pt x="692" y="1022"/>
                  </a:cubicBezTo>
                  <a:cubicBezTo>
                    <a:pt x="710" y="1017"/>
                    <a:pt x="729" y="1041"/>
                    <a:pt x="750" y="1035"/>
                  </a:cubicBezTo>
                  <a:cubicBezTo>
                    <a:pt x="822" y="1020"/>
                    <a:pt x="732" y="972"/>
                    <a:pt x="732" y="972"/>
                  </a:cubicBezTo>
                  <a:cubicBezTo>
                    <a:pt x="740" y="953"/>
                    <a:pt x="779" y="977"/>
                    <a:pt x="793" y="961"/>
                  </a:cubicBezTo>
                  <a:cubicBezTo>
                    <a:pt x="806" y="945"/>
                    <a:pt x="795" y="919"/>
                    <a:pt x="795" y="898"/>
                  </a:cubicBezTo>
                  <a:cubicBezTo>
                    <a:pt x="795" y="882"/>
                    <a:pt x="798" y="866"/>
                    <a:pt x="793" y="855"/>
                  </a:cubicBezTo>
                  <a:cubicBezTo>
                    <a:pt x="790" y="850"/>
                    <a:pt x="703" y="757"/>
                    <a:pt x="761" y="734"/>
                  </a:cubicBezTo>
                  <a:cubicBezTo>
                    <a:pt x="774" y="726"/>
                    <a:pt x="777" y="776"/>
                    <a:pt x="793" y="771"/>
                  </a:cubicBezTo>
                  <a:cubicBezTo>
                    <a:pt x="814" y="765"/>
                    <a:pt x="785" y="705"/>
                    <a:pt x="816" y="723"/>
                  </a:cubicBezTo>
                  <a:cubicBezTo>
                    <a:pt x="859" y="747"/>
                    <a:pt x="861" y="750"/>
                    <a:pt x="861" y="747"/>
                  </a:cubicBezTo>
                  <a:cubicBezTo>
                    <a:pt x="869" y="712"/>
                    <a:pt x="840" y="710"/>
                    <a:pt x="843" y="675"/>
                  </a:cubicBezTo>
                  <a:cubicBezTo>
                    <a:pt x="843" y="662"/>
                    <a:pt x="877" y="691"/>
                    <a:pt x="883" y="678"/>
                  </a:cubicBezTo>
                  <a:cubicBezTo>
                    <a:pt x="893" y="660"/>
                    <a:pt x="869" y="636"/>
                    <a:pt x="872" y="617"/>
                  </a:cubicBezTo>
                  <a:cubicBezTo>
                    <a:pt x="872" y="609"/>
                    <a:pt x="880" y="630"/>
                    <a:pt x="888" y="630"/>
                  </a:cubicBezTo>
                  <a:cubicBezTo>
                    <a:pt x="906" y="638"/>
                    <a:pt x="935" y="654"/>
                    <a:pt x="949" y="638"/>
                  </a:cubicBezTo>
                  <a:cubicBezTo>
                    <a:pt x="959" y="625"/>
                    <a:pt x="922" y="612"/>
                    <a:pt x="917" y="596"/>
                  </a:cubicBezTo>
                  <a:cubicBezTo>
                    <a:pt x="904" y="551"/>
                    <a:pt x="943" y="585"/>
                    <a:pt x="943" y="585"/>
                  </a:cubicBezTo>
                  <a:cubicBezTo>
                    <a:pt x="949" y="580"/>
                    <a:pt x="935" y="569"/>
                    <a:pt x="938" y="564"/>
                  </a:cubicBezTo>
                  <a:cubicBezTo>
                    <a:pt x="943" y="562"/>
                    <a:pt x="957" y="575"/>
                    <a:pt x="957" y="569"/>
                  </a:cubicBezTo>
                  <a:cubicBezTo>
                    <a:pt x="957" y="562"/>
                    <a:pt x="938" y="556"/>
                    <a:pt x="941" y="548"/>
                  </a:cubicBezTo>
                  <a:cubicBezTo>
                    <a:pt x="943" y="530"/>
                    <a:pt x="959" y="517"/>
                    <a:pt x="970" y="501"/>
                  </a:cubicBezTo>
                  <a:close/>
                  <a:moveTo>
                    <a:pt x="1753" y="0"/>
                  </a:moveTo>
                  <a:cubicBezTo>
                    <a:pt x="1753" y="8"/>
                    <a:pt x="1759" y="14"/>
                    <a:pt x="1756" y="19"/>
                  </a:cubicBezTo>
                  <a:cubicBezTo>
                    <a:pt x="1753" y="24"/>
                    <a:pt x="1740" y="16"/>
                    <a:pt x="1740" y="22"/>
                  </a:cubicBezTo>
                  <a:cubicBezTo>
                    <a:pt x="1738" y="35"/>
                    <a:pt x="1764" y="8"/>
                    <a:pt x="1777" y="11"/>
                  </a:cubicBezTo>
                  <a:cubicBezTo>
                    <a:pt x="1785" y="14"/>
                    <a:pt x="1764" y="24"/>
                    <a:pt x="1759" y="32"/>
                  </a:cubicBezTo>
                  <a:cubicBezTo>
                    <a:pt x="1759" y="35"/>
                    <a:pt x="1769" y="43"/>
                    <a:pt x="1767" y="45"/>
                  </a:cubicBezTo>
                  <a:cubicBezTo>
                    <a:pt x="1761" y="48"/>
                    <a:pt x="1751" y="35"/>
                    <a:pt x="1748" y="43"/>
                  </a:cubicBezTo>
                  <a:cubicBezTo>
                    <a:pt x="1748" y="48"/>
                    <a:pt x="1764" y="48"/>
                    <a:pt x="1764" y="56"/>
                  </a:cubicBezTo>
                  <a:cubicBezTo>
                    <a:pt x="1767" y="80"/>
                    <a:pt x="1732" y="72"/>
                    <a:pt x="1735" y="80"/>
                  </a:cubicBezTo>
                  <a:cubicBezTo>
                    <a:pt x="1738" y="114"/>
                    <a:pt x="1740" y="141"/>
                    <a:pt x="1687" y="196"/>
                  </a:cubicBezTo>
                  <a:cubicBezTo>
                    <a:pt x="1685" y="202"/>
                    <a:pt x="1690" y="186"/>
                    <a:pt x="1693" y="180"/>
                  </a:cubicBezTo>
                  <a:cubicBezTo>
                    <a:pt x="1708" y="146"/>
                    <a:pt x="1738" y="88"/>
                    <a:pt x="1724" y="80"/>
                  </a:cubicBezTo>
                  <a:cubicBezTo>
                    <a:pt x="1714" y="69"/>
                    <a:pt x="1703" y="109"/>
                    <a:pt x="1690" y="101"/>
                  </a:cubicBezTo>
                  <a:cubicBezTo>
                    <a:pt x="1671" y="93"/>
                    <a:pt x="1663" y="69"/>
                    <a:pt x="1658" y="51"/>
                  </a:cubicBezTo>
                  <a:cubicBezTo>
                    <a:pt x="1656" y="45"/>
                    <a:pt x="1666" y="48"/>
                    <a:pt x="1671" y="45"/>
                  </a:cubicBezTo>
                  <a:cubicBezTo>
                    <a:pt x="1693" y="43"/>
                    <a:pt x="1714" y="48"/>
                    <a:pt x="1732" y="40"/>
                  </a:cubicBezTo>
                  <a:cubicBezTo>
                    <a:pt x="1746" y="32"/>
                    <a:pt x="1746" y="14"/>
                    <a:pt x="1753" y="0"/>
                  </a:cubicBezTo>
                  <a:close/>
                  <a:moveTo>
                    <a:pt x="1401" y="477"/>
                  </a:moveTo>
                  <a:cubicBezTo>
                    <a:pt x="1367" y="546"/>
                    <a:pt x="1208" y="397"/>
                    <a:pt x="1319" y="389"/>
                  </a:cubicBezTo>
                  <a:cubicBezTo>
                    <a:pt x="1335" y="389"/>
                    <a:pt x="1351" y="408"/>
                    <a:pt x="1351" y="427"/>
                  </a:cubicBezTo>
                  <a:cubicBezTo>
                    <a:pt x="1354" y="437"/>
                    <a:pt x="1319" y="434"/>
                    <a:pt x="1325" y="442"/>
                  </a:cubicBezTo>
                  <a:cubicBezTo>
                    <a:pt x="1333" y="458"/>
                    <a:pt x="1356" y="458"/>
                    <a:pt x="1372" y="464"/>
                  </a:cubicBezTo>
                  <a:cubicBezTo>
                    <a:pt x="1380" y="469"/>
                    <a:pt x="1391" y="472"/>
                    <a:pt x="1401" y="477"/>
                  </a:cubicBezTo>
                  <a:close/>
                  <a:moveTo>
                    <a:pt x="241" y="1629"/>
                  </a:moveTo>
                  <a:cubicBezTo>
                    <a:pt x="249" y="1640"/>
                    <a:pt x="259" y="1648"/>
                    <a:pt x="270" y="1642"/>
                  </a:cubicBezTo>
                  <a:cubicBezTo>
                    <a:pt x="286" y="1634"/>
                    <a:pt x="291" y="1608"/>
                    <a:pt x="307" y="1600"/>
                  </a:cubicBezTo>
                  <a:cubicBezTo>
                    <a:pt x="323" y="1589"/>
                    <a:pt x="341" y="1613"/>
                    <a:pt x="357" y="1611"/>
                  </a:cubicBezTo>
                  <a:cubicBezTo>
                    <a:pt x="376" y="1611"/>
                    <a:pt x="389" y="1597"/>
                    <a:pt x="405" y="1600"/>
                  </a:cubicBezTo>
                  <a:cubicBezTo>
                    <a:pt x="423" y="1603"/>
                    <a:pt x="434" y="1621"/>
                    <a:pt x="450" y="1626"/>
                  </a:cubicBezTo>
                  <a:cubicBezTo>
                    <a:pt x="458" y="1632"/>
                    <a:pt x="474" y="1621"/>
                    <a:pt x="476" y="1629"/>
                  </a:cubicBezTo>
                  <a:cubicBezTo>
                    <a:pt x="487" y="1648"/>
                    <a:pt x="492" y="1674"/>
                    <a:pt x="487" y="1695"/>
                  </a:cubicBezTo>
                  <a:cubicBezTo>
                    <a:pt x="487" y="1703"/>
                    <a:pt x="476" y="1706"/>
                    <a:pt x="476" y="1711"/>
                  </a:cubicBezTo>
                  <a:cubicBezTo>
                    <a:pt x="505" y="1825"/>
                    <a:pt x="492" y="1677"/>
                    <a:pt x="524" y="1777"/>
                  </a:cubicBezTo>
                  <a:cubicBezTo>
                    <a:pt x="534" y="1806"/>
                    <a:pt x="466" y="1846"/>
                    <a:pt x="466" y="1846"/>
                  </a:cubicBezTo>
                  <a:cubicBezTo>
                    <a:pt x="511" y="1836"/>
                    <a:pt x="558" y="1801"/>
                    <a:pt x="550" y="1907"/>
                  </a:cubicBezTo>
                  <a:cubicBezTo>
                    <a:pt x="540" y="2010"/>
                    <a:pt x="466" y="1955"/>
                    <a:pt x="444" y="1979"/>
                  </a:cubicBezTo>
                  <a:cubicBezTo>
                    <a:pt x="426" y="1997"/>
                    <a:pt x="439" y="2039"/>
                    <a:pt x="391" y="2031"/>
                  </a:cubicBezTo>
                  <a:cubicBezTo>
                    <a:pt x="381" y="2031"/>
                    <a:pt x="373" y="2021"/>
                    <a:pt x="365" y="2013"/>
                  </a:cubicBezTo>
                  <a:lnTo>
                    <a:pt x="354" y="2000"/>
                  </a:lnTo>
                  <a:cubicBezTo>
                    <a:pt x="315" y="1976"/>
                    <a:pt x="370" y="2037"/>
                    <a:pt x="280" y="2005"/>
                  </a:cubicBezTo>
                  <a:cubicBezTo>
                    <a:pt x="267" y="2002"/>
                    <a:pt x="286" y="1979"/>
                    <a:pt x="291" y="1965"/>
                  </a:cubicBezTo>
                  <a:cubicBezTo>
                    <a:pt x="294" y="1947"/>
                    <a:pt x="267" y="1952"/>
                    <a:pt x="262" y="1941"/>
                  </a:cubicBezTo>
                  <a:cubicBezTo>
                    <a:pt x="249" y="1915"/>
                    <a:pt x="262" y="1851"/>
                    <a:pt x="233" y="1857"/>
                  </a:cubicBezTo>
                  <a:cubicBezTo>
                    <a:pt x="119" y="1873"/>
                    <a:pt x="264" y="1926"/>
                    <a:pt x="143" y="1936"/>
                  </a:cubicBezTo>
                  <a:cubicBezTo>
                    <a:pt x="103" y="1939"/>
                    <a:pt x="0" y="1801"/>
                    <a:pt x="10" y="1788"/>
                  </a:cubicBezTo>
                  <a:cubicBezTo>
                    <a:pt x="13" y="1788"/>
                    <a:pt x="116" y="1761"/>
                    <a:pt x="116" y="1761"/>
                  </a:cubicBezTo>
                  <a:cubicBezTo>
                    <a:pt x="121" y="1746"/>
                    <a:pt x="87" y="1738"/>
                    <a:pt x="84" y="1722"/>
                  </a:cubicBezTo>
                  <a:cubicBezTo>
                    <a:pt x="79" y="1706"/>
                    <a:pt x="148" y="1727"/>
                    <a:pt x="156" y="1722"/>
                  </a:cubicBezTo>
                  <a:cubicBezTo>
                    <a:pt x="198" y="1695"/>
                    <a:pt x="182" y="1629"/>
                    <a:pt x="241" y="1629"/>
                  </a:cubicBezTo>
                  <a:lnTo>
                    <a:pt x="241" y="1629"/>
                  </a:lnTo>
                  <a:close/>
                  <a:moveTo>
                    <a:pt x="745" y="532"/>
                  </a:moveTo>
                  <a:cubicBezTo>
                    <a:pt x="732" y="554"/>
                    <a:pt x="695" y="575"/>
                    <a:pt x="689" y="591"/>
                  </a:cubicBezTo>
                  <a:cubicBezTo>
                    <a:pt x="687" y="604"/>
                    <a:pt x="684" y="678"/>
                    <a:pt x="650" y="678"/>
                  </a:cubicBezTo>
                  <a:cubicBezTo>
                    <a:pt x="631" y="675"/>
                    <a:pt x="634" y="646"/>
                    <a:pt x="620" y="633"/>
                  </a:cubicBezTo>
                  <a:cubicBezTo>
                    <a:pt x="605" y="622"/>
                    <a:pt x="626" y="678"/>
                    <a:pt x="610" y="686"/>
                  </a:cubicBezTo>
                  <a:cubicBezTo>
                    <a:pt x="602" y="689"/>
                    <a:pt x="591" y="675"/>
                    <a:pt x="586" y="681"/>
                  </a:cubicBezTo>
                  <a:cubicBezTo>
                    <a:pt x="568" y="691"/>
                    <a:pt x="565" y="728"/>
                    <a:pt x="544" y="728"/>
                  </a:cubicBezTo>
                  <a:cubicBezTo>
                    <a:pt x="525" y="728"/>
                    <a:pt x="509" y="697"/>
                    <a:pt x="520" y="681"/>
                  </a:cubicBezTo>
                  <a:cubicBezTo>
                    <a:pt x="530" y="662"/>
                    <a:pt x="575" y="694"/>
                    <a:pt x="583" y="673"/>
                  </a:cubicBezTo>
                  <a:cubicBezTo>
                    <a:pt x="591" y="654"/>
                    <a:pt x="546" y="652"/>
                    <a:pt x="538" y="630"/>
                  </a:cubicBezTo>
                  <a:cubicBezTo>
                    <a:pt x="536" y="622"/>
                    <a:pt x="557" y="625"/>
                    <a:pt x="562" y="620"/>
                  </a:cubicBezTo>
                  <a:cubicBezTo>
                    <a:pt x="565" y="617"/>
                    <a:pt x="554" y="620"/>
                    <a:pt x="554" y="617"/>
                  </a:cubicBezTo>
                  <a:cubicBezTo>
                    <a:pt x="549" y="607"/>
                    <a:pt x="546" y="596"/>
                    <a:pt x="549" y="585"/>
                  </a:cubicBezTo>
                  <a:cubicBezTo>
                    <a:pt x="573" y="519"/>
                    <a:pt x="591" y="580"/>
                    <a:pt x="628" y="588"/>
                  </a:cubicBezTo>
                  <a:cubicBezTo>
                    <a:pt x="631" y="588"/>
                    <a:pt x="615" y="548"/>
                    <a:pt x="623" y="540"/>
                  </a:cubicBezTo>
                  <a:cubicBezTo>
                    <a:pt x="650" y="509"/>
                    <a:pt x="650" y="538"/>
                    <a:pt x="676" y="535"/>
                  </a:cubicBezTo>
                  <a:cubicBezTo>
                    <a:pt x="679" y="532"/>
                    <a:pt x="679" y="524"/>
                    <a:pt x="681" y="524"/>
                  </a:cubicBezTo>
                  <a:cubicBezTo>
                    <a:pt x="697" y="511"/>
                    <a:pt x="713" y="490"/>
                    <a:pt x="732" y="493"/>
                  </a:cubicBezTo>
                  <a:cubicBezTo>
                    <a:pt x="745" y="495"/>
                    <a:pt x="740" y="519"/>
                    <a:pt x="745" y="532"/>
                  </a:cubicBezTo>
                  <a:close/>
                  <a:moveTo>
                    <a:pt x="779" y="1965"/>
                  </a:moveTo>
                  <a:cubicBezTo>
                    <a:pt x="766" y="1967"/>
                    <a:pt x="753" y="1967"/>
                    <a:pt x="740" y="1975"/>
                  </a:cubicBezTo>
                  <a:cubicBezTo>
                    <a:pt x="729" y="1983"/>
                    <a:pt x="726" y="2002"/>
                    <a:pt x="716" y="2012"/>
                  </a:cubicBezTo>
                  <a:cubicBezTo>
                    <a:pt x="602" y="2115"/>
                    <a:pt x="785" y="2089"/>
                    <a:pt x="779" y="196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8" name="Turkmenistan"/>
            <p:cNvSpPr>
              <a:spLocks noEditPoints="1"/>
            </p:cNvSpPr>
            <p:nvPr/>
          </p:nvSpPr>
          <p:spPr bwMode="auto">
            <a:xfrm>
              <a:off x="7806784" y="3513488"/>
              <a:ext cx="149225" cy="881063"/>
            </a:xfrm>
            <a:custGeom>
              <a:avLst/>
              <a:gdLst>
                <a:gd name="T0" fmla="*/ 413 w 416"/>
                <a:gd name="T1" fmla="*/ 1519 h 2446"/>
                <a:gd name="T2" fmla="*/ 413 w 416"/>
                <a:gd name="T3" fmla="*/ 1810 h 2446"/>
                <a:gd name="T4" fmla="*/ 395 w 416"/>
                <a:gd name="T5" fmla="*/ 1802 h 2446"/>
                <a:gd name="T6" fmla="*/ 318 w 416"/>
                <a:gd name="T7" fmla="*/ 1720 h 2446"/>
                <a:gd name="T8" fmla="*/ 281 w 416"/>
                <a:gd name="T9" fmla="*/ 1704 h 2446"/>
                <a:gd name="T10" fmla="*/ 252 w 416"/>
                <a:gd name="T11" fmla="*/ 1654 h 2446"/>
                <a:gd name="T12" fmla="*/ 188 w 416"/>
                <a:gd name="T13" fmla="*/ 1665 h 2446"/>
                <a:gd name="T14" fmla="*/ 122 w 416"/>
                <a:gd name="T15" fmla="*/ 1747 h 2446"/>
                <a:gd name="T16" fmla="*/ 80 w 416"/>
                <a:gd name="T17" fmla="*/ 1776 h 2446"/>
                <a:gd name="T18" fmla="*/ 80 w 416"/>
                <a:gd name="T19" fmla="*/ 1927 h 2446"/>
                <a:gd name="T20" fmla="*/ 117 w 416"/>
                <a:gd name="T21" fmla="*/ 1922 h 2446"/>
                <a:gd name="T22" fmla="*/ 146 w 416"/>
                <a:gd name="T23" fmla="*/ 2022 h 2446"/>
                <a:gd name="T24" fmla="*/ 220 w 416"/>
                <a:gd name="T25" fmla="*/ 2112 h 2446"/>
                <a:gd name="T26" fmla="*/ 141 w 416"/>
                <a:gd name="T27" fmla="*/ 2035 h 2446"/>
                <a:gd name="T28" fmla="*/ 90 w 416"/>
                <a:gd name="T29" fmla="*/ 2019 h 2446"/>
                <a:gd name="T30" fmla="*/ 67 w 416"/>
                <a:gd name="T31" fmla="*/ 2022 h 2446"/>
                <a:gd name="T32" fmla="*/ 51 w 416"/>
                <a:gd name="T33" fmla="*/ 1977 h 2446"/>
                <a:gd name="T34" fmla="*/ 0 w 416"/>
                <a:gd name="T35" fmla="*/ 1967 h 2446"/>
                <a:gd name="T36" fmla="*/ 51 w 416"/>
                <a:gd name="T37" fmla="*/ 1768 h 2446"/>
                <a:gd name="T38" fmla="*/ 257 w 416"/>
                <a:gd name="T39" fmla="*/ 1535 h 2446"/>
                <a:gd name="T40" fmla="*/ 413 w 416"/>
                <a:gd name="T41" fmla="*/ 1519 h 2446"/>
                <a:gd name="T42" fmla="*/ 413 w 416"/>
                <a:gd name="T43" fmla="*/ 929 h 2446"/>
                <a:gd name="T44" fmla="*/ 294 w 416"/>
                <a:gd name="T45" fmla="*/ 744 h 2446"/>
                <a:gd name="T46" fmla="*/ 109 w 416"/>
                <a:gd name="T47" fmla="*/ 473 h 2446"/>
                <a:gd name="T48" fmla="*/ 188 w 416"/>
                <a:gd name="T49" fmla="*/ 357 h 2446"/>
                <a:gd name="T50" fmla="*/ 395 w 416"/>
                <a:gd name="T51" fmla="*/ 37 h 2446"/>
                <a:gd name="T52" fmla="*/ 413 w 416"/>
                <a:gd name="T53" fmla="*/ 0 h 2446"/>
                <a:gd name="T54" fmla="*/ 413 w 416"/>
                <a:gd name="T55" fmla="*/ 929 h 2446"/>
                <a:gd name="T56" fmla="*/ 413 w 416"/>
                <a:gd name="T57" fmla="*/ 2417 h 2446"/>
                <a:gd name="T58" fmla="*/ 408 w 416"/>
                <a:gd name="T59" fmla="*/ 2422 h 2446"/>
                <a:gd name="T60" fmla="*/ 413 w 416"/>
                <a:gd name="T61" fmla="*/ 2443 h 2446"/>
                <a:gd name="T62" fmla="*/ 413 w 416"/>
                <a:gd name="T63" fmla="*/ 2443 h 2446"/>
                <a:gd name="T64" fmla="*/ 366 w 416"/>
                <a:gd name="T65" fmla="*/ 2438 h 2446"/>
                <a:gd name="T66" fmla="*/ 353 w 416"/>
                <a:gd name="T67" fmla="*/ 2395 h 2446"/>
                <a:gd name="T68" fmla="*/ 318 w 416"/>
                <a:gd name="T69" fmla="*/ 2380 h 2446"/>
                <a:gd name="T70" fmla="*/ 284 w 416"/>
                <a:gd name="T71" fmla="*/ 2226 h 2446"/>
                <a:gd name="T72" fmla="*/ 249 w 416"/>
                <a:gd name="T73" fmla="*/ 2136 h 2446"/>
                <a:gd name="T74" fmla="*/ 233 w 416"/>
                <a:gd name="T75" fmla="*/ 2117 h 2446"/>
                <a:gd name="T76" fmla="*/ 321 w 416"/>
                <a:gd name="T77" fmla="*/ 2162 h 2446"/>
                <a:gd name="T78" fmla="*/ 366 w 416"/>
                <a:gd name="T79" fmla="*/ 2133 h 2446"/>
                <a:gd name="T80" fmla="*/ 366 w 416"/>
                <a:gd name="T81" fmla="*/ 2102 h 2446"/>
                <a:gd name="T82" fmla="*/ 403 w 416"/>
                <a:gd name="T83" fmla="*/ 2120 h 2446"/>
                <a:gd name="T84" fmla="*/ 411 w 416"/>
                <a:gd name="T85" fmla="*/ 2049 h 2446"/>
                <a:gd name="T86" fmla="*/ 413 w 416"/>
                <a:gd name="T87" fmla="*/ 2051 h 2446"/>
                <a:gd name="T88" fmla="*/ 413 w 416"/>
                <a:gd name="T89" fmla="*/ 241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2446">
                  <a:moveTo>
                    <a:pt x="413" y="1519"/>
                  </a:moveTo>
                  <a:lnTo>
                    <a:pt x="413" y="1810"/>
                  </a:lnTo>
                  <a:cubicBezTo>
                    <a:pt x="408" y="1808"/>
                    <a:pt x="400" y="1805"/>
                    <a:pt x="395" y="1802"/>
                  </a:cubicBezTo>
                  <a:cubicBezTo>
                    <a:pt x="355" y="1787"/>
                    <a:pt x="350" y="1744"/>
                    <a:pt x="318" y="1720"/>
                  </a:cubicBezTo>
                  <a:cubicBezTo>
                    <a:pt x="308" y="1715"/>
                    <a:pt x="292" y="1712"/>
                    <a:pt x="281" y="1704"/>
                  </a:cubicBezTo>
                  <a:cubicBezTo>
                    <a:pt x="268" y="1691"/>
                    <a:pt x="270" y="1662"/>
                    <a:pt x="252" y="1654"/>
                  </a:cubicBezTo>
                  <a:cubicBezTo>
                    <a:pt x="231" y="1646"/>
                    <a:pt x="207" y="1654"/>
                    <a:pt x="188" y="1665"/>
                  </a:cubicBezTo>
                  <a:cubicBezTo>
                    <a:pt x="165" y="1678"/>
                    <a:pt x="146" y="1731"/>
                    <a:pt x="122" y="1747"/>
                  </a:cubicBezTo>
                  <a:cubicBezTo>
                    <a:pt x="85" y="1773"/>
                    <a:pt x="90" y="1736"/>
                    <a:pt x="80" y="1776"/>
                  </a:cubicBezTo>
                  <a:cubicBezTo>
                    <a:pt x="67" y="1826"/>
                    <a:pt x="72" y="1877"/>
                    <a:pt x="80" y="1927"/>
                  </a:cubicBezTo>
                  <a:cubicBezTo>
                    <a:pt x="88" y="1977"/>
                    <a:pt x="85" y="1895"/>
                    <a:pt x="117" y="1922"/>
                  </a:cubicBezTo>
                  <a:cubicBezTo>
                    <a:pt x="143" y="1943"/>
                    <a:pt x="133" y="1996"/>
                    <a:pt x="146" y="2022"/>
                  </a:cubicBezTo>
                  <a:cubicBezTo>
                    <a:pt x="151" y="2027"/>
                    <a:pt x="252" y="2112"/>
                    <a:pt x="220" y="2112"/>
                  </a:cubicBezTo>
                  <a:cubicBezTo>
                    <a:pt x="196" y="2112"/>
                    <a:pt x="162" y="2046"/>
                    <a:pt x="141" y="2035"/>
                  </a:cubicBezTo>
                  <a:cubicBezTo>
                    <a:pt x="125" y="2027"/>
                    <a:pt x="106" y="2022"/>
                    <a:pt x="90" y="2019"/>
                  </a:cubicBezTo>
                  <a:cubicBezTo>
                    <a:pt x="83" y="2017"/>
                    <a:pt x="72" y="2027"/>
                    <a:pt x="67" y="2022"/>
                  </a:cubicBezTo>
                  <a:cubicBezTo>
                    <a:pt x="56" y="2009"/>
                    <a:pt x="61" y="1985"/>
                    <a:pt x="51" y="1977"/>
                  </a:cubicBezTo>
                  <a:cubicBezTo>
                    <a:pt x="38" y="1967"/>
                    <a:pt x="11" y="1980"/>
                    <a:pt x="0" y="1967"/>
                  </a:cubicBezTo>
                  <a:cubicBezTo>
                    <a:pt x="16" y="1906"/>
                    <a:pt x="24" y="1829"/>
                    <a:pt x="51" y="1768"/>
                  </a:cubicBezTo>
                  <a:cubicBezTo>
                    <a:pt x="75" y="1715"/>
                    <a:pt x="202" y="1551"/>
                    <a:pt x="257" y="1535"/>
                  </a:cubicBezTo>
                  <a:cubicBezTo>
                    <a:pt x="292" y="1524"/>
                    <a:pt x="358" y="1517"/>
                    <a:pt x="413" y="1519"/>
                  </a:cubicBezTo>
                  <a:close/>
                  <a:moveTo>
                    <a:pt x="413" y="929"/>
                  </a:moveTo>
                  <a:cubicBezTo>
                    <a:pt x="374" y="868"/>
                    <a:pt x="334" y="804"/>
                    <a:pt x="294" y="744"/>
                  </a:cubicBezTo>
                  <a:cubicBezTo>
                    <a:pt x="273" y="712"/>
                    <a:pt x="112" y="489"/>
                    <a:pt x="109" y="473"/>
                  </a:cubicBezTo>
                  <a:cubicBezTo>
                    <a:pt x="109" y="447"/>
                    <a:pt x="173" y="378"/>
                    <a:pt x="188" y="357"/>
                  </a:cubicBezTo>
                  <a:cubicBezTo>
                    <a:pt x="257" y="251"/>
                    <a:pt x="326" y="143"/>
                    <a:pt x="395" y="37"/>
                  </a:cubicBezTo>
                  <a:cubicBezTo>
                    <a:pt x="400" y="26"/>
                    <a:pt x="408" y="16"/>
                    <a:pt x="413" y="0"/>
                  </a:cubicBezTo>
                  <a:lnTo>
                    <a:pt x="413" y="929"/>
                  </a:lnTo>
                  <a:close/>
                  <a:moveTo>
                    <a:pt x="413" y="2417"/>
                  </a:moveTo>
                  <a:cubicBezTo>
                    <a:pt x="411" y="2417"/>
                    <a:pt x="408" y="2419"/>
                    <a:pt x="408" y="2422"/>
                  </a:cubicBezTo>
                  <a:cubicBezTo>
                    <a:pt x="405" y="2432"/>
                    <a:pt x="408" y="2438"/>
                    <a:pt x="413" y="2443"/>
                  </a:cubicBezTo>
                  <a:lnTo>
                    <a:pt x="413" y="2443"/>
                  </a:lnTo>
                  <a:cubicBezTo>
                    <a:pt x="400" y="2438"/>
                    <a:pt x="379" y="2446"/>
                    <a:pt x="366" y="2438"/>
                  </a:cubicBezTo>
                  <a:cubicBezTo>
                    <a:pt x="355" y="2427"/>
                    <a:pt x="363" y="2406"/>
                    <a:pt x="353" y="2395"/>
                  </a:cubicBezTo>
                  <a:cubicBezTo>
                    <a:pt x="345" y="2385"/>
                    <a:pt x="326" y="2390"/>
                    <a:pt x="318" y="2380"/>
                  </a:cubicBezTo>
                  <a:cubicBezTo>
                    <a:pt x="276" y="2324"/>
                    <a:pt x="305" y="2279"/>
                    <a:pt x="284" y="2226"/>
                  </a:cubicBezTo>
                  <a:cubicBezTo>
                    <a:pt x="276" y="2205"/>
                    <a:pt x="260" y="2162"/>
                    <a:pt x="249" y="2136"/>
                  </a:cubicBezTo>
                  <a:cubicBezTo>
                    <a:pt x="247" y="2128"/>
                    <a:pt x="225" y="2117"/>
                    <a:pt x="233" y="2117"/>
                  </a:cubicBezTo>
                  <a:cubicBezTo>
                    <a:pt x="292" y="2117"/>
                    <a:pt x="318" y="2162"/>
                    <a:pt x="321" y="2162"/>
                  </a:cubicBezTo>
                  <a:cubicBezTo>
                    <a:pt x="339" y="2157"/>
                    <a:pt x="355" y="2147"/>
                    <a:pt x="366" y="2133"/>
                  </a:cubicBezTo>
                  <a:cubicBezTo>
                    <a:pt x="371" y="2123"/>
                    <a:pt x="358" y="2104"/>
                    <a:pt x="366" y="2102"/>
                  </a:cubicBezTo>
                  <a:cubicBezTo>
                    <a:pt x="379" y="2099"/>
                    <a:pt x="395" y="2131"/>
                    <a:pt x="403" y="2120"/>
                  </a:cubicBezTo>
                  <a:cubicBezTo>
                    <a:pt x="416" y="2102"/>
                    <a:pt x="392" y="2035"/>
                    <a:pt x="411" y="2049"/>
                  </a:cubicBezTo>
                  <a:cubicBezTo>
                    <a:pt x="413" y="2049"/>
                    <a:pt x="413" y="2051"/>
                    <a:pt x="413" y="2051"/>
                  </a:cubicBezTo>
                  <a:lnTo>
                    <a:pt x="413" y="2417"/>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9" name="Turkey"/>
            <p:cNvSpPr>
              <a:spLocks noEditPoints="1"/>
            </p:cNvSpPr>
            <p:nvPr/>
          </p:nvSpPr>
          <p:spPr bwMode="auto">
            <a:xfrm>
              <a:off x="5574759" y="4693001"/>
              <a:ext cx="1865313" cy="1104900"/>
            </a:xfrm>
            <a:custGeom>
              <a:avLst/>
              <a:gdLst>
                <a:gd name="T0" fmla="*/ 4688 w 5175"/>
                <a:gd name="T1" fmla="*/ 1358 h 3068"/>
                <a:gd name="T2" fmla="*/ 5122 w 5175"/>
                <a:gd name="T3" fmla="*/ 1189 h 3068"/>
                <a:gd name="T4" fmla="*/ 4921 w 5175"/>
                <a:gd name="T5" fmla="*/ 1014 h 3068"/>
                <a:gd name="T6" fmla="*/ 4754 w 5175"/>
                <a:gd name="T7" fmla="*/ 670 h 3068"/>
                <a:gd name="T8" fmla="*/ 4818 w 5175"/>
                <a:gd name="T9" fmla="*/ 379 h 3068"/>
                <a:gd name="T10" fmla="*/ 4418 w 5175"/>
                <a:gd name="T11" fmla="*/ 186 h 3068"/>
                <a:gd name="T12" fmla="*/ 4209 w 5175"/>
                <a:gd name="T13" fmla="*/ 69 h 3068"/>
                <a:gd name="T14" fmla="*/ 4098 w 5175"/>
                <a:gd name="T15" fmla="*/ 43 h 3068"/>
                <a:gd name="T16" fmla="*/ 3984 w 5175"/>
                <a:gd name="T17" fmla="*/ 98 h 3068"/>
                <a:gd name="T18" fmla="*/ 3775 w 5175"/>
                <a:gd name="T19" fmla="*/ 175 h 3068"/>
                <a:gd name="T20" fmla="*/ 3462 w 5175"/>
                <a:gd name="T21" fmla="*/ 538 h 3068"/>
                <a:gd name="T22" fmla="*/ 3272 w 5175"/>
                <a:gd name="T23" fmla="*/ 569 h 3068"/>
                <a:gd name="T24" fmla="*/ 2933 w 5175"/>
                <a:gd name="T25" fmla="*/ 699 h 3068"/>
                <a:gd name="T26" fmla="*/ 2734 w 5175"/>
                <a:gd name="T27" fmla="*/ 728 h 3068"/>
                <a:gd name="T28" fmla="*/ 2417 w 5175"/>
                <a:gd name="T29" fmla="*/ 673 h 3068"/>
                <a:gd name="T30" fmla="*/ 2120 w 5175"/>
                <a:gd name="T31" fmla="*/ 689 h 3068"/>
                <a:gd name="T32" fmla="*/ 1350 w 5175"/>
                <a:gd name="T33" fmla="*/ 1189 h 3068"/>
                <a:gd name="T34" fmla="*/ 1061 w 5175"/>
                <a:gd name="T35" fmla="*/ 1311 h 3068"/>
                <a:gd name="T36" fmla="*/ 823 w 5175"/>
                <a:gd name="T37" fmla="*/ 1499 h 3068"/>
                <a:gd name="T38" fmla="*/ 1011 w 5175"/>
                <a:gd name="T39" fmla="*/ 1488 h 3068"/>
                <a:gd name="T40" fmla="*/ 670 w 5175"/>
                <a:gd name="T41" fmla="*/ 1710 h 3068"/>
                <a:gd name="T42" fmla="*/ 471 w 5175"/>
                <a:gd name="T43" fmla="*/ 1716 h 3068"/>
                <a:gd name="T44" fmla="*/ 209 w 5175"/>
                <a:gd name="T45" fmla="*/ 1832 h 3068"/>
                <a:gd name="T46" fmla="*/ 95 w 5175"/>
                <a:gd name="T47" fmla="*/ 2010 h 3068"/>
                <a:gd name="T48" fmla="*/ 278 w 5175"/>
                <a:gd name="T49" fmla="*/ 2205 h 3068"/>
                <a:gd name="T50" fmla="*/ 336 w 5175"/>
                <a:gd name="T51" fmla="*/ 2417 h 3068"/>
                <a:gd name="T52" fmla="*/ 347 w 5175"/>
                <a:gd name="T53" fmla="*/ 2491 h 3068"/>
                <a:gd name="T54" fmla="*/ 259 w 5175"/>
                <a:gd name="T55" fmla="*/ 2505 h 3068"/>
                <a:gd name="T56" fmla="*/ 233 w 5175"/>
                <a:gd name="T57" fmla="*/ 2576 h 3068"/>
                <a:gd name="T58" fmla="*/ 447 w 5175"/>
                <a:gd name="T59" fmla="*/ 2597 h 3068"/>
                <a:gd name="T60" fmla="*/ 556 w 5175"/>
                <a:gd name="T61" fmla="*/ 2825 h 3068"/>
                <a:gd name="T62" fmla="*/ 638 w 5175"/>
                <a:gd name="T63" fmla="*/ 2918 h 3068"/>
                <a:gd name="T64" fmla="*/ 887 w 5175"/>
                <a:gd name="T65" fmla="*/ 2857 h 3068"/>
                <a:gd name="T66" fmla="*/ 699 w 5175"/>
                <a:gd name="T67" fmla="*/ 3026 h 3068"/>
                <a:gd name="T68" fmla="*/ 821 w 5175"/>
                <a:gd name="T69" fmla="*/ 3026 h 3068"/>
                <a:gd name="T70" fmla="*/ 1051 w 5175"/>
                <a:gd name="T71" fmla="*/ 2963 h 3068"/>
                <a:gd name="T72" fmla="*/ 1326 w 5175"/>
                <a:gd name="T73" fmla="*/ 3066 h 3068"/>
                <a:gd name="T74" fmla="*/ 1519 w 5175"/>
                <a:gd name="T75" fmla="*/ 2912 h 3068"/>
                <a:gd name="T76" fmla="*/ 2147 w 5175"/>
                <a:gd name="T77" fmla="*/ 2854 h 3068"/>
                <a:gd name="T78" fmla="*/ 2398 w 5175"/>
                <a:gd name="T79" fmla="*/ 2716 h 3068"/>
                <a:gd name="T80" fmla="*/ 2586 w 5175"/>
                <a:gd name="T81" fmla="*/ 2441 h 3068"/>
                <a:gd name="T82" fmla="*/ 2896 w 5175"/>
                <a:gd name="T83" fmla="*/ 2348 h 3068"/>
                <a:gd name="T84" fmla="*/ 3036 w 5175"/>
                <a:gd name="T85" fmla="*/ 2322 h 3068"/>
                <a:gd name="T86" fmla="*/ 3110 w 5175"/>
                <a:gd name="T87" fmla="*/ 2600 h 3068"/>
                <a:gd name="T88" fmla="*/ 3161 w 5175"/>
                <a:gd name="T89" fmla="*/ 2367 h 3068"/>
                <a:gd name="T90" fmla="*/ 3362 w 5175"/>
                <a:gd name="T91" fmla="*/ 2200 h 3068"/>
                <a:gd name="T92" fmla="*/ 4378 w 5175"/>
                <a:gd name="T93" fmla="*/ 1586 h 3068"/>
                <a:gd name="T94" fmla="*/ 426 w 5175"/>
                <a:gd name="T95" fmla="*/ 1207 h 3068"/>
                <a:gd name="T96" fmla="*/ 135 w 5175"/>
                <a:gd name="T97" fmla="*/ 1284 h 3068"/>
                <a:gd name="T98" fmla="*/ 53 w 5175"/>
                <a:gd name="T99" fmla="*/ 1583 h 3068"/>
                <a:gd name="T100" fmla="*/ 228 w 5175"/>
                <a:gd name="T101" fmla="*/ 1750 h 3068"/>
                <a:gd name="T102" fmla="*/ 201 w 5175"/>
                <a:gd name="T103" fmla="*/ 1808 h 3068"/>
                <a:gd name="T104" fmla="*/ 500 w 5175"/>
                <a:gd name="T105" fmla="*/ 1528 h 3068"/>
                <a:gd name="T106" fmla="*/ 752 w 5175"/>
                <a:gd name="T107" fmla="*/ 1422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75" h="3068">
                  <a:moveTo>
                    <a:pt x="4572" y="1493"/>
                  </a:moveTo>
                  <a:cubicBezTo>
                    <a:pt x="4577" y="1488"/>
                    <a:pt x="4585" y="1480"/>
                    <a:pt x="4590" y="1472"/>
                  </a:cubicBezTo>
                  <a:cubicBezTo>
                    <a:pt x="4601" y="1462"/>
                    <a:pt x="4611" y="1456"/>
                    <a:pt x="4617" y="1443"/>
                  </a:cubicBezTo>
                  <a:cubicBezTo>
                    <a:pt x="4622" y="1430"/>
                    <a:pt x="4619" y="1361"/>
                    <a:pt x="4635" y="1358"/>
                  </a:cubicBezTo>
                  <a:cubicBezTo>
                    <a:pt x="4654" y="1353"/>
                    <a:pt x="4672" y="1366"/>
                    <a:pt x="4688" y="1358"/>
                  </a:cubicBezTo>
                  <a:cubicBezTo>
                    <a:pt x="4704" y="1350"/>
                    <a:pt x="4709" y="1321"/>
                    <a:pt x="4728" y="1313"/>
                  </a:cubicBezTo>
                  <a:cubicBezTo>
                    <a:pt x="4768" y="1292"/>
                    <a:pt x="4900" y="1319"/>
                    <a:pt x="4937" y="1271"/>
                  </a:cubicBezTo>
                  <a:cubicBezTo>
                    <a:pt x="4977" y="1221"/>
                    <a:pt x="4916" y="1231"/>
                    <a:pt x="4977" y="1213"/>
                  </a:cubicBezTo>
                  <a:cubicBezTo>
                    <a:pt x="5056" y="1189"/>
                    <a:pt x="5011" y="1271"/>
                    <a:pt x="5056" y="1303"/>
                  </a:cubicBezTo>
                  <a:cubicBezTo>
                    <a:pt x="5075" y="1313"/>
                    <a:pt x="5096" y="1210"/>
                    <a:pt x="5122" y="1189"/>
                  </a:cubicBezTo>
                  <a:cubicBezTo>
                    <a:pt x="5136" y="1181"/>
                    <a:pt x="5175" y="1186"/>
                    <a:pt x="5167" y="1173"/>
                  </a:cubicBezTo>
                  <a:cubicBezTo>
                    <a:pt x="5109" y="1083"/>
                    <a:pt x="5154" y="1165"/>
                    <a:pt x="5080" y="1115"/>
                  </a:cubicBezTo>
                  <a:cubicBezTo>
                    <a:pt x="5040" y="1088"/>
                    <a:pt x="5048" y="1030"/>
                    <a:pt x="5046" y="1022"/>
                  </a:cubicBezTo>
                  <a:cubicBezTo>
                    <a:pt x="5040" y="1014"/>
                    <a:pt x="4963" y="1004"/>
                    <a:pt x="4956" y="1004"/>
                  </a:cubicBezTo>
                  <a:cubicBezTo>
                    <a:pt x="4945" y="1004"/>
                    <a:pt x="4924" y="1027"/>
                    <a:pt x="4921" y="1014"/>
                  </a:cubicBezTo>
                  <a:cubicBezTo>
                    <a:pt x="4913" y="980"/>
                    <a:pt x="4924" y="927"/>
                    <a:pt x="4926" y="890"/>
                  </a:cubicBezTo>
                  <a:cubicBezTo>
                    <a:pt x="4926" y="877"/>
                    <a:pt x="4932" y="861"/>
                    <a:pt x="4929" y="847"/>
                  </a:cubicBezTo>
                  <a:cubicBezTo>
                    <a:pt x="4905" y="784"/>
                    <a:pt x="4889" y="877"/>
                    <a:pt x="4866" y="834"/>
                  </a:cubicBezTo>
                  <a:cubicBezTo>
                    <a:pt x="4866" y="829"/>
                    <a:pt x="4802" y="699"/>
                    <a:pt x="4802" y="699"/>
                  </a:cubicBezTo>
                  <a:cubicBezTo>
                    <a:pt x="4770" y="686"/>
                    <a:pt x="4789" y="744"/>
                    <a:pt x="4754" y="670"/>
                  </a:cubicBezTo>
                  <a:cubicBezTo>
                    <a:pt x="4749" y="657"/>
                    <a:pt x="4754" y="636"/>
                    <a:pt x="4749" y="622"/>
                  </a:cubicBezTo>
                  <a:cubicBezTo>
                    <a:pt x="4736" y="596"/>
                    <a:pt x="4686" y="593"/>
                    <a:pt x="4670" y="564"/>
                  </a:cubicBezTo>
                  <a:cubicBezTo>
                    <a:pt x="4654" y="538"/>
                    <a:pt x="4749" y="546"/>
                    <a:pt x="4754" y="501"/>
                  </a:cubicBezTo>
                  <a:cubicBezTo>
                    <a:pt x="4760" y="432"/>
                    <a:pt x="4654" y="344"/>
                    <a:pt x="4813" y="384"/>
                  </a:cubicBezTo>
                  <a:lnTo>
                    <a:pt x="4818" y="379"/>
                  </a:lnTo>
                  <a:cubicBezTo>
                    <a:pt x="4786" y="363"/>
                    <a:pt x="4736" y="342"/>
                    <a:pt x="4712" y="334"/>
                  </a:cubicBezTo>
                  <a:cubicBezTo>
                    <a:pt x="4617" y="302"/>
                    <a:pt x="4582" y="376"/>
                    <a:pt x="4474" y="379"/>
                  </a:cubicBezTo>
                  <a:cubicBezTo>
                    <a:pt x="4466" y="379"/>
                    <a:pt x="4487" y="360"/>
                    <a:pt x="4482" y="355"/>
                  </a:cubicBezTo>
                  <a:cubicBezTo>
                    <a:pt x="4471" y="336"/>
                    <a:pt x="4447" y="331"/>
                    <a:pt x="4431" y="315"/>
                  </a:cubicBezTo>
                  <a:cubicBezTo>
                    <a:pt x="4402" y="284"/>
                    <a:pt x="4426" y="223"/>
                    <a:pt x="4418" y="186"/>
                  </a:cubicBezTo>
                  <a:cubicBezTo>
                    <a:pt x="4402" y="117"/>
                    <a:pt x="4320" y="122"/>
                    <a:pt x="4299" y="104"/>
                  </a:cubicBezTo>
                  <a:cubicBezTo>
                    <a:pt x="4291" y="96"/>
                    <a:pt x="4294" y="80"/>
                    <a:pt x="4286" y="72"/>
                  </a:cubicBezTo>
                  <a:cubicBezTo>
                    <a:pt x="4278" y="64"/>
                    <a:pt x="4267" y="61"/>
                    <a:pt x="4259" y="64"/>
                  </a:cubicBezTo>
                  <a:cubicBezTo>
                    <a:pt x="4246" y="69"/>
                    <a:pt x="4238" y="85"/>
                    <a:pt x="4225" y="88"/>
                  </a:cubicBezTo>
                  <a:cubicBezTo>
                    <a:pt x="4217" y="88"/>
                    <a:pt x="4217" y="72"/>
                    <a:pt x="4209" y="69"/>
                  </a:cubicBezTo>
                  <a:cubicBezTo>
                    <a:pt x="4201" y="69"/>
                    <a:pt x="4193" y="88"/>
                    <a:pt x="4190" y="80"/>
                  </a:cubicBezTo>
                  <a:cubicBezTo>
                    <a:pt x="4185" y="72"/>
                    <a:pt x="4201" y="64"/>
                    <a:pt x="4201" y="53"/>
                  </a:cubicBezTo>
                  <a:cubicBezTo>
                    <a:pt x="4204" y="35"/>
                    <a:pt x="4164" y="45"/>
                    <a:pt x="4145" y="40"/>
                  </a:cubicBezTo>
                  <a:cubicBezTo>
                    <a:pt x="4130" y="37"/>
                    <a:pt x="4116" y="27"/>
                    <a:pt x="4100" y="27"/>
                  </a:cubicBezTo>
                  <a:cubicBezTo>
                    <a:pt x="4095" y="27"/>
                    <a:pt x="4100" y="40"/>
                    <a:pt x="4098" y="43"/>
                  </a:cubicBezTo>
                  <a:cubicBezTo>
                    <a:pt x="4053" y="53"/>
                    <a:pt x="4090" y="16"/>
                    <a:pt x="4077" y="6"/>
                  </a:cubicBezTo>
                  <a:cubicBezTo>
                    <a:pt x="4069" y="0"/>
                    <a:pt x="4061" y="14"/>
                    <a:pt x="4053" y="19"/>
                  </a:cubicBezTo>
                  <a:cubicBezTo>
                    <a:pt x="4042" y="24"/>
                    <a:pt x="4024" y="24"/>
                    <a:pt x="4018" y="35"/>
                  </a:cubicBezTo>
                  <a:cubicBezTo>
                    <a:pt x="4010" y="51"/>
                    <a:pt x="4026" y="72"/>
                    <a:pt x="4018" y="88"/>
                  </a:cubicBezTo>
                  <a:cubicBezTo>
                    <a:pt x="4010" y="98"/>
                    <a:pt x="3995" y="96"/>
                    <a:pt x="3984" y="98"/>
                  </a:cubicBezTo>
                  <a:cubicBezTo>
                    <a:pt x="3950" y="109"/>
                    <a:pt x="3907" y="106"/>
                    <a:pt x="3878" y="130"/>
                  </a:cubicBezTo>
                  <a:cubicBezTo>
                    <a:pt x="3868" y="138"/>
                    <a:pt x="3875" y="159"/>
                    <a:pt x="3862" y="170"/>
                  </a:cubicBezTo>
                  <a:cubicBezTo>
                    <a:pt x="3852" y="178"/>
                    <a:pt x="3836" y="172"/>
                    <a:pt x="3823" y="172"/>
                  </a:cubicBezTo>
                  <a:cubicBezTo>
                    <a:pt x="3809" y="172"/>
                    <a:pt x="3796" y="175"/>
                    <a:pt x="3780" y="175"/>
                  </a:cubicBezTo>
                  <a:lnTo>
                    <a:pt x="3775" y="175"/>
                  </a:lnTo>
                  <a:cubicBezTo>
                    <a:pt x="3759" y="239"/>
                    <a:pt x="3740" y="289"/>
                    <a:pt x="3685" y="342"/>
                  </a:cubicBezTo>
                  <a:cubicBezTo>
                    <a:pt x="3677" y="350"/>
                    <a:pt x="3664" y="347"/>
                    <a:pt x="3658" y="355"/>
                  </a:cubicBezTo>
                  <a:cubicBezTo>
                    <a:pt x="3624" y="395"/>
                    <a:pt x="3584" y="498"/>
                    <a:pt x="3531" y="522"/>
                  </a:cubicBezTo>
                  <a:cubicBezTo>
                    <a:pt x="3518" y="527"/>
                    <a:pt x="3500" y="511"/>
                    <a:pt x="3486" y="514"/>
                  </a:cubicBezTo>
                  <a:cubicBezTo>
                    <a:pt x="3476" y="517"/>
                    <a:pt x="3473" y="535"/>
                    <a:pt x="3462" y="538"/>
                  </a:cubicBezTo>
                  <a:cubicBezTo>
                    <a:pt x="3452" y="540"/>
                    <a:pt x="3441" y="532"/>
                    <a:pt x="3431" y="532"/>
                  </a:cubicBezTo>
                  <a:cubicBezTo>
                    <a:pt x="3420" y="535"/>
                    <a:pt x="3412" y="548"/>
                    <a:pt x="3399" y="546"/>
                  </a:cubicBezTo>
                  <a:cubicBezTo>
                    <a:pt x="3396" y="546"/>
                    <a:pt x="3346" y="519"/>
                    <a:pt x="3330" y="532"/>
                  </a:cubicBezTo>
                  <a:cubicBezTo>
                    <a:pt x="3317" y="543"/>
                    <a:pt x="3317" y="562"/>
                    <a:pt x="3306" y="569"/>
                  </a:cubicBezTo>
                  <a:cubicBezTo>
                    <a:pt x="3296" y="575"/>
                    <a:pt x="3282" y="564"/>
                    <a:pt x="3272" y="569"/>
                  </a:cubicBezTo>
                  <a:cubicBezTo>
                    <a:pt x="3261" y="577"/>
                    <a:pt x="3261" y="591"/>
                    <a:pt x="3251" y="599"/>
                  </a:cubicBezTo>
                  <a:cubicBezTo>
                    <a:pt x="3235" y="612"/>
                    <a:pt x="3211" y="614"/>
                    <a:pt x="3195" y="628"/>
                  </a:cubicBezTo>
                  <a:cubicBezTo>
                    <a:pt x="3169" y="652"/>
                    <a:pt x="3166" y="670"/>
                    <a:pt x="3137" y="691"/>
                  </a:cubicBezTo>
                  <a:cubicBezTo>
                    <a:pt x="3102" y="718"/>
                    <a:pt x="3018" y="731"/>
                    <a:pt x="2978" y="731"/>
                  </a:cubicBezTo>
                  <a:cubicBezTo>
                    <a:pt x="2883" y="731"/>
                    <a:pt x="2989" y="720"/>
                    <a:pt x="2933" y="699"/>
                  </a:cubicBezTo>
                  <a:cubicBezTo>
                    <a:pt x="2901" y="689"/>
                    <a:pt x="2893" y="747"/>
                    <a:pt x="2883" y="752"/>
                  </a:cubicBezTo>
                  <a:cubicBezTo>
                    <a:pt x="2864" y="760"/>
                    <a:pt x="2840" y="749"/>
                    <a:pt x="2819" y="747"/>
                  </a:cubicBezTo>
                  <a:cubicBezTo>
                    <a:pt x="2817" y="744"/>
                    <a:pt x="2817" y="736"/>
                    <a:pt x="2811" y="736"/>
                  </a:cubicBezTo>
                  <a:cubicBezTo>
                    <a:pt x="2790" y="739"/>
                    <a:pt x="2772" y="757"/>
                    <a:pt x="2748" y="755"/>
                  </a:cubicBezTo>
                  <a:cubicBezTo>
                    <a:pt x="2740" y="755"/>
                    <a:pt x="2742" y="734"/>
                    <a:pt x="2734" y="728"/>
                  </a:cubicBezTo>
                  <a:cubicBezTo>
                    <a:pt x="2721" y="720"/>
                    <a:pt x="2703" y="712"/>
                    <a:pt x="2684" y="712"/>
                  </a:cubicBezTo>
                  <a:cubicBezTo>
                    <a:pt x="2581" y="715"/>
                    <a:pt x="2631" y="818"/>
                    <a:pt x="2528" y="773"/>
                  </a:cubicBezTo>
                  <a:cubicBezTo>
                    <a:pt x="2496" y="757"/>
                    <a:pt x="2480" y="675"/>
                    <a:pt x="2446" y="681"/>
                  </a:cubicBezTo>
                  <a:cubicBezTo>
                    <a:pt x="2433" y="681"/>
                    <a:pt x="2433" y="712"/>
                    <a:pt x="2419" y="707"/>
                  </a:cubicBezTo>
                  <a:cubicBezTo>
                    <a:pt x="2409" y="704"/>
                    <a:pt x="2430" y="673"/>
                    <a:pt x="2417" y="673"/>
                  </a:cubicBezTo>
                  <a:cubicBezTo>
                    <a:pt x="2390" y="675"/>
                    <a:pt x="2348" y="773"/>
                    <a:pt x="2255" y="739"/>
                  </a:cubicBezTo>
                  <a:cubicBezTo>
                    <a:pt x="2157" y="702"/>
                    <a:pt x="2213" y="652"/>
                    <a:pt x="2208" y="646"/>
                  </a:cubicBezTo>
                  <a:cubicBezTo>
                    <a:pt x="2194" y="630"/>
                    <a:pt x="2171" y="641"/>
                    <a:pt x="2152" y="641"/>
                  </a:cubicBezTo>
                  <a:cubicBezTo>
                    <a:pt x="2144" y="641"/>
                    <a:pt x="2136" y="636"/>
                    <a:pt x="2134" y="641"/>
                  </a:cubicBezTo>
                  <a:cubicBezTo>
                    <a:pt x="2126" y="654"/>
                    <a:pt x="2131" y="675"/>
                    <a:pt x="2120" y="689"/>
                  </a:cubicBezTo>
                  <a:cubicBezTo>
                    <a:pt x="2091" y="742"/>
                    <a:pt x="1816" y="779"/>
                    <a:pt x="1747" y="808"/>
                  </a:cubicBezTo>
                  <a:cubicBezTo>
                    <a:pt x="1715" y="818"/>
                    <a:pt x="1689" y="861"/>
                    <a:pt x="1665" y="882"/>
                  </a:cubicBezTo>
                  <a:cubicBezTo>
                    <a:pt x="1644" y="903"/>
                    <a:pt x="1607" y="911"/>
                    <a:pt x="1583" y="927"/>
                  </a:cubicBezTo>
                  <a:cubicBezTo>
                    <a:pt x="1517" y="980"/>
                    <a:pt x="1472" y="1062"/>
                    <a:pt x="1411" y="1128"/>
                  </a:cubicBezTo>
                  <a:cubicBezTo>
                    <a:pt x="1395" y="1147"/>
                    <a:pt x="1368" y="1176"/>
                    <a:pt x="1350" y="1189"/>
                  </a:cubicBezTo>
                  <a:cubicBezTo>
                    <a:pt x="1347" y="1192"/>
                    <a:pt x="1334" y="1189"/>
                    <a:pt x="1334" y="1194"/>
                  </a:cubicBezTo>
                  <a:cubicBezTo>
                    <a:pt x="1323" y="1247"/>
                    <a:pt x="1363" y="1247"/>
                    <a:pt x="1313" y="1284"/>
                  </a:cubicBezTo>
                  <a:cubicBezTo>
                    <a:pt x="1308" y="1290"/>
                    <a:pt x="1294" y="1284"/>
                    <a:pt x="1286" y="1287"/>
                  </a:cubicBezTo>
                  <a:cubicBezTo>
                    <a:pt x="1223" y="1311"/>
                    <a:pt x="1273" y="1319"/>
                    <a:pt x="1191" y="1321"/>
                  </a:cubicBezTo>
                  <a:cubicBezTo>
                    <a:pt x="1162" y="1321"/>
                    <a:pt x="1088" y="1300"/>
                    <a:pt x="1061" y="1311"/>
                  </a:cubicBezTo>
                  <a:cubicBezTo>
                    <a:pt x="1053" y="1313"/>
                    <a:pt x="1056" y="1327"/>
                    <a:pt x="1048" y="1332"/>
                  </a:cubicBezTo>
                  <a:cubicBezTo>
                    <a:pt x="1019" y="1358"/>
                    <a:pt x="966" y="1369"/>
                    <a:pt x="929" y="1372"/>
                  </a:cubicBezTo>
                  <a:cubicBezTo>
                    <a:pt x="884" y="1377"/>
                    <a:pt x="781" y="1380"/>
                    <a:pt x="778" y="1385"/>
                  </a:cubicBezTo>
                  <a:cubicBezTo>
                    <a:pt x="768" y="1409"/>
                    <a:pt x="762" y="1435"/>
                    <a:pt x="757" y="1462"/>
                  </a:cubicBezTo>
                  <a:cubicBezTo>
                    <a:pt x="749" y="1496"/>
                    <a:pt x="815" y="1496"/>
                    <a:pt x="823" y="1499"/>
                  </a:cubicBezTo>
                  <a:cubicBezTo>
                    <a:pt x="828" y="1499"/>
                    <a:pt x="836" y="1499"/>
                    <a:pt x="839" y="1504"/>
                  </a:cubicBezTo>
                  <a:cubicBezTo>
                    <a:pt x="842" y="1512"/>
                    <a:pt x="828" y="1522"/>
                    <a:pt x="834" y="1525"/>
                  </a:cubicBezTo>
                  <a:cubicBezTo>
                    <a:pt x="842" y="1528"/>
                    <a:pt x="847" y="1512"/>
                    <a:pt x="855" y="1512"/>
                  </a:cubicBezTo>
                  <a:cubicBezTo>
                    <a:pt x="860" y="1515"/>
                    <a:pt x="858" y="1528"/>
                    <a:pt x="863" y="1528"/>
                  </a:cubicBezTo>
                  <a:cubicBezTo>
                    <a:pt x="913" y="1533"/>
                    <a:pt x="958" y="1483"/>
                    <a:pt x="1011" y="1488"/>
                  </a:cubicBezTo>
                  <a:cubicBezTo>
                    <a:pt x="1056" y="1491"/>
                    <a:pt x="932" y="1541"/>
                    <a:pt x="921" y="1544"/>
                  </a:cubicBezTo>
                  <a:cubicBezTo>
                    <a:pt x="913" y="1544"/>
                    <a:pt x="913" y="1525"/>
                    <a:pt x="908" y="1528"/>
                  </a:cubicBezTo>
                  <a:cubicBezTo>
                    <a:pt x="903" y="1530"/>
                    <a:pt x="749" y="1628"/>
                    <a:pt x="738" y="1639"/>
                  </a:cubicBezTo>
                  <a:cubicBezTo>
                    <a:pt x="701" y="1689"/>
                    <a:pt x="873" y="1610"/>
                    <a:pt x="823" y="1684"/>
                  </a:cubicBezTo>
                  <a:cubicBezTo>
                    <a:pt x="813" y="1697"/>
                    <a:pt x="707" y="1705"/>
                    <a:pt x="670" y="1710"/>
                  </a:cubicBezTo>
                  <a:cubicBezTo>
                    <a:pt x="598" y="1721"/>
                    <a:pt x="537" y="1766"/>
                    <a:pt x="535" y="1763"/>
                  </a:cubicBezTo>
                  <a:cubicBezTo>
                    <a:pt x="524" y="1750"/>
                    <a:pt x="561" y="1724"/>
                    <a:pt x="548" y="1713"/>
                  </a:cubicBezTo>
                  <a:cubicBezTo>
                    <a:pt x="532" y="1700"/>
                    <a:pt x="505" y="1713"/>
                    <a:pt x="484" y="1716"/>
                  </a:cubicBezTo>
                  <a:cubicBezTo>
                    <a:pt x="482" y="1718"/>
                    <a:pt x="484" y="1724"/>
                    <a:pt x="482" y="1724"/>
                  </a:cubicBezTo>
                  <a:cubicBezTo>
                    <a:pt x="476" y="1724"/>
                    <a:pt x="468" y="1710"/>
                    <a:pt x="471" y="1716"/>
                  </a:cubicBezTo>
                  <a:cubicBezTo>
                    <a:pt x="479" y="1729"/>
                    <a:pt x="505" y="1737"/>
                    <a:pt x="503" y="1755"/>
                  </a:cubicBezTo>
                  <a:cubicBezTo>
                    <a:pt x="495" y="1782"/>
                    <a:pt x="463" y="1798"/>
                    <a:pt x="437" y="1806"/>
                  </a:cubicBezTo>
                  <a:cubicBezTo>
                    <a:pt x="381" y="1827"/>
                    <a:pt x="368" y="1769"/>
                    <a:pt x="355" y="1766"/>
                  </a:cubicBezTo>
                  <a:cubicBezTo>
                    <a:pt x="320" y="1761"/>
                    <a:pt x="304" y="1808"/>
                    <a:pt x="278" y="1814"/>
                  </a:cubicBezTo>
                  <a:cubicBezTo>
                    <a:pt x="267" y="1816"/>
                    <a:pt x="225" y="1814"/>
                    <a:pt x="209" y="1832"/>
                  </a:cubicBezTo>
                  <a:cubicBezTo>
                    <a:pt x="193" y="1851"/>
                    <a:pt x="190" y="1880"/>
                    <a:pt x="175" y="1898"/>
                  </a:cubicBezTo>
                  <a:cubicBezTo>
                    <a:pt x="167" y="1906"/>
                    <a:pt x="153" y="1901"/>
                    <a:pt x="148" y="1909"/>
                  </a:cubicBezTo>
                  <a:cubicBezTo>
                    <a:pt x="143" y="1920"/>
                    <a:pt x="151" y="1930"/>
                    <a:pt x="151" y="1938"/>
                  </a:cubicBezTo>
                  <a:cubicBezTo>
                    <a:pt x="148" y="1951"/>
                    <a:pt x="148" y="1967"/>
                    <a:pt x="140" y="1978"/>
                  </a:cubicBezTo>
                  <a:cubicBezTo>
                    <a:pt x="124" y="1994"/>
                    <a:pt x="95" y="1980"/>
                    <a:pt x="95" y="2010"/>
                  </a:cubicBezTo>
                  <a:cubicBezTo>
                    <a:pt x="98" y="2052"/>
                    <a:pt x="119" y="2073"/>
                    <a:pt x="119" y="2105"/>
                  </a:cubicBezTo>
                  <a:cubicBezTo>
                    <a:pt x="122" y="2115"/>
                    <a:pt x="87" y="2176"/>
                    <a:pt x="127" y="2182"/>
                  </a:cubicBezTo>
                  <a:cubicBezTo>
                    <a:pt x="132" y="2182"/>
                    <a:pt x="296" y="2102"/>
                    <a:pt x="315" y="2097"/>
                  </a:cubicBezTo>
                  <a:cubicBezTo>
                    <a:pt x="320" y="2094"/>
                    <a:pt x="331" y="2089"/>
                    <a:pt x="328" y="2094"/>
                  </a:cubicBezTo>
                  <a:cubicBezTo>
                    <a:pt x="320" y="2123"/>
                    <a:pt x="296" y="2179"/>
                    <a:pt x="278" y="2205"/>
                  </a:cubicBezTo>
                  <a:cubicBezTo>
                    <a:pt x="275" y="2211"/>
                    <a:pt x="251" y="2203"/>
                    <a:pt x="267" y="2213"/>
                  </a:cubicBezTo>
                  <a:cubicBezTo>
                    <a:pt x="283" y="2227"/>
                    <a:pt x="344" y="2227"/>
                    <a:pt x="352" y="2266"/>
                  </a:cubicBezTo>
                  <a:cubicBezTo>
                    <a:pt x="352" y="2280"/>
                    <a:pt x="325" y="2298"/>
                    <a:pt x="336" y="2311"/>
                  </a:cubicBezTo>
                  <a:cubicBezTo>
                    <a:pt x="344" y="2317"/>
                    <a:pt x="426" y="2288"/>
                    <a:pt x="413" y="2322"/>
                  </a:cubicBezTo>
                  <a:cubicBezTo>
                    <a:pt x="400" y="2362"/>
                    <a:pt x="320" y="2393"/>
                    <a:pt x="336" y="2417"/>
                  </a:cubicBezTo>
                  <a:cubicBezTo>
                    <a:pt x="352" y="2441"/>
                    <a:pt x="397" y="2478"/>
                    <a:pt x="402" y="2473"/>
                  </a:cubicBezTo>
                  <a:cubicBezTo>
                    <a:pt x="413" y="2465"/>
                    <a:pt x="426" y="2460"/>
                    <a:pt x="437" y="2457"/>
                  </a:cubicBezTo>
                  <a:cubicBezTo>
                    <a:pt x="447" y="2454"/>
                    <a:pt x="471" y="2446"/>
                    <a:pt x="471" y="2457"/>
                  </a:cubicBezTo>
                  <a:cubicBezTo>
                    <a:pt x="468" y="2462"/>
                    <a:pt x="389" y="2513"/>
                    <a:pt x="378" y="2513"/>
                  </a:cubicBezTo>
                  <a:cubicBezTo>
                    <a:pt x="365" y="2515"/>
                    <a:pt x="357" y="2483"/>
                    <a:pt x="347" y="2491"/>
                  </a:cubicBezTo>
                  <a:cubicBezTo>
                    <a:pt x="333" y="2502"/>
                    <a:pt x="365" y="2542"/>
                    <a:pt x="352" y="2536"/>
                  </a:cubicBezTo>
                  <a:cubicBezTo>
                    <a:pt x="347" y="2536"/>
                    <a:pt x="302" y="2436"/>
                    <a:pt x="286" y="2428"/>
                  </a:cubicBezTo>
                  <a:cubicBezTo>
                    <a:pt x="278" y="2423"/>
                    <a:pt x="259" y="2420"/>
                    <a:pt x="254" y="2430"/>
                  </a:cubicBezTo>
                  <a:cubicBezTo>
                    <a:pt x="246" y="2446"/>
                    <a:pt x="259" y="2468"/>
                    <a:pt x="262" y="2486"/>
                  </a:cubicBezTo>
                  <a:cubicBezTo>
                    <a:pt x="262" y="2494"/>
                    <a:pt x="254" y="2502"/>
                    <a:pt x="259" y="2505"/>
                  </a:cubicBezTo>
                  <a:cubicBezTo>
                    <a:pt x="273" y="2510"/>
                    <a:pt x="302" y="2497"/>
                    <a:pt x="299" y="2507"/>
                  </a:cubicBezTo>
                  <a:cubicBezTo>
                    <a:pt x="294" y="2528"/>
                    <a:pt x="270" y="2539"/>
                    <a:pt x="251" y="2550"/>
                  </a:cubicBezTo>
                  <a:cubicBezTo>
                    <a:pt x="246" y="2550"/>
                    <a:pt x="241" y="2534"/>
                    <a:pt x="238" y="2539"/>
                  </a:cubicBezTo>
                  <a:cubicBezTo>
                    <a:pt x="235" y="2544"/>
                    <a:pt x="249" y="2550"/>
                    <a:pt x="246" y="2555"/>
                  </a:cubicBezTo>
                  <a:cubicBezTo>
                    <a:pt x="246" y="2563"/>
                    <a:pt x="225" y="2571"/>
                    <a:pt x="233" y="2576"/>
                  </a:cubicBezTo>
                  <a:cubicBezTo>
                    <a:pt x="249" y="2587"/>
                    <a:pt x="270" y="2576"/>
                    <a:pt x="288" y="2581"/>
                  </a:cubicBezTo>
                  <a:cubicBezTo>
                    <a:pt x="294" y="2581"/>
                    <a:pt x="336" y="2616"/>
                    <a:pt x="341" y="2610"/>
                  </a:cubicBezTo>
                  <a:cubicBezTo>
                    <a:pt x="357" y="2597"/>
                    <a:pt x="360" y="2571"/>
                    <a:pt x="378" y="2560"/>
                  </a:cubicBezTo>
                  <a:cubicBezTo>
                    <a:pt x="400" y="2550"/>
                    <a:pt x="397" y="2608"/>
                    <a:pt x="418" y="2616"/>
                  </a:cubicBezTo>
                  <a:cubicBezTo>
                    <a:pt x="429" y="2618"/>
                    <a:pt x="437" y="2597"/>
                    <a:pt x="447" y="2597"/>
                  </a:cubicBezTo>
                  <a:cubicBezTo>
                    <a:pt x="460" y="2597"/>
                    <a:pt x="532" y="2618"/>
                    <a:pt x="532" y="2618"/>
                  </a:cubicBezTo>
                  <a:cubicBezTo>
                    <a:pt x="535" y="2624"/>
                    <a:pt x="550" y="2687"/>
                    <a:pt x="540" y="2700"/>
                  </a:cubicBezTo>
                  <a:cubicBezTo>
                    <a:pt x="524" y="2716"/>
                    <a:pt x="460" y="2730"/>
                    <a:pt x="482" y="2738"/>
                  </a:cubicBezTo>
                  <a:cubicBezTo>
                    <a:pt x="503" y="2743"/>
                    <a:pt x="527" y="2735"/>
                    <a:pt x="545" y="2746"/>
                  </a:cubicBezTo>
                  <a:cubicBezTo>
                    <a:pt x="566" y="2761"/>
                    <a:pt x="529" y="2822"/>
                    <a:pt x="556" y="2825"/>
                  </a:cubicBezTo>
                  <a:cubicBezTo>
                    <a:pt x="580" y="2828"/>
                    <a:pt x="590" y="2788"/>
                    <a:pt x="611" y="2788"/>
                  </a:cubicBezTo>
                  <a:cubicBezTo>
                    <a:pt x="633" y="2791"/>
                    <a:pt x="640" y="2820"/>
                    <a:pt x="659" y="2830"/>
                  </a:cubicBezTo>
                  <a:cubicBezTo>
                    <a:pt x="664" y="2833"/>
                    <a:pt x="675" y="2820"/>
                    <a:pt x="675" y="2825"/>
                  </a:cubicBezTo>
                  <a:cubicBezTo>
                    <a:pt x="715" y="2955"/>
                    <a:pt x="487" y="2820"/>
                    <a:pt x="588" y="2931"/>
                  </a:cubicBezTo>
                  <a:cubicBezTo>
                    <a:pt x="601" y="2944"/>
                    <a:pt x="622" y="2918"/>
                    <a:pt x="638" y="2918"/>
                  </a:cubicBezTo>
                  <a:cubicBezTo>
                    <a:pt x="664" y="2918"/>
                    <a:pt x="654" y="2947"/>
                    <a:pt x="683" y="2931"/>
                  </a:cubicBezTo>
                  <a:cubicBezTo>
                    <a:pt x="688" y="2928"/>
                    <a:pt x="678" y="2920"/>
                    <a:pt x="680" y="2920"/>
                  </a:cubicBezTo>
                  <a:cubicBezTo>
                    <a:pt x="699" y="2910"/>
                    <a:pt x="720" y="2920"/>
                    <a:pt x="738" y="2912"/>
                  </a:cubicBezTo>
                  <a:cubicBezTo>
                    <a:pt x="760" y="2902"/>
                    <a:pt x="810" y="2878"/>
                    <a:pt x="823" y="2873"/>
                  </a:cubicBezTo>
                  <a:cubicBezTo>
                    <a:pt x="844" y="2865"/>
                    <a:pt x="873" y="2838"/>
                    <a:pt x="887" y="2857"/>
                  </a:cubicBezTo>
                  <a:cubicBezTo>
                    <a:pt x="937" y="2920"/>
                    <a:pt x="810" y="2896"/>
                    <a:pt x="810" y="2918"/>
                  </a:cubicBezTo>
                  <a:cubicBezTo>
                    <a:pt x="810" y="2933"/>
                    <a:pt x="836" y="2949"/>
                    <a:pt x="826" y="2960"/>
                  </a:cubicBezTo>
                  <a:cubicBezTo>
                    <a:pt x="810" y="2976"/>
                    <a:pt x="783" y="2960"/>
                    <a:pt x="762" y="2965"/>
                  </a:cubicBezTo>
                  <a:cubicBezTo>
                    <a:pt x="720" y="2976"/>
                    <a:pt x="683" y="3010"/>
                    <a:pt x="648" y="3034"/>
                  </a:cubicBezTo>
                  <a:cubicBezTo>
                    <a:pt x="635" y="3045"/>
                    <a:pt x="683" y="3029"/>
                    <a:pt x="699" y="3026"/>
                  </a:cubicBezTo>
                  <a:cubicBezTo>
                    <a:pt x="712" y="3026"/>
                    <a:pt x="725" y="3037"/>
                    <a:pt x="733" y="3031"/>
                  </a:cubicBezTo>
                  <a:cubicBezTo>
                    <a:pt x="744" y="3023"/>
                    <a:pt x="731" y="3002"/>
                    <a:pt x="741" y="2994"/>
                  </a:cubicBezTo>
                  <a:cubicBezTo>
                    <a:pt x="757" y="2984"/>
                    <a:pt x="778" y="2989"/>
                    <a:pt x="797" y="2986"/>
                  </a:cubicBezTo>
                  <a:cubicBezTo>
                    <a:pt x="852" y="2971"/>
                    <a:pt x="844" y="2944"/>
                    <a:pt x="847" y="2949"/>
                  </a:cubicBezTo>
                  <a:cubicBezTo>
                    <a:pt x="881" y="3026"/>
                    <a:pt x="844" y="3002"/>
                    <a:pt x="821" y="3026"/>
                  </a:cubicBezTo>
                  <a:cubicBezTo>
                    <a:pt x="815" y="3031"/>
                    <a:pt x="836" y="3039"/>
                    <a:pt x="842" y="3034"/>
                  </a:cubicBezTo>
                  <a:cubicBezTo>
                    <a:pt x="847" y="3026"/>
                    <a:pt x="924" y="2939"/>
                    <a:pt x="924" y="2936"/>
                  </a:cubicBezTo>
                  <a:cubicBezTo>
                    <a:pt x="932" y="2923"/>
                    <a:pt x="924" y="2902"/>
                    <a:pt x="934" y="2896"/>
                  </a:cubicBezTo>
                  <a:cubicBezTo>
                    <a:pt x="1003" y="2865"/>
                    <a:pt x="971" y="2933"/>
                    <a:pt x="990" y="2949"/>
                  </a:cubicBezTo>
                  <a:cubicBezTo>
                    <a:pt x="1006" y="2960"/>
                    <a:pt x="1032" y="2955"/>
                    <a:pt x="1051" y="2963"/>
                  </a:cubicBezTo>
                  <a:cubicBezTo>
                    <a:pt x="1056" y="2963"/>
                    <a:pt x="1056" y="2976"/>
                    <a:pt x="1059" y="2973"/>
                  </a:cubicBezTo>
                  <a:cubicBezTo>
                    <a:pt x="1085" y="2949"/>
                    <a:pt x="1035" y="2915"/>
                    <a:pt x="1072" y="2910"/>
                  </a:cubicBezTo>
                  <a:cubicBezTo>
                    <a:pt x="1146" y="2896"/>
                    <a:pt x="1141" y="3016"/>
                    <a:pt x="1146" y="3021"/>
                  </a:cubicBezTo>
                  <a:cubicBezTo>
                    <a:pt x="1202" y="3061"/>
                    <a:pt x="1244" y="3039"/>
                    <a:pt x="1302" y="3045"/>
                  </a:cubicBezTo>
                  <a:cubicBezTo>
                    <a:pt x="1310" y="3045"/>
                    <a:pt x="1313" y="3068"/>
                    <a:pt x="1326" y="3066"/>
                  </a:cubicBezTo>
                  <a:cubicBezTo>
                    <a:pt x="1350" y="3063"/>
                    <a:pt x="1437" y="2978"/>
                    <a:pt x="1443" y="2976"/>
                  </a:cubicBezTo>
                  <a:cubicBezTo>
                    <a:pt x="1456" y="2960"/>
                    <a:pt x="1496" y="2955"/>
                    <a:pt x="1511" y="2963"/>
                  </a:cubicBezTo>
                  <a:cubicBezTo>
                    <a:pt x="1517" y="2965"/>
                    <a:pt x="1511" y="2989"/>
                    <a:pt x="1517" y="2984"/>
                  </a:cubicBezTo>
                  <a:cubicBezTo>
                    <a:pt x="1530" y="2971"/>
                    <a:pt x="1538" y="2949"/>
                    <a:pt x="1538" y="2931"/>
                  </a:cubicBezTo>
                  <a:cubicBezTo>
                    <a:pt x="1538" y="2920"/>
                    <a:pt x="1519" y="2920"/>
                    <a:pt x="1519" y="2912"/>
                  </a:cubicBezTo>
                  <a:cubicBezTo>
                    <a:pt x="1517" y="2896"/>
                    <a:pt x="1530" y="2881"/>
                    <a:pt x="1535" y="2865"/>
                  </a:cubicBezTo>
                  <a:cubicBezTo>
                    <a:pt x="1546" y="2833"/>
                    <a:pt x="1493" y="2791"/>
                    <a:pt x="1522" y="2751"/>
                  </a:cubicBezTo>
                  <a:cubicBezTo>
                    <a:pt x="1533" y="2738"/>
                    <a:pt x="1660" y="2714"/>
                    <a:pt x="1681" y="2711"/>
                  </a:cubicBezTo>
                  <a:cubicBezTo>
                    <a:pt x="1689" y="2711"/>
                    <a:pt x="1919" y="2735"/>
                    <a:pt x="1924" y="2738"/>
                  </a:cubicBezTo>
                  <a:cubicBezTo>
                    <a:pt x="2028" y="2767"/>
                    <a:pt x="2009" y="2843"/>
                    <a:pt x="2147" y="2854"/>
                  </a:cubicBezTo>
                  <a:cubicBezTo>
                    <a:pt x="2216" y="2859"/>
                    <a:pt x="2157" y="2841"/>
                    <a:pt x="2213" y="2809"/>
                  </a:cubicBezTo>
                  <a:cubicBezTo>
                    <a:pt x="2226" y="2801"/>
                    <a:pt x="2245" y="2814"/>
                    <a:pt x="2258" y="2806"/>
                  </a:cubicBezTo>
                  <a:cubicBezTo>
                    <a:pt x="2266" y="2801"/>
                    <a:pt x="2258" y="2785"/>
                    <a:pt x="2263" y="2780"/>
                  </a:cubicBezTo>
                  <a:cubicBezTo>
                    <a:pt x="2282" y="2767"/>
                    <a:pt x="2364" y="2756"/>
                    <a:pt x="2374" y="2751"/>
                  </a:cubicBezTo>
                  <a:cubicBezTo>
                    <a:pt x="2385" y="2743"/>
                    <a:pt x="2388" y="2724"/>
                    <a:pt x="2398" y="2716"/>
                  </a:cubicBezTo>
                  <a:cubicBezTo>
                    <a:pt x="2406" y="2714"/>
                    <a:pt x="2406" y="2732"/>
                    <a:pt x="2414" y="2730"/>
                  </a:cubicBezTo>
                  <a:cubicBezTo>
                    <a:pt x="2417" y="2730"/>
                    <a:pt x="2443" y="2650"/>
                    <a:pt x="2449" y="2653"/>
                  </a:cubicBezTo>
                  <a:cubicBezTo>
                    <a:pt x="2462" y="2653"/>
                    <a:pt x="2467" y="2682"/>
                    <a:pt x="2480" y="2677"/>
                  </a:cubicBezTo>
                  <a:cubicBezTo>
                    <a:pt x="2533" y="2661"/>
                    <a:pt x="2491" y="2629"/>
                    <a:pt x="2494" y="2605"/>
                  </a:cubicBezTo>
                  <a:cubicBezTo>
                    <a:pt x="2502" y="2555"/>
                    <a:pt x="2560" y="2481"/>
                    <a:pt x="2586" y="2441"/>
                  </a:cubicBezTo>
                  <a:cubicBezTo>
                    <a:pt x="2639" y="2370"/>
                    <a:pt x="2795" y="2460"/>
                    <a:pt x="2814" y="2446"/>
                  </a:cubicBezTo>
                  <a:cubicBezTo>
                    <a:pt x="2830" y="2433"/>
                    <a:pt x="2835" y="2412"/>
                    <a:pt x="2851" y="2401"/>
                  </a:cubicBezTo>
                  <a:cubicBezTo>
                    <a:pt x="2856" y="2396"/>
                    <a:pt x="2930" y="2412"/>
                    <a:pt x="2893" y="2354"/>
                  </a:cubicBezTo>
                  <a:cubicBezTo>
                    <a:pt x="2888" y="2346"/>
                    <a:pt x="2869" y="2391"/>
                    <a:pt x="2872" y="2380"/>
                  </a:cubicBezTo>
                  <a:cubicBezTo>
                    <a:pt x="2877" y="2367"/>
                    <a:pt x="2904" y="2359"/>
                    <a:pt x="2896" y="2348"/>
                  </a:cubicBezTo>
                  <a:cubicBezTo>
                    <a:pt x="2891" y="2338"/>
                    <a:pt x="2875" y="2364"/>
                    <a:pt x="2862" y="2362"/>
                  </a:cubicBezTo>
                  <a:cubicBezTo>
                    <a:pt x="2854" y="2359"/>
                    <a:pt x="2869" y="2348"/>
                    <a:pt x="2877" y="2343"/>
                  </a:cubicBezTo>
                  <a:cubicBezTo>
                    <a:pt x="2888" y="2333"/>
                    <a:pt x="2907" y="2327"/>
                    <a:pt x="2917" y="2317"/>
                  </a:cubicBezTo>
                  <a:cubicBezTo>
                    <a:pt x="2933" y="2295"/>
                    <a:pt x="2928" y="2253"/>
                    <a:pt x="2954" y="2248"/>
                  </a:cubicBezTo>
                  <a:cubicBezTo>
                    <a:pt x="2991" y="2237"/>
                    <a:pt x="3028" y="2293"/>
                    <a:pt x="3036" y="2322"/>
                  </a:cubicBezTo>
                  <a:cubicBezTo>
                    <a:pt x="3039" y="2335"/>
                    <a:pt x="2949" y="2454"/>
                    <a:pt x="2957" y="2473"/>
                  </a:cubicBezTo>
                  <a:cubicBezTo>
                    <a:pt x="2973" y="2507"/>
                    <a:pt x="3036" y="2515"/>
                    <a:pt x="3042" y="2558"/>
                  </a:cubicBezTo>
                  <a:cubicBezTo>
                    <a:pt x="3044" y="2565"/>
                    <a:pt x="3039" y="2576"/>
                    <a:pt x="3031" y="2587"/>
                  </a:cubicBezTo>
                  <a:lnTo>
                    <a:pt x="3031" y="2587"/>
                  </a:lnTo>
                  <a:cubicBezTo>
                    <a:pt x="3050" y="2579"/>
                    <a:pt x="3100" y="2613"/>
                    <a:pt x="3110" y="2600"/>
                  </a:cubicBezTo>
                  <a:cubicBezTo>
                    <a:pt x="3124" y="2587"/>
                    <a:pt x="3102" y="2563"/>
                    <a:pt x="3108" y="2544"/>
                  </a:cubicBezTo>
                  <a:cubicBezTo>
                    <a:pt x="3113" y="2531"/>
                    <a:pt x="3137" y="2528"/>
                    <a:pt x="3142" y="2515"/>
                  </a:cubicBezTo>
                  <a:lnTo>
                    <a:pt x="3126" y="2446"/>
                  </a:lnTo>
                  <a:cubicBezTo>
                    <a:pt x="3126" y="2441"/>
                    <a:pt x="3203" y="2415"/>
                    <a:pt x="3208" y="2409"/>
                  </a:cubicBezTo>
                  <a:cubicBezTo>
                    <a:pt x="3214" y="2401"/>
                    <a:pt x="3166" y="2372"/>
                    <a:pt x="3161" y="2367"/>
                  </a:cubicBezTo>
                  <a:cubicBezTo>
                    <a:pt x="3140" y="2340"/>
                    <a:pt x="3118" y="2245"/>
                    <a:pt x="3134" y="2216"/>
                  </a:cubicBezTo>
                  <a:cubicBezTo>
                    <a:pt x="3140" y="2208"/>
                    <a:pt x="3237" y="2205"/>
                    <a:pt x="3248" y="2216"/>
                  </a:cubicBezTo>
                  <a:cubicBezTo>
                    <a:pt x="3251" y="2219"/>
                    <a:pt x="3235" y="2264"/>
                    <a:pt x="3267" y="2245"/>
                  </a:cubicBezTo>
                  <a:cubicBezTo>
                    <a:pt x="3275" y="2240"/>
                    <a:pt x="3269" y="2227"/>
                    <a:pt x="3275" y="2224"/>
                  </a:cubicBezTo>
                  <a:cubicBezTo>
                    <a:pt x="3301" y="2208"/>
                    <a:pt x="3335" y="2216"/>
                    <a:pt x="3362" y="2200"/>
                  </a:cubicBezTo>
                  <a:cubicBezTo>
                    <a:pt x="3436" y="2163"/>
                    <a:pt x="3478" y="2023"/>
                    <a:pt x="3576" y="2015"/>
                  </a:cubicBezTo>
                  <a:cubicBezTo>
                    <a:pt x="3613" y="2012"/>
                    <a:pt x="3650" y="2044"/>
                    <a:pt x="3690" y="2044"/>
                  </a:cubicBezTo>
                  <a:cubicBezTo>
                    <a:pt x="3767" y="2044"/>
                    <a:pt x="3854" y="1978"/>
                    <a:pt x="3918" y="1938"/>
                  </a:cubicBezTo>
                  <a:cubicBezTo>
                    <a:pt x="4021" y="1872"/>
                    <a:pt x="4069" y="1750"/>
                    <a:pt x="4167" y="1679"/>
                  </a:cubicBezTo>
                  <a:cubicBezTo>
                    <a:pt x="4228" y="1636"/>
                    <a:pt x="4315" y="1628"/>
                    <a:pt x="4378" y="1586"/>
                  </a:cubicBezTo>
                  <a:cubicBezTo>
                    <a:pt x="4408" y="1567"/>
                    <a:pt x="4463" y="1536"/>
                    <a:pt x="4482" y="1501"/>
                  </a:cubicBezTo>
                  <a:cubicBezTo>
                    <a:pt x="4492" y="1483"/>
                    <a:pt x="4500" y="1411"/>
                    <a:pt x="4548" y="1459"/>
                  </a:cubicBezTo>
                  <a:cubicBezTo>
                    <a:pt x="4558" y="1467"/>
                    <a:pt x="4566" y="1480"/>
                    <a:pt x="4572" y="1493"/>
                  </a:cubicBezTo>
                  <a:close/>
                  <a:moveTo>
                    <a:pt x="431" y="1207"/>
                  </a:moveTo>
                  <a:lnTo>
                    <a:pt x="426" y="1207"/>
                  </a:lnTo>
                  <a:cubicBezTo>
                    <a:pt x="410" y="1210"/>
                    <a:pt x="394" y="1207"/>
                    <a:pt x="378" y="1213"/>
                  </a:cubicBezTo>
                  <a:cubicBezTo>
                    <a:pt x="357" y="1221"/>
                    <a:pt x="341" y="1239"/>
                    <a:pt x="323" y="1252"/>
                  </a:cubicBezTo>
                  <a:cubicBezTo>
                    <a:pt x="318" y="1255"/>
                    <a:pt x="323" y="1266"/>
                    <a:pt x="320" y="1263"/>
                  </a:cubicBezTo>
                  <a:cubicBezTo>
                    <a:pt x="259" y="1250"/>
                    <a:pt x="241" y="1202"/>
                    <a:pt x="180" y="1234"/>
                  </a:cubicBezTo>
                  <a:lnTo>
                    <a:pt x="135" y="1284"/>
                  </a:lnTo>
                  <a:cubicBezTo>
                    <a:pt x="116" y="1292"/>
                    <a:pt x="93" y="1279"/>
                    <a:pt x="79" y="1292"/>
                  </a:cubicBezTo>
                  <a:cubicBezTo>
                    <a:pt x="63" y="1305"/>
                    <a:pt x="79" y="1332"/>
                    <a:pt x="69" y="1348"/>
                  </a:cubicBezTo>
                  <a:cubicBezTo>
                    <a:pt x="53" y="1366"/>
                    <a:pt x="0" y="1358"/>
                    <a:pt x="24" y="1398"/>
                  </a:cubicBezTo>
                  <a:cubicBezTo>
                    <a:pt x="82" y="1411"/>
                    <a:pt x="161" y="1467"/>
                    <a:pt x="122" y="1515"/>
                  </a:cubicBezTo>
                  <a:cubicBezTo>
                    <a:pt x="93" y="1546"/>
                    <a:pt x="63" y="1530"/>
                    <a:pt x="53" y="1583"/>
                  </a:cubicBezTo>
                  <a:lnTo>
                    <a:pt x="74" y="1660"/>
                  </a:lnTo>
                  <a:cubicBezTo>
                    <a:pt x="71" y="1679"/>
                    <a:pt x="34" y="1740"/>
                    <a:pt x="16" y="1750"/>
                  </a:cubicBezTo>
                  <a:lnTo>
                    <a:pt x="13" y="1779"/>
                  </a:lnTo>
                  <a:cubicBezTo>
                    <a:pt x="18" y="1785"/>
                    <a:pt x="29" y="1787"/>
                    <a:pt x="42" y="1792"/>
                  </a:cubicBezTo>
                  <a:cubicBezTo>
                    <a:pt x="82" y="1806"/>
                    <a:pt x="238" y="1697"/>
                    <a:pt x="228" y="1750"/>
                  </a:cubicBezTo>
                  <a:cubicBezTo>
                    <a:pt x="222" y="1787"/>
                    <a:pt x="93" y="1840"/>
                    <a:pt x="87" y="1882"/>
                  </a:cubicBezTo>
                  <a:cubicBezTo>
                    <a:pt x="87" y="1890"/>
                    <a:pt x="103" y="1893"/>
                    <a:pt x="106" y="1901"/>
                  </a:cubicBezTo>
                  <a:cubicBezTo>
                    <a:pt x="108" y="1909"/>
                    <a:pt x="108" y="1917"/>
                    <a:pt x="106" y="1925"/>
                  </a:cubicBezTo>
                  <a:cubicBezTo>
                    <a:pt x="103" y="1941"/>
                    <a:pt x="85" y="1986"/>
                    <a:pt x="98" y="1975"/>
                  </a:cubicBezTo>
                  <a:cubicBezTo>
                    <a:pt x="148" y="1933"/>
                    <a:pt x="159" y="1864"/>
                    <a:pt x="201" y="1808"/>
                  </a:cubicBezTo>
                  <a:cubicBezTo>
                    <a:pt x="238" y="1755"/>
                    <a:pt x="307" y="1745"/>
                    <a:pt x="341" y="1687"/>
                  </a:cubicBezTo>
                  <a:cubicBezTo>
                    <a:pt x="352" y="1668"/>
                    <a:pt x="363" y="1647"/>
                    <a:pt x="370" y="1626"/>
                  </a:cubicBezTo>
                  <a:cubicBezTo>
                    <a:pt x="373" y="1610"/>
                    <a:pt x="363" y="1591"/>
                    <a:pt x="373" y="1578"/>
                  </a:cubicBezTo>
                  <a:cubicBezTo>
                    <a:pt x="418" y="1520"/>
                    <a:pt x="437" y="1573"/>
                    <a:pt x="490" y="1554"/>
                  </a:cubicBezTo>
                  <a:cubicBezTo>
                    <a:pt x="498" y="1552"/>
                    <a:pt x="492" y="1536"/>
                    <a:pt x="500" y="1528"/>
                  </a:cubicBezTo>
                  <a:cubicBezTo>
                    <a:pt x="516" y="1515"/>
                    <a:pt x="532" y="1504"/>
                    <a:pt x="553" y="1499"/>
                  </a:cubicBezTo>
                  <a:cubicBezTo>
                    <a:pt x="614" y="1477"/>
                    <a:pt x="643" y="1544"/>
                    <a:pt x="630" y="1477"/>
                  </a:cubicBezTo>
                  <a:cubicBezTo>
                    <a:pt x="625" y="1464"/>
                    <a:pt x="640" y="1515"/>
                    <a:pt x="654" y="1512"/>
                  </a:cubicBezTo>
                  <a:cubicBezTo>
                    <a:pt x="675" y="1509"/>
                    <a:pt x="741" y="1496"/>
                    <a:pt x="749" y="1475"/>
                  </a:cubicBezTo>
                  <a:cubicBezTo>
                    <a:pt x="757" y="1459"/>
                    <a:pt x="746" y="1440"/>
                    <a:pt x="752" y="1422"/>
                  </a:cubicBezTo>
                  <a:cubicBezTo>
                    <a:pt x="752" y="1411"/>
                    <a:pt x="773" y="1393"/>
                    <a:pt x="760" y="1387"/>
                  </a:cubicBezTo>
                  <a:cubicBezTo>
                    <a:pt x="704" y="1369"/>
                    <a:pt x="577" y="1390"/>
                    <a:pt x="508" y="1348"/>
                  </a:cubicBezTo>
                  <a:cubicBezTo>
                    <a:pt x="405" y="1284"/>
                    <a:pt x="447" y="1250"/>
                    <a:pt x="431" y="1207"/>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0" name="Tunesia"/>
            <p:cNvSpPr>
              <a:spLocks/>
            </p:cNvSpPr>
            <p:nvPr/>
          </p:nvSpPr>
          <p:spPr bwMode="auto">
            <a:xfrm>
              <a:off x="3868196" y="5901088"/>
              <a:ext cx="307975" cy="271463"/>
            </a:xfrm>
            <a:custGeom>
              <a:avLst/>
              <a:gdLst>
                <a:gd name="T0" fmla="*/ 138 w 858"/>
                <a:gd name="T1" fmla="*/ 170 h 750"/>
                <a:gd name="T2" fmla="*/ 339 w 858"/>
                <a:gd name="T3" fmla="*/ 69 h 750"/>
                <a:gd name="T4" fmla="*/ 485 w 858"/>
                <a:gd name="T5" fmla="*/ 35 h 750"/>
                <a:gd name="T6" fmla="*/ 466 w 858"/>
                <a:gd name="T7" fmla="*/ 88 h 750"/>
                <a:gd name="T8" fmla="*/ 509 w 858"/>
                <a:gd name="T9" fmla="*/ 77 h 750"/>
                <a:gd name="T10" fmla="*/ 474 w 858"/>
                <a:gd name="T11" fmla="*/ 77 h 750"/>
                <a:gd name="T12" fmla="*/ 601 w 858"/>
                <a:gd name="T13" fmla="*/ 88 h 750"/>
                <a:gd name="T14" fmla="*/ 564 w 858"/>
                <a:gd name="T15" fmla="*/ 98 h 750"/>
                <a:gd name="T16" fmla="*/ 593 w 858"/>
                <a:gd name="T17" fmla="*/ 109 h 750"/>
                <a:gd name="T18" fmla="*/ 575 w 858"/>
                <a:gd name="T19" fmla="*/ 127 h 750"/>
                <a:gd name="T20" fmla="*/ 625 w 858"/>
                <a:gd name="T21" fmla="*/ 191 h 750"/>
                <a:gd name="T22" fmla="*/ 644 w 858"/>
                <a:gd name="T23" fmla="*/ 247 h 750"/>
                <a:gd name="T24" fmla="*/ 821 w 858"/>
                <a:gd name="T25" fmla="*/ 120 h 750"/>
                <a:gd name="T26" fmla="*/ 826 w 858"/>
                <a:gd name="T27" fmla="*/ 130 h 750"/>
                <a:gd name="T28" fmla="*/ 842 w 858"/>
                <a:gd name="T29" fmla="*/ 194 h 750"/>
                <a:gd name="T30" fmla="*/ 805 w 858"/>
                <a:gd name="T31" fmla="*/ 233 h 750"/>
                <a:gd name="T32" fmla="*/ 755 w 858"/>
                <a:gd name="T33" fmla="*/ 331 h 750"/>
                <a:gd name="T34" fmla="*/ 675 w 858"/>
                <a:gd name="T35" fmla="*/ 506 h 750"/>
                <a:gd name="T36" fmla="*/ 760 w 858"/>
                <a:gd name="T37" fmla="*/ 567 h 750"/>
                <a:gd name="T38" fmla="*/ 765 w 858"/>
                <a:gd name="T39" fmla="*/ 596 h 750"/>
                <a:gd name="T40" fmla="*/ 824 w 858"/>
                <a:gd name="T41" fmla="*/ 617 h 750"/>
                <a:gd name="T42" fmla="*/ 818 w 858"/>
                <a:gd name="T43" fmla="*/ 715 h 750"/>
                <a:gd name="T44" fmla="*/ 858 w 858"/>
                <a:gd name="T45" fmla="*/ 750 h 750"/>
                <a:gd name="T46" fmla="*/ 80 w 858"/>
                <a:gd name="T47" fmla="*/ 750 h 750"/>
                <a:gd name="T48" fmla="*/ 37 w 858"/>
                <a:gd name="T49" fmla="*/ 718 h 750"/>
                <a:gd name="T50" fmla="*/ 56 w 858"/>
                <a:gd name="T51" fmla="*/ 654 h 750"/>
                <a:gd name="T52" fmla="*/ 32 w 858"/>
                <a:gd name="T53" fmla="*/ 522 h 750"/>
                <a:gd name="T54" fmla="*/ 64 w 858"/>
                <a:gd name="T55" fmla="*/ 334 h 750"/>
                <a:gd name="T56" fmla="*/ 11 w 858"/>
                <a:gd name="T57" fmla="*/ 310 h 750"/>
                <a:gd name="T58" fmla="*/ 88 w 858"/>
                <a:gd name="T59" fmla="*/ 265 h 750"/>
                <a:gd name="T60" fmla="*/ 80 w 858"/>
                <a:gd name="T61" fmla="*/ 220 h 750"/>
                <a:gd name="T62" fmla="*/ 146 w 858"/>
                <a:gd name="T63" fmla="*/ 194 h 750"/>
                <a:gd name="T64" fmla="*/ 138 w 858"/>
                <a:gd name="T65" fmla="*/ 180 h 750"/>
                <a:gd name="T66" fmla="*/ 138 w 858"/>
                <a:gd name="T67" fmla="*/ 17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8" h="750">
                  <a:moveTo>
                    <a:pt x="138" y="170"/>
                  </a:moveTo>
                  <a:cubicBezTo>
                    <a:pt x="215" y="157"/>
                    <a:pt x="239" y="88"/>
                    <a:pt x="339" y="69"/>
                  </a:cubicBezTo>
                  <a:cubicBezTo>
                    <a:pt x="371" y="64"/>
                    <a:pt x="461" y="0"/>
                    <a:pt x="485" y="35"/>
                  </a:cubicBezTo>
                  <a:cubicBezTo>
                    <a:pt x="495" y="51"/>
                    <a:pt x="461" y="69"/>
                    <a:pt x="466" y="88"/>
                  </a:cubicBezTo>
                  <a:cubicBezTo>
                    <a:pt x="477" y="138"/>
                    <a:pt x="514" y="82"/>
                    <a:pt x="509" y="77"/>
                  </a:cubicBezTo>
                  <a:cubicBezTo>
                    <a:pt x="501" y="69"/>
                    <a:pt x="482" y="85"/>
                    <a:pt x="474" y="77"/>
                  </a:cubicBezTo>
                  <a:cubicBezTo>
                    <a:pt x="440" y="32"/>
                    <a:pt x="593" y="69"/>
                    <a:pt x="601" y="88"/>
                  </a:cubicBezTo>
                  <a:cubicBezTo>
                    <a:pt x="606" y="98"/>
                    <a:pt x="569" y="88"/>
                    <a:pt x="564" y="98"/>
                  </a:cubicBezTo>
                  <a:cubicBezTo>
                    <a:pt x="561" y="109"/>
                    <a:pt x="585" y="104"/>
                    <a:pt x="593" y="109"/>
                  </a:cubicBezTo>
                  <a:cubicBezTo>
                    <a:pt x="599" y="117"/>
                    <a:pt x="577" y="120"/>
                    <a:pt x="575" y="127"/>
                  </a:cubicBezTo>
                  <a:cubicBezTo>
                    <a:pt x="561" y="154"/>
                    <a:pt x="620" y="183"/>
                    <a:pt x="625" y="191"/>
                  </a:cubicBezTo>
                  <a:cubicBezTo>
                    <a:pt x="636" y="207"/>
                    <a:pt x="628" y="236"/>
                    <a:pt x="644" y="247"/>
                  </a:cubicBezTo>
                  <a:cubicBezTo>
                    <a:pt x="646" y="249"/>
                    <a:pt x="763" y="141"/>
                    <a:pt x="821" y="120"/>
                  </a:cubicBezTo>
                  <a:cubicBezTo>
                    <a:pt x="826" y="120"/>
                    <a:pt x="826" y="127"/>
                    <a:pt x="826" y="130"/>
                  </a:cubicBezTo>
                  <a:cubicBezTo>
                    <a:pt x="831" y="151"/>
                    <a:pt x="845" y="172"/>
                    <a:pt x="842" y="194"/>
                  </a:cubicBezTo>
                  <a:cubicBezTo>
                    <a:pt x="837" y="212"/>
                    <a:pt x="816" y="220"/>
                    <a:pt x="805" y="233"/>
                  </a:cubicBezTo>
                  <a:cubicBezTo>
                    <a:pt x="784" y="260"/>
                    <a:pt x="776" y="313"/>
                    <a:pt x="755" y="331"/>
                  </a:cubicBezTo>
                  <a:cubicBezTo>
                    <a:pt x="699" y="384"/>
                    <a:pt x="601" y="376"/>
                    <a:pt x="675" y="506"/>
                  </a:cubicBezTo>
                  <a:cubicBezTo>
                    <a:pt x="704" y="559"/>
                    <a:pt x="741" y="551"/>
                    <a:pt x="760" y="567"/>
                  </a:cubicBezTo>
                  <a:cubicBezTo>
                    <a:pt x="768" y="572"/>
                    <a:pt x="757" y="591"/>
                    <a:pt x="765" y="596"/>
                  </a:cubicBezTo>
                  <a:cubicBezTo>
                    <a:pt x="781" y="609"/>
                    <a:pt x="808" y="604"/>
                    <a:pt x="824" y="617"/>
                  </a:cubicBezTo>
                  <a:cubicBezTo>
                    <a:pt x="826" y="622"/>
                    <a:pt x="816" y="707"/>
                    <a:pt x="818" y="715"/>
                  </a:cubicBezTo>
                  <a:cubicBezTo>
                    <a:pt x="824" y="731"/>
                    <a:pt x="853" y="736"/>
                    <a:pt x="858" y="750"/>
                  </a:cubicBezTo>
                  <a:lnTo>
                    <a:pt x="80" y="750"/>
                  </a:lnTo>
                  <a:cubicBezTo>
                    <a:pt x="82" y="736"/>
                    <a:pt x="40" y="736"/>
                    <a:pt x="37" y="718"/>
                  </a:cubicBezTo>
                  <a:cubicBezTo>
                    <a:pt x="27" y="654"/>
                    <a:pt x="53" y="710"/>
                    <a:pt x="56" y="654"/>
                  </a:cubicBezTo>
                  <a:cubicBezTo>
                    <a:pt x="61" y="596"/>
                    <a:pt x="27" y="580"/>
                    <a:pt x="32" y="522"/>
                  </a:cubicBezTo>
                  <a:cubicBezTo>
                    <a:pt x="32" y="501"/>
                    <a:pt x="66" y="339"/>
                    <a:pt x="64" y="334"/>
                  </a:cubicBezTo>
                  <a:cubicBezTo>
                    <a:pt x="53" y="318"/>
                    <a:pt x="0" y="326"/>
                    <a:pt x="11" y="310"/>
                  </a:cubicBezTo>
                  <a:cubicBezTo>
                    <a:pt x="32" y="281"/>
                    <a:pt x="64" y="286"/>
                    <a:pt x="88" y="265"/>
                  </a:cubicBezTo>
                  <a:cubicBezTo>
                    <a:pt x="130" y="231"/>
                    <a:pt x="56" y="231"/>
                    <a:pt x="80" y="220"/>
                  </a:cubicBezTo>
                  <a:cubicBezTo>
                    <a:pt x="90" y="215"/>
                    <a:pt x="154" y="217"/>
                    <a:pt x="146" y="194"/>
                  </a:cubicBezTo>
                  <a:cubicBezTo>
                    <a:pt x="143" y="188"/>
                    <a:pt x="138" y="186"/>
                    <a:pt x="138" y="180"/>
                  </a:cubicBezTo>
                  <a:cubicBezTo>
                    <a:pt x="135" y="178"/>
                    <a:pt x="138" y="175"/>
                    <a:pt x="138" y="17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1" name="The Netherlands"/>
            <p:cNvSpPr>
              <a:spLocks noEditPoints="1"/>
            </p:cNvSpPr>
            <p:nvPr/>
          </p:nvSpPr>
          <p:spPr bwMode="auto">
            <a:xfrm>
              <a:off x="3536409" y="3891313"/>
              <a:ext cx="317500" cy="346075"/>
            </a:xfrm>
            <a:custGeom>
              <a:avLst/>
              <a:gdLst>
                <a:gd name="T0" fmla="*/ 421 w 879"/>
                <a:gd name="T1" fmla="*/ 164 h 961"/>
                <a:gd name="T2" fmla="*/ 410 w 879"/>
                <a:gd name="T3" fmla="*/ 270 h 961"/>
                <a:gd name="T4" fmla="*/ 389 w 879"/>
                <a:gd name="T5" fmla="*/ 355 h 961"/>
                <a:gd name="T6" fmla="*/ 540 w 879"/>
                <a:gd name="T7" fmla="*/ 286 h 961"/>
                <a:gd name="T8" fmla="*/ 558 w 879"/>
                <a:gd name="T9" fmla="*/ 204 h 961"/>
                <a:gd name="T10" fmla="*/ 500 w 879"/>
                <a:gd name="T11" fmla="*/ 135 h 961"/>
                <a:gd name="T12" fmla="*/ 470 w 879"/>
                <a:gd name="T13" fmla="*/ 130 h 961"/>
                <a:gd name="T14" fmla="*/ 360 w 879"/>
                <a:gd name="T15" fmla="*/ 159 h 961"/>
                <a:gd name="T16" fmla="*/ 301 w 879"/>
                <a:gd name="T17" fmla="*/ 328 h 961"/>
                <a:gd name="T18" fmla="*/ 193 w 879"/>
                <a:gd name="T19" fmla="*/ 482 h 961"/>
                <a:gd name="T20" fmla="*/ 174 w 879"/>
                <a:gd name="T21" fmla="*/ 540 h 961"/>
                <a:gd name="T22" fmla="*/ 145 w 879"/>
                <a:gd name="T23" fmla="*/ 614 h 961"/>
                <a:gd name="T24" fmla="*/ 196 w 879"/>
                <a:gd name="T25" fmla="*/ 630 h 961"/>
                <a:gd name="T26" fmla="*/ 206 w 879"/>
                <a:gd name="T27" fmla="*/ 664 h 961"/>
                <a:gd name="T28" fmla="*/ 23 w 879"/>
                <a:gd name="T29" fmla="*/ 630 h 961"/>
                <a:gd name="T30" fmla="*/ 129 w 879"/>
                <a:gd name="T31" fmla="*/ 670 h 961"/>
                <a:gd name="T32" fmla="*/ 198 w 879"/>
                <a:gd name="T33" fmla="*/ 688 h 961"/>
                <a:gd name="T34" fmla="*/ 233 w 879"/>
                <a:gd name="T35" fmla="*/ 712 h 961"/>
                <a:gd name="T36" fmla="*/ 262 w 879"/>
                <a:gd name="T37" fmla="*/ 686 h 961"/>
                <a:gd name="T38" fmla="*/ 312 w 879"/>
                <a:gd name="T39" fmla="*/ 696 h 961"/>
                <a:gd name="T40" fmla="*/ 407 w 879"/>
                <a:gd name="T41" fmla="*/ 754 h 961"/>
                <a:gd name="T42" fmla="*/ 526 w 879"/>
                <a:gd name="T43" fmla="*/ 821 h 961"/>
                <a:gd name="T44" fmla="*/ 516 w 879"/>
                <a:gd name="T45" fmla="*/ 874 h 961"/>
                <a:gd name="T46" fmla="*/ 566 w 879"/>
                <a:gd name="T47" fmla="*/ 945 h 961"/>
                <a:gd name="T48" fmla="*/ 561 w 879"/>
                <a:gd name="T49" fmla="*/ 926 h 961"/>
                <a:gd name="T50" fmla="*/ 540 w 879"/>
                <a:gd name="T51" fmla="*/ 839 h 961"/>
                <a:gd name="T52" fmla="*/ 609 w 879"/>
                <a:gd name="T53" fmla="*/ 802 h 961"/>
                <a:gd name="T54" fmla="*/ 622 w 879"/>
                <a:gd name="T55" fmla="*/ 733 h 961"/>
                <a:gd name="T56" fmla="*/ 577 w 879"/>
                <a:gd name="T57" fmla="*/ 585 h 961"/>
                <a:gd name="T58" fmla="*/ 622 w 879"/>
                <a:gd name="T59" fmla="*/ 564 h 961"/>
                <a:gd name="T60" fmla="*/ 667 w 879"/>
                <a:gd name="T61" fmla="*/ 572 h 961"/>
                <a:gd name="T62" fmla="*/ 738 w 879"/>
                <a:gd name="T63" fmla="*/ 495 h 961"/>
                <a:gd name="T64" fmla="*/ 744 w 879"/>
                <a:gd name="T65" fmla="*/ 328 h 961"/>
                <a:gd name="T66" fmla="*/ 751 w 879"/>
                <a:gd name="T67" fmla="*/ 299 h 961"/>
                <a:gd name="T68" fmla="*/ 818 w 879"/>
                <a:gd name="T69" fmla="*/ 302 h 961"/>
                <a:gd name="T70" fmla="*/ 873 w 879"/>
                <a:gd name="T71" fmla="*/ 90 h 961"/>
                <a:gd name="T72" fmla="*/ 497 w 879"/>
                <a:gd name="T73" fmla="*/ 82 h 961"/>
                <a:gd name="T74" fmla="*/ 5 w 879"/>
                <a:gd name="T75" fmla="*/ 688 h 961"/>
                <a:gd name="T76" fmla="*/ 95 w 879"/>
                <a:gd name="T77" fmla="*/ 749 h 961"/>
                <a:gd name="T78" fmla="*/ 140 w 879"/>
                <a:gd name="T79" fmla="*/ 688 h 961"/>
                <a:gd name="T80" fmla="*/ 42 w 879"/>
                <a:gd name="T81" fmla="*/ 675 h 961"/>
                <a:gd name="T82" fmla="*/ 5 w 879"/>
                <a:gd name="T83" fmla="*/ 68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961">
                  <a:moveTo>
                    <a:pt x="468" y="127"/>
                  </a:moveTo>
                  <a:lnTo>
                    <a:pt x="421" y="164"/>
                  </a:lnTo>
                  <a:cubicBezTo>
                    <a:pt x="394" y="256"/>
                    <a:pt x="511" y="212"/>
                    <a:pt x="468" y="243"/>
                  </a:cubicBezTo>
                  <a:cubicBezTo>
                    <a:pt x="450" y="257"/>
                    <a:pt x="421" y="251"/>
                    <a:pt x="410" y="270"/>
                  </a:cubicBezTo>
                  <a:cubicBezTo>
                    <a:pt x="397" y="288"/>
                    <a:pt x="439" y="305"/>
                    <a:pt x="423" y="321"/>
                  </a:cubicBezTo>
                  <a:cubicBezTo>
                    <a:pt x="417" y="329"/>
                    <a:pt x="384" y="347"/>
                    <a:pt x="389" y="355"/>
                  </a:cubicBezTo>
                  <a:lnTo>
                    <a:pt x="422" y="367"/>
                  </a:lnTo>
                  <a:cubicBezTo>
                    <a:pt x="438" y="367"/>
                    <a:pt x="496" y="260"/>
                    <a:pt x="540" y="286"/>
                  </a:cubicBezTo>
                  <a:cubicBezTo>
                    <a:pt x="556" y="295"/>
                    <a:pt x="534" y="278"/>
                    <a:pt x="529" y="259"/>
                  </a:cubicBezTo>
                  <a:cubicBezTo>
                    <a:pt x="524" y="241"/>
                    <a:pt x="566" y="222"/>
                    <a:pt x="558" y="204"/>
                  </a:cubicBezTo>
                  <a:cubicBezTo>
                    <a:pt x="548" y="180"/>
                    <a:pt x="484" y="212"/>
                    <a:pt x="484" y="188"/>
                  </a:cubicBezTo>
                  <a:cubicBezTo>
                    <a:pt x="487" y="169"/>
                    <a:pt x="497" y="153"/>
                    <a:pt x="500" y="135"/>
                  </a:cubicBezTo>
                  <a:cubicBezTo>
                    <a:pt x="500" y="130"/>
                    <a:pt x="495" y="124"/>
                    <a:pt x="492" y="119"/>
                  </a:cubicBezTo>
                  <a:cubicBezTo>
                    <a:pt x="489" y="114"/>
                    <a:pt x="460" y="143"/>
                    <a:pt x="470" y="130"/>
                  </a:cubicBezTo>
                  <a:lnTo>
                    <a:pt x="418" y="161"/>
                  </a:lnTo>
                  <a:cubicBezTo>
                    <a:pt x="399" y="167"/>
                    <a:pt x="378" y="159"/>
                    <a:pt x="360" y="159"/>
                  </a:cubicBezTo>
                  <a:cubicBezTo>
                    <a:pt x="352" y="159"/>
                    <a:pt x="344" y="153"/>
                    <a:pt x="341" y="156"/>
                  </a:cubicBezTo>
                  <a:cubicBezTo>
                    <a:pt x="307" y="198"/>
                    <a:pt x="317" y="283"/>
                    <a:pt x="301" y="328"/>
                  </a:cubicBezTo>
                  <a:cubicBezTo>
                    <a:pt x="286" y="368"/>
                    <a:pt x="254" y="413"/>
                    <a:pt x="225" y="445"/>
                  </a:cubicBezTo>
                  <a:cubicBezTo>
                    <a:pt x="214" y="458"/>
                    <a:pt x="206" y="474"/>
                    <a:pt x="193" y="482"/>
                  </a:cubicBezTo>
                  <a:cubicBezTo>
                    <a:pt x="185" y="487"/>
                    <a:pt x="166" y="476"/>
                    <a:pt x="164" y="487"/>
                  </a:cubicBezTo>
                  <a:cubicBezTo>
                    <a:pt x="158" y="503"/>
                    <a:pt x="182" y="524"/>
                    <a:pt x="174" y="540"/>
                  </a:cubicBezTo>
                  <a:cubicBezTo>
                    <a:pt x="148" y="582"/>
                    <a:pt x="66" y="561"/>
                    <a:pt x="84" y="572"/>
                  </a:cubicBezTo>
                  <a:cubicBezTo>
                    <a:pt x="106" y="585"/>
                    <a:pt x="121" y="604"/>
                    <a:pt x="145" y="614"/>
                  </a:cubicBezTo>
                  <a:cubicBezTo>
                    <a:pt x="156" y="617"/>
                    <a:pt x="166" y="601"/>
                    <a:pt x="174" y="604"/>
                  </a:cubicBezTo>
                  <a:cubicBezTo>
                    <a:pt x="185" y="606"/>
                    <a:pt x="203" y="622"/>
                    <a:pt x="196" y="630"/>
                  </a:cubicBezTo>
                  <a:cubicBezTo>
                    <a:pt x="182" y="638"/>
                    <a:pt x="148" y="609"/>
                    <a:pt x="148" y="625"/>
                  </a:cubicBezTo>
                  <a:cubicBezTo>
                    <a:pt x="151" y="649"/>
                    <a:pt x="219" y="646"/>
                    <a:pt x="206" y="664"/>
                  </a:cubicBezTo>
                  <a:cubicBezTo>
                    <a:pt x="166" y="717"/>
                    <a:pt x="129" y="619"/>
                    <a:pt x="113" y="617"/>
                  </a:cubicBezTo>
                  <a:cubicBezTo>
                    <a:pt x="63" y="604"/>
                    <a:pt x="16" y="611"/>
                    <a:pt x="23" y="630"/>
                  </a:cubicBezTo>
                  <a:cubicBezTo>
                    <a:pt x="23" y="633"/>
                    <a:pt x="106" y="688"/>
                    <a:pt x="121" y="686"/>
                  </a:cubicBezTo>
                  <a:cubicBezTo>
                    <a:pt x="127" y="686"/>
                    <a:pt x="124" y="675"/>
                    <a:pt x="129" y="670"/>
                  </a:cubicBezTo>
                  <a:cubicBezTo>
                    <a:pt x="140" y="662"/>
                    <a:pt x="151" y="680"/>
                    <a:pt x="161" y="683"/>
                  </a:cubicBezTo>
                  <a:cubicBezTo>
                    <a:pt x="172" y="688"/>
                    <a:pt x="188" y="678"/>
                    <a:pt x="198" y="688"/>
                  </a:cubicBezTo>
                  <a:cubicBezTo>
                    <a:pt x="203" y="694"/>
                    <a:pt x="209" y="701"/>
                    <a:pt x="211" y="709"/>
                  </a:cubicBezTo>
                  <a:cubicBezTo>
                    <a:pt x="219" y="712"/>
                    <a:pt x="225" y="715"/>
                    <a:pt x="233" y="712"/>
                  </a:cubicBezTo>
                  <a:cubicBezTo>
                    <a:pt x="251" y="712"/>
                    <a:pt x="201" y="651"/>
                    <a:pt x="264" y="670"/>
                  </a:cubicBezTo>
                  <a:cubicBezTo>
                    <a:pt x="270" y="670"/>
                    <a:pt x="259" y="683"/>
                    <a:pt x="262" y="686"/>
                  </a:cubicBezTo>
                  <a:cubicBezTo>
                    <a:pt x="294" y="712"/>
                    <a:pt x="301" y="649"/>
                    <a:pt x="325" y="667"/>
                  </a:cubicBezTo>
                  <a:cubicBezTo>
                    <a:pt x="333" y="675"/>
                    <a:pt x="304" y="691"/>
                    <a:pt x="312" y="696"/>
                  </a:cubicBezTo>
                  <a:cubicBezTo>
                    <a:pt x="373" y="728"/>
                    <a:pt x="320" y="688"/>
                    <a:pt x="368" y="678"/>
                  </a:cubicBezTo>
                  <a:cubicBezTo>
                    <a:pt x="376" y="675"/>
                    <a:pt x="389" y="752"/>
                    <a:pt x="407" y="754"/>
                  </a:cubicBezTo>
                  <a:cubicBezTo>
                    <a:pt x="450" y="762"/>
                    <a:pt x="505" y="760"/>
                    <a:pt x="540" y="805"/>
                  </a:cubicBezTo>
                  <a:cubicBezTo>
                    <a:pt x="542" y="810"/>
                    <a:pt x="529" y="815"/>
                    <a:pt x="526" y="821"/>
                  </a:cubicBezTo>
                  <a:cubicBezTo>
                    <a:pt x="521" y="836"/>
                    <a:pt x="508" y="850"/>
                    <a:pt x="505" y="866"/>
                  </a:cubicBezTo>
                  <a:cubicBezTo>
                    <a:pt x="505" y="871"/>
                    <a:pt x="519" y="868"/>
                    <a:pt x="516" y="874"/>
                  </a:cubicBezTo>
                  <a:cubicBezTo>
                    <a:pt x="513" y="881"/>
                    <a:pt x="500" y="884"/>
                    <a:pt x="497" y="895"/>
                  </a:cubicBezTo>
                  <a:cubicBezTo>
                    <a:pt x="479" y="961"/>
                    <a:pt x="524" y="942"/>
                    <a:pt x="566" y="945"/>
                  </a:cubicBezTo>
                  <a:lnTo>
                    <a:pt x="569" y="945"/>
                  </a:lnTo>
                  <a:cubicBezTo>
                    <a:pt x="564" y="937"/>
                    <a:pt x="561" y="929"/>
                    <a:pt x="561" y="926"/>
                  </a:cubicBezTo>
                  <a:cubicBezTo>
                    <a:pt x="564" y="916"/>
                    <a:pt x="582" y="916"/>
                    <a:pt x="585" y="905"/>
                  </a:cubicBezTo>
                  <a:cubicBezTo>
                    <a:pt x="593" y="860"/>
                    <a:pt x="516" y="844"/>
                    <a:pt x="540" y="839"/>
                  </a:cubicBezTo>
                  <a:cubicBezTo>
                    <a:pt x="548" y="836"/>
                    <a:pt x="553" y="847"/>
                    <a:pt x="558" y="847"/>
                  </a:cubicBezTo>
                  <a:lnTo>
                    <a:pt x="609" y="802"/>
                  </a:lnTo>
                  <a:cubicBezTo>
                    <a:pt x="611" y="789"/>
                    <a:pt x="577" y="805"/>
                    <a:pt x="587" y="784"/>
                  </a:cubicBezTo>
                  <a:cubicBezTo>
                    <a:pt x="595" y="765"/>
                    <a:pt x="614" y="752"/>
                    <a:pt x="622" y="733"/>
                  </a:cubicBezTo>
                  <a:cubicBezTo>
                    <a:pt x="646" y="675"/>
                    <a:pt x="587" y="633"/>
                    <a:pt x="571" y="604"/>
                  </a:cubicBezTo>
                  <a:cubicBezTo>
                    <a:pt x="569" y="598"/>
                    <a:pt x="574" y="590"/>
                    <a:pt x="577" y="585"/>
                  </a:cubicBezTo>
                  <a:cubicBezTo>
                    <a:pt x="577" y="580"/>
                    <a:pt x="571" y="572"/>
                    <a:pt x="577" y="569"/>
                  </a:cubicBezTo>
                  <a:cubicBezTo>
                    <a:pt x="590" y="561"/>
                    <a:pt x="606" y="569"/>
                    <a:pt x="622" y="564"/>
                  </a:cubicBezTo>
                  <a:cubicBezTo>
                    <a:pt x="627" y="561"/>
                    <a:pt x="616" y="545"/>
                    <a:pt x="622" y="548"/>
                  </a:cubicBezTo>
                  <a:cubicBezTo>
                    <a:pt x="638" y="553"/>
                    <a:pt x="648" y="572"/>
                    <a:pt x="667" y="572"/>
                  </a:cubicBezTo>
                  <a:cubicBezTo>
                    <a:pt x="685" y="574"/>
                    <a:pt x="757" y="551"/>
                    <a:pt x="765" y="532"/>
                  </a:cubicBezTo>
                  <a:cubicBezTo>
                    <a:pt x="773" y="514"/>
                    <a:pt x="714" y="511"/>
                    <a:pt x="738" y="495"/>
                  </a:cubicBezTo>
                  <a:cubicBezTo>
                    <a:pt x="781" y="466"/>
                    <a:pt x="831" y="455"/>
                    <a:pt x="820" y="389"/>
                  </a:cubicBezTo>
                  <a:cubicBezTo>
                    <a:pt x="818" y="352"/>
                    <a:pt x="720" y="368"/>
                    <a:pt x="744" y="328"/>
                  </a:cubicBezTo>
                  <a:cubicBezTo>
                    <a:pt x="746" y="320"/>
                    <a:pt x="759" y="328"/>
                    <a:pt x="759" y="323"/>
                  </a:cubicBezTo>
                  <a:cubicBezTo>
                    <a:pt x="762" y="315"/>
                    <a:pt x="749" y="307"/>
                    <a:pt x="751" y="299"/>
                  </a:cubicBezTo>
                  <a:cubicBezTo>
                    <a:pt x="751" y="294"/>
                    <a:pt x="759" y="294"/>
                    <a:pt x="765" y="294"/>
                  </a:cubicBezTo>
                  <a:cubicBezTo>
                    <a:pt x="783" y="294"/>
                    <a:pt x="799" y="302"/>
                    <a:pt x="818" y="302"/>
                  </a:cubicBezTo>
                  <a:cubicBezTo>
                    <a:pt x="839" y="302"/>
                    <a:pt x="820" y="259"/>
                    <a:pt x="828" y="238"/>
                  </a:cubicBezTo>
                  <a:cubicBezTo>
                    <a:pt x="834" y="220"/>
                    <a:pt x="879" y="135"/>
                    <a:pt x="873" y="90"/>
                  </a:cubicBezTo>
                  <a:cubicBezTo>
                    <a:pt x="820" y="116"/>
                    <a:pt x="815" y="18"/>
                    <a:pt x="770" y="8"/>
                  </a:cubicBezTo>
                  <a:cubicBezTo>
                    <a:pt x="730" y="0"/>
                    <a:pt x="521" y="45"/>
                    <a:pt x="497" y="82"/>
                  </a:cubicBezTo>
                  <a:cubicBezTo>
                    <a:pt x="484" y="98"/>
                    <a:pt x="479" y="114"/>
                    <a:pt x="468" y="127"/>
                  </a:cubicBezTo>
                  <a:close/>
                  <a:moveTo>
                    <a:pt x="5" y="688"/>
                  </a:moveTo>
                  <a:cubicBezTo>
                    <a:pt x="0" y="757"/>
                    <a:pt x="55" y="712"/>
                    <a:pt x="95" y="731"/>
                  </a:cubicBezTo>
                  <a:cubicBezTo>
                    <a:pt x="100" y="733"/>
                    <a:pt x="90" y="744"/>
                    <a:pt x="95" y="749"/>
                  </a:cubicBezTo>
                  <a:cubicBezTo>
                    <a:pt x="127" y="770"/>
                    <a:pt x="153" y="733"/>
                    <a:pt x="174" y="715"/>
                  </a:cubicBezTo>
                  <a:cubicBezTo>
                    <a:pt x="161" y="701"/>
                    <a:pt x="145" y="691"/>
                    <a:pt x="140" y="688"/>
                  </a:cubicBezTo>
                  <a:cubicBezTo>
                    <a:pt x="127" y="686"/>
                    <a:pt x="124" y="709"/>
                    <a:pt x="111" y="709"/>
                  </a:cubicBezTo>
                  <a:cubicBezTo>
                    <a:pt x="66" y="709"/>
                    <a:pt x="95" y="683"/>
                    <a:pt x="42" y="675"/>
                  </a:cubicBezTo>
                  <a:cubicBezTo>
                    <a:pt x="29" y="672"/>
                    <a:pt x="16" y="672"/>
                    <a:pt x="0" y="678"/>
                  </a:cubicBezTo>
                  <a:lnTo>
                    <a:pt x="5" y="68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2" name="Syria"/>
            <p:cNvSpPr>
              <a:spLocks/>
            </p:cNvSpPr>
            <p:nvPr/>
          </p:nvSpPr>
          <p:spPr bwMode="auto">
            <a:xfrm>
              <a:off x="6659021" y="5201001"/>
              <a:ext cx="569913" cy="835025"/>
            </a:xfrm>
            <a:custGeom>
              <a:avLst/>
              <a:gdLst>
                <a:gd name="T0" fmla="*/ 21 w 1580"/>
                <a:gd name="T1" fmla="*/ 1176 h 2317"/>
                <a:gd name="T2" fmla="*/ 100 w 1580"/>
                <a:gd name="T3" fmla="*/ 1189 h 2317"/>
                <a:gd name="T4" fmla="*/ 98 w 1580"/>
                <a:gd name="T5" fmla="*/ 1133 h 2317"/>
                <a:gd name="T6" fmla="*/ 132 w 1580"/>
                <a:gd name="T7" fmla="*/ 1104 h 2317"/>
                <a:gd name="T8" fmla="*/ 116 w 1580"/>
                <a:gd name="T9" fmla="*/ 1035 h 2317"/>
                <a:gd name="T10" fmla="*/ 198 w 1580"/>
                <a:gd name="T11" fmla="*/ 998 h 2317"/>
                <a:gd name="T12" fmla="*/ 151 w 1580"/>
                <a:gd name="T13" fmla="*/ 956 h 2317"/>
                <a:gd name="T14" fmla="*/ 124 w 1580"/>
                <a:gd name="T15" fmla="*/ 805 h 2317"/>
                <a:gd name="T16" fmla="*/ 238 w 1580"/>
                <a:gd name="T17" fmla="*/ 805 h 2317"/>
                <a:gd name="T18" fmla="*/ 257 w 1580"/>
                <a:gd name="T19" fmla="*/ 834 h 2317"/>
                <a:gd name="T20" fmla="*/ 265 w 1580"/>
                <a:gd name="T21" fmla="*/ 813 h 2317"/>
                <a:gd name="T22" fmla="*/ 352 w 1580"/>
                <a:gd name="T23" fmla="*/ 789 h 2317"/>
                <a:gd name="T24" fmla="*/ 566 w 1580"/>
                <a:gd name="T25" fmla="*/ 604 h 2317"/>
                <a:gd name="T26" fmla="*/ 680 w 1580"/>
                <a:gd name="T27" fmla="*/ 633 h 2317"/>
                <a:gd name="T28" fmla="*/ 908 w 1580"/>
                <a:gd name="T29" fmla="*/ 527 h 2317"/>
                <a:gd name="T30" fmla="*/ 1157 w 1580"/>
                <a:gd name="T31" fmla="*/ 268 h 2317"/>
                <a:gd name="T32" fmla="*/ 1368 w 1580"/>
                <a:gd name="T33" fmla="*/ 175 h 2317"/>
                <a:gd name="T34" fmla="*/ 1472 w 1580"/>
                <a:gd name="T35" fmla="*/ 90 h 2317"/>
                <a:gd name="T36" fmla="*/ 1538 w 1580"/>
                <a:gd name="T37" fmla="*/ 48 h 2317"/>
                <a:gd name="T38" fmla="*/ 1564 w 1580"/>
                <a:gd name="T39" fmla="*/ 98 h 2317"/>
                <a:gd name="T40" fmla="*/ 1488 w 1580"/>
                <a:gd name="T41" fmla="*/ 313 h 2317"/>
                <a:gd name="T42" fmla="*/ 1379 w 1580"/>
                <a:gd name="T43" fmla="*/ 458 h 2317"/>
                <a:gd name="T44" fmla="*/ 1469 w 1580"/>
                <a:gd name="T45" fmla="*/ 612 h 2317"/>
                <a:gd name="T46" fmla="*/ 1506 w 1580"/>
                <a:gd name="T47" fmla="*/ 837 h 2317"/>
                <a:gd name="T48" fmla="*/ 1562 w 1580"/>
                <a:gd name="T49" fmla="*/ 969 h 2317"/>
                <a:gd name="T50" fmla="*/ 1392 w 1580"/>
                <a:gd name="T51" fmla="*/ 1308 h 2317"/>
                <a:gd name="T52" fmla="*/ 942 w 1580"/>
                <a:gd name="T53" fmla="*/ 1882 h 2317"/>
                <a:gd name="T54" fmla="*/ 646 w 1580"/>
                <a:gd name="T55" fmla="*/ 2269 h 2317"/>
                <a:gd name="T56" fmla="*/ 413 w 1580"/>
                <a:gd name="T57" fmla="*/ 2277 h 2317"/>
                <a:gd name="T58" fmla="*/ 355 w 1580"/>
                <a:gd name="T59" fmla="*/ 2237 h 2317"/>
                <a:gd name="T60" fmla="*/ 272 w 1580"/>
                <a:gd name="T61" fmla="*/ 2243 h 2317"/>
                <a:gd name="T62" fmla="*/ 225 w 1580"/>
                <a:gd name="T63" fmla="*/ 2084 h 2317"/>
                <a:gd name="T64" fmla="*/ 227 w 1580"/>
                <a:gd name="T65" fmla="*/ 2076 h 2317"/>
                <a:gd name="T66" fmla="*/ 227 w 1580"/>
                <a:gd name="T67" fmla="*/ 2076 h 2317"/>
                <a:gd name="T68" fmla="*/ 220 w 1580"/>
                <a:gd name="T69" fmla="*/ 2084 h 2317"/>
                <a:gd name="T70" fmla="*/ 302 w 1580"/>
                <a:gd name="T71" fmla="*/ 1933 h 2317"/>
                <a:gd name="T72" fmla="*/ 262 w 1580"/>
                <a:gd name="T73" fmla="*/ 1898 h 2317"/>
                <a:gd name="T74" fmla="*/ 291 w 1580"/>
                <a:gd name="T75" fmla="*/ 1845 h 2317"/>
                <a:gd name="T76" fmla="*/ 365 w 1580"/>
                <a:gd name="T77" fmla="*/ 1819 h 2317"/>
                <a:gd name="T78" fmla="*/ 328 w 1580"/>
                <a:gd name="T79" fmla="*/ 1800 h 2317"/>
                <a:gd name="T80" fmla="*/ 394 w 1580"/>
                <a:gd name="T81" fmla="*/ 1673 h 2317"/>
                <a:gd name="T82" fmla="*/ 378 w 1580"/>
                <a:gd name="T83" fmla="*/ 1668 h 2317"/>
                <a:gd name="T84" fmla="*/ 349 w 1580"/>
                <a:gd name="T85" fmla="*/ 1605 h 2317"/>
                <a:gd name="T86" fmla="*/ 280 w 1580"/>
                <a:gd name="T87" fmla="*/ 1599 h 2317"/>
                <a:gd name="T88" fmla="*/ 299 w 1580"/>
                <a:gd name="T89" fmla="*/ 1562 h 2317"/>
                <a:gd name="T90" fmla="*/ 267 w 1580"/>
                <a:gd name="T91" fmla="*/ 1544 h 2317"/>
                <a:gd name="T92" fmla="*/ 169 w 1580"/>
                <a:gd name="T93" fmla="*/ 1591 h 2317"/>
                <a:gd name="T94" fmla="*/ 114 w 1580"/>
                <a:gd name="T95" fmla="*/ 1515 h 2317"/>
                <a:gd name="T96" fmla="*/ 74 w 1580"/>
                <a:gd name="T97" fmla="*/ 1345 h 2317"/>
                <a:gd name="T98" fmla="*/ 16 w 1580"/>
                <a:gd name="T99" fmla="*/ 1300 h 2317"/>
                <a:gd name="T100" fmla="*/ 24 w 1580"/>
                <a:gd name="T101" fmla="*/ 1247 h 2317"/>
                <a:gd name="T102" fmla="*/ 0 w 1580"/>
                <a:gd name="T103" fmla="*/ 1215 h 2317"/>
                <a:gd name="T104" fmla="*/ 21 w 1580"/>
                <a:gd name="T105" fmla="*/ 1176 h 2317"/>
                <a:gd name="T106" fmla="*/ 21 w 1580"/>
                <a:gd name="T107" fmla="*/ 117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0" h="2317">
                  <a:moveTo>
                    <a:pt x="21" y="1176"/>
                  </a:moveTo>
                  <a:cubicBezTo>
                    <a:pt x="40" y="1168"/>
                    <a:pt x="90" y="1202"/>
                    <a:pt x="100" y="1189"/>
                  </a:cubicBezTo>
                  <a:cubicBezTo>
                    <a:pt x="114" y="1176"/>
                    <a:pt x="92" y="1152"/>
                    <a:pt x="98" y="1133"/>
                  </a:cubicBezTo>
                  <a:cubicBezTo>
                    <a:pt x="103" y="1120"/>
                    <a:pt x="127" y="1117"/>
                    <a:pt x="132" y="1104"/>
                  </a:cubicBezTo>
                  <a:lnTo>
                    <a:pt x="116" y="1035"/>
                  </a:lnTo>
                  <a:cubicBezTo>
                    <a:pt x="116" y="1030"/>
                    <a:pt x="193" y="1004"/>
                    <a:pt x="198" y="998"/>
                  </a:cubicBezTo>
                  <a:cubicBezTo>
                    <a:pt x="204" y="990"/>
                    <a:pt x="156" y="961"/>
                    <a:pt x="151" y="956"/>
                  </a:cubicBezTo>
                  <a:cubicBezTo>
                    <a:pt x="130" y="929"/>
                    <a:pt x="108" y="834"/>
                    <a:pt x="124" y="805"/>
                  </a:cubicBezTo>
                  <a:cubicBezTo>
                    <a:pt x="130" y="797"/>
                    <a:pt x="227" y="794"/>
                    <a:pt x="238" y="805"/>
                  </a:cubicBezTo>
                  <a:cubicBezTo>
                    <a:pt x="241" y="808"/>
                    <a:pt x="225" y="853"/>
                    <a:pt x="257" y="834"/>
                  </a:cubicBezTo>
                  <a:cubicBezTo>
                    <a:pt x="265" y="829"/>
                    <a:pt x="259" y="816"/>
                    <a:pt x="265" y="813"/>
                  </a:cubicBezTo>
                  <a:cubicBezTo>
                    <a:pt x="291" y="797"/>
                    <a:pt x="325" y="805"/>
                    <a:pt x="352" y="789"/>
                  </a:cubicBezTo>
                  <a:cubicBezTo>
                    <a:pt x="426" y="752"/>
                    <a:pt x="468" y="612"/>
                    <a:pt x="566" y="604"/>
                  </a:cubicBezTo>
                  <a:cubicBezTo>
                    <a:pt x="603" y="601"/>
                    <a:pt x="640" y="633"/>
                    <a:pt x="680" y="633"/>
                  </a:cubicBezTo>
                  <a:cubicBezTo>
                    <a:pt x="757" y="633"/>
                    <a:pt x="844" y="567"/>
                    <a:pt x="908" y="527"/>
                  </a:cubicBezTo>
                  <a:cubicBezTo>
                    <a:pt x="1011" y="461"/>
                    <a:pt x="1059" y="339"/>
                    <a:pt x="1157" y="268"/>
                  </a:cubicBezTo>
                  <a:cubicBezTo>
                    <a:pt x="1218" y="225"/>
                    <a:pt x="1305" y="217"/>
                    <a:pt x="1368" y="175"/>
                  </a:cubicBezTo>
                  <a:cubicBezTo>
                    <a:pt x="1398" y="156"/>
                    <a:pt x="1453" y="125"/>
                    <a:pt x="1472" y="90"/>
                  </a:cubicBezTo>
                  <a:cubicBezTo>
                    <a:pt x="1482" y="72"/>
                    <a:pt x="1490" y="0"/>
                    <a:pt x="1538" y="48"/>
                  </a:cubicBezTo>
                  <a:cubicBezTo>
                    <a:pt x="1551" y="61"/>
                    <a:pt x="1562" y="80"/>
                    <a:pt x="1564" y="98"/>
                  </a:cubicBezTo>
                  <a:cubicBezTo>
                    <a:pt x="1564" y="111"/>
                    <a:pt x="1498" y="299"/>
                    <a:pt x="1488" y="313"/>
                  </a:cubicBezTo>
                  <a:cubicBezTo>
                    <a:pt x="1443" y="374"/>
                    <a:pt x="1368" y="363"/>
                    <a:pt x="1379" y="458"/>
                  </a:cubicBezTo>
                  <a:cubicBezTo>
                    <a:pt x="1392" y="551"/>
                    <a:pt x="1424" y="551"/>
                    <a:pt x="1469" y="612"/>
                  </a:cubicBezTo>
                  <a:cubicBezTo>
                    <a:pt x="1511" y="667"/>
                    <a:pt x="1485" y="768"/>
                    <a:pt x="1506" y="837"/>
                  </a:cubicBezTo>
                  <a:cubicBezTo>
                    <a:pt x="1517" y="882"/>
                    <a:pt x="1554" y="924"/>
                    <a:pt x="1562" y="969"/>
                  </a:cubicBezTo>
                  <a:cubicBezTo>
                    <a:pt x="1580" y="1109"/>
                    <a:pt x="1472" y="1210"/>
                    <a:pt x="1392" y="1308"/>
                  </a:cubicBezTo>
                  <a:cubicBezTo>
                    <a:pt x="1241" y="1501"/>
                    <a:pt x="1090" y="1692"/>
                    <a:pt x="942" y="1882"/>
                  </a:cubicBezTo>
                  <a:cubicBezTo>
                    <a:pt x="900" y="1938"/>
                    <a:pt x="675" y="2253"/>
                    <a:pt x="646" y="2269"/>
                  </a:cubicBezTo>
                  <a:cubicBezTo>
                    <a:pt x="603" y="2293"/>
                    <a:pt x="458" y="2290"/>
                    <a:pt x="413" y="2277"/>
                  </a:cubicBezTo>
                  <a:cubicBezTo>
                    <a:pt x="410" y="2274"/>
                    <a:pt x="357" y="2237"/>
                    <a:pt x="355" y="2237"/>
                  </a:cubicBezTo>
                  <a:cubicBezTo>
                    <a:pt x="280" y="2213"/>
                    <a:pt x="283" y="2317"/>
                    <a:pt x="272" y="2243"/>
                  </a:cubicBezTo>
                  <a:cubicBezTo>
                    <a:pt x="272" y="2243"/>
                    <a:pt x="227" y="2089"/>
                    <a:pt x="225" y="2084"/>
                  </a:cubicBezTo>
                  <a:lnTo>
                    <a:pt x="227" y="2076"/>
                  </a:lnTo>
                  <a:lnTo>
                    <a:pt x="227" y="2076"/>
                  </a:lnTo>
                  <a:lnTo>
                    <a:pt x="220" y="2084"/>
                  </a:lnTo>
                  <a:cubicBezTo>
                    <a:pt x="251" y="2055"/>
                    <a:pt x="291" y="1965"/>
                    <a:pt x="302" y="1933"/>
                  </a:cubicBezTo>
                  <a:cubicBezTo>
                    <a:pt x="307" y="1925"/>
                    <a:pt x="243" y="1946"/>
                    <a:pt x="262" y="1898"/>
                  </a:cubicBezTo>
                  <a:cubicBezTo>
                    <a:pt x="270" y="1880"/>
                    <a:pt x="278" y="1861"/>
                    <a:pt x="291" y="1845"/>
                  </a:cubicBezTo>
                  <a:lnTo>
                    <a:pt x="365" y="1819"/>
                  </a:lnTo>
                  <a:cubicBezTo>
                    <a:pt x="365" y="1806"/>
                    <a:pt x="331" y="1814"/>
                    <a:pt x="328" y="1800"/>
                  </a:cubicBezTo>
                  <a:cubicBezTo>
                    <a:pt x="320" y="1750"/>
                    <a:pt x="389" y="1716"/>
                    <a:pt x="394" y="1673"/>
                  </a:cubicBezTo>
                  <a:cubicBezTo>
                    <a:pt x="397" y="1665"/>
                    <a:pt x="381" y="1671"/>
                    <a:pt x="378" y="1668"/>
                  </a:cubicBezTo>
                  <a:cubicBezTo>
                    <a:pt x="362" y="1642"/>
                    <a:pt x="378" y="1628"/>
                    <a:pt x="349" y="1605"/>
                  </a:cubicBezTo>
                  <a:cubicBezTo>
                    <a:pt x="315" y="1578"/>
                    <a:pt x="283" y="1612"/>
                    <a:pt x="280" y="1599"/>
                  </a:cubicBezTo>
                  <a:cubicBezTo>
                    <a:pt x="278" y="1586"/>
                    <a:pt x="299" y="1575"/>
                    <a:pt x="299" y="1562"/>
                  </a:cubicBezTo>
                  <a:cubicBezTo>
                    <a:pt x="299" y="1549"/>
                    <a:pt x="278" y="1546"/>
                    <a:pt x="267" y="1544"/>
                  </a:cubicBezTo>
                  <a:cubicBezTo>
                    <a:pt x="267" y="1541"/>
                    <a:pt x="212" y="1581"/>
                    <a:pt x="169" y="1591"/>
                  </a:cubicBezTo>
                  <a:cubicBezTo>
                    <a:pt x="153" y="1565"/>
                    <a:pt x="122" y="1541"/>
                    <a:pt x="114" y="1515"/>
                  </a:cubicBezTo>
                  <a:cubicBezTo>
                    <a:pt x="90" y="1454"/>
                    <a:pt x="122" y="1401"/>
                    <a:pt x="74" y="1345"/>
                  </a:cubicBezTo>
                  <a:cubicBezTo>
                    <a:pt x="53" y="1319"/>
                    <a:pt x="13" y="1335"/>
                    <a:pt x="16" y="1300"/>
                  </a:cubicBezTo>
                  <a:cubicBezTo>
                    <a:pt x="18" y="1282"/>
                    <a:pt x="26" y="1266"/>
                    <a:pt x="24" y="1247"/>
                  </a:cubicBezTo>
                  <a:cubicBezTo>
                    <a:pt x="21" y="1234"/>
                    <a:pt x="0" y="1229"/>
                    <a:pt x="0" y="1215"/>
                  </a:cubicBezTo>
                  <a:cubicBezTo>
                    <a:pt x="0" y="1205"/>
                    <a:pt x="10" y="1189"/>
                    <a:pt x="21" y="1176"/>
                  </a:cubicBezTo>
                  <a:lnTo>
                    <a:pt x="21" y="117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3" name="Switzerland"/>
            <p:cNvSpPr>
              <a:spLocks/>
            </p:cNvSpPr>
            <p:nvPr/>
          </p:nvSpPr>
          <p:spPr bwMode="auto">
            <a:xfrm>
              <a:off x="3704684" y="4597751"/>
              <a:ext cx="403225" cy="263525"/>
            </a:xfrm>
            <a:custGeom>
              <a:avLst/>
              <a:gdLst>
                <a:gd name="T0" fmla="*/ 1085 w 1119"/>
                <a:gd name="T1" fmla="*/ 389 h 731"/>
                <a:gd name="T2" fmla="*/ 1088 w 1119"/>
                <a:gd name="T3" fmla="*/ 471 h 731"/>
                <a:gd name="T4" fmla="*/ 1019 w 1119"/>
                <a:gd name="T5" fmla="*/ 511 h 731"/>
                <a:gd name="T6" fmla="*/ 1024 w 1119"/>
                <a:gd name="T7" fmla="*/ 564 h 731"/>
                <a:gd name="T8" fmla="*/ 966 w 1119"/>
                <a:gd name="T9" fmla="*/ 524 h 731"/>
                <a:gd name="T10" fmla="*/ 826 w 1119"/>
                <a:gd name="T11" fmla="*/ 477 h 731"/>
                <a:gd name="T12" fmla="*/ 736 w 1119"/>
                <a:gd name="T13" fmla="*/ 667 h 731"/>
                <a:gd name="T14" fmla="*/ 712 w 1119"/>
                <a:gd name="T15" fmla="*/ 673 h 731"/>
                <a:gd name="T16" fmla="*/ 701 w 1119"/>
                <a:gd name="T17" fmla="*/ 630 h 731"/>
                <a:gd name="T18" fmla="*/ 603 w 1119"/>
                <a:gd name="T19" fmla="*/ 567 h 731"/>
                <a:gd name="T20" fmla="*/ 606 w 1119"/>
                <a:gd name="T21" fmla="*/ 490 h 731"/>
                <a:gd name="T22" fmla="*/ 555 w 1119"/>
                <a:gd name="T23" fmla="*/ 527 h 731"/>
                <a:gd name="T24" fmla="*/ 534 w 1119"/>
                <a:gd name="T25" fmla="*/ 588 h 731"/>
                <a:gd name="T26" fmla="*/ 391 w 1119"/>
                <a:gd name="T27" fmla="*/ 651 h 731"/>
                <a:gd name="T28" fmla="*/ 235 w 1119"/>
                <a:gd name="T29" fmla="*/ 617 h 731"/>
                <a:gd name="T30" fmla="*/ 225 w 1119"/>
                <a:gd name="T31" fmla="*/ 593 h 731"/>
                <a:gd name="T32" fmla="*/ 219 w 1119"/>
                <a:gd name="T33" fmla="*/ 548 h 731"/>
                <a:gd name="T34" fmla="*/ 209 w 1119"/>
                <a:gd name="T35" fmla="*/ 490 h 731"/>
                <a:gd name="T36" fmla="*/ 74 w 1119"/>
                <a:gd name="T37" fmla="*/ 530 h 731"/>
                <a:gd name="T38" fmla="*/ 2 w 1119"/>
                <a:gd name="T39" fmla="*/ 583 h 731"/>
                <a:gd name="T40" fmla="*/ 42 w 1119"/>
                <a:gd name="T41" fmla="*/ 543 h 731"/>
                <a:gd name="T42" fmla="*/ 129 w 1119"/>
                <a:gd name="T43" fmla="*/ 368 h 731"/>
                <a:gd name="T44" fmla="*/ 193 w 1119"/>
                <a:gd name="T45" fmla="*/ 278 h 731"/>
                <a:gd name="T46" fmla="*/ 285 w 1119"/>
                <a:gd name="T47" fmla="*/ 172 h 731"/>
                <a:gd name="T48" fmla="*/ 267 w 1119"/>
                <a:gd name="T49" fmla="*/ 138 h 731"/>
                <a:gd name="T50" fmla="*/ 267 w 1119"/>
                <a:gd name="T51" fmla="*/ 119 h 731"/>
                <a:gd name="T52" fmla="*/ 410 w 1119"/>
                <a:gd name="T53" fmla="*/ 96 h 731"/>
                <a:gd name="T54" fmla="*/ 431 w 1119"/>
                <a:gd name="T55" fmla="*/ 93 h 731"/>
                <a:gd name="T56" fmla="*/ 555 w 1119"/>
                <a:gd name="T57" fmla="*/ 90 h 731"/>
                <a:gd name="T58" fmla="*/ 627 w 1119"/>
                <a:gd name="T59" fmla="*/ 85 h 731"/>
                <a:gd name="T60" fmla="*/ 606 w 1119"/>
                <a:gd name="T61" fmla="*/ 74 h 731"/>
                <a:gd name="T62" fmla="*/ 677 w 1119"/>
                <a:gd name="T63" fmla="*/ 64 h 731"/>
                <a:gd name="T64" fmla="*/ 696 w 1119"/>
                <a:gd name="T65" fmla="*/ 53 h 731"/>
                <a:gd name="T66" fmla="*/ 807 w 1119"/>
                <a:gd name="T67" fmla="*/ 77 h 731"/>
                <a:gd name="T68" fmla="*/ 876 w 1119"/>
                <a:gd name="T69" fmla="*/ 125 h 731"/>
                <a:gd name="T70" fmla="*/ 884 w 1119"/>
                <a:gd name="T71" fmla="*/ 180 h 731"/>
                <a:gd name="T72" fmla="*/ 950 w 1119"/>
                <a:gd name="T73" fmla="*/ 302 h 731"/>
                <a:gd name="T74" fmla="*/ 995 w 1119"/>
                <a:gd name="T75" fmla="*/ 355 h 731"/>
                <a:gd name="T76" fmla="*/ 1093 w 1119"/>
                <a:gd name="T77" fmla="*/ 315 h 731"/>
                <a:gd name="T78" fmla="*/ 1090 w 1119"/>
                <a:gd name="T79" fmla="*/ 3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9" h="731">
                  <a:moveTo>
                    <a:pt x="1090" y="355"/>
                  </a:moveTo>
                  <a:cubicBezTo>
                    <a:pt x="1088" y="366"/>
                    <a:pt x="1090" y="379"/>
                    <a:pt x="1085" y="389"/>
                  </a:cubicBezTo>
                  <a:cubicBezTo>
                    <a:pt x="1082" y="400"/>
                    <a:pt x="1074" y="408"/>
                    <a:pt x="1069" y="418"/>
                  </a:cubicBezTo>
                  <a:cubicBezTo>
                    <a:pt x="1069" y="424"/>
                    <a:pt x="1119" y="461"/>
                    <a:pt x="1088" y="471"/>
                  </a:cubicBezTo>
                  <a:cubicBezTo>
                    <a:pt x="1032" y="485"/>
                    <a:pt x="1051" y="408"/>
                    <a:pt x="1003" y="442"/>
                  </a:cubicBezTo>
                  <a:cubicBezTo>
                    <a:pt x="966" y="469"/>
                    <a:pt x="1013" y="498"/>
                    <a:pt x="1019" y="511"/>
                  </a:cubicBezTo>
                  <a:cubicBezTo>
                    <a:pt x="1021" y="522"/>
                    <a:pt x="1006" y="530"/>
                    <a:pt x="1006" y="540"/>
                  </a:cubicBezTo>
                  <a:cubicBezTo>
                    <a:pt x="1008" y="551"/>
                    <a:pt x="1019" y="556"/>
                    <a:pt x="1024" y="564"/>
                  </a:cubicBezTo>
                  <a:cubicBezTo>
                    <a:pt x="1027" y="575"/>
                    <a:pt x="1006" y="585"/>
                    <a:pt x="995" y="580"/>
                  </a:cubicBezTo>
                  <a:cubicBezTo>
                    <a:pt x="976" y="569"/>
                    <a:pt x="987" y="527"/>
                    <a:pt x="966" y="524"/>
                  </a:cubicBezTo>
                  <a:cubicBezTo>
                    <a:pt x="894" y="511"/>
                    <a:pt x="929" y="564"/>
                    <a:pt x="886" y="551"/>
                  </a:cubicBezTo>
                  <a:cubicBezTo>
                    <a:pt x="818" y="535"/>
                    <a:pt x="860" y="482"/>
                    <a:pt x="826" y="477"/>
                  </a:cubicBezTo>
                  <a:cubicBezTo>
                    <a:pt x="781" y="469"/>
                    <a:pt x="810" y="540"/>
                    <a:pt x="810" y="546"/>
                  </a:cubicBezTo>
                  <a:cubicBezTo>
                    <a:pt x="799" y="593"/>
                    <a:pt x="736" y="609"/>
                    <a:pt x="736" y="667"/>
                  </a:cubicBezTo>
                  <a:cubicBezTo>
                    <a:pt x="736" y="694"/>
                    <a:pt x="788" y="683"/>
                    <a:pt x="743" y="718"/>
                  </a:cubicBezTo>
                  <a:cubicBezTo>
                    <a:pt x="728" y="731"/>
                    <a:pt x="722" y="686"/>
                    <a:pt x="712" y="673"/>
                  </a:cubicBezTo>
                  <a:cubicBezTo>
                    <a:pt x="704" y="665"/>
                    <a:pt x="685" y="670"/>
                    <a:pt x="683" y="659"/>
                  </a:cubicBezTo>
                  <a:cubicBezTo>
                    <a:pt x="680" y="649"/>
                    <a:pt x="698" y="641"/>
                    <a:pt x="701" y="630"/>
                  </a:cubicBezTo>
                  <a:cubicBezTo>
                    <a:pt x="701" y="625"/>
                    <a:pt x="696" y="620"/>
                    <a:pt x="693" y="620"/>
                  </a:cubicBezTo>
                  <a:cubicBezTo>
                    <a:pt x="664" y="609"/>
                    <a:pt x="622" y="601"/>
                    <a:pt x="603" y="567"/>
                  </a:cubicBezTo>
                  <a:cubicBezTo>
                    <a:pt x="601" y="556"/>
                    <a:pt x="608" y="546"/>
                    <a:pt x="608" y="538"/>
                  </a:cubicBezTo>
                  <a:cubicBezTo>
                    <a:pt x="608" y="522"/>
                    <a:pt x="611" y="506"/>
                    <a:pt x="606" y="490"/>
                  </a:cubicBezTo>
                  <a:cubicBezTo>
                    <a:pt x="603" y="487"/>
                    <a:pt x="598" y="493"/>
                    <a:pt x="593" y="495"/>
                  </a:cubicBezTo>
                  <a:cubicBezTo>
                    <a:pt x="579" y="506"/>
                    <a:pt x="569" y="516"/>
                    <a:pt x="555" y="527"/>
                  </a:cubicBezTo>
                  <a:cubicBezTo>
                    <a:pt x="542" y="538"/>
                    <a:pt x="521" y="543"/>
                    <a:pt x="516" y="559"/>
                  </a:cubicBezTo>
                  <a:cubicBezTo>
                    <a:pt x="513" y="569"/>
                    <a:pt x="537" y="575"/>
                    <a:pt x="534" y="588"/>
                  </a:cubicBezTo>
                  <a:cubicBezTo>
                    <a:pt x="534" y="601"/>
                    <a:pt x="460" y="678"/>
                    <a:pt x="458" y="678"/>
                  </a:cubicBezTo>
                  <a:cubicBezTo>
                    <a:pt x="434" y="678"/>
                    <a:pt x="415" y="646"/>
                    <a:pt x="391" y="651"/>
                  </a:cubicBezTo>
                  <a:cubicBezTo>
                    <a:pt x="357" y="659"/>
                    <a:pt x="285" y="712"/>
                    <a:pt x="259" y="665"/>
                  </a:cubicBezTo>
                  <a:cubicBezTo>
                    <a:pt x="248" y="649"/>
                    <a:pt x="248" y="630"/>
                    <a:pt x="235" y="617"/>
                  </a:cubicBezTo>
                  <a:cubicBezTo>
                    <a:pt x="233" y="612"/>
                    <a:pt x="222" y="628"/>
                    <a:pt x="219" y="622"/>
                  </a:cubicBezTo>
                  <a:cubicBezTo>
                    <a:pt x="217" y="614"/>
                    <a:pt x="230" y="601"/>
                    <a:pt x="225" y="593"/>
                  </a:cubicBezTo>
                  <a:cubicBezTo>
                    <a:pt x="222" y="585"/>
                    <a:pt x="206" y="593"/>
                    <a:pt x="201" y="588"/>
                  </a:cubicBezTo>
                  <a:cubicBezTo>
                    <a:pt x="185" y="561"/>
                    <a:pt x="222" y="564"/>
                    <a:pt x="219" y="548"/>
                  </a:cubicBezTo>
                  <a:cubicBezTo>
                    <a:pt x="217" y="535"/>
                    <a:pt x="201" y="530"/>
                    <a:pt x="201" y="516"/>
                  </a:cubicBezTo>
                  <a:cubicBezTo>
                    <a:pt x="198" y="508"/>
                    <a:pt x="219" y="493"/>
                    <a:pt x="209" y="490"/>
                  </a:cubicBezTo>
                  <a:cubicBezTo>
                    <a:pt x="174" y="474"/>
                    <a:pt x="100" y="474"/>
                    <a:pt x="76" y="511"/>
                  </a:cubicBezTo>
                  <a:cubicBezTo>
                    <a:pt x="71" y="516"/>
                    <a:pt x="74" y="522"/>
                    <a:pt x="74" y="530"/>
                  </a:cubicBezTo>
                  <a:cubicBezTo>
                    <a:pt x="76" y="535"/>
                    <a:pt x="90" y="540"/>
                    <a:pt x="87" y="546"/>
                  </a:cubicBezTo>
                  <a:cubicBezTo>
                    <a:pt x="71" y="577"/>
                    <a:pt x="34" y="591"/>
                    <a:pt x="2" y="583"/>
                  </a:cubicBezTo>
                  <a:cubicBezTo>
                    <a:pt x="0" y="583"/>
                    <a:pt x="13" y="577"/>
                    <a:pt x="13" y="572"/>
                  </a:cubicBezTo>
                  <a:cubicBezTo>
                    <a:pt x="13" y="538"/>
                    <a:pt x="39" y="551"/>
                    <a:pt x="42" y="543"/>
                  </a:cubicBezTo>
                  <a:cubicBezTo>
                    <a:pt x="55" y="501"/>
                    <a:pt x="21" y="463"/>
                    <a:pt x="53" y="424"/>
                  </a:cubicBezTo>
                  <a:cubicBezTo>
                    <a:pt x="71" y="397"/>
                    <a:pt x="119" y="397"/>
                    <a:pt x="129" y="368"/>
                  </a:cubicBezTo>
                  <a:cubicBezTo>
                    <a:pt x="137" y="352"/>
                    <a:pt x="121" y="328"/>
                    <a:pt x="129" y="310"/>
                  </a:cubicBezTo>
                  <a:cubicBezTo>
                    <a:pt x="140" y="289"/>
                    <a:pt x="177" y="297"/>
                    <a:pt x="193" y="278"/>
                  </a:cubicBezTo>
                  <a:cubicBezTo>
                    <a:pt x="211" y="262"/>
                    <a:pt x="233" y="209"/>
                    <a:pt x="256" y="191"/>
                  </a:cubicBezTo>
                  <a:cubicBezTo>
                    <a:pt x="270" y="180"/>
                    <a:pt x="283" y="209"/>
                    <a:pt x="285" y="172"/>
                  </a:cubicBezTo>
                  <a:cubicBezTo>
                    <a:pt x="285" y="159"/>
                    <a:pt x="246" y="186"/>
                    <a:pt x="243" y="172"/>
                  </a:cubicBezTo>
                  <a:cubicBezTo>
                    <a:pt x="238" y="159"/>
                    <a:pt x="259" y="148"/>
                    <a:pt x="267" y="138"/>
                  </a:cubicBezTo>
                  <a:cubicBezTo>
                    <a:pt x="267" y="138"/>
                    <a:pt x="272" y="141"/>
                    <a:pt x="272" y="138"/>
                  </a:cubicBezTo>
                  <a:cubicBezTo>
                    <a:pt x="272" y="133"/>
                    <a:pt x="262" y="122"/>
                    <a:pt x="267" y="119"/>
                  </a:cubicBezTo>
                  <a:cubicBezTo>
                    <a:pt x="341" y="98"/>
                    <a:pt x="309" y="199"/>
                    <a:pt x="399" y="106"/>
                  </a:cubicBezTo>
                  <a:cubicBezTo>
                    <a:pt x="402" y="106"/>
                    <a:pt x="407" y="101"/>
                    <a:pt x="410" y="96"/>
                  </a:cubicBezTo>
                  <a:lnTo>
                    <a:pt x="415" y="90"/>
                  </a:lnTo>
                  <a:cubicBezTo>
                    <a:pt x="420" y="88"/>
                    <a:pt x="426" y="88"/>
                    <a:pt x="431" y="93"/>
                  </a:cubicBezTo>
                  <a:cubicBezTo>
                    <a:pt x="434" y="96"/>
                    <a:pt x="415" y="98"/>
                    <a:pt x="418" y="103"/>
                  </a:cubicBezTo>
                  <a:cubicBezTo>
                    <a:pt x="426" y="119"/>
                    <a:pt x="548" y="90"/>
                    <a:pt x="555" y="90"/>
                  </a:cubicBezTo>
                  <a:cubicBezTo>
                    <a:pt x="608" y="88"/>
                    <a:pt x="561" y="138"/>
                    <a:pt x="627" y="103"/>
                  </a:cubicBezTo>
                  <a:cubicBezTo>
                    <a:pt x="630" y="101"/>
                    <a:pt x="622" y="88"/>
                    <a:pt x="627" y="85"/>
                  </a:cubicBezTo>
                  <a:cubicBezTo>
                    <a:pt x="635" y="80"/>
                    <a:pt x="664" y="77"/>
                    <a:pt x="653" y="74"/>
                  </a:cubicBezTo>
                  <a:cubicBezTo>
                    <a:pt x="638" y="72"/>
                    <a:pt x="622" y="77"/>
                    <a:pt x="606" y="74"/>
                  </a:cubicBezTo>
                  <a:cubicBezTo>
                    <a:pt x="598" y="72"/>
                    <a:pt x="643" y="0"/>
                    <a:pt x="683" y="40"/>
                  </a:cubicBezTo>
                  <a:cubicBezTo>
                    <a:pt x="688" y="45"/>
                    <a:pt x="675" y="56"/>
                    <a:pt x="677" y="64"/>
                  </a:cubicBezTo>
                  <a:cubicBezTo>
                    <a:pt x="680" y="69"/>
                    <a:pt x="691" y="72"/>
                    <a:pt x="696" y="69"/>
                  </a:cubicBezTo>
                  <a:cubicBezTo>
                    <a:pt x="701" y="66"/>
                    <a:pt x="693" y="48"/>
                    <a:pt x="696" y="53"/>
                  </a:cubicBezTo>
                  <a:cubicBezTo>
                    <a:pt x="706" y="58"/>
                    <a:pt x="706" y="77"/>
                    <a:pt x="717" y="82"/>
                  </a:cubicBezTo>
                  <a:cubicBezTo>
                    <a:pt x="717" y="82"/>
                    <a:pt x="804" y="77"/>
                    <a:pt x="807" y="77"/>
                  </a:cubicBezTo>
                  <a:cubicBezTo>
                    <a:pt x="833" y="82"/>
                    <a:pt x="852" y="109"/>
                    <a:pt x="876" y="122"/>
                  </a:cubicBezTo>
                  <a:lnTo>
                    <a:pt x="876" y="125"/>
                  </a:lnTo>
                  <a:cubicBezTo>
                    <a:pt x="876" y="143"/>
                    <a:pt x="910" y="148"/>
                    <a:pt x="900" y="175"/>
                  </a:cubicBezTo>
                  <a:cubicBezTo>
                    <a:pt x="897" y="180"/>
                    <a:pt x="886" y="178"/>
                    <a:pt x="884" y="180"/>
                  </a:cubicBezTo>
                  <a:cubicBezTo>
                    <a:pt x="876" y="193"/>
                    <a:pt x="849" y="289"/>
                    <a:pt x="855" y="291"/>
                  </a:cubicBezTo>
                  <a:cubicBezTo>
                    <a:pt x="860" y="294"/>
                    <a:pt x="947" y="302"/>
                    <a:pt x="950" y="302"/>
                  </a:cubicBezTo>
                  <a:cubicBezTo>
                    <a:pt x="955" y="307"/>
                    <a:pt x="942" y="315"/>
                    <a:pt x="947" y="321"/>
                  </a:cubicBezTo>
                  <a:cubicBezTo>
                    <a:pt x="961" y="336"/>
                    <a:pt x="976" y="347"/>
                    <a:pt x="995" y="355"/>
                  </a:cubicBezTo>
                  <a:cubicBezTo>
                    <a:pt x="1037" y="376"/>
                    <a:pt x="1045" y="305"/>
                    <a:pt x="1074" y="310"/>
                  </a:cubicBezTo>
                  <a:cubicBezTo>
                    <a:pt x="1082" y="310"/>
                    <a:pt x="1088" y="313"/>
                    <a:pt x="1093" y="315"/>
                  </a:cubicBezTo>
                  <a:lnTo>
                    <a:pt x="1090" y="339"/>
                  </a:lnTo>
                  <a:cubicBezTo>
                    <a:pt x="1088" y="347"/>
                    <a:pt x="1085" y="352"/>
                    <a:pt x="1090" y="355"/>
                  </a:cubicBezTo>
                  <a:close/>
                </a:path>
              </a:pathLst>
            </a:custGeom>
            <a:solidFill>
              <a:schemeClr val="accent1">
                <a:lumMod val="50000"/>
              </a:schemeClr>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4" name="Sweden"/>
            <p:cNvSpPr>
              <a:spLocks noEditPoints="1"/>
            </p:cNvSpPr>
            <p:nvPr/>
          </p:nvSpPr>
          <p:spPr bwMode="auto">
            <a:xfrm>
              <a:off x="4128546" y="1908526"/>
              <a:ext cx="652463" cy="1760538"/>
            </a:xfrm>
            <a:custGeom>
              <a:avLst/>
              <a:gdLst>
                <a:gd name="T0" fmla="*/ 524 w 1810"/>
                <a:gd name="T1" fmla="*/ 3473 h 4884"/>
                <a:gd name="T2" fmla="*/ 291 w 1810"/>
                <a:gd name="T3" fmla="*/ 3574 h 4884"/>
                <a:gd name="T4" fmla="*/ 651 w 1810"/>
                <a:gd name="T5" fmla="*/ 3786 h 4884"/>
                <a:gd name="T6" fmla="*/ 243 w 1810"/>
                <a:gd name="T7" fmla="*/ 4797 h 4884"/>
                <a:gd name="T8" fmla="*/ 185 w 1810"/>
                <a:gd name="T9" fmla="*/ 4617 h 4884"/>
                <a:gd name="T10" fmla="*/ 352 w 1810"/>
                <a:gd name="T11" fmla="*/ 4413 h 4884"/>
                <a:gd name="T12" fmla="*/ 214 w 1810"/>
                <a:gd name="T13" fmla="*/ 4214 h 4884"/>
                <a:gd name="T14" fmla="*/ 145 w 1810"/>
                <a:gd name="T15" fmla="*/ 3828 h 4884"/>
                <a:gd name="T16" fmla="*/ 95 w 1810"/>
                <a:gd name="T17" fmla="*/ 3388 h 4884"/>
                <a:gd name="T18" fmla="*/ 177 w 1810"/>
                <a:gd name="T19" fmla="*/ 2904 h 4884"/>
                <a:gd name="T20" fmla="*/ 135 w 1810"/>
                <a:gd name="T21" fmla="*/ 2292 h 4884"/>
                <a:gd name="T22" fmla="*/ 233 w 1810"/>
                <a:gd name="T23" fmla="*/ 1848 h 4884"/>
                <a:gd name="T24" fmla="*/ 463 w 1810"/>
                <a:gd name="T25" fmla="*/ 1204 h 4884"/>
                <a:gd name="T26" fmla="*/ 616 w 1810"/>
                <a:gd name="T27" fmla="*/ 641 h 4884"/>
                <a:gd name="T28" fmla="*/ 1080 w 1810"/>
                <a:gd name="T29" fmla="*/ 267 h 4884"/>
                <a:gd name="T30" fmla="*/ 1127 w 1810"/>
                <a:gd name="T31" fmla="*/ 8 h 4884"/>
                <a:gd name="T32" fmla="*/ 1522 w 1810"/>
                <a:gd name="T33" fmla="*/ 254 h 4884"/>
                <a:gd name="T34" fmla="*/ 1630 w 1810"/>
                <a:gd name="T35" fmla="*/ 580 h 4884"/>
                <a:gd name="T36" fmla="*/ 1739 w 1810"/>
                <a:gd name="T37" fmla="*/ 1048 h 4884"/>
                <a:gd name="T38" fmla="*/ 1548 w 1810"/>
                <a:gd name="T39" fmla="*/ 1144 h 4884"/>
                <a:gd name="T40" fmla="*/ 1519 w 1810"/>
                <a:gd name="T41" fmla="*/ 1183 h 4884"/>
                <a:gd name="T42" fmla="*/ 1498 w 1810"/>
                <a:gd name="T43" fmla="*/ 1318 h 4884"/>
                <a:gd name="T44" fmla="*/ 1400 w 1810"/>
                <a:gd name="T45" fmla="*/ 1856 h 4884"/>
                <a:gd name="T46" fmla="*/ 1313 w 1810"/>
                <a:gd name="T47" fmla="*/ 1922 h 4884"/>
                <a:gd name="T48" fmla="*/ 1170 w 1810"/>
                <a:gd name="T49" fmla="*/ 2036 h 4884"/>
                <a:gd name="T50" fmla="*/ 1146 w 1810"/>
                <a:gd name="T51" fmla="*/ 2067 h 4884"/>
                <a:gd name="T52" fmla="*/ 1114 w 1810"/>
                <a:gd name="T53" fmla="*/ 2195 h 4884"/>
                <a:gd name="T54" fmla="*/ 1077 w 1810"/>
                <a:gd name="T55" fmla="*/ 2290 h 4884"/>
                <a:gd name="T56" fmla="*/ 1027 w 1810"/>
                <a:gd name="T57" fmla="*/ 2409 h 4884"/>
                <a:gd name="T58" fmla="*/ 1040 w 1810"/>
                <a:gd name="T59" fmla="*/ 2615 h 4884"/>
                <a:gd name="T60" fmla="*/ 1003 w 1810"/>
                <a:gd name="T61" fmla="*/ 2801 h 4884"/>
                <a:gd name="T62" fmla="*/ 1024 w 1810"/>
                <a:gd name="T63" fmla="*/ 2944 h 4884"/>
                <a:gd name="T64" fmla="*/ 1220 w 1810"/>
                <a:gd name="T65" fmla="*/ 3034 h 4884"/>
                <a:gd name="T66" fmla="*/ 1313 w 1810"/>
                <a:gd name="T67" fmla="*/ 3116 h 4884"/>
                <a:gd name="T68" fmla="*/ 1273 w 1810"/>
                <a:gd name="T69" fmla="*/ 3378 h 4884"/>
                <a:gd name="T70" fmla="*/ 1130 w 1810"/>
                <a:gd name="T71" fmla="*/ 3248 h 4884"/>
                <a:gd name="T72" fmla="*/ 987 w 1810"/>
                <a:gd name="T73" fmla="*/ 3362 h 4884"/>
                <a:gd name="T74" fmla="*/ 939 w 1810"/>
                <a:gd name="T75" fmla="*/ 3383 h 4884"/>
                <a:gd name="T76" fmla="*/ 1117 w 1810"/>
                <a:gd name="T77" fmla="*/ 3441 h 4884"/>
                <a:gd name="T78" fmla="*/ 1299 w 1810"/>
                <a:gd name="T79" fmla="*/ 3357 h 4884"/>
                <a:gd name="T80" fmla="*/ 1231 w 1810"/>
                <a:gd name="T81" fmla="*/ 3505 h 4884"/>
                <a:gd name="T82" fmla="*/ 1069 w 1810"/>
                <a:gd name="T83" fmla="*/ 3621 h 4884"/>
                <a:gd name="T84" fmla="*/ 921 w 1810"/>
                <a:gd name="T85" fmla="*/ 3677 h 4884"/>
                <a:gd name="T86" fmla="*/ 1045 w 1810"/>
                <a:gd name="T87" fmla="*/ 3717 h 4884"/>
                <a:gd name="T88" fmla="*/ 1051 w 1810"/>
                <a:gd name="T89" fmla="*/ 3928 h 4884"/>
                <a:gd name="T90" fmla="*/ 1040 w 1810"/>
                <a:gd name="T91" fmla="*/ 4079 h 4884"/>
                <a:gd name="T92" fmla="*/ 1019 w 1810"/>
                <a:gd name="T93" fmla="*/ 4355 h 4884"/>
                <a:gd name="T94" fmla="*/ 884 w 1810"/>
                <a:gd name="T95" fmla="*/ 4529 h 4884"/>
                <a:gd name="T96" fmla="*/ 728 w 1810"/>
                <a:gd name="T97" fmla="*/ 4601 h 4884"/>
                <a:gd name="T98" fmla="*/ 455 w 1810"/>
                <a:gd name="T99" fmla="*/ 4860 h 4884"/>
                <a:gd name="T100" fmla="*/ 317 w 1810"/>
                <a:gd name="T101" fmla="*/ 4622 h 4884"/>
                <a:gd name="T102" fmla="*/ 1085 w 1810"/>
                <a:gd name="T103" fmla="*/ 4379 h 4884"/>
                <a:gd name="T104" fmla="*/ 1450 w 1810"/>
                <a:gd name="T105" fmla="*/ 4063 h 4884"/>
                <a:gd name="T106" fmla="*/ 1366 w 1810"/>
                <a:gd name="T107" fmla="*/ 4161 h 4884"/>
                <a:gd name="T108" fmla="*/ 1445 w 1810"/>
                <a:gd name="T109" fmla="*/ 3963 h 4884"/>
                <a:gd name="T110" fmla="*/ 1387 w 1810"/>
                <a:gd name="T111" fmla="*/ 1853 h 4884"/>
                <a:gd name="T112" fmla="*/ 201 w 1810"/>
                <a:gd name="T113" fmla="*/ 4667 h 4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0" h="4884">
                  <a:moveTo>
                    <a:pt x="286" y="4884"/>
                  </a:moveTo>
                  <a:cubicBezTo>
                    <a:pt x="291" y="4868"/>
                    <a:pt x="280" y="4860"/>
                    <a:pt x="264" y="4852"/>
                  </a:cubicBezTo>
                  <a:lnTo>
                    <a:pt x="254" y="4826"/>
                  </a:lnTo>
                  <a:cubicBezTo>
                    <a:pt x="275" y="4839"/>
                    <a:pt x="309" y="4847"/>
                    <a:pt x="299" y="4871"/>
                  </a:cubicBezTo>
                  <a:cubicBezTo>
                    <a:pt x="299" y="4876"/>
                    <a:pt x="293" y="4881"/>
                    <a:pt x="286" y="4884"/>
                  </a:cubicBezTo>
                  <a:close/>
                  <a:moveTo>
                    <a:pt x="524" y="3473"/>
                  </a:moveTo>
                  <a:cubicBezTo>
                    <a:pt x="526" y="3574"/>
                    <a:pt x="526" y="3632"/>
                    <a:pt x="447" y="3698"/>
                  </a:cubicBezTo>
                  <a:cubicBezTo>
                    <a:pt x="428" y="3714"/>
                    <a:pt x="418" y="3735"/>
                    <a:pt x="397" y="3743"/>
                  </a:cubicBezTo>
                  <a:cubicBezTo>
                    <a:pt x="378" y="3746"/>
                    <a:pt x="360" y="3725"/>
                    <a:pt x="341" y="3727"/>
                  </a:cubicBezTo>
                  <a:cubicBezTo>
                    <a:pt x="312" y="3733"/>
                    <a:pt x="301" y="3841"/>
                    <a:pt x="246" y="3807"/>
                  </a:cubicBezTo>
                  <a:cubicBezTo>
                    <a:pt x="230" y="3799"/>
                    <a:pt x="275" y="3754"/>
                    <a:pt x="275" y="3719"/>
                  </a:cubicBezTo>
                  <a:cubicBezTo>
                    <a:pt x="275" y="3701"/>
                    <a:pt x="214" y="3584"/>
                    <a:pt x="291" y="3574"/>
                  </a:cubicBezTo>
                  <a:cubicBezTo>
                    <a:pt x="309" y="3571"/>
                    <a:pt x="328" y="3598"/>
                    <a:pt x="344" y="3587"/>
                  </a:cubicBezTo>
                  <a:lnTo>
                    <a:pt x="357" y="3489"/>
                  </a:lnTo>
                  <a:cubicBezTo>
                    <a:pt x="399" y="3433"/>
                    <a:pt x="476" y="3455"/>
                    <a:pt x="524" y="3473"/>
                  </a:cubicBezTo>
                  <a:close/>
                  <a:moveTo>
                    <a:pt x="691" y="3632"/>
                  </a:moveTo>
                  <a:cubicBezTo>
                    <a:pt x="696" y="3682"/>
                    <a:pt x="714" y="3722"/>
                    <a:pt x="675" y="3762"/>
                  </a:cubicBezTo>
                  <a:cubicBezTo>
                    <a:pt x="667" y="3770"/>
                    <a:pt x="656" y="3775"/>
                    <a:pt x="651" y="3786"/>
                  </a:cubicBezTo>
                  <a:cubicBezTo>
                    <a:pt x="638" y="3815"/>
                    <a:pt x="640" y="3849"/>
                    <a:pt x="630" y="3881"/>
                  </a:cubicBezTo>
                  <a:lnTo>
                    <a:pt x="595" y="3958"/>
                  </a:lnTo>
                  <a:cubicBezTo>
                    <a:pt x="526" y="3934"/>
                    <a:pt x="630" y="3666"/>
                    <a:pt x="691" y="3632"/>
                  </a:cubicBezTo>
                  <a:close/>
                  <a:moveTo>
                    <a:pt x="243" y="4797"/>
                  </a:moveTo>
                  <a:lnTo>
                    <a:pt x="243" y="4797"/>
                  </a:lnTo>
                  <a:lnTo>
                    <a:pt x="243" y="4797"/>
                  </a:lnTo>
                  <a:lnTo>
                    <a:pt x="243" y="4797"/>
                  </a:lnTo>
                  <a:close/>
                  <a:moveTo>
                    <a:pt x="296" y="4762"/>
                  </a:moveTo>
                  <a:cubicBezTo>
                    <a:pt x="333" y="4720"/>
                    <a:pt x="291" y="4723"/>
                    <a:pt x="288" y="4670"/>
                  </a:cubicBezTo>
                  <a:cubicBezTo>
                    <a:pt x="288" y="4654"/>
                    <a:pt x="304" y="4643"/>
                    <a:pt x="307" y="4627"/>
                  </a:cubicBezTo>
                  <a:cubicBezTo>
                    <a:pt x="307" y="4622"/>
                    <a:pt x="296" y="4617"/>
                    <a:pt x="293" y="4611"/>
                  </a:cubicBezTo>
                  <a:cubicBezTo>
                    <a:pt x="259" y="4606"/>
                    <a:pt x="214" y="4596"/>
                    <a:pt x="185" y="4617"/>
                  </a:cubicBezTo>
                  <a:cubicBezTo>
                    <a:pt x="214" y="4580"/>
                    <a:pt x="264" y="4590"/>
                    <a:pt x="304" y="4598"/>
                  </a:cubicBezTo>
                  <a:cubicBezTo>
                    <a:pt x="283" y="4564"/>
                    <a:pt x="270" y="4537"/>
                    <a:pt x="275" y="4532"/>
                  </a:cubicBezTo>
                  <a:cubicBezTo>
                    <a:pt x="286" y="4508"/>
                    <a:pt x="323" y="4561"/>
                    <a:pt x="346" y="4551"/>
                  </a:cubicBezTo>
                  <a:cubicBezTo>
                    <a:pt x="368" y="4543"/>
                    <a:pt x="293" y="4511"/>
                    <a:pt x="304" y="4490"/>
                  </a:cubicBezTo>
                  <a:cubicBezTo>
                    <a:pt x="312" y="4471"/>
                    <a:pt x="349" y="4492"/>
                    <a:pt x="357" y="4476"/>
                  </a:cubicBezTo>
                  <a:cubicBezTo>
                    <a:pt x="370" y="4458"/>
                    <a:pt x="362" y="4431"/>
                    <a:pt x="352" y="4413"/>
                  </a:cubicBezTo>
                  <a:cubicBezTo>
                    <a:pt x="346" y="4402"/>
                    <a:pt x="331" y="4410"/>
                    <a:pt x="320" y="4408"/>
                  </a:cubicBezTo>
                  <a:cubicBezTo>
                    <a:pt x="299" y="4400"/>
                    <a:pt x="304" y="4363"/>
                    <a:pt x="288" y="4344"/>
                  </a:cubicBezTo>
                  <a:cubicBezTo>
                    <a:pt x="278" y="4331"/>
                    <a:pt x="256" y="4331"/>
                    <a:pt x="246" y="4318"/>
                  </a:cubicBezTo>
                  <a:cubicBezTo>
                    <a:pt x="241" y="4307"/>
                    <a:pt x="248" y="4294"/>
                    <a:pt x="243" y="4283"/>
                  </a:cubicBezTo>
                  <a:cubicBezTo>
                    <a:pt x="238" y="4270"/>
                    <a:pt x="206" y="4228"/>
                    <a:pt x="206" y="4225"/>
                  </a:cubicBezTo>
                  <a:cubicBezTo>
                    <a:pt x="206" y="4220"/>
                    <a:pt x="217" y="4217"/>
                    <a:pt x="214" y="4214"/>
                  </a:cubicBezTo>
                  <a:cubicBezTo>
                    <a:pt x="211" y="4209"/>
                    <a:pt x="201" y="4212"/>
                    <a:pt x="196" y="4209"/>
                  </a:cubicBezTo>
                  <a:cubicBezTo>
                    <a:pt x="182" y="4198"/>
                    <a:pt x="172" y="4183"/>
                    <a:pt x="164" y="4169"/>
                  </a:cubicBezTo>
                  <a:cubicBezTo>
                    <a:pt x="151" y="4146"/>
                    <a:pt x="166" y="4082"/>
                    <a:pt x="148" y="4053"/>
                  </a:cubicBezTo>
                  <a:cubicBezTo>
                    <a:pt x="143" y="4045"/>
                    <a:pt x="124" y="4056"/>
                    <a:pt x="116" y="4048"/>
                  </a:cubicBezTo>
                  <a:cubicBezTo>
                    <a:pt x="108" y="4037"/>
                    <a:pt x="111" y="4018"/>
                    <a:pt x="111" y="4003"/>
                  </a:cubicBezTo>
                  <a:cubicBezTo>
                    <a:pt x="105" y="3963"/>
                    <a:pt x="180" y="3870"/>
                    <a:pt x="145" y="3828"/>
                  </a:cubicBezTo>
                  <a:cubicBezTo>
                    <a:pt x="98" y="3767"/>
                    <a:pt x="124" y="3931"/>
                    <a:pt x="23" y="3831"/>
                  </a:cubicBezTo>
                  <a:cubicBezTo>
                    <a:pt x="8" y="3815"/>
                    <a:pt x="34" y="3767"/>
                    <a:pt x="34" y="3748"/>
                  </a:cubicBezTo>
                  <a:cubicBezTo>
                    <a:pt x="31" y="3717"/>
                    <a:pt x="0" y="3598"/>
                    <a:pt x="0" y="3598"/>
                  </a:cubicBezTo>
                  <a:cubicBezTo>
                    <a:pt x="10" y="3584"/>
                    <a:pt x="37" y="3608"/>
                    <a:pt x="53" y="3606"/>
                  </a:cubicBezTo>
                  <a:cubicBezTo>
                    <a:pt x="60" y="3632"/>
                    <a:pt x="71" y="3658"/>
                    <a:pt x="95" y="3624"/>
                  </a:cubicBezTo>
                  <a:cubicBezTo>
                    <a:pt x="153" y="3542"/>
                    <a:pt x="79" y="3436"/>
                    <a:pt x="95" y="3388"/>
                  </a:cubicBezTo>
                  <a:cubicBezTo>
                    <a:pt x="100" y="3370"/>
                    <a:pt x="127" y="3367"/>
                    <a:pt x="135" y="3351"/>
                  </a:cubicBezTo>
                  <a:cubicBezTo>
                    <a:pt x="140" y="3341"/>
                    <a:pt x="135" y="3328"/>
                    <a:pt x="129" y="3317"/>
                  </a:cubicBezTo>
                  <a:cubicBezTo>
                    <a:pt x="129" y="3309"/>
                    <a:pt x="116" y="3306"/>
                    <a:pt x="119" y="3301"/>
                  </a:cubicBezTo>
                  <a:cubicBezTo>
                    <a:pt x="124" y="3283"/>
                    <a:pt x="209" y="3277"/>
                    <a:pt x="233" y="3216"/>
                  </a:cubicBezTo>
                  <a:lnTo>
                    <a:pt x="230" y="3140"/>
                  </a:lnTo>
                  <a:cubicBezTo>
                    <a:pt x="259" y="2989"/>
                    <a:pt x="190" y="3018"/>
                    <a:pt x="177" y="2904"/>
                  </a:cubicBezTo>
                  <a:cubicBezTo>
                    <a:pt x="174" y="2878"/>
                    <a:pt x="227" y="2891"/>
                    <a:pt x="248" y="2872"/>
                  </a:cubicBezTo>
                  <a:lnTo>
                    <a:pt x="278" y="2766"/>
                  </a:lnTo>
                  <a:cubicBezTo>
                    <a:pt x="267" y="2700"/>
                    <a:pt x="166" y="2705"/>
                    <a:pt x="151" y="2645"/>
                  </a:cubicBezTo>
                  <a:cubicBezTo>
                    <a:pt x="137" y="2589"/>
                    <a:pt x="180" y="2515"/>
                    <a:pt x="174" y="2457"/>
                  </a:cubicBezTo>
                  <a:cubicBezTo>
                    <a:pt x="169" y="2417"/>
                    <a:pt x="127" y="2382"/>
                    <a:pt x="124" y="2343"/>
                  </a:cubicBezTo>
                  <a:cubicBezTo>
                    <a:pt x="121" y="2327"/>
                    <a:pt x="135" y="2308"/>
                    <a:pt x="135" y="2292"/>
                  </a:cubicBezTo>
                  <a:cubicBezTo>
                    <a:pt x="132" y="2274"/>
                    <a:pt x="121" y="2258"/>
                    <a:pt x="124" y="2240"/>
                  </a:cubicBezTo>
                  <a:cubicBezTo>
                    <a:pt x="124" y="2224"/>
                    <a:pt x="143" y="2213"/>
                    <a:pt x="143" y="2197"/>
                  </a:cubicBezTo>
                  <a:cubicBezTo>
                    <a:pt x="143" y="1877"/>
                    <a:pt x="103" y="2433"/>
                    <a:pt x="103" y="2112"/>
                  </a:cubicBezTo>
                  <a:cubicBezTo>
                    <a:pt x="103" y="2083"/>
                    <a:pt x="140" y="2065"/>
                    <a:pt x="143" y="2036"/>
                  </a:cubicBezTo>
                  <a:cubicBezTo>
                    <a:pt x="145" y="2025"/>
                    <a:pt x="129" y="2014"/>
                    <a:pt x="132" y="2001"/>
                  </a:cubicBezTo>
                  <a:cubicBezTo>
                    <a:pt x="140" y="1959"/>
                    <a:pt x="198" y="1869"/>
                    <a:pt x="233" y="1848"/>
                  </a:cubicBezTo>
                  <a:cubicBezTo>
                    <a:pt x="341" y="1779"/>
                    <a:pt x="413" y="1903"/>
                    <a:pt x="431" y="1779"/>
                  </a:cubicBezTo>
                  <a:cubicBezTo>
                    <a:pt x="450" y="1649"/>
                    <a:pt x="338" y="1676"/>
                    <a:pt x="354" y="1628"/>
                  </a:cubicBezTo>
                  <a:cubicBezTo>
                    <a:pt x="378" y="1554"/>
                    <a:pt x="415" y="1480"/>
                    <a:pt x="439" y="1408"/>
                  </a:cubicBezTo>
                  <a:cubicBezTo>
                    <a:pt x="442" y="1398"/>
                    <a:pt x="455" y="1395"/>
                    <a:pt x="458" y="1384"/>
                  </a:cubicBezTo>
                  <a:lnTo>
                    <a:pt x="450" y="1287"/>
                  </a:lnTo>
                  <a:cubicBezTo>
                    <a:pt x="450" y="1284"/>
                    <a:pt x="463" y="1204"/>
                    <a:pt x="463" y="1204"/>
                  </a:cubicBezTo>
                  <a:lnTo>
                    <a:pt x="436" y="1101"/>
                  </a:lnTo>
                  <a:cubicBezTo>
                    <a:pt x="447" y="1077"/>
                    <a:pt x="489" y="1101"/>
                    <a:pt x="511" y="1091"/>
                  </a:cubicBezTo>
                  <a:lnTo>
                    <a:pt x="569" y="1040"/>
                  </a:lnTo>
                  <a:cubicBezTo>
                    <a:pt x="577" y="1016"/>
                    <a:pt x="542" y="995"/>
                    <a:pt x="548" y="971"/>
                  </a:cubicBezTo>
                  <a:cubicBezTo>
                    <a:pt x="563" y="924"/>
                    <a:pt x="651" y="821"/>
                    <a:pt x="667" y="776"/>
                  </a:cubicBezTo>
                  <a:cubicBezTo>
                    <a:pt x="696" y="704"/>
                    <a:pt x="627" y="699"/>
                    <a:pt x="616" y="641"/>
                  </a:cubicBezTo>
                  <a:cubicBezTo>
                    <a:pt x="608" y="593"/>
                    <a:pt x="638" y="622"/>
                    <a:pt x="653" y="604"/>
                  </a:cubicBezTo>
                  <a:cubicBezTo>
                    <a:pt x="675" y="577"/>
                    <a:pt x="675" y="540"/>
                    <a:pt x="680" y="511"/>
                  </a:cubicBezTo>
                  <a:cubicBezTo>
                    <a:pt x="683" y="490"/>
                    <a:pt x="733" y="397"/>
                    <a:pt x="749" y="397"/>
                  </a:cubicBezTo>
                  <a:lnTo>
                    <a:pt x="833" y="434"/>
                  </a:lnTo>
                  <a:cubicBezTo>
                    <a:pt x="886" y="413"/>
                    <a:pt x="820" y="262"/>
                    <a:pt x="836" y="241"/>
                  </a:cubicBezTo>
                  <a:cubicBezTo>
                    <a:pt x="873" y="193"/>
                    <a:pt x="1056" y="283"/>
                    <a:pt x="1080" y="267"/>
                  </a:cubicBezTo>
                  <a:cubicBezTo>
                    <a:pt x="1167" y="212"/>
                    <a:pt x="1074" y="217"/>
                    <a:pt x="1072" y="193"/>
                  </a:cubicBezTo>
                  <a:cubicBezTo>
                    <a:pt x="1064" y="161"/>
                    <a:pt x="1109" y="138"/>
                    <a:pt x="1109" y="106"/>
                  </a:cubicBezTo>
                  <a:cubicBezTo>
                    <a:pt x="1109" y="87"/>
                    <a:pt x="1104" y="69"/>
                    <a:pt x="1096" y="53"/>
                  </a:cubicBezTo>
                  <a:cubicBezTo>
                    <a:pt x="1088" y="40"/>
                    <a:pt x="1053" y="32"/>
                    <a:pt x="1061" y="18"/>
                  </a:cubicBezTo>
                  <a:cubicBezTo>
                    <a:pt x="1072" y="0"/>
                    <a:pt x="1101" y="13"/>
                    <a:pt x="1122" y="8"/>
                  </a:cubicBezTo>
                  <a:lnTo>
                    <a:pt x="1127" y="8"/>
                  </a:lnTo>
                  <a:cubicBezTo>
                    <a:pt x="1135" y="13"/>
                    <a:pt x="1149" y="13"/>
                    <a:pt x="1159" y="21"/>
                  </a:cubicBezTo>
                  <a:cubicBezTo>
                    <a:pt x="1191" y="42"/>
                    <a:pt x="1149" y="40"/>
                    <a:pt x="1170" y="53"/>
                  </a:cubicBezTo>
                  <a:cubicBezTo>
                    <a:pt x="1215" y="87"/>
                    <a:pt x="1291" y="151"/>
                    <a:pt x="1339" y="172"/>
                  </a:cubicBezTo>
                  <a:cubicBezTo>
                    <a:pt x="1395" y="196"/>
                    <a:pt x="1440" y="175"/>
                    <a:pt x="1490" y="225"/>
                  </a:cubicBezTo>
                  <a:cubicBezTo>
                    <a:pt x="1501" y="233"/>
                    <a:pt x="1493" y="257"/>
                    <a:pt x="1503" y="262"/>
                  </a:cubicBezTo>
                  <a:cubicBezTo>
                    <a:pt x="1511" y="265"/>
                    <a:pt x="1516" y="251"/>
                    <a:pt x="1522" y="254"/>
                  </a:cubicBezTo>
                  <a:cubicBezTo>
                    <a:pt x="1543" y="262"/>
                    <a:pt x="1551" y="288"/>
                    <a:pt x="1567" y="304"/>
                  </a:cubicBezTo>
                  <a:cubicBezTo>
                    <a:pt x="1572" y="310"/>
                    <a:pt x="1588" y="310"/>
                    <a:pt x="1585" y="318"/>
                  </a:cubicBezTo>
                  <a:cubicBezTo>
                    <a:pt x="1556" y="373"/>
                    <a:pt x="1588" y="376"/>
                    <a:pt x="1596" y="439"/>
                  </a:cubicBezTo>
                  <a:cubicBezTo>
                    <a:pt x="1599" y="450"/>
                    <a:pt x="1588" y="461"/>
                    <a:pt x="1588" y="471"/>
                  </a:cubicBezTo>
                  <a:cubicBezTo>
                    <a:pt x="1583" y="503"/>
                    <a:pt x="1622" y="479"/>
                    <a:pt x="1636" y="490"/>
                  </a:cubicBezTo>
                  <a:cubicBezTo>
                    <a:pt x="1670" y="516"/>
                    <a:pt x="1614" y="553"/>
                    <a:pt x="1630" y="580"/>
                  </a:cubicBezTo>
                  <a:cubicBezTo>
                    <a:pt x="1646" y="617"/>
                    <a:pt x="1710" y="651"/>
                    <a:pt x="1715" y="694"/>
                  </a:cubicBezTo>
                  <a:cubicBezTo>
                    <a:pt x="1718" y="725"/>
                    <a:pt x="1694" y="826"/>
                    <a:pt x="1697" y="839"/>
                  </a:cubicBezTo>
                  <a:cubicBezTo>
                    <a:pt x="1720" y="924"/>
                    <a:pt x="1779" y="953"/>
                    <a:pt x="1810" y="1022"/>
                  </a:cubicBezTo>
                  <a:cubicBezTo>
                    <a:pt x="1802" y="1032"/>
                    <a:pt x="1794" y="1046"/>
                    <a:pt x="1784" y="1051"/>
                  </a:cubicBezTo>
                  <a:cubicBezTo>
                    <a:pt x="1773" y="1056"/>
                    <a:pt x="1765" y="1030"/>
                    <a:pt x="1752" y="1032"/>
                  </a:cubicBezTo>
                  <a:cubicBezTo>
                    <a:pt x="1747" y="1035"/>
                    <a:pt x="1744" y="1048"/>
                    <a:pt x="1739" y="1048"/>
                  </a:cubicBezTo>
                  <a:cubicBezTo>
                    <a:pt x="1718" y="1051"/>
                    <a:pt x="1694" y="1032"/>
                    <a:pt x="1675" y="1043"/>
                  </a:cubicBezTo>
                  <a:cubicBezTo>
                    <a:pt x="1662" y="1051"/>
                    <a:pt x="1683" y="1083"/>
                    <a:pt x="1670" y="1091"/>
                  </a:cubicBezTo>
                  <a:cubicBezTo>
                    <a:pt x="1614" y="1125"/>
                    <a:pt x="1596" y="1061"/>
                    <a:pt x="1556" y="1054"/>
                  </a:cubicBezTo>
                  <a:cubicBezTo>
                    <a:pt x="1551" y="1054"/>
                    <a:pt x="1561" y="1069"/>
                    <a:pt x="1561" y="1077"/>
                  </a:cubicBezTo>
                  <a:cubicBezTo>
                    <a:pt x="1561" y="1083"/>
                    <a:pt x="1564" y="1088"/>
                    <a:pt x="1561" y="1093"/>
                  </a:cubicBezTo>
                  <a:cubicBezTo>
                    <a:pt x="1559" y="1112"/>
                    <a:pt x="1543" y="1128"/>
                    <a:pt x="1548" y="1144"/>
                  </a:cubicBezTo>
                  <a:cubicBezTo>
                    <a:pt x="1548" y="1146"/>
                    <a:pt x="1551" y="1149"/>
                    <a:pt x="1554" y="1151"/>
                  </a:cubicBezTo>
                  <a:cubicBezTo>
                    <a:pt x="1535" y="1146"/>
                    <a:pt x="1516" y="1144"/>
                    <a:pt x="1501" y="1136"/>
                  </a:cubicBezTo>
                  <a:cubicBezTo>
                    <a:pt x="1493" y="1133"/>
                    <a:pt x="1485" y="1112"/>
                    <a:pt x="1482" y="1120"/>
                  </a:cubicBezTo>
                  <a:cubicBezTo>
                    <a:pt x="1477" y="1149"/>
                    <a:pt x="1548" y="1138"/>
                    <a:pt x="1554" y="1167"/>
                  </a:cubicBezTo>
                  <a:cubicBezTo>
                    <a:pt x="1559" y="1183"/>
                    <a:pt x="1522" y="1173"/>
                    <a:pt x="1506" y="1181"/>
                  </a:cubicBezTo>
                  <a:cubicBezTo>
                    <a:pt x="1503" y="1183"/>
                    <a:pt x="1514" y="1183"/>
                    <a:pt x="1519" y="1183"/>
                  </a:cubicBezTo>
                  <a:cubicBezTo>
                    <a:pt x="1522" y="1186"/>
                    <a:pt x="1551" y="1204"/>
                    <a:pt x="1535" y="1218"/>
                  </a:cubicBezTo>
                  <a:cubicBezTo>
                    <a:pt x="1532" y="1220"/>
                    <a:pt x="1530" y="1204"/>
                    <a:pt x="1524" y="1207"/>
                  </a:cubicBezTo>
                  <a:cubicBezTo>
                    <a:pt x="1522" y="1210"/>
                    <a:pt x="1532" y="1220"/>
                    <a:pt x="1527" y="1223"/>
                  </a:cubicBezTo>
                  <a:cubicBezTo>
                    <a:pt x="1506" y="1236"/>
                    <a:pt x="1445" y="1223"/>
                    <a:pt x="1434" y="1263"/>
                  </a:cubicBezTo>
                  <a:cubicBezTo>
                    <a:pt x="1434" y="1271"/>
                    <a:pt x="1450" y="1263"/>
                    <a:pt x="1456" y="1265"/>
                  </a:cubicBezTo>
                  <a:cubicBezTo>
                    <a:pt x="1474" y="1279"/>
                    <a:pt x="1490" y="1297"/>
                    <a:pt x="1498" y="1318"/>
                  </a:cubicBezTo>
                  <a:cubicBezTo>
                    <a:pt x="1514" y="1366"/>
                    <a:pt x="1434" y="1387"/>
                    <a:pt x="1432" y="1440"/>
                  </a:cubicBezTo>
                  <a:cubicBezTo>
                    <a:pt x="1429" y="1504"/>
                    <a:pt x="1516" y="1509"/>
                    <a:pt x="1538" y="1557"/>
                  </a:cubicBezTo>
                  <a:cubicBezTo>
                    <a:pt x="1540" y="1559"/>
                    <a:pt x="1485" y="1628"/>
                    <a:pt x="1474" y="1652"/>
                  </a:cubicBezTo>
                  <a:cubicBezTo>
                    <a:pt x="1458" y="1684"/>
                    <a:pt x="1453" y="1813"/>
                    <a:pt x="1421" y="1819"/>
                  </a:cubicBezTo>
                  <a:cubicBezTo>
                    <a:pt x="1416" y="1819"/>
                    <a:pt x="1416" y="1800"/>
                    <a:pt x="1411" y="1803"/>
                  </a:cubicBezTo>
                  <a:cubicBezTo>
                    <a:pt x="1392" y="1805"/>
                    <a:pt x="1419" y="1848"/>
                    <a:pt x="1400" y="1856"/>
                  </a:cubicBezTo>
                  <a:cubicBezTo>
                    <a:pt x="1392" y="1861"/>
                    <a:pt x="1395" y="1824"/>
                    <a:pt x="1387" y="1829"/>
                  </a:cubicBezTo>
                  <a:cubicBezTo>
                    <a:pt x="1384" y="1829"/>
                    <a:pt x="1384" y="1832"/>
                    <a:pt x="1384" y="1834"/>
                  </a:cubicBezTo>
                  <a:lnTo>
                    <a:pt x="1381" y="1834"/>
                  </a:lnTo>
                  <a:cubicBezTo>
                    <a:pt x="1376" y="1842"/>
                    <a:pt x="1387" y="1858"/>
                    <a:pt x="1379" y="1864"/>
                  </a:cubicBezTo>
                  <a:cubicBezTo>
                    <a:pt x="1371" y="1874"/>
                    <a:pt x="1339" y="1869"/>
                    <a:pt x="1331" y="1885"/>
                  </a:cubicBezTo>
                  <a:cubicBezTo>
                    <a:pt x="1323" y="1895"/>
                    <a:pt x="1326" y="1917"/>
                    <a:pt x="1313" y="1922"/>
                  </a:cubicBezTo>
                  <a:cubicBezTo>
                    <a:pt x="1297" y="1927"/>
                    <a:pt x="1273" y="1898"/>
                    <a:pt x="1262" y="1911"/>
                  </a:cubicBezTo>
                  <a:cubicBezTo>
                    <a:pt x="1252" y="1927"/>
                    <a:pt x="1291" y="1948"/>
                    <a:pt x="1284" y="1967"/>
                  </a:cubicBezTo>
                  <a:cubicBezTo>
                    <a:pt x="1276" y="1980"/>
                    <a:pt x="1257" y="1940"/>
                    <a:pt x="1246" y="1948"/>
                  </a:cubicBezTo>
                  <a:cubicBezTo>
                    <a:pt x="1233" y="1959"/>
                    <a:pt x="1249" y="1980"/>
                    <a:pt x="1246" y="1996"/>
                  </a:cubicBezTo>
                  <a:cubicBezTo>
                    <a:pt x="1244" y="2014"/>
                    <a:pt x="1241" y="2041"/>
                    <a:pt x="1223" y="2052"/>
                  </a:cubicBezTo>
                  <a:cubicBezTo>
                    <a:pt x="1207" y="2060"/>
                    <a:pt x="1188" y="2033"/>
                    <a:pt x="1170" y="2036"/>
                  </a:cubicBezTo>
                  <a:cubicBezTo>
                    <a:pt x="1159" y="2036"/>
                    <a:pt x="1194" y="2044"/>
                    <a:pt x="1196" y="2054"/>
                  </a:cubicBezTo>
                  <a:cubicBezTo>
                    <a:pt x="1199" y="2060"/>
                    <a:pt x="1186" y="2062"/>
                    <a:pt x="1180" y="2062"/>
                  </a:cubicBezTo>
                  <a:cubicBezTo>
                    <a:pt x="1175" y="2062"/>
                    <a:pt x="1188" y="2049"/>
                    <a:pt x="1183" y="2044"/>
                  </a:cubicBezTo>
                  <a:cubicBezTo>
                    <a:pt x="1178" y="2041"/>
                    <a:pt x="1167" y="2041"/>
                    <a:pt x="1164" y="2046"/>
                  </a:cubicBezTo>
                  <a:cubicBezTo>
                    <a:pt x="1162" y="2054"/>
                    <a:pt x="1180" y="2062"/>
                    <a:pt x="1175" y="2070"/>
                  </a:cubicBezTo>
                  <a:cubicBezTo>
                    <a:pt x="1170" y="2075"/>
                    <a:pt x="1154" y="2060"/>
                    <a:pt x="1146" y="2067"/>
                  </a:cubicBezTo>
                  <a:cubicBezTo>
                    <a:pt x="1141" y="2073"/>
                    <a:pt x="1159" y="2075"/>
                    <a:pt x="1162" y="2083"/>
                  </a:cubicBezTo>
                  <a:cubicBezTo>
                    <a:pt x="1162" y="2086"/>
                    <a:pt x="1151" y="2081"/>
                    <a:pt x="1149" y="2083"/>
                  </a:cubicBezTo>
                  <a:cubicBezTo>
                    <a:pt x="1143" y="2094"/>
                    <a:pt x="1149" y="2112"/>
                    <a:pt x="1141" y="2120"/>
                  </a:cubicBezTo>
                  <a:cubicBezTo>
                    <a:pt x="1130" y="2131"/>
                    <a:pt x="1090" y="2123"/>
                    <a:pt x="1101" y="2131"/>
                  </a:cubicBezTo>
                  <a:cubicBezTo>
                    <a:pt x="1117" y="2144"/>
                    <a:pt x="1164" y="2123"/>
                    <a:pt x="1159" y="2142"/>
                  </a:cubicBezTo>
                  <a:cubicBezTo>
                    <a:pt x="1151" y="2163"/>
                    <a:pt x="1127" y="2176"/>
                    <a:pt x="1114" y="2195"/>
                  </a:cubicBezTo>
                  <a:cubicBezTo>
                    <a:pt x="1109" y="2200"/>
                    <a:pt x="1104" y="2210"/>
                    <a:pt x="1096" y="2213"/>
                  </a:cubicBezTo>
                  <a:cubicBezTo>
                    <a:pt x="1088" y="2216"/>
                    <a:pt x="1072" y="2213"/>
                    <a:pt x="1072" y="2205"/>
                  </a:cubicBezTo>
                  <a:cubicBezTo>
                    <a:pt x="1074" y="2197"/>
                    <a:pt x="1093" y="2202"/>
                    <a:pt x="1096" y="2195"/>
                  </a:cubicBezTo>
                  <a:cubicBezTo>
                    <a:pt x="1104" y="2179"/>
                    <a:pt x="1074" y="2200"/>
                    <a:pt x="1064" y="2202"/>
                  </a:cubicBezTo>
                  <a:cubicBezTo>
                    <a:pt x="1066" y="2210"/>
                    <a:pt x="1072" y="2218"/>
                    <a:pt x="1077" y="2226"/>
                  </a:cubicBezTo>
                  <a:cubicBezTo>
                    <a:pt x="1085" y="2245"/>
                    <a:pt x="1098" y="2295"/>
                    <a:pt x="1077" y="2290"/>
                  </a:cubicBezTo>
                  <a:cubicBezTo>
                    <a:pt x="1072" y="2290"/>
                    <a:pt x="1074" y="2263"/>
                    <a:pt x="1069" y="2269"/>
                  </a:cubicBezTo>
                  <a:cubicBezTo>
                    <a:pt x="1061" y="2282"/>
                    <a:pt x="1072" y="2303"/>
                    <a:pt x="1061" y="2316"/>
                  </a:cubicBezTo>
                  <a:cubicBezTo>
                    <a:pt x="1059" y="2324"/>
                    <a:pt x="1045" y="2314"/>
                    <a:pt x="1037" y="2314"/>
                  </a:cubicBezTo>
                  <a:cubicBezTo>
                    <a:pt x="1019" y="2316"/>
                    <a:pt x="995" y="2314"/>
                    <a:pt x="979" y="2324"/>
                  </a:cubicBezTo>
                  <a:cubicBezTo>
                    <a:pt x="937" y="2356"/>
                    <a:pt x="1008" y="2369"/>
                    <a:pt x="1040" y="2406"/>
                  </a:cubicBezTo>
                  <a:cubicBezTo>
                    <a:pt x="1043" y="2409"/>
                    <a:pt x="1029" y="2412"/>
                    <a:pt x="1027" y="2409"/>
                  </a:cubicBezTo>
                  <a:cubicBezTo>
                    <a:pt x="1027" y="2406"/>
                    <a:pt x="1019" y="2406"/>
                    <a:pt x="1019" y="2409"/>
                  </a:cubicBezTo>
                  <a:cubicBezTo>
                    <a:pt x="1016" y="2430"/>
                    <a:pt x="1021" y="2451"/>
                    <a:pt x="1019" y="2472"/>
                  </a:cubicBezTo>
                  <a:cubicBezTo>
                    <a:pt x="1016" y="2486"/>
                    <a:pt x="1006" y="2496"/>
                    <a:pt x="1003" y="2510"/>
                  </a:cubicBezTo>
                  <a:cubicBezTo>
                    <a:pt x="1000" y="2525"/>
                    <a:pt x="1000" y="2541"/>
                    <a:pt x="1006" y="2557"/>
                  </a:cubicBezTo>
                  <a:cubicBezTo>
                    <a:pt x="1006" y="2560"/>
                    <a:pt x="1014" y="2552"/>
                    <a:pt x="1016" y="2555"/>
                  </a:cubicBezTo>
                  <a:cubicBezTo>
                    <a:pt x="1027" y="2573"/>
                    <a:pt x="1056" y="2600"/>
                    <a:pt x="1040" y="2615"/>
                  </a:cubicBezTo>
                  <a:cubicBezTo>
                    <a:pt x="1024" y="2631"/>
                    <a:pt x="1000" y="2586"/>
                    <a:pt x="979" y="2594"/>
                  </a:cubicBezTo>
                  <a:cubicBezTo>
                    <a:pt x="918" y="2615"/>
                    <a:pt x="1021" y="2671"/>
                    <a:pt x="1014" y="2729"/>
                  </a:cubicBezTo>
                  <a:cubicBezTo>
                    <a:pt x="1014" y="2740"/>
                    <a:pt x="987" y="2724"/>
                    <a:pt x="987" y="2732"/>
                  </a:cubicBezTo>
                  <a:cubicBezTo>
                    <a:pt x="984" y="2745"/>
                    <a:pt x="1006" y="2748"/>
                    <a:pt x="1008" y="2758"/>
                  </a:cubicBezTo>
                  <a:cubicBezTo>
                    <a:pt x="1011" y="2764"/>
                    <a:pt x="998" y="2761"/>
                    <a:pt x="998" y="2766"/>
                  </a:cubicBezTo>
                  <a:cubicBezTo>
                    <a:pt x="998" y="2777"/>
                    <a:pt x="998" y="2790"/>
                    <a:pt x="1003" y="2801"/>
                  </a:cubicBezTo>
                  <a:cubicBezTo>
                    <a:pt x="1006" y="2811"/>
                    <a:pt x="1003" y="2825"/>
                    <a:pt x="1008" y="2835"/>
                  </a:cubicBezTo>
                  <a:cubicBezTo>
                    <a:pt x="1011" y="2840"/>
                    <a:pt x="1021" y="2830"/>
                    <a:pt x="1021" y="2835"/>
                  </a:cubicBezTo>
                  <a:cubicBezTo>
                    <a:pt x="1024" y="2838"/>
                    <a:pt x="1011" y="2838"/>
                    <a:pt x="1008" y="2840"/>
                  </a:cubicBezTo>
                  <a:cubicBezTo>
                    <a:pt x="1006" y="2846"/>
                    <a:pt x="1006" y="2854"/>
                    <a:pt x="1008" y="2859"/>
                  </a:cubicBezTo>
                  <a:cubicBezTo>
                    <a:pt x="1014" y="2872"/>
                    <a:pt x="1032" y="2880"/>
                    <a:pt x="1035" y="2896"/>
                  </a:cubicBezTo>
                  <a:cubicBezTo>
                    <a:pt x="1037" y="2912"/>
                    <a:pt x="1021" y="2928"/>
                    <a:pt x="1024" y="2944"/>
                  </a:cubicBezTo>
                  <a:cubicBezTo>
                    <a:pt x="1024" y="2949"/>
                    <a:pt x="1032" y="2941"/>
                    <a:pt x="1037" y="2944"/>
                  </a:cubicBezTo>
                  <a:cubicBezTo>
                    <a:pt x="1045" y="2946"/>
                    <a:pt x="1040" y="2965"/>
                    <a:pt x="1048" y="2965"/>
                  </a:cubicBezTo>
                  <a:cubicBezTo>
                    <a:pt x="1077" y="2965"/>
                    <a:pt x="1133" y="2949"/>
                    <a:pt x="1159" y="2965"/>
                  </a:cubicBezTo>
                  <a:cubicBezTo>
                    <a:pt x="1170" y="2970"/>
                    <a:pt x="1159" y="2989"/>
                    <a:pt x="1164" y="2999"/>
                  </a:cubicBezTo>
                  <a:cubicBezTo>
                    <a:pt x="1172" y="3015"/>
                    <a:pt x="1188" y="3026"/>
                    <a:pt x="1204" y="3036"/>
                  </a:cubicBezTo>
                  <a:cubicBezTo>
                    <a:pt x="1207" y="3039"/>
                    <a:pt x="1217" y="3028"/>
                    <a:pt x="1220" y="3034"/>
                  </a:cubicBezTo>
                  <a:cubicBezTo>
                    <a:pt x="1225" y="3039"/>
                    <a:pt x="1212" y="3050"/>
                    <a:pt x="1217" y="3052"/>
                  </a:cubicBezTo>
                  <a:cubicBezTo>
                    <a:pt x="1220" y="3052"/>
                    <a:pt x="1355" y="2999"/>
                    <a:pt x="1284" y="3079"/>
                  </a:cubicBezTo>
                  <a:cubicBezTo>
                    <a:pt x="1273" y="3092"/>
                    <a:pt x="1249" y="3055"/>
                    <a:pt x="1233" y="3060"/>
                  </a:cubicBezTo>
                  <a:cubicBezTo>
                    <a:pt x="1220" y="3065"/>
                    <a:pt x="1252" y="3076"/>
                    <a:pt x="1260" y="3087"/>
                  </a:cubicBezTo>
                  <a:cubicBezTo>
                    <a:pt x="1270" y="3103"/>
                    <a:pt x="1273" y="3126"/>
                    <a:pt x="1289" y="3137"/>
                  </a:cubicBezTo>
                  <a:cubicBezTo>
                    <a:pt x="1297" y="3140"/>
                    <a:pt x="1302" y="3110"/>
                    <a:pt x="1313" y="3116"/>
                  </a:cubicBezTo>
                  <a:cubicBezTo>
                    <a:pt x="1326" y="3121"/>
                    <a:pt x="1318" y="3145"/>
                    <a:pt x="1329" y="3153"/>
                  </a:cubicBezTo>
                  <a:cubicBezTo>
                    <a:pt x="1368" y="3198"/>
                    <a:pt x="1397" y="3169"/>
                    <a:pt x="1389" y="3240"/>
                  </a:cubicBezTo>
                  <a:cubicBezTo>
                    <a:pt x="1387" y="3267"/>
                    <a:pt x="1363" y="3238"/>
                    <a:pt x="1360" y="3238"/>
                  </a:cubicBezTo>
                  <a:cubicBezTo>
                    <a:pt x="1347" y="3240"/>
                    <a:pt x="1344" y="3256"/>
                    <a:pt x="1334" y="3264"/>
                  </a:cubicBezTo>
                  <a:cubicBezTo>
                    <a:pt x="1310" y="3290"/>
                    <a:pt x="1334" y="3314"/>
                    <a:pt x="1260" y="3349"/>
                  </a:cubicBezTo>
                  <a:cubicBezTo>
                    <a:pt x="1257" y="3351"/>
                    <a:pt x="1273" y="3375"/>
                    <a:pt x="1273" y="3378"/>
                  </a:cubicBezTo>
                  <a:cubicBezTo>
                    <a:pt x="1268" y="3386"/>
                    <a:pt x="1254" y="3373"/>
                    <a:pt x="1244" y="3375"/>
                  </a:cubicBezTo>
                  <a:cubicBezTo>
                    <a:pt x="1225" y="3378"/>
                    <a:pt x="1207" y="3394"/>
                    <a:pt x="1186" y="3394"/>
                  </a:cubicBezTo>
                  <a:cubicBezTo>
                    <a:pt x="1164" y="3394"/>
                    <a:pt x="1183" y="3354"/>
                    <a:pt x="1183" y="3335"/>
                  </a:cubicBezTo>
                  <a:cubicBezTo>
                    <a:pt x="1186" y="3317"/>
                    <a:pt x="1170" y="3320"/>
                    <a:pt x="1162" y="3309"/>
                  </a:cubicBezTo>
                  <a:cubicBezTo>
                    <a:pt x="1162" y="3306"/>
                    <a:pt x="1164" y="3301"/>
                    <a:pt x="1162" y="3296"/>
                  </a:cubicBezTo>
                  <a:cubicBezTo>
                    <a:pt x="1151" y="3280"/>
                    <a:pt x="1149" y="3256"/>
                    <a:pt x="1130" y="3248"/>
                  </a:cubicBezTo>
                  <a:cubicBezTo>
                    <a:pt x="1117" y="3243"/>
                    <a:pt x="1098" y="3256"/>
                    <a:pt x="1090" y="3269"/>
                  </a:cubicBezTo>
                  <a:cubicBezTo>
                    <a:pt x="1088" y="3277"/>
                    <a:pt x="1111" y="3267"/>
                    <a:pt x="1114" y="3272"/>
                  </a:cubicBezTo>
                  <a:cubicBezTo>
                    <a:pt x="1125" y="3290"/>
                    <a:pt x="1117" y="3314"/>
                    <a:pt x="1127" y="3330"/>
                  </a:cubicBezTo>
                  <a:cubicBezTo>
                    <a:pt x="1135" y="3343"/>
                    <a:pt x="1175" y="3341"/>
                    <a:pt x="1167" y="3354"/>
                  </a:cubicBezTo>
                  <a:cubicBezTo>
                    <a:pt x="1135" y="3415"/>
                    <a:pt x="1059" y="3322"/>
                    <a:pt x="1043" y="3328"/>
                  </a:cubicBezTo>
                  <a:cubicBezTo>
                    <a:pt x="1021" y="3333"/>
                    <a:pt x="1011" y="3362"/>
                    <a:pt x="987" y="3362"/>
                  </a:cubicBezTo>
                  <a:cubicBezTo>
                    <a:pt x="971" y="3362"/>
                    <a:pt x="969" y="3328"/>
                    <a:pt x="953" y="3330"/>
                  </a:cubicBezTo>
                  <a:cubicBezTo>
                    <a:pt x="939" y="3333"/>
                    <a:pt x="953" y="3359"/>
                    <a:pt x="945" y="3373"/>
                  </a:cubicBezTo>
                  <a:cubicBezTo>
                    <a:pt x="942" y="3378"/>
                    <a:pt x="934" y="3367"/>
                    <a:pt x="926" y="3367"/>
                  </a:cubicBezTo>
                  <a:cubicBezTo>
                    <a:pt x="905" y="3370"/>
                    <a:pt x="881" y="3370"/>
                    <a:pt x="863" y="3380"/>
                  </a:cubicBezTo>
                  <a:cubicBezTo>
                    <a:pt x="857" y="3383"/>
                    <a:pt x="871" y="3391"/>
                    <a:pt x="876" y="3396"/>
                  </a:cubicBezTo>
                  <a:cubicBezTo>
                    <a:pt x="897" y="3410"/>
                    <a:pt x="924" y="3388"/>
                    <a:pt x="939" y="3383"/>
                  </a:cubicBezTo>
                  <a:cubicBezTo>
                    <a:pt x="966" y="3380"/>
                    <a:pt x="992" y="3415"/>
                    <a:pt x="1016" y="3407"/>
                  </a:cubicBezTo>
                  <a:cubicBezTo>
                    <a:pt x="1027" y="3402"/>
                    <a:pt x="995" y="3370"/>
                    <a:pt x="1008" y="3373"/>
                  </a:cubicBezTo>
                  <a:cubicBezTo>
                    <a:pt x="1024" y="3373"/>
                    <a:pt x="1029" y="3402"/>
                    <a:pt x="1045" y="3410"/>
                  </a:cubicBezTo>
                  <a:cubicBezTo>
                    <a:pt x="1061" y="3415"/>
                    <a:pt x="1085" y="3396"/>
                    <a:pt x="1098" y="3410"/>
                  </a:cubicBezTo>
                  <a:cubicBezTo>
                    <a:pt x="1106" y="3418"/>
                    <a:pt x="1077" y="3433"/>
                    <a:pt x="1082" y="3447"/>
                  </a:cubicBezTo>
                  <a:cubicBezTo>
                    <a:pt x="1088" y="3455"/>
                    <a:pt x="1109" y="3449"/>
                    <a:pt x="1117" y="3441"/>
                  </a:cubicBezTo>
                  <a:cubicBezTo>
                    <a:pt x="1122" y="3436"/>
                    <a:pt x="1101" y="3423"/>
                    <a:pt x="1106" y="3420"/>
                  </a:cubicBezTo>
                  <a:cubicBezTo>
                    <a:pt x="1119" y="3415"/>
                    <a:pt x="1130" y="3431"/>
                    <a:pt x="1141" y="3433"/>
                  </a:cubicBezTo>
                  <a:cubicBezTo>
                    <a:pt x="1162" y="3439"/>
                    <a:pt x="1180" y="3452"/>
                    <a:pt x="1199" y="3444"/>
                  </a:cubicBezTo>
                  <a:cubicBezTo>
                    <a:pt x="1212" y="3439"/>
                    <a:pt x="1201" y="3410"/>
                    <a:pt x="1212" y="3402"/>
                  </a:cubicBezTo>
                  <a:cubicBezTo>
                    <a:pt x="1225" y="3394"/>
                    <a:pt x="1244" y="3410"/>
                    <a:pt x="1257" y="3402"/>
                  </a:cubicBezTo>
                  <a:cubicBezTo>
                    <a:pt x="1276" y="3394"/>
                    <a:pt x="1278" y="3359"/>
                    <a:pt x="1299" y="3357"/>
                  </a:cubicBezTo>
                  <a:cubicBezTo>
                    <a:pt x="1315" y="3354"/>
                    <a:pt x="1342" y="3380"/>
                    <a:pt x="1334" y="3394"/>
                  </a:cubicBezTo>
                  <a:cubicBezTo>
                    <a:pt x="1321" y="3412"/>
                    <a:pt x="1289" y="3394"/>
                    <a:pt x="1268" y="3402"/>
                  </a:cubicBezTo>
                  <a:cubicBezTo>
                    <a:pt x="1265" y="3402"/>
                    <a:pt x="1273" y="3410"/>
                    <a:pt x="1276" y="3412"/>
                  </a:cubicBezTo>
                  <a:cubicBezTo>
                    <a:pt x="1284" y="3428"/>
                    <a:pt x="1299" y="3444"/>
                    <a:pt x="1299" y="3463"/>
                  </a:cubicBezTo>
                  <a:cubicBezTo>
                    <a:pt x="1302" y="3468"/>
                    <a:pt x="1286" y="3460"/>
                    <a:pt x="1281" y="3465"/>
                  </a:cubicBezTo>
                  <a:cubicBezTo>
                    <a:pt x="1262" y="3476"/>
                    <a:pt x="1241" y="3486"/>
                    <a:pt x="1231" y="3505"/>
                  </a:cubicBezTo>
                  <a:cubicBezTo>
                    <a:pt x="1220" y="3523"/>
                    <a:pt x="1228" y="3547"/>
                    <a:pt x="1220" y="3566"/>
                  </a:cubicBezTo>
                  <a:cubicBezTo>
                    <a:pt x="1215" y="3576"/>
                    <a:pt x="1207" y="3526"/>
                    <a:pt x="1194" y="3531"/>
                  </a:cubicBezTo>
                  <a:cubicBezTo>
                    <a:pt x="1186" y="3537"/>
                    <a:pt x="1207" y="3566"/>
                    <a:pt x="1199" y="3561"/>
                  </a:cubicBezTo>
                  <a:cubicBezTo>
                    <a:pt x="1172" y="3550"/>
                    <a:pt x="1209" y="3460"/>
                    <a:pt x="1167" y="3465"/>
                  </a:cubicBezTo>
                  <a:cubicBezTo>
                    <a:pt x="1167" y="3465"/>
                    <a:pt x="1175" y="3582"/>
                    <a:pt x="1127" y="3616"/>
                  </a:cubicBezTo>
                  <a:cubicBezTo>
                    <a:pt x="1111" y="3627"/>
                    <a:pt x="1088" y="3619"/>
                    <a:pt x="1069" y="3621"/>
                  </a:cubicBezTo>
                  <a:cubicBezTo>
                    <a:pt x="1061" y="3624"/>
                    <a:pt x="1090" y="3629"/>
                    <a:pt x="1090" y="3637"/>
                  </a:cubicBezTo>
                  <a:cubicBezTo>
                    <a:pt x="1101" y="3669"/>
                    <a:pt x="1061" y="3648"/>
                    <a:pt x="1056" y="3653"/>
                  </a:cubicBezTo>
                  <a:cubicBezTo>
                    <a:pt x="1051" y="3656"/>
                    <a:pt x="1072" y="3656"/>
                    <a:pt x="1072" y="3664"/>
                  </a:cubicBezTo>
                  <a:cubicBezTo>
                    <a:pt x="1074" y="3666"/>
                    <a:pt x="1064" y="3661"/>
                    <a:pt x="1059" y="3664"/>
                  </a:cubicBezTo>
                  <a:cubicBezTo>
                    <a:pt x="1056" y="3666"/>
                    <a:pt x="1053" y="3672"/>
                    <a:pt x="1051" y="3672"/>
                  </a:cubicBezTo>
                  <a:cubicBezTo>
                    <a:pt x="1045" y="3672"/>
                    <a:pt x="910" y="3653"/>
                    <a:pt x="921" y="3677"/>
                  </a:cubicBezTo>
                  <a:cubicBezTo>
                    <a:pt x="924" y="3682"/>
                    <a:pt x="931" y="3682"/>
                    <a:pt x="939" y="3682"/>
                  </a:cubicBezTo>
                  <a:cubicBezTo>
                    <a:pt x="942" y="3682"/>
                    <a:pt x="945" y="3674"/>
                    <a:pt x="947" y="3674"/>
                  </a:cubicBezTo>
                  <a:cubicBezTo>
                    <a:pt x="953" y="3677"/>
                    <a:pt x="953" y="3693"/>
                    <a:pt x="961" y="3690"/>
                  </a:cubicBezTo>
                  <a:cubicBezTo>
                    <a:pt x="966" y="3690"/>
                    <a:pt x="958" y="3674"/>
                    <a:pt x="966" y="3674"/>
                  </a:cubicBezTo>
                  <a:cubicBezTo>
                    <a:pt x="1008" y="3664"/>
                    <a:pt x="1043" y="3674"/>
                    <a:pt x="1061" y="3717"/>
                  </a:cubicBezTo>
                  <a:cubicBezTo>
                    <a:pt x="1061" y="3722"/>
                    <a:pt x="1048" y="3714"/>
                    <a:pt x="1045" y="3717"/>
                  </a:cubicBezTo>
                  <a:cubicBezTo>
                    <a:pt x="1035" y="3727"/>
                    <a:pt x="1059" y="3743"/>
                    <a:pt x="1029" y="3743"/>
                  </a:cubicBezTo>
                  <a:cubicBezTo>
                    <a:pt x="1008" y="3743"/>
                    <a:pt x="982" y="3714"/>
                    <a:pt x="969" y="3730"/>
                  </a:cubicBezTo>
                  <a:cubicBezTo>
                    <a:pt x="955" y="3746"/>
                    <a:pt x="1008" y="3738"/>
                    <a:pt x="1024" y="3748"/>
                  </a:cubicBezTo>
                  <a:cubicBezTo>
                    <a:pt x="1035" y="3756"/>
                    <a:pt x="1056" y="3804"/>
                    <a:pt x="1048" y="3817"/>
                  </a:cubicBezTo>
                  <a:cubicBezTo>
                    <a:pt x="1043" y="3828"/>
                    <a:pt x="1016" y="3809"/>
                    <a:pt x="1014" y="3820"/>
                  </a:cubicBezTo>
                  <a:cubicBezTo>
                    <a:pt x="1011" y="3833"/>
                    <a:pt x="1069" y="3905"/>
                    <a:pt x="1051" y="3928"/>
                  </a:cubicBezTo>
                  <a:cubicBezTo>
                    <a:pt x="1037" y="3944"/>
                    <a:pt x="1006" y="3921"/>
                    <a:pt x="987" y="3928"/>
                  </a:cubicBezTo>
                  <a:cubicBezTo>
                    <a:pt x="979" y="3928"/>
                    <a:pt x="990" y="3939"/>
                    <a:pt x="995" y="3944"/>
                  </a:cubicBezTo>
                  <a:cubicBezTo>
                    <a:pt x="1006" y="3958"/>
                    <a:pt x="1048" y="3971"/>
                    <a:pt x="1048" y="3992"/>
                  </a:cubicBezTo>
                  <a:cubicBezTo>
                    <a:pt x="1048" y="4011"/>
                    <a:pt x="1014" y="4021"/>
                    <a:pt x="1016" y="4042"/>
                  </a:cubicBezTo>
                  <a:cubicBezTo>
                    <a:pt x="1016" y="4058"/>
                    <a:pt x="1043" y="4058"/>
                    <a:pt x="1053" y="4071"/>
                  </a:cubicBezTo>
                  <a:cubicBezTo>
                    <a:pt x="1056" y="4077"/>
                    <a:pt x="1043" y="4077"/>
                    <a:pt x="1040" y="4079"/>
                  </a:cubicBezTo>
                  <a:cubicBezTo>
                    <a:pt x="1029" y="4098"/>
                    <a:pt x="1019" y="4119"/>
                    <a:pt x="1016" y="4140"/>
                  </a:cubicBezTo>
                  <a:cubicBezTo>
                    <a:pt x="1011" y="4156"/>
                    <a:pt x="1048" y="4214"/>
                    <a:pt x="1045" y="4220"/>
                  </a:cubicBezTo>
                  <a:cubicBezTo>
                    <a:pt x="1040" y="4225"/>
                    <a:pt x="1027" y="4214"/>
                    <a:pt x="1019" y="4222"/>
                  </a:cubicBezTo>
                  <a:cubicBezTo>
                    <a:pt x="998" y="4243"/>
                    <a:pt x="1043" y="4286"/>
                    <a:pt x="1035" y="4320"/>
                  </a:cubicBezTo>
                  <a:cubicBezTo>
                    <a:pt x="1035" y="4328"/>
                    <a:pt x="1014" y="4320"/>
                    <a:pt x="1011" y="4328"/>
                  </a:cubicBezTo>
                  <a:cubicBezTo>
                    <a:pt x="1006" y="4336"/>
                    <a:pt x="1024" y="4347"/>
                    <a:pt x="1019" y="4355"/>
                  </a:cubicBezTo>
                  <a:cubicBezTo>
                    <a:pt x="990" y="4442"/>
                    <a:pt x="1003" y="4291"/>
                    <a:pt x="990" y="4381"/>
                  </a:cubicBezTo>
                  <a:cubicBezTo>
                    <a:pt x="982" y="4437"/>
                    <a:pt x="979" y="4524"/>
                    <a:pt x="934" y="4566"/>
                  </a:cubicBezTo>
                  <a:cubicBezTo>
                    <a:pt x="931" y="4569"/>
                    <a:pt x="924" y="4566"/>
                    <a:pt x="921" y="4561"/>
                  </a:cubicBezTo>
                  <a:cubicBezTo>
                    <a:pt x="921" y="4556"/>
                    <a:pt x="929" y="4551"/>
                    <a:pt x="926" y="4545"/>
                  </a:cubicBezTo>
                  <a:cubicBezTo>
                    <a:pt x="926" y="4537"/>
                    <a:pt x="881" y="4543"/>
                    <a:pt x="881" y="4543"/>
                  </a:cubicBezTo>
                  <a:cubicBezTo>
                    <a:pt x="878" y="4540"/>
                    <a:pt x="886" y="4529"/>
                    <a:pt x="884" y="4529"/>
                  </a:cubicBezTo>
                  <a:cubicBezTo>
                    <a:pt x="857" y="4532"/>
                    <a:pt x="855" y="4545"/>
                    <a:pt x="841" y="4559"/>
                  </a:cubicBezTo>
                  <a:cubicBezTo>
                    <a:pt x="818" y="4577"/>
                    <a:pt x="833" y="4537"/>
                    <a:pt x="826" y="4540"/>
                  </a:cubicBezTo>
                  <a:cubicBezTo>
                    <a:pt x="807" y="4551"/>
                    <a:pt x="783" y="4556"/>
                    <a:pt x="778" y="4556"/>
                  </a:cubicBezTo>
                  <a:cubicBezTo>
                    <a:pt x="765" y="4559"/>
                    <a:pt x="754" y="4553"/>
                    <a:pt x="741" y="4553"/>
                  </a:cubicBezTo>
                  <a:cubicBezTo>
                    <a:pt x="730" y="4553"/>
                    <a:pt x="714" y="4545"/>
                    <a:pt x="712" y="4556"/>
                  </a:cubicBezTo>
                  <a:cubicBezTo>
                    <a:pt x="706" y="4572"/>
                    <a:pt x="736" y="4588"/>
                    <a:pt x="728" y="4601"/>
                  </a:cubicBezTo>
                  <a:cubicBezTo>
                    <a:pt x="714" y="4614"/>
                    <a:pt x="691" y="4598"/>
                    <a:pt x="672" y="4604"/>
                  </a:cubicBezTo>
                  <a:cubicBezTo>
                    <a:pt x="656" y="4609"/>
                    <a:pt x="653" y="4627"/>
                    <a:pt x="646" y="4641"/>
                  </a:cubicBezTo>
                  <a:cubicBezTo>
                    <a:pt x="577" y="4741"/>
                    <a:pt x="664" y="4709"/>
                    <a:pt x="661" y="4778"/>
                  </a:cubicBezTo>
                  <a:cubicBezTo>
                    <a:pt x="659" y="4799"/>
                    <a:pt x="646" y="4818"/>
                    <a:pt x="630" y="4834"/>
                  </a:cubicBezTo>
                  <a:cubicBezTo>
                    <a:pt x="616" y="4847"/>
                    <a:pt x="574" y="4821"/>
                    <a:pt x="566" y="4821"/>
                  </a:cubicBezTo>
                  <a:cubicBezTo>
                    <a:pt x="503" y="4815"/>
                    <a:pt x="521" y="4860"/>
                    <a:pt x="455" y="4860"/>
                  </a:cubicBezTo>
                  <a:cubicBezTo>
                    <a:pt x="434" y="4860"/>
                    <a:pt x="415" y="4847"/>
                    <a:pt x="397" y="4844"/>
                  </a:cubicBezTo>
                  <a:cubicBezTo>
                    <a:pt x="386" y="4844"/>
                    <a:pt x="370" y="4852"/>
                    <a:pt x="360" y="4847"/>
                  </a:cubicBezTo>
                  <a:cubicBezTo>
                    <a:pt x="341" y="4836"/>
                    <a:pt x="389" y="4829"/>
                    <a:pt x="389" y="4829"/>
                  </a:cubicBezTo>
                  <a:cubicBezTo>
                    <a:pt x="389" y="4813"/>
                    <a:pt x="373" y="4799"/>
                    <a:pt x="376" y="4784"/>
                  </a:cubicBezTo>
                  <a:cubicBezTo>
                    <a:pt x="376" y="4768"/>
                    <a:pt x="397" y="4760"/>
                    <a:pt x="402" y="4746"/>
                  </a:cubicBezTo>
                  <a:cubicBezTo>
                    <a:pt x="402" y="4746"/>
                    <a:pt x="354" y="4680"/>
                    <a:pt x="317" y="4622"/>
                  </a:cubicBezTo>
                  <a:cubicBezTo>
                    <a:pt x="315" y="4633"/>
                    <a:pt x="301" y="4643"/>
                    <a:pt x="301" y="4656"/>
                  </a:cubicBezTo>
                  <a:cubicBezTo>
                    <a:pt x="304" y="4712"/>
                    <a:pt x="357" y="4707"/>
                    <a:pt x="299" y="4760"/>
                  </a:cubicBezTo>
                  <a:cubicBezTo>
                    <a:pt x="299" y="4762"/>
                    <a:pt x="299" y="4762"/>
                    <a:pt x="296" y="4762"/>
                  </a:cubicBezTo>
                  <a:close/>
                  <a:moveTo>
                    <a:pt x="1125" y="4106"/>
                  </a:moveTo>
                  <a:cubicBezTo>
                    <a:pt x="1130" y="4098"/>
                    <a:pt x="1141" y="4101"/>
                    <a:pt x="1149" y="4098"/>
                  </a:cubicBezTo>
                  <a:cubicBezTo>
                    <a:pt x="1130" y="4140"/>
                    <a:pt x="1093" y="4323"/>
                    <a:pt x="1085" y="4379"/>
                  </a:cubicBezTo>
                  <a:cubicBezTo>
                    <a:pt x="1082" y="4392"/>
                    <a:pt x="1093" y="4495"/>
                    <a:pt x="1059" y="4498"/>
                  </a:cubicBezTo>
                  <a:cubicBezTo>
                    <a:pt x="1053" y="4498"/>
                    <a:pt x="1043" y="4379"/>
                    <a:pt x="1043" y="4371"/>
                  </a:cubicBezTo>
                  <a:cubicBezTo>
                    <a:pt x="1048" y="4294"/>
                    <a:pt x="1101" y="4254"/>
                    <a:pt x="1114" y="4183"/>
                  </a:cubicBezTo>
                  <a:cubicBezTo>
                    <a:pt x="1119" y="4151"/>
                    <a:pt x="1101" y="4138"/>
                    <a:pt x="1125" y="4106"/>
                  </a:cubicBezTo>
                  <a:close/>
                  <a:moveTo>
                    <a:pt x="1482" y="4034"/>
                  </a:moveTo>
                  <a:cubicBezTo>
                    <a:pt x="1482" y="4050"/>
                    <a:pt x="1461" y="4053"/>
                    <a:pt x="1450" y="4063"/>
                  </a:cubicBezTo>
                  <a:cubicBezTo>
                    <a:pt x="1416" y="4103"/>
                    <a:pt x="1477" y="4074"/>
                    <a:pt x="1426" y="4114"/>
                  </a:cubicBezTo>
                  <a:cubicBezTo>
                    <a:pt x="1387" y="4143"/>
                    <a:pt x="1411" y="4143"/>
                    <a:pt x="1389" y="4183"/>
                  </a:cubicBezTo>
                  <a:cubicBezTo>
                    <a:pt x="1381" y="4196"/>
                    <a:pt x="1363" y="4236"/>
                    <a:pt x="1355" y="4220"/>
                  </a:cubicBezTo>
                  <a:cubicBezTo>
                    <a:pt x="1347" y="4204"/>
                    <a:pt x="1368" y="4183"/>
                    <a:pt x="1376" y="4164"/>
                  </a:cubicBezTo>
                  <a:cubicBezTo>
                    <a:pt x="1374" y="4167"/>
                    <a:pt x="1371" y="4172"/>
                    <a:pt x="1368" y="4172"/>
                  </a:cubicBezTo>
                  <a:cubicBezTo>
                    <a:pt x="1366" y="4172"/>
                    <a:pt x="1366" y="4164"/>
                    <a:pt x="1366" y="4161"/>
                  </a:cubicBezTo>
                  <a:cubicBezTo>
                    <a:pt x="1363" y="4143"/>
                    <a:pt x="1336" y="4111"/>
                    <a:pt x="1336" y="4106"/>
                  </a:cubicBezTo>
                  <a:cubicBezTo>
                    <a:pt x="1336" y="4090"/>
                    <a:pt x="1347" y="4074"/>
                    <a:pt x="1347" y="4058"/>
                  </a:cubicBezTo>
                  <a:cubicBezTo>
                    <a:pt x="1344" y="4040"/>
                    <a:pt x="1329" y="4026"/>
                    <a:pt x="1329" y="4008"/>
                  </a:cubicBezTo>
                  <a:cubicBezTo>
                    <a:pt x="1326" y="3995"/>
                    <a:pt x="1405" y="3868"/>
                    <a:pt x="1416" y="3862"/>
                  </a:cubicBezTo>
                  <a:cubicBezTo>
                    <a:pt x="1434" y="3854"/>
                    <a:pt x="1456" y="3862"/>
                    <a:pt x="1474" y="3860"/>
                  </a:cubicBezTo>
                  <a:cubicBezTo>
                    <a:pt x="1503" y="3902"/>
                    <a:pt x="1469" y="3907"/>
                    <a:pt x="1445" y="3963"/>
                  </a:cubicBezTo>
                  <a:cubicBezTo>
                    <a:pt x="1416" y="4032"/>
                    <a:pt x="1482" y="4011"/>
                    <a:pt x="1482" y="4034"/>
                  </a:cubicBezTo>
                  <a:close/>
                  <a:moveTo>
                    <a:pt x="1572" y="1159"/>
                  </a:moveTo>
                  <a:cubicBezTo>
                    <a:pt x="1577" y="1162"/>
                    <a:pt x="1580" y="1165"/>
                    <a:pt x="1585" y="1167"/>
                  </a:cubicBezTo>
                  <a:cubicBezTo>
                    <a:pt x="1588" y="1170"/>
                    <a:pt x="1580" y="1165"/>
                    <a:pt x="1572" y="1159"/>
                  </a:cubicBezTo>
                  <a:close/>
                  <a:moveTo>
                    <a:pt x="1389" y="1864"/>
                  </a:moveTo>
                  <a:cubicBezTo>
                    <a:pt x="1389" y="1869"/>
                    <a:pt x="1389" y="1861"/>
                    <a:pt x="1387" y="1853"/>
                  </a:cubicBezTo>
                  <a:cubicBezTo>
                    <a:pt x="1389" y="1856"/>
                    <a:pt x="1389" y="1861"/>
                    <a:pt x="1389" y="1864"/>
                  </a:cubicBezTo>
                  <a:close/>
                  <a:moveTo>
                    <a:pt x="206" y="4709"/>
                  </a:moveTo>
                  <a:lnTo>
                    <a:pt x="203" y="4701"/>
                  </a:lnTo>
                  <a:cubicBezTo>
                    <a:pt x="203" y="4686"/>
                    <a:pt x="198" y="4675"/>
                    <a:pt x="190" y="4670"/>
                  </a:cubicBezTo>
                  <a:lnTo>
                    <a:pt x="188" y="4659"/>
                  </a:lnTo>
                  <a:cubicBezTo>
                    <a:pt x="193" y="4659"/>
                    <a:pt x="198" y="4662"/>
                    <a:pt x="201" y="4667"/>
                  </a:cubicBezTo>
                  <a:cubicBezTo>
                    <a:pt x="203" y="4678"/>
                    <a:pt x="206" y="4694"/>
                    <a:pt x="206" y="4709"/>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5" name="Spain"/>
            <p:cNvSpPr>
              <a:spLocks noEditPoints="1"/>
            </p:cNvSpPr>
            <p:nvPr/>
          </p:nvSpPr>
          <p:spPr bwMode="auto">
            <a:xfrm>
              <a:off x="2294984" y="4905726"/>
              <a:ext cx="1223963" cy="1152525"/>
            </a:xfrm>
            <a:custGeom>
              <a:avLst/>
              <a:gdLst>
                <a:gd name="T0" fmla="*/ 2907 w 3399"/>
                <a:gd name="T1" fmla="*/ 934 h 3200"/>
                <a:gd name="T2" fmla="*/ 3153 w 3399"/>
                <a:gd name="T3" fmla="*/ 958 h 3200"/>
                <a:gd name="T4" fmla="*/ 2965 w 3399"/>
                <a:gd name="T5" fmla="*/ 1233 h 3200"/>
                <a:gd name="T6" fmla="*/ 2433 w 3399"/>
                <a:gd name="T7" fmla="*/ 1448 h 3200"/>
                <a:gd name="T8" fmla="*/ 2102 w 3399"/>
                <a:gd name="T9" fmla="*/ 1855 h 3200"/>
                <a:gd name="T10" fmla="*/ 2123 w 3399"/>
                <a:gd name="T11" fmla="*/ 2194 h 3200"/>
                <a:gd name="T12" fmla="*/ 2001 w 3399"/>
                <a:gd name="T13" fmla="*/ 2247 h 3200"/>
                <a:gd name="T14" fmla="*/ 1877 w 3399"/>
                <a:gd name="T15" fmla="*/ 2438 h 3200"/>
                <a:gd name="T16" fmla="*/ 1647 w 3399"/>
                <a:gd name="T17" fmla="*/ 2525 h 3200"/>
                <a:gd name="T18" fmla="*/ 1212 w 3399"/>
                <a:gd name="T19" fmla="*/ 2668 h 3200"/>
                <a:gd name="T20" fmla="*/ 768 w 3399"/>
                <a:gd name="T21" fmla="*/ 2676 h 3200"/>
                <a:gd name="T22" fmla="*/ 468 w 3399"/>
                <a:gd name="T23" fmla="*/ 2790 h 3200"/>
                <a:gd name="T24" fmla="*/ 360 w 3399"/>
                <a:gd name="T25" fmla="*/ 2700 h 3200"/>
                <a:gd name="T26" fmla="*/ 333 w 3399"/>
                <a:gd name="T27" fmla="*/ 2560 h 3200"/>
                <a:gd name="T28" fmla="*/ 294 w 3399"/>
                <a:gd name="T29" fmla="*/ 2422 h 3200"/>
                <a:gd name="T30" fmla="*/ 183 w 3399"/>
                <a:gd name="T31" fmla="*/ 2313 h 3200"/>
                <a:gd name="T32" fmla="*/ 148 w 3399"/>
                <a:gd name="T33" fmla="*/ 2017 h 3200"/>
                <a:gd name="T34" fmla="*/ 172 w 3399"/>
                <a:gd name="T35" fmla="*/ 1863 h 3200"/>
                <a:gd name="T36" fmla="*/ 302 w 3399"/>
                <a:gd name="T37" fmla="*/ 1667 h 3200"/>
                <a:gd name="T38" fmla="*/ 212 w 3399"/>
                <a:gd name="T39" fmla="*/ 1427 h 3200"/>
                <a:gd name="T40" fmla="*/ 447 w 3399"/>
                <a:gd name="T41" fmla="*/ 1236 h 3200"/>
                <a:gd name="T42" fmla="*/ 479 w 3399"/>
                <a:gd name="T43" fmla="*/ 1069 h 3200"/>
                <a:gd name="T44" fmla="*/ 683 w 3399"/>
                <a:gd name="T45" fmla="*/ 868 h 3200"/>
                <a:gd name="T46" fmla="*/ 458 w 3399"/>
                <a:gd name="T47" fmla="*/ 667 h 3200"/>
                <a:gd name="T48" fmla="*/ 349 w 3399"/>
                <a:gd name="T49" fmla="*/ 672 h 3200"/>
                <a:gd name="T50" fmla="*/ 275 w 3399"/>
                <a:gd name="T51" fmla="*/ 635 h 3200"/>
                <a:gd name="T52" fmla="*/ 220 w 3399"/>
                <a:gd name="T53" fmla="*/ 548 h 3200"/>
                <a:gd name="T54" fmla="*/ 58 w 3399"/>
                <a:gd name="T55" fmla="*/ 500 h 3200"/>
                <a:gd name="T56" fmla="*/ 74 w 3399"/>
                <a:gd name="T57" fmla="*/ 444 h 3200"/>
                <a:gd name="T58" fmla="*/ 87 w 3399"/>
                <a:gd name="T59" fmla="*/ 399 h 3200"/>
                <a:gd name="T60" fmla="*/ 77 w 3399"/>
                <a:gd name="T61" fmla="*/ 151 h 3200"/>
                <a:gd name="T62" fmla="*/ 349 w 3399"/>
                <a:gd name="T63" fmla="*/ 45 h 3200"/>
                <a:gd name="T64" fmla="*/ 609 w 3399"/>
                <a:gd name="T65" fmla="*/ 164 h 3200"/>
                <a:gd name="T66" fmla="*/ 858 w 3399"/>
                <a:gd name="T67" fmla="*/ 190 h 3200"/>
                <a:gd name="T68" fmla="*/ 1014 w 3399"/>
                <a:gd name="T69" fmla="*/ 248 h 3200"/>
                <a:gd name="T70" fmla="*/ 1411 w 3399"/>
                <a:gd name="T71" fmla="*/ 331 h 3200"/>
                <a:gd name="T72" fmla="*/ 1599 w 3399"/>
                <a:gd name="T73" fmla="*/ 407 h 3200"/>
                <a:gd name="T74" fmla="*/ 1763 w 3399"/>
                <a:gd name="T75" fmla="*/ 466 h 3200"/>
                <a:gd name="T76" fmla="*/ 2009 w 3399"/>
                <a:gd name="T77" fmla="*/ 518 h 3200"/>
                <a:gd name="T78" fmla="*/ 2157 w 3399"/>
                <a:gd name="T79" fmla="*/ 646 h 3200"/>
                <a:gd name="T80" fmla="*/ 2377 w 3399"/>
                <a:gd name="T81" fmla="*/ 759 h 3200"/>
                <a:gd name="T82" fmla="*/ 2531 w 3399"/>
                <a:gd name="T83" fmla="*/ 733 h 3200"/>
                <a:gd name="T84" fmla="*/ 2703 w 3399"/>
                <a:gd name="T85" fmla="*/ 852 h 3200"/>
                <a:gd name="T86" fmla="*/ 479 w 3399"/>
                <a:gd name="T87" fmla="*/ 2930 h 3200"/>
                <a:gd name="T88" fmla="*/ 556 w 3399"/>
                <a:gd name="T89" fmla="*/ 2843 h 3200"/>
                <a:gd name="T90" fmla="*/ 1183 w 3399"/>
                <a:gd name="T91" fmla="*/ 3200 h 3200"/>
                <a:gd name="T92" fmla="*/ 1194 w 3399"/>
                <a:gd name="T93" fmla="*/ 3195 h 3200"/>
                <a:gd name="T94" fmla="*/ 3060 w 3399"/>
                <a:gd name="T95" fmla="*/ 1805 h 3200"/>
                <a:gd name="T96" fmla="*/ 2928 w 3399"/>
                <a:gd name="T97" fmla="*/ 1985 h 3200"/>
                <a:gd name="T98" fmla="*/ 2830 w 3399"/>
                <a:gd name="T99" fmla="*/ 1906 h 3200"/>
                <a:gd name="T100" fmla="*/ 3290 w 3399"/>
                <a:gd name="T101" fmla="*/ 1837 h 3200"/>
                <a:gd name="T102" fmla="*/ 2827 w 3399"/>
                <a:gd name="T103" fmla="*/ 2086 h 3200"/>
                <a:gd name="T104" fmla="*/ 2870 w 3399"/>
                <a:gd name="T105" fmla="*/ 2057 h 3200"/>
                <a:gd name="T106" fmla="*/ 2764 w 3399"/>
                <a:gd name="T107" fmla="*/ 2059 h 3200"/>
                <a:gd name="T108" fmla="*/ 2803 w 3399"/>
                <a:gd name="T109" fmla="*/ 197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9" h="3200">
                  <a:moveTo>
                    <a:pt x="2766" y="894"/>
                  </a:moveTo>
                  <a:cubicBezTo>
                    <a:pt x="2785" y="902"/>
                    <a:pt x="2806" y="908"/>
                    <a:pt x="2819" y="918"/>
                  </a:cubicBezTo>
                  <a:cubicBezTo>
                    <a:pt x="2825" y="924"/>
                    <a:pt x="2827" y="953"/>
                    <a:pt x="2843" y="950"/>
                  </a:cubicBezTo>
                  <a:cubicBezTo>
                    <a:pt x="2864" y="947"/>
                    <a:pt x="2883" y="934"/>
                    <a:pt x="2907" y="934"/>
                  </a:cubicBezTo>
                  <a:cubicBezTo>
                    <a:pt x="2933" y="934"/>
                    <a:pt x="2978" y="987"/>
                    <a:pt x="3005" y="979"/>
                  </a:cubicBezTo>
                  <a:cubicBezTo>
                    <a:pt x="3015" y="976"/>
                    <a:pt x="3005" y="955"/>
                    <a:pt x="3013" y="950"/>
                  </a:cubicBezTo>
                  <a:cubicBezTo>
                    <a:pt x="3052" y="924"/>
                    <a:pt x="3100" y="947"/>
                    <a:pt x="3142" y="958"/>
                  </a:cubicBezTo>
                  <a:lnTo>
                    <a:pt x="3153" y="958"/>
                  </a:lnTo>
                  <a:cubicBezTo>
                    <a:pt x="3166" y="971"/>
                    <a:pt x="3177" y="984"/>
                    <a:pt x="3171" y="1000"/>
                  </a:cubicBezTo>
                  <a:cubicBezTo>
                    <a:pt x="3166" y="1021"/>
                    <a:pt x="3132" y="1016"/>
                    <a:pt x="3118" y="1029"/>
                  </a:cubicBezTo>
                  <a:cubicBezTo>
                    <a:pt x="3108" y="1040"/>
                    <a:pt x="3150" y="1101"/>
                    <a:pt x="3124" y="1146"/>
                  </a:cubicBezTo>
                  <a:cubicBezTo>
                    <a:pt x="3110" y="1175"/>
                    <a:pt x="2997" y="1220"/>
                    <a:pt x="2965" y="1233"/>
                  </a:cubicBezTo>
                  <a:cubicBezTo>
                    <a:pt x="2936" y="1244"/>
                    <a:pt x="2891" y="1254"/>
                    <a:pt x="2870" y="1273"/>
                  </a:cubicBezTo>
                  <a:cubicBezTo>
                    <a:pt x="2854" y="1284"/>
                    <a:pt x="2830" y="1323"/>
                    <a:pt x="2806" y="1329"/>
                  </a:cubicBezTo>
                  <a:cubicBezTo>
                    <a:pt x="2716" y="1355"/>
                    <a:pt x="2555" y="1336"/>
                    <a:pt x="2483" y="1395"/>
                  </a:cubicBezTo>
                  <a:cubicBezTo>
                    <a:pt x="2465" y="1411"/>
                    <a:pt x="2427" y="1424"/>
                    <a:pt x="2433" y="1448"/>
                  </a:cubicBezTo>
                  <a:cubicBezTo>
                    <a:pt x="2441" y="1466"/>
                    <a:pt x="2480" y="1464"/>
                    <a:pt x="2478" y="1482"/>
                  </a:cubicBezTo>
                  <a:cubicBezTo>
                    <a:pt x="2478" y="1490"/>
                    <a:pt x="2396" y="1509"/>
                    <a:pt x="2390" y="1511"/>
                  </a:cubicBezTo>
                  <a:cubicBezTo>
                    <a:pt x="2359" y="1535"/>
                    <a:pt x="2348" y="1580"/>
                    <a:pt x="2322" y="1607"/>
                  </a:cubicBezTo>
                  <a:cubicBezTo>
                    <a:pt x="2247" y="1683"/>
                    <a:pt x="2149" y="1757"/>
                    <a:pt x="2102" y="1855"/>
                  </a:cubicBezTo>
                  <a:cubicBezTo>
                    <a:pt x="2081" y="1895"/>
                    <a:pt x="2110" y="2022"/>
                    <a:pt x="2134" y="2057"/>
                  </a:cubicBezTo>
                  <a:cubicBezTo>
                    <a:pt x="2142" y="2067"/>
                    <a:pt x="2240" y="2123"/>
                    <a:pt x="2216" y="2139"/>
                  </a:cubicBezTo>
                  <a:cubicBezTo>
                    <a:pt x="2197" y="2155"/>
                    <a:pt x="2152" y="2160"/>
                    <a:pt x="2134" y="2173"/>
                  </a:cubicBezTo>
                  <a:cubicBezTo>
                    <a:pt x="2128" y="2178"/>
                    <a:pt x="2128" y="2192"/>
                    <a:pt x="2123" y="2194"/>
                  </a:cubicBezTo>
                  <a:cubicBezTo>
                    <a:pt x="2118" y="2200"/>
                    <a:pt x="2110" y="2192"/>
                    <a:pt x="2104" y="2192"/>
                  </a:cubicBezTo>
                  <a:cubicBezTo>
                    <a:pt x="2083" y="2197"/>
                    <a:pt x="2059" y="2200"/>
                    <a:pt x="2041" y="2213"/>
                  </a:cubicBezTo>
                  <a:cubicBezTo>
                    <a:pt x="2033" y="2221"/>
                    <a:pt x="2038" y="2239"/>
                    <a:pt x="2028" y="2247"/>
                  </a:cubicBezTo>
                  <a:cubicBezTo>
                    <a:pt x="2020" y="2252"/>
                    <a:pt x="2007" y="2242"/>
                    <a:pt x="2001" y="2247"/>
                  </a:cubicBezTo>
                  <a:cubicBezTo>
                    <a:pt x="1991" y="2260"/>
                    <a:pt x="1999" y="2282"/>
                    <a:pt x="1991" y="2292"/>
                  </a:cubicBezTo>
                  <a:cubicBezTo>
                    <a:pt x="1980" y="2303"/>
                    <a:pt x="1959" y="2292"/>
                    <a:pt x="1951" y="2305"/>
                  </a:cubicBezTo>
                  <a:cubicBezTo>
                    <a:pt x="1940" y="2321"/>
                    <a:pt x="1956" y="2345"/>
                    <a:pt x="1948" y="2361"/>
                  </a:cubicBezTo>
                  <a:cubicBezTo>
                    <a:pt x="1927" y="2414"/>
                    <a:pt x="1879" y="2353"/>
                    <a:pt x="1877" y="2438"/>
                  </a:cubicBezTo>
                  <a:cubicBezTo>
                    <a:pt x="1877" y="2459"/>
                    <a:pt x="1919" y="2467"/>
                    <a:pt x="1914" y="2485"/>
                  </a:cubicBezTo>
                  <a:cubicBezTo>
                    <a:pt x="1906" y="2504"/>
                    <a:pt x="1877" y="2501"/>
                    <a:pt x="1856" y="2499"/>
                  </a:cubicBezTo>
                  <a:cubicBezTo>
                    <a:pt x="1842" y="2499"/>
                    <a:pt x="1829" y="2485"/>
                    <a:pt x="1816" y="2483"/>
                  </a:cubicBezTo>
                  <a:cubicBezTo>
                    <a:pt x="1760" y="2467"/>
                    <a:pt x="1694" y="2493"/>
                    <a:pt x="1647" y="2525"/>
                  </a:cubicBezTo>
                  <a:cubicBezTo>
                    <a:pt x="1564" y="2578"/>
                    <a:pt x="1564" y="2681"/>
                    <a:pt x="1480" y="2724"/>
                  </a:cubicBezTo>
                  <a:cubicBezTo>
                    <a:pt x="1448" y="2742"/>
                    <a:pt x="1437" y="2655"/>
                    <a:pt x="1358" y="2676"/>
                  </a:cubicBezTo>
                  <a:cubicBezTo>
                    <a:pt x="1342" y="2681"/>
                    <a:pt x="1334" y="2702"/>
                    <a:pt x="1316" y="2708"/>
                  </a:cubicBezTo>
                  <a:cubicBezTo>
                    <a:pt x="1292" y="2716"/>
                    <a:pt x="1236" y="2671"/>
                    <a:pt x="1212" y="2668"/>
                  </a:cubicBezTo>
                  <a:cubicBezTo>
                    <a:pt x="1181" y="2660"/>
                    <a:pt x="1146" y="2679"/>
                    <a:pt x="1112" y="2673"/>
                  </a:cubicBezTo>
                  <a:cubicBezTo>
                    <a:pt x="1093" y="2668"/>
                    <a:pt x="1083" y="2652"/>
                    <a:pt x="1064" y="2647"/>
                  </a:cubicBezTo>
                  <a:cubicBezTo>
                    <a:pt x="1030" y="2634"/>
                    <a:pt x="874" y="2610"/>
                    <a:pt x="844" y="2615"/>
                  </a:cubicBezTo>
                  <a:cubicBezTo>
                    <a:pt x="813" y="2623"/>
                    <a:pt x="797" y="2663"/>
                    <a:pt x="768" y="2676"/>
                  </a:cubicBezTo>
                  <a:cubicBezTo>
                    <a:pt x="725" y="2692"/>
                    <a:pt x="672" y="2644"/>
                    <a:pt x="614" y="2673"/>
                  </a:cubicBezTo>
                  <a:cubicBezTo>
                    <a:pt x="566" y="2697"/>
                    <a:pt x="572" y="2718"/>
                    <a:pt x="548" y="2753"/>
                  </a:cubicBezTo>
                  <a:cubicBezTo>
                    <a:pt x="545" y="2755"/>
                    <a:pt x="529" y="2740"/>
                    <a:pt x="519" y="2747"/>
                  </a:cubicBezTo>
                  <a:cubicBezTo>
                    <a:pt x="503" y="2761"/>
                    <a:pt x="490" y="2782"/>
                    <a:pt x="468" y="2790"/>
                  </a:cubicBezTo>
                  <a:cubicBezTo>
                    <a:pt x="461" y="2792"/>
                    <a:pt x="461" y="2774"/>
                    <a:pt x="453" y="2769"/>
                  </a:cubicBezTo>
                  <a:cubicBezTo>
                    <a:pt x="442" y="2761"/>
                    <a:pt x="426" y="2758"/>
                    <a:pt x="418" y="2750"/>
                  </a:cubicBezTo>
                  <a:cubicBezTo>
                    <a:pt x="408" y="2737"/>
                    <a:pt x="405" y="2718"/>
                    <a:pt x="392" y="2708"/>
                  </a:cubicBezTo>
                  <a:cubicBezTo>
                    <a:pt x="384" y="2700"/>
                    <a:pt x="368" y="2708"/>
                    <a:pt x="360" y="2700"/>
                  </a:cubicBezTo>
                  <a:cubicBezTo>
                    <a:pt x="341" y="2681"/>
                    <a:pt x="315" y="2594"/>
                    <a:pt x="310" y="2567"/>
                  </a:cubicBezTo>
                  <a:cubicBezTo>
                    <a:pt x="310" y="2565"/>
                    <a:pt x="349" y="2605"/>
                    <a:pt x="344" y="2581"/>
                  </a:cubicBezTo>
                  <a:cubicBezTo>
                    <a:pt x="344" y="2573"/>
                    <a:pt x="328" y="2581"/>
                    <a:pt x="326" y="2575"/>
                  </a:cubicBezTo>
                  <a:cubicBezTo>
                    <a:pt x="323" y="2570"/>
                    <a:pt x="336" y="2565"/>
                    <a:pt x="333" y="2560"/>
                  </a:cubicBezTo>
                  <a:cubicBezTo>
                    <a:pt x="326" y="2515"/>
                    <a:pt x="286" y="2567"/>
                    <a:pt x="288" y="2491"/>
                  </a:cubicBezTo>
                  <a:cubicBezTo>
                    <a:pt x="288" y="2491"/>
                    <a:pt x="392" y="2443"/>
                    <a:pt x="368" y="2438"/>
                  </a:cubicBezTo>
                  <a:cubicBezTo>
                    <a:pt x="347" y="2432"/>
                    <a:pt x="333" y="2477"/>
                    <a:pt x="312" y="2472"/>
                  </a:cubicBezTo>
                  <a:cubicBezTo>
                    <a:pt x="294" y="2470"/>
                    <a:pt x="302" y="2438"/>
                    <a:pt x="294" y="2422"/>
                  </a:cubicBezTo>
                  <a:cubicBezTo>
                    <a:pt x="286" y="2406"/>
                    <a:pt x="275" y="2393"/>
                    <a:pt x="265" y="2380"/>
                  </a:cubicBezTo>
                  <a:lnTo>
                    <a:pt x="193" y="2311"/>
                  </a:lnTo>
                  <a:lnTo>
                    <a:pt x="193" y="2305"/>
                  </a:lnTo>
                  <a:cubicBezTo>
                    <a:pt x="191" y="2311"/>
                    <a:pt x="188" y="2313"/>
                    <a:pt x="183" y="2313"/>
                  </a:cubicBezTo>
                  <a:cubicBezTo>
                    <a:pt x="167" y="2316"/>
                    <a:pt x="159" y="2295"/>
                    <a:pt x="146" y="2287"/>
                  </a:cubicBezTo>
                  <a:cubicBezTo>
                    <a:pt x="135" y="2282"/>
                    <a:pt x="87" y="2274"/>
                    <a:pt x="53" y="2274"/>
                  </a:cubicBezTo>
                  <a:cubicBezTo>
                    <a:pt x="58" y="2162"/>
                    <a:pt x="32" y="2144"/>
                    <a:pt x="119" y="2067"/>
                  </a:cubicBezTo>
                  <a:cubicBezTo>
                    <a:pt x="135" y="2054"/>
                    <a:pt x="132" y="2025"/>
                    <a:pt x="148" y="2017"/>
                  </a:cubicBezTo>
                  <a:cubicBezTo>
                    <a:pt x="153" y="2014"/>
                    <a:pt x="283" y="2012"/>
                    <a:pt x="251" y="1959"/>
                  </a:cubicBezTo>
                  <a:cubicBezTo>
                    <a:pt x="243" y="1945"/>
                    <a:pt x="217" y="1967"/>
                    <a:pt x="204" y="1959"/>
                  </a:cubicBezTo>
                  <a:cubicBezTo>
                    <a:pt x="191" y="1948"/>
                    <a:pt x="193" y="1927"/>
                    <a:pt x="188" y="1911"/>
                  </a:cubicBezTo>
                  <a:cubicBezTo>
                    <a:pt x="183" y="1895"/>
                    <a:pt x="183" y="1877"/>
                    <a:pt x="172" y="1863"/>
                  </a:cubicBezTo>
                  <a:cubicBezTo>
                    <a:pt x="169" y="1858"/>
                    <a:pt x="153" y="1863"/>
                    <a:pt x="153" y="1858"/>
                  </a:cubicBezTo>
                  <a:cubicBezTo>
                    <a:pt x="161" y="1839"/>
                    <a:pt x="180" y="1826"/>
                    <a:pt x="188" y="1808"/>
                  </a:cubicBezTo>
                  <a:cubicBezTo>
                    <a:pt x="204" y="1776"/>
                    <a:pt x="159" y="1800"/>
                    <a:pt x="204" y="1763"/>
                  </a:cubicBezTo>
                  <a:cubicBezTo>
                    <a:pt x="243" y="1731"/>
                    <a:pt x="296" y="1736"/>
                    <a:pt x="302" y="1667"/>
                  </a:cubicBezTo>
                  <a:cubicBezTo>
                    <a:pt x="302" y="1662"/>
                    <a:pt x="251" y="1628"/>
                    <a:pt x="241" y="1607"/>
                  </a:cubicBezTo>
                  <a:cubicBezTo>
                    <a:pt x="225" y="1572"/>
                    <a:pt x="243" y="1517"/>
                    <a:pt x="243" y="1511"/>
                  </a:cubicBezTo>
                  <a:cubicBezTo>
                    <a:pt x="241" y="1509"/>
                    <a:pt x="198" y="1427"/>
                    <a:pt x="198" y="1424"/>
                  </a:cubicBezTo>
                  <a:cubicBezTo>
                    <a:pt x="196" y="1419"/>
                    <a:pt x="206" y="1427"/>
                    <a:pt x="212" y="1427"/>
                  </a:cubicBezTo>
                  <a:cubicBezTo>
                    <a:pt x="236" y="1434"/>
                    <a:pt x="251" y="1437"/>
                    <a:pt x="275" y="1442"/>
                  </a:cubicBezTo>
                  <a:cubicBezTo>
                    <a:pt x="336" y="1458"/>
                    <a:pt x="349" y="1464"/>
                    <a:pt x="381" y="1403"/>
                  </a:cubicBezTo>
                  <a:cubicBezTo>
                    <a:pt x="418" y="1329"/>
                    <a:pt x="378" y="1355"/>
                    <a:pt x="371" y="1299"/>
                  </a:cubicBezTo>
                  <a:cubicBezTo>
                    <a:pt x="363" y="1249"/>
                    <a:pt x="445" y="1273"/>
                    <a:pt x="447" y="1236"/>
                  </a:cubicBezTo>
                  <a:cubicBezTo>
                    <a:pt x="450" y="1209"/>
                    <a:pt x="421" y="1233"/>
                    <a:pt x="437" y="1201"/>
                  </a:cubicBezTo>
                  <a:cubicBezTo>
                    <a:pt x="439" y="1196"/>
                    <a:pt x="450" y="1196"/>
                    <a:pt x="453" y="1188"/>
                  </a:cubicBezTo>
                  <a:cubicBezTo>
                    <a:pt x="461" y="1170"/>
                    <a:pt x="461" y="1151"/>
                    <a:pt x="463" y="1133"/>
                  </a:cubicBezTo>
                  <a:cubicBezTo>
                    <a:pt x="466" y="1111"/>
                    <a:pt x="482" y="1090"/>
                    <a:pt x="479" y="1069"/>
                  </a:cubicBezTo>
                  <a:lnTo>
                    <a:pt x="455" y="1006"/>
                  </a:lnTo>
                  <a:cubicBezTo>
                    <a:pt x="463" y="998"/>
                    <a:pt x="482" y="1014"/>
                    <a:pt x="492" y="1008"/>
                  </a:cubicBezTo>
                  <a:lnTo>
                    <a:pt x="548" y="950"/>
                  </a:lnTo>
                  <a:cubicBezTo>
                    <a:pt x="588" y="929"/>
                    <a:pt x="662" y="926"/>
                    <a:pt x="683" y="868"/>
                  </a:cubicBezTo>
                  <a:cubicBezTo>
                    <a:pt x="699" y="815"/>
                    <a:pt x="630" y="820"/>
                    <a:pt x="611" y="818"/>
                  </a:cubicBezTo>
                  <a:cubicBezTo>
                    <a:pt x="598" y="815"/>
                    <a:pt x="622" y="714"/>
                    <a:pt x="611" y="709"/>
                  </a:cubicBezTo>
                  <a:cubicBezTo>
                    <a:pt x="561" y="683"/>
                    <a:pt x="551" y="706"/>
                    <a:pt x="490" y="683"/>
                  </a:cubicBezTo>
                  <a:cubicBezTo>
                    <a:pt x="479" y="677"/>
                    <a:pt x="482" y="651"/>
                    <a:pt x="458" y="667"/>
                  </a:cubicBezTo>
                  <a:cubicBezTo>
                    <a:pt x="453" y="672"/>
                    <a:pt x="463" y="685"/>
                    <a:pt x="458" y="691"/>
                  </a:cubicBezTo>
                  <a:cubicBezTo>
                    <a:pt x="421" y="722"/>
                    <a:pt x="381" y="685"/>
                    <a:pt x="371" y="683"/>
                  </a:cubicBezTo>
                  <a:cubicBezTo>
                    <a:pt x="360" y="677"/>
                    <a:pt x="347" y="691"/>
                    <a:pt x="339" y="685"/>
                  </a:cubicBezTo>
                  <a:cubicBezTo>
                    <a:pt x="333" y="683"/>
                    <a:pt x="355" y="677"/>
                    <a:pt x="349" y="672"/>
                  </a:cubicBezTo>
                  <a:cubicBezTo>
                    <a:pt x="347" y="661"/>
                    <a:pt x="333" y="659"/>
                    <a:pt x="323" y="659"/>
                  </a:cubicBezTo>
                  <a:cubicBezTo>
                    <a:pt x="307" y="656"/>
                    <a:pt x="288" y="661"/>
                    <a:pt x="273" y="659"/>
                  </a:cubicBezTo>
                  <a:cubicBezTo>
                    <a:pt x="270" y="656"/>
                    <a:pt x="275" y="651"/>
                    <a:pt x="275" y="646"/>
                  </a:cubicBezTo>
                  <a:cubicBezTo>
                    <a:pt x="275" y="643"/>
                    <a:pt x="278" y="632"/>
                    <a:pt x="275" y="635"/>
                  </a:cubicBezTo>
                  <a:cubicBezTo>
                    <a:pt x="262" y="638"/>
                    <a:pt x="230" y="675"/>
                    <a:pt x="206" y="659"/>
                  </a:cubicBezTo>
                  <a:cubicBezTo>
                    <a:pt x="143" y="614"/>
                    <a:pt x="267" y="603"/>
                    <a:pt x="236" y="571"/>
                  </a:cubicBezTo>
                  <a:cubicBezTo>
                    <a:pt x="230" y="566"/>
                    <a:pt x="220" y="571"/>
                    <a:pt x="214" y="566"/>
                  </a:cubicBezTo>
                  <a:cubicBezTo>
                    <a:pt x="212" y="561"/>
                    <a:pt x="225" y="550"/>
                    <a:pt x="220" y="548"/>
                  </a:cubicBezTo>
                  <a:cubicBezTo>
                    <a:pt x="172" y="537"/>
                    <a:pt x="106" y="553"/>
                    <a:pt x="66" y="574"/>
                  </a:cubicBezTo>
                  <a:cubicBezTo>
                    <a:pt x="71" y="553"/>
                    <a:pt x="42" y="534"/>
                    <a:pt x="42" y="513"/>
                  </a:cubicBezTo>
                  <a:cubicBezTo>
                    <a:pt x="40" y="505"/>
                    <a:pt x="56" y="524"/>
                    <a:pt x="61" y="518"/>
                  </a:cubicBezTo>
                  <a:cubicBezTo>
                    <a:pt x="66" y="516"/>
                    <a:pt x="56" y="505"/>
                    <a:pt x="58" y="500"/>
                  </a:cubicBezTo>
                  <a:cubicBezTo>
                    <a:pt x="63" y="476"/>
                    <a:pt x="103" y="484"/>
                    <a:pt x="122" y="468"/>
                  </a:cubicBezTo>
                  <a:cubicBezTo>
                    <a:pt x="127" y="466"/>
                    <a:pt x="138" y="452"/>
                    <a:pt x="130" y="455"/>
                  </a:cubicBezTo>
                  <a:cubicBezTo>
                    <a:pt x="114" y="458"/>
                    <a:pt x="98" y="473"/>
                    <a:pt x="82" y="476"/>
                  </a:cubicBezTo>
                  <a:cubicBezTo>
                    <a:pt x="69" y="479"/>
                    <a:pt x="63" y="455"/>
                    <a:pt x="74" y="444"/>
                  </a:cubicBezTo>
                  <a:cubicBezTo>
                    <a:pt x="90" y="434"/>
                    <a:pt x="124" y="442"/>
                    <a:pt x="130" y="423"/>
                  </a:cubicBezTo>
                  <a:cubicBezTo>
                    <a:pt x="132" y="407"/>
                    <a:pt x="95" y="428"/>
                    <a:pt x="82" y="423"/>
                  </a:cubicBezTo>
                  <a:cubicBezTo>
                    <a:pt x="71" y="418"/>
                    <a:pt x="63" y="405"/>
                    <a:pt x="61" y="394"/>
                  </a:cubicBezTo>
                  <a:cubicBezTo>
                    <a:pt x="58" y="368"/>
                    <a:pt x="85" y="402"/>
                    <a:pt x="87" y="399"/>
                  </a:cubicBezTo>
                  <a:cubicBezTo>
                    <a:pt x="93" y="389"/>
                    <a:pt x="87" y="376"/>
                    <a:pt x="95" y="365"/>
                  </a:cubicBezTo>
                  <a:cubicBezTo>
                    <a:pt x="103" y="352"/>
                    <a:pt x="127" y="349"/>
                    <a:pt x="130" y="333"/>
                  </a:cubicBezTo>
                  <a:cubicBezTo>
                    <a:pt x="143" y="203"/>
                    <a:pt x="37" y="352"/>
                    <a:pt x="16" y="225"/>
                  </a:cubicBezTo>
                  <a:cubicBezTo>
                    <a:pt x="0" y="137"/>
                    <a:pt x="74" y="164"/>
                    <a:pt x="77" y="151"/>
                  </a:cubicBezTo>
                  <a:cubicBezTo>
                    <a:pt x="79" y="143"/>
                    <a:pt x="56" y="151"/>
                    <a:pt x="48" y="145"/>
                  </a:cubicBezTo>
                  <a:cubicBezTo>
                    <a:pt x="45" y="140"/>
                    <a:pt x="56" y="135"/>
                    <a:pt x="58" y="135"/>
                  </a:cubicBezTo>
                  <a:cubicBezTo>
                    <a:pt x="87" y="129"/>
                    <a:pt x="103" y="137"/>
                    <a:pt x="124" y="135"/>
                  </a:cubicBezTo>
                  <a:cubicBezTo>
                    <a:pt x="193" y="129"/>
                    <a:pt x="286" y="71"/>
                    <a:pt x="349" y="45"/>
                  </a:cubicBezTo>
                  <a:cubicBezTo>
                    <a:pt x="373" y="34"/>
                    <a:pt x="400" y="0"/>
                    <a:pt x="423" y="16"/>
                  </a:cubicBezTo>
                  <a:cubicBezTo>
                    <a:pt x="434" y="23"/>
                    <a:pt x="408" y="55"/>
                    <a:pt x="421" y="58"/>
                  </a:cubicBezTo>
                  <a:cubicBezTo>
                    <a:pt x="442" y="61"/>
                    <a:pt x="455" y="23"/>
                    <a:pt x="476" y="23"/>
                  </a:cubicBezTo>
                  <a:cubicBezTo>
                    <a:pt x="548" y="23"/>
                    <a:pt x="543" y="148"/>
                    <a:pt x="609" y="164"/>
                  </a:cubicBezTo>
                  <a:cubicBezTo>
                    <a:pt x="622" y="166"/>
                    <a:pt x="627" y="137"/>
                    <a:pt x="641" y="140"/>
                  </a:cubicBezTo>
                  <a:cubicBezTo>
                    <a:pt x="715" y="158"/>
                    <a:pt x="675" y="161"/>
                    <a:pt x="749" y="172"/>
                  </a:cubicBezTo>
                  <a:cubicBezTo>
                    <a:pt x="768" y="174"/>
                    <a:pt x="802" y="166"/>
                    <a:pt x="818" y="169"/>
                  </a:cubicBezTo>
                  <a:cubicBezTo>
                    <a:pt x="834" y="174"/>
                    <a:pt x="842" y="190"/>
                    <a:pt x="858" y="190"/>
                  </a:cubicBezTo>
                  <a:cubicBezTo>
                    <a:pt x="879" y="190"/>
                    <a:pt x="897" y="164"/>
                    <a:pt x="919" y="169"/>
                  </a:cubicBezTo>
                  <a:cubicBezTo>
                    <a:pt x="937" y="174"/>
                    <a:pt x="940" y="206"/>
                    <a:pt x="956" y="219"/>
                  </a:cubicBezTo>
                  <a:cubicBezTo>
                    <a:pt x="971" y="233"/>
                    <a:pt x="1003" y="217"/>
                    <a:pt x="1019" y="233"/>
                  </a:cubicBezTo>
                  <a:cubicBezTo>
                    <a:pt x="1024" y="238"/>
                    <a:pt x="1009" y="246"/>
                    <a:pt x="1014" y="248"/>
                  </a:cubicBezTo>
                  <a:cubicBezTo>
                    <a:pt x="1019" y="256"/>
                    <a:pt x="1035" y="238"/>
                    <a:pt x="1043" y="243"/>
                  </a:cubicBezTo>
                  <a:cubicBezTo>
                    <a:pt x="1109" y="288"/>
                    <a:pt x="1281" y="373"/>
                    <a:pt x="1369" y="346"/>
                  </a:cubicBezTo>
                  <a:cubicBezTo>
                    <a:pt x="1374" y="344"/>
                    <a:pt x="1374" y="333"/>
                    <a:pt x="1379" y="331"/>
                  </a:cubicBezTo>
                  <a:cubicBezTo>
                    <a:pt x="1390" y="328"/>
                    <a:pt x="1400" y="331"/>
                    <a:pt x="1411" y="331"/>
                  </a:cubicBezTo>
                  <a:cubicBezTo>
                    <a:pt x="1432" y="333"/>
                    <a:pt x="1488" y="328"/>
                    <a:pt x="1504" y="360"/>
                  </a:cubicBezTo>
                  <a:cubicBezTo>
                    <a:pt x="1504" y="362"/>
                    <a:pt x="1501" y="368"/>
                    <a:pt x="1498" y="370"/>
                  </a:cubicBezTo>
                  <a:cubicBezTo>
                    <a:pt x="1519" y="376"/>
                    <a:pt x="1578" y="431"/>
                    <a:pt x="1599" y="431"/>
                  </a:cubicBezTo>
                  <a:cubicBezTo>
                    <a:pt x="1607" y="431"/>
                    <a:pt x="1594" y="413"/>
                    <a:pt x="1599" y="407"/>
                  </a:cubicBezTo>
                  <a:cubicBezTo>
                    <a:pt x="1604" y="399"/>
                    <a:pt x="1615" y="397"/>
                    <a:pt x="1625" y="394"/>
                  </a:cubicBezTo>
                  <a:cubicBezTo>
                    <a:pt x="1702" y="383"/>
                    <a:pt x="1652" y="391"/>
                    <a:pt x="1684" y="428"/>
                  </a:cubicBezTo>
                  <a:cubicBezTo>
                    <a:pt x="1694" y="439"/>
                    <a:pt x="1715" y="423"/>
                    <a:pt x="1726" y="431"/>
                  </a:cubicBezTo>
                  <a:cubicBezTo>
                    <a:pt x="1742" y="439"/>
                    <a:pt x="1750" y="458"/>
                    <a:pt x="1763" y="466"/>
                  </a:cubicBezTo>
                  <a:cubicBezTo>
                    <a:pt x="1797" y="484"/>
                    <a:pt x="1872" y="481"/>
                    <a:pt x="1922" y="468"/>
                  </a:cubicBezTo>
                  <a:cubicBezTo>
                    <a:pt x="1938" y="484"/>
                    <a:pt x="1967" y="511"/>
                    <a:pt x="1967" y="511"/>
                  </a:cubicBezTo>
                  <a:cubicBezTo>
                    <a:pt x="1972" y="513"/>
                    <a:pt x="1969" y="500"/>
                    <a:pt x="1972" y="500"/>
                  </a:cubicBezTo>
                  <a:cubicBezTo>
                    <a:pt x="1985" y="503"/>
                    <a:pt x="2001" y="508"/>
                    <a:pt x="2009" y="518"/>
                  </a:cubicBezTo>
                  <a:cubicBezTo>
                    <a:pt x="2033" y="545"/>
                    <a:pt x="1956" y="577"/>
                    <a:pt x="1991" y="593"/>
                  </a:cubicBezTo>
                  <a:cubicBezTo>
                    <a:pt x="2007" y="598"/>
                    <a:pt x="2022" y="569"/>
                    <a:pt x="2028" y="574"/>
                  </a:cubicBezTo>
                  <a:cubicBezTo>
                    <a:pt x="2030" y="579"/>
                    <a:pt x="2022" y="593"/>
                    <a:pt x="2028" y="598"/>
                  </a:cubicBezTo>
                  <a:cubicBezTo>
                    <a:pt x="2065" y="632"/>
                    <a:pt x="2123" y="619"/>
                    <a:pt x="2157" y="646"/>
                  </a:cubicBezTo>
                  <a:cubicBezTo>
                    <a:pt x="2160" y="648"/>
                    <a:pt x="2187" y="709"/>
                    <a:pt x="2189" y="709"/>
                  </a:cubicBezTo>
                  <a:cubicBezTo>
                    <a:pt x="2224" y="736"/>
                    <a:pt x="2258" y="688"/>
                    <a:pt x="2295" y="720"/>
                  </a:cubicBezTo>
                  <a:cubicBezTo>
                    <a:pt x="2314" y="736"/>
                    <a:pt x="2300" y="770"/>
                    <a:pt x="2335" y="770"/>
                  </a:cubicBezTo>
                  <a:cubicBezTo>
                    <a:pt x="2351" y="773"/>
                    <a:pt x="2361" y="757"/>
                    <a:pt x="2377" y="759"/>
                  </a:cubicBezTo>
                  <a:cubicBezTo>
                    <a:pt x="2393" y="762"/>
                    <a:pt x="2401" y="781"/>
                    <a:pt x="2417" y="783"/>
                  </a:cubicBezTo>
                  <a:cubicBezTo>
                    <a:pt x="2425" y="783"/>
                    <a:pt x="2425" y="767"/>
                    <a:pt x="2433" y="767"/>
                  </a:cubicBezTo>
                  <a:cubicBezTo>
                    <a:pt x="2459" y="765"/>
                    <a:pt x="2483" y="786"/>
                    <a:pt x="2512" y="789"/>
                  </a:cubicBezTo>
                  <a:cubicBezTo>
                    <a:pt x="2512" y="789"/>
                    <a:pt x="2499" y="728"/>
                    <a:pt x="2531" y="733"/>
                  </a:cubicBezTo>
                  <a:cubicBezTo>
                    <a:pt x="2576" y="741"/>
                    <a:pt x="2602" y="773"/>
                    <a:pt x="2631" y="799"/>
                  </a:cubicBezTo>
                  <a:cubicBezTo>
                    <a:pt x="2634" y="802"/>
                    <a:pt x="2642" y="799"/>
                    <a:pt x="2647" y="799"/>
                  </a:cubicBezTo>
                  <a:cubicBezTo>
                    <a:pt x="2660" y="802"/>
                    <a:pt x="2676" y="802"/>
                    <a:pt x="2684" y="810"/>
                  </a:cubicBezTo>
                  <a:cubicBezTo>
                    <a:pt x="2697" y="820"/>
                    <a:pt x="2690" y="844"/>
                    <a:pt x="2703" y="852"/>
                  </a:cubicBezTo>
                  <a:lnTo>
                    <a:pt x="2703" y="855"/>
                  </a:lnTo>
                  <a:cubicBezTo>
                    <a:pt x="2690" y="881"/>
                    <a:pt x="2684" y="918"/>
                    <a:pt x="2766" y="894"/>
                  </a:cubicBezTo>
                  <a:close/>
                  <a:moveTo>
                    <a:pt x="461" y="2853"/>
                  </a:moveTo>
                  <a:lnTo>
                    <a:pt x="479" y="2930"/>
                  </a:lnTo>
                  <a:lnTo>
                    <a:pt x="537" y="2930"/>
                  </a:lnTo>
                  <a:cubicBezTo>
                    <a:pt x="537" y="2922"/>
                    <a:pt x="535" y="2917"/>
                    <a:pt x="535" y="2909"/>
                  </a:cubicBezTo>
                  <a:cubicBezTo>
                    <a:pt x="532" y="2893"/>
                    <a:pt x="527" y="2877"/>
                    <a:pt x="532" y="2861"/>
                  </a:cubicBezTo>
                  <a:cubicBezTo>
                    <a:pt x="535" y="2853"/>
                    <a:pt x="558" y="2851"/>
                    <a:pt x="556" y="2843"/>
                  </a:cubicBezTo>
                  <a:cubicBezTo>
                    <a:pt x="540" y="2806"/>
                    <a:pt x="466" y="2851"/>
                    <a:pt x="461" y="2853"/>
                  </a:cubicBezTo>
                  <a:lnTo>
                    <a:pt x="461" y="2853"/>
                  </a:lnTo>
                  <a:close/>
                  <a:moveTo>
                    <a:pt x="1144" y="3174"/>
                  </a:moveTo>
                  <a:lnTo>
                    <a:pt x="1183" y="3200"/>
                  </a:lnTo>
                  <a:cubicBezTo>
                    <a:pt x="1183" y="3176"/>
                    <a:pt x="1189" y="3150"/>
                    <a:pt x="1186" y="3129"/>
                  </a:cubicBezTo>
                  <a:cubicBezTo>
                    <a:pt x="1181" y="3108"/>
                    <a:pt x="1159" y="3160"/>
                    <a:pt x="1144" y="3174"/>
                  </a:cubicBezTo>
                  <a:lnTo>
                    <a:pt x="1144" y="3174"/>
                  </a:lnTo>
                  <a:close/>
                  <a:moveTo>
                    <a:pt x="1194" y="3195"/>
                  </a:moveTo>
                  <a:lnTo>
                    <a:pt x="1199" y="3187"/>
                  </a:lnTo>
                  <a:cubicBezTo>
                    <a:pt x="1196" y="3187"/>
                    <a:pt x="1194" y="3187"/>
                    <a:pt x="1194" y="3192"/>
                  </a:cubicBezTo>
                  <a:lnTo>
                    <a:pt x="1194" y="3195"/>
                  </a:lnTo>
                  <a:close/>
                  <a:moveTo>
                    <a:pt x="3060" y="1805"/>
                  </a:moveTo>
                  <a:cubicBezTo>
                    <a:pt x="3020" y="1940"/>
                    <a:pt x="3068" y="1845"/>
                    <a:pt x="3134" y="1900"/>
                  </a:cubicBezTo>
                  <a:cubicBezTo>
                    <a:pt x="3153" y="1916"/>
                    <a:pt x="3018" y="2046"/>
                    <a:pt x="3007" y="2043"/>
                  </a:cubicBezTo>
                  <a:cubicBezTo>
                    <a:pt x="2994" y="2043"/>
                    <a:pt x="2997" y="2014"/>
                    <a:pt x="2983" y="2006"/>
                  </a:cubicBezTo>
                  <a:cubicBezTo>
                    <a:pt x="2944" y="1982"/>
                    <a:pt x="2941" y="2025"/>
                    <a:pt x="2928" y="1985"/>
                  </a:cubicBezTo>
                  <a:cubicBezTo>
                    <a:pt x="2922" y="1967"/>
                    <a:pt x="2928" y="1943"/>
                    <a:pt x="2915" y="1932"/>
                  </a:cubicBezTo>
                  <a:cubicBezTo>
                    <a:pt x="2904" y="1922"/>
                    <a:pt x="2888" y="1940"/>
                    <a:pt x="2877" y="1937"/>
                  </a:cubicBezTo>
                  <a:cubicBezTo>
                    <a:pt x="2859" y="1935"/>
                    <a:pt x="2840" y="1927"/>
                    <a:pt x="2825" y="1916"/>
                  </a:cubicBezTo>
                  <a:cubicBezTo>
                    <a:pt x="2822" y="1914"/>
                    <a:pt x="2827" y="1908"/>
                    <a:pt x="2830" y="1906"/>
                  </a:cubicBezTo>
                  <a:cubicBezTo>
                    <a:pt x="2896" y="1855"/>
                    <a:pt x="2978" y="1821"/>
                    <a:pt x="3060" y="1805"/>
                  </a:cubicBezTo>
                  <a:lnTo>
                    <a:pt x="3060" y="1805"/>
                  </a:lnTo>
                  <a:close/>
                  <a:moveTo>
                    <a:pt x="3338" y="1808"/>
                  </a:moveTo>
                  <a:cubicBezTo>
                    <a:pt x="3399" y="1961"/>
                    <a:pt x="3328" y="1855"/>
                    <a:pt x="3290" y="1837"/>
                  </a:cubicBezTo>
                  <a:cubicBezTo>
                    <a:pt x="3275" y="1832"/>
                    <a:pt x="3253" y="1845"/>
                    <a:pt x="3238" y="1834"/>
                  </a:cubicBezTo>
                  <a:cubicBezTo>
                    <a:pt x="3171" y="1789"/>
                    <a:pt x="3259" y="1771"/>
                    <a:pt x="3338" y="1808"/>
                  </a:cubicBezTo>
                  <a:close/>
                  <a:moveTo>
                    <a:pt x="2867" y="2057"/>
                  </a:moveTo>
                  <a:cubicBezTo>
                    <a:pt x="2851" y="2072"/>
                    <a:pt x="2827" y="2072"/>
                    <a:pt x="2827" y="2086"/>
                  </a:cubicBezTo>
                  <a:cubicBezTo>
                    <a:pt x="2827" y="2096"/>
                    <a:pt x="2838" y="2117"/>
                    <a:pt x="2851" y="2117"/>
                  </a:cubicBezTo>
                  <a:cubicBezTo>
                    <a:pt x="2867" y="2117"/>
                    <a:pt x="2877" y="2117"/>
                    <a:pt x="2899" y="2099"/>
                  </a:cubicBezTo>
                  <a:cubicBezTo>
                    <a:pt x="2920" y="2080"/>
                    <a:pt x="2899" y="2067"/>
                    <a:pt x="2899" y="2067"/>
                  </a:cubicBezTo>
                  <a:lnTo>
                    <a:pt x="2870" y="2057"/>
                  </a:lnTo>
                  <a:lnTo>
                    <a:pt x="2867" y="2057"/>
                  </a:lnTo>
                  <a:close/>
                  <a:moveTo>
                    <a:pt x="2803" y="1977"/>
                  </a:moveTo>
                  <a:cubicBezTo>
                    <a:pt x="2782" y="1982"/>
                    <a:pt x="2777" y="1996"/>
                    <a:pt x="2766" y="2009"/>
                  </a:cubicBezTo>
                  <a:cubicBezTo>
                    <a:pt x="2756" y="2025"/>
                    <a:pt x="2740" y="2049"/>
                    <a:pt x="2764" y="2059"/>
                  </a:cubicBezTo>
                  <a:cubicBezTo>
                    <a:pt x="2777" y="2067"/>
                    <a:pt x="2817" y="2046"/>
                    <a:pt x="2825" y="2030"/>
                  </a:cubicBezTo>
                  <a:cubicBezTo>
                    <a:pt x="2830" y="2017"/>
                    <a:pt x="2846" y="2014"/>
                    <a:pt x="2846" y="1998"/>
                  </a:cubicBezTo>
                  <a:cubicBezTo>
                    <a:pt x="2846" y="1985"/>
                    <a:pt x="2827" y="1974"/>
                    <a:pt x="2827" y="1974"/>
                  </a:cubicBezTo>
                  <a:lnTo>
                    <a:pt x="2803" y="1977"/>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6" name="Slovenia"/>
            <p:cNvSpPr>
              <a:spLocks/>
            </p:cNvSpPr>
            <p:nvPr/>
          </p:nvSpPr>
          <p:spPr bwMode="auto">
            <a:xfrm>
              <a:off x="4349209" y="4702526"/>
              <a:ext cx="277813" cy="195263"/>
            </a:xfrm>
            <a:custGeom>
              <a:avLst/>
              <a:gdLst>
                <a:gd name="T0" fmla="*/ 773 w 773"/>
                <a:gd name="T1" fmla="*/ 127 h 540"/>
                <a:gd name="T2" fmla="*/ 699 w 773"/>
                <a:gd name="T3" fmla="*/ 116 h 540"/>
                <a:gd name="T4" fmla="*/ 694 w 773"/>
                <a:gd name="T5" fmla="*/ 169 h 540"/>
                <a:gd name="T6" fmla="*/ 651 w 773"/>
                <a:gd name="T7" fmla="*/ 172 h 540"/>
                <a:gd name="T8" fmla="*/ 649 w 773"/>
                <a:gd name="T9" fmla="*/ 190 h 540"/>
                <a:gd name="T10" fmla="*/ 553 w 773"/>
                <a:gd name="T11" fmla="*/ 238 h 540"/>
                <a:gd name="T12" fmla="*/ 572 w 773"/>
                <a:gd name="T13" fmla="*/ 370 h 540"/>
                <a:gd name="T14" fmla="*/ 477 w 773"/>
                <a:gd name="T15" fmla="*/ 413 h 540"/>
                <a:gd name="T16" fmla="*/ 506 w 773"/>
                <a:gd name="T17" fmla="*/ 439 h 540"/>
                <a:gd name="T18" fmla="*/ 479 w 773"/>
                <a:gd name="T19" fmla="*/ 458 h 540"/>
                <a:gd name="T20" fmla="*/ 495 w 773"/>
                <a:gd name="T21" fmla="*/ 511 h 540"/>
                <a:gd name="T22" fmla="*/ 397 w 773"/>
                <a:gd name="T23" fmla="*/ 495 h 540"/>
                <a:gd name="T24" fmla="*/ 368 w 773"/>
                <a:gd name="T25" fmla="*/ 513 h 540"/>
                <a:gd name="T26" fmla="*/ 318 w 773"/>
                <a:gd name="T27" fmla="*/ 463 h 540"/>
                <a:gd name="T28" fmla="*/ 305 w 773"/>
                <a:gd name="T29" fmla="*/ 447 h 540"/>
                <a:gd name="T30" fmla="*/ 286 w 773"/>
                <a:gd name="T31" fmla="*/ 495 h 540"/>
                <a:gd name="T32" fmla="*/ 164 w 773"/>
                <a:gd name="T33" fmla="*/ 508 h 540"/>
                <a:gd name="T34" fmla="*/ 164 w 773"/>
                <a:gd name="T35" fmla="*/ 527 h 540"/>
                <a:gd name="T36" fmla="*/ 69 w 773"/>
                <a:gd name="T37" fmla="*/ 527 h 540"/>
                <a:gd name="T38" fmla="*/ 72 w 773"/>
                <a:gd name="T39" fmla="*/ 524 h 540"/>
                <a:gd name="T40" fmla="*/ 106 w 773"/>
                <a:gd name="T41" fmla="*/ 484 h 540"/>
                <a:gd name="T42" fmla="*/ 66 w 773"/>
                <a:gd name="T43" fmla="*/ 410 h 540"/>
                <a:gd name="T44" fmla="*/ 72 w 773"/>
                <a:gd name="T45" fmla="*/ 352 h 540"/>
                <a:gd name="T46" fmla="*/ 35 w 773"/>
                <a:gd name="T47" fmla="*/ 341 h 540"/>
                <a:gd name="T48" fmla="*/ 74 w 773"/>
                <a:gd name="T49" fmla="*/ 280 h 540"/>
                <a:gd name="T50" fmla="*/ 5 w 773"/>
                <a:gd name="T51" fmla="*/ 243 h 540"/>
                <a:gd name="T52" fmla="*/ 82 w 773"/>
                <a:gd name="T53" fmla="*/ 159 h 540"/>
                <a:gd name="T54" fmla="*/ 77 w 773"/>
                <a:gd name="T55" fmla="*/ 159 h 540"/>
                <a:gd name="T56" fmla="*/ 127 w 773"/>
                <a:gd name="T57" fmla="*/ 167 h 540"/>
                <a:gd name="T58" fmla="*/ 191 w 773"/>
                <a:gd name="T59" fmla="*/ 188 h 540"/>
                <a:gd name="T60" fmla="*/ 254 w 773"/>
                <a:gd name="T61" fmla="*/ 177 h 540"/>
                <a:gd name="T62" fmla="*/ 289 w 773"/>
                <a:gd name="T63" fmla="*/ 198 h 540"/>
                <a:gd name="T64" fmla="*/ 297 w 773"/>
                <a:gd name="T65" fmla="*/ 182 h 540"/>
                <a:gd name="T66" fmla="*/ 344 w 773"/>
                <a:gd name="T67" fmla="*/ 148 h 540"/>
                <a:gd name="T68" fmla="*/ 355 w 773"/>
                <a:gd name="T69" fmla="*/ 114 h 540"/>
                <a:gd name="T70" fmla="*/ 506 w 773"/>
                <a:gd name="T71" fmla="*/ 103 h 540"/>
                <a:gd name="T72" fmla="*/ 540 w 773"/>
                <a:gd name="T73" fmla="*/ 66 h 540"/>
                <a:gd name="T74" fmla="*/ 633 w 773"/>
                <a:gd name="T75" fmla="*/ 74 h 540"/>
                <a:gd name="T76" fmla="*/ 622 w 773"/>
                <a:gd name="T77" fmla="*/ 53 h 540"/>
                <a:gd name="T78" fmla="*/ 686 w 773"/>
                <a:gd name="T79" fmla="*/ 0 h 540"/>
                <a:gd name="T80" fmla="*/ 773 w 773"/>
                <a:gd name="T81" fmla="*/ 12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3" h="540">
                  <a:moveTo>
                    <a:pt x="773" y="127"/>
                  </a:moveTo>
                  <a:cubicBezTo>
                    <a:pt x="755" y="124"/>
                    <a:pt x="710" y="114"/>
                    <a:pt x="699" y="116"/>
                  </a:cubicBezTo>
                  <a:cubicBezTo>
                    <a:pt x="670" y="122"/>
                    <a:pt x="710" y="159"/>
                    <a:pt x="694" y="169"/>
                  </a:cubicBezTo>
                  <a:cubicBezTo>
                    <a:pt x="680" y="174"/>
                    <a:pt x="665" y="167"/>
                    <a:pt x="651" y="172"/>
                  </a:cubicBezTo>
                  <a:cubicBezTo>
                    <a:pt x="646" y="174"/>
                    <a:pt x="654" y="185"/>
                    <a:pt x="649" y="190"/>
                  </a:cubicBezTo>
                  <a:cubicBezTo>
                    <a:pt x="622" y="212"/>
                    <a:pt x="580" y="214"/>
                    <a:pt x="553" y="238"/>
                  </a:cubicBezTo>
                  <a:cubicBezTo>
                    <a:pt x="522" y="267"/>
                    <a:pt x="612" y="341"/>
                    <a:pt x="572" y="370"/>
                  </a:cubicBezTo>
                  <a:cubicBezTo>
                    <a:pt x="479" y="437"/>
                    <a:pt x="538" y="325"/>
                    <a:pt x="477" y="413"/>
                  </a:cubicBezTo>
                  <a:cubicBezTo>
                    <a:pt x="469" y="423"/>
                    <a:pt x="500" y="426"/>
                    <a:pt x="506" y="439"/>
                  </a:cubicBezTo>
                  <a:cubicBezTo>
                    <a:pt x="511" y="450"/>
                    <a:pt x="479" y="447"/>
                    <a:pt x="479" y="458"/>
                  </a:cubicBezTo>
                  <a:cubicBezTo>
                    <a:pt x="479" y="463"/>
                    <a:pt x="506" y="497"/>
                    <a:pt x="495" y="511"/>
                  </a:cubicBezTo>
                  <a:cubicBezTo>
                    <a:pt x="466" y="540"/>
                    <a:pt x="424" y="495"/>
                    <a:pt x="397" y="495"/>
                  </a:cubicBezTo>
                  <a:cubicBezTo>
                    <a:pt x="358" y="495"/>
                    <a:pt x="434" y="532"/>
                    <a:pt x="368" y="513"/>
                  </a:cubicBezTo>
                  <a:cubicBezTo>
                    <a:pt x="350" y="508"/>
                    <a:pt x="326" y="479"/>
                    <a:pt x="318" y="463"/>
                  </a:cubicBezTo>
                  <a:cubicBezTo>
                    <a:pt x="313" y="458"/>
                    <a:pt x="307" y="442"/>
                    <a:pt x="305" y="447"/>
                  </a:cubicBezTo>
                  <a:cubicBezTo>
                    <a:pt x="294" y="463"/>
                    <a:pt x="297" y="482"/>
                    <a:pt x="286" y="495"/>
                  </a:cubicBezTo>
                  <a:cubicBezTo>
                    <a:pt x="252" y="540"/>
                    <a:pt x="204" y="495"/>
                    <a:pt x="164" y="508"/>
                  </a:cubicBezTo>
                  <a:cubicBezTo>
                    <a:pt x="159" y="511"/>
                    <a:pt x="170" y="521"/>
                    <a:pt x="164" y="527"/>
                  </a:cubicBezTo>
                  <a:cubicBezTo>
                    <a:pt x="140" y="540"/>
                    <a:pt x="93" y="537"/>
                    <a:pt x="69" y="527"/>
                  </a:cubicBezTo>
                  <a:cubicBezTo>
                    <a:pt x="69" y="527"/>
                    <a:pt x="69" y="524"/>
                    <a:pt x="72" y="524"/>
                  </a:cubicBezTo>
                  <a:cubicBezTo>
                    <a:pt x="85" y="511"/>
                    <a:pt x="101" y="497"/>
                    <a:pt x="106" y="484"/>
                  </a:cubicBezTo>
                  <a:cubicBezTo>
                    <a:pt x="199" y="490"/>
                    <a:pt x="93" y="426"/>
                    <a:pt x="66" y="410"/>
                  </a:cubicBezTo>
                  <a:cubicBezTo>
                    <a:pt x="48" y="400"/>
                    <a:pt x="77" y="365"/>
                    <a:pt x="72" y="352"/>
                  </a:cubicBezTo>
                  <a:cubicBezTo>
                    <a:pt x="66" y="339"/>
                    <a:pt x="24" y="376"/>
                    <a:pt x="35" y="341"/>
                  </a:cubicBezTo>
                  <a:cubicBezTo>
                    <a:pt x="42" y="317"/>
                    <a:pt x="93" y="296"/>
                    <a:pt x="74" y="280"/>
                  </a:cubicBezTo>
                  <a:cubicBezTo>
                    <a:pt x="61" y="270"/>
                    <a:pt x="0" y="275"/>
                    <a:pt x="5" y="243"/>
                  </a:cubicBezTo>
                  <a:cubicBezTo>
                    <a:pt x="11" y="201"/>
                    <a:pt x="77" y="212"/>
                    <a:pt x="82" y="159"/>
                  </a:cubicBezTo>
                  <a:lnTo>
                    <a:pt x="77" y="159"/>
                  </a:lnTo>
                  <a:cubicBezTo>
                    <a:pt x="93" y="161"/>
                    <a:pt x="109" y="164"/>
                    <a:pt x="127" y="167"/>
                  </a:cubicBezTo>
                  <a:cubicBezTo>
                    <a:pt x="148" y="169"/>
                    <a:pt x="170" y="185"/>
                    <a:pt x="191" y="188"/>
                  </a:cubicBezTo>
                  <a:cubicBezTo>
                    <a:pt x="212" y="190"/>
                    <a:pt x="233" y="174"/>
                    <a:pt x="254" y="177"/>
                  </a:cubicBezTo>
                  <a:cubicBezTo>
                    <a:pt x="267" y="180"/>
                    <a:pt x="275" y="198"/>
                    <a:pt x="289" y="198"/>
                  </a:cubicBezTo>
                  <a:cubicBezTo>
                    <a:pt x="294" y="201"/>
                    <a:pt x="291" y="185"/>
                    <a:pt x="297" y="182"/>
                  </a:cubicBezTo>
                  <a:cubicBezTo>
                    <a:pt x="310" y="169"/>
                    <a:pt x="331" y="164"/>
                    <a:pt x="344" y="148"/>
                  </a:cubicBezTo>
                  <a:cubicBezTo>
                    <a:pt x="355" y="140"/>
                    <a:pt x="347" y="122"/>
                    <a:pt x="355" y="114"/>
                  </a:cubicBezTo>
                  <a:cubicBezTo>
                    <a:pt x="405" y="74"/>
                    <a:pt x="458" y="124"/>
                    <a:pt x="506" y="103"/>
                  </a:cubicBezTo>
                  <a:cubicBezTo>
                    <a:pt x="522" y="95"/>
                    <a:pt x="524" y="71"/>
                    <a:pt x="540" y="66"/>
                  </a:cubicBezTo>
                  <a:cubicBezTo>
                    <a:pt x="543" y="63"/>
                    <a:pt x="630" y="77"/>
                    <a:pt x="633" y="74"/>
                  </a:cubicBezTo>
                  <a:cubicBezTo>
                    <a:pt x="641" y="71"/>
                    <a:pt x="625" y="61"/>
                    <a:pt x="622" y="53"/>
                  </a:cubicBezTo>
                  <a:cubicBezTo>
                    <a:pt x="614" y="10"/>
                    <a:pt x="646" y="0"/>
                    <a:pt x="686" y="0"/>
                  </a:cubicBezTo>
                  <a:cubicBezTo>
                    <a:pt x="696" y="0"/>
                    <a:pt x="718" y="82"/>
                    <a:pt x="773" y="127"/>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7" name="Slovakia"/>
            <p:cNvSpPr>
              <a:spLocks/>
            </p:cNvSpPr>
            <p:nvPr/>
          </p:nvSpPr>
          <p:spPr bwMode="auto">
            <a:xfrm>
              <a:off x="4620671" y="4326288"/>
              <a:ext cx="463550" cy="255588"/>
            </a:xfrm>
            <a:custGeom>
              <a:avLst/>
              <a:gdLst>
                <a:gd name="T0" fmla="*/ 1284 w 1286"/>
                <a:gd name="T1" fmla="*/ 93 h 712"/>
                <a:gd name="T2" fmla="*/ 1265 w 1286"/>
                <a:gd name="T3" fmla="*/ 183 h 712"/>
                <a:gd name="T4" fmla="*/ 1257 w 1286"/>
                <a:gd name="T5" fmla="*/ 236 h 712"/>
                <a:gd name="T6" fmla="*/ 1223 w 1286"/>
                <a:gd name="T7" fmla="*/ 278 h 712"/>
                <a:gd name="T8" fmla="*/ 1231 w 1286"/>
                <a:gd name="T9" fmla="*/ 336 h 712"/>
                <a:gd name="T10" fmla="*/ 1170 w 1286"/>
                <a:gd name="T11" fmla="*/ 363 h 712"/>
                <a:gd name="T12" fmla="*/ 1141 w 1286"/>
                <a:gd name="T13" fmla="*/ 373 h 712"/>
                <a:gd name="T14" fmla="*/ 1064 w 1286"/>
                <a:gd name="T15" fmla="*/ 305 h 712"/>
                <a:gd name="T16" fmla="*/ 995 w 1286"/>
                <a:gd name="T17" fmla="*/ 344 h 712"/>
                <a:gd name="T18" fmla="*/ 852 w 1286"/>
                <a:gd name="T19" fmla="*/ 355 h 712"/>
                <a:gd name="T20" fmla="*/ 818 w 1286"/>
                <a:gd name="T21" fmla="*/ 461 h 712"/>
                <a:gd name="T22" fmla="*/ 781 w 1286"/>
                <a:gd name="T23" fmla="*/ 458 h 712"/>
                <a:gd name="T24" fmla="*/ 733 w 1286"/>
                <a:gd name="T25" fmla="*/ 514 h 712"/>
                <a:gd name="T26" fmla="*/ 643 w 1286"/>
                <a:gd name="T27" fmla="*/ 495 h 712"/>
                <a:gd name="T28" fmla="*/ 638 w 1286"/>
                <a:gd name="T29" fmla="*/ 543 h 712"/>
                <a:gd name="T30" fmla="*/ 489 w 1286"/>
                <a:gd name="T31" fmla="*/ 580 h 712"/>
                <a:gd name="T32" fmla="*/ 503 w 1286"/>
                <a:gd name="T33" fmla="*/ 654 h 712"/>
                <a:gd name="T34" fmla="*/ 256 w 1286"/>
                <a:gd name="T35" fmla="*/ 707 h 712"/>
                <a:gd name="T36" fmla="*/ 121 w 1286"/>
                <a:gd name="T37" fmla="*/ 622 h 712"/>
                <a:gd name="T38" fmla="*/ 98 w 1286"/>
                <a:gd name="T39" fmla="*/ 625 h 712"/>
                <a:gd name="T40" fmla="*/ 15 w 1286"/>
                <a:gd name="T41" fmla="*/ 516 h 712"/>
                <a:gd name="T42" fmla="*/ 37 w 1286"/>
                <a:gd name="T43" fmla="*/ 418 h 712"/>
                <a:gd name="T44" fmla="*/ 240 w 1286"/>
                <a:gd name="T45" fmla="*/ 294 h 712"/>
                <a:gd name="T46" fmla="*/ 243 w 1286"/>
                <a:gd name="T47" fmla="*/ 265 h 712"/>
                <a:gd name="T48" fmla="*/ 278 w 1286"/>
                <a:gd name="T49" fmla="*/ 249 h 712"/>
                <a:gd name="T50" fmla="*/ 299 w 1286"/>
                <a:gd name="T51" fmla="*/ 164 h 712"/>
                <a:gd name="T52" fmla="*/ 431 w 1286"/>
                <a:gd name="T53" fmla="*/ 66 h 712"/>
                <a:gd name="T54" fmla="*/ 463 w 1286"/>
                <a:gd name="T55" fmla="*/ 69 h 712"/>
                <a:gd name="T56" fmla="*/ 466 w 1286"/>
                <a:gd name="T57" fmla="*/ 103 h 712"/>
                <a:gd name="T58" fmla="*/ 569 w 1286"/>
                <a:gd name="T59" fmla="*/ 21 h 712"/>
                <a:gd name="T60" fmla="*/ 598 w 1286"/>
                <a:gd name="T61" fmla="*/ 69 h 712"/>
                <a:gd name="T62" fmla="*/ 614 w 1286"/>
                <a:gd name="T63" fmla="*/ 66 h 712"/>
                <a:gd name="T64" fmla="*/ 611 w 1286"/>
                <a:gd name="T65" fmla="*/ 85 h 712"/>
                <a:gd name="T66" fmla="*/ 648 w 1286"/>
                <a:gd name="T67" fmla="*/ 80 h 712"/>
                <a:gd name="T68" fmla="*/ 651 w 1286"/>
                <a:gd name="T69" fmla="*/ 143 h 712"/>
                <a:gd name="T70" fmla="*/ 688 w 1286"/>
                <a:gd name="T71" fmla="*/ 132 h 712"/>
                <a:gd name="T72" fmla="*/ 720 w 1286"/>
                <a:gd name="T73" fmla="*/ 146 h 712"/>
                <a:gd name="T74" fmla="*/ 791 w 1286"/>
                <a:gd name="T75" fmla="*/ 53 h 712"/>
                <a:gd name="T76" fmla="*/ 823 w 1286"/>
                <a:gd name="T77" fmla="*/ 61 h 712"/>
                <a:gd name="T78" fmla="*/ 849 w 1286"/>
                <a:gd name="T79" fmla="*/ 45 h 712"/>
                <a:gd name="T80" fmla="*/ 905 w 1286"/>
                <a:gd name="T81" fmla="*/ 77 h 712"/>
                <a:gd name="T82" fmla="*/ 942 w 1286"/>
                <a:gd name="T83" fmla="*/ 48 h 712"/>
                <a:gd name="T84" fmla="*/ 929 w 1286"/>
                <a:gd name="T85" fmla="*/ 37 h 712"/>
                <a:gd name="T86" fmla="*/ 963 w 1286"/>
                <a:gd name="T87" fmla="*/ 32 h 712"/>
                <a:gd name="T88" fmla="*/ 979 w 1286"/>
                <a:gd name="T89" fmla="*/ 13 h 712"/>
                <a:gd name="T90" fmla="*/ 1143 w 1286"/>
                <a:gd name="T91" fmla="*/ 32 h 712"/>
                <a:gd name="T92" fmla="*/ 1159 w 1286"/>
                <a:gd name="T93" fmla="*/ 64 h 712"/>
                <a:gd name="T94" fmla="*/ 1212 w 1286"/>
                <a:gd name="T95" fmla="*/ 80 h 712"/>
                <a:gd name="T96" fmla="*/ 1284 w 1286"/>
                <a:gd name="T97" fmla="*/ 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6" h="712">
                  <a:moveTo>
                    <a:pt x="1284" y="93"/>
                  </a:moveTo>
                  <a:cubicBezTo>
                    <a:pt x="1286" y="119"/>
                    <a:pt x="1268" y="156"/>
                    <a:pt x="1265" y="183"/>
                  </a:cubicBezTo>
                  <a:cubicBezTo>
                    <a:pt x="1262" y="201"/>
                    <a:pt x="1265" y="220"/>
                    <a:pt x="1257" y="236"/>
                  </a:cubicBezTo>
                  <a:cubicBezTo>
                    <a:pt x="1249" y="254"/>
                    <a:pt x="1225" y="260"/>
                    <a:pt x="1223" y="278"/>
                  </a:cubicBezTo>
                  <a:cubicBezTo>
                    <a:pt x="1217" y="297"/>
                    <a:pt x="1231" y="315"/>
                    <a:pt x="1231" y="336"/>
                  </a:cubicBezTo>
                  <a:cubicBezTo>
                    <a:pt x="1231" y="357"/>
                    <a:pt x="1191" y="357"/>
                    <a:pt x="1170" y="363"/>
                  </a:cubicBezTo>
                  <a:cubicBezTo>
                    <a:pt x="1159" y="365"/>
                    <a:pt x="1149" y="379"/>
                    <a:pt x="1141" y="373"/>
                  </a:cubicBezTo>
                  <a:cubicBezTo>
                    <a:pt x="1090" y="357"/>
                    <a:pt x="1130" y="307"/>
                    <a:pt x="1064" y="305"/>
                  </a:cubicBezTo>
                  <a:cubicBezTo>
                    <a:pt x="1037" y="305"/>
                    <a:pt x="1021" y="342"/>
                    <a:pt x="995" y="344"/>
                  </a:cubicBezTo>
                  <a:cubicBezTo>
                    <a:pt x="950" y="352"/>
                    <a:pt x="892" y="305"/>
                    <a:pt x="852" y="355"/>
                  </a:cubicBezTo>
                  <a:cubicBezTo>
                    <a:pt x="836" y="376"/>
                    <a:pt x="847" y="447"/>
                    <a:pt x="818" y="461"/>
                  </a:cubicBezTo>
                  <a:cubicBezTo>
                    <a:pt x="807" y="463"/>
                    <a:pt x="791" y="453"/>
                    <a:pt x="781" y="458"/>
                  </a:cubicBezTo>
                  <a:cubicBezTo>
                    <a:pt x="738" y="485"/>
                    <a:pt x="799" y="503"/>
                    <a:pt x="733" y="514"/>
                  </a:cubicBezTo>
                  <a:cubicBezTo>
                    <a:pt x="712" y="516"/>
                    <a:pt x="664" y="458"/>
                    <a:pt x="643" y="495"/>
                  </a:cubicBezTo>
                  <a:cubicBezTo>
                    <a:pt x="635" y="508"/>
                    <a:pt x="648" y="532"/>
                    <a:pt x="638" y="543"/>
                  </a:cubicBezTo>
                  <a:cubicBezTo>
                    <a:pt x="608" y="572"/>
                    <a:pt x="526" y="553"/>
                    <a:pt x="489" y="580"/>
                  </a:cubicBezTo>
                  <a:cubicBezTo>
                    <a:pt x="455" y="601"/>
                    <a:pt x="492" y="638"/>
                    <a:pt x="503" y="654"/>
                  </a:cubicBezTo>
                  <a:cubicBezTo>
                    <a:pt x="513" y="673"/>
                    <a:pt x="288" y="712"/>
                    <a:pt x="256" y="707"/>
                  </a:cubicBezTo>
                  <a:cubicBezTo>
                    <a:pt x="206" y="696"/>
                    <a:pt x="169" y="627"/>
                    <a:pt x="121" y="622"/>
                  </a:cubicBezTo>
                  <a:cubicBezTo>
                    <a:pt x="111" y="620"/>
                    <a:pt x="103" y="622"/>
                    <a:pt x="98" y="625"/>
                  </a:cubicBezTo>
                  <a:cubicBezTo>
                    <a:pt x="66" y="590"/>
                    <a:pt x="39" y="556"/>
                    <a:pt x="15" y="516"/>
                  </a:cubicBezTo>
                  <a:cubicBezTo>
                    <a:pt x="0" y="490"/>
                    <a:pt x="39" y="453"/>
                    <a:pt x="37" y="418"/>
                  </a:cubicBezTo>
                  <a:cubicBezTo>
                    <a:pt x="74" y="262"/>
                    <a:pt x="161" y="392"/>
                    <a:pt x="240" y="294"/>
                  </a:cubicBezTo>
                  <a:cubicBezTo>
                    <a:pt x="246" y="286"/>
                    <a:pt x="238" y="273"/>
                    <a:pt x="243" y="265"/>
                  </a:cubicBezTo>
                  <a:cubicBezTo>
                    <a:pt x="251" y="254"/>
                    <a:pt x="270" y="260"/>
                    <a:pt x="278" y="249"/>
                  </a:cubicBezTo>
                  <a:cubicBezTo>
                    <a:pt x="278" y="249"/>
                    <a:pt x="299" y="167"/>
                    <a:pt x="299" y="164"/>
                  </a:cubicBezTo>
                  <a:cubicBezTo>
                    <a:pt x="323" y="122"/>
                    <a:pt x="386" y="87"/>
                    <a:pt x="431" y="66"/>
                  </a:cubicBezTo>
                  <a:cubicBezTo>
                    <a:pt x="436" y="74"/>
                    <a:pt x="455" y="61"/>
                    <a:pt x="463" y="69"/>
                  </a:cubicBezTo>
                  <a:cubicBezTo>
                    <a:pt x="471" y="77"/>
                    <a:pt x="458" y="95"/>
                    <a:pt x="466" y="103"/>
                  </a:cubicBezTo>
                  <a:cubicBezTo>
                    <a:pt x="508" y="138"/>
                    <a:pt x="542" y="3"/>
                    <a:pt x="569" y="21"/>
                  </a:cubicBezTo>
                  <a:cubicBezTo>
                    <a:pt x="585" y="32"/>
                    <a:pt x="585" y="56"/>
                    <a:pt x="598" y="69"/>
                  </a:cubicBezTo>
                  <a:cubicBezTo>
                    <a:pt x="601" y="72"/>
                    <a:pt x="611" y="64"/>
                    <a:pt x="614" y="66"/>
                  </a:cubicBezTo>
                  <a:cubicBezTo>
                    <a:pt x="616" y="72"/>
                    <a:pt x="606" y="82"/>
                    <a:pt x="611" y="85"/>
                  </a:cubicBezTo>
                  <a:cubicBezTo>
                    <a:pt x="624" y="87"/>
                    <a:pt x="638" y="74"/>
                    <a:pt x="648" y="80"/>
                  </a:cubicBezTo>
                  <a:cubicBezTo>
                    <a:pt x="667" y="87"/>
                    <a:pt x="651" y="138"/>
                    <a:pt x="651" y="143"/>
                  </a:cubicBezTo>
                  <a:cubicBezTo>
                    <a:pt x="651" y="156"/>
                    <a:pt x="675" y="135"/>
                    <a:pt x="688" y="132"/>
                  </a:cubicBezTo>
                  <a:cubicBezTo>
                    <a:pt x="698" y="130"/>
                    <a:pt x="709" y="151"/>
                    <a:pt x="720" y="146"/>
                  </a:cubicBezTo>
                  <a:cubicBezTo>
                    <a:pt x="722" y="143"/>
                    <a:pt x="754" y="61"/>
                    <a:pt x="791" y="53"/>
                  </a:cubicBezTo>
                  <a:cubicBezTo>
                    <a:pt x="802" y="50"/>
                    <a:pt x="812" y="61"/>
                    <a:pt x="823" y="61"/>
                  </a:cubicBezTo>
                  <a:cubicBezTo>
                    <a:pt x="833" y="58"/>
                    <a:pt x="839" y="42"/>
                    <a:pt x="849" y="45"/>
                  </a:cubicBezTo>
                  <a:cubicBezTo>
                    <a:pt x="871" y="48"/>
                    <a:pt x="884" y="77"/>
                    <a:pt x="905" y="77"/>
                  </a:cubicBezTo>
                  <a:cubicBezTo>
                    <a:pt x="921" y="77"/>
                    <a:pt x="934" y="61"/>
                    <a:pt x="942" y="48"/>
                  </a:cubicBezTo>
                  <a:cubicBezTo>
                    <a:pt x="945" y="42"/>
                    <a:pt x="929" y="42"/>
                    <a:pt x="929" y="37"/>
                  </a:cubicBezTo>
                  <a:cubicBezTo>
                    <a:pt x="937" y="0"/>
                    <a:pt x="953" y="37"/>
                    <a:pt x="963" y="32"/>
                  </a:cubicBezTo>
                  <a:cubicBezTo>
                    <a:pt x="971" y="29"/>
                    <a:pt x="971" y="13"/>
                    <a:pt x="979" y="13"/>
                  </a:cubicBezTo>
                  <a:cubicBezTo>
                    <a:pt x="1019" y="3"/>
                    <a:pt x="1109" y="5"/>
                    <a:pt x="1143" y="32"/>
                  </a:cubicBezTo>
                  <a:cubicBezTo>
                    <a:pt x="1151" y="40"/>
                    <a:pt x="1149" y="58"/>
                    <a:pt x="1159" y="64"/>
                  </a:cubicBezTo>
                  <a:cubicBezTo>
                    <a:pt x="1175" y="74"/>
                    <a:pt x="1194" y="74"/>
                    <a:pt x="1212" y="80"/>
                  </a:cubicBezTo>
                  <a:cubicBezTo>
                    <a:pt x="1236" y="87"/>
                    <a:pt x="1260" y="90"/>
                    <a:pt x="1284" y="93"/>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8" name="Serbia"/>
            <p:cNvSpPr>
              <a:spLocks/>
            </p:cNvSpPr>
            <p:nvPr/>
          </p:nvSpPr>
          <p:spPr bwMode="auto">
            <a:xfrm>
              <a:off x="4827046" y="4745388"/>
              <a:ext cx="423863" cy="474663"/>
            </a:xfrm>
            <a:custGeom>
              <a:avLst/>
              <a:gdLst>
                <a:gd name="T0" fmla="*/ 615 w 1176"/>
                <a:gd name="T1" fmla="*/ 1077 h 1320"/>
                <a:gd name="T2" fmla="*/ 687 w 1176"/>
                <a:gd name="T3" fmla="*/ 1018 h 1320"/>
                <a:gd name="T4" fmla="*/ 769 w 1176"/>
                <a:gd name="T5" fmla="*/ 1127 h 1320"/>
                <a:gd name="T6" fmla="*/ 798 w 1176"/>
                <a:gd name="T7" fmla="*/ 1165 h 1320"/>
                <a:gd name="T8" fmla="*/ 898 w 1176"/>
                <a:gd name="T9" fmla="*/ 1221 h 1320"/>
                <a:gd name="T10" fmla="*/ 880 w 1176"/>
                <a:gd name="T11" fmla="*/ 1273 h 1320"/>
                <a:gd name="T12" fmla="*/ 1049 w 1176"/>
                <a:gd name="T13" fmla="*/ 1254 h 1320"/>
                <a:gd name="T14" fmla="*/ 1067 w 1176"/>
                <a:gd name="T15" fmla="*/ 1170 h 1320"/>
                <a:gd name="T16" fmla="*/ 1051 w 1176"/>
                <a:gd name="T17" fmla="*/ 1127 h 1320"/>
                <a:gd name="T18" fmla="*/ 1112 w 1176"/>
                <a:gd name="T19" fmla="*/ 1045 h 1320"/>
                <a:gd name="T20" fmla="*/ 1033 w 1176"/>
                <a:gd name="T21" fmla="*/ 855 h 1320"/>
                <a:gd name="T22" fmla="*/ 1017 w 1176"/>
                <a:gd name="T23" fmla="*/ 646 h 1320"/>
                <a:gd name="T24" fmla="*/ 956 w 1176"/>
                <a:gd name="T25" fmla="*/ 508 h 1320"/>
                <a:gd name="T26" fmla="*/ 877 w 1176"/>
                <a:gd name="T27" fmla="*/ 521 h 1320"/>
                <a:gd name="T28" fmla="*/ 784 w 1176"/>
                <a:gd name="T29" fmla="*/ 479 h 1320"/>
                <a:gd name="T30" fmla="*/ 728 w 1176"/>
                <a:gd name="T31" fmla="*/ 453 h 1320"/>
                <a:gd name="T32" fmla="*/ 707 w 1176"/>
                <a:gd name="T33" fmla="*/ 392 h 1320"/>
                <a:gd name="T34" fmla="*/ 678 w 1176"/>
                <a:gd name="T35" fmla="*/ 310 h 1320"/>
                <a:gd name="T36" fmla="*/ 485 w 1176"/>
                <a:gd name="T37" fmla="*/ 140 h 1320"/>
                <a:gd name="T38" fmla="*/ 466 w 1176"/>
                <a:gd name="T39" fmla="*/ 148 h 1320"/>
                <a:gd name="T40" fmla="*/ 374 w 1176"/>
                <a:gd name="T41" fmla="*/ 74 h 1320"/>
                <a:gd name="T42" fmla="*/ 300 w 1176"/>
                <a:gd name="T43" fmla="*/ 21 h 1320"/>
                <a:gd name="T44" fmla="*/ 170 w 1176"/>
                <a:gd name="T45" fmla="*/ 40 h 1320"/>
                <a:gd name="T46" fmla="*/ 59 w 1176"/>
                <a:gd name="T47" fmla="*/ 106 h 1320"/>
                <a:gd name="T48" fmla="*/ 3 w 1176"/>
                <a:gd name="T49" fmla="*/ 154 h 1320"/>
                <a:gd name="T50" fmla="*/ 85 w 1176"/>
                <a:gd name="T51" fmla="*/ 283 h 1320"/>
                <a:gd name="T52" fmla="*/ 72 w 1176"/>
                <a:gd name="T53" fmla="*/ 315 h 1320"/>
                <a:gd name="T54" fmla="*/ 172 w 1176"/>
                <a:gd name="T55" fmla="*/ 365 h 1320"/>
                <a:gd name="T56" fmla="*/ 120 w 1176"/>
                <a:gd name="T57" fmla="*/ 461 h 1320"/>
                <a:gd name="T58" fmla="*/ 93 w 1176"/>
                <a:gd name="T59" fmla="*/ 503 h 1320"/>
                <a:gd name="T60" fmla="*/ 130 w 1176"/>
                <a:gd name="T61" fmla="*/ 670 h 1320"/>
                <a:gd name="T62" fmla="*/ 247 w 1176"/>
                <a:gd name="T63" fmla="*/ 760 h 1320"/>
                <a:gd name="T64" fmla="*/ 178 w 1176"/>
                <a:gd name="T65" fmla="*/ 791 h 1320"/>
                <a:gd name="T66" fmla="*/ 393 w 1176"/>
                <a:gd name="T67" fmla="*/ 998 h 1320"/>
                <a:gd name="T68" fmla="*/ 503 w 1176"/>
                <a:gd name="T69" fmla="*/ 1132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20">
                  <a:moveTo>
                    <a:pt x="547" y="1141"/>
                  </a:moveTo>
                  <a:cubicBezTo>
                    <a:pt x="589" y="1141"/>
                    <a:pt x="609" y="1097"/>
                    <a:pt x="615" y="1077"/>
                  </a:cubicBezTo>
                  <a:cubicBezTo>
                    <a:pt x="621" y="1057"/>
                    <a:pt x="607" y="1063"/>
                    <a:pt x="612" y="1024"/>
                  </a:cubicBezTo>
                  <a:cubicBezTo>
                    <a:pt x="653" y="1005"/>
                    <a:pt x="673" y="1004"/>
                    <a:pt x="687" y="1018"/>
                  </a:cubicBezTo>
                  <a:cubicBezTo>
                    <a:pt x="722" y="1047"/>
                    <a:pt x="735" y="1061"/>
                    <a:pt x="749" y="1082"/>
                  </a:cubicBezTo>
                  <a:cubicBezTo>
                    <a:pt x="759" y="1098"/>
                    <a:pt x="769" y="1127"/>
                    <a:pt x="769" y="1127"/>
                  </a:cubicBezTo>
                  <a:cubicBezTo>
                    <a:pt x="835" y="1172"/>
                    <a:pt x="779" y="1162"/>
                    <a:pt x="795" y="1152"/>
                  </a:cubicBezTo>
                  <a:cubicBezTo>
                    <a:pt x="802" y="1147"/>
                    <a:pt x="802" y="1153"/>
                    <a:pt x="798" y="1165"/>
                  </a:cubicBezTo>
                  <a:cubicBezTo>
                    <a:pt x="794" y="1177"/>
                    <a:pt x="862" y="1169"/>
                    <a:pt x="855" y="1187"/>
                  </a:cubicBezTo>
                  <a:cubicBezTo>
                    <a:pt x="847" y="1205"/>
                    <a:pt x="901" y="1208"/>
                    <a:pt x="898" y="1221"/>
                  </a:cubicBezTo>
                  <a:cubicBezTo>
                    <a:pt x="897" y="1225"/>
                    <a:pt x="903" y="1235"/>
                    <a:pt x="890" y="1241"/>
                  </a:cubicBezTo>
                  <a:cubicBezTo>
                    <a:pt x="877" y="1248"/>
                    <a:pt x="896" y="1266"/>
                    <a:pt x="880" y="1273"/>
                  </a:cubicBezTo>
                  <a:cubicBezTo>
                    <a:pt x="863" y="1279"/>
                    <a:pt x="837" y="1320"/>
                    <a:pt x="887" y="1312"/>
                  </a:cubicBezTo>
                  <a:cubicBezTo>
                    <a:pt x="930" y="1304"/>
                    <a:pt x="1014" y="1222"/>
                    <a:pt x="1049" y="1254"/>
                  </a:cubicBezTo>
                  <a:cubicBezTo>
                    <a:pt x="1062" y="1230"/>
                    <a:pt x="1099" y="1225"/>
                    <a:pt x="1086" y="1191"/>
                  </a:cubicBezTo>
                  <a:cubicBezTo>
                    <a:pt x="1083" y="1180"/>
                    <a:pt x="1075" y="1175"/>
                    <a:pt x="1067" y="1170"/>
                  </a:cubicBezTo>
                  <a:cubicBezTo>
                    <a:pt x="1062" y="1167"/>
                    <a:pt x="1054" y="1172"/>
                    <a:pt x="1051" y="1167"/>
                  </a:cubicBezTo>
                  <a:cubicBezTo>
                    <a:pt x="1049" y="1154"/>
                    <a:pt x="1051" y="1140"/>
                    <a:pt x="1051" y="1127"/>
                  </a:cubicBezTo>
                  <a:cubicBezTo>
                    <a:pt x="1049" y="1111"/>
                    <a:pt x="1030" y="1095"/>
                    <a:pt x="1038" y="1082"/>
                  </a:cubicBezTo>
                  <a:cubicBezTo>
                    <a:pt x="1115" y="955"/>
                    <a:pt x="1028" y="1111"/>
                    <a:pt x="1112" y="1045"/>
                  </a:cubicBezTo>
                  <a:cubicBezTo>
                    <a:pt x="1120" y="1037"/>
                    <a:pt x="1176" y="939"/>
                    <a:pt x="1160" y="924"/>
                  </a:cubicBezTo>
                  <a:cubicBezTo>
                    <a:pt x="1139" y="908"/>
                    <a:pt x="1038" y="860"/>
                    <a:pt x="1033" y="855"/>
                  </a:cubicBezTo>
                  <a:cubicBezTo>
                    <a:pt x="1001" y="828"/>
                    <a:pt x="951" y="717"/>
                    <a:pt x="969" y="677"/>
                  </a:cubicBezTo>
                  <a:cubicBezTo>
                    <a:pt x="977" y="659"/>
                    <a:pt x="1006" y="662"/>
                    <a:pt x="1017" y="646"/>
                  </a:cubicBezTo>
                  <a:cubicBezTo>
                    <a:pt x="1025" y="627"/>
                    <a:pt x="1014" y="603"/>
                    <a:pt x="1022" y="585"/>
                  </a:cubicBezTo>
                  <a:cubicBezTo>
                    <a:pt x="985" y="569"/>
                    <a:pt x="951" y="545"/>
                    <a:pt x="956" y="508"/>
                  </a:cubicBezTo>
                  <a:cubicBezTo>
                    <a:pt x="959" y="484"/>
                    <a:pt x="1046" y="482"/>
                    <a:pt x="1020" y="468"/>
                  </a:cubicBezTo>
                  <a:cubicBezTo>
                    <a:pt x="739" y="328"/>
                    <a:pt x="990" y="455"/>
                    <a:pt x="877" y="521"/>
                  </a:cubicBezTo>
                  <a:cubicBezTo>
                    <a:pt x="858" y="535"/>
                    <a:pt x="848" y="487"/>
                    <a:pt x="829" y="479"/>
                  </a:cubicBezTo>
                  <a:cubicBezTo>
                    <a:pt x="816" y="471"/>
                    <a:pt x="797" y="479"/>
                    <a:pt x="784" y="479"/>
                  </a:cubicBezTo>
                  <a:cubicBezTo>
                    <a:pt x="768" y="479"/>
                    <a:pt x="752" y="487"/>
                    <a:pt x="736" y="482"/>
                  </a:cubicBezTo>
                  <a:cubicBezTo>
                    <a:pt x="728" y="476"/>
                    <a:pt x="734" y="463"/>
                    <a:pt x="728" y="453"/>
                  </a:cubicBezTo>
                  <a:cubicBezTo>
                    <a:pt x="715" y="426"/>
                    <a:pt x="601" y="468"/>
                    <a:pt x="665" y="424"/>
                  </a:cubicBezTo>
                  <a:cubicBezTo>
                    <a:pt x="681" y="413"/>
                    <a:pt x="720" y="402"/>
                    <a:pt x="707" y="392"/>
                  </a:cubicBezTo>
                  <a:cubicBezTo>
                    <a:pt x="694" y="384"/>
                    <a:pt x="668" y="392"/>
                    <a:pt x="662" y="376"/>
                  </a:cubicBezTo>
                  <a:cubicBezTo>
                    <a:pt x="660" y="360"/>
                    <a:pt x="715" y="331"/>
                    <a:pt x="678" y="310"/>
                  </a:cubicBezTo>
                  <a:cubicBezTo>
                    <a:pt x="628" y="281"/>
                    <a:pt x="527" y="294"/>
                    <a:pt x="493" y="233"/>
                  </a:cubicBezTo>
                  <a:cubicBezTo>
                    <a:pt x="485" y="220"/>
                    <a:pt x="485" y="156"/>
                    <a:pt x="485" y="140"/>
                  </a:cubicBezTo>
                  <a:lnTo>
                    <a:pt x="485" y="135"/>
                  </a:lnTo>
                  <a:cubicBezTo>
                    <a:pt x="477" y="138"/>
                    <a:pt x="472" y="154"/>
                    <a:pt x="466" y="148"/>
                  </a:cubicBezTo>
                  <a:cubicBezTo>
                    <a:pt x="448" y="138"/>
                    <a:pt x="445" y="109"/>
                    <a:pt x="429" y="95"/>
                  </a:cubicBezTo>
                  <a:cubicBezTo>
                    <a:pt x="413" y="85"/>
                    <a:pt x="390" y="88"/>
                    <a:pt x="374" y="74"/>
                  </a:cubicBezTo>
                  <a:cubicBezTo>
                    <a:pt x="358" y="66"/>
                    <a:pt x="350" y="48"/>
                    <a:pt x="339" y="35"/>
                  </a:cubicBezTo>
                  <a:cubicBezTo>
                    <a:pt x="326" y="35"/>
                    <a:pt x="313" y="21"/>
                    <a:pt x="300" y="21"/>
                  </a:cubicBezTo>
                  <a:cubicBezTo>
                    <a:pt x="297" y="21"/>
                    <a:pt x="228" y="43"/>
                    <a:pt x="225" y="43"/>
                  </a:cubicBezTo>
                  <a:cubicBezTo>
                    <a:pt x="180" y="40"/>
                    <a:pt x="231" y="0"/>
                    <a:pt x="170" y="40"/>
                  </a:cubicBezTo>
                  <a:cubicBezTo>
                    <a:pt x="141" y="56"/>
                    <a:pt x="125" y="88"/>
                    <a:pt x="101" y="106"/>
                  </a:cubicBezTo>
                  <a:cubicBezTo>
                    <a:pt x="77" y="125"/>
                    <a:pt x="67" y="98"/>
                    <a:pt x="59" y="106"/>
                  </a:cubicBezTo>
                  <a:cubicBezTo>
                    <a:pt x="24" y="146"/>
                    <a:pt x="22" y="148"/>
                    <a:pt x="0" y="148"/>
                  </a:cubicBezTo>
                  <a:lnTo>
                    <a:pt x="3" y="154"/>
                  </a:lnTo>
                  <a:cubicBezTo>
                    <a:pt x="48" y="217"/>
                    <a:pt x="37" y="201"/>
                    <a:pt x="32" y="262"/>
                  </a:cubicBezTo>
                  <a:cubicBezTo>
                    <a:pt x="32" y="289"/>
                    <a:pt x="88" y="254"/>
                    <a:pt x="85" y="283"/>
                  </a:cubicBezTo>
                  <a:cubicBezTo>
                    <a:pt x="82" y="299"/>
                    <a:pt x="64" y="283"/>
                    <a:pt x="61" y="286"/>
                  </a:cubicBezTo>
                  <a:cubicBezTo>
                    <a:pt x="45" y="302"/>
                    <a:pt x="72" y="307"/>
                    <a:pt x="72" y="315"/>
                  </a:cubicBezTo>
                  <a:cubicBezTo>
                    <a:pt x="72" y="318"/>
                    <a:pt x="48" y="323"/>
                    <a:pt x="61" y="334"/>
                  </a:cubicBezTo>
                  <a:cubicBezTo>
                    <a:pt x="93" y="355"/>
                    <a:pt x="135" y="365"/>
                    <a:pt x="172" y="365"/>
                  </a:cubicBezTo>
                  <a:cubicBezTo>
                    <a:pt x="180" y="418"/>
                    <a:pt x="114" y="365"/>
                    <a:pt x="112" y="379"/>
                  </a:cubicBezTo>
                  <a:cubicBezTo>
                    <a:pt x="109" y="413"/>
                    <a:pt x="85" y="426"/>
                    <a:pt x="120" y="461"/>
                  </a:cubicBezTo>
                  <a:cubicBezTo>
                    <a:pt x="122" y="463"/>
                    <a:pt x="122" y="468"/>
                    <a:pt x="120" y="471"/>
                  </a:cubicBezTo>
                  <a:cubicBezTo>
                    <a:pt x="109" y="490"/>
                    <a:pt x="69" y="476"/>
                    <a:pt x="93" y="503"/>
                  </a:cubicBezTo>
                  <a:cubicBezTo>
                    <a:pt x="120" y="495"/>
                    <a:pt x="141" y="479"/>
                    <a:pt x="170" y="482"/>
                  </a:cubicBezTo>
                  <a:cubicBezTo>
                    <a:pt x="170" y="564"/>
                    <a:pt x="122" y="619"/>
                    <a:pt x="130" y="670"/>
                  </a:cubicBezTo>
                  <a:cubicBezTo>
                    <a:pt x="141" y="728"/>
                    <a:pt x="157" y="685"/>
                    <a:pt x="194" y="701"/>
                  </a:cubicBezTo>
                  <a:cubicBezTo>
                    <a:pt x="217" y="712"/>
                    <a:pt x="223" y="746"/>
                    <a:pt x="247" y="760"/>
                  </a:cubicBezTo>
                  <a:cubicBezTo>
                    <a:pt x="255" y="762"/>
                    <a:pt x="281" y="754"/>
                    <a:pt x="273" y="778"/>
                  </a:cubicBezTo>
                  <a:cubicBezTo>
                    <a:pt x="257" y="831"/>
                    <a:pt x="191" y="773"/>
                    <a:pt x="178" y="791"/>
                  </a:cubicBezTo>
                  <a:cubicBezTo>
                    <a:pt x="178" y="791"/>
                    <a:pt x="297" y="902"/>
                    <a:pt x="265" y="937"/>
                  </a:cubicBezTo>
                  <a:cubicBezTo>
                    <a:pt x="327" y="969"/>
                    <a:pt x="296" y="957"/>
                    <a:pt x="393" y="998"/>
                  </a:cubicBezTo>
                  <a:cubicBezTo>
                    <a:pt x="426" y="1008"/>
                    <a:pt x="395" y="1064"/>
                    <a:pt x="425" y="1076"/>
                  </a:cubicBezTo>
                  <a:cubicBezTo>
                    <a:pt x="471" y="1094"/>
                    <a:pt x="472" y="1116"/>
                    <a:pt x="503" y="1132"/>
                  </a:cubicBezTo>
                  <a:cubicBezTo>
                    <a:pt x="533" y="1148"/>
                    <a:pt x="550" y="1127"/>
                    <a:pt x="547" y="1141"/>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9" name="Saudi Arabia"/>
            <p:cNvSpPr>
              <a:spLocks/>
            </p:cNvSpPr>
            <p:nvPr/>
          </p:nvSpPr>
          <p:spPr bwMode="auto">
            <a:xfrm>
              <a:off x="6938421" y="5915376"/>
              <a:ext cx="1017588" cy="257175"/>
            </a:xfrm>
            <a:custGeom>
              <a:avLst/>
              <a:gdLst>
                <a:gd name="T0" fmla="*/ 2824 w 2824"/>
                <a:gd name="T1" fmla="*/ 170 h 713"/>
                <a:gd name="T2" fmla="*/ 2546 w 2824"/>
                <a:gd name="T3" fmla="*/ 278 h 713"/>
                <a:gd name="T4" fmla="*/ 2422 w 2824"/>
                <a:gd name="T5" fmla="*/ 326 h 713"/>
                <a:gd name="T6" fmla="*/ 2157 w 2824"/>
                <a:gd name="T7" fmla="*/ 257 h 713"/>
                <a:gd name="T8" fmla="*/ 1683 w 2824"/>
                <a:gd name="T9" fmla="*/ 128 h 713"/>
                <a:gd name="T10" fmla="*/ 1461 w 2824"/>
                <a:gd name="T11" fmla="*/ 67 h 713"/>
                <a:gd name="T12" fmla="*/ 1408 w 2824"/>
                <a:gd name="T13" fmla="*/ 67 h 713"/>
                <a:gd name="T14" fmla="*/ 1305 w 2824"/>
                <a:gd name="T15" fmla="*/ 67 h 713"/>
                <a:gd name="T16" fmla="*/ 1252 w 2824"/>
                <a:gd name="T17" fmla="*/ 67 h 713"/>
                <a:gd name="T18" fmla="*/ 905 w 2824"/>
                <a:gd name="T19" fmla="*/ 3 h 713"/>
                <a:gd name="T20" fmla="*/ 556 w 2824"/>
                <a:gd name="T21" fmla="*/ 80 h 713"/>
                <a:gd name="T22" fmla="*/ 137 w 2824"/>
                <a:gd name="T23" fmla="*/ 437 h 713"/>
                <a:gd name="T24" fmla="*/ 2 w 2824"/>
                <a:gd name="T25" fmla="*/ 538 h 713"/>
                <a:gd name="T26" fmla="*/ 40 w 2824"/>
                <a:gd name="T27" fmla="*/ 556 h 713"/>
                <a:gd name="T28" fmla="*/ 82 w 2824"/>
                <a:gd name="T29" fmla="*/ 580 h 713"/>
                <a:gd name="T30" fmla="*/ 325 w 2824"/>
                <a:gd name="T31" fmla="*/ 713 h 713"/>
                <a:gd name="T32" fmla="*/ 2824 w 2824"/>
                <a:gd name="T33" fmla="*/ 713 h 713"/>
                <a:gd name="T34" fmla="*/ 2824 w 2824"/>
                <a:gd name="T35" fmla="*/ 17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4" h="713">
                  <a:moveTo>
                    <a:pt x="2824" y="170"/>
                  </a:moveTo>
                  <a:cubicBezTo>
                    <a:pt x="2729" y="215"/>
                    <a:pt x="2605" y="252"/>
                    <a:pt x="2546" y="278"/>
                  </a:cubicBezTo>
                  <a:cubicBezTo>
                    <a:pt x="2512" y="292"/>
                    <a:pt x="2459" y="326"/>
                    <a:pt x="2422" y="326"/>
                  </a:cubicBezTo>
                  <a:cubicBezTo>
                    <a:pt x="2343" y="331"/>
                    <a:pt x="2234" y="278"/>
                    <a:pt x="2157" y="257"/>
                  </a:cubicBezTo>
                  <a:cubicBezTo>
                    <a:pt x="1998" y="215"/>
                    <a:pt x="1842" y="170"/>
                    <a:pt x="1683" y="128"/>
                  </a:cubicBezTo>
                  <a:cubicBezTo>
                    <a:pt x="1612" y="109"/>
                    <a:pt x="1535" y="75"/>
                    <a:pt x="1461" y="67"/>
                  </a:cubicBezTo>
                  <a:cubicBezTo>
                    <a:pt x="1443" y="64"/>
                    <a:pt x="1427" y="67"/>
                    <a:pt x="1408" y="67"/>
                  </a:cubicBezTo>
                  <a:lnTo>
                    <a:pt x="1305" y="67"/>
                  </a:lnTo>
                  <a:cubicBezTo>
                    <a:pt x="1286" y="67"/>
                    <a:pt x="1270" y="69"/>
                    <a:pt x="1252" y="67"/>
                  </a:cubicBezTo>
                  <a:cubicBezTo>
                    <a:pt x="1138" y="59"/>
                    <a:pt x="1019" y="0"/>
                    <a:pt x="905" y="3"/>
                  </a:cubicBezTo>
                  <a:cubicBezTo>
                    <a:pt x="794" y="6"/>
                    <a:pt x="667" y="56"/>
                    <a:pt x="556" y="80"/>
                  </a:cubicBezTo>
                  <a:cubicBezTo>
                    <a:pt x="500" y="194"/>
                    <a:pt x="214" y="382"/>
                    <a:pt x="137" y="437"/>
                  </a:cubicBezTo>
                  <a:cubicBezTo>
                    <a:pt x="103" y="464"/>
                    <a:pt x="0" y="530"/>
                    <a:pt x="2" y="538"/>
                  </a:cubicBezTo>
                  <a:cubicBezTo>
                    <a:pt x="2" y="551"/>
                    <a:pt x="26" y="548"/>
                    <a:pt x="40" y="556"/>
                  </a:cubicBezTo>
                  <a:cubicBezTo>
                    <a:pt x="53" y="564"/>
                    <a:pt x="69" y="572"/>
                    <a:pt x="82" y="580"/>
                  </a:cubicBezTo>
                  <a:cubicBezTo>
                    <a:pt x="116" y="599"/>
                    <a:pt x="246" y="665"/>
                    <a:pt x="325" y="713"/>
                  </a:cubicBezTo>
                  <a:lnTo>
                    <a:pt x="2824" y="713"/>
                  </a:lnTo>
                  <a:lnTo>
                    <a:pt x="2824" y="17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0" name="San Marino"/>
            <p:cNvSpPr>
              <a:spLocks/>
            </p:cNvSpPr>
            <p:nvPr/>
          </p:nvSpPr>
          <p:spPr bwMode="auto">
            <a:xfrm>
              <a:off x="4274596" y="5075588"/>
              <a:ext cx="12700" cy="30163"/>
            </a:xfrm>
            <a:custGeom>
              <a:avLst/>
              <a:gdLst>
                <a:gd name="T0" fmla="*/ 0 w 34"/>
                <a:gd name="T1" fmla="*/ 45 h 82"/>
                <a:gd name="T2" fmla="*/ 13 w 34"/>
                <a:gd name="T3" fmla="*/ 21 h 82"/>
                <a:gd name="T4" fmla="*/ 0 w 34"/>
                <a:gd name="T5" fmla="*/ 45 h 82"/>
              </a:gdLst>
              <a:ahLst/>
              <a:cxnLst>
                <a:cxn ang="0">
                  <a:pos x="T0" y="T1"/>
                </a:cxn>
                <a:cxn ang="0">
                  <a:pos x="T2" y="T3"/>
                </a:cxn>
                <a:cxn ang="0">
                  <a:pos x="T4" y="T5"/>
                </a:cxn>
              </a:cxnLst>
              <a:rect l="0" t="0" r="r" b="b"/>
              <a:pathLst>
                <a:path w="34" h="82">
                  <a:moveTo>
                    <a:pt x="0" y="45"/>
                  </a:moveTo>
                  <a:cubicBezTo>
                    <a:pt x="5" y="37"/>
                    <a:pt x="5" y="26"/>
                    <a:pt x="13" y="21"/>
                  </a:cubicBezTo>
                  <a:cubicBezTo>
                    <a:pt x="34" y="0"/>
                    <a:pt x="29" y="82"/>
                    <a:pt x="0" y="45"/>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1" name="Russia"/>
            <p:cNvSpPr>
              <a:spLocks noEditPoints="1"/>
            </p:cNvSpPr>
            <p:nvPr/>
          </p:nvSpPr>
          <p:spPr bwMode="auto">
            <a:xfrm>
              <a:off x="4879434" y="890938"/>
              <a:ext cx="3076575" cy="3705225"/>
            </a:xfrm>
            <a:custGeom>
              <a:avLst/>
              <a:gdLst>
                <a:gd name="T0" fmla="*/ 6240 w 8538"/>
                <a:gd name="T1" fmla="*/ 9972 h 10282"/>
                <a:gd name="T2" fmla="*/ 5019 w 8538"/>
                <a:gd name="T3" fmla="*/ 10255 h 10282"/>
                <a:gd name="T4" fmla="*/ 4267 w 8538"/>
                <a:gd name="T5" fmla="*/ 9919 h 10282"/>
                <a:gd name="T6" fmla="*/ 4199 w 8538"/>
                <a:gd name="T7" fmla="*/ 9467 h 10282"/>
                <a:gd name="T8" fmla="*/ 4230 w 8538"/>
                <a:gd name="T9" fmla="*/ 9247 h 10282"/>
                <a:gd name="T10" fmla="*/ 4334 w 8538"/>
                <a:gd name="T11" fmla="*/ 8627 h 10282"/>
                <a:gd name="T12" fmla="*/ 3862 w 8538"/>
                <a:gd name="T13" fmla="*/ 8281 h 10282"/>
                <a:gd name="T14" fmla="*/ 3071 w 8538"/>
                <a:gd name="T15" fmla="*/ 8172 h 10282"/>
                <a:gd name="T16" fmla="*/ 2624 w 8538"/>
                <a:gd name="T17" fmla="*/ 7923 h 10282"/>
                <a:gd name="T18" fmla="*/ 2263 w 8538"/>
                <a:gd name="T19" fmla="*/ 7756 h 10282"/>
                <a:gd name="T20" fmla="*/ 1766 w 8538"/>
                <a:gd name="T21" fmla="*/ 6991 h 10282"/>
                <a:gd name="T22" fmla="*/ 998 w 8538"/>
                <a:gd name="T23" fmla="*/ 6565 h 10282"/>
                <a:gd name="T24" fmla="*/ 868 w 8538"/>
                <a:gd name="T25" fmla="*/ 5842 h 10282"/>
                <a:gd name="T26" fmla="*/ 733 w 8538"/>
                <a:gd name="T27" fmla="*/ 5496 h 10282"/>
                <a:gd name="T28" fmla="*/ 297 w 8538"/>
                <a:gd name="T29" fmla="*/ 3317 h 10282"/>
                <a:gd name="T30" fmla="*/ 201 w 8538"/>
                <a:gd name="T31" fmla="*/ 2293 h 10282"/>
                <a:gd name="T32" fmla="*/ 582 w 8538"/>
                <a:gd name="T33" fmla="*/ 2372 h 10282"/>
                <a:gd name="T34" fmla="*/ 1602 w 8538"/>
                <a:gd name="T35" fmla="*/ 2483 h 10282"/>
                <a:gd name="T36" fmla="*/ 953 w 8538"/>
                <a:gd name="T37" fmla="*/ 3171 h 10282"/>
                <a:gd name="T38" fmla="*/ 1183 w 8538"/>
                <a:gd name="T39" fmla="*/ 3410 h 10282"/>
                <a:gd name="T40" fmla="*/ 1829 w 8538"/>
                <a:gd name="T41" fmla="*/ 3862 h 10282"/>
                <a:gd name="T42" fmla="*/ 2123 w 8538"/>
                <a:gd name="T43" fmla="*/ 3486 h 10282"/>
                <a:gd name="T44" fmla="*/ 2258 w 8538"/>
                <a:gd name="T45" fmla="*/ 2565 h 10282"/>
                <a:gd name="T46" fmla="*/ 2128 w 8538"/>
                <a:gd name="T47" fmla="*/ 1967 h 10282"/>
                <a:gd name="T48" fmla="*/ 2496 w 8538"/>
                <a:gd name="T49" fmla="*/ 2038 h 10282"/>
                <a:gd name="T50" fmla="*/ 2674 w 8538"/>
                <a:gd name="T51" fmla="*/ 1525 h 10282"/>
                <a:gd name="T52" fmla="*/ 2846 w 8538"/>
                <a:gd name="T53" fmla="*/ 1318 h 10282"/>
                <a:gd name="T54" fmla="*/ 3216 w 8538"/>
                <a:gd name="T55" fmla="*/ 953 h 10282"/>
                <a:gd name="T56" fmla="*/ 3447 w 8538"/>
                <a:gd name="T57" fmla="*/ 254 h 10282"/>
                <a:gd name="T58" fmla="*/ 4201 w 8538"/>
                <a:gd name="T59" fmla="*/ 69 h 10282"/>
                <a:gd name="T60" fmla="*/ 4829 w 8538"/>
                <a:gd name="T61" fmla="*/ 257 h 10282"/>
                <a:gd name="T62" fmla="*/ 8538 w 8538"/>
                <a:gd name="T63" fmla="*/ 0 h 10282"/>
                <a:gd name="T64" fmla="*/ 7868 w 8538"/>
                <a:gd name="T65" fmla="*/ 2965 h 10282"/>
                <a:gd name="T66" fmla="*/ 7635 w 8538"/>
                <a:gd name="T67" fmla="*/ 3661 h 10282"/>
                <a:gd name="T68" fmla="*/ 7336 w 8538"/>
                <a:gd name="T69" fmla="*/ 4310 h 10282"/>
                <a:gd name="T70" fmla="*/ 7314 w 8538"/>
                <a:gd name="T71" fmla="*/ 4588 h 10282"/>
                <a:gd name="T72" fmla="*/ 7508 w 8538"/>
                <a:gd name="T73" fmla="*/ 5040 h 10282"/>
                <a:gd name="T74" fmla="*/ 7529 w 8538"/>
                <a:gd name="T75" fmla="*/ 5694 h 10282"/>
                <a:gd name="T76" fmla="*/ 7359 w 8538"/>
                <a:gd name="T77" fmla="*/ 5694 h 10282"/>
                <a:gd name="T78" fmla="*/ 7137 w 8538"/>
                <a:gd name="T79" fmla="*/ 5919 h 10282"/>
                <a:gd name="T80" fmla="*/ 6986 w 8538"/>
                <a:gd name="T81" fmla="*/ 6189 h 10282"/>
                <a:gd name="T82" fmla="*/ 6459 w 8538"/>
                <a:gd name="T83" fmla="*/ 6216 h 10282"/>
                <a:gd name="T84" fmla="*/ 5909 w 8538"/>
                <a:gd name="T85" fmla="*/ 6766 h 10282"/>
                <a:gd name="T86" fmla="*/ 5663 w 8538"/>
                <a:gd name="T87" fmla="*/ 7659 h 10282"/>
                <a:gd name="T88" fmla="*/ 6420 w 8538"/>
                <a:gd name="T89" fmla="*/ 8119 h 10282"/>
                <a:gd name="T90" fmla="*/ 6661 w 8538"/>
                <a:gd name="T91" fmla="*/ 8347 h 10282"/>
                <a:gd name="T92" fmla="*/ 6663 w 8538"/>
                <a:gd name="T93" fmla="*/ 8355 h 10282"/>
                <a:gd name="T94" fmla="*/ 6647 w 8538"/>
                <a:gd name="T95" fmla="*/ 8492 h 10282"/>
                <a:gd name="T96" fmla="*/ 6459 w 8538"/>
                <a:gd name="T97" fmla="*/ 8731 h 10282"/>
                <a:gd name="T98" fmla="*/ 6449 w 8538"/>
                <a:gd name="T99" fmla="*/ 8752 h 10282"/>
                <a:gd name="T100" fmla="*/ 6451 w 8538"/>
                <a:gd name="T101" fmla="*/ 8784 h 10282"/>
                <a:gd name="T102" fmla="*/ 6451 w 8538"/>
                <a:gd name="T103" fmla="*/ 8789 h 10282"/>
                <a:gd name="T104" fmla="*/ 6724 w 8538"/>
                <a:gd name="T105" fmla="*/ 9300 h 10282"/>
                <a:gd name="T106" fmla="*/ 7259 w 8538"/>
                <a:gd name="T107" fmla="*/ 9747 h 10282"/>
                <a:gd name="T108" fmla="*/ 7262 w 8538"/>
                <a:gd name="T109" fmla="*/ 9747 h 10282"/>
                <a:gd name="T110" fmla="*/ 6894 w 8538"/>
                <a:gd name="T111" fmla="*/ 10015 h 10282"/>
                <a:gd name="T112" fmla="*/ 1326 w 8538"/>
                <a:gd name="T113" fmla="*/ 5541 h 10282"/>
                <a:gd name="T114" fmla="*/ 2015 w 8538"/>
                <a:gd name="T115" fmla="*/ 13 h 10282"/>
                <a:gd name="T116" fmla="*/ 1967 w 8538"/>
                <a:gd name="T117" fmla="*/ 458 h 10282"/>
                <a:gd name="T118" fmla="*/ 2279 w 8538"/>
                <a:gd name="T119" fmla="*/ 654 h 10282"/>
                <a:gd name="T120" fmla="*/ 2234 w 8538"/>
                <a:gd name="T121" fmla="*/ 318 h 10282"/>
                <a:gd name="T122" fmla="*/ 2933 w 8538"/>
                <a:gd name="T123" fmla="*/ 484 h 10282"/>
                <a:gd name="T124" fmla="*/ 1731 w 8538"/>
                <a:gd name="T125" fmla="*/ 4716 h 1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38" h="10282">
                  <a:moveTo>
                    <a:pt x="6841" y="9993"/>
                  </a:moveTo>
                  <a:cubicBezTo>
                    <a:pt x="6830" y="9999"/>
                    <a:pt x="6822" y="10004"/>
                    <a:pt x="6817" y="10007"/>
                  </a:cubicBezTo>
                  <a:lnTo>
                    <a:pt x="6817" y="10007"/>
                  </a:lnTo>
                  <a:lnTo>
                    <a:pt x="6817" y="10007"/>
                  </a:lnTo>
                  <a:cubicBezTo>
                    <a:pt x="6806" y="10004"/>
                    <a:pt x="6769" y="10023"/>
                    <a:pt x="6759" y="10020"/>
                  </a:cubicBezTo>
                  <a:cubicBezTo>
                    <a:pt x="6748" y="10020"/>
                    <a:pt x="6737" y="10009"/>
                    <a:pt x="6729" y="10009"/>
                  </a:cubicBezTo>
                  <a:cubicBezTo>
                    <a:pt x="6727" y="10009"/>
                    <a:pt x="6663" y="10041"/>
                    <a:pt x="6661" y="10041"/>
                  </a:cubicBezTo>
                  <a:cubicBezTo>
                    <a:pt x="6653" y="10041"/>
                    <a:pt x="6647" y="10025"/>
                    <a:pt x="6637" y="10020"/>
                  </a:cubicBezTo>
                  <a:cubicBezTo>
                    <a:pt x="6626" y="10017"/>
                    <a:pt x="6613" y="10020"/>
                    <a:pt x="6602" y="10020"/>
                  </a:cubicBezTo>
                  <a:lnTo>
                    <a:pt x="6565" y="10020"/>
                  </a:lnTo>
                  <a:cubicBezTo>
                    <a:pt x="6563" y="10020"/>
                    <a:pt x="6557" y="10023"/>
                    <a:pt x="6557" y="10020"/>
                  </a:cubicBezTo>
                  <a:cubicBezTo>
                    <a:pt x="6552" y="10004"/>
                    <a:pt x="6565" y="9917"/>
                    <a:pt x="6536" y="9917"/>
                  </a:cubicBezTo>
                  <a:cubicBezTo>
                    <a:pt x="6520" y="9919"/>
                    <a:pt x="6502" y="9919"/>
                    <a:pt x="6486" y="9925"/>
                  </a:cubicBezTo>
                  <a:cubicBezTo>
                    <a:pt x="6473" y="9930"/>
                    <a:pt x="6465" y="9954"/>
                    <a:pt x="6449" y="9954"/>
                  </a:cubicBezTo>
                  <a:cubicBezTo>
                    <a:pt x="6391" y="9954"/>
                    <a:pt x="6399" y="9919"/>
                    <a:pt x="6316" y="9933"/>
                  </a:cubicBezTo>
                  <a:cubicBezTo>
                    <a:pt x="6295" y="9935"/>
                    <a:pt x="6324" y="9983"/>
                    <a:pt x="6309" y="9996"/>
                  </a:cubicBezTo>
                  <a:cubicBezTo>
                    <a:pt x="6290" y="10009"/>
                    <a:pt x="6263" y="9962"/>
                    <a:pt x="6240" y="9972"/>
                  </a:cubicBezTo>
                  <a:cubicBezTo>
                    <a:pt x="6160" y="10009"/>
                    <a:pt x="6184" y="10120"/>
                    <a:pt x="6081" y="10120"/>
                  </a:cubicBezTo>
                  <a:cubicBezTo>
                    <a:pt x="6041" y="10120"/>
                    <a:pt x="6086" y="10068"/>
                    <a:pt x="6070" y="10068"/>
                  </a:cubicBezTo>
                  <a:cubicBezTo>
                    <a:pt x="6009" y="10065"/>
                    <a:pt x="5941" y="10086"/>
                    <a:pt x="5880" y="10081"/>
                  </a:cubicBezTo>
                  <a:cubicBezTo>
                    <a:pt x="5866" y="10078"/>
                    <a:pt x="5853" y="10073"/>
                    <a:pt x="5843" y="10068"/>
                  </a:cubicBezTo>
                  <a:cubicBezTo>
                    <a:pt x="5837" y="10062"/>
                    <a:pt x="5840" y="10052"/>
                    <a:pt x="5835" y="10049"/>
                  </a:cubicBezTo>
                  <a:cubicBezTo>
                    <a:pt x="5795" y="10038"/>
                    <a:pt x="5745" y="10075"/>
                    <a:pt x="5745" y="10075"/>
                  </a:cubicBezTo>
                  <a:cubicBezTo>
                    <a:pt x="5726" y="10081"/>
                    <a:pt x="5705" y="10070"/>
                    <a:pt x="5684" y="10073"/>
                  </a:cubicBezTo>
                  <a:cubicBezTo>
                    <a:pt x="5530" y="10107"/>
                    <a:pt x="5681" y="10083"/>
                    <a:pt x="5612" y="10128"/>
                  </a:cubicBezTo>
                  <a:cubicBezTo>
                    <a:pt x="5610" y="10128"/>
                    <a:pt x="5493" y="10173"/>
                    <a:pt x="5493" y="10173"/>
                  </a:cubicBezTo>
                  <a:cubicBezTo>
                    <a:pt x="5472" y="10173"/>
                    <a:pt x="5453" y="10152"/>
                    <a:pt x="5432" y="10150"/>
                  </a:cubicBezTo>
                  <a:cubicBezTo>
                    <a:pt x="5424" y="10150"/>
                    <a:pt x="5355" y="10181"/>
                    <a:pt x="5350" y="10181"/>
                  </a:cubicBezTo>
                  <a:cubicBezTo>
                    <a:pt x="5316" y="10187"/>
                    <a:pt x="5281" y="10152"/>
                    <a:pt x="5247" y="10160"/>
                  </a:cubicBezTo>
                  <a:cubicBezTo>
                    <a:pt x="5234" y="10163"/>
                    <a:pt x="5228" y="10181"/>
                    <a:pt x="5215" y="10187"/>
                  </a:cubicBezTo>
                  <a:cubicBezTo>
                    <a:pt x="5136" y="10224"/>
                    <a:pt x="5104" y="10158"/>
                    <a:pt x="5104" y="10282"/>
                  </a:cubicBezTo>
                  <a:lnTo>
                    <a:pt x="5075" y="10279"/>
                  </a:lnTo>
                  <a:lnTo>
                    <a:pt x="5022" y="10253"/>
                  </a:lnTo>
                  <a:lnTo>
                    <a:pt x="5019" y="10255"/>
                  </a:lnTo>
                  <a:cubicBezTo>
                    <a:pt x="4969" y="10242"/>
                    <a:pt x="4924" y="10205"/>
                    <a:pt x="4876" y="10184"/>
                  </a:cubicBezTo>
                  <a:cubicBezTo>
                    <a:pt x="4831" y="10165"/>
                    <a:pt x="4712" y="10115"/>
                    <a:pt x="4665" y="10118"/>
                  </a:cubicBezTo>
                  <a:cubicBezTo>
                    <a:pt x="4633" y="10120"/>
                    <a:pt x="4601" y="10152"/>
                    <a:pt x="4567" y="10142"/>
                  </a:cubicBezTo>
                  <a:cubicBezTo>
                    <a:pt x="4543" y="10134"/>
                    <a:pt x="4442" y="10060"/>
                    <a:pt x="4429" y="10065"/>
                  </a:cubicBezTo>
                  <a:cubicBezTo>
                    <a:pt x="4418" y="10070"/>
                    <a:pt x="4455" y="10086"/>
                    <a:pt x="4447" y="10097"/>
                  </a:cubicBezTo>
                  <a:cubicBezTo>
                    <a:pt x="4445" y="10099"/>
                    <a:pt x="4371" y="10115"/>
                    <a:pt x="4368" y="10115"/>
                  </a:cubicBezTo>
                  <a:cubicBezTo>
                    <a:pt x="4323" y="10118"/>
                    <a:pt x="4305" y="10054"/>
                    <a:pt x="4265" y="10038"/>
                  </a:cubicBezTo>
                  <a:cubicBezTo>
                    <a:pt x="4207" y="10017"/>
                    <a:pt x="4151" y="10060"/>
                    <a:pt x="4101" y="10028"/>
                  </a:cubicBezTo>
                  <a:cubicBezTo>
                    <a:pt x="4058" y="10004"/>
                    <a:pt x="4215" y="9988"/>
                    <a:pt x="4172" y="9951"/>
                  </a:cubicBezTo>
                  <a:cubicBezTo>
                    <a:pt x="4159" y="9940"/>
                    <a:pt x="4146" y="9980"/>
                    <a:pt x="4132" y="9972"/>
                  </a:cubicBezTo>
                  <a:cubicBezTo>
                    <a:pt x="4119" y="9964"/>
                    <a:pt x="4117" y="9938"/>
                    <a:pt x="4127" y="9925"/>
                  </a:cubicBezTo>
                  <a:cubicBezTo>
                    <a:pt x="4135" y="9914"/>
                    <a:pt x="4154" y="9927"/>
                    <a:pt x="4167" y="9927"/>
                  </a:cubicBezTo>
                  <a:cubicBezTo>
                    <a:pt x="4180" y="9927"/>
                    <a:pt x="4196" y="9925"/>
                    <a:pt x="4207" y="9930"/>
                  </a:cubicBezTo>
                  <a:cubicBezTo>
                    <a:pt x="4212" y="9933"/>
                    <a:pt x="4199" y="9946"/>
                    <a:pt x="4204" y="9943"/>
                  </a:cubicBezTo>
                  <a:cubicBezTo>
                    <a:pt x="4209" y="9940"/>
                    <a:pt x="4209" y="9930"/>
                    <a:pt x="4215" y="9927"/>
                  </a:cubicBezTo>
                  <a:cubicBezTo>
                    <a:pt x="4228" y="9919"/>
                    <a:pt x="4244" y="9911"/>
                    <a:pt x="4260" y="9909"/>
                  </a:cubicBezTo>
                  <a:cubicBezTo>
                    <a:pt x="4265" y="9909"/>
                    <a:pt x="4265" y="9919"/>
                    <a:pt x="4267" y="9919"/>
                  </a:cubicBezTo>
                  <a:cubicBezTo>
                    <a:pt x="4278" y="9909"/>
                    <a:pt x="4278" y="9890"/>
                    <a:pt x="4289" y="9885"/>
                  </a:cubicBezTo>
                  <a:cubicBezTo>
                    <a:pt x="4307" y="9877"/>
                    <a:pt x="4328" y="9888"/>
                    <a:pt x="4347" y="9885"/>
                  </a:cubicBezTo>
                  <a:cubicBezTo>
                    <a:pt x="4352" y="9885"/>
                    <a:pt x="4336" y="9882"/>
                    <a:pt x="4336" y="9877"/>
                  </a:cubicBezTo>
                  <a:cubicBezTo>
                    <a:pt x="4334" y="9869"/>
                    <a:pt x="4344" y="9858"/>
                    <a:pt x="4342" y="9850"/>
                  </a:cubicBezTo>
                  <a:cubicBezTo>
                    <a:pt x="4339" y="9835"/>
                    <a:pt x="4283" y="9811"/>
                    <a:pt x="4273" y="9790"/>
                  </a:cubicBezTo>
                  <a:cubicBezTo>
                    <a:pt x="4257" y="9766"/>
                    <a:pt x="4294" y="9800"/>
                    <a:pt x="4299" y="9784"/>
                  </a:cubicBezTo>
                  <a:cubicBezTo>
                    <a:pt x="4302" y="9779"/>
                    <a:pt x="4286" y="9779"/>
                    <a:pt x="4286" y="9771"/>
                  </a:cubicBezTo>
                  <a:cubicBezTo>
                    <a:pt x="4289" y="9755"/>
                    <a:pt x="4305" y="9742"/>
                    <a:pt x="4312" y="9723"/>
                  </a:cubicBezTo>
                  <a:cubicBezTo>
                    <a:pt x="4323" y="9697"/>
                    <a:pt x="4286" y="9644"/>
                    <a:pt x="4302" y="9628"/>
                  </a:cubicBezTo>
                  <a:cubicBezTo>
                    <a:pt x="4342" y="9580"/>
                    <a:pt x="4323" y="9628"/>
                    <a:pt x="4355" y="9686"/>
                  </a:cubicBezTo>
                  <a:cubicBezTo>
                    <a:pt x="4357" y="9694"/>
                    <a:pt x="4352" y="9670"/>
                    <a:pt x="4352" y="9663"/>
                  </a:cubicBezTo>
                  <a:cubicBezTo>
                    <a:pt x="4352" y="9660"/>
                    <a:pt x="4334" y="9575"/>
                    <a:pt x="4355" y="9567"/>
                  </a:cubicBezTo>
                  <a:cubicBezTo>
                    <a:pt x="4373" y="9559"/>
                    <a:pt x="4421" y="9602"/>
                    <a:pt x="4442" y="9567"/>
                  </a:cubicBezTo>
                  <a:cubicBezTo>
                    <a:pt x="4445" y="9562"/>
                    <a:pt x="4440" y="9551"/>
                    <a:pt x="4432" y="9546"/>
                  </a:cubicBezTo>
                  <a:cubicBezTo>
                    <a:pt x="4410" y="9533"/>
                    <a:pt x="4381" y="9543"/>
                    <a:pt x="4357" y="9533"/>
                  </a:cubicBezTo>
                  <a:cubicBezTo>
                    <a:pt x="4342" y="9525"/>
                    <a:pt x="4331" y="9506"/>
                    <a:pt x="4312" y="9504"/>
                  </a:cubicBezTo>
                  <a:cubicBezTo>
                    <a:pt x="4238" y="9488"/>
                    <a:pt x="4246" y="9527"/>
                    <a:pt x="4199" y="9467"/>
                  </a:cubicBezTo>
                  <a:cubicBezTo>
                    <a:pt x="4191" y="9456"/>
                    <a:pt x="4172" y="9448"/>
                    <a:pt x="4177" y="9440"/>
                  </a:cubicBezTo>
                  <a:cubicBezTo>
                    <a:pt x="4183" y="9430"/>
                    <a:pt x="4199" y="9445"/>
                    <a:pt x="4209" y="9445"/>
                  </a:cubicBezTo>
                  <a:cubicBezTo>
                    <a:pt x="4222" y="9443"/>
                    <a:pt x="4236" y="9437"/>
                    <a:pt x="4246" y="9430"/>
                  </a:cubicBezTo>
                  <a:cubicBezTo>
                    <a:pt x="4265" y="9414"/>
                    <a:pt x="4262" y="9379"/>
                    <a:pt x="4286" y="9369"/>
                  </a:cubicBezTo>
                  <a:cubicBezTo>
                    <a:pt x="4291" y="9366"/>
                    <a:pt x="4294" y="9379"/>
                    <a:pt x="4299" y="9382"/>
                  </a:cubicBezTo>
                  <a:cubicBezTo>
                    <a:pt x="4310" y="9387"/>
                    <a:pt x="4376" y="9390"/>
                    <a:pt x="4365" y="9366"/>
                  </a:cubicBezTo>
                  <a:cubicBezTo>
                    <a:pt x="4360" y="9350"/>
                    <a:pt x="4328" y="9374"/>
                    <a:pt x="4312" y="9363"/>
                  </a:cubicBezTo>
                  <a:cubicBezTo>
                    <a:pt x="4257" y="9321"/>
                    <a:pt x="4331" y="9310"/>
                    <a:pt x="4334" y="9310"/>
                  </a:cubicBezTo>
                  <a:cubicBezTo>
                    <a:pt x="4373" y="9289"/>
                    <a:pt x="4408" y="9202"/>
                    <a:pt x="4424" y="9194"/>
                  </a:cubicBezTo>
                  <a:cubicBezTo>
                    <a:pt x="4429" y="9194"/>
                    <a:pt x="4429" y="9205"/>
                    <a:pt x="4432" y="9205"/>
                  </a:cubicBezTo>
                  <a:cubicBezTo>
                    <a:pt x="4445" y="9202"/>
                    <a:pt x="4461" y="9199"/>
                    <a:pt x="4469" y="9189"/>
                  </a:cubicBezTo>
                  <a:cubicBezTo>
                    <a:pt x="4495" y="9149"/>
                    <a:pt x="4477" y="9120"/>
                    <a:pt x="4434" y="9107"/>
                  </a:cubicBezTo>
                  <a:cubicBezTo>
                    <a:pt x="4421" y="9104"/>
                    <a:pt x="4405" y="9107"/>
                    <a:pt x="4392" y="9115"/>
                  </a:cubicBezTo>
                  <a:cubicBezTo>
                    <a:pt x="4342" y="9136"/>
                    <a:pt x="4379" y="9130"/>
                    <a:pt x="4373" y="9160"/>
                  </a:cubicBezTo>
                  <a:cubicBezTo>
                    <a:pt x="4365" y="9199"/>
                    <a:pt x="4257" y="9218"/>
                    <a:pt x="4233" y="9244"/>
                  </a:cubicBezTo>
                  <a:cubicBezTo>
                    <a:pt x="4233" y="9247"/>
                    <a:pt x="4230" y="9247"/>
                    <a:pt x="4230" y="9250"/>
                  </a:cubicBezTo>
                  <a:lnTo>
                    <a:pt x="4230" y="9247"/>
                  </a:lnTo>
                  <a:cubicBezTo>
                    <a:pt x="4209" y="9223"/>
                    <a:pt x="4222" y="9215"/>
                    <a:pt x="4228" y="9191"/>
                  </a:cubicBezTo>
                  <a:cubicBezTo>
                    <a:pt x="4233" y="9162"/>
                    <a:pt x="4196" y="9199"/>
                    <a:pt x="4196" y="9183"/>
                  </a:cubicBezTo>
                  <a:cubicBezTo>
                    <a:pt x="4199" y="9165"/>
                    <a:pt x="4183" y="9101"/>
                    <a:pt x="4191" y="9085"/>
                  </a:cubicBezTo>
                  <a:cubicBezTo>
                    <a:pt x="4193" y="9085"/>
                    <a:pt x="4270" y="9014"/>
                    <a:pt x="4270" y="9014"/>
                  </a:cubicBezTo>
                  <a:cubicBezTo>
                    <a:pt x="4275" y="9003"/>
                    <a:pt x="4262" y="8990"/>
                    <a:pt x="4262" y="8980"/>
                  </a:cubicBezTo>
                  <a:cubicBezTo>
                    <a:pt x="4260" y="8969"/>
                    <a:pt x="4257" y="8956"/>
                    <a:pt x="4265" y="8945"/>
                  </a:cubicBezTo>
                  <a:cubicBezTo>
                    <a:pt x="4305" y="8897"/>
                    <a:pt x="4429" y="8919"/>
                    <a:pt x="4466" y="8863"/>
                  </a:cubicBezTo>
                  <a:cubicBezTo>
                    <a:pt x="4474" y="8852"/>
                    <a:pt x="4461" y="8837"/>
                    <a:pt x="4455" y="8823"/>
                  </a:cubicBezTo>
                  <a:cubicBezTo>
                    <a:pt x="4453" y="8818"/>
                    <a:pt x="4442" y="8815"/>
                    <a:pt x="4442" y="8810"/>
                  </a:cubicBezTo>
                  <a:cubicBezTo>
                    <a:pt x="4442" y="8802"/>
                    <a:pt x="4458" y="8802"/>
                    <a:pt x="4458" y="8797"/>
                  </a:cubicBezTo>
                  <a:cubicBezTo>
                    <a:pt x="4458" y="8789"/>
                    <a:pt x="4447" y="8784"/>
                    <a:pt x="4445" y="8776"/>
                  </a:cubicBezTo>
                  <a:cubicBezTo>
                    <a:pt x="4442" y="8762"/>
                    <a:pt x="4445" y="8747"/>
                    <a:pt x="4447" y="8731"/>
                  </a:cubicBezTo>
                  <a:cubicBezTo>
                    <a:pt x="4447" y="8725"/>
                    <a:pt x="4455" y="8720"/>
                    <a:pt x="4455" y="8715"/>
                  </a:cubicBezTo>
                  <a:cubicBezTo>
                    <a:pt x="4466" y="8683"/>
                    <a:pt x="4418" y="8712"/>
                    <a:pt x="4418" y="8712"/>
                  </a:cubicBezTo>
                  <a:cubicBezTo>
                    <a:pt x="4410" y="8707"/>
                    <a:pt x="4426" y="8694"/>
                    <a:pt x="4424" y="8683"/>
                  </a:cubicBezTo>
                  <a:cubicBezTo>
                    <a:pt x="4413" y="8664"/>
                    <a:pt x="4397" y="8646"/>
                    <a:pt x="4384" y="8630"/>
                  </a:cubicBezTo>
                  <a:cubicBezTo>
                    <a:pt x="4365" y="8612"/>
                    <a:pt x="4336" y="8657"/>
                    <a:pt x="4334" y="8627"/>
                  </a:cubicBezTo>
                  <a:cubicBezTo>
                    <a:pt x="4320" y="8543"/>
                    <a:pt x="4328" y="8567"/>
                    <a:pt x="4376" y="8545"/>
                  </a:cubicBezTo>
                  <a:cubicBezTo>
                    <a:pt x="4379" y="8543"/>
                    <a:pt x="4400" y="8498"/>
                    <a:pt x="4384" y="8503"/>
                  </a:cubicBezTo>
                  <a:cubicBezTo>
                    <a:pt x="4347" y="8511"/>
                    <a:pt x="4328" y="8537"/>
                    <a:pt x="4297" y="8511"/>
                  </a:cubicBezTo>
                  <a:cubicBezTo>
                    <a:pt x="4262" y="8482"/>
                    <a:pt x="4323" y="8474"/>
                    <a:pt x="4331" y="8461"/>
                  </a:cubicBezTo>
                  <a:cubicBezTo>
                    <a:pt x="4339" y="8453"/>
                    <a:pt x="4328" y="8439"/>
                    <a:pt x="4331" y="8432"/>
                  </a:cubicBezTo>
                  <a:cubicBezTo>
                    <a:pt x="4339" y="8397"/>
                    <a:pt x="4371" y="8379"/>
                    <a:pt x="4339" y="8344"/>
                  </a:cubicBezTo>
                  <a:cubicBezTo>
                    <a:pt x="4328" y="8331"/>
                    <a:pt x="4310" y="8328"/>
                    <a:pt x="4299" y="8318"/>
                  </a:cubicBezTo>
                  <a:cubicBezTo>
                    <a:pt x="4286" y="8302"/>
                    <a:pt x="4318" y="8267"/>
                    <a:pt x="4297" y="8265"/>
                  </a:cubicBezTo>
                  <a:cubicBezTo>
                    <a:pt x="4246" y="8262"/>
                    <a:pt x="4278" y="8304"/>
                    <a:pt x="4238" y="8312"/>
                  </a:cubicBezTo>
                  <a:cubicBezTo>
                    <a:pt x="4103" y="8334"/>
                    <a:pt x="4273" y="8294"/>
                    <a:pt x="4164" y="8275"/>
                  </a:cubicBezTo>
                  <a:cubicBezTo>
                    <a:pt x="4130" y="8270"/>
                    <a:pt x="4127" y="8310"/>
                    <a:pt x="4098" y="8291"/>
                  </a:cubicBezTo>
                  <a:cubicBezTo>
                    <a:pt x="4087" y="8286"/>
                    <a:pt x="4079" y="8273"/>
                    <a:pt x="4072" y="8265"/>
                  </a:cubicBezTo>
                  <a:cubicBezTo>
                    <a:pt x="4048" y="8249"/>
                    <a:pt x="4058" y="8310"/>
                    <a:pt x="4029" y="8310"/>
                  </a:cubicBezTo>
                  <a:cubicBezTo>
                    <a:pt x="4011" y="8310"/>
                    <a:pt x="3992" y="8304"/>
                    <a:pt x="3974" y="8297"/>
                  </a:cubicBezTo>
                  <a:cubicBezTo>
                    <a:pt x="3966" y="8291"/>
                    <a:pt x="3960" y="8273"/>
                    <a:pt x="3950" y="8275"/>
                  </a:cubicBezTo>
                  <a:cubicBezTo>
                    <a:pt x="3937" y="8275"/>
                    <a:pt x="3931" y="8302"/>
                    <a:pt x="3915" y="8302"/>
                  </a:cubicBezTo>
                  <a:cubicBezTo>
                    <a:pt x="3897" y="8302"/>
                    <a:pt x="3884" y="8283"/>
                    <a:pt x="3862" y="8281"/>
                  </a:cubicBezTo>
                  <a:cubicBezTo>
                    <a:pt x="3794" y="8270"/>
                    <a:pt x="3897" y="8373"/>
                    <a:pt x="3825" y="8360"/>
                  </a:cubicBezTo>
                  <a:cubicBezTo>
                    <a:pt x="3807" y="8357"/>
                    <a:pt x="3802" y="8334"/>
                    <a:pt x="3786" y="8326"/>
                  </a:cubicBezTo>
                  <a:cubicBezTo>
                    <a:pt x="3775" y="8320"/>
                    <a:pt x="3759" y="8328"/>
                    <a:pt x="3746" y="8323"/>
                  </a:cubicBezTo>
                  <a:cubicBezTo>
                    <a:pt x="3706" y="8310"/>
                    <a:pt x="3677" y="8259"/>
                    <a:pt x="3643" y="8233"/>
                  </a:cubicBezTo>
                  <a:cubicBezTo>
                    <a:pt x="3632" y="8225"/>
                    <a:pt x="3534" y="8326"/>
                    <a:pt x="3500" y="8373"/>
                  </a:cubicBezTo>
                  <a:cubicBezTo>
                    <a:pt x="3489" y="8389"/>
                    <a:pt x="3463" y="8360"/>
                    <a:pt x="3444" y="8357"/>
                  </a:cubicBezTo>
                  <a:cubicBezTo>
                    <a:pt x="3434" y="8357"/>
                    <a:pt x="3434" y="8373"/>
                    <a:pt x="3426" y="8379"/>
                  </a:cubicBezTo>
                  <a:cubicBezTo>
                    <a:pt x="3412" y="8387"/>
                    <a:pt x="3402" y="8355"/>
                    <a:pt x="3386" y="8349"/>
                  </a:cubicBezTo>
                  <a:cubicBezTo>
                    <a:pt x="3322" y="8334"/>
                    <a:pt x="3309" y="8426"/>
                    <a:pt x="3264" y="8402"/>
                  </a:cubicBezTo>
                  <a:cubicBezTo>
                    <a:pt x="3246" y="8394"/>
                    <a:pt x="3230" y="8384"/>
                    <a:pt x="3216" y="8371"/>
                  </a:cubicBezTo>
                  <a:cubicBezTo>
                    <a:pt x="3206" y="8360"/>
                    <a:pt x="3195" y="8347"/>
                    <a:pt x="3193" y="8331"/>
                  </a:cubicBezTo>
                  <a:cubicBezTo>
                    <a:pt x="3193" y="8323"/>
                    <a:pt x="3209" y="8320"/>
                    <a:pt x="3206" y="8312"/>
                  </a:cubicBezTo>
                  <a:cubicBezTo>
                    <a:pt x="3206" y="8302"/>
                    <a:pt x="3137" y="8241"/>
                    <a:pt x="3134" y="8233"/>
                  </a:cubicBezTo>
                  <a:cubicBezTo>
                    <a:pt x="3132" y="8225"/>
                    <a:pt x="3148" y="8212"/>
                    <a:pt x="3142" y="8207"/>
                  </a:cubicBezTo>
                  <a:cubicBezTo>
                    <a:pt x="3140" y="8204"/>
                    <a:pt x="3134" y="8204"/>
                    <a:pt x="3132" y="8204"/>
                  </a:cubicBezTo>
                  <a:cubicBezTo>
                    <a:pt x="3121" y="8207"/>
                    <a:pt x="3113" y="8214"/>
                    <a:pt x="3103" y="8214"/>
                  </a:cubicBezTo>
                  <a:cubicBezTo>
                    <a:pt x="3084" y="8217"/>
                    <a:pt x="3081" y="8185"/>
                    <a:pt x="3071" y="8172"/>
                  </a:cubicBezTo>
                  <a:cubicBezTo>
                    <a:pt x="3068" y="8167"/>
                    <a:pt x="3063" y="8167"/>
                    <a:pt x="3058" y="8169"/>
                  </a:cubicBezTo>
                  <a:cubicBezTo>
                    <a:pt x="3047" y="8175"/>
                    <a:pt x="2991" y="8209"/>
                    <a:pt x="2981" y="8209"/>
                  </a:cubicBezTo>
                  <a:cubicBezTo>
                    <a:pt x="2976" y="8212"/>
                    <a:pt x="2976" y="8196"/>
                    <a:pt x="2968" y="8196"/>
                  </a:cubicBezTo>
                  <a:cubicBezTo>
                    <a:pt x="2949" y="8196"/>
                    <a:pt x="2931" y="8199"/>
                    <a:pt x="2915" y="8204"/>
                  </a:cubicBezTo>
                  <a:cubicBezTo>
                    <a:pt x="2909" y="8207"/>
                    <a:pt x="2894" y="8244"/>
                    <a:pt x="2880" y="8217"/>
                  </a:cubicBezTo>
                  <a:cubicBezTo>
                    <a:pt x="2878" y="8212"/>
                    <a:pt x="2888" y="8207"/>
                    <a:pt x="2888" y="8201"/>
                  </a:cubicBezTo>
                  <a:cubicBezTo>
                    <a:pt x="2891" y="8193"/>
                    <a:pt x="2891" y="8183"/>
                    <a:pt x="2886" y="8177"/>
                  </a:cubicBezTo>
                  <a:cubicBezTo>
                    <a:pt x="2878" y="8169"/>
                    <a:pt x="2867" y="8175"/>
                    <a:pt x="2859" y="8167"/>
                  </a:cubicBezTo>
                  <a:cubicBezTo>
                    <a:pt x="2846" y="8159"/>
                    <a:pt x="2862" y="8132"/>
                    <a:pt x="2851" y="8122"/>
                  </a:cubicBezTo>
                  <a:cubicBezTo>
                    <a:pt x="2841" y="8109"/>
                    <a:pt x="2804" y="8101"/>
                    <a:pt x="2811" y="8085"/>
                  </a:cubicBezTo>
                  <a:cubicBezTo>
                    <a:pt x="2822" y="8071"/>
                    <a:pt x="2883" y="8058"/>
                    <a:pt x="2867" y="8034"/>
                  </a:cubicBezTo>
                  <a:cubicBezTo>
                    <a:pt x="2846" y="8003"/>
                    <a:pt x="2796" y="8005"/>
                    <a:pt x="2780" y="7992"/>
                  </a:cubicBezTo>
                  <a:cubicBezTo>
                    <a:pt x="2769" y="7984"/>
                    <a:pt x="2761" y="7974"/>
                    <a:pt x="2759" y="7963"/>
                  </a:cubicBezTo>
                  <a:cubicBezTo>
                    <a:pt x="2753" y="7952"/>
                    <a:pt x="2761" y="7939"/>
                    <a:pt x="2756" y="7934"/>
                  </a:cubicBezTo>
                  <a:cubicBezTo>
                    <a:pt x="2745" y="7923"/>
                    <a:pt x="2729" y="7923"/>
                    <a:pt x="2719" y="7915"/>
                  </a:cubicBezTo>
                  <a:cubicBezTo>
                    <a:pt x="2703" y="7905"/>
                    <a:pt x="2695" y="7884"/>
                    <a:pt x="2676" y="7881"/>
                  </a:cubicBezTo>
                  <a:cubicBezTo>
                    <a:pt x="2655" y="7876"/>
                    <a:pt x="2647" y="7923"/>
                    <a:pt x="2624" y="7923"/>
                  </a:cubicBezTo>
                  <a:cubicBezTo>
                    <a:pt x="2616" y="7923"/>
                    <a:pt x="2618" y="7905"/>
                    <a:pt x="2610" y="7905"/>
                  </a:cubicBezTo>
                  <a:cubicBezTo>
                    <a:pt x="2507" y="7897"/>
                    <a:pt x="2571" y="7955"/>
                    <a:pt x="2510" y="7981"/>
                  </a:cubicBezTo>
                  <a:cubicBezTo>
                    <a:pt x="2510" y="7981"/>
                    <a:pt x="2396" y="7989"/>
                    <a:pt x="2393" y="7989"/>
                  </a:cubicBezTo>
                  <a:cubicBezTo>
                    <a:pt x="2388" y="7989"/>
                    <a:pt x="2406" y="8069"/>
                    <a:pt x="2383" y="8093"/>
                  </a:cubicBezTo>
                  <a:cubicBezTo>
                    <a:pt x="2367" y="8106"/>
                    <a:pt x="2348" y="8119"/>
                    <a:pt x="2327" y="8122"/>
                  </a:cubicBezTo>
                  <a:cubicBezTo>
                    <a:pt x="2319" y="8122"/>
                    <a:pt x="2322" y="8106"/>
                    <a:pt x="2314" y="8101"/>
                  </a:cubicBezTo>
                  <a:cubicBezTo>
                    <a:pt x="2308" y="8098"/>
                    <a:pt x="2301" y="8111"/>
                    <a:pt x="2295" y="8109"/>
                  </a:cubicBezTo>
                  <a:cubicBezTo>
                    <a:pt x="2287" y="8103"/>
                    <a:pt x="2293" y="8093"/>
                    <a:pt x="2287" y="8085"/>
                  </a:cubicBezTo>
                  <a:cubicBezTo>
                    <a:pt x="2287" y="8085"/>
                    <a:pt x="2232" y="8050"/>
                    <a:pt x="2232" y="8048"/>
                  </a:cubicBezTo>
                  <a:cubicBezTo>
                    <a:pt x="2229" y="8042"/>
                    <a:pt x="2240" y="8034"/>
                    <a:pt x="2237" y="8029"/>
                  </a:cubicBezTo>
                  <a:cubicBezTo>
                    <a:pt x="2229" y="8011"/>
                    <a:pt x="2211" y="8000"/>
                    <a:pt x="2208" y="7984"/>
                  </a:cubicBezTo>
                  <a:cubicBezTo>
                    <a:pt x="2205" y="7976"/>
                    <a:pt x="2221" y="7974"/>
                    <a:pt x="2221" y="7966"/>
                  </a:cubicBezTo>
                  <a:cubicBezTo>
                    <a:pt x="2216" y="7947"/>
                    <a:pt x="2179" y="7947"/>
                    <a:pt x="2176" y="7926"/>
                  </a:cubicBezTo>
                  <a:cubicBezTo>
                    <a:pt x="2173" y="7918"/>
                    <a:pt x="2189" y="7915"/>
                    <a:pt x="2192" y="7907"/>
                  </a:cubicBezTo>
                  <a:cubicBezTo>
                    <a:pt x="2200" y="7876"/>
                    <a:pt x="2105" y="7857"/>
                    <a:pt x="2097" y="7836"/>
                  </a:cubicBezTo>
                  <a:cubicBezTo>
                    <a:pt x="2086" y="7815"/>
                    <a:pt x="2105" y="7788"/>
                    <a:pt x="2102" y="7764"/>
                  </a:cubicBezTo>
                  <a:cubicBezTo>
                    <a:pt x="2102" y="7722"/>
                    <a:pt x="2229" y="7778"/>
                    <a:pt x="2263" y="7756"/>
                  </a:cubicBezTo>
                  <a:cubicBezTo>
                    <a:pt x="2287" y="7743"/>
                    <a:pt x="2314" y="7693"/>
                    <a:pt x="2311" y="7666"/>
                  </a:cubicBezTo>
                  <a:cubicBezTo>
                    <a:pt x="2311" y="7664"/>
                    <a:pt x="2301" y="7666"/>
                    <a:pt x="2303" y="7664"/>
                  </a:cubicBezTo>
                  <a:cubicBezTo>
                    <a:pt x="2316" y="7651"/>
                    <a:pt x="2340" y="7645"/>
                    <a:pt x="2348" y="7629"/>
                  </a:cubicBezTo>
                  <a:cubicBezTo>
                    <a:pt x="2356" y="7619"/>
                    <a:pt x="2348" y="7595"/>
                    <a:pt x="2338" y="7590"/>
                  </a:cubicBezTo>
                  <a:cubicBezTo>
                    <a:pt x="2293" y="7574"/>
                    <a:pt x="2287" y="7592"/>
                    <a:pt x="2263" y="7566"/>
                  </a:cubicBezTo>
                  <a:cubicBezTo>
                    <a:pt x="2256" y="7555"/>
                    <a:pt x="2282" y="7518"/>
                    <a:pt x="2253" y="7521"/>
                  </a:cubicBezTo>
                  <a:cubicBezTo>
                    <a:pt x="2221" y="7524"/>
                    <a:pt x="2205" y="7513"/>
                    <a:pt x="2160" y="7526"/>
                  </a:cubicBezTo>
                  <a:cubicBezTo>
                    <a:pt x="2144" y="7531"/>
                    <a:pt x="2128" y="7547"/>
                    <a:pt x="2113" y="7542"/>
                  </a:cubicBezTo>
                  <a:cubicBezTo>
                    <a:pt x="2099" y="7537"/>
                    <a:pt x="2123" y="7463"/>
                    <a:pt x="2099" y="7447"/>
                  </a:cubicBezTo>
                  <a:cubicBezTo>
                    <a:pt x="2091" y="7441"/>
                    <a:pt x="2009" y="7441"/>
                    <a:pt x="1983" y="7423"/>
                  </a:cubicBezTo>
                  <a:cubicBezTo>
                    <a:pt x="1941" y="7396"/>
                    <a:pt x="1967" y="7370"/>
                    <a:pt x="1906" y="7351"/>
                  </a:cubicBezTo>
                  <a:cubicBezTo>
                    <a:pt x="1896" y="7346"/>
                    <a:pt x="1922" y="7301"/>
                    <a:pt x="1911" y="7298"/>
                  </a:cubicBezTo>
                  <a:cubicBezTo>
                    <a:pt x="1874" y="7298"/>
                    <a:pt x="1861" y="7296"/>
                    <a:pt x="1819" y="7267"/>
                  </a:cubicBezTo>
                  <a:cubicBezTo>
                    <a:pt x="1800" y="7256"/>
                    <a:pt x="1835" y="7201"/>
                    <a:pt x="1829" y="7190"/>
                  </a:cubicBezTo>
                  <a:cubicBezTo>
                    <a:pt x="1813" y="7166"/>
                    <a:pt x="1850" y="7185"/>
                    <a:pt x="1840" y="7169"/>
                  </a:cubicBezTo>
                  <a:cubicBezTo>
                    <a:pt x="1832" y="7156"/>
                    <a:pt x="1768" y="7105"/>
                    <a:pt x="1771" y="7092"/>
                  </a:cubicBezTo>
                  <a:cubicBezTo>
                    <a:pt x="1782" y="7055"/>
                    <a:pt x="1787" y="7028"/>
                    <a:pt x="1766" y="6991"/>
                  </a:cubicBezTo>
                  <a:cubicBezTo>
                    <a:pt x="1760" y="6981"/>
                    <a:pt x="1745" y="7002"/>
                    <a:pt x="1734" y="7002"/>
                  </a:cubicBezTo>
                  <a:cubicBezTo>
                    <a:pt x="1731" y="7002"/>
                    <a:pt x="1647" y="6949"/>
                    <a:pt x="1647" y="6949"/>
                  </a:cubicBezTo>
                  <a:cubicBezTo>
                    <a:pt x="1580" y="6923"/>
                    <a:pt x="1628" y="6944"/>
                    <a:pt x="1591" y="6960"/>
                  </a:cubicBezTo>
                  <a:cubicBezTo>
                    <a:pt x="1586" y="6962"/>
                    <a:pt x="1554" y="6957"/>
                    <a:pt x="1546" y="6965"/>
                  </a:cubicBezTo>
                  <a:cubicBezTo>
                    <a:pt x="1533" y="6983"/>
                    <a:pt x="1512" y="7034"/>
                    <a:pt x="1490" y="7044"/>
                  </a:cubicBezTo>
                  <a:cubicBezTo>
                    <a:pt x="1448" y="7066"/>
                    <a:pt x="1451" y="6957"/>
                    <a:pt x="1451" y="6957"/>
                  </a:cubicBezTo>
                  <a:cubicBezTo>
                    <a:pt x="1369" y="6938"/>
                    <a:pt x="1385" y="6949"/>
                    <a:pt x="1329" y="6991"/>
                  </a:cubicBezTo>
                  <a:cubicBezTo>
                    <a:pt x="1316" y="7002"/>
                    <a:pt x="1305" y="6965"/>
                    <a:pt x="1292" y="6954"/>
                  </a:cubicBezTo>
                  <a:cubicBezTo>
                    <a:pt x="1247" y="6923"/>
                    <a:pt x="1260" y="7010"/>
                    <a:pt x="1194" y="6957"/>
                  </a:cubicBezTo>
                  <a:cubicBezTo>
                    <a:pt x="1215" y="6880"/>
                    <a:pt x="1138" y="6809"/>
                    <a:pt x="1093" y="6772"/>
                  </a:cubicBezTo>
                  <a:cubicBezTo>
                    <a:pt x="1075" y="6758"/>
                    <a:pt x="1112" y="6735"/>
                    <a:pt x="1075" y="6729"/>
                  </a:cubicBezTo>
                  <a:cubicBezTo>
                    <a:pt x="1062" y="6727"/>
                    <a:pt x="1051" y="6748"/>
                    <a:pt x="1038" y="6745"/>
                  </a:cubicBezTo>
                  <a:cubicBezTo>
                    <a:pt x="1032" y="6745"/>
                    <a:pt x="1038" y="6737"/>
                    <a:pt x="1038" y="6732"/>
                  </a:cubicBezTo>
                  <a:cubicBezTo>
                    <a:pt x="1038" y="6729"/>
                    <a:pt x="1040" y="6724"/>
                    <a:pt x="1040" y="6721"/>
                  </a:cubicBezTo>
                  <a:cubicBezTo>
                    <a:pt x="1040" y="6703"/>
                    <a:pt x="1046" y="6684"/>
                    <a:pt x="1043" y="6666"/>
                  </a:cubicBezTo>
                  <a:cubicBezTo>
                    <a:pt x="1040" y="6658"/>
                    <a:pt x="1022" y="6660"/>
                    <a:pt x="1022" y="6653"/>
                  </a:cubicBezTo>
                  <a:cubicBezTo>
                    <a:pt x="1022" y="6618"/>
                    <a:pt x="1085" y="6597"/>
                    <a:pt x="998" y="6565"/>
                  </a:cubicBezTo>
                  <a:cubicBezTo>
                    <a:pt x="987" y="6563"/>
                    <a:pt x="972" y="6563"/>
                    <a:pt x="964" y="6555"/>
                  </a:cubicBezTo>
                  <a:cubicBezTo>
                    <a:pt x="956" y="6544"/>
                    <a:pt x="969" y="6525"/>
                    <a:pt x="958" y="6520"/>
                  </a:cubicBezTo>
                  <a:cubicBezTo>
                    <a:pt x="948" y="6512"/>
                    <a:pt x="937" y="6525"/>
                    <a:pt x="924" y="6528"/>
                  </a:cubicBezTo>
                  <a:cubicBezTo>
                    <a:pt x="929" y="6515"/>
                    <a:pt x="911" y="6478"/>
                    <a:pt x="919" y="6470"/>
                  </a:cubicBezTo>
                  <a:cubicBezTo>
                    <a:pt x="924" y="6465"/>
                    <a:pt x="937" y="6465"/>
                    <a:pt x="940" y="6457"/>
                  </a:cubicBezTo>
                  <a:cubicBezTo>
                    <a:pt x="942" y="6451"/>
                    <a:pt x="932" y="6449"/>
                    <a:pt x="932" y="6441"/>
                  </a:cubicBezTo>
                  <a:cubicBezTo>
                    <a:pt x="929" y="6435"/>
                    <a:pt x="929" y="6428"/>
                    <a:pt x="932" y="6422"/>
                  </a:cubicBezTo>
                  <a:cubicBezTo>
                    <a:pt x="964" y="6396"/>
                    <a:pt x="966" y="6425"/>
                    <a:pt x="977" y="6393"/>
                  </a:cubicBezTo>
                  <a:cubicBezTo>
                    <a:pt x="980" y="6385"/>
                    <a:pt x="956" y="6390"/>
                    <a:pt x="948" y="6383"/>
                  </a:cubicBezTo>
                  <a:cubicBezTo>
                    <a:pt x="929" y="6364"/>
                    <a:pt x="940" y="6351"/>
                    <a:pt x="935" y="6332"/>
                  </a:cubicBezTo>
                  <a:cubicBezTo>
                    <a:pt x="932" y="6324"/>
                    <a:pt x="890" y="6300"/>
                    <a:pt x="882" y="6293"/>
                  </a:cubicBezTo>
                  <a:cubicBezTo>
                    <a:pt x="860" y="6255"/>
                    <a:pt x="884" y="6271"/>
                    <a:pt x="884" y="6237"/>
                  </a:cubicBezTo>
                  <a:cubicBezTo>
                    <a:pt x="884" y="6189"/>
                    <a:pt x="831" y="6139"/>
                    <a:pt x="823" y="6091"/>
                  </a:cubicBezTo>
                  <a:cubicBezTo>
                    <a:pt x="821" y="6062"/>
                    <a:pt x="852" y="6041"/>
                    <a:pt x="860" y="6020"/>
                  </a:cubicBezTo>
                  <a:lnTo>
                    <a:pt x="863" y="5954"/>
                  </a:lnTo>
                  <a:cubicBezTo>
                    <a:pt x="863" y="5940"/>
                    <a:pt x="852" y="5925"/>
                    <a:pt x="860" y="5914"/>
                  </a:cubicBezTo>
                  <a:cubicBezTo>
                    <a:pt x="887" y="5858"/>
                    <a:pt x="932" y="5882"/>
                    <a:pt x="868" y="5842"/>
                  </a:cubicBezTo>
                  <a:cubicBezTo>
                    <a:pt x="874" y="5803"/>
                    <a:pt x="813" y="5760"/>
                    <a:pt x="845" y="5729"/>
                  </a:cubicBezTo>
                  <a:cubicBezTo>
                    <a:pt x="852" y="5723"/>
                    <a:pt x="860" y="5739"/>
                    <a:pt x="866" y="5742"/>
                  </a:cubicBezTo>
                  <a:cubicBezTo>
                    <a:pt x="879" y="5750"/>
                    <a:pt x="895" y="5771"/>
                    <a:pt x="905" y="5760"/>
                  </a:cubicBezTo>
                  <a:cubicBezTo>
                    <a:pt x="919" y="5750"/>
                    <a:pt x="900" y="5726"/>
                    <a:pt x="903" y="5707"/>
                  </a:cubicBezTo>
                  <a:cubicBezTo>
                    <a:pt x="905" y="5673"/>
                    <a:pt x="966" y="5702"/>
                    <a:pt x="974" y="5700"/>
                  </a:cubicBezTo>
                  <a:cubicBezTo>
                    <a:pt x="1038" y="5686"/>
                    <a:pt x="921" y="5615"/>
                    <a:pt x="1064" y="5607"/>
                  </a:cubicBezTo>
                  <a:cubicBezTo>
                    <a:pt x="1112" y="5604"/>
                    <a:pt x="1265" y="5631"/>
                    <a:pt x="1191" y="5570"/>
                  </a:cubicBezTo>
                  <a:cubicBezTo>
                    <a:pt x="1178" y="5559"/>
                    <a:pt x="1152" y="5575"/>
                    <a:pt x="1136" y="5567"/>
                  </a:cubicBezTo>
                  <a:cubicBezTo>
                    <a:pt x="1096" y="5549"/>
                    <a:pt x="1115" y="5501"/>
                    <a:pt x="1051" y="5527"/>
                  </a:cubicBezTo>
                  <a:cubicBezTo>
                    <a:pt x="1027" y="5535"/>
                    <a:pt x="998" y="5572"/>
                    <a:pt x="964" y="5557"/>
                  </a:cubicBezTo>
                  <a:cubicBezTo>
                    <a:pt x="958" y="5554"/>
                    <a:pt x="956" y="5543"/>
                    <a:pt x="950" y="5538"/>
                  </a:cubicBezTo>
                  <a:cubicBezTo>
                    <a:pt x="940" y="5525"/>
                    <a:pt x="929" y="5512"/>
                    <a:pt x="913" y="5506"/>
                  </a:cubicBezTo>
                  <a:cubicBezTo>
                    <a:pt x="903" y="5501"/>
                    <a:pt x="884" y="5520"/>
                    <a:pt x="876" y="5509"/>
                  </a:cubicBezTo>
                  <a:cubicBezTo>
                    <a:pt x="852" y="5477"/>
                    <a:pt x="876" y="5422"/>
                    <a:pt x="852" y="5390"/>
                  </a:cubicBezTo>
                  <a:cubicBezTo>
                    <a:pt x="850" y="5385"/>
                    <a:pt x="802" y="5464"/>
                    <a:pt x="800" y="5464"/>
                  </a:cubicBezTo>
                  <a:cubicBezTo>
                    <a:pt x="778" y="5475"/>
                    <a:pt x="755" y="5472"/>
                    <a:pt x="736" y="5482"/>
                  </a:cubicBezTo>
                  <a:cubicBezTo>
                    <a:pt x="731" y="5485"/>
                    <a:pt x="733" y="5490"/>
                    <a:pt x="733" y="5496"/>
                  </a:cubicBezTo>
                  <a:lnTo>
                    <a:pt x="728" y="5490"/>
                  </a:lnTo>
                  <a:cubicBezTo>
                    <a:pt x="744" y="5430"/>
                    <a:pt x="794" y="5366"/>
                    <a:pt x="826" y="5313"/>
                  </a:cubicBezTo>
                  <a:cubicBezTo>
                    <a:pt x="908" y="5167"/>
                    <a:pt x="958" y="5001"/>
                    <a:pt x="1014" y="4844"/>
                  </a:cubicBezTo>
                  <a:cubicBezTo>
                    <a:pt x="1056" y="4731"/>
                    <a:pt x="1070" y="4702"/>
                    <a:pt x="1075" y="4580"/>
                  </a:cubicBezTo>
                  <a:cubicBezTo>
                    <a:pt x="1077" y="4561"/>
                    <a:pt x="1088" y="4540"/>
                    <a:pt x="1080" y="4522"/>
                  </a:cubicBezTo>
                  <a:cubicBezTo>
                    <a:pt x="1059" y="4461"/>
                    <a:pt x="823" y="4373"/>
                    <a:pt x="762" y="4331"/>
                  </a:cubicBezTo>
                  <a:cubicBezTo>
                    <a:pt x="755" y="4326"/>
                    <a:pt x="850" y="4180"/>
                    <a:pt x="784" y="4130"/>
                  </a:cubicBezTo>
                  <a:cubicBezTo>
                    <a:pt x="760" y="4111"/>
                    <a:pt x="710" y="4130"/>
                    <a:pt x="694" y="4103"/>
                  </a:cubicBezTo>
                  <a:cubicBezTo>
                    <a:pt x="625" y="3984"/>
                    <a:pt x="710" y="4040"/>
                    <a:pt x="688" y="4005"/>
                  </a:cubicBezTo>
                  <a:cubicBezTo>
                    <a:pt x="657" y="3958"/>
                    <a:pt x="622" y="3995"/>
                    <a:pt x="582" y="3947"/>
                  </a:cubicBezTo>
                  <a:cubicBezTo>
                    <a:pt x="548" y="3907"/>
                    <a:pt x="572" y="3905"/>
                    <a:pt x="590" y="3868"/>
                  </a:cubicBezTo>
                  <a:cubicBezTo>
                    <a:pt x="601" y="3844"/>
                    <a:pt x="537" y="3844"/>
                    <a:pt x="537" y="3833"/>
                  </a:cubicBezTo>
                  <a:cubicBezTo>
                    <a:pt x="540" y="3815"/>
                    <a:pt x="540" y="3719"/>
                    <a:pt x="540" y="3717"/>
                  </a:cubicBezTo>
                  <a:cubicBezTo>
                    <a:pt x="485" y="3669"/>
                    <a:pt x="551" y="3698"/>
                    <a:pt x="567" y="3680"/>
                  </a:cubicBezTo>
                  <a:cubicBezTo>
                    <a:pt x="577" y="3664"/>
                    <a:pt x="511" y="3568"/>
                    <a:pt x="503" y="3558"/>
                  </a:cubicBezTo>
                  <a:cubicBezTo>
                    <a:pt x="458" y="3497"/>
                    <a:pt x="408" y="3426"/>
                    <a:pt x="355" y="3373"/>
                  </a:cubicBezTo>
                  <a:cubicBezTo>
                    <a:pt x="347" y="3365"/>
                    <a:pt x="304" y="3333"/>
                    <a:pt x="297" y="3317"/>
                  </a:cubicBezTo>
                  <a:cubicBezTo>
                    <a:pt x="257" y="3243"/>
                    <a:pt x="384" y="3055"/>
                    <a:pt x="334" y="3010"/>
                  </a:cubicBezTo>
                  <a:cubicBezTo>
                    <a:pt x="320" y="2994"/>
                    <a:pt x="297" y="2994"/>
                    <a:pt x="281" y="2983"/>
                  </a:cubicBezTo>
                  <a:cubicBezTo>
                    <a:pt x="252" y="2962"/>
                    <a:pt x="238" y="2925"/>
                    <a:pt x="209" y="2907"/>
                  </a:cubicBezTo>
                  <a:cubicBezTo>
                    <a:pt x="207" y="2907"/>
                    <a:pt x="117" y="2893"/>
                    <a:pt x="114" y="2893"/>
                  </a:cubicBezTo>
                  <a:cubicBezTo>
                    <a:pt x="98" y="2880"/>
                    <a:pt x="93" y="2859"/>
                    <a:pt x="82" y="2840"/>
                  </a:cubicBezTo>
                  <a:cubicBezTo>
                    <a:pt x="24" y="2745"/>
                    <a:pt x="93" y="2753"/>
                    <a:pt x="64" y="2684"/>
                  </a:cubicBezTo>
                  <a:cubicBezTo>
                    <a:pt x="50" y="2653"/>
                    <a:pt x="0" y="2682"/>
                    <a:pt x="11" y="2663"/>
                  </a:cubicBezTo>
                  <a:lnTo>
                    <a:pt x="11" y="2663"/>
                  </a:lnTo>
                  <a:lnTo>
                    <a:pt x="66" y="2605"/>
                  </a:lnTo>
                  <a:lnTo>
                    <a:pt x="66" y="2605"/>
                  </a:lnTo>
                  <a:cubicBezTo>
                    <a:pt x="98" y="2615"/>
                    <a:pt x="82" y="2544"/>
                    <a:pt x="74" y="2512"/>
                  </a:cubicBezTo>
                  <a:cubicBezTo>
                    <a:pt x="77" y="2518"/>
                    <a:pt x="77" y="2523"/>
                    <a:pt x="79" y="2528"/>
                  </a:cubicBezTo>
                  <a:lnTo>
                    <a:pt x="93" y="2475"/>
                  </a:lnTo>
                  <a:cubicBezTo>
                    <a:pt x="87" y="2480"/>
                    <a:pt x="82" y="2486"/>
                    <a:pt x="79" y="2491"/>
                  </a:cubicBezTo>
                  <a:cubicBezTo>
                    <a:pt x="103" y="2457"/>
                    <a:pt x="180" y="2404"/>
                    <a:pt x="135" y="2367"/>
                  </a:cubicBezTo>
                  <a:cubicBezTo>
                    <a:pt x="109" y="2343"/>
                    <a:pt x="191" y="2385"/>
                    <a:pt x="222" y="2375"/>
                  </a:cubicBezTo>
                  <a:cubicBezTo>
                    <a:pt x="254" y="2364"/>
                    <a:pt x="217" y="2314"/>
                    <a:pt x="201" y="2293"/>
                  </a:cubicBezTo>
                  <a:cubicBezTo>
                    <a:pt x="238" y="2290"/>
                    <a:pt x="318" y="2290"/>
                    <a:pt x="320" y="2287"/>
                  </a:cubicBezTo>
                  <a:cubicBezTo>
                    <a:pt x="328" y="2277"/>
                    <a:pt x="299" y="2266"/>
                    <a:pt x="297" y="2253"/>
                  </a:cubicBezTo>
                  <a:cubicBezTo>
                    <a:pt x="291" y="2232"/>
                    <a:pt x="294" y="2210"/>
                    <a:pt x="302" y="2189"/>
                  </a:cubicBezTo>
                  <a:cubicBezTo>
                    <a:pt x="304" y="2179"/>
                    <a:pt x="376" y="2213"/>
                    <a:pt x="387" y="2221"/>
                  </a:cubicBezTo>
                  <a:cubicBezTo>
                    <a:pt x="402" y="2240"/>
                    <a:pt x="442" y="2197"/>
                    <a:pt x="461" y="2213"/>
                  </a:cubicBezTo>
                  <a:cubicBezTo>
                    <a:pt x="474" y="2229"/>
                    <a:pt x="469" y="2263"/>
                    <a:pt x="453" y="2277"/>
                  </a:cubicBezTo>
                  <a:cubicBezTo>
                    <a:pt x="429" y="2303"/>
                    <a:pt x="371" y="2226"/>
                    <a:pt x="347" y="2253"/>
                  </a:cubicBezTo>
                  <a:cubicBezTo>
                    <a:pt x="334" y="2271"/>
                    <a:pt x="342" y="2303"/>
                    <a:pt x="357" y="2316"/>
                  </a:cubicBezTo>
                  <a:cubicBezTo>
                    <a:pt x="371" y="2327"/>
                    <a:pt x="392" y="2290"/>
                    <a:pt x="408" y="2300"/>
                  </a:cubicBezTo>
                  <a:cubicBezTo>
                    <a:pt x="418" y="2308"/>
                    <a:pt x="413" y="2324"/>
                    <a:pt x="408" y="2340"/>
                  </a:cubicBezTo>
                  <a:cubicBezTo>
                    <a:pt x="447" y="2311"/>
                    <a:pt x="545" y="2282"/>
                    <a:pt x="551" y="2306"/>
                  </a:cubicBezTo>
                  <a:cubicBezTo>
                    <a:pt x="564" y="2364"/>
                    <a:pt x="514" y="2271"/>
                    <a:pt x="537" y="2364"/>
                  </a:cubicBezTo>
                  <a:cubicBezTo>
                    <a:pt x="540" y="2380"/>
                    <a:pt x="569" y="2380"/>
                    <a:pt x="569" y="2396"/>
                  </a:cubicBezTo>
                  <a:cubicBezTo>
                    <a:pt x="572" y="2420"/>
                    <a:pt x="500" y="2443"/>
                    <a:pt x="551" y="2478"/>
                  </a:cubicBezTo>
                  <a:cubicBezTo>
                    <a:pt x="561" y="2483"/>
                    <a:pt x="540" y="2454"/>
                    <a:pt x="545" y="2443"/>
                  </a:cubicBezTo>
                  <a:cubicBezTo>
                    <a:pt x="551" y="2422"/>
                    <a:pt x="572" y="2409"/>
                    <a:pt x="582" y="2390"/>
                  </a:cubicBezTo>
                  <a:cubicBezTo>
                    <a:pt x="585" y="2385"/>
                    <a:pt x="582" y="2380"/>
                    <a:pt x="582" y="2372"/>
                  </a:cubicBezTo>
                  <a:cubicBezTo>
                    <a:pt x="590" y="2353"/>
                    <a:pt x="596" y="2327"/>
                    <a:pt x="609" y="2314"/>
                  </a:cubicBezTo>
                  <a:cubicBezTo>
                    <a:pt x="649" y="2277"/>
                    <a:pt x="665" y="2322"/>
                    <a:pt x="704" y="2308"/>
                  </a:cubicBezTo>
                  <a:cubicBezTo>
                    <a:pt x="765" y="2287"/>
                    <a:pt x="794" y="2258"/>
                    <a:pt x="866" y="2274"/>
                  </a:cubicBezTo>
                  <a:cubicBezTo>
                    <a:pt x="948" y="2293"/>
                    <a:pt x="1067" y="2314"/>
                    <a:pt x="1152" y="2348"/>
                  </a:cubicBezTo>
                  <a:cubicBezTo>
                    <a:pt x="1170" y="2356"/>
                    <a:pt x="1183" y="2375"/>
                    <a:pt x="1202" y="2383"/>
                  </a:cubicBezTo>
                  <a:cubicBezTo>
                    <a:pt x="1215" y="2388"/>
                    <a:pt x="1231" y="2383"/>
                    <a:pt x="1244" y="2390"/>
                  </a:cubicBezTo>
                  <a:cubicBezTo>
                    <a:pt x="1255" y="2396"/>
                    <a:pt x="1255" y="2414"/>
                    <a:pt x="1265" y="2417"/>
                  </a:cubicBezTo>
                  <a:cubicBezTo>
                    <a:pt x="1281" y="2422"/>
                    <a:pt x="1310" y="2430"/>
                    <a:pt x="1316" y="2414"/>
                  </a:cubicBezTo>
                  <a:cubicBezTo>
                    <a:pt x="1324" y="2398"/>
                    <a:pt x="1287" y="2406"/>
                    <a:pt x="1273" y="2401"/>
                  </a:cubicBezTo>
                  <a:cubicBezTo>
                    <a:pt x="1268" y="2401"/>
                    <a:pt x="1284" y="2404"/>
                    <a:pt x="1287" y="2401"/>
                  </a:cubicBezTo>
                  <a:cubicBezTo>
                    <a:pt x="1289" y="2398"/>
                    <a:pt x="1281" y="2390"/>
                    <a:pt x="1284" y="2390"/>
                  </a:cubicBezTo>
                  <a:cubicBezTo>
                    <a:pt x="1313" y="2388"/>
                    <a:pt x="1469" y="2467"/>
                    <a:pt x="1483" y="2433"/>
                  </a:cubicBezTo>
                  <a:cubicBezTo>
                    <a:pt x="1488" y="2417"/>
                    <a:pt x="1453" y="2409"/>
                    <a:pt x="1453" y="2393"/>
                  </a:cubicBezTo>
                  <a:cubicBezTo>
                    <a:pt x="1453" y="2385"/>
                    <a:pt x="1472" y="2401"/>
                    <a:pt x="1480" y="2406"/>
                  </a:cubicBezTo>
                  <a:cubicBezTo>
                    <a:pt x="1498" y="2417"/>
                    <a:pt x="1512" y="2433"/>
                    <a:pt x="1528" y="2441"/>
                  </a:cubicBezTo>
                  <a:cubicBezTo>
                    <a:pt x="1538" y="2446"/>
                    <a:pt x="1554" y="2438"/>
                    <a:pt x="1565" y="2443"/>
                  </a:cubicBezTo>
                  <a:cubicBezTo>
                    <a:pt x="1580" y="2454"/>
                    <a:pt x="1588" y="2473"/>
                    <a:pt x="1602" y="2483"/>
                  </a:cubicBezTo>
                  <a:cubicBezTo>
                    <a:pt x="1620" y="2499"/>
                    <a:pt x="1644" y="2462"/>
                    <a:pt x="1668" y="2465"/>
                  </a:cubicBezTo>
                  <a:cubicBezTo>
                    <a:pt x="1694" y="2467"/>
                    <a:pt x="1689" y="2525"/>
                    <a:pt x="1710" y="2541"/>
                  </a:cubicBezTo>
                  <a:cubicBezTo>
                    <a:pt x="1713" y="2544"/>
                    <a:pt x="1715" y="2536"/>
                    <a:pt x="1718" y="2536"/>
                  </a:cubicBezTo>
                  <a:cubicBezTo>
                    <a:pt x="1747" y="2544"/>
                    <a:pt x="1745" y="2589"/>
                    <a:pt x="1758" y="2602"/>
                  </a:cubicBezTo>
                  <a:cubicBezTo>
                    <a:pt x="1768" y="2610"/>
                    <a:pt x="1787" y="2594"/>
                    <a:pt x="1798" y="2602"/>
                  </a:cubicBezTo>
                  <a:cubicBezTo>
                    <a:pt x="1832" y="2629"/>
                    <a:pt x="1837" y="2745"/>
                    <a:pt x="1829" y="2788"/>
                  </a:cubicBezTo>
                  <a:cubicBezTo>
                    <a:pt x="1824" y="2827"/>
                    <a:pt x="1829" y="2846"/>
                    <a:pt x="1824" y="2883"/>
                  </a:cubicBezTo>
                  <a:cubicBezTo>
                    <a:pt x="1800" y="3005"/>
                    <a:pt x="1670" y="3132"/>
                    <a:pt x="1554" y="3153"/>
                  </a:cubicBezTo>
                  <a:cubicBezTo>
                    <a:pt x="1504" y="3161"/>
                    <a:pt x="1472" y="3145"/>
                    <a:pt x="1424" y="3145"/>
                  </a:cubicBezTo>
                  <a:cubicBezTo>
                    <a:pt x="1371" y="3148"/>
                    <a:pt x="1321" y="3171"/>
                    <a:pt x="1268" y="3177"/>
                  </a:cubicBezTo>
                  <a:cubicBezTo>
                    <a:pt x="1244" y="3179"/>
                    <a:pt x="1220" y="3193"/>
                    <a:pt x="1197" y="3190"/>
                  </a:cubicBezTo>
                  <a:cubicBezTo>
                    <a:pt x="1165" y="3187"/>
                    <a:pt x="1104" y="3145"/>
                    <a:pt x="1072" y="3158"/>
                  </a:cubicBezTo>
                  <a:cubicBezTo>
                    <a:pt x="1056" y="3163"/>
                    <a:pt x="1056" y="3190"/>
                    <a:pt x="1040" y="3195"/>
                  </a:cubicBezTo>
                  <a:cubicBezTo>
                    <a:pt x="1030" y="3198"/>
                    <a:pt x="1025" y="3177"/>
                    <a:pt x="1014" y="3174"/>
                  </a:cubicBezTo>
                  <a:cubicBezTo>
                    <a:pt x="1001" y="3169"/>
                    <a:pt x="985" y="3179"/>
                    <a:pt x="974" y="3171"/>
                  </a:cubicBezTo>
                  <a:cubicBezTo>
                    <a:pt x="964" y="3163"/>
                    <a:pt x="982" y="3134"/>
                    <a:pt x="969" y="3134"/>
                  </a:cubicBezTo>
                  <a:cubicBezTo>
                    <a:pt x="956" y="3137"/>
                    <a:pt x="964" y="3166"/>
                    <a:pt x="953" y="3171"/>
                  </a:cubicBezTo>
                  <a:cubicBezTo>
                    <a:pt x="937" y="3182"/>
                    <a:pt x="916" y="3182"/>
                    <a:pt x="897" y="3179"/>
                  </a:cubicBezTo>
                  <a:cubicBezTo>
                    <a:pt x="879" y="3179"/>
                    <a:pt x="784" y="3150"/>
                    <a:pt x="770" y="3126"/>
                  </a:cubicBezTo>
                  <a:cubicBezTo>
                    <a:pt x="765" y="3116"/>
                    <a:pt x="786" y="3100"/>
                    <a:pt x="778" y="3087"/>
                  </a:cubicBezTo>
                  <a:cubicBezTo>
                    <a:pt x="773" y="3081"/>
                    <a:pt x="646" y="3103"/>
                    <a:pt x="630" y="3108"/>
                  </a:cubicBezTo>
                  <a:cubicBezTo>
                    <a:pt x="625" y="3111"/>
                    <a:pt x="635" y="3124"/>
                    <a:pt x="641" y="3124"/>
                  </a:cubicBezTo>
                  <a:cubicBezTo>
                    <a:pt x="680" y="3121"/>
                    <a:pt x="715" y="3095"/>
                    <a:pt x="741" y="3145"/>
                  </a:cubicBezTo>
                  <a:cubicBezTo>
                    <a:pt x="747" y="3150"/>
                    <a:pt x="723" y="3150"/>
                    <a:pt x="720" y="3158"/>
                  </a:cubicBezTo>
                  <a:cubicBezTo>
                    <a:pt x="717" y="3163"/>
                    <a:pt x="733" y="3153"/>
                    <a:pt x="736" y="3158"/>
                  </a:cubicBezTo>
                  <a:cubicBezTo>
                    <a:pt x="741" y="3163"/>
                    <a:pt x="728" y="3171"/>
                    <a:pt x="733" y="3177"/>
                  </a:cubicBezTo>
                  <a:cubicBezTo>
                    <a:pt x="736" y="3182"/>
                    <a:pt x="744" y="3169"/>
                    <a:pt x="749" y="3171"/>
                  </a:cubicBezTo>
                  <a:cubicBezTo>
                    <a:pt x="770" y="3179"/>
                    <a:pt x="781" y="3211"/>
                    <a:pt x="802" y="3214"/>
                  </a:cubicBezTo>
                  <a:cubicBezTo>
                    <a:pt x="887" y="3230"/>
                    <a:pt x="842" y="3193"/>
                    <a:pt x="921" y="3240"/>
                  </a:cubicBezTo>
                  <a:cubicBezTo>
                    <a:pt x="932" y="3248"/>
                    <a:pt x="953" y="3248"/>
                    <a:pt x="958" y="3264"/>
                  </a:cubicBezTo>
                  <a:cubicBezTo>
                    <a:pt x="961" y="3272"/>
                    <a:pt x="892" y="3301"/>
                    <a:pt x="919" y="3322"/>
                  </a:cubicBezTo>
                  <a:cubicBezTo>
                    <a:pt x="929" y="3330"/>
                    <a:pt x="942" y="3304"/>
                    <a:pt x="956" y="3301"/>
                  </a:cubicBezTo>
                  <a:cubicBezTo>
                    <a:pt x="969" y="3298"/>
                    <a:pt x="1130" y="3338"/>
                    <a:pt x="1146" y="3359"/>
                  </a:cubicBezTo>
                  <a:cubicBezTo>
                    <a:pt x="1165" y="3388"/>
                    <a:pt x="1160" y="3378"/>
                    <a:pt x="1183" y="3410"/>
                  </a:cubicBezTo>
                  <a:cubicBezTo>
                    <a:pt x="1191" y="3420"/>
                    <a:pt x="1226" y="3426"/>
                    <a:pt x="1215" y="3433"/>
                  </a:cubicBezTo>
                  <a:cubicBezTo>
                    <a:pt x="1202" y="3444"/>
                    <a:pt x="1181" y="3415"/>
                    <a:pt x="1165" y="3423"/>
                  </a:cubicBezTo>
                  <a:cubicBezTo>
                    <a:pt x="1160" y="3423"/>
                    <a:pt x="1205" y="3478"/>
                    <a:pt x="1205" y="3481"/>
                  </a:cubicBezTo>
                  <a:cubicBezTo>
                    <a:pt x="1239" y="3574"/>
                    <a:pt x="1197" y="3502"/>
                    <a:pt x="1168" y="3576"/>
                  </a:cubicBezTo>
                  <a:cubicBezTo>
                    <a:pt x="1165" y="3584"/>
                    <a:pt x="1189" y="3574"/>
                    <a:pt x="1197" y="3579"/>
                  </a:cubicBezTo>
                  <a:cubicBezTo>
                    <a:pt x="1207" y="3587"/>
                    <a:pt x="1284" y="3661"/>
                    <a:pt x="1284" y="3664"/>
                  </a:cubicBezTo>
                  <a:cubicBezTo>
                    <a:pt x="1284" y="3672"/>
                    <a:pt x="1273" y="3677"/>
                    <a:pt x="1276" y="3685"/>
                  </a:cubicBezTo>
                  <a:cubicBezTo>
                    <a:pt x="1276" y="3706"/>
                    <a:pt x="1321" y="3696"/>
                    <a:pt x="1326" y="3717"/>
                  </a:cubicBezTo>
                  <a:cubicBezTo>
                    <a:pt x="1332" y="3727"/>
                    <a:pt x="1303" y="3743"/>
                    <a:pt x="1310" y="3754"/>
                  </a:cubicBezTo>
                  <a:cubicBezTo>
                    <a:pt x="1318" y="3764"/>
                    <a:pt x="1337" y="3730"/>
                    <a:pt x="1348" y="3738"/>
                  </a:cubicBezTo>
                  <a:cubicBezTo>
                    <a:pt x="1355" y="3746"/>
                    <a:pt x="1326" y="3754"/>
                    <a:pt x="1326" y="3767"/>
                  </a:cubicBezTo>
                  <a:cubicBezTo>
                    <a:pt x="1324" y="3786"/>
                    <a:pt x="1326" y="3809"/>
                    <a:pt x="1340" y="3823"/>
                  </a:cubicBezTo>
                  <a:cubicBezTo>
                    <a:pt x="1340" y="3825"/>
                    <a:pt x="1453" y="3860"/>
                    <a:pt x="1461" y="3857"/>
                  </a:cubicBezTo>
                  <a:cubicBezTo>
                    <a:pt x="1477" y="3854"/>
                    <a:pt x="1448" y="3804"/>
                    <a:pt x="1565" y="3846"/>
                  </a:cubicBezTo>
                  <a:cubicBezTo>
                    <a:pt x="1787" y="3931"/>
                    <a:pt x="1430" y="3799"/>
                    <a:pt x="1625" y="3910"/>
                  </a:cubicBezTo>
                  <a:cubicBezTo>
                    <a:pt x="1631" y="3915"/>
                    <a:pt x="1821" y="3905"/>
                    <a:pt x="1827" y="3902"/>
                  </a:cubicBezTo>
                  <a:cubicBezTo>
                    <a:pt x="1837" y="3894"/>
                    <a:pt x="1821" y="3873"/>
                    <a:pt x="1829" y="3862"/>
                  </a:cubicBezTo>
                  <a:cubicBezTo>
                    <a:pt x="1835" y="3854"/>
                    <a:pt x="1850" y="3865"/>
                    <a:pt x="1856" y="3857"/>
                  </a:cubicBezTo>
                  <a:cubicBezTo>
                    <a:pt x="1890" y="3809"/>
                    <a:pt x="1858" y="3754"/>
                    <a:pt x="1824" y="3717"/>
                  </a:cubicBezTo>
                  <a:cubicBezTo>
                    <a:pt x="1805" y="3698"/>
                    <a:pt x="1805" y="3717"/>
                    <a:pt x="1782" y="3703"/>
                  </a:cubicBezTo>
                  <a:cubicBezTo>
                    <a:pt x="1774" y="3701"/>
                    <a:pt x="1776" y="3682"/>
                    <a:pt x="1768" y="3685"/>
                  </a:cubicBezTo>
                  <a:cubicBezTo>
                    <a:pt x="1760" y="3685"/>
                    <a:pt x="1763" y="3698"/>
                    <a:pt x="1760" y="3706"/>
                  </a:cubicBezTo>
                  <a:cubicBezTo>
                    <a:pt x="1760" y="3711"/>
                    <a:pt x="1766" y="3717"/>
                    <a:pt x="1760" y="3719"/>
                  </a:cubicBezTo>
                  <a:cubicBezTo>
                    <a:pt x="1745" y="3733"/>
                    <a:pt x="1721" y="3743"/>
                    <a:pt x="1697" y="3741"/>
                  </a:cubicBezTo>
                  <a:cubicBezTo>
                    <a:pt x="1681" y="3738"/>
                    <a:pt x="1509" y="3619"/>
                    <a:pt x="1514" y="3603"/>
                  </a:cubicBezTo>
                  <a:cubicBezTo>
                    <a:pt x="1522" y="3584"/>
                    <a:pt x="1551" y="3582"/>
                    <a:pt x="1565" y="3568"/>
                  </a:cubicBezTo>
                  <a:cubicBezTo>
                    <a:pt x="1580" y="3553"/>
                    <a:pt x="1538" y="3526"/>
                    <a:pt x="1538" y="3502"/>
                  </a:cubicBezTo>
                  <a:cubicBezTo>
                    <a:pt x="1541" y="3433"/>
                    <a:pt x="1726" y="3534"/>
                    <a:pt x="1734" y="3534"/>
                  </a:cubicBezTo>
                  <a:cubicBezTo>
                    <a:pt x="1755" y="3531"/>
                    <a:pt x="1774" y="3510"/>
                    <a:pt x="1795" y="3513"/>
                  </a:cubicBezTo>
                  <a:cubicBezTo>
                    <a:pt x="1800" y="3513"/>
                    <a:pt x="1803" y="3521"/>
                    <a:pt x="1805" y="3529"/>
                  </a:cubicBezTo>
                  <a:lnTo>
                    <a:pt x="1808" y="3526"/>
                  </a:lnTo>
                  <a:cubicBezTo>
                    <a:pt x="1837" y="3497"/>
                    <a:pt x="1970" y="3547"/>
                    <a:pt x="1991" y="3537"/>
                  </a:cubicBezTo>
                  <a:cubicBezTo>
                    <a:pt x="2007" y="3529"/>
                    <a:pt x="1999" y="3500"/>
                    <a:pt x="2012" y="3489"/>
                  </a:cubicBezTo>
                  <a:cubicBezTo>
                    <a:pt x="2036" y="3471"/>
                    <a:pt x="2076" y="3518"/>
                    <a:pt x="2123" y="3486"/>
                  </a:cubicBezTo>
                  <a:cubicBezTo>
                    <a:pt x="2144" y="3473"/>
                    <a:pt x="2091" y="3449"/>
                    <a:pt x="2081" y="3428"/>
                  </a:cubicBezTo>
                  <a:cubicBezTo>
                    <a:pt x="2078" y="3423"/>
                    <a:pt x="2089" y="3418"/>
                    <a:pt x="2089" y="3412"/>
                  </a:cubicBezTo>
                  <a:cubicBezTo>
                    <a:pt x="2076" y="3365"/>
                    <a:pt x="1922" y="3314"/>
                    <a:pt x="1885" y="3269"/>
                  </a:cubicBezTo>
                  <a:cubicBezTo>
                    <a:pt x="1832" y="3203"/>
                    <a:pt x="1893" y="3163"/>
                    <a:pt x="1911" y="3100"/>
                  </a:cubicBezTo>
                  <a:cubicBezTo>
                    <a:pt x="1919" y="3076"/>
                    <a:pt x="1906" y="3047"/>
                    <a:pt x="1919" y="3026"/>
                  </a:cubicBezTo>
                  <a:cubicBezTo>
                    <a:pt x="1943" y="2981"/>
                    <a:pt x="1986" y="2960"/>
                    <a:pt x="2004" y="2904"/>
                  </a:cubicBezTo>
                  <a:cubicBezTo>
                    <a:pt x="2007" y="2891"/>
                    <a:pt x="2001" y="2758"/>
                    <a:pt x="2012" y="2753"/>
                  </a:cubicBezTo>
                  <a:cubicBezTo>
                    <a:pt x="2028" y="2748"/>
                    <a:pt x="2049" y="2750"/>
                    <a:pt x="2068" y="2750"/>
                  </a:cubicBezTo>
                  <a:cubicBezTo>
                    <a:pt x="2105" y="2753"/>
                    <a:pt x="2076" y="2780"/>
                    <a:pt x="2078" y="2780"/>
                  </a:cubicBezTo>
                  <a:cubicBezTo>
                    <a:pt x="2160" y="2735"/>
                    <a:pt x="2105" y="2708"/>
                    <a:pt x="2187" y="2740"/>
                  </a:cubicBezTo>
                  <a:cubicBezTo>
                    <a:pt x="2205" y="2745"/>
                    <a:pt x="2226" y="2740"/>
                    <a:pt x="2242" y="2748"/>
                  </a:cubicBezTo>
                  <a:cubicBezTo>
                    <a:pt x="2250" y="2750"/>
                    <a:pt x="2250" y="2758"/>
                    <a:pt x="2248" y="2764"/>
                  </a:cubicBezTo>
                  <a:cubicBezTo>
                    <a:pt x="2253" y="2758"/>
                    <a:pt x="2261" y="2753"/>
                    <a:pt x="2271" y="2753"/>
                  </a:cubicBezTo>
                  <a:cubicBezTo>
                    <a:pt x="2314" y="2758"/>
                    <a:pt x="2327" y="2833"/>
                    <a:pt x="2367" y="2827"/>
                  </a:cubicBezTo>
                  <a:cubicBezTo>
                    <a:pt x="2372" y="2827"/>
                    <a:pt x="2351" y="2809"/>
                    <a:pt x="2298" y="2737"/>
                  </a:cubicBezTo>
                  <a:cubicBezTo>
                    <a:pt x="2256" y="2676"/>
                    <a:pt x="2287" y="2623"/>
                    <a:pt x="2269" y="2557"/>
                  </a:cubicBezTo>
                  <a:cubicBezTo>
                    <a:pt x="2269" y="2555"/>
                    <a:pt x="2263" y="2565"/>
                    <a:pt x="2258" y="2565"/>
                  </a:cubicBezTo>
                  <a:cubicBezTo>
                    <a:pt x="2245" y="2557"/>
                    <a:pt x="2232" y="2549"/>
                    <a:pt x="2224" y="2536"/>
                  </a:cubicBezTo>
                  <a:cubicBezTo>
                    <a:pt x="2221" y="2531"/>
                    <a:pt x="2229" y="2520"/>
                    <a:pt x="2229" y="2515"/>
                  </a:cubicBezTo>
                  <a:cubicBezTo>
                    <a:pt x="2226" y="2504"/>
                    <a:pt x="2224" y="2494"/>
                    <a:pt x="2218" y="2486"/>
                  </a:cubicBezTo>
                  <a:cubicBezTo>
                    <a:pt x="2200" y="2473"/>
                    <a:pt x="2144" y="2435"/>
                    <a:pt x="2131" y="2433"/>
                  </a:cubicBezTo>
                  <a:cubicBezTo>
                    <a:pt x="2113" y="2433"/>
                    <a:pt x="2094" y="2451"/>
                    <a:pt x="2073" y="2446"/>
                  </a:cubicBezTo>
                  <a:cubicBezTo>
                    <a:pt x="2049" y="2438"/>
                    <a:pt x="2038" y="2353"/>
                    <a:pt x="2036" y="2335"/>
                  </a:cubicBezTo>
                  <a:cubicBezTo>
                    <a:pt x="2025" y="2287"/>
                    <a:pt x="2036" y="2279"/>
                    <a:pt x="2036" y="2279"/>
                  </a:cubicBezTo>
                  <a:cubicBezTo>
                    <a:pt x="2025" y="2269"/>
                    <a:pt x="1991" y="2221"/>
                    <a:pt x="1986" y="2200"/>
                  </a:cubicBezTo>
                  <a:cubicBezTo>
                    <a:pt x="1983" y="2181"/>
                    <a:pt x="2001" y="2163"/>
                    <a:pt x="1996" y="2147"/>
                  </a:cubicBezTo>
                  <a:cubicBezTo>
                    <a:pt x="1993" y="2136"/>
                    <a:pt x="1986" y="2176"/>
                    <a:pt x="1978" y="2171"/>
                  </a:cubicBezTo>
                  <a:cubicBezTo>
                    <a:pt x="1938" y="2157"/>
                    <a:pt x="1991" y="2094"/>
                    <a:pt x="1848" y="2067"/>
                  </a:cubicBezTo>
                  <a:cubicBezTo>
                    <a:pt x="1845" y="2067"/>
                    <a:pt x="1739" y="2046"/>
                    <a:pt x="1768" y="2025"/>
                  </a:cubicBezTo>
                  <a:cubicBezTo>
                    <a:pt x="1803" y="2001"/>
                    <a:pt x="1840" y="2028"/>
                    <a:pt x="1872" y="2028"/>
                  </a:cubicBezTo>
                  <a:cubicBezTo>
                    <a:pt x="1901" y="2028"/>
                    <a:pt x="1970" y="1954"/>
                    <a:pt x="1996" y="1943"/>
                  </a:cubicBezTo>
                  <a:cubicBezTo>
                    <a:pt x="2028" y="1930"/>
                    <a:pt x="2062" y="1919"/>
                    <a:pt x="2094" y="1925"/>
                  </a:cubicBezTo>
                  <a:cubicBezTo>
                    <a:pt x="2099" y="1925"/>
                    <a:pt x="2091" y="1935"/>
                    <a:pt x="2094" y="1938"/>
                  </a:cubicBezTo>
                  <a:cubicBezTo>
                    <a:pt x="2102" y="1948"/>
                    <a:pt x="2115" y="1962"/>
                    <a:pt x="2128" y="1967"/>
                  </a:cubicBezTo>
                  <a:cubicBezTo>
                    <a:pt x="2184" y="1991"/>
                    <a:pt x="2266" y="1996"/>
                    <a:pt x="2298" y="2067"/>
                  </a:cubicBezTo>
                  <a:cubicBezTo>
                    <a:pt x="2298" y="2067"/>
                    <a:pt x="2250" y="2097"/>
                    <a:pt x="2240" y="2112"/>
                  </a:cubicBezTo>
                  <a:cubicBezTo>
                    <a:pt x="2224" y="2131"/>
                    <a:pt x="2155" y="2173"/>
                    <a:pt x="2163" y="2197"/>
                  </a:cubicBezTo>
                  <a:cubicBezTo>
                    <a:pt x="2163" y="2200"/>
                    <a:pt x="2171" y="2197"/>
                    <a:pt x="2171" y="2200"/>
                  </a:cubicBezTo>
                  <a:cubicBezTo>
                    <a:pt x="2179" y="2208"/>
                    <a:pt x="2187" y="2216"/>
                    <a:pt x="2184" y="2226"/>
                  </a:cubicBezTo>
                  <a:cubicBezTo>
                    <a:pt x="2184" y="2253"/>
                    <a:pt x="2134" y="2287"/>
                    <a:pt x="2184" y="2330"/>
                  </a:cubicBezTo>
                  <a:cubicBezTo>
                    <a:pt x="2211" y="2351"/>
                    <a:pt x="2269" y="2327"/>
                    <a:pt x="2298" y="2338"/>
                  </a:cubicBezTo>
                  <a:cubicBezTo>
                    <a:pt x="2322" y="2348"/>
                    <a:pt x="2377" y="2430"/>
                    <a:pt x="2412" y="2412"/>
                  </a:cubicBezTo>
                  <a:cubicBezTo>
                    <a:pt x="2433" y="2401"/>
                    <a:pt x="2446" y="2343"/>
                    <a:pt x="2465" y="2359"/>
                  </a:cubicBezTo>
                  <a:cubicBezTo>
                    <a:pt x="2478" y="2372"/>
                    <a:pt x="2457" y="2398"/>
                    <a:pt x="2467" y="2412"/>
                  </a:cubicBezTo>
                  <a:cubicBezTo>
                    <a:pt x="2478" y="2422"/>
                    <a:pt x="2470" y="2385"/>
                    <a:pt x="2475" y="2372"/>
                  </a:cubicBezTo>
                  <a:cubicBezTo>
                    <a:pt x="2494" y="2340"/>
                    <a:pt x="2518" y="2308"/>
                    <a:pt x="2549" y="2285"/>
                  </a:cubicBezTo>
                  <a:cubicBezTo>
                    <a:pt x="2557" y="2279"/>
                    <a:pt x="2571" y="2295"/>
                    <a:pt x="2578" y="2287"/>
                  </a:cubicBezTo>
                  <a:cubicBezTo>
                    <a:pt x="2589" y="2274"/>
                    <a:pt x="2533" y="2195"/>
                    <a:pt x="2528" y="2187"/>
                  </a:cubicBezTo>
                  <a:cubicBezTo>
                    <a:pt x="2515" y="2165"/>
                    <a:pt x="2520" y="2112"/>
                    <a:pt x="2510" y="2094"/>
                  </a:cubicBezTo>
                  <a:cubicBezTo>
                    <a:pt x="2488" y="2057"/>
                    <a:pt x="2446" y="2073"/>
                    <a:pt x="2470" y="2028"/>
                  </a:cubicBezTo>
                  <a:cubicBezTo>
                    <a:pt x="2475" y="2020"/>
                    <a:pt x="2494" y="2046"/>
                    <a:pt x="2496" y="2038"/>
                  </a:cubicBezTo>
                  <a:cubicBezTo>
                    <a:pt x="2499" y="2025"/>
                    <a:pt x="2488" y="2012"/>
                    <a:pt x="2491" y="1999"/>
                  </a:cubicBezTo>
                  <a:cubicBezTo>
                    <a:pt x="2494" y="1985"/>
                    <a:pt x="2518" y="1993"/>
                    <a:pt x="2526" y="1983"/>
                  </a:cubicBezTo>
                  <a:cubicBezTo>
                    <a:pt x="2531" y="1977"/>
                    <a:pt x="2523" y="1962"/>
                    <a:pt x="2531" y="1959"/>
                  </a:cubicBezTo>
                  <a:cubicBezTo>
                    <a:pt x="2549" y="1948"/>
                    <a:pt x="2576" y="1964"/>
                    <a:pt x="2594" y="1951"/>
                  </a:cubicBezTo>
                  <a:cubicBezTo>
                    <a:pt x="2610" y="1940"/>
                    <a:pt x="2552" y="1959"/>
                    <a:pt x="2539" y="1948"/>
                  </a:cubicBezTo>
                  <a:cubicBezTo>
                    <a:pt x="2528" y="1940"/>
                    <a:pt x="2531" y="1922"/>
                    <a:pt x="2520" y="1917"/>
                  </a:cubicBezTo>
                  <a:cubicBezTo>
                    <a:pt x="2510" y="1906"/>
                    <a:pt x="2486" y="1914"/>
                    <a:pt x="2478" y="1903"/>
                  </a:cubicBezTo>
                  <a:cubicBezTo>
                    <a:pt x="2470" y="1893"/>
                    <a:pt x="2502" y="1911"/>
                    <a:pt x="2515" y="1906"/>
                  </a:cubicBezTo>
                  <a:cubicBezTo>
                    <a:pt x="2531" y="1901"/>
                    <a:pt x="2547" y="1887"/>
                    <a:pt x="2560" y="1874"/>
                  </a:cubicBezTo>
                  <a:cubicBezTo>
                    <a:pt x="2581" y="1850"/>
                    <a:pt x="2581" y="1782"/>
                    <a:pt x="2597" y="1755"/>
                  </a:cubicBezTo>
                  <a:cubicBezTo>
                    <a:pt x="2602" y="1747"/>
                    <a:pt x="2592" y="1776"/>
                    <a:pt x="2594" y="1787"/>
                  </a:cubicBezTo>
                  <a:cubicBezTo>
                    <a:pt x="2597" y="1792"/>
                    <a:pt x="2602" y="1779"/>
                    <a:pt x="2602" y="1774"/>
                  </a:cubicBezTo>
                  <a:cubicBezTo>
                    <a:pt x="2605" y="1723"/>
                    <a:pt x="2608" y="1668"/>
                    <a:pt x="2618" y="1617"/>
                  </a:cubicBezTo>
                  <a:cubicBezTo>
                    <a:pt x="2621" y="1607"/>
                    <a:pt x="2645" y="1612"/>
                    <a:pt x="2653" y="1602"/>
                  </a:cubicBezTo>
                  <a:cubicBezTo>
                    <a:pt x="2661" y="1586"/>
                    <a:pt x="2661" y="1567"/>
                    <a:pt x="2669" y="1551"/>
                  </a:cubicBezTo>
                  <a:cubicBezTo>
                    <a:pt x="2671" y="1546"/>
                    <a:pt x="2682" y="1546"/>
                    <a:pt x="2682" y="1541"/>
                  </a:cubicBezTo>
                  <a:cubicBezTo>
                    <a:pt x="2684" y="1535"/>
                    <a:pt x="2671" y="1533"/>
                    <a:pt x="2674" y="1525"/>
                  </a:cubicBezTo>
                  <a:cubicBezTo>
                    <a:pt x="2676" y="1517"/>
                    <a:pt x="2690" y="1519"/>
                    <a:pt x="2692" y="1512"/>
                  </a:cubicBezTo>
                  <a:cubicBezTo>
                    <a:pt x="2703" y="1493"/>
                    <a:pt x="2698" y="1464"/>
                    <a:pt x="2714" y="1451"/>
                  </a:cubicBezTo>
                  <a:cubicBezTo>
                    <a:pt x="2753" y="1422"/>
                    <a:pt x="2759" y="1527"/>
                    <a:pt x="2782" y="1525"/>
                  </a:cubicBezTo>
                  <a:cubicBezTo>
                    <a:pt x="2804" y="1522"/>
                    <a:pt x="2793" y="1482"/>
                    <a:pt x="2796" y="1461"/>
                  </a:cubicBezTo>
                  <a:cubicBezTo>
                    <a:pt x="2798" y="1456"/>
                    <a:pt x="2798" y="1445"/>
                    <a:pt x="2793" y="1443"/>
                  </a:cubicBezTo>
                  <a:cubicBezTo>
                    <a:pt x="2777" y="1435"/>
                    <a:pt x="2756" y="1437"/>
                    <a:pt x="2740" y="1429"/>
                  </a:cubicBezTo>
                  <a:cubicBezTo>
                    <a:pt x="2732" y="1427"/>
                    <a:pt x="2745" y="1398"/>
                    <a:pt x="2740" y="1400"/>
                  </a:cubicBezTo>
                  <a:cubicBezTo>
                    <a:pt x="2735" y="1406"/>
                    <a:pt x="2732" y="1416"/>
                    <a:pt x="2729" y="1424"/>
                  </a:cubicBezTo>
                  <a:cubicBezTo>
                    <a:pt x="2729" y="1427"/>
                    <a:pt x="2735" y="1432"/>
                    <a:pt x="2732" y="1437"/>
                  </a:cubicBezTo>
                  <a:cubicBezTo>
                    <a:pt x="2729" y="1440"/>
                    <a:pt x="2719" y="1445"/>
                    <a:pt x="2719" y="1440"/>
                  </a:cubicBezTo>
                  <a:cubicBezTo>
                    <a:pt x="2703" y="1377"/>
                    <a:pt x="2785" y="1204"/>
                    <a:pt x="2833" y="1162"/>
                  </a:cubicBezTo>
                  <a:cubicBezTo>
                    <a:pt x="2835" y="1157"/>
                    <a:pt x="2846" y="1152"/>
                    <a:pt x="2849" y="1157"/>
                  </a:cubicBezTo>
                  <a:cubicBezTo>
                    <a:pt x="2851" y="1167"/>
                    <a:pt x="2843" y="1178"/>
                    <a:pt x="2838" y="1189"/>
                  </a:cubicBezTo>
                  <a:cubicBezTo>
                    <a:pt x="2838" y="1189"/>
                    <a:pt x="2774" y="1252"/>
                    <a:pt x="2780" y="1257"/>
                  </a:cubicBezTo>
                  <a:cubicBezTo>
                    <a:pt x="2793" y="1268"/>
                    <a:pt x="2811" y="1236"/>
                    <a:pt x="2830" y="1239"/>
                  </a:cubicBezTo>
                  <a:cubicBezTo>
                    <a:pt x="2838" y="1242"/>
                    <a:pt x="2825" y="1257"/>
                    <a:pt x="2825" y="1265"/>
                  </a:cubicBezTo>
                  <a:cubicBezTo>
                    <a:pt x="2830" y="1284"/>
                    <a:pt x="2835" y="1302"/>
                    <a:pt x="2846" y="1318"/>
                  </a:cubicBezTo>
                  <a:cubicBezTo>
                    <a:pt x="2867" y="1337"/>
                    <a:pt x="2912" y="1339"/>
                    <a:pt x="2925" y="1366"/>
                  </a:cubicBezTo>
                  <a:cubicBezTo>
                    <a:pt x="2944" y="1400"/>
                    <a:pt x="2798" y="1464"/>
                    <a:pt x="2904" y="1461"/>
                  </a:cubicBezTo>
                  <a:cubicBezTo>
                    <a:pt x="2920" y="1461"/>
                    <a:pt x="2923" y="1437"/>
                    <a:pt x="2936" y="1427"/>
                  </a:cubicBezTo>
                  <a:cubicBezTo>
                    <a:pt x="2946" y="1419"/>
                    <a:pt x="2968" y="1424"/>
                    <a:pt x="2973" y="1414"/>
                  </a:cubicBezTo>
                  <a:cubicBezTo>
                    <a:pt x="2981" y="1400"/>
                    <a:pt x="2957" y="1377"/>
                    <a:pt x="2970" y="1371"/>
                  </a:cubicBezTo>
                  <a:cubicBezTo>
                    <a:pt x="2984" y="1363"/>
                    <a:pt x="2986" y="1408"/>
                    <a:pt x="2997" y="1403"/>
                  </a:cubicBezTo>
                  <a:cubicBezTo>
                    <a:pt x="3013" y="1392"/>
                    <a:pt x="2989" y="1358"/>
                    <a:pt x="3005" y="1350"/>
                  </a:cubicBezTo>
                  <a:cubicBezTo>
                    <a:pt x="3023" y="1339"/>
                    <a:pt x="3047" y="1369"/>
                    <a:pt x="3066" y="1361"/>
                  </a:cubicBezTo>
                  <a:cubicBezTo>
                    <a:pt x="3076" y="1358"/>
                    <a:pt x="3023" y="1297"/>
                    <a:pt x="3023" y="1289"/>
                  </a:cubicBezTo>
                  <a:cubicBezTo>
                    <a:pt x="3005" y="1231"/>
                    <a:pt x="3039" y="1226"/>
                    <a:pt x="3055" y="1183"/>
                  </a:cubicBezTo>
                  <a:cubicBezTo>
                    <a:pt x="3060" y="1167"/>
                    <a:pt x="3050" y="1149"/>
                    <a:pt x="3058" y="1133"/>
                  </a:cubicBezTo>
                  <a:cubicBezTo>
                    <a:pt x="3060" y="1128"/>
                    <a:pt x="3074" y="1130"/>
                    <a:pt x="3081" y="1130"/>
                  </a:cubicBezTo>
                  <a:cubicBezTo>
                    <a:pt x="3150" y="1112"/>
                    <a:pt x="3105" y="1104"/>
                    <a:pt x="3129" y="1088"/>
                  </a:cubicBezTo>
                  <a:cubicBezTo>
                    <a:pt x="3140" y="1083"/>
                    <a:pt x="3153" y="1091"/>
                    <a:pt x="3166" y="1088"/>
                  </a:cubicBezTo>
                  <a:cubicBezTo>
                    <a:pt x="3182" y="1080"/>
                    <a:pt x="3195" y="1069"/>
                    <a:pt x="3209" y="1056"/>
                  </a:cubicBezTo>
                  <a:cubicBezTo>
                    <a:pt x="3224" y="1038"/>
                    <a:pt x="3190" y="1009"/>
                    <a:pt x="3190" y="985"/>
                  </a:cubicBezTo>
                  <a:cubicBezTo>
                    <a:pt x="3193" y="972"/>
                    <a:pt x="3214" y="966"/>
                    <a:pt x="3216" y="953"/>
                  </a:cubicBezTo>
                  <a:cubicBezTo>
                    <a:pt x="3222" y="932"/>
                    <a:pt x="3198" y="903"/>
                    <a:pt x="3214" y="892"/>
                  </a:cubicBezTo>
                  <a:cubicBezTo>
                    <a:pt x="3230" y="879"/>
                    <a:pt x="3267" y="934"/>
                    <a:pt x="3267" y="913"/>
                  </a:cubicBezTo>
                  <a:cubicBezTo>
                    <a:pt x="3267" y="895"/>
                    <a:pt x="3224" y="900"/>
                    <a:pt x="3214" y="882"/>
                  </a:cubicBezTo>
                  <a:cubicBezTo>
                    <a:pt x="3209" y="876"/>
                    <a:pt x="3238" y="810"/>
                    <a:pt x="3246" y="802"/>
                  </a:cubicBezTo>
                  <a:cubicBezTo>
                    <a:pt x="3254" y="797"/>
                    <a:pt x="3251" y="821"/>
                    <a:pt x="3259" y="823"/>
                  </a:cubicBezTo>
                  <a:cubicBezTo>
                    <a:pt x="3267" y="826"/>
                    <a:pt x="3277" y="815"/>
                    <a:pt x="3285" y="815"/>
                  </a:cubicBezTo>
                  <a:cubicBezTo>
                    <a:pt x="3420" y="810"/>
                    <a:pt x="3320" y="842"/>
                    <a:pt x="3354" y="889"/>
                  </a:cubicBezTo>
                  <a:cubicBezTo>
                    <a:pt x="3394" y="942"/>
                    <a:pt x="3391" y="945"/>
                    <a:pt x="3439" y="924"/>
                  </a:cubicBezTo>
                  <a:cubicBezTo>
                    <a:pt x="3452" y="916"/>
                    <a:pt x="3471" y="924"/>
                    <a:pt x="3479" y="911"/>
                  </a:cubicBezTo>
                  <a:cubicBezTo>
                    <a:pt x="3518" y="818"/>
                    <a:pt x="3420" y="863"/>
                    <a:pt x="3404" y="807"/>
                  </a:cubicBezTo>
                  <a:cubicBezTo>
                    <a:pt x="3399" y="791"/>
                    <a:pt x="3442" y="762"/>
                    <a:pt x="3452" y="744"/>
                  </a:cubicBezTo>
                  <a:cubicBezTo>
                    <a:pt x="3465" y="712"/>
                    <a:pt x="3442" y="680"/>
                    <a:pt x="3447" y="654"/>
                  </a:cubicBezTo>
                  <a:cubicBezTo>
                    <a:pt x="3455" y="622"/>
                    <a:pt x="3243" y="580"/>
                    <a:pt x="3206" y="559"/>
                  </a:cubicBezTo>
                  <a:cubicBezTo>
                    <a:pt x="3166" y="537"/>
                    <a:pt x="3216" y="516"/>
                    <a:pt x="3224" y="490"/>
                  </a:cubicBezTo>
                  <a:cubicBezTo>
                    <a:pt x="3232" y="466"/>
                    <a:pt x="3190" y="447"/>
                    <a:pt x="3190" y="424"/>
                  </a:cubicBezTo>
                  <a:cubicBezTo>
                    <a:pt x="3190" y="408"/>
                    <a:pt x="3275" y="389"/>
                    <a:pt x="3275" y="389"/>
                  </a:cubicBezTo>
                  <a:cubicBezTo>
                    <a:pt x="3333" y="352"/>
                    <a:pt x="3378" y="286"/>
                    <a:pt x="3447" y="254"/>
                  </a:cubicBezTo>
                  <a:cubicBezTo>
                    <a:pt x="3513" y="222"/>
                    <a:pt x="3590" y="199"/>
                    <a:pt x="3664" y="196"/>
                  </a:cubicBezTo>
                  <a:cubicBezTo>
                    <a:pt x="3669" y="196"/>
                    <a:pt x="3677" y="201"/>
                    <a:pt x="3682" y="201"/>
                  </a:cubicBezTo>
                  <a:cubicBezTo>
                    <a:pt x="3698" y="201"/>
                    <a:pt x="3717" y="196"/>
                    <a:pt x="3730" y="191"/>
                  </a:cubicBezTo>
                  <a:cubicBezTo>
                    <a:pt x="3749" y="183"/>
                    <a:pt x="3764" y="167"/>
                    <a:pt x="3783" y="156"/>
                  </a:cubicBezTo>
                  <a:cubicBezTo>
                    <a:pt x="3815" y="143"/>
                    <a:pt x="3735" y="183"/>
                    <a:pt x="3783" y="185"/>
                  </a:cubicBezTo>
                  <a:cubicBezTo>
                    <a:pt x="3799" y="180"/>
                    <a:pt x="3812" y="167"/>
                    <a:pt x="3828" y="159"/>
                  </a:cubicBezTo>
                  <a:cubicBezTo>
                    <a:pt x="3852" y="146"/>
                    <a:pt x="3878" y="154"/>
                    <a:pt x="3902" y="143"/>
                  </a:cubicBezTo>
                  <a:cubicBezTo>
                    <a:pt x="3913" y="138"/>
                    <a:pt x="3939" y="101"/>
                    <a:pt x="3955" y="103"/>
                  </a:cubicBezTo>
                  <a:cubicBezTo>
                    <a:pt x="3963" y="103"/>
                    <a:pt x="3958" y="119"/>
                    <a:pt x="3963" y="122"/>
                  </a:cubicBezTo>
                  <a:cubicBezTo>
                    <a:pt x="3995" y="140"/>
                    <a:pt x="4040" y="114"/>
                    <a:pt x="4072" y="114"/>
                  </a:cubicBezTo>
                  <a:cubicBezTo>
                    <a:pt x="4082" y="111"/>
                    <a:pt x="4095" y="111"/>
                    <a:pt x="4106" y="116"/>
                  </a:cubicBezTo>
                  <a:cubicBezTo>
                    <a:pt x="4111" y="116"/>
                    <a:pt x="4093" y="116"/>
                    <a:pt x="4095" y="122"/>
                  </a:cubicBezTo>
                  <a:cubicBezTo>
                    <a:pt x="4098" y="124"/>
                    <a:pt x="4106" y="122"/>
                    <a:pt x="4111" y="122"/>
                  </a:cubicBezTo>
                  <a:cubicBezTo>
                    <a:pt x="4127" y="114"/>
                    <a:pt x="4140" y="98"/>
                    <a:pt x="4159" y="98"/>
                  </a:cubicBezTo>
                  <a:cubicBezTo>
                    <a:pt x="4172" y="98"/>
                    <a:pt x="4183" y="122"/>
                    <a:pt x="4196" y="116"/>
                  </a:cubicBezTo>
                  <a:cubicBezTo>
                    <a:pt x="4212" y="111"/>
                    <a:pt x="4220" y="90"/>
                    <a:pt x="4222" y="71"/>
                  </a:cubicBezTo>
                  <a:cubicBezTo>
                    <a:pt x="4222" y="64"/>
                    <a:pt x="4207" y="74"/>
                    <a:pt x="4201" y="69"/>
                  </a:cubicBezTo>
                  <a:cubicBezTo>
                    <a:pt x="4191" y="58"/>
                    <a:pt x="4188" y="42"/>
                    <a:pt x="4180" y="26"/>
                  </a:cubicBezTo>
                  <a:cubicBezTo>
                    <a:pt x="4177" y="21"/>
                    <a:pt x="4172" y="13"/>
                    <a:pt x="4167" y="0"/>
                  </a:cubicBezTo>
                  <a:lnTo>
                    <a:pt x="4829" y="0"/>
                  </a:lnTo>
                  <a:cubicBezTo>
                    <a:pt x="4842" y="11"/>
                    <a:pt x="4855" y="18"/>
                    <a:pt x="4850" y="29"/>
                  </a:cubicBezTo>
                  <a:cubicBezTo>
                    <a:pt x="4839" y="50"/>
                    <a:pt x="4823" y="66"/>
                    <a:pt x="4818" y="85"/>
                  </a:cubicBezTo>
                  <a:cubicBezTo>
                    <a:pt x="4815" y="93"/>
                    <a:pt x="4831" y="77"/>
                    <a:pt x="4837" y="79"/>
                  </a:cubicBezTo>
                  <a:cubicBezTo>
                    <a:pt x="4853" y="79"/>
                    <a:pt x="4916" y="106"/>
                    <a:pt x="4924" y="122"/>
                  </a:cubicBezTo>
                  <a:cubicBezTo>
                    <a:pt x="4929" y="130"/>
                    <a:pt x="4921" y="143"/>
                    <a:pt x="4913" y="146"/>
                  </a:cubicBezTo>
                  <a:cubicBezTo>
                    <a:pt x="4911" y="151"/>
                    <a:pt x="4905" y="135"/>
                    <a:pt x="4900" y="135"/>
                  </a:cubicBezTo>
                  <a:cubicBezTo>
                    <a:pt x="4895" y="135"/>
                    <a:pt x="4908" y="143"/>
                    <a:pt x="4908" y="146"/>
                  </a:cubicBezTo>
                  <a:cubicBezTo>
                    <a:pt x="4905" y="154"/>
                    <a:pt x="4895" y="159"/>
                    <a:pt x="4895" y="164"/>
                  </a:cubicBezTo>
                  <a:cubicBezTo>
                    <a:pt x="4895" y="169"/>
                    <a:pt x="4911" y="159"/>
                    <a:pt x="4911" y="164"/>
                  </a:cubicBezTo>
                  <a:cubicBezTo>
                    <a:pt x="4908" y="172"/>
                    <a:pt x="4895" y="172"/>
                    <a:pt x="4892" y="180"/>
                  </a:cubicBezTo>
                  <a:cubicBezTo>
                    <a:pt x="4890" y="183"/>
                    <a:pt x="4900" y="185"/>
                    <a:pt x="4900" y="188"/>
                  </a:cubicBezTo>
                  <a:cubicBezTo>
                    <a:pt x="4903" y="206"/>
                    <a:pt x="4913" y="230"/>
                    <a:pt x="4903" y="246"/>
                  </a:cubicBezTo>
                  <a:cubicBezTo>
                    <a:pt x="4892" y="267"/>
                    <a:pt x="4858" y="281"/>
                    <a:pt x="4837" y="270"/>
                  </a:cubicBezTo>
                  <a:cubicBezTo>
                    <a:pt x="4834" y="267"/>
                    <a:pt x="4829" y="262"/>
                    <a:pt x="4829" y="257"/>
                  </a:cubicBezTo>
                  <a:cubicBezTo>
                    <a:pt x="4829" y="254"/>
                    <a:pt x="4837" y="251"/>
                    <a:pt x="4837" y="249"/>
                  </a:cubicBezTo>
                  <a:cubicBezTo>
                    <a:pt x="4837" y="230"/>
                    <a:pt x="4853" y="188"/>
                    <a:pt x="4831" y="191"/>
                  </a:cubicBezTo>
                  <a:cubicBezTo>
                    <a:pt x="4813" y="193"/>
                    <a:pt x="4834" y="236"/>
                    <a:pt x="4821" y="251"/>
                  </a:cubicBezTo>
                  <a:cubicBezTo>
                    <a:pt x="4805" y="265"/>
                    <a:pt x="4781" y="259"/>
                    <a:pt x="4760" y="262"/>
                  </a:cubicBezTo>
                  <a:cubicBezTo>
                    <a:pt x="4752" y="262"/>
                    <a:pt x="4744" y="257"/>
                    <a:pt x="4736" y="257"/>
                  </a:cubicBezTo>
                  <a:cubicBezTo>
                    <a:pt x="4728" y="257"/>
                    <a:pt x="4744" y="273"/>
                    <a:pt x="4741" y="281"/>
                  </a:cubicBezTo>
                  <a:cubicBezTo>
                    <a:pt x="4736" y="286"/>
                    <a:pt x="4720" y="289"/>
                    <a:pt x="4720" y="296"/>
                  </a:cubicBezTo>
                  <a:cubicBezTo>
                    <a:pt x="4717" y="304"/>
                    <a:pt x="4739" y="302"/>
                    <a:pt x="4736" y="307"/>
                  </a:cubicBezTo>
                  <a:cubicBezTo>
                    <a:pt x="4699" y="357"/>
                    <a:pt x="4691" y="244"/>
                    <a:pt x="4680" y="371"/>
                  </a:cubicBezTo>
                  <a:cubicBezTo>
                    <a:pt x="4680" y="379"/>
                    <a:pt x="4696" y="360"/>
                    <a:pt x="4702" y="363"/>
                  </a:cubicBezTo>
                  <a:cubicBezTo>
                    <a:pt x="4760" y="384"/>
                    <a:pt x="4733" y="421"/>
                    <a:pt x="4800" y="392"/>
                  </a:cubicBezTo>
                  <a:cubicBezTo>
                    <a:pt x="4810" y="386"/>
                    <a:pt x="4919" y="326"/>
                    <a:pt x="4927" y="318"/>
                  </a:cubicBezTo>
                  <a:cubicBezTo>
                    <a:pt x="4956" y="289"/>
                    <a:pt x="4958" y="241"/>
                    <a:pt x="4990" y="209"/>
                  </a:cubicBezTo>
                  <a:cubicBezTo>
                    <a:pt x="5014" y="183"/>
                    <a:pt x="5064" y="191"/>
                    <a:pt x="5085" y="164"/>
                  </a:cubicBezTo>
                  <a:cubicBezTo>
                    <a:pt x="5138" y="95"/>
                    <a:pt x="5017" y="74"/>
                    <a:pt x="5006" y="32"/>
                  </a:cubicBezTo>
                  <a:cubicBezTo>
                    <a:pt x="5003" y="21"/>
                    <a:pt x="5009" y="11"/>
                    <a:pt x="5014" y="0"/>
                  </a:cubicBezTo>
                  <a:lnTo>
                    <a:pt x="8538" y="0"/>
                  </a:lnTo>
                  <a:lnTo>
                    <a:pt x="8538" y="2788"/>
                  </a:lnTo>
                  <a:cubicBezTo>
                    <a:pt x="8522" y="2788"/>
                    <a:pt x="8495" y="2774"/>
                    <a:pt x="8469" y="2819"/>
                  </a:cubicBezTo>
                  <a:cubicBezTo>
                    <a:pt x="8463" y="2830"/>
                    <a:pt x="8500" y="2843"/>
                    <a:pt x="8492" y="2870"/>
                  </a:cubicBezTo>
                  <a:cubicBezTo>
                    <a:pt x="8474" y="2933"/>
                    <a:pt x="8440" y="2835"/>
                    <a:pt x="8426" y="2896"/>
                  </a:cubicBezTo>
                  <a:cubicBezTo>
                    <a:pt x="8424" y="2915"/>
                    <a:pt x="8458" y="2941"/>
                    <a:pt x="8442" y="2949"/>
                  </a:cubicBezTo>
                  <a:cubicBezTo>
                    <a:pt x="8434" y="2952"/>
                    <a:pt x="8355" y="2930"/>
                    <a:pt x="8357" y="2923"/>
                  </a:cubicBezTo>
                  <a:cubicBezTo>
                    <a:pt x="8360" y="2909"/>
                    <a:pt x="8376" y="2901"/>
                    <a:pt x="8381" y="2888"/>
                  </a:cubicBezTo>
                  <a:cubicBezTo>
                    <a:pt x="8387" y="2875"/>
                    <a:pt x="8342" y="2885"/>
                    <a:pt x="8305" y="2835"/>
                  </a:cubicBezTo>
                  <a:cubicBezTo>
                    <a:pt x="8278" y="2801"/>
                    <a:pt x="8336" y="2817"/>
                    <a:pt x="8294" y="2795"/>
                  </a:cubicBezTo>
                  <a:cubicBezTo>
                    <a:pt x="8262" y="2782"/>
                    <a:pt x="8260" y="2843"/>
                    <a:pt x="8199" y="2795"/>
                  </a:cubicBezTo>
                  <a:cubicBezTo>
                    <a:pt x="8199" y="2795"/>
                    <a:pt x="8164" y="2750"/>
                    <a:pt x="8146" y="2748"/>
                  </a:cubicBezTo>
                  <a:cubicBezTo>
                    <a:pt x="8125" y="2743"/>
                    <a:pt x="8103" y="2748"/>
                    <a:pt x="8085" y="2740"/>
                  </a:cubicBezTo>
                  <a:cubicBezTo>
                    <a:pt x="8080" y="2740"/>
                    <a:pt x="8077" y="2703"/>
                    <a:pt x="8064" y="2727"/>
                  </a:cubicBezTo>
                  <a:cubicBezTo>
                    <a:pt x="8037" y="2777"/>
                    <a:pt x="8040" y="2785"/>
                    <a:pt x="8042" y="2835"/>
                  </a:cubicBezTo>
                  <a:cubicBezTo>
                    <a:pt x="8042" y="2843"/>
                    <a:pt x="8056" y="2851"/>
                    <a:pt x="8050" y="2856"/>
                  </a:cubicBezTo>
                  <a:cubicBezTo>
                    <a:pt x="8011" y="2893"/>
                    <a:pt x="7968" y="2864"/>
                    <a:pt x="7926" y="2891"/>
                  </a:cubicBezTo>
                  <a:cubicBezTo>
                    <a:pt x="7780" y="2981"/>
                    <a:pt x="7958" y="2888"/>
                    <a:pt x="7868" y="2965"/>
                  </a:cubicBezTo>
                  <a:cubicBezTo>
                    <a:pt x="7862" y="2970"/>
                    <a:pt x="7857" y="2954"/>
                    <a:pt x="7852" y="2957"/>
                  </a:cubicBezTo>
                  <a:cubicBezTo>
                    <a:pt x="7839" y="2960"/>
                    <a:pt x="7823" y="2965"/>
                    <a:pt x="7812" y="2975"/>
                  </a:cubicBezTo>
                  <a:cubicBezTo>
                    <a:pt x="7802" y="2989"/>
                    <a:pt x="7862" y="3002"/>
                    <a:pt x="7862" y="3010"/>
                  </a:cubicBezTo>
                  <a:cubicBezTo>
                    <a:pt x="7868" y="3018"/>
                    <a:pt x="7841" y="3007"/>
                    <a:pt x="7831" y="3010"/>
                  </a:cubicBezTo>
                  <a:cubicBezTo>
                    <a:pt x="7820" y="3013"/>
                    <a:pt x="7815" y="3026"/>
                    <a:pt x="7807" y="3031"/>
                  </a:cubicBezTo>
                  <a:cubicBezTo>
                    <a:pt x="7791" y="3044"/>
                    <a:pt x="7839" y="3066"/>
                    <a:pt x="7839" y="3087"/>
                  </a:cubicBezTo>
                  <a:cubicBezTo>
                    <a:pt x="7841" y="3113"/>
                    <a:pt x="7794" y="3126"/>
                    <a:pt x="7794" y="3153"/>
                  </a:cubicBezTo>
                  <a:cubicBezTo>
                    <a:pt x="7794" y="3161"/>
                    <a:pt x="7802" y="3163"/>
                    <a:pt x="7810" y="3163"/>
                  </a:cubicBezTo>
                  <a:cubicBezTo>
                    <a:pt x="7836" y="3166"/>
                    <a:pt x="7855" y="3161"/>
                    <a:pt x="7849" y="3206"/>
                  </a:cubicBezTo>
                  <a:cubicBezTo>
                    <a:pt x="7847" y="3253"/>
                    <a:pt x="7804" y="3224"/>
                    <a:pt x="7804" y="3261"/>
                  </a:cubicBezTo>
                  <a:cubicBezTo>
                    <a:pt x="7807" y="3362"/>
                    <a:pt x="7802" y="3288"/>
                    <a:pt x="7765" y="3365"/>
                  </a:cubicBezTo>
                  <a:cubicBezTo>
                    <a:pt x="7762" y="3373"/>
                    <a:pt x="7778" y="3381"/>
                    <a:pt x="7775" y="3388"/>
                  </a:cubicBezTo>
                  <a:cubicBezTo>
                    <a:pt x="7767" y="3428"/>
                    <a:pt x="7727" y="3481"/>
                    <a:pt x="7709" y="3518"/>
                  </a:cubicBezTo>
                  <a:cubicBezTo>
                    <a:pt x="7696" y="3545"/>
                    <a:pt x="7680" y="3571"/>
                    <a:pt x="7667" y="3598"/>
                  </a:cubicBezTo>
                  <a:cubicBezTo>
                    <a:pt x="7664" y="3606"/>
                    <a:pt x="7669" y="3621"/>
                    <a:pt x="7661" y="3624"/>
                  </a:cubicBezTo>
                  <a:cubicBezTo>
                    <a:pt x="7648" y="3624"/>
                    <a:pt x="7645" y="3600"/>
                    <a:pt x="7632" y="3600"/>
                  </a:cubicBezTo>
                  <a:cubicBezTo>
                    <a:pt x="7611" y="3603"/>
                    <a:pt x="7643" y="3643"/>
                    <a:pt x="7635" y="3661"/>
                  </a:cubicBezTo>
                  <a:cubicBezTo>
                    <a:pt x="7627" y="3677"/>
                    <a:pt x="7606" y="3680"/>
                    <a:pt x="7592" y="3690"/>
                  </a:cubicBezTo>
                  <a:cubicBezTo>
                    <a:pt x="7587" y="3696"/>
                    <a:pt x="7608" y="3701"/>
                    <a:pt x="7608" y="3709"/>
                  </a:cubicBezTo>
                  <a:cubicBezTo>
                    <a:pt x="7603" y="3730"/>
                    <a:pt x="7566" y="3733"/>
                    <a:pt x="7584" y="3762"/>
                  </a:cubicBezTo>
                  <a:cubicBezTo>
                    <a:pt x="7598" y="3780"/>
                    <a:pt x="7643" y="3788"/>
                    <a:pt x="7635" y="3812"/>
                  </a:cubicBezTo>
                  <a:cubicBezTo>
                    <a:pt x="7624" y="3844"/>
                    <a:pt x="7606" y="3820"/>
                    <a:pt x="7582" y="3825"/>
                  </a:cubicBezTo>
                  <a:cubicBezTo>
                    <a:pt x="7553" y="3831"/>
                    <a:pt x="7582" y="3881"/>
                    <a:pt x="7537" y="3886"/>
                  </a:cubicBezTo>
                  <a:cubicBezTo>
                    <a:pt x="7534" y="3886"/>
                    <a:pt x="7532" y="3878"/>
                    <a:pt x="7532" y="3881"/>
                  </a:cubicBezTo>
                  <a:cubicBezTo>
                    <a:pt x="7518" y="3921"/>
                    <a:pt x="7492" y="3955"/>
                    <a:pt x="7473" y="3995"/>
                  </a:cubicBezTo>
                  <a:cubicBezTo>
                    <a:pt x="7468" y="4008"/>
                    <a:pt x="7534" y="4000"/>
                    <a:pt x="7487" y="4034"/>
                  </a:cubicBezTo>
                  <a:cubicBezTo>
                    <a:pt x="7476" y="4042"/>
                    <a:pt x="7457" y="4032"/>
                    <a:pt x="7447" y="4040"/>
                  </a:cubicBezTo>
                  <a:cubicBezTo>
                    <a:pt x="7428" y="4058"/>
                    <a:pt x="7439" y="4093"/>
                    <a:pt x="7426" y="4114"/>
                  </a:cubicBezTo>
                  <a:cubicBezTo>
                    <a:pt x="7423" y="4119"/>
                    <a:pt x="7415" y="4116"/>
                    <a:pt x="7412" y="4119"/>
                  </a:cubicBezTo>
                  <a:cubicBezTo>
                    <a:pt x="7404" y="4130"/>
                    <a:pt x="7394" y="4140"/>
                    <a:pt x="7389" y="4154"/>
                  </a:cubicBezTo>
                  <a:cubicBezTo>
                    <a:pt x="7386" y="4159"/>
                    <a:pt x="7407" y="4164"/>
                    <a:pt x="7402" y="4172"/>
                  </a:cubicBezTo>
                  <a:cubicBezTo>
                    <a:pt x="7391" y="4199"/>
                    <a:pt x="7322" y="4233"/>
                    <a:pt x="7341" y="4267"/>
                  </a:cubicBezTo>
                  <a:cubicBezTo>
                    <a:pt x="7346" y="4278"/>
                    <a:pt x="7373" y="4294"/>
                    <a:pt x="7378" y="4307"/>
                  </a:cubicBezTo>
                  <a:cubicBezTo>
                    <a:pt x="7383" y="4320"/>
                    <a:pt x="7346" y="4318"/>
                    <a:pt x="7336" y="4310"/>
                  </a:cubicBezTo>
                  <a:cubicBezTo>
                    <a:pt x="7328" y="4304"/>
                    <a:pt x="7333" y="4281"/>
                    <a:pt x="7325" y="4286"/>
                  </a:cubicBezTo>
                  <a:cubicBezTo>
                    <a:pt x="7301" y="4299"/>
                    <a:pt x="7267" y="4318"/>
                    <a:pt x="7264" y="4347"/>
                  </a:cubicBezTo>
                  <a:cubicBezTo>
                    <a:pt x="7264" y="4357"/>
                    <a:pt x="7291" y="4357"/>
                    <a:pt x="7291" y="4371"/>
                  </a:cubicBezTo>
                  <a:cubicBezTo>
                    <a:pt x="7291" y="4384"/>
                    <a:pt x="7272" y="4389"/>
                    <a:pt x="7262" y="4392"/>
                  </a:cubicBezTo>
                  <a:cubicBezTo>
                    <a:pt x="7254" y="4392"/>
                    <a:pt x="7251" y="4379"/>
                    <a:pt x="7246" y="4381"/>
                  </a:cubicBezTo>
                  <a:cubicBezTo>
                    <a:pt x="7224" y="4389"/>
                    <a:pt x="7224" y="4424"/>
                    <a:pt x="7219" y="4424"/>
                  </a:cubicBezTo>
                  <a:cubicBezTo>
                    <a:pt x="7211" y="4426"/>
                    <a:pt x="7182" y="4416"/>
                    <a:pt x="7177" y="4416"/>
                  </a:cubicBezTo>
                  <a:cubicBezTo>
                    <a:pt x="7121" y="4429"/>
                    <a:pt x="7182" y="4490"/>
                    <a:pt x="7174" y="4492"/>
                  </a:cubicBezTo>
                  <a:cubicBezTo>
                    <a:pt x="7148" y="4503"/>
                    <a:pt x="7166" y="4439"/>
                    <a:pt x="7142" y="4506"/>
                  </a:cubicBezTo>
                  <a:cubicBezTo>
                    <a:pt x="7127" y="4553"/>
                    <a:pt x="7201" y="4487"/>
                    <a:pt x="7206" y="4522"/>
                  </a:cubicBezTo>
                  <a:cubicBezTo>
                    <a:pt x="7206" y="4537"/>
                    <a:pt x="7203" y="4553"/>
                    <a:pt x="7206" y="4569"/>
                  </a:cubicBezTo>
                  <a:cubicBezTo>
                    <a:pt x="7209" y="4574"/>
                    <a:pt x="7219" y="4577"/>
                    <a:pt x="7219" y="4582"/>
                  </a:cubicBezTo>
                  <a:cubicBezTo>
                    <a:pt x="7214" y="4593"/>
                    <a:pt x="7190" y="4617"/>
                    <a:pt x="7201" y="4614"/>
                  </a:cubicBezTo>
                  <a:cubicBezTo>
                    <a:pt x="7203" y="4614"/>
                    <a:pt x="7283" y="4569"/>
                    <a:pt x="7283" y="4569"/>
                  </a:cubicBezTo>
                  <a:cubicBezTo>
                    <a:pt x="7288" y="4564"/>
                    <a:pt x="7275" y="4556"/>
                    <a:pt x="7277" y="4548"/>
                  </a:cubicBezTo>
                  <a:cubicBezTo>
                    <a:pt x="7283" y="4535"/>
                    <a:pt x="7314" y="4508"/>
                    <a:pt x="7325" y="4545"/>
                  </a:cubicBezTo>
                  <a:cubicBezTo>
                    <a:pt x="7328" y="4559"/>
                    <a:pt x="7325" y="4577"/>
                    <a:pt x="7314" y="4588"/>
                  </a:cubicBezTo>
                  <a:cubicBezTo>
                    <a:pt x="7307" y="4596"/>
                    <a:pt x="7296" y="4580"/>
                    <a:pt x="7285" y="4582"/>
                  </a:cubicBezTo>
                  <a:cubicBezTo>
                    <a:pt x="7264" y="4588"/>
                    <a:pt x="7291" y="4651"/>
                    <a:pt x="7312" y="4657"/>
                  </a:cubicBezTo>
                  <a:cubicBezTo>
                    <a:pt x="7357" y="4672"/>
                    <a:pt x="7394" y="4606"/>
                    <a:pt x="7402" y="4601"/>
                  </a:cubicBezTo>
                  <a:cubicBezTo>
                    <a:pt x="7415" y="4596"/>
                    <a:pt x="7428" y="4609"/>
                    <a:pt x="7442" y="4604"/>
                  </a:cubicBezTo>
                  <a:cubicBezTo>
                    <a:pt x="7452" y="4601"/>
                    <a:pt x="7492" y="4556"/>
                    <a:pt x="7513" y="4582"/>
                  </a:cubicBezTo>
                  <a:cubicBezTo>
                    <a:pt x="7555" y="4638"/>
                    <a:pt x="7505" y="4638"/>
                    <a:pt x="7489" y="4649"/>
                  </a:cubicBezTo>
                  <a:cubicBezTo>
                    <a:pt x="7476" y="4659"/>
                    <a:pt x="7476" y="4683"/>
                    <a:pt x="7463" y="4691"/>
                  </a:cubicBezTo>
                  <a:cubicBezTo>
                    <a:pt x="7452" y="4699"/>
                    <a:pt x="7434" y="4683"/>
                    <a:pt x="7420" y="4691"/>
                  </a:cubicBezTo>
                  <a:cubicBezTo>
                    <a:pt x="7407" y="4699"/>
                    <a:pt x="7402" y="4717"/>
                    <a:pt x="7394" y="4731"/>
                  </a:cubicBezTo>
                  <a:cubicBezTo>
                    <a:pt x="7383" y="4744"/>
                    <a:pt x="7365" y="4754"/>
                    <a:pt x="7365" y="4770"/>
                  </a:cubicBezTo>
                  <a:cubicBezTo>
                    <a:pt x="7362" y="4778"/>
                    <a:pt x="7383" y="4768"/>
                    <a:pt x="7389" y="4773"/>
                  </a:cubicBezTo>
                  <a:cubicBezTo>
                    <a:pt x="7407" y="4789"/>
                    <a:pt x="7352" y="4895"/>
                    <a:pt x="7391" y="4897"/>
                  </a:cubicBezTo>
                  <a:cubicBezTo>
                    <a:pt x="7402" y="4900"/>
                    <a:pt x="7410" y="4884"/>
                    <a:pt x="7420" y="4889"/>
                  </a:cubicBezTo>
                  <a:cubicBezTo>
                    <a:pt x="7431" y="4892"/>
                    <a:pt x="7431" y="4911"/>
                    <a:pt x="7444" y="4916"/>
                  </a:cubicBezTo>
                  <a:cubicBezTo>
                    <a:pt x="7452" y="4919"/>
                    <a:pt x="7463" y="4903"/>
                    <a:pt x="7471" y="4905"/>
                  </a:cubicBezTo>
                  <a:cubicBezTo>
                    <a:pt x="7492" y="4911"/>
                    <a:pt x="7516" y="4919"/>
                    <a:pt x="7524" y="4937"/>
                  </a:cubicBezTo>
                  <a:cubicBezTo>
                    <a:pt x="7524" y="4937"/>
                    <a:pt x="7510" y="5040"/>
                    <a:pt x="7508" y="5040"/>
                  </a:cubicBezTo>
                  <a:cubicBezTo>
                    <a:pt x="7502" y="5054"/>
                    <a:pt x="7484" y="5059"/>
                    <a:pt x="7476" y="5072"/>
                  </a:cubicBezTo>
                  <a:cubicBezTo>
                    <a:pt x="7465" y="5096"/>
                    <a:pt x="7484" y="5125"/>
                    <a:pt x="7471" y="5149"/>
                  </a:cubicBezTo>
                  <a:cubicBezTo>
                    <a:pt x="7463" y="5167"/>
                    <a:pt x="7423" y="5170"/>
                    <a:pt x="7452" y="5191"/>
                  </a:cubicBezTo>
                  <a:cubicBezTo>
                    <a:pt x="7497" y="5220"/>
                    <a:pt x="7513" y="5173"/>
                    <a:pt x="7555" y="5159"/>
                  </a:cubicBezTo>
                  <a:cubicBezTo>
                    <a:pt x="7579" y="5152"/>
                    <a:pt x="7547" y="5228"/>
                    <a:pt x="7577" y="5212"/>
                  </a:cubicBezTo>
                  <a:cubicBezTo>
                    <a:pt x="7611" y="5194"/>
                    <a:pt x="7635" y="5159"/>
                    <a:pt x="7672" y="5146"/>
                  </a:cubicBezTo>
                  <a:cubicBezTo>
                    <a:pt x="7688" y="5144"/>
                    <a:pt x="7698" y="5178"/>
                    <a:pt x="7714" y="5173"/>
                  </a:cubicBezTo>
                  <a:cubicBezTo>
                    <a:pt x="7802" y="5152"/>
                    <a:pt x="7712" y="5101"/>
                    <a:pt x="7847" y="5138"/>
                  </a:cubicBezTo>
                  <a:cubicBezTo>
                    <a:pt x="7852" y="5138"/>
                    <a:pt x="7862" y="5128"/>
                    <a:pt x="7865" y="5133"/>
                  </a:cubicBezTo>
                  <a:cubicBezTo>
                    <a:pt x="7870" y="5144"/>
                    <a:pt x="7855" y="5152"/>
                    <a:pt x="7855" y="5159"/>
                  </a:cubicBezTo>
                  <a:cubicBezTo>
                    <a:pt x="7862" y="5199"/>
                    <a:pt x="7945" y="5263"/>
                    <a:pt x="7931" y="5300"/>
                  </a:cubicBezTo>
                  <a:cubicBezTo>
                    <a:pt x="7913" y="5363"/>
                    <a:pt x="7855" y="5467"/>
                    <a:pt x="7788" y="5493"/>
                  </a:cubicBezTo>
                  <a:cubicBezTo>
                    <a:pt x="7751" y="5506"/>
                    <a:pt x="7733" y="5461"/>
                    <a:pt x="7709" y="5475"/>
                  </a:cubicBezTo>
                  <a:cubicBezTo>
                    <a:pt x="7677" y="5496"/>
                    <a:pt x="7775" y="5591"/>
                    <a:pt x="7709" y="5662"/>
                  </a:cubicBezTo>
                  <a:cubicBezTo>
                    <a:pt x="7651" y="5721"/>
                    <a:pt x="7735" y="5588"/>
                    <a:pt x="7661" y="5633"/>
                  </a:cubicBezTo>
                  <a:cubicBezTo>
                    <a:pt x="7632" y="5652"/>
                    <a:pt x="7606" y="5684"/>
                    <a:pt x="7563" y="5694"/>
                  </a:cubicBezTo>
                  <a:cubicBezTo>
                    <a:pt x="7553" y="5700"/>
                    <a:pt x="7542" y="5697"/>
                    <a:pt x="7529" y="5694"/>
                  </a:cubicBezTo>
                  <a:cubicBezTo>
                    <a:pt x="7524" y="5692"/>
                    <a:pt x="7521" y="5684"/>
                    <a:pt x="7513" y="5684"/>
                  </a:cubicBezTo>
                  <a:cubicBezTo>
                    <a:pt x="7505" y="5686"/>
                    <a:pt x="7502" y="5702"/>
                    <a:pt x="7494" y="5700"/>
                  </a:cubicBezTo>
                  <a:cubicBezTo>
                    <a:pt x="7487" y="5700"/>
                    <a:pt x="7487" y="5684"/>
                    <a:pt x="7481" y="5681"/>
                  </a:cubicBezTo>
                  <a:cubicBezTo>
                    <a:pt x="7476" y="5681"/>
                    <a:pt x="7473" y="5692"/>
                    <a:pt x="7468" y="5692"/>
                  </a:cubicBezTo>
                  <a:cubicBezTo>
                    <a:pt x="7463" y="5692"/>
                    <a:pt x="7457" y="5689"/>
                    <a:pt x="7452" y="5684"/>
                  </a:cubicBezTo>
                  <a:cubicBezTo>
                    <a:pt x="7444" y="5668"/>
                    <a:pt x="7449" y="5631"/>
                    <a:pt x="7418" y="5644"/>
                  </a:cubicBezTo>
                  <a:cubicBezTo>
                    <a:pt x="7407" y="5647"/>
                    <a:pt x="7399" y="5660"/>
                    <a:pt x="7386" y="5662"/>
                  </a:cubicBezTo>
                  <a:cubicBezTo>
                    <a:pt x="7378" y="5662"/>
                    <a:pt x="7373" y="5652"/>
                    <a:pt x="7367" y="5649"/>
                  </a:cubicBezTo>
                  <a:lnTo>
                    <a:pt x="7362" y="5652"/>
                  </a:lnTo>
                  <a:lnTo>
                    <a:pt x="7359" y="5652"/>
                  </a:lnTo>
                  <a:lnTo>
                    <a:pt x="7359" y="5652"/>
                  </a:lnTo>
                  <a:lnTo>
                    <a:pt x="7362" y="5652"/>
                  </a:lnTo>
                  <a:cubicBezTo>
                    <a:pt x="7328" y="5668"/>
                    <a:pt x="7362" y="5678"/>
                    <a:pt x="7359" y="5692"/>
                  </a:cubicBezTo>
                  <a:lnTo>
                    <a:pt x="7359" y="5692"/>
                  </a:lnTo>
                  <a:cubicBezTo>
                    <a:pt x="7341" y="5705"/>
                    <a:pt x="7304" y="5715"/>
                    <a:pt x="7299" y="5721"/>
                  </a:cubicBezTo>
                  <a:cubicBezTo>
                    <a:pt x="7296" y="5723"/>
                    <a:pt x="7293" y="5726"/>
                    <a:pt x="7293" y="5729"/>
                  </a:cubicBezTo>
                  <a:cubicBezTo>
                    <a:pt x="7312" y="5721"/>
                    <a:pt x="7352" y="5710"/>
                    <a:pt x="7359" y="5694"/>
                  </a:cubicBezTo>
                  <a:cubicBezTo>
                    <a:pt x="7349" y="5713"/>
                    <a:pt x="7291" y="5729"/>
                    <a:pt x="7285" y="5734"/>
                  </a:cubicBezTo>
                  <a:cubicBezTo>
                    <a:pt x="7267" y="5750"/>
                    <a:pt x="7309" y="5782"/>
                    <a:pt x="7320" y="5797"/>
                  </a:cubicBezTo>
                  <a:cubicBezTo>
                    <a:pt x="7312" y="5797"/>
                    <a:pt x="7304" y="5800"/>
                    <a:pt x="7299" y="5805"/>
                  </a:cubicBezTo>
                  <a:lnTo>
                    <a:pt x="7299" y="5811"/>
                  </a:lnTo>
                  <a:cubicBezTo>
                    <a:pt x="7301" y="5811"/>
                    <a:pt x="7307" y="5811"/>
                    <a:pt x="7312" y="5808"/>
                  </a:cubicBezTo>
                  <a:cubicBezTo>
                    <a:pt x="7301" y="5811"/>
                    <a:pt x="7291" y="5811"/>
                    <a:pt x="7285" y="5819"/>
                  </a:cubicBezTo>
                  <a:cubicBezTo>
                    <a:pt x="7280" y="5827"/>
                    <a:pt x="7291" y="5837"/>
                    <a:pt x="7288" y="5845"/>
                  </a:cubicBezTo>
                  <a:lnTo>
                    <a:pt x="7288" y="5845"/>
                  </a:lnTo>
                  <a:cubicBezTo>
                    <a:pt x="7262" y="5848"/>
                    <a:pt x="7206" y="5808"/>
                    <a:pt x="7203" y="5808"/>
                  </a:cubicBezTo>
                  <a:cubicBezTo>
                    <a:pt x="7195" y="5811"/>
                    <a:pt x="7193" y="5816"/>
                    <a:pt x="7187" y="5821"/>
                  </a:cubicBezTo>
                  <a:lnTo>
                    <a:pt x="7187" y="5821"/>
                  </a:lnTo>
                  <a:cubicBezTo>
                    <a:pt x="7177" y="5824"/>
                    <a:pt x="7174" y="5840"/>
                    <a:pt x="7166" y="5848"/>
                  </a:cubicBezTo>
                  <a:cubicBezTo>
                    <a:pt x="7169" y="5848"/>
                    <a:pt x="7169" y="5845"/>
                    <a:pt x="7169" y="5845"/>
                  </a:cubicBezTo>
                  <a:cubicBezTo>
                    <a:pt x="7158" y="5853"/>
                    <a:pt x="7137" y="5866"/>
                    <a:pt x="7129" y="5877"/>
                  </a:cubicBezTo>
                  <a:lnTo>
                    <a:pt x="7153" y="5861"/>
                  </a:lnTo>
                  <a:cubicBezTo>
                    <a:pt x="7134" y="5872"/>
                    <a:pt x="7111" y="5890"/>
                    <a:pt x="7113" y="5901"/>
                  </a:cubicBezTo>
                  <a:cubicBezTo>
                    <a:pt x="7119" y="5909"/>
                    <a:pt x="7134" y="5909"/>
                    <a:pt x="7137" y="5919"/>
                  </a:cubicBezTo>
                  <a:cubicBezTo>
                    <a:pt x="7119" y="5917"/>
                    <a:pt x="7092" y="5906"/>
                    <a:pt x="7092" y="5909"/>
                  </a:cubicBezTo>
                  <a:cubicBezTo>
                    <a:pt x="7087" y="5914"/>
                    <a:pt x="7087" y="5919"/>
                    <a:pt x="7089" y="5925"/>
                  </a:cubicBezTo>
                  <a:lnTo>
                    <a:pt x="7089" y="5925"/>
                  </a:lnTo>
                  <a:cubicBezTo>
                    <a:pt x="7082" y="5922"/>
                    <a:pt x="7079" y="5922"/>
                    <a:pt x="7076" y="5922"/>
                  </a:cubicBezTo>
                  <a:cubicBezTo>
                    <a:pt x="7060" y="5948"/>
                    <a:pt x="7113" y="5962"/>
                    <a:pt x="7092" y="5999"/>
                  </a:cubicBezTo>
                  <a:cubicBezTo>
                    <a:pt x="7095" y="5999"/>
                    <a:pt x="7095" y="5996"/>
                    <a:pt x="7095" y="5993"/>
                  </a:cubicBezTo>
                  <a:cubicBezTo>
                    <a:pt x="7087" y="5993"/>
                    <a:pt x="7076" y="5993"/>
                    <a:pt x="7074" y="5999"/>
                  </a:cubicBezTo>
                  <a:cubicBezTo>
                    <a:pt x="7071" y="6001"/>
                    <a:pt x="7071" y="6004"/>
                    <a:pt x="7071" y="6009"/>
                  </a:cubicBezTo>
                  <a:cubicBezTo>
                    <a:pt x="7074" y="6007"/>
                    <a:pt x="7076" y="6007"/>
                    <a:pt x="7079" y="6007"/>
                  </a:cubicBezTo>
                  <a:cubicBezTo>
                    <a:pt x="7071" y="6009"/>
                    <a:pt x="7063" y="6007"/>
                    <a:pt x="7060" y="6015"/>
                  </a:cubicBezTo>
                  <a:cubicBezTo>
                    <a:pt x="7050" y="6030"/>
                    <a:pt x="7084" y="6057"/>
                    <a:pt x="7084" y="6070"/>
                  </a:cubicBezTo>
                  <a:cubicBezTo>
                    <a:pt x="7084" y="6070"/>
                    <a:pt x="7066" y="6155"/>
                    <a:pt x="7060" y="6181"/>
                  </a:cubicBezTo>
                  <a:cubicBezTo>
                    <a:pt x="7044" y="6179"/>
                    <a:pt x="7026" y="6163"/>
                    <a:pt x="7010" y="6163"/>
                  </a:cubicBezTo>
                  <a:cubicBezTo>
                    <a:pt x="7005" y="6165"/>
                    <a:pt x="7002" y="6171"/>
                    <a:pt x="6999" y="6176"/>
                  </a:cubicBezTo>
                  <a:cubicBezTo>
                    <a:pt x="7002" y="6179"/>
                    <a:pt x="7007" y="6179"/>
                    <a:pt x="7013" y="6181"/>
                  </a:cubicBezTo>
                  <a:cubicBezTo>
                    <a:pt x="7007" y="6179"/>
                    <a:pt x="7002" y="6176"/>
                    <a:pt x="6997" y="6179"/>
                  </a:cubicBezTo>
                  <a:cubicBezTo>
                    <a:pt x="6991" y="6179"/>
                    <a:pt x="6989" y="6184"/>
                    <a:pt x="6986" y="6189"/>
                  </a:cubicBezTo>
                  <a:lnTo>
                    <a:pt x="6986" y="6187"/>
                  </a:lnTo>
                  <a:cubicBezTo>
                    <a:pt x="6952" y="6189"/>
                    <a:pt x="6804" y="6128"/>
                    <a:pt x="6782" y="6179"/>
                  </a:cubicBezTo>
                  <a:cubicBezTo>
                    <a:pt x="6798" y="6171"/>
                    <a:pt x="6825" y="6171"/>
                    <a:pt x="6854" y="6176"/>
                  </a:cubicBezTo>
                  <a:cubicBezTo>
                    <a:pt x="6809" y="6168"/>
                    <a:pt x="6769" y="6168"/>
                    <a:pt x="6766" y="6200"/>
                  </a:cubicBezTo>
                  <a:cubicBezTo>
                    <a:pt x="6764" y="6210"/>
                    <a:pt x="6764" y="6226"/>
                    <a:pt x="6774" y="6232"/>
                  </a:cubicBezTo>
                  <a:cubicBezTo>
                    <a:pt x="6782" y="6237"/>
                    <a:pt x="6804" y="6213"/>
                    <a:pt x="6817" y="6229"/>
                  </a:cubicBezTo>
                  <a:cubicBezTo>
                    <a:pt x="6830" y="6248"/>
                    <a:pt x="6880" y="6300"/>
                    <a:pt x="6872" y="6327"/>
                  </a:cubicBezTo>
                  <a:cubicBezTo>
                    <a:pt x="6870" y="6332"/>
                    <a:pt x="6864" y="6340"/>
                    <a:pt x="6859" y="6343"/>
                  </a:cubicBezTo>
                  <a:cubicBezTo>
                    <a:pt x="6864" y="6340"/>
                    <a:pt x="6867" y="6335"/>
                    <a:pt x="6870" y="6330"/>
                  </a:cubicBezTo>
                  <a:cubicBezTo>
                    <a:pt x="6856" y="6338"/>
                    <a:pt x="6841" y="6338"/>
                    <a:pt x="6833" y="6324"/>
                  </a:cubicBezTo>
                  <a:cubicBezTo>
                    <a:pt x="6819" y="6311"/>
                    <a:pt x="6811" y="6293"/>
                    <a:pt x="6806" y="6277"/>
                  </a:cubicBezTo>
                  <a:cubicBezTo>
                    <a:pt x="6804" y="6266"/>
                    <a:pt x="6811" y="6245"/>
                    <a:pt x="6801" y="6245"/>
                  </a:cubicBezTo>
                  <a:cubicBezTo>
                    <a:pt x="6801" y="6245"/>
                    <a:pt x="6721" y="6248"/>
                    <a:pt x="6719" y="6248"/>
                  </a:cubicBezTo>
                  <a:cubicBezTo>
                    <a:pt x="6719" y="6248"/>
                    <a:pt x="6714" y="6250"/>
                    <a:pt x="6700" y="6258"/>
                  </a:cubicBezTo>
                  <a:cubicBezTo>
                    <a:pt x="6647" y="6234"/>
                    <a:pt x="6714" y="6208"/>
                    <a:pt x="6624" y="6226"/>
                  </a:cubicBezTo>
                  <a:cubicBezTo>
                    <a:pt x="6602" y="6232"/>
                    <a:pt x="6589" y="6253"/>
                    <a:pt x="6571" y="6253"/>
                  </a:cubicBezTo>
                  <a:cubicBezTo>
                    <a:pt x="6489" y="6250"/>
                    <a:pt x="6565" y="6181"/>
                    <a:pt x="6459" y="6216"/>
                  </a:cubicBezTo>
                  <a:cubicBezTo>
                    <a:pt x="6428" y="6226"/>
                    <a:pt x="6343" y="6338"/>
                    <a:pt x="6319" y="6327"/>
                  </a:cubicBezTo>
                  <a:cubicBezTo>
                    <a:pt x="6287" y="6308"/>
                    <a:pt x="6266" y="6274"/>
                    <a:pt x="6232" y="6258"/>
                  </a:cubicBezTo>
                  <a:cubicBezTo>
                    <a:pt x="6226" y="6255"/>
                    <a:pt x="6234" y="6269"/>
                    <a:pt x="6232" y="6271"/>
                  </a:cubicBezTo>
                  <a:cubicBezTo>
                    <a:pt x="6226" y="6290"/>
                    <a:pt x="6224" y="6308"/>
                    <a:pt x="6211" y="6324"/>
                  </a:cubicBezTo>
                  <a:cubicBezTo>
                    <a:pt x="6203" y="6335"/>
                    <a:pt x="6184" y="6332"/>
                    <a:pt x="6176" y="6340"/>
                  </a:cubicBezTo>
                  <a:cubicBezTo>
                    <a:pt x="6142" y="6383"/>
                    <a:pt x="6205" y="6396"/>
                    <a:pt x="6184" y="6438"/>
                  </a:cubicBezTo>
                  <a:cubicBezTo>
                    <a:pt x="6173" y="6457"/>
                    <a:pt x="6158" y="6396"/>
                    <a:pt x="6144" y="6422"/>
                  </a:cubicBezTo>
                  <a:cubicBezTo>
                    <a:pt x="6128" y="6454"/>
                    <a:pt x="6155" y="6473"/>
                    <a:pt x="6107" y="6475"/>
                  </a:cubicBezTo>
                  <a:cubicBezTo>
                    <a:pt x="6057" y="6480"/>
                    <a:pt x="6128" y="6441"/>
                    <a:pt x="6099" y="6425"/>
                  </a:cubicBezTo>
                  <a:cubicBezTo>
                    <a:pt x="6041" y="6393"/>
                    <a:pt x="6052" y="6449"/>
                    <a:pt x="6007" y="6459"/>
                  </a:cubicBezTo>
                  <a:cubicBezTo>
                    <a:pt x="5991" y="6462"/>
                    <a:pt x="5975" y="6451"/>
                    <a:pt x="5959" y="6457"/>
                  </a:cubicBezTo>
                  <a:cubicBezTo>
                    <a:pt x="5951" y="6457"/>
                    <a:pt x="6001" y="6491"/>
                    <a:pt x="5999" y="6499"/>
                  </a:cubicBezTo>
                  <a:cubicBezTo>
                    <a:pt x="5980" y="6581"/>
                    <a:pt x="5983" y="6459"/>
                    <a:pt x="5956" y="6510"/>
                  </a:cubicBezTo>
                  <a:cubicBezTo>
                    <a:pt x="5938" y="6539"/>
                    <a:pt x="5978" y="6547"/>
                    <a:pt x="5978" y="6570"/>
                  </a:cubicBezTo>
                  <a:cubicBezTo>
                    <a:pt x="5978" y="6573"/>
                    <a:pt x="5962" y="6663"/>
                    <a:pt x="5959" y="6668"/>
                  </a:cubicBezTo>
                  <a:cubicBezTo>
                    <a:pt x="5948" y="6684"/>
                    <a:pt x="5930" y="6692"/>
                    <a:pt x="5919" y="6708"/>
                  </a:cubicBezTo>
                  <a:cubicBezTo>
                    <a:pt x="5911" y="6727"/>
                    <a:pt x="5919" y="6748"/>
                    <a:pt x="5909" y="6766"/>
                  </a:cubicBezTo>
                  <a:cubicBezTo>
                    <a:pt x="5896" y="6785"/>
                    <a:pt x="5853" y="6777"/>
                    <a:pt x="5845" y="6801"/>
                  </a:cubicBezTo>
                  <a:cubicBezTo>
                    <a:pt x="5824" y="6870"/>
                    <a:pt x="5893" y="6870"/>
                    <a:pt x="5888" y="6886"/>
                  </a:cubicBezTo>
                  <a:cubicBezTo>
                    <a:pt x="5882" y="6899"/>
                    <a:pt x="5874" y="6915"/>
                    <a:pt x="5864" y="6928"/>
                  </a:cubicBezTo>
                  <a:cubicBezTo>
                    <a:pt x="5861" y="6933"/>
                    <a:pt x="5853" y="6931"/>
                    <a:pt x="5851" y="6936"/>
                  </a:cubicBezTo>
                  <a:cubicBezTo>
                    <a:pt x="5851" y="6938"/>
                    <a:pt x="5835" y="7021"/>
                    <a:pt x="5832" y="7026"/>
                  </a:cubicBezTo>
                  <a:cubicBezTo>
                    <a:pt x="5821" y="7047"/>
                    <a:pt x="5771" y="7042"/>
                    <a:pt x="5771" y="7050"/>
                  </a:cubicBezTo>
                  <a:cubicBezTo>
                    <a:pt x="5771" y="7066"/>
                    <a:pt x="5798" y="7052"/>
                    <a:pt x="5798" y="7052"/>
                  </a:cubicBezTo>
                  <a:cubicBezTo>
                    <a:pt x="5816" y="7066"/>
                    <a:pt x="5880" y="7142"/>
                    <a:pt x="5896" y="7158"/>
                  </a:cubicBezTo>
                  <a:cubicBezTo>
                    <a:pt x="5901" y="7166"/>
                    <a:pt x="5896" y="7182"/>
                    <a:pt x="5903" y="7187"/>
                  </a:cubicBezTo>
                  <a:cubicBezTo>
                    <a:pt x="5925" y="7206"/>
                    <a:pt x="5927" y="7148"/>
                    <a:pt x="5943" y="7198"/>
                  </a:cubicBezTo>
                  <a:cubicBezTo>
                    <a:pt x="5946" y="7208"/>
                    <a:pt x="5946" y="7222"/>
                    <a:pt x="5943" y="7232"/>
                  </a:cubicBezTo>
                  <a:cubicBezTo>
                    <a:pt x="5880" y="7386"/>
                    <a:pt x="5840" y="7298"/>
                    <a:pt x="5747" y="7259"/>
                  </a:cubicBezTo>
                  <a:cubicBezTo>
                    <a:pt x="5737" y="7253"/>
                    <a:pt x="5628" y="7208"/>
                    <a:pt x="5620" y="7224"/>
                  </a:cubicBezTo>
                  <a:cubicBezTo>
                    <a:pt x="5610" y="7253"/>
                    <a:pt x="5586" y="7306"/>
                    <a:pt x="5610" y="7341"/>
                  </a:cubicBezTo>
                  <a:cubicBezTo>
                    <a:pt x="5615" y="7346"/>
                    <a:pt x="5639" y="7351"/>
                    <a:pt x="5639" y="7365"/>
                  </a:cubicBezTo>
                  <a:cubicBezTo>
                    <a:pt x="5641" y="7423"/>
                    <a:pt x="5599" y="7439"/>
                    <a:pt x="5599" y="7471"/>
                  </a:cubicBezTo>
                  <a:cubicBezTo>
                    <a:pt x="5596" y="7479"/>
                    <a:pt x="5663" y="7659"/>
                    <a:pt x="5663" y="7659"/>
                  </a:cubicBezTo>
                  <a:cubicBezTo>
                    <a:pt x="5678" y="7672"/>
                    <a:pt x="5726" y="7648"/>
                    <a:pt x="5742" y="7680"/>
                  </a:cubicBezTo>
                  <a:cubicBezTo>
                    <a:pt x="5761" y="7725"/>
                    <a:pt x="5731" y="7746"/>
                    <a:pt x="5726" y="7783"/>
                  </a:cubicBezTo>
                  <a:cubicBezTo>
                    <a:pt x="5721" y="7823"/>
                    <a:pt x="5742" y="7889"/>
                    <a:pt x="5747" y="7929"/>
                  </a:cubicBezTo>
                  <a:cubicBezTo>
                    <a:pt x="5750" y="7944"/>
                    <a:pt x="5745" y="7966"/>
                    <a:pt x="5755" y="7976"/>
                  </a:cubicBezTo>
                  <a:cubicBezTo>
                    <a:pt x="5763" y="7981"/>
                    <a:pt x="5890" y="7950"/>
                    <a:pt x="5909" y="7955"/>
                  </a:cubicBezTo>
                  <a:cubicBezTo>
                    <a:pt x="5927" y="7960"/>
                    <a:pt x="5914" y="7995"/>
                    <a:pt x="5930" y="8003"/>
                  </a:cubicBezTo>
                  <a:cubicBezTo>
                    <a:pt x="5938" y="8008"/>
                    <a:pt x="5948" y="7992"/>
                    <a:pt x="5954" y="7997"/>
                  </a:cubicBezTo>
                  <a:cubicBezTo>
                    <a:pt x="5959" y="8003"/>
                    <a:pt x="5954" y="8016"/>
                    <a:pt x="5951" y="8026"/>
                  </a:cubicBezTo>
                  <a:cubicBezTo>
                    <a:pt x="5948" y="8032"/>
                    <a:pt x="5933" y="8034"/>
                    <a:pt x="5938" y="8040"/>
                  </a:cubicBezTo>
                  <a:cubicBezTo>
                    <a:pt x="5948" y="8056"/>
                    <a:pt x="5970" y="8056"/>
                    <a:pt x="5983" y="8069"/>
                  </a:cubicBezTo>
                  <a:cubicBezTo>
                    <a:pt x="5988" y="8071"/>
                    <a:pt x="5980" y="8079"/>
                    <a:pt x="5978" y="8085"/>
                  </a:cubicBezTo>
                  <a:cubicBezTo>
                    <a:pt x="5978" y="8085"/>
                    <a:pt x="5980" y="8087"/>
                    <a:pt x="5980" y="8090"/>
                  </a:cubicBezTo>
                  <a:cubicBezTo>
                    <a:pt x="5983" y="8090"/>
                    <a:pt x="6054" y="8101"/>
                    <a:pt x="6054" y="8101"/>
                  </a:cubicBezTo>
                  <a:cubicBezTo>
                    <a:pt x="6060" y="8095"/>
                    <a:pt x="6033" y="8045"/>
                    <a:pt x="6036" y="8042"/>
                  </a:cubicBezTo>
                  <a:cubicBezTo>
                    <a:pt x="6054" y="8040"/>
                    <a:pt x="6076" y="8048"/>
                    <a:pt x="6097" y="8042"/>
                  </a:cubicBezTo>
                  <a:cubicBezTo>
                    <a:pt x="6131" y="8032"/>
                    <a:pt x="6150" y="7979"/>
                    <a:pt x="6192" y="7989"/>
                  </a:cubicBezTo>
                  <a:cubicBezTo>
                    <a:pt x="6293" y="8016"/>
                    <a:pt x="6338" y="8066"/>
                    <a:pt x="6420" y="8119"/>
                  </a:cubicBezTo>
                  <a:cubicBezTo>
                    <a:pt x="6457" y="8143"/>
                    <a:pt x="6510" y="8143"/>
                    <a:pt x="6536" y="8175"/>
                  </a:cubicBezTo>
                  <a:cubicBezTo>
                    <a:pt x="6552" y="8196"/>
                    <a:pt x="6515" y="8238"/>
                    <a:pt x="6502" y="8241"/>
                  </a:cubicBezTo>
                  <a:cubicBezTo>
                    <a:pt x="6486" y="8241"/>
                    <a:pt x="6454" y="8201"/>
                    <a:pt x="6441" y="8249"/>
                  </a:cubicBezTo>
                  <a:cubicBezTo>
                    <a:pt x="6422" y="8320"/>
                    <a:pt x="6584" y="8289"/>
                    <a:pt x="6639" y="8286"/>
                  </a:cubicBezTo>
                  <a:lnTo>
                    <a:pt x="6647" y="8310"/>
                  </a:lnTo>
                  <a:lnTo>
                    <a:pt x="6647" y="8310"/>
                  </a:lnTo>
                  <a:lnTo>
                    <a:pt x="6647" y="8310"/>
                  </a:lnTo>
                  <a:cubicBezTo>
                    <a:pt x="6650" y="8318"/>
                    <a:pt x="6653" y="8323"/>
                    <a:pt x="6655" y="8328"/>
                  </a:cubicBezTo>
                  <a:lnTo>
                    <a:pt x="6655" y="8328"/>
                  </a:lnTo>
                  <a:lnTo>
                    <a:pt x="6655" y="8334"/>
                  </a:lnTo>
                  <a:lnTo>
                    <a:pt x="6655" y="8334"/>
                  </a:lnTo>
                  <a:cubicBezTo>
                    <a:pt x="6658" y="8336"/>
                    <a:pt x="6658" y="8339"/>
                    <a:pt x="6658" y="8342"/>
                  </a:cubicBezTo>
                  <a:lnTo>
                    <a:pt x="6658" y="8342"/>
                  </a:lnTo>
                  <a:cubicBezTo>
                    <a:pt x="6658" y="8342"/>
                    <a:pt x="6658" y="8344"/>
                    <a:pt x="6661" y="8344"/>
                  </a:cubicBezTo>
                  <a:lnTo>
                    <a:pt x="6661" y="8344"/>
                  </a:lnTo>
                  <a:lnTo>
                    <a:pt x="6661" y="8347"/>
                  </a:lnTo>
                  <a:lnTo>
                    <a:pt x="6661" y="8347"/>
                  </a:lnTo>
                  <a:lnTo>
                    <a:pt x="6661" y="8347"/>
                  </a:lnTo>
                  <a:lnTo>
                    <a:pt x="6661" y="8347"/>
                  </a:lnTo>
                  <a:lnTo>
                    <a:pt x="6661" y="8349"/>
                  </a:lnTo>
                  <a:lnTo>
                    <a:pt x="6661" y="8349"/>
                  </a:lnTo>
                  <a:lnTo>
                    <a:pt x="6661" y="8349"/>
                  </a:lnTo>
                  <a:lnTo>
                    <a:pt x="6661" y="8349"/>
                  </a:lnTo>
                  <a:lnTo>
                    <a:pt x="6661" y="8352"/>
                  </a:lnTo>
                  <a:lnTo>
                    <a:pt x="6661" y="8352"/>
                  </a:lnTo>
                  <a:lnTo>
                    <a:pt x="6661" y="8352"/>
                  </a:lnTo>
                  <a:lnTo>
                    <a:pt x="6661" y="8352"/>
                  </a:lnTo>
                  <a:lnTo>
                    <a:pt x="6661" y="8352"/>
                  </a:lnTo>
                  <a:lnTo>
                    <a:pt x="6663" y="8352"/>
                  </a:lnTo>
                  <a:lnTo>
                    <a:pt x="6663" y="8352"/>
                  </a:lnTo>
                  <a:lnTo>
                    <a:pt x="6663" y="8355"/>
                  </a:lnTo>
                  <a:lnTo>
                    <a:pt x="6663" y="8355"/>
                  </a:lnTo>
                  <a:lnTo>
                    <a:pt x="6663" y="8355"/>
                  </a:lnTo>
                  <a:lnTo>
                    <a:pt x="6663" y="8355"/>
                  </a:lnTo>
                  <a:lnTo>
                    <a:pt x="6663" y="8355"/>
                  </a:lnTo>
                  <a:lnTo>
                    <a:pt x="6663" y="8355"/>
                  </a:lnTo>
                  <a:lnTo>
                    <a:pt x="6663" y="8357"/>
                  </a:lnTo>
                  <a:lnTo>
                    <a:pt x="6663" y="8357"/>
                  </a:lnTo>
                  <a:lnTo>
                    <a:pt x="6663" y="8357"/>
                  </a:lnTo>
                  <a:lnTo>
                    <a:pt x="6663" y="8357"/>
                  </a:lnTo>
                  <a:lnTo>
                    <a:pt x="6663" y="8357"/>
                  </a:lnTo>
                  <a:lnTo>
                    <a:pt x="6663" y="8357"/>
                  </a:lnTo>
                  <a:lnTo>
                    <a:pt x="6663" y="8357"/>
                  </a:lnTo>
                  <a:lnTo>
                    <a:pt x="6663" y="8357"/>
                  </a:lnTo>
                  <a:lnTo>
                    <a:pt x="6663" y="8360"/>
                  </a:lnTo>
                  <a:lnTo>
                    <a:pt x="6663" y="8360"/>
                  </a:lnTo>
                  <a:lnTo>
                    <a:pt x="6663" y="8360"/>
                  </a:lnTo>
                  <a:cubicBezTo>
                    <a:pt x="6653" y="8498"/>
                    <a:pt x="6613" y="8368"/>
                    <a:pt x="6597" y="8408"/>
                  </a:cubicBezTo>
                  <a:cubicBezTo>
                    <a:pt x="6594" y="8416"/>
                    <a:pt x="6629" y="8424"/>
                    <a:pt x="6618" y="8429"/>
                  </a:cubicBezTo>
                  <a:cubicBezTo>
                    <a:pt x="6589" y="8447"/>
                    <a:pt x="6584" y="8397"/>
                    <a:pt x="6579" y="8426"/>
                  </a:cubicBezTo>
                  <a:cubicBezTo>
                    <a:pt x="6571" y="8461"/>
                    <a:pt x="6631" y="8463"/>
                    <a:pt x="6647" y="8492"/>
                  </a:cubicBezTo>
                  <a:cubicBezTo>
                    <a:pt x="6669" y="8540"/>
                    <a:pt x="6594" y="8479"/>
                    <a:pt x="6584" y="8484"/>
                  </a:cubicBezTo>
                  <a:cubicBezTo>
                    <a:pt x="6563" y="8495"/>
                    <a:pt x="6581" y="8527"/>
                    <a:pt x="6571" y="8548"/>
                  </a:cubicBezTo>
                  <a:cubicBezTo>
                    <a:pt x="6568" y="8556"/>
                    <a:pt x="6552" y="8553"/>
                    <a:pt x="6547" y="8561"/>
                  </a:cubicBezTo>
                  <a:cubicBezTo>
                    <a:pt x="6544" y="8569"/>
                    <a:pt x="6555" y="8580"/>
                    <a:pt x="6552" y="8588"/>
                  </a:cubicBezTo>
                  <a:cubicBezTo>
                    <a:pt x="6541" y="8606"/>
                    <a:pt x="6528" y="8622"/>
                    <a:pt x="6512" y="8638"/>
                  </a:cubicBezTo>
                  <a:cubicBezTo>
                    <a:pt x="6483" y="8664"/>
                    <a:pt x="6481" y="8619"/>
                    <a:pt x="6478" y="8651"/>
                  </a:cubicBezTo>
                  <a:cubicBezTo>
                    <a:pt x="6475" y="8667"/>
                    <a:pt x="6502" y="8683"/>
                    <a:pt x="6491" y="8691"/>
                  </a:cubicBezTo>
                  <a:cubicBezTo>
                    <a:pt x="6467" y="8709"/>
                    <a:pt x="6444" y="8675"/>
                    <a:pt x="6425" y="8670"/>
                  </a:cubicBezTo>
                  <a:cubicBezTo>
                    <a:pt x="6417" y="8670"/>
                    <a:pt x="6404" y="8670"/>
                    <a:pt x="6406" y="8672"/>
                  </a:cubicBezTo>
                  <a:cubicBezTo>
                    <a:pt x="6420" y="8688"/>
                    <a:pt x="6441" y="8694"/>
                    <a:pt x="6451" y="8707"/>
                  </a:cubicBezTo>
                  <a:cubicBezTo>
                    <a:pt x="6459" y="8715"/>
                    <a:pt x="6467" y="8731"/>
                    <a:pt x="6459" y="8731"/>
                  </a:cubicBezTo>
                  <a:lnTo>
                    <a:pt x="6459" y="8731"/>
                  </a:lnTo>
                  <a:lnTo>
                    <a:pt x="6459" y="8731"/>
                  </a:lnTo>
                  <a:lnTo>
                    <a:pt x="6459" y="8731"/>
                  </a:lnTo>
                  <a:lnTo>
                    <a:pt x="6459" y="8731"/>
                  </a:lnTo>
                  <a:lnTo>
                    <a:pt x="6459" y="8731"/>
                  </a:lnTo>
                  <a:lnTo>
                    <a:pt x="6459" y="8731"/>
                  </a:lnTo>
                  <a:lnTo>
                    <a:pt x="6459" y="8731"/>
                  </a:lnTo>
                  <a:lnTo>
                    <a:pt x="6459" y="8731"/>
                  </a:lnTo>
                  <a:lnTo>
                    <a:pt x="6441" y="8731"/>
                  </a:lnTo>
                  <a:lnTo>
                    <a:pt x="6444" y="8731"/>
                  </a:lnTo>
                  <a:cubicBezTo>
                    <a:pt x="6425" y="8728"/>
                    <a:pt x="6412" y="8723"/>
                    <a:pt x="6396" y="8715"/>
                  </a:cubicBezTo>
                  <a:cubicBezTo>
                    <a:pt x="6391" y="8712"/>
                    <a:pt x="6406" y="8702"/>
                    <a:pt x="6401" y="8696"/>
                  </a:cubicBezTo>
                  <a:cubicBezTo>
                    <a:pt x="6393" y="8694"/>
                    <a:pt x="6367" y="8694"/>
                    <a:pt x="6375" y="8699"/>
                  </a:cubicBezTo>
                  <a:cubicBezTo>
                    <a:pt x="6391" y="8709"/>
                    <a:pt x="6412" y="8707"/>
                    <a:pt x="6430" y="8715"/>
                  </a:cubicBezTo>
                  <a:cubicBezTo>
                    <a:pt x="6436" y="8717"/>
                    <a:pt x="6441" y="8725"/>
                    <a:pt x="6444" y="8736"/>
                  </a:cubicBezTo>
                  <a:lnTo>
                    <a:pt x="6444" y="8736"/>
                  </a:lnTo>
                  <a:cubicBezTo>
                    <a:pt x="6446" y="8736"/>
                    <a:pt x="6446" y="8739"/>
                    <a:pt x="6446" y="8741"/>
                  </a:cubicBezTo>
                  <a:lnTo>
                    <a:pt x="6446" y="8741"/>
                  </a:lnTo>
                  <a:lnTo>
                    <a:pt x="6446" y="8744"/>
                  </a:lnTo>
                  <a:lnTo>
                    <a:pt x="6446" y="8744"/>
                  </a:lnTo>
                  <a:cubicBezTo>
                    <a:pt x="6449" y="8747"/>
                    <a:pt x="6449" y="8749"/>
                    <a:pt x="6449" y="8749"/>
                  </a:cubicBezTo>
                  <a:lnTo>
                    <a:pt x="6449" y="8752"/>
                  </a:lnTo>
                  <a:lnTo>
                    <a:pt x="6449" y="8752"/>
                  </a:lnTo>
                  <a:lnTo>
                    <a:pt x="6449" y="8754"/>
                  </a:lnTo>
                  <a:lnTo>
                    <a:pt x="6449" y="8754"/>
                  </a:lnTo>
                  <a:lnTo>
                    <a:pt x="6449" y="8754"/>
                  </a:lnTo>
                  <a:lnTo>
                    <a:pt x="6449" y="8754"/>
                  </a:lnTo>
                  <a:lnTo>
                    <a:pt x="6449" y="8760"/>
                  </a:lnTo>
                  <a:lnTo>
                    <a:pt x="6449" y="8760"/>
                  </a:lnTo>
                  <a:lnTo>
                    <a:pt x="6449" y="8760"/>
                  </a:lnTo>
                  <a:cubicBezTo>
                    <a:pt x="6451" y="8765"/>
                    <a:pt x="6451" y="8770"/>
                    <a:pt x="6451" y="8776"/>
                  </a:cubicBezTo>
                  <a:lnTo>
                    <a:pt x="6451" y="8776"/>
                  </a:lnTo>
                  <a:lnTo>
                    <a:pt x="6451" y="8776"/>
                  </a:lnTo>
                  <a:lnTo>
                    <a:pt x="6451" y="8776"/>
                  </a:lnTo>
                  <a:lnTo>
                    <a:pt x="6451" y="8776"/>
                  </a:lnTo>
                  <a:lnTo>
                    <a:pt x="6451" y="8778"/>
                  </a:lnTo>
                  <a:lnTo>
                    <a:pt x="6451" y="8778"/>
                  </a:lnTo>
                  <a:lnTo>
                    <a:pt x="6451" y="8778"/>
                  </a:lnTo>
                  <a:lnTo>
                    <a:pt x="6451" y="8784"/>
                  </a:lnTo>
                  <a:lnTo>
                    <a:pt x="6451" y="8784"/>
                  </a:lnTo>
                  <a:lnTo>
                    <a:pt x="6451" y="8784"/>
                  </a:lnTo>
                  <a:lnTo>
                    <a:pt x="6451" y="8784"/>
                  </a:lnTo>
                  <a:lnTo>
                    <a:pt x="6451" y="8784"/>
                  </a:lnTo>
                  <a:lnTo>
                    <a:pt x="6451" y="8784"/>
                  </a:lnTo>
                  <a:lnTo>
                    <a:pt x="6451" y="8784"/>
                  </a:lnTo>
                  <a:lnTo>
                    <a:pt x="6451" y="8786"/>
                  </a:lnTo>
                  <a:lnTo>
                    <a:pt x="6451" y="8786"/>
                  </a:lnTo>
                  <a:lnTo>
                    <a:pt x="6451" y="8786"/>
                  </a:lnTo>
                  <a:lnTo>
                    <a:pt x="6451" y="8789"/>
                  </a:lnTo>
                  <a:lnTo>
                    <a:pt x="6451" y="8789"/>
                  </a:lnTo>
                  <a:lnTo>
                    <a:pt x="6451" y="8789"/>
                  </a:lnTo>
                  <a:lnTo>
                    <a:pt x="6451" y="8789"/>
                  </a:lnTo>
                  <a:lnTo>
                    <a:pt x="6451" y="8789"/>
                  </a:lnTo>
                  <a:lnTo>
                    <a:pt x="6451" y="8789"/>
                  </a:lnTo>
                  <a:lnTo>
                    <a:pt x="6451" y="8789"/>
                  </a:lnTo>
                  <a:lnTo>
                    <a:pt x="6451" y="8789"/>
                  </a:lnTo>
                  <a:lnTo>
                    <a:pt x="6451" y="8789"/>
                  </a:lnTo>
                  <a:lnTo>
                    <a:pt x="6451" y="8792"/>
                  </a:lnTo>
                  <a:cubicBezTo>
                    <a:pt x="6449" y="8799"/>
                    <a:pt x="6428" y="8794"/>
                    <a:pt x="6430" y="8802"/>
                  </a:cubicBezTo>
                  <a:cubicBezTo>
                    <a:pt x="6430" y="8810"/>
                    <a:pt x="6449" y="8797"/>
                    <a:pt x="6454" y="8802"/>
                  </a:cubicBezTo>
                  <a:cubicBezTo>
                    <a:pt x="6459" y="8813"/>
                    <a:pt x="6446" y="8826"/>
                    <a:pt x="6449" y="8839"/>
                  </a:cubicBezTo>
                  <a:cubicBezTo>
                    <a:pt x="6451" y="8852"/>
                    <a:pt x="6467" y="8860"/>
                    <a:pt x="6467" y="8876"/>
                  </a:cubicBezTo>
                  <a:cubicBezTo>
                    <a:pt x="6470" y="8882"/>
                    <a:pt x="6451" y="8879"/>
                    <a:pt x="6451" y="8884"/>
                  </a:cubicBezTo>
                  <a:cubicBezTo>
                    <a:pt x="6446" y="8911"/>
                    <a:pt x="6470" y="8940"/>
                    <a:pt x="6465" y="8966"/>
                  </a:cubicBezTo>
                  <a:cubicBezTo>
                    <a:pt x="6465" y="8974"/>
                    <a:pt x="6446" y="8974"/>
                    <a:pt x="6446" y="8982"/>
                  </a:cubicBezTo>
                  <a:cubicBezTo>
                    <a:pt x="6446" y="9003"/>
                    <a:pt x="6491" y="9038"/>
                    <a:pt x="6470" y="9038"/>
                  </a:cubicBezTo>
                  <a:cubicBezTo>
                    <a:pt x="6454" y="9035"/>
                    <a:pt x="6444" y="8995"/>
                    <a:pt x="6430" y="9006"/>
                  </a:cubicBezTo>
                  <a:cubicBezTo>
                    <a:pt x="6417" y="9017"/>
                    <a:pt x="6449" y="9038"/>
                    <a:pt x="6449" y="9056"/>
                  </a:cubicBezTo>
                  <a:cubicBezTo>
                    <a:pt x="6449" y="9099"/>
                    <a:pt x="6383" y="9117"/>
                    <a:pt x="6428" y="9170"/>
                  </a:cubicBezTo>
                  <a:cubicBezTo>
                    <a:pt x="6481" y="9231"/>
                    <a:pt x="6451" y="9167"/>
                    <a:pt x="6523" y="9175"/>
                  </a:cubicBezTo>
                  <a:cubicBezTo>
                    <a:pt x="6541" y="9175"/>
                    <a:pt x="6547" y="9202"/>
                    <a:pt x="6563" y="9205"/>
                  </a:cubicBezTo>
                  <a:cubicBezTo>
                    <a:pt x="6573" y="9210"/>
                    <a:pt x="6584" y="9191"/>
                    <a:pt x="6594" y="9194"/>
                  </a:cubicBezTo>
                  <a:cubicBezTo>
                    <a:pt x="6610" y="9199"/>
                    <a:pt x="6613" y="9220"/>
                    <a:pt x="6626" y="9228"/>
                  </a:cubicBezTo>
                  <a:cubicBezTo>
                    <a:pt x="6650" y="9247"/>
                    <a:pt x="6724" y="9292"/>
                    <a:pt x="6724" y="9300"/>
                  </a:cubicBezTo>
                  <a:cubicBezTo>
                    <a:pt x="6729" y="9363"/>
                    <a:pt x="6698" y="9358"/>
                    <a:pt x="6745" y="9395"/>
                  </a:cubicBezTo>
                  <a:cubicBezTo>
                    <a:pt x="6748" y="9398"/>
                    <a:pt x="6753" y="9395"/>
                    <a:pt x="6753" y="9392"/>
                  </a:cubicBezTo>
                  <a:cubicBezTo>
                    <a:pt x="6748" y="9366"/>
                    <a:pt x="6714" y="9268"/>
                    <a:pt x="6716" y="9265"/>
                  </a:cubicBezTo>
                  <a:cubicBezTo>
                    <a:pt x="6721" y="9252"/>
                    <a:pt x="6743" y="9234"/>
                    <a:pt x="6751" y="9244"/>
                  </a:cubicBezTo>
                  <a:cubicBezTo>
                    <a:pt x="6764" y="9260"/>
                    <a:pt x="6748" y="9284"/>
                    <a:pt x="6751" y="9305"/>
                  </a:cubicBezTo>
                  <a:cubicBezTo>
                    <a:pt x="6753" y="9324"/>
                    <a:pt x="6759" y="9342"/>
                    <a:pt x="6764" y="9358"/>
                  </a:cubicBezTo>
                  <a:cubicBezTo>
                    <a:pt x="6772" y="9385"/>
                    <a:pt x="6769" y="9430"/>
                    <a:pt x="6796" y="9448"/>
                  </a:cubicBezTo>
                  <a:cubicBezTo>
                    <a:pt x="6804" y="9453"/>
                    <a:pt x="6817" y="9427"/>
                    <a:pt x="6817" y="9435"/>
                  </a:cubicBezTo>
                  <a:cubicBezTo>
                    <a:pt x="6822" y="9482"/>
                    <a:pt x="6790" y="9490"/>
                    <a:pt x="6838" y="9538"/>
                  </a:cubicBezTo>
                  <a:cubicBezTo>
                    <a:pt x="6851" y="9551"/>
                    <a:pt x="6872" y="9551"/>
                    <a:pt x="6888" y="9554"/>
                  </a:cubicBezTo>
                  <a:cubicBezTo>
                    <a:pt x="6896" y="9557"/>
                    <a:pt x="6907" y="9549"/>
                    <a:pt x="6912" y="9554"/>
                  </a:cubicBezTo>
                  <a:cubicBezTo>
                    <a:pt x="6917" y="9559"/>
                    <a:pt x="6939" y="9618"/>
                    <a:pt x="6957" y="9623"/>
                  </a:cubicBezTo>
                  <a:cubicBezTo>
                    <a:pt x="6970" y="9625"/>
                    <a:pt x="6981" y="9612"/>
                    <a:pt x="6991" y="9615"/>
                  </a:cubicBezTo>
                  <a:cubicBezTo>
                    <a:pt x="7018" y="9623"/>
                    <a:pt x="7142" y="9694"/>
                    <a:pt x="7169" y="9713"/>
                  </a:cubicBezTo>
                  <a:cubicBezTo>
                    <a:pt x="7185" y="9726"/>
                    <a:pt x="7195" y="9747"/>
                    <a:pt x="7214" y="9755"/>
                  </a:cubicBezTo>
                  <a:cubicBezTo>
                    <a:pt x="7230" y="9760"/>
                    <a:pt x="7243" y="9747"/>
                    <a:pt x="7259" y="9747"/>
                  </a:cubicBezTo>
                  <a:lnTo>
                    <a:pt x="7259" y="9747"/>
                  </a:lnTo>
                  <a:lnTo>
                    <a:pt x="7259" y="9747"/>
                  </a:lnTo>
                  <a:lnTo>
                    <a:pt x="7259" y="9747"/>
                  </a:lnTo>
                  <a:lnTo>
                    <a:pt x="7259" y="9747"/>
                  </a:lnTo>
                  <a:lnTo>
                    <a:pt x="7259" y="9747"/>
                  </a:lnTo>
                  <a:lnTo>
                    <a:pt x="7259"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4" y="9747"/>
                  </a:lnTo>
                  <a:lnTo>
                    <a:pt x="7264" y="9747"/>
                  </a:lnTo>
                  <a:lnTo>
                    <a:pt x="7264" y="9747"/>
                  </a:lnTo>
                  <a:lnTo>
                    <a:pt x="7264" y="9747"/>
                  </a:lnTo>
                  <a:lnTo>
                    <a:pt x="7264" y="9747"/>
                  </a:lnTo>
                  <a:lnTo>
                    <a:pt x="7264" y="9747"/>
                  </a:lnTo>
                  <a:lnTo>
                    <a:pt x="7267" y="9747"/>
                  </a:lnTo>
                  <a:lnTo>
                    <a:pt x="7267" y="9747"/>
                  </a:lnTo>
                  <a:cubicBezTo>
                    <a:pt x="7269" y="9747"/>
                    <a:pt x="7272" y="9750"/>
                    <a:pt x="7275" y="9750"/>
                  </a:cubicBezTo>
                  <a:lnTo>
                    <a:pt x="7275" y="9758"/>
                  </a:lnTo>
                  <a:cubicBezTo>
                    <a:pt x="7232" y="9909"/>
                    <a:pt x="7262" y="9827"/>
                    <a:pt x="7219" y="9940"/>
                  </a:cubicBezTo>
                  <a:cubicBezTo>
                    <a:pt x="7211" y="9964"/>
                    <a:pt x="7230" y="10033"/>
                    <a:pt x="7222" y="10041"/>
                  </a:cubicBezTo>
                  <a:cubicBezTo>
                    <a:pt x="7195" y="10070"/>
                    <a:pt x="7100" y="10118"/>
                    <a:pt x="7060" y="10089"/>
                  </a:cubicBezTo>
                  <a:cubicBezTo>
                    <a:pt x="6999" y="10044"/>
                    <a:pt x="7145" y="10068"/>
                    <a:pt x="6991" y="10028"/>
                  </a:cubicBezTo>
                  <a:cubicBezTo>
                    <a:pt x="6984" y="10025"/>
                    <a:pt x="6984" y="10044"/>
                    <a:pt x="6976" y="10044"/>
                  </a:cubicBezTo>
                  <a:cubicBezTo>
                    <a:pt x="6970" y="10044"/>
                    <a:pt x="6909" y="10023"/>
                    <a:pt x="6894" y="10015"/>
                  </a:cubicBezTo>
                  <a:lnTo>
                    <a:pt x="6843" y="9993"/>
                  </a:lnTo>
                  <a:lnTo>
                    <a:pt x="6841" y="9993"/>
                  </a:lnTo>
                  <a:close/>
                  <a:moveTo>
                    <a:pt x="1109" y="4948"/>
                  </a:moveTo>
                  <a:cubicBezTo>
                    <a:pt x="1130" y="4950"/>
                    <a:pt x="1189" y="4961"/>
                    <a:pt x="1194" y="4964"/>
                  </a:cubicBezTo>
                  <a:cubicBezTo>
                    <a:pt x="1223" y="4974"/>
                    <a:pt x="1244" y="5011"/>
                    <a:pt x="1276" y="5024"/>
                  </a:cubicBezTo>
                  <a:cubicBezTo>
                    <a:pt x="1329" y="5046"/>
                    <a:pt x="1398" y="5035"/>
                    <a:pt x="1443" y="5077"/>
                  </a:cubicBezTo>
                  <a:cubicBezTo>
                    <a:pt x="1467" y="5099"/>
                    <a:pt x="1488" y="5117"/>
                    <a:pt x="1509" y="5141"/>
                  </a:cubicBezTo>
                  <a:cubicBezTo>
                    <a:pt x="1517" y="5152"/>
                    <a:pt x="1512" y="5170"/>
                    <a:pt x="1522" y="5181"/>
                  </a:cubicBezTo>
                  <a:cubicBezTo>
                    <a:pt x="1530" y="5189"/>
                    <a:pt x="1549" y="5183"/>
                    <a:pt x="1554" y="5194"/>
                  </a:cubicBezTo>
                  <a:cubicBezTo>
                    <a:pt x="1559" y="5215"/>
                    <a:pt x="1557" y="5239"/>
                    <a:pt x="1546" y="5257"/>
                  </a:cubicBezTo>
                  <a:cubicBezTo>
                    <a:pt x="1541" y="5268"/>
                    <a:pt x="1514" y="5252"/>
                    <a:pt x="1512" y="5263"/>
                  </a:cubicBezTo>
                  <a:cubicBezTo>
                    <a:pt x="1509" y="5276"/>
                    <a:pt x="1533" y="5279"/>
                    <a:pt x="1541" y="5292"/>
                  </a:cubicBezTo>
                  <a:cubicBezTo>
                    <a:pt x="1543" y="5297"/>
                    <a:pt x="1541" y="5308"/>
                    <a:pt x="1543" y="5316"/>
                  </a:cubicBezTo>
                  <a:cubicBezTo>
                    <a:pt x="1543" y="5334"/>
                    <a:pt x="1551" y="5355"/>
                    <a:pt x="1546" y="5374"/>
                  </a:cubicBezTo>
                  <a:cubicBezTo>
                    <a:pt x="1522" y="5443"/>
                    <a:pt x="1438" y="5350"/>
                    <a:pt x="1406" y="5398"/>
                  </a:cubicBezTo>
                  <a:cubicBezTo>
                    <a:pt x="1374" y="5445"/>
                    <a:pt x="1422" y="5509"/>
                    <a:pt x="1406" y="5520"/>
                  </a:cubicBezTo>
                  <a:cubicBezTo>
                    <a:pt x="1377" y="5538"/>
                    <a:pt x="1329" y="5541"/>
                    <a:pt x="1326" y="5541"/>
                  </a:cubicBezTo>
                  <a:cubicBezTo>
                    <a:pt x="1321" y="5530"/>
                    <a:pt x="1337" y="5517"/>
                    <a:pt x="1334" y="5506"/>
                  </a:cubicBezTo>
                  <a:cubicBezTo>
                    <a:pt x="1332" y="5493"/>
                    <a:pt x="1326" y="5480"/>
                    <a:pt x="1316" y="5469"/>
                  </a:cubicBezTo>
                  <a:cubicBezTo>
                    <a:pt x="1308" y="5461"/>
                    <a:pt x="1292" y="5464"/>
                    <a:pt x="1284" y="5456"/>
                  </a:cubicBezTo>
                  <a:cubicBezTo>
                    <a:pt x="1244" y="5416"/>
                    <a:pt x="1239" y="5385"/>
                    <a:pt x="1218" y="5361"/>
                  </a:cubicBezTo>
                  <a:cubicBezTo>
                    <a:pt x="1210" y="5353"/>
                    <a:pt x="1168" y="5326"/>
                    <a:pt x="1160" y="5318"/>
                  </a:cubicBezTo>
                  <a:cubicBezTo>
                    <a:pt x="1149" y="5305"/>
                    <a:pt x="1157" y="5284"/>
                    <a:pt x="1149" y="5271"/>
                  </a:cubicBezTo>
                  <a:cubicBezTo>
                    <a:pt x="1109" y="5220"/>
                    <a:pt x="1046" y="5215"/>
                    <a:pt x="1001" y="5178"/>
                  </a:cubicBezTo>
                  <a:cubicBezTo>
                    <a:pt x="993" y="5170"/>
                    <a:pt x="1035" y="5197"/>
                    <a:pt x="1030" y="5186"/>
                  </a:cubicBezTo>
                  <a:cubicBezTo>
                    <a:pt x="1025" y="5173"/>
                    <a:pt x="993" y="5175"/>
                    <a:pt x="993" y="5162"/>
                  </a:cubicBezTo>
                  <a:cubicBezTo>
                    <a:pt x="993" y="5122"/>
                    <a:pt x="1075" y="5062"/>
                    <a:pt x="1085" y="5022"/>
                  </a:cubicBezTo>
                  <a:cubicBezTo>
                    <a:pt x="1088" y="5017"/>
                    <a:pt x="1070" y="5022"/>
                    <a:pt x="1070" y="5017"/>
                  </a:cubicBezTo>
                  <a:cubicBezTo>
                    <a:pt x="1067" y="5003"/>
                    <a:pt x="1077" y="4990"/>
                    <a:pt x="1080" y="4979"/>
                  </a:cubicBezTo>
                  <a:cubicBezTo>
                    <a:pt x="1083" y="4966"/>
                    <a:pt x="1083" y="4950"/>
                    <a:pt x="1091" y="4942"/>
                  </a:cubicBezTo>
                  <a:cubicBezTo>
                    <a:pt x="1096" y="4937"/>
                    <a:pt x="1117" y="4945"/>
                    <a:pt x="1109" y="4948"/>
                  </a:cubicBezTo>
                  <a:close/>
                  <a:moveTo>
                    <a:pt x="2089" y="0"/>
                  </a:moveTo>
                  <a:lnTo>
                    <a:pt x="2049" y="0"/>
                  </a:lnTo>
                  <a:cubicBezTo>
                    <a:pt x="2041" y="11"/>
                    <a:pt x="2033" y="24"/>
                    <a:pt x="2015" y="13"/>
                  </a:cubicBezTo>
                  <a:cubicBezTo>
                    <a:pt x="2007" y="11"/>
                    <a:pt x="2001" y="5"/>
                    <a:pt x="1999" y="0"/>
                  </a:cubicBezTo>
                  <a:lnTo>
                    <a:pt x="1837" y="0"/>
                  </a:lnTo>
                  <a:lnTo>
                    <a:pt x="1837" y="8"/>
                  </a:lnTo>
                  <a:cubicBezTo>
                    <a:pt x="1829" y="48"/>
                    <a:pt x="1750" y="61"/>
                    <a:pt x="1782" y="122"/>
                  </a:cubicBezTo>
                  <a:cubicBezTo>
                    <a:pt x="1792" y="143"/>
                    <a:pt x="1805" y="161"/>
                    <a:pt x="1824" y="172"/>
                  </a:cubicBezTo>
                  <a:cubicBezTo>
                    <a:pt x="1832" y="177"/>
                    <a:pt x="1843" y="161"/>
                    <a:pt x="1850" y="167"/>
                  </a:cubicBezTo>
                  <a:cubicBezTo>
                    <a:pt x="1856" y="167"/>
                    <a:pt x="1848" y="177"/>
                    <a:pt x="1850" y="183"/>
                  </a:cubicBezTo>
                  <a:cubicBezTo>
                    <a:pt x="1853" y="185"/>
                    <a:pt x="1866" y="177"/>
                    <a:pt x="1861" y="180"/>
                  </a:cubicBezTo>
                  <a:cubicBezTo>
                    <a:pt x="1848" y="188"/>
                    <a:pt x="1832" y="185"/>
                    <a:pt x="1821" y="199"/>
                  </a:cubicBezTo>
                  <a:cubicBezTo>
                    <a:pt x="1813" y="204"/>
                    <a:pt x="1792" y="275"/>
                    <a:pt x="1816" y="283"/>
                  </a:cubicBezTo>
                  <a:cubicBezTo>
                    <a:pt x="1845" y="291"/>
                    <a:pt x="1877" y="238"/>
                    <a:pt x="1903" y="254"/>
                  </a:cubicBezTo>
                  <a:cubicBezTo>
                    <a:pt x="1909" y="257"/>
                    <a:pt x="1906" y="267"/>
                    <a:pt x="1903" y="275"/>
                  </a:cubicBezTo>
                  <a:cubicBezTo>
                    <a:pt x="1903" y="294"/>
                    <a:pt x="1888" y="315"/>
                    <a:pt x="1896" y="334"/>
                  </a:cubicBezTo>
                  <a:cubicBezTo>
                    <a:pt x="1903" y="349"/>
                    <a:pt x="1938" y="341"/>
                    <a:pt x="1943" y="357"/>
                  </a:cubicBezTo>
                  <a:cubicBezTo>
                    <a:pt x="1948" y="373"/>
                    <a:pt x="1919" y="386"/>
                    <a:pt x="1922" y="405"/>
                  </a:cubicBezTo>
                  <a:cubicBezTo>
                    <a:pt x="1922" y="421"/>
                    <a:pt x="1938" y="431"/>
                    <a:pt x="1948" y="442"/>
                  </a:cubicBezTo>
                  <a:cubicBezTo>
                    <a:pt x="1951" y="450"/>
                    <a:pt x="1972" y="455"/>
                    <a:pt x="1967" y="458"/>
                  </a:cubicBezTo>
                  <a:cubicBezTo>
                    <a:pt x="1948" y="469"/>
                    <a:pt x="1919" y="458"/>
                    <a:pt x="1901" y="471"/>
                  </a:cubicBezTo>
                  <a:cubicBezTo>
                    <a:pt x="1866" y="498"/>
                    <a:pt x="1935" y="588"/>
                    <a:pt x="1948" y="606"/>
                  </a:cubicBezTo>
                  <a:cubicBezTo>
                    <a:pt x="1978" y="633"/>
                    <a:pt x="2083" y="731"/>
                    <a:pt x="2105" y="627"/>
                  </a:cubicBezTo>
                  <a:cubicBezTo>
                    <a:pt x="2107" y="609"/>
                    <a:pt x="2060" y="588"/>
                    <a:pt x="2076" y="574"/>
                  </a:cubicBezTo>
                  <a:cubicBezTo>
                    <a:pt x="2091" y="561"/>
                    <a:pt x="2105" y="604"/>
                    <a:pt x="2123" y="611"/>
                  </a:cubicBezTo>
                  <a:cubicBezTo>
                    <a:pt x="2144" y="622"/>
                    <a:pt x="2179" y="627"/>
                    <a:pt x="2179" y="593"/>
                  </a:cubicBezTo>
                  <a:cubicBezTo>
                    <a:pt x="2176" y="574"/>
                    <a:pt x="2160" y="556"/>
                    <a:pt x="2163" y="537"/>
                  </a:cubicBezTo>
                  <a:cubicBezTo>
                    <a:pt x="2163" y="524"/>
                    <a:pt x="2171" y="564"/>
                    <a:pt x="2181" y="574"/>
                  </a:cubicBezTo>
                  <a:cubicBezTo>
                    <a:pt x="2192" y="588"/>
                    <a:pt x="2205" y="596"/>
                    <a:pt x="2221" y="604"/>
                  </a:cubicBezTo>
                  <a:cubicBezTo>
                    <a:pt x="2226" y="606"/>
                    <a:pt x="2237" y="611"/>
                    <a:pt x="2240" y="604"/>
                  </a:cubicBezTo>
                  <a:cubicBezTo>
                    <a:pt x="2240" y="596"/>
                    <a:pt x="2240" y="585"/>
                    <a:pt x="2237" y="574"/>
                  </a:cubicBezTo>
                  <a:cubicBezTo>
                    <a:pt x="2240" y="580"/>
                    <a:pt x="2242" y="585"/>
                    <a:pt x="2245" y="593"/>
                  </a:cubicBezTo>
                  <a:cubicBezTo>
                    <a:pt x="2245" y="601"/>
                    <a:pt x="2234" y="614"/>
                    <a:pt x="2242" y="617"/>
                  </a:cubicBezTo>
                  <a:cubicBezTo>
                    <a:pt x="2263" y="619"/>
                    <a:pt x="2287" y="617"/>
                    <a:pt x="2306" y="604"/>
                  </a:cubicBezTo>
                  <a:cubicBezTo>
                    <a:pt x="2308" y="601"/>
                    <a:pt x="2308" y="598"/>
                    <a:pt x="2306" y="596"/>
                  </a:cubicBezTo>
                  <a:cubicBezTo>
                    <a:pt x="2316" y="604"/>
                    <a:pt x="2351" y="585"/>
                    <a:pt x="2340" y="598"/>
                  </a:cubicBezTo>
                  <a:cubicBezTo>
                    <a:pt x="2327" y="622"/>
                    <a:pt x="2266" y="633"/>
                    <a:pt x="2279" y="654"/>
                  </a:cubicBezTo>
                  <a:cubicBezTo>
                    <a:pt x="2293" y="672"/>
                    <a:pt x="2324" y="659"/>
                    <a:pt x="2338" y="675"/>
                  </a:cubicBezTo>
                  <a:cubicBezTo>
                    <a:pt x="2351" y="691"/>
                    <a:pt x="2330" y="720"/>
                    <a:pt x="2343" y="733"/>
                  </a:cubicBezTo>
                  <a:cubicBezTo>
                    <a:pt x="2356" y="741"/>
                    <a:pt x="2364" y="709"/>
                    <a:pt x="2377" y="704"/>
                  </a:cubicBezTo>
                  <a:cubicBezTo>
                    <a:pt x="2391" y="701"/>
                    <a:pt x="2401" y="715"/>
                    <a:pt x="2414" y="715"/>
                  </a:cubicBezTo>
                  <a:cubicBezTo>
                    <a:pt x="2422" y="712"/>
                    <a:pt x="2436" y="707"/>
                    <a:pt x="2436" y="696"/>
                  </a:cubicBezTo>
                  <a:cubicBezTo>
                    <a:pt x="2433" y="694"/>
                    <a:pt x="2422" y="688"/>
                    <a:pt x="2428" y="688"/>
                  </a:cubicBezTo>
                  <a:cubicBezTo>
                    <a:pt x="2446" y="686"/>
                    <a:pt x="2544" y="696"/>
                    <a:pt x="2555" y="683"/>
                  </a:cubicBezTo>
                  <a:cubicBezTo>
                    <a:pt x="2568" y="662"/>
                    <a:pt x="2507" y="625"/>
                    <a:pt x="2528" y="611"/>
                  </a:cubicBezTo>
                  <a:cubicBezTo>
                    <a:pt x="2560" y="590"/>
                    <a:pt x="2624" y="585"/>
                    <a:pt x="2661" y="572"/>
                  </a:cubicBezTo>
                  <a:cubicBezTo>
                    <a:pt x="2647" y="566"/>
                    <a:pt x="2634" y="566"/>
                    <a:pt x="2618" y="564"/>
                  </a:cubicBezTo>
                  <a:cubicBezTo>
                    <a:pt x="2616" y="561"/>
                    <a:pt x="2608" y="569"/>
                    <a:pt x="2608" y="566"/>
                  </a:cubicBezTo>
                  <a:cubicBezTo>
                    <a:pt x="2610" y="500"/>
                    <a:pt x="2806" y="521"/>
                    <a:pt x="2719" y="450"/>
                  </a:cubicBezTo>
                  <a:cubicBezTo>
                    <a:pt x="2706" y="439"/>
                    <a:pt x="2653" y="458"/>
                    <a:pt x="2637" y="458"/>
                  </a:cubicBezTo>
                  <a:cubicBezTo>
                    <a:pt x="2586" y="461"/>
                    <a:pt x="2539" y="442"/>
                    <a:pt x="2488" y="431"/>
                  </a:cubicBezTo>
                  <a:cubicBezTo>
                    <a:pt x="2433" y="421"/>
                    <a:pt x="2343" y="371"/>
                    <a:pt x="2295" y="334"/>
                  </a:cubicBezTo>
                  <a:cubicBezTo>
                    <a:pt x="2285" y="326"/>
                    <a:pt x="2279" y="310"/>
                    <a:pt x="2266" y="304"/>
                  </a:cubicBezTo>
                  <a:cubicBezTo>
                    <a:pt x="2256" y="302"/>
                    <a:pt x="2245" y="323"/>
                    <a:pt x="2234" y="318"/>
                  </a:cubicBezTo>
                  <a:cubicBezTo>
                    <a:pt x="2200" y="294"/>
                    <a:pt x="2216" y="246"/>
                    <a:pt x="2197" y="217"/>
                  </a:cubicBezTo>
                  <a:cubicBezTo>
                    <a:pt x="2184" y="201"/>
                    <a:pt x="2166" y="196"/>
                    <a:pt x="2150" y="185"/>
                  </a:cubicBezTo>
                  <a:cubicBezTo>
                    <a:pt x="2144" y="180"/>
                    <a:pt x="2142" y="164"/>
                    <a:pt x="2131" y="164"/>
                  </a:cubicBezTo>
                  <a:cubicBezTo>
                    <a:pt x="2118" y="164"/>
                    <a:pt x="2105" y="193"/>
                    <a:pt x="2099" y="183"/>
                  </a:cubicBezTo>
                  <a:cubicBezTo>
                    <a:pt x="2091" y="164"/>
                    <a:pt x="2115" y="148"/>
                    <a:pt x="2118" y="130"/>
                  </a:cubicBezTo>
                  <a:cubicBezTo>
                    <a:pt x="2121" y="109"/>
                    <a:pt x="2121" y="87"/>
                    <a:pt x="2113" y="71"/>
                  </a:cubicBezTo>
                  <a:cubicBezTo>
                    <a:pt x="2107" y="61"/>
                    <a:pt x="2094" y="56"/>
                    <a:pt x="2083" y="56"/>
                  </a:cubicBezTo>
                  <a:cubicBezTo>
                    <a:pt x="2068" y="58"/>
                    <a:pt x="2052" y="87"/>
                    <a:pt x="2044" y="74"/>
                  </a:cubicBezTo>
                  <a:cubicBezTo>
                    <a:pt x="2020" y="37"/>
                    <a:pt x="2144" y="42"/>
                    <a:pt x="2089" y="0"/>
                  </a:cubicBezTo>
                  <a:close/>
                  <a:moveTo>
                    <a:pt x="2896" y="405"/>
                  </a:moveTo>
                  <a:cubicBezTo>
                    <a:pt x="2915" y="384"/>
                    <a:pt x="2994" y="434"/>
                    <a:pt x="3010" y="434"/>
                  </a:cubicBezTo>
                  <a:cubicBezTo>
                    <a:pt x="3050" y="437"/>
                    <a:pt x="3209" y="400"/>
                    <a:pt x="3209" y="479"/>
                  </a:cubicBezTo>
                  <a:cubicBezTo>
                    <a:pt x="3209" y="498"/>
                    <a:pt x="3145" y="553"/>
                    <a:pt x="3134" y="556"/>
                  </a:cubicBezTo>
                  <a:cubicBezTo>
                    <a:pt x="3113" y="556"/>
                    <a:pt x="3100" y="524"/>
                    <a:pt x="3079" y="524"/>
                  </a:cubicBezTo>
                  <a:cubicBezTo>
                    <a:pt x="3060" y="527"/>
                    <a:pt x="3052" y="551"/>
                    <a:pt x="3039" y="564"/>
                  </a:cubicBezTo>
                  <a:cubicBezTo>
                    <a:pt x="3029" y="561"/>
                    <a:pt x="2909" y="537"/>
                    <a:pt x="2904" y="514"/>
                  </a:cubicBezTo>
                  <a:cubicBezTo>
                    <a:pt x="2901" y="498"/>
                    <a:pt x="2941" y="495"/>
                    <a:pt x="2933" y="484"/>
                  </a:cubicBezTo>
                  <a:cubicBezTo>
                    <a:pt x="2928" y="471"/>
                    <a:pt x="2904" y="492"/>
                    <a:pt x="2891" y="484"/>
                  </a:cubicBezTo>
                  <a:cubicBezTo>
                    <a:pt x="2883" y="482"/>
                    <a:pt x="2901" y="474"/>
                    <a:pt x="2901" y="466"/>
                  </a:cubicBezTo>
                  <a:cubicBezTo>
                    <a:pt x="2901" y="445"/>
                    <a:pt x="2883" y="421"/>
                    <a:pt x="2896" y="405"/>
                  </a:cubicBezTo>
                  <a:close/>
                  <a:moveTo>
                    <a:pt x="2306" y="1390"/>
                  </a:moveTo>
                  <a:cubicBezTo>
                    <a:pt x="2353" y="1392"/>
                    <a:pt x="2380" y="1384"/>
                    <a:pt x="2417" y="1416"/>
                  </a:cubicBezTo>
                  <a:cubicBezTo>
                    <a:pt x="2425" y="1424"/>
                    <a:pt x="2436" y="1459"/>
                    <a:pt x="2433" y="1472"/>
                  </a:cubicBezTo>
                  <a:cubicBezTo>
                    <a:pt x="2425" y="1488"/>
                    <a:pt x="2422" y="1424"/>
                    <a:pt x="2406" y="1424"/>
                  </a:cubicBezTo>
                  <a:cubicBezTo>
                    <a:pt x="2388" y="1427"/>
                    <a:pt x="2409" y="1535"/>
                    <a:pt x="2409" y="1538"/>
                  </a:cubicBezTo>
                  <a:cubicBezTo>
                    <a:pt x="2409" y="1572"/>
                    <a:pt x="2380" y="1625"/>
                    <a:pt x="2353" y="1649"/>
                  </a:cubicBezTo>
                  <a:cubicBezTo>
                    <a:pt x="2348" y="1652"/>
                    <a:pt x="2343" y="1641"/>
                    <a:pt x="2338" y="1644"/>
                  </a:cubicBezTo>
                  <a:cubicBezTo>
                    <a:pt x="2277" y="1668"/>
                    <a:pt x="2256" y="1633"/>
                    <a:pt x="2221" y="1580"/>
                  </a:cubicBezTo>
                  <a:cubicBezTo>
                    <a:pt x="2163" y="1474"/>
                    <a:pt x="2163" y="1382"/>
                    <a:pt x="2306" y="1390"/>
                  </a:cubicBezTo>
                  <a:close/>
                  <a:moveTo>
                    <a:pt x="1924" y="4987"/>
                  </a:moveTo>
                  <a:cubicBezTo>
                    <a:pt x="1880" y="4993"/>
                    <a:pt x="1929" y="4943"/>
                    <a:pt x="1850" y="4867"/>
                  </a:cubicBezTo>
                  <a:cubicBezTo>
                    <a:pt x="1814" y="4832"/>
                    <a:pt x="1558" y="4821"/>
                    <a:pt x="1657" y="4729"/>
                  </a:cubicBezTo>
                  <a:cubicBezTo>
                    <a:pt x="1510" y="4665"/>
                    <a:pt x="1644" y="4669"/>
                    <a:pt x="1596" y="4590"/>
                  </a:cubicBezTo>
                  <a:cubicBezTo>
                    <a:pt x="1628" y="4592"/>
                    <a:pt x="1670" y="4683"/>
                    <a:pt x="1731" y="4716"/>
                  </a:cubicBezTo>
                  <a:cubicBezTo>
                    <a:pt x="1732" y="4667"/>
                    <a:pt x="1693" y="4619"/>
                    <a:pt x="1706" y="4610"/>
                  </a:cubicBezTo>
                  <a:cubicBezTo>
                    <a:pt x="1806" y="4460"/>
                    <a:pt x="1594" y="4500"/>
                    <a:pt x="1510" y="4420"/>
                  </a:cubicBezTo>
                  <a:cubicBezTo>
                    <a:pt x="1597" y="4410"/>
                    <a:pt x="1651" y="4446"/>
                    <a:pt x="1743" y="4477"/>
                  </a:cubicBezTo>
                  <a:cubicBezTo>
                    <a:pt x="1773" y="4648"/>
                    <a:pt x="1813" y="4668"/>
                    <a:pt x="1890" y="4733"/>
                  </a:cubicBezTo>
                  <a:cubicBezTo>
                    <a:pt x="2022" y="4798"/>
                    <a:pt x="2012" y="4897"/>
                    <a:pt x="1980" y="4896"/>
                  </a:cubicBezTo>
                  <a:cubicBezTo>
                    <a:pt x="1945" y="4894"/>
                    <a:pt x="1970" y="4981"/>
                    <a:pt x="1924" y="4987"/>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2" name="Russia"/>
            <p:cNvSpPr>
              <a:spLocks noEditPoints="1"/>
            </p:cNvSpPr>
            <p:nvPr/>
          </p:nvSpPr>
          <p:spPr bwMode="auto">
            <a:xfrm>
              <a:off x="4757196" y="3605563"/>
              <a:ext cx="228600" cy="127000"/>
            </a:xfrm>
            <a:custGeom>
              <a:avLst/>
              <a:gdLst>
                <a:gd name="T0" fmla="*/ 633 w 633"/>
                <a:gd name="T1" fmla="*/ 265 h 353"/>
                <a:gd name="T2" fmla="*/ 614 w 633"/>
                <a:gd name="T3" fmla="*/ 88 h 353"/>
                <a:gd name="T4" fmla="*/ 585 w 633"/>
                <a:gd name="T5" fmla="*/ 64 h 353"/>
                <a:gd name="T6" fmla="*/ 569 w 633"/>
                <a:gd name="T7" fmla="*/ 67 h 353"/>
                <a:gd name="T8" fmla="*/ 553 w 633"/>
                <a:gd name="T9" fmla="*/ 35 h 353"/>
                <a:gd name="T10" fmla="*/ 440 w 633"/>
                <a:gd name="T11" fmla="*/ 59 h 353"/>
                <a:gd name="T12" fmla="*/ 437 w 633"/>
                <a:gd name="T13" fmla="*/ 48 h 353"/>
                <a:gd name="T14" fmla="*/ 318 w 633"/>
                <a:gd name="T15" fmla="*/ 22 h 353"/>
                <a:gd name="T16" fmla="*/ 302 w 633"/>
                <a:gd name="T17" fmla="*/ 0 h 353"/>
                <a:gd name="T18" fmla="*/ 283 w 633"/>
                <a:gd name="T19" fmla="*/ 14 h 353"/>
                <a:gd name="T20" fmla="*/ 283 w 633"/>
                <a:gd name="T21" fmla="*/ 32 h 353"/>
                <a:gd name="T22" fmla="*/ 268 w 633"/>
                <a:gd name="T23" fmla="*/ 35 h 353"/>
                <a:gd name="T24" fmla="*/ 294 w 633"/>
                <a:gd name="T25" fmla="*/ 120 h 353"/>
                <a:gd name="T26" fmla="*/ 151 w 633"/>
                <a:gd name="T27" fmla="*/ 135 h 353"/>
                <a:gd name="T28" fmla="*/ 159 w 633"/>
                <a:gd name="T29" fmla="*/ 120 h 353"/>
                <a:gd name="T30" fmla="*/ 56 w 633"/>
                <a:gd name="T31" fmla="*/ 157 h 353"/>
                <a:gd name="T32" fmla="*/ 43 w 633"/>
                <a:gd name="T33" fmla="*/ 159 h 353"/>
                <a:gd name="T34" fmla="*/ 51 w 633"/>
                <a:gd name="T35" fmla="*/ 223 h 353"/>
                <a:gd name="T36" fmla="*/ 0 w 633"/>
                <a:gd name="T37" fmla="*/ 331 h 353"/>
                <a:gd name="T38" fmla="*/ 630 w 633"/>
                <a:gd name="T39" fmla="*/ 268 h 353"/>
                <a:gd name="T40" fmla="*/ 633 w 633"/>
                <a:gd name="T41" fmla="*/ 265 h 353"/>
                <a:gd name="T42" fmla="*/ 223 w 633"/>
                <a:gd name="T43" fmla="*/ 11 h 353"/>
                <a:gd name="T44" fmla="*/ 220 w 633"/>
                <a:gd name="T45" fmla="*/ 11 h 353"/>
                <a:gd name="T46" fmla="*/ 209 w 633"/>
                <a:gd name="T47" fmla="*/ 38 h 353"/>
                <a:gd name="T48" fmla="*/ 223 w 633"/>
                <a:gd name="T49" fmla="*/ 1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353">
                  <a:moveTo>
                    <a:pt x="633" y="265"/>
                  </a:moveTo>
                  <a:cubicBezTo>
                    <a:pt x="575" y="186"/>
                    <a:pt x="630" y="114"/>
                    <a:pt x="614" y="88"/>
                  </a:cubicBezTo>
                  <a:cubicBezTo>
                    <a:pt x="606" y="77"/>
                    <a:pt x="596" y="69"/>
                    <a:pt x="585" y="64"/>
                  </a:cubicBezTo>
                  <a:cubicBezTo>
                    <a:pt x="580" y="61"/>
                    <a:pt x="572" y="69"/>
                    <a:pt x="569" y="67"/>
                  </a:cubicBezTo>
                  <a:cubicBezTo>
                    <a:pt x="559" y="59"/>
                    <a:pt x="564" y="38"/>
                    <a:pt x="553" y="35"/>
                  </a:cubicBezTo>
                  <a:cubicBezTo>
                    <a:pt x="516" y="24"/>
                    <a:pt x="479" y="59"/>
                    <a:pt x="440" y="59"/>
                  </a:cubicBezTo>
                  <a:cubicBezTo>
                    <a:pt x="434" y="59"/>
                    <a:pt x="442" y="51"/>
                    <a:pt x="437" y="48"/>
                  </a:cubicBezTo>
                  <a:cubicBezTo>
                    <a:pt x="403" y="38"/>
                    <a:pt x="350" y="40"/>
                    <a:pt x="318" y="22"/>
                  </a:cubicBezTo>
                  <a:cubicBezTo>
                    <a:pt x="310" y="16"/>
                    <a:pt x="310" y="3"/>
                    <a:pt x="302" y="0"/>
                  </a:cubicBezTo>
                  <a:cubicBezTo>
                    <a:pt x="294" y="0"/>
                    <a:pt x="291" y="11"/>
                    <a:pt x="283" y="14"/>
                  </a:cubicBezTo>
                  <a:cubicBezTo>
                    <a:pt x="286" y="22"/>
                    <a:pt x="286" y="27"/>
                    <a:pt x="283" y="32"/>
                  </a:cubicBezTo>
                  <a:cubicBezTo>
                    <a:pt x="281" y="38"/>
                    <a:pt x="268" y="30"/>
                    <a:pt x="268" y="35"/>
                  </a:cubicBezTo>
                  <a:cubicBezTo>
                    <a:pt x="265" y="64"/>
                    <a:pt x="302" y="90"/>
                    <a:pt x="294" y="120"/>
                  </a:cubicBezTo>
                  <a:cubicBezTo>
                    <a:pt x="286" y="154"/>
                    <a:pt x="146" y="151"/>
                    <a:pt x="151" y="135"/>
                  </a:cubicBezTo>
                  <a:lnTo>
                    <a:pt x="159" y="120"/>
                  </a:lnTo>
                  <a:cubicBezTo>
                    <a:pt x="130" y="151"/>
                    <a:pt x="98" y="146"/>
                    <a:pt x="56" y="157"/>
                  </a:cubicBezTo>
                  <a:cubicBezTo>
                    <a:pt x="51" y="157"/>
                    <a:pt x="43" y="154"/>
                    <a:pt x="43" y="159"/>
                  </a:cubicBezTo>
                  <a:cubicBezTo>
                    <a:pt x="40" y="180"/>
                    <a:pt x="51" y="202"/>
                    <a:pt x="51" y="223"/>
                  </a:cubicBezTo>
                  <a:cubicBezTo>
                    <a:pt x="51" y="260"/>
                    <a:pt x="32" y="300"/>
                    <a:pt x="0" y="331"/>
                  </a:cubicBezTo>
                  <a:cubicBezTo>
                    <a:pt x="151" y="353"/>
                    <a:pt x="508" y="339"/>
                    <a:pt x="630" y="268"/>
                  </a:cubicBezTo>
                  <a:lnTo>
                    <a:pt x="633" y="265"/>
                  </a:lnTo>
                  <a:close/>
                  <a:moveTo>
                    <a:pt x="223" y="11"/>
                  </a:moveTo>
                  <a:lnTo>
                    <a:pt x="220" y="11"/>
                  </a:lnTo>
                  <a:cubicBezTo>
                    <a:pt x="217" y="19"/>
                    <a:pt x="212" y="30"/>
                    <a:pt x="209" y="38"/>
                  </a:cubicBezTo>
                  <a:cubicBezTo>
                    <a:pt x="215" y="30"/>
                    <a:pt x="220" y="19"/>
                    <a:pt x="223" y="11"/>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3" name="Romania"/>
            <p:cNvSpPr>
              <a:spLocks/>
            </p:cNvSpPr>
            <p:nvPr/>
          </p:nvSpPr>
          <p:spPr bwMode="auto">
            <a:xfrm>
              <a:off x="4949284" y="4381851"/>
              <a:ext cx="835025" cy="627063"/>
            </a:xfrm>
            <a:custGeom>
              <a:avLst/>
              <a:gdLst>
                <a:gd name="T0" fmla="*/ 2012 w 2319"/>
                <a:gd name="T1" fmla="*/ 1435 h 1742"/>
                <a:gd name="T2" fmla="*/ 1959 w 2319"/>
                <a:gd name="T3" fmla="*/ 1411 h 1742"/>
                <a:gd name="T4" fmla="*/ 1853 w 2319"/>
                <a:gd name="T5" fmla="*/ 1422 h 1742"/>
                <a:gd name="T6" fmla="*/ 1544 w 2319"/>
                <a:gd name="T7" fmla="*/ 1512 h 1742"/>
                <a:gd name="T8" fmla="*/ 1287 w 2319"/>
                <a:gd name="T9" fmla="*/ 1657 h 1742"/>
                <a:gd name="T10" fmla="*/ 1123 w 2319"/>
                <a:gd name="T11" fmla="*/ 1697 h 1742"/>
                <a:gd name="T12" fmla="*/ 747 w 2319"/>
                <a:gd name="T13" fmla="*/ 1716 h 1742"/>
                <a:gd name="T14" fmla="*/ 617 w 2319"/>
                <a:gd name="T15" fmla="*/ 1515 h 1742"/>
                <a:gd name="T16" fmla="*/ 538 w 2319"/>
                <a:gd name="T17" fmla="*/ 1528 h 1742"/>
                <a:gd name="T18" fmla="*/ 445 w 2319"/>
                <a:gd name="T19" fmla="*/ 1485 h 1742"/>
                <a:gd name="T20" fmla="*/ 389 w 2319"/>
                <a:gd name="T21" fmla="*/ 1459 h 1742"/>
                <a:gd name="T22" fmla="*/ 368 w 2319"/>
                <a:gd name="T23" fmla="*/ 1398 h 1742"/>
                <a:gd name="T24" fmla="*/ 339 w 2319"/>
                <a:gd name="T25" fmla="*/ 1316 h 1742"/>
                <a:gd name="T26" fmla="*/ 146 w 2319"/>
                <a:gd name="T27" fmla="*/ 1147 h 1742"/>
                <a:gd name="T28" fmla="*/ 127 w 2319"/>
                <a:gd name="T29" fmla="*/ 1154 h 1742"/>
                <a:gd name="T30" fmla="*/ 35 w 2319"/>
                <a:gd name="T31" fmla="*/ 1080 h 1742"/>
                <a:gd name="T32" fmla="*/ 13 w 2319"/>
                <a:gd name="T33" fmla="*/ 1025 h 1742"/>
                <a:gd name="T34" fmla="*/ 127 w 2319"/>
                <a:gd name="T35" fmla="*/ 961 h 1742"/>
                <a:gd name="T36" fmla="*/ 228 w 2319"/>
                <a:gd name="T37" fmla="*/ 829 h 1742"/>
                <a:gd name="T38" fmla="*/ 281 w 2319"/>
                <a:gd name="T39" fmla="*/ 720 h 1742"/>
                <a:gd name="T40" fmla="*/ 281 w 2319"/>
                <a:gd name="T41" fmla="*/ 673 h 1742"/>
                <a:gd name="T42" fmla="*/ 344 w 2319"/>
                <a:gd name="T43" fmla="*/ 546 h 1742"/>
                <a:gd name="T44" fmla="*/ 466 w 2319"/>
                <a:gd name="T45" fmla="*/ 384 h 1742"/>
                <a:gd name="T46" fmla="*/ 561 w 2319"/>
                <a:gd name="T47" fmla="*/ 254 h 1742"/>
                <a:gd name="T48" fmla="*/ 651 w 2319"/>
                <a:gd name="T49" fmla="*/ 273 h 1742"/>
                <a:gd name="T50" fmla="*/ 829 w 2319"/>
                <a:gd name="T51" fmla="*/ 268 h 1742"/>
                <a:gd name="T52" fmla="*/ 993 w 2319"/>
                <a:gd name="T53" fmla="*/ 297 h 1742"/>
                <a:gd name="T54" fmla="*/ 1263 w 2319"/>
                <a:gd name="T55" fmla="*/ 143 h 1742"/>
                <a:gd name="T56" fmla="*/ 1337 w 2319"/>
                <a:gd name="T57" fmla="*/ 32 h 1742"/>
                <a:gd name="T58" fmla="*/ 1350 w 2319"/>
                <a:gd name="T59" fmla="*/ 0 h 1742"/>
                <a:gd name="T60" fmla="*/ 1348 w 2319"/>
                <a:gd name="T61" fmla="*/ 21 h 1742"/>
                <a:gd name="T62" fmla="*/ 1549 w 2319"/>
                <a:gd name="T63" fmla="*/ 194 h 1742"/>
                <a:gd name="T64" fmla="*/ 1859 w 2319"/>
                <a:gd name="T65" fmla="*/ 702 h 1742"/>
                <a:gd name="T66" fmla="*/ 1890 w 2319"/>
                <a:gd name="T67" fmla="*/ 850 h 1742"/>
                <a:gd name="T68" fmla="*/ 1935 w 2319"/>
                <a:gd name="T69" fmla="*/ 884 h 1742"/>
                <a:gd name="T70" fmla="*/ 1970 w 2319"/>
                <a:gd name="T71" fmla="*/ 919 h 1742"/>
                <a:gd name="T72" fmla="*/ 2081 w 2319"/>
                <a:gd name="T73" fmla="*/ 895 h 1742"/>
                <a:gd name="T74" fmla="*/ 2197 w 2319"/>
                <a:gd name="T75" fmla="*/ 821 h 1742"/>
                <a:gd name="T76" fmla="*/ 2287 w 2319"/>
                <a:gd name="T77" fmla="*/ 874 h 1742"/>
                <a:gd name="T78" fmla="*/ 2311 w 2319"/>
                <a:gd name="T79" fmla="*/ 887 h 1742"/>
                <a:gd name="T80" fmla="*/ 2216 w 2319"/>
                <a:gd name="T81" fmla="*/ 1051 h 1742"/>
                <a:gd name="T82" fmla="*/ 2168 w 2319"/>
                <a:gd name="T83" fmla="*/ 985 h 1742"/>
                <a:gd name="T84" fmla="*/ 2166 w 2319"/>
                <a:gd name="T85" fmla="*/ 1070 h 1742"/>
                <a:gd name="T86" fmla="*/ 2187 w 2319"/>
                <a:gd name="T87" fmla="*/ 1096 h 1742"/>
                <a:gd name="T88" fmla="*/ 2168 w 2319"/>
                <a:gd name="T89" fmla="*/ 1123 h 1742"/>
                <a:gd name="T90" fmla="*/ 2129 w 2319"/>
                <a:gd name="T91" fmla="*/ 1242 h 1742"/>
                <a:gd name="T92" fmla="*/ 2163 w 2319"/>
                <a:gd name="T93" fmla="*/ 1438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9" h="1742">
                  <a:moveTo>
                    <a:pt x="2163" y="1438"/>
                  </a:moveTo>
                  <a:cubicBezTo>
                    <a:pt x="2121" y="1446"/>
                    <a:pt x="2052" y="1470"/>
                    <a:pt x="2012" y="1435"/>
                  </a:cubicBezTo>
                  <a:cubicBezTo>
                    <a:pt x="1999" y="1425"/>
                    <a:pt x="1996" y="1387"/>
                    <a:pt x="1980" y="1395"/>
                  </a:cubicBezTo>
                  <a:cubicBezTo>
                    <a:pt x="1972" y="1398"/>
                    <a:pt x="1967" y="1409"/>
                    <a:pt x="1959" y="1411"/>
                  </a:cubicBezTo>
                  <a:cubicBezTo>
                    <a:pt x="1896" y="1446"/>
                    <a:pt x="1980" y="1393"/>
                    <a:pt x="1912" y="1395"/>
                  </a:cubicBezTo>
                  <a:cubicBezTo>
                    <a:pt x="1890" y="1395"/>
                    <a:pt x="1875" y="1419"/>
                    <a:pt x="1853" y="1422"/>
                  </a:cubicBezTo>
                  <a:cubicBezTo>
                    <a:pt x="1808" y="1427"/>
                    <a:pt x="1845" y="1364"/>
                    <a:pt x="1726" y="1409"/>
                  </a:cubicBezTo>
                  <a:cubicBezTo>
                    <a:pt x="1676" y="1430"/>
                    <a:pt x="1583" y="1472"/>
                    <a:pt x="1544" y="1512"/>
                  </a:cubicBezTo>
                  <a:cubicBezTo>
                    <a:pt x="1499" y="1557"/>
                    <a:pt x="1491" y="1612"/>
                    <a:pt x="1432" y="1650"/>
                  </a:cubicBezTo>
                  <a:cubicBezTo>
                    <a:pt x="1379" y="1681"/>
                    <a:pt x="1340" y="1660"/>
                    <a:pt x="1287" y="1657"/>
                  </a:cubicBezTo>
                  <a:cubicBezTo>
                    <a:pt x="1244" y="1655"/>
                    <a:pt x="1199" y="1652"/>
                    <a:pt x="1160" y="1665"/>
                  </a:cubicBezTo>
                  <a:cubicBezTo>
                    <a:pt x="1144" y="1671"/>
                    <a:pt x="1139" y="1692"/>
                    <a:pt x="1123" y="1697"/>
                  </a:cubicBezTo>
                  <a:cubicBezTo>
                    <a:pt x="1049" y="1724"/>
                    <a:pt x="961" y="1681"/>
                    <a:pt x="887" y="1689"/>
                  </a:cubicBezTo>
                  <a:cubicBezTo>
                    <a:pt x="829" y="1695"/>
                    <a:pt x="810" y="1742"/>
                    <a:pt x="747" y="1716"/>
                  </a:cubicBezTo>
                  <a:cubicBezTo>
                    <a:pt x="702" y="1697"/>
                    <a:pt x="802" y="1639"/>
                    <a:pt x="779" y="1628"/>
                  </a:cubicBezTo>
                  <a:cubicBezTo>
                    <a:pt x="736" y="1610"/>
                    <a:pt x="609" y="1583"/>
                    <a:pt x="617" y="1515"/>
                  </a:cubicBezTo>
                  <a:cubicBezTo>
                    <a:pt x="620" y="1491"/>
                    <a:pt x="707" y="1488"/>
                    <a:pt x="681" y="1475"/>
                  </a:cubicBezTo>
                  <a:cubicBezTo>
                    <a:pt x="400" y="1335"/>
                    <a:pt x="651" y="1462"/>
                    <a:pt x="538" y="1528"/>
                  </a:cubicBezTo>
                  <a:cubicBezTo>
                    <a:pt x="519" y="1541"/>
                    <a:pt x="509" y="1493"/>
                    <a:pt x="490" y="1485"/>
                  </a:cubicBezTo>
                  <a:cubicBezTo>
                    <a:pt x="477" y="1477"/>
                    <a:pt x="458" y="1485"/>
                    <a:pt x="445" y="1485"/>
                  </a:cubicBezTo>
                  <a:cubicBezTo>
                    <a:pt x="429" y="1485"/>
                    <a:pt x="413" y="1493"/>
                    <a:pt x="397" y="1488"/>
                  </a:cubicBezTo>
                  <a:cubicBezTo>
                    <a:pt x="389" y="1483"/>
                    <a:pt x="395" y="1470"/>
                    <a:pt x="389" y="1459"/>
                  </a:cubicBezTo>
                  <a:cubicBezTo>
                    <a:pt x="376" y="1432"/>
                    <a:pt x="262" y="1475"/>
                    <a:pt x="326" y="1430"/>
                  </a:cubicBezTo>
                  <a:cubicBezTo>
                    <a:pt x="342" y="1419"/>
                    <a:pt x="381" y="1409"/>
                    <a:pt x="368" y="1398"/>
                  </a:cubicBezTo>
                  <a:cubicBezTo>
                    <a:pt x="355" y="1390"/>
                    <a:pt x="329" y="1398"/>
                    <a:pt x="323" y="1382"/>
                  </a:cubicBezTo>
                  <a:cubicBezTo>
                    <a:pt x="321" y="1366"/>
                    <a:pt x="376" y="1337"/>
                    <a:pt x="339" y="1316"/>
                  </a:cubicBezTo>
                  <a:cubicBezTo>
                    <a:pt x="289" y="1287"/>
                    <a:pt x="188" y="1300"/>
                    <a:pt x="154" y="1239"/>
                  </a:cubicBezTo>
                  <a:cubicBezTo>
                    <a:pt x="146" y="1226"/>
                    <a:pt x="146" y="1162"/>
                    <a:pt x="146" y="1147"/>
                  </a:cubicBezTo>
                  <a:lnTo>
                    <a:pt x="146" y="1141"/>
                  </a:lnTo>
                  <a:cubicBezTo>
                    <a:pt x="138" y="1144"/>
                    <a:pt x="133" y="1160"/>
                    <a:pt x="127" y="1154"/>
                  </a:cubicBezTo>
                  <a:cubicBezTo>
                    <a:pt x="109" y="1144"/>
                    <a:pt x="106" y="1115"/>
                    <a:pt x="90" y="1102"/>
                  </a:cubicBezTo>
                  <a:cubicBezTo>
                    <a:pt x="74" y="1091"/>
                    <a:pt x="51" y="1094"/>
                    <a:pt x="35" y="1080"/>
                  </a:cubicBezTo>
                  <a:cubicBezTo>
                    <a:pt x="19" y="1072"/>
                    <a:pt x="11" y="1054"/>
                    <a:pt x="0" y="1041"/>
                  </a:cubicBezTo>
                  <a:cubicBezTo>
                    <a:pt x="6" y="1038"/>
                    <a:pt x="8" y="1027"/>
                    <a:pt x="13" y="1025"/>
                  </a:cubicBezTo>
                  <a:cubicBezTo>
                    <a:pt x="29" y="1019"/>
                    <a:pt x="109" y="1012"/>
                    <a:pt x="114" y="993"/>
                  </a:cubicBezTo>
                  <a:cubicBezTo>
                    <a:pt x="119" y="982"/>
                    <a:pt x="80" y="969"/>
                    <a:pt x="127" y="961"/>
                  </a:cubicBezTo>
                  <a:cubicBezTo>
                    <a:pt x="146" y="959"/>
                    <a:pt x="164" y="977"/>
                    <a:pt x="180" y="972"/>
                  </a:cubicBezTo>
                  <a:cubicBezTo>
                    <a:pt x="231" y="953"/>
                    <a:pt x="215" y="858"/>
                    <a:pt x="228" y="829"/>
                  </a:cubicBezTo>
                  <a:cubicBezTo>
                    <a:pt x="233" y="821"/>
                    <a:pt x="246" y="821"/>
                    <a:pt x="252" y="813"/>
                  </a:cubicBezTo>
                  <a:lnTo>
                    <a:pt x="281" y="720"/>
                  </a:lnTo>
                  <a:cubicBezTo>
                    <a:pt x="286" y="707"/>
                    <a:pt x="294" y="697"/>
                    <a:pt x="294" y="683"/>
                  </a:cubicBezTo>
                  <a:cubicBezTo>
                    <a:pt x="294" y="678"/>
                    <a:pt x="281" y="678"/>
                    <a:pt x="281" y="673"/>
                  </a:cubicBezTo>
                  <a:cubicBezTo>
                    <a:pt x="284" y="649"/>
                    <a:pt x="313" y="575"/>
                    <a:pt x="326" y="554"/>
                  </a:cubicBezTo>
                  <a:cubicBezTo>
                    <a:pt x="331" y="548"/>
                    <a:pt x="344" y="554"/>
                    <a:pt x="344" y="546"/>
                  </a:cubicBezTo>
                  <a:cubicBezTo>
                    <a:pt x="358" y="495"/>
                    <a:pt x="339" y="458"/>
                    <a:pt x="397" y="403"/>
                  </a:cubicBezTo>
                  <a:cubicBezTo>
                    <a:pt x="416" y="381"/>
                    <a:pt x="437" y="395"/>
                    <a:pt x="466" y="384"/>
                  </a:cubicBezTo>
                  <a:cubicBezTo>
                    <a:pt x="495" y="371"/>
                    <a:pt x="498" y="331"/>
                    <a:pt x="519" y="310"/>
                  </a:cubicBezTo>
                  <a:cubicBezTo>
                    <a:pt x="527" y="315"/>
                    <a:pt x="543" y="305"/>
                    <a:pt x="561" y="254"/>
                  </a:cubicBezTo>
                  <a:cubicBezTo>
                    <a:pt x="564" y="249"/>
                    <a:pt x="564" y="241"/>
                    <a:pt x="569" y="241"/>
                  </a:cubicBezTo>
                  <a:cubicBezTo>
                    <a:pt x="577" y="241"/>
                    <a:pt x="644" y="273"/>
                    <a:pt x="651" y="273"/>
                  </a:cubicBezTo>
                  <a:cubicBezTo>
                    <a:pt x="657" y="273"/>
                    <a:pt x="659" y="260"/>
                    <a:pt x="665" y="257"/>
                  </a:cubicBezTo>
                  <a:cubicBezTo>
                    <a:pt x="699" y="244"/>
                    <a:pt x="786" y="278"/>
                    <a:pt x="829" y="268"/>
                  </a:cubicBezTo>
                  <a:cubicBezTo>
                    <a:pt x="853" y="260"/>
                    <a:pt x="869" y="239"/>
                    <a:pt x="892" y="236"/>
                  </a:cubicBezTo>
                  <a:cubicBezTo>
                    <a:pt x="935" y="233"/>
                    <a:pt x="964" y="289"/>
                    <a:pt x="993" y="297"/>
                  </a:cubicBezTo>
                  <a:cubicBezTo>
                    <a:pt x="1033" y="310"/>
                    <a:pt x="1046" y="236"/>
                    <a:pt x="1057" y="225"/>
                  </a:cubicBezTo>
                  <a:cubicBezTo>
                    <a:pt x="1104" y="175"/>
                    <a:pt x="1226" y="180"/>
                    <a:pt x="1263" y="143"/>
                  </a:cubicBezTo>
                  <a:cubicBezTo>
                    <a:pt x="1334" y="74"/>
                    <a:pt x="1231" y="133"/>
                    <a:pt x="1282" y="66"/>
                  </a:cubicBezTo>
                  <a:cubicBezTo>
                    <a:pt x="1295" y="51"/>
                    <a:pt x="1316" y="37"/>
                    <a:pt x="1337" y="32"/>
                  </a:cubicBezTo>
                  <a:lnTo>
                    <a:pt x="1340" y="24"/>
                  </a:lnTo>
                  <a:lnTo>
                    <a:pt x="1350" y="0"/>
                  </a:lnTo>
                  <a:lnTo>
                    <a:pt x="1350" y="0"/>
                  </a:lnTo>
                  <a:cubicBezTo>
                    <a:pt x="1348" y="6"/>
                    <a:pt x="1348" y="16"/>
                    <a:pt x="1348" y="21"/>
                  </a:cubicBezTo>
                  <a:cubicBezTo>
                    <a:pt x="1385" y="3"/>
                    <a:pt x="1409" y="19"/>
                    <a:pt x="1438" y="43"/>
                  </a:cubicBezTo>
                  <a:cubicBezTo>
                    <a:pt x="1493" y="82"/>
                    <a:pt x="1504" y="149"/>
                    <a:pt x="1549" y="194"/>
                  </a:cubicBezTo>
                  <a:cubicBezTo>
                    <a:pt x="1623" y="265"/>
                    <a:pt x="1824" y="392"/>
                    <a:pt x="1848" y="495"/>
                  </a:cubicBezTo>
                  <a:cubicBezTo>
                    <a:pt x="1867" y="562"/>
                    <a:pt x="1843" y="636"/>
                    <a:pt x="1859" y="702"/>
                  </a:cubicBezTo>
                  <a:cubicBezTo>
                    <a:pt x="1864" y="731"/>
                    <a:pt x="1912" y="797"/>
                    <a:pt x="1909" y="826"/>
                  </a:cubicBezTo>
                  <a:cubicBezTo>
                    <a:pt x="1909" y="837"/>
                    <a:pt x="1888" y="839"/>
                    <a:pt x="1890" y="850"/>
                  </a:cubicBezTo>
                  <a:cubicBezTo>
                    <a:pt x="1893" y="861"/>
                    <a:pt x="1909" y="855"/>
                    <a:pt x="1917" y="861"/>
                  </a:cubicBezTo>
                  <a:cubicBezTo>
                    <a:pt x="1925" y="866"/>
                    <a:pt x="1925" y="884"/>
                    <a:pt x="1935" y="884"/>
                  </a:cubicBezTo>
                  <a:cubicBezTo>
                    <a:pt x="1941" y="887"/>
                    <a:pt x="1949" y="882"/>
                    <a:pt x="1954" y="887"/>
                  </a:cubicBezTo>
                  <a:cubicBezTo>
                    <a:pt x="1962" y="895"/>
                    <a:pt x="1959" y="911"/>
                    <a:pt x="1970" y="919"/>
                  </a:cubicBezTo>
                  <a:cubicBezTo>
                    <a:pt x="1980" y="929"/>
                    <a:pt x="2094" y="935"/>
                    <a:pt x="2092" y="922"/>
                  </a:cubicBezTo>
                  <a:cubicBezTo>
                    <a:pt x="2092" y="919"/>
                    <a:pt x="2055" y="911"/>
                    <a:pt x="2081" y="895"/>
                  </a:cubicBezTo>
                  <a:cubicBezTo>
                    <a:pt x="2097" y="887"/>
                    <a:pt x="2115" y="890"/>
                    <a:pt x="2131" y="882"/>
                  </a:cubicBezTo>
                  <a:cubicBezTo>
                    <a:pt x="2158" y="869"/>
                    <a:pt x="2168" y="832"/>
                    <a:pt x="2197" y="821"/>
                  </a:cubicBezTo>
                  <a:cubicBezTo>
                    <a:pt x="2256" y="800"/>
                    <a:pt x="2285" y="821"/>
                    <a:pt x="2298" y="871"/>
                  </a:cubicBezTo>
                  <a:cubicBezTo>
                    <a:pt x="2295" y="874"/>
                    <a:pt x="2287" y="871"/>
                    <a:pt x="2287" y="874"/>
                  </a:cubicBezTo>
                  <a:cubicBezTo>
                    <a:pt x="2287" y="882"/>
                    <a:pt x="2293" y="887"/>
                    <a:pt x="2298" y="890"/>
                  </a:cubicBezTo>
                  <a:cubicBezTo>
                    <a:pt x="2303" y="892"/>
                    <a:pt x="2309" y="882"/>
                    <a:pt x="2311" y="887"/>
                  </a:cubicBezTo>
                  <a:cubicBezTo>
                    <a:pt x="2317" y="898"/>
                    <a:pt x="2319" y="988"/>
                    <a:pt x="2319" y="998"/>
                  </a:cubicBezTo>
                  <a:cubicBezTo>
                    <a:pt x="2317" y="1033"/>
                    <a:pt x="2237" y="1035"/>
                    <a:pt x="2216" y="1051"/>
                  </a:cubicBezTo>
                  <a:cubicBezTo>
                    <a:pt x="2203" y="1062"/>
                    <a:pt x="2203" y="1099"/>
                    <a:pt x="2187" y="1096"/>
                  </a:cubicBezTo>
                  <a:cubicBezTo>
                    <a:pt x="2184" y="1094"/>
                    <a:pt x="2205" y="1006"/>
                    <a:pt x="2168" y="985"/>
                  </a:cubicBezTo>
                  <a:cubicBezTo>
                    <a:pt x="2155" y="980"/>
                    <a:pt x="2139" y="1001"/>
                    <a:pt x="2131" y="1014"/>
                  </a:cubicBezTo>
                  <a:cubicBezTo>
                    <a:pt x="2121" y="1033"/>
                    <a:pt x="2168" y="1049"/>
                    <a:pt x="2166" y="1070"/>
                  </a:cubicBezTo>
                  <a:cubicBezTo>
                    <a:pt x="2166" y="1091"/>
                    <a:pt x="2126" y="1104"/>
                    <a:pt x="2137" y="1120"/>
                  </a:cubicBezTo>
                  <a:cubicBezTo>
                    <a:pt x="2147" y="1136"/>
                    <a:pt x="2168" y="1096"/>
                    <a:pt x="2187" y="1096"/>
                  </a:cubicBezTo>
                  <a:cubicBezTo>
                    <a:pt x="2192" y="1094"/>
                    <a:pt x="2184" y="1109"/>
                    <a:pt x="2179" y="1115"/>
                  </a:cubicBezTo>
                  <a:cubicBezTo>
                    <a:pt x="2176" y="1117"/>
                    <a:pt x="2174" y="1120"/>
                    <a:pt x="2168" y="1123"/>
                  </a:cubicBezTo>
                  <a:cubicBezTo>
                    <a:pt x="2171" y="1120"/>
                    <a:pt x="2174" y="1120"/>
                    <a:pt x="2176" y="1123"/>
                  </a:cubicBezTo>
                  <a:cubicBezTo>
                    <a:pt x="2192" y="1136"/>
                    <a:pt x="2129" y="1239"/>
                    <a:pt x="2129" y="1242"/>
                  </a:cubicBezTo>
                  <a:cubicBezTo>
                    <a:pt x="2131" y="1260"/>
                    <a:pt x="2155" y="1353"/>
                    <a:pt x="2168" y="1438"/>
                  </a:cubicBezTo>
                  <a:lnTo>
                    <a:pt x="2163" y="1438"/>
                  </a:lnTo>
                  <a:close/>
                </a:path>
              </a:pathLst>
            </a:custGeom>
            <a:solidFill>
              <a:schemeClr val="accent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4" name="Portugal"/>
            <p:cNvSpPr>
              <a:spLocks/>
            </p:cNvSpPr>
            <p:nvPr/>
          </p:nvSpPr>
          <p:spPr bwMode="auto">
            <a:xfrm>
              <a:off x="2152109" y="5099401"/>
              <a:ext cx="395288" cy="641350"/>
            </a:xfrm>
            <a:custGeom>
              <a:avLst/>
              <a:gdLst>
                <a:gd name="T0" fmla="*/ 516 w 1096"/>
                <a:gd name="T1" fmla="*/ 1530 h 1782"/>
                <a:gd name="T2" fmla="*/ 648 w 1096"/>
                <a:gd name="T3" fmla="*/ 1422 h 1782"/>
                <a:gd name="T4" fmla="*/ 585 w 1096"/>
                <a:gd name="T5" fmla="*/ 1374 h 1782"/>
                <a:gd name="T6" fmla="*/ 550 w 1096"/>
                <a:gd name="T7" fmla="*/ 1321 h 1782"/>
                <a:gd name="T8" fmla="*/ 601 w 1096"/>
                <a:gd name="T9" fmla="*/ 1226 h 1782"/>
                <a:gd name="T10" fmla="*/ 638 w 1096"/>
                <a:gd name="T11" fmla="*/ 1070 h 1782"/>
                <a:gd name="T12" fmla="*/ 595 w 1096"/>
                <a:gd name="T13" fmla="*/ 887 h 1782"/>
                <a:gd name="T14" fmla="*/ 672 w 1096"/>
                <a:gd name="T15" fmla="*/ 905 h 1782"/>
                <a:gd name="T16" fmla="*/ 768 w 1096"/>
                <a:gd name="T17" fmla="*/ 762 h 1782"/>
                <a:gd name="T18" fmla="*/ 834 w 1096"/>
                <a:gd name="T19" fmla="*/ 664 h 1782"/>
                <a:gd name="T20" fmla="*/ 860 w 1096"/>
                <a:gd name="T21" fmla="*/ 596 h 1782"/>
                <a:gd name="T22" fmla="*/ 852 w 1096"/>
                <a:gd name="T23" fmla="*/ 469 h 1782"/>
                <a:gd name="T24" fmla="*/ 945 w 1096"/>
                <a:gd name="T25" fmla="*/ 413 h 1782"/>
                <a:gd name="T26" fmla="*/ 1008 w 1096"/>
                <a:gd name="T27" fmla="*/ 281 h 1782"/>
                <a:gd name="T28" fmla="*/ 887 w 1096"/>
                <a:gd name="T29" fmla="*/ 146 h 1782"/>
                <a:gd name="T30" fmla="*/ 855 w 1096"/>
                <a:gd name="T31" fmla="*/ 154 h 1782"/>
                <a:gd name="T32" fmla="*/ 736 w 1096"/>
                <a:gd name="T33" fmla="*/ 148 h 1782"/>
                <a:gd name="T34" fmla="*/ 720 w 1096"/>
                <a:gd name="T35" fmla="*/ 122 h 1782"/>
                <a:gd name="T36" fmla="*/ 672 w 1096"/>
                <a:gd name="T37" fmla="*/ 109 h 1782"/>
                <a:gd name="T38" fmla="*/ 603 w 1096"/>
                <a:gd name="T39" fmla="*/ 122 h 1782"/>
                <a:gd name="T40" fmla="*/ 611 w 1096"/>
                <a:gd name="T41" fmla="*/ 29 h 1782"/>
                <a:gd name="T42" fmla="*/ 463 w 1096"/>
                <a:gd name="T43" fmla="*/ 37 h 1782"/>
                <a:gd name="T44" fmla="*/ 455 w 1096"/>
                <a:gd name="T45" fmla="*/ 124 h 1782"/>
                <a:gd name="T46" fmla="*/ 410 w 1096"/>
                <a:gd name="T47" fmla="*/ 299 h 1782"/>
                <a:gd name="T48" fmla="*/ 384 w 1096"/>
                <a:gd name="T49" fmla="*/ 429 h 1782"/>
                <a:gd name="T50" fmla="*/ 397 w 1096"/>
                <a:gd name="T51" fmla="*/ 426 h 1782"/>
                <a:gd name="T52" fmla="*/ 349 w 1096"/>
                <a:gd name="T53" fmla="*/ 492 h 1782"/>
                <a:gd name="T54" fmla="*/ 278 w 1096"/>
                <a:gd name="T55" fmla="*/ 627 h 1782"/>
                <a:gd name="T56" fmla="*/ 286 w 1096"/>
                <a:gd name="T57" fmla="*/ 649 h 1782"/>
                <a:gd name="T58" fmla="*/ 169 w 1096"/>
                <a:gd name="T59" fmla="*/ 826 h 1782"/>
                <a:gd name="T60" fmla="*/ 143 w 1096"/>
                <a:gd name="T61" fmla="*/ 866 h 1782"/>
                <a:gd name="T62" fmla="*/ 87 w 1096"/>
                <a:gd name="T63" fmla="*/ 916 h 1782"/>
                <a:gd name="T64" fmla="*/ 37 w 1096"/>
                <a:gd name="T65" fmla="*/ 1133 h 1782"/>
                <a:gd name="T66" fmla="*/ 119 w 1096"/>
                <a:gd name="T67" fmla="*/ 1199 h 1782"/>
                <a:gd name="T68" fmla="*/ 175 w 1096"/>
                <a:gd name="T69" fmla="*/ 1207 h 1782"/>
                <a:gd name="T70" fmla="*/ 188 w 1096"/>
                <a:gd name="T71" fmla="*/ 1223 h 1782"/>
                <a:gd name="T72" fmla="*/ 135 w 1096"/>
                <a:gd name="T73" fmla="*/ 1197 h 1782"/>
                <a:gd name="T74" fmla="*/ 156 w 1096"/>
                <a:gd name="T75" fmla="*/ 1287 h 1782"/>
                <a:gd name="T76" fmla="*/ 122 w 1096"/>
                <a:gd name="T77" fmla="*/ 1408 h 1782"/>
                <a:gd name="T78" fmla="*/ 132 w 1096"/>
                <a:gd name="T79" fmla="*/ 1464 h 1782"/>
                <a:gd name="T80" fmla="*/ 87 w 1096"/>
                <a:gd name="T81" fmla="*/ 1559 h 1782"/>
                <a:gd name="T82" fmla="*/ 50 w 1096"/>
                <a:gd name="T83" fmla="*/ 1686 h 1782"/>
                <a:gd name="T84" fmla="*/ 122 w 1096"/>
                <a:gd name="T85" fmla="*/ 1681 h 1782"/>
                <a:gd name="T86" fmla="*/ 415 w 1096"/>
                <a:gd name="T87" fmla="*/ 173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6" h="1782">
                  <a:moveTo>
                    <a:pt x="450" y="1737"/>
                  </a:moveTo>
                  <a:cubicBezTo>
                    <a:pt x="455" y="1625"/>
                    <a:pt x="429" y="1607"/>
                    <a:pt x="516" y="1530"/>
                  </a:cubicBezTo>
                  <a:cubicBezTo>
                    <a:pt x="532" y="1517"/>
                    <a:pt x="529" y="1488"/>
                    <a:pt x="545" y="1480"/>
                  </a:cubicBezTo>
                  <a:cubicBezTo>
                    <a:pt x="550" y="1477"/>
                    <a:pt x="680" y="1475"/>
                    <a:pt x="648" y="1422"/>
                  </a:cubicBezTo>
                  <a:cubicBezTo>
                    <a:pt x="640" y="1408"/>
                    <a:pt x="614" y="1430"/>
                    <a:pt x="601" y="1422"/>
                  </a:cubicBezTo>
                  <a:cubicBezTo>
                    <a:pt x="588" y="1411"/>
                    <a:pt x="590" y="1390"/>
                    <a:pt x="585" y="1374"/>
                  </a:cubicBezTo>
                  <a:cubicBezTo>
                    <a:pt x="580" y="1358"/>
                    <a:pt x="580" y="1340"/>
                    <a:pt x="569" y="1326"/>
                  </a:cubicBezTo>
                  <a:cubicBezTo>
                    <a:pt x="566" y="1321"/>
                    <a:pt x="550" y="1326"/>
                    <a:pt x="550" y="1321"/>
                  </a:cubicBezTo>
                  <a:cubicBezTo>
                    <a:pt x="558" y="1302"/>
                    <a:pt x="577" y="1289"/>
                    <a:pt x="585" y="1271"/>
                  </a:cubicBezTo>
                  <a:cubicBezTo>
                    <a:pt x="601" y="1239"/>
                    <a:pt x="556" y="1263"/>
                    <a:pt x="601" y="1226"/>
                  </a:cubicBezTo>
                  <a:cubicBezTo>
                    <a:pt x="640" y="1194"/>
                    <a:pt x="693" y="1199"/>
                    <a:pt x="699" y="1130"/>
                  </a:cubicBezTo>
                  <a:cubicBezTo>
                    <a:pt x="699" y="1125"/>
                    <a:pt x="648" y="1091"/>
                    <a:pt x="638" y="1070"/>
                  </a:cubicBezTo>
                  <a:cubicBezTo>
                    <a:pt x="622" y="1035"/>
                    <a:pt x="640" y="980"/>
                    <a:pt x="640" y="974"/>
                  </a:cubicBezTo>
                  <a:cubicBezTo>
                    <a:pt x="638" y="972"/>
                    <a:pt x="595" y="890"/>
                    <a:pt x="595" y="887"/>
                  </a:cubicBezTo>
                  <a:cubicBezTo>
                    <a:pt x="593" y="882"/>
                    <a:pt x="603" y="890"/>
                    <a:pt x="609" y="890"/>
                  </a:cubicBezTo>
                  <a:cubicBezTo>
                    <a:pt x="633" y="897"/>
                    <a:pt x="648" y="900"/>
                    <a:pt x="672" y="905"/>
                  </a:cubicBezTo>
                  <a:cubicBezTo>
                    <a:pt x="733" y="921"/>
                    <a:pt x="746" y="927"/>
                    <a:pt x="778" y="866"/>
                  </a:cubicBezTo>
                  <a:cubicBezTo>
                    <a:pt x="815" y="792"/>
                    <a:pt x="775" y="818"/>
                    <a:pt x="768" y="762"/>
                  </a:cubicBezTo>
                  <a:cubicBezTo>
                    <a:pt x="760" y="712"/>
                    <a:pt x="842" y="736"/>
                    <a:pt x="844" y="699"/>
                  </a:cubicBezTo>
                  <a:cubicBezTo>
                    <a:pt x="847" y="672"/>
                    <a:pt x="818" y="696"/>
                    <a:pt x="834" y="664"/>
                  </a:cubicBezTo>
                  <a:cubicBezTo>
                    <a:pt x="836" y="659"/>
                    <a:pt x="847" y="659"/>
                    <a:pt x="850" y="651"/>
                  </a:cubicBezTo>
                  <a:cubicBezTo>
                    <a:pt x="858" y="633"/>
                    <a:pt x="858" y="614"/>
                    <a:pt x="860" y="596"/>
                  </a:cubicBezTo>
                  <a:cubicBezTo>
                    <a:pt x="863" y="574"/>
                    <a:pt x="879" y="553"/>
                    <a:pt x="876" y="532"/>
                  </a:cubicBezTo>
                  <a:lnTo>
                    <a:pt x="852" y="469"/>
                  </a:lnTo>
                  <a:cubicBezTo>
                    <a:pt x="860" y="461"/>
                    <a:pt x="879" y="477"/>
                    <a:pt x="889" y="471"/>
                  </a:cubicBezTo>
                  <a:lnTo>
                    <a:pt x="945" y="413"/>
                  </a:lnTo>
                  <a:cubicBezTo>
                    <a:pt x="985" y="392"/>
                    <a:pt x="1059" y="389"/>
                    <a:pt x="1080" y="331"/>
                  </a:cubicBezTo>
                  <a:cubicBezTo>
                    <a:pt x="1096" y="278"/>
                    <a:pt x="1027" y="283"/>
                    <a:pt x="1008" y="281"/>
                  </a:cubicBezTo>
                  <a:cubicBezTo>
                    <a:pt x="995" y="278"/>
                    <a:pt x="1019" y="177"/>
                    <a:pt x="1008" y="172"/>
                  </a:cubicBezTo>
                  <a:cubicBezTo>
                    <a:pt x="958" y="146"/>
                    <a:pt x="948" y="169"/>
                    <a:pt x="887" y="146"/>
                  </a:cubicBezTo>
                  <a:cubicBezTo>
                    <a:pt x="876" y="140"/>
                    <a:pt x="879" y="114"/>
                    <a:pt x="855" y="130"/>
                  </a:cubicBezTo>
                  <a:cubicBezTo>
                    <a:pt x="850" y="135"/>
                    <a:pt x="860" y="148"/>
                    <a:pt x="855" y="154"/>
                  </a:cubicBezTo>
                  <a:cubicBezTo>
                    <a:pt x="818" y="185"/>
                    <a:pt x="778" y="148"/>
                    <a:pt x="768" y="146"/>
                  </a:cubicBezTo>
                  <a:cubicBezTo>
                    <a:pt x="757" y="140"/>
                    <a:pt x="744" y="154"/>
                    <a:pt x="736" y="148"/>
                  </a:cubicBezTo>
                  <a:cubicBezTo>
                    <a:pt x="730" y="146"/>
                    <a:pt x="752" y="140"/>
                    <a:pt x="746" y="135"/>
                  </a:cubicBezTo>
                  <a:cubicBezTo>
                    <a:pt x="744" y="124"/>
                    <a:pt x="730" y="122"/>
                    <a:pt x="720" y="122"/>
                  </a:cubicBezTo>
                  <a:cubicBezTo>
                    <a:pt x="704" y="119"/>
                    <a:pt x="685" y="124"/>
                    <a:pt x="670" y="122"/>
                  </a:cubicBezTo>
                  <a:cubicBezTo>
                    <a:pt x="667" y="119"/>
                    <a:pt x="672" y="114"/>
                    <a:pt x="672" y="109"/>
                  </a:cubicBezTo>
                  <a:cubicBezTo>
                    <a:pt x="672" y="106"/>
                    <a:pt x="675" y="95"/>
                    <a:pt x="672" y="98"/>
                  </a:cubicBezTo>
                  <a:cubicBezTo>
                    <a:pt x="659" y="101"/>
                    <a:pt x="627" y="138"/>
                    <a:pt x="603" y="122"/>
                  </a:cubicBezTo>
                  <a:cubicBezTo>
                    <a:pt x="540" y="77"/>
                    <a:pt x="664" y="66"/>
                    <a:pt x="633" y="34"/>
                  </a:cubicBezTo>
                  <a:cubicBezTo>
                    <a:pt x="627" y="29"/>
                    <a:pt x="617" y="34"/>
                    <a:pt x="611" y="29"/>
                  </a:cubicBezTo>
                  <a:cubicBezTo>
                    <a:pt x="609" y="24"/>
                    <a:pt x="622" y="13"/>
                    <a:pt x="617" y="11"/>
                  </a:cubicBezTo>
                  <a:cubicBezTo>
                    <a:pt x="569" y="0"/>
                    <a:pt x="503" y="16"/>
                    <a:pt x="463" y="37"/>
                  </a:cubicBezTo>
                  <a:cubicBezTo>
                    <a:pt x="458" y="64"/>
                    <a:pt x="392" y="77"/>
                    <a:pt x="408" y="101"/>
                  </a:cubicBezTo>
                  <a:cubicBezTo>
                    <a:pt x="418" y="114"/>
                    <a:pt x="450" y="109"/>
                    <a:pt x="455" y="124"/>
                  </a:cubicBezTo>
                  <a:cubicBezTo>
                    <a:pt x="460" y="138"/>
                    <a:pt x="426" y="122"/>
                    <a:pt x="418" y="132"/>
                  </a:cubicBezTo>
                  <a:cubicBezTo>
                    <a:pt x="402" y="156"/>
                    <a:pt x="405" y="270"/>
                    <a:pt x="410" y="299"/>
                  </a:cubicBezTo>
                  <a:cubicBezTo>
                    <a:pt x="410" y="307"/>
                    <a:pt x="423" y="310"/>
                    <a:pt x="423" y="320"/>
                  </a:cubicBezTo>
                  <a:cubicBezTo>
                    <a:pt x="421" y="365"/>
                    <a:pt x="402" y="392"/>
                    <a:pt x="384" y="429"/>
                  </a:cubicBezTo>
                  <a:cubicBezTo>
                    <a:pt x="376" y="445"/>
                    <a:pt x="341" y="479"/>
                    <a:pt x="360" y="477"/>
                  </a:cubicBezTo>
                  <a:cubicBezTo>
                    <a:pt x="378" y="471"/>
                    <a:pt x="378" y="432"/>
                    <a:pt x="397" y="426"/>
                  </a:cubicBezTo>
                  <a:cubicBezTo>
                    <a:pt x="410" y="424"/>
                    <a:pt x="418" y="450"/>
                    <a:pt x="413" y="461"/>
                  </a:cubicBezTo>
                  <a:cubicBezTo>
                    <a:pt x="400" y="479"/>
                    <a:pt x="363" y="471"/>
                    <a:pt x="349" y="492"/>
                  </a:cubicBezTo>
                  <a:cubicBezTo>
                    <a:pt x="331" y="524"/>
                    <a:pt x="320" y="561"/>
                    <a:pt x="299" y="593"/>
                  </a:cubicBezTo>
                  <a:cubicBezTo>
                    <a:pt x="291" y="606"/>
                    <a:pt x="275" y="614"/>
                    <a:pt x="278" y="627"/>
                  </a:cubicBezTo>
                  <a:cubicBezTo>
                    <a:pt x="278" y="641"/>
                    <a:pt x="302" y="646"/>
                    <a:pt x="307" y="659"/>
                  </a:cubicBezTo>
                  <a:cubicBezTo>
                    <a:pt x="310" y="664"/>
                    <a:pt x="294" y="643"/>
                    <a:pt x="286" y="649"/>
                  </a:cubicBezTo>
                  <a:cubicBezTo>
                    <a:pt x="272" y="657"/>
                    <a:pt x="267" y="678"/>
                    <a:pt x="257" y="694"/>
                  </a:cubicBezTo>
                  <a:cubicBezTo>
                    <a:pt x="230" y="736"/>
                    <a:pt x="201" y="789"/>
                    <a:pt x="169" y="826"/>
                  </a:cubicBezTo>
                  <a:cubicBezTo>
                    <a:pt x="161" y="837"/>
                    <a:pt x="145" y="839"/>
                    <a:pt x="135" y="852"/>
                  </a:cubicBezTo>
                  <a:cubicBezTo>
                    <a:pt x="132" y="855"/>
                    <a:pt x="148" y="863"/>
                    <a:pt x="143" y="866"/>
                  </a:cubicBezTo>
                  <a:cubicBezTo>
                    <a:pt x="122" y="871"/>
                    <a:pt x="95" y="852"/>
                    <a:pt x="82" y="866"/>
                  </a:cubicBezTo>
                  <a:cubicBezTo>
                    <a:pt x="69" y="879"/>
                    <a:pt x="92" y="900"/>
                    <a:pt x="87" y="916"/>
                  </a:cubicBezTo>
                  <a:cubicBezTo>
                    <a:pt x="79" y="942"/>
                    <a:pt x="0" y="1054"/>
                    <a:pt x="8" y="1080"/>
                  </a:cubicBezTo>
                  <a:cubicBezTo>
                    <a:pt x="13" y="1099"/>
                    <a:pt x="26" y="1115"/>
                    <a:pt x="37" y="1133"/>
                  </a:cubicBezTo>
                  <a:cubicBezTo>
                    <a:pt x="63" y="1178"/>
                    <a:pt x="53" y="1199"/>
                    <a:pt x="53" y="1199"/>
                  </a:cubicBezTo>
                  <a:cubicBezTo>
                    <a:pt x="74" y="1205"/>
                    <a:pt x="98" y="1202"/>
                    <a:pt x="119" y="1199"/>
                  </a:cubicBezTo>
                  <a:cubicBezTo>
                    <a:pt x="130" y="1199"/>
                    <a:pt x="135" y="1186"/>
                    <a:pt x="145" y="1189"/>
                  </a:cubicBezTo>
                  <a:cubicBezTo>
                    <a:pt x="156" y="1189"/>
                    <a:pt x="161" y="1205"/>
                    <a:pt x="175" y="1207"/>
                  </a:cubicBezTo>
                  <a:cubicBezTo>
                    <a:pt x="182" y="1210"/>
                    <a:pt x="182" y="1173"/>
                    <a:pt x="188" y="1181"/>
                  </a:cubicBezTo>
                  <a:cubicBezTo>
                    <a:pt x="196" y="1194"/>
                    <a:pt x="182" y="1212"/>
                    <a:pt x="188" y="1223"/>
                  </a:cubicBezTo>
                  <a:cubicBezTo>
                    <a:pt x="196" y="1234"/>
                    <a:pt x="233" y="1239"/>
                    <a:pt x="222" y="1244"/>
                  </a:cubicBezTo>
                  <a:cubicBezTo>
                    <a:pt x="151" y="1279"/>
                    <a:pt x="193" y="1189"/>
                    <a:pt x="135" y="1197"/>
                  </a:cubicBezTo>
                  <a:cubicBezTo>
                    <a:pt x="119" y="1199"/>
                    <a:pt x="153" y="1220"/>
                    <a:pt x="159" y="1234"/>
                  </a:cubicBezTo>
                  <a:cubicBezTo>
                    <a:pt x="161" y="1250"/>
                    <a:pt x="159" y="1268"/>
                    <a:pt x="156" y="1287"/>
                  </a:cubicBezTo>
                  <a:cubicBezTo>
                    <a:pt x="151" y="1321"/>
                    <a:pt x="106" y="1353"/>
                    <a:pt x="106" y="1379"/>
                  </a:cubicBezTo>
                  <a:cubicBezTo>
                    <a:pt x="106" y="1390"/>
                    <a:pt x="122" y="1398"/>
                    <a:pt x="122" y="1408"/>
                  </a:cubicBezTo>
                  <a:cubicBezTo>
                    <a:pt x="124" y="1427"/>
                    <a:pt x="95" y="1461"/>
                    <a:pt x="114" y="1467"/>
                  </a:cubicBezTo>
                  <a:cubicBezTo>
                    <a:pt x="119" y="1467"/>
                    <a:pt x="137" y="1459"/>
                    <a:pt x="132" y="1464"/>
                  </a:cubicBezTo>
                  <a:cubicBezTo>
                    <a:pt x="127" y="1472"/>
                    <a:pt x="111" y="1467"/>
                    <a:pt x="106" y="1475"/>
                  </a:cubicBezTo>
                  <a:cubicBezTo>
                    <a:pt x="92" y="1501"/>
                    <a:pt x="100" y="1533"/>
                    <a:pt x="87" y="1559"/>
                  </a:cubicBezTo>
                  <a:cubicBezTo>
                    <a:pt x="77" y="1580"/>
                    <a:pt x="13" y="1668"/>
                    <a:pt x="18" y="1697"/>
                  </a:cubicBezTo>
                  <a:cubicBezTo>
                    <a:pt x="21" y="1708"/>
                    <a:pt x="40" y="1686"/>
                    <a:pt x="50" y="1686"/>
                  </a:cubicBezTo>
                  <a:cubicBezTo>
                    <a:pt x="66" y="1684"/>
                    <a:pt x="82" y="1689"/>
                    <a:pt x="98" y="1686"/>
                  </a:cubicBezTo>
                  <a:cubicBezTo>
                    <a:pt x="106" y="1686"/>
                    <a:pt x="114" y="1678"/>
                    <a:pt x="122" y="1681"/>
                  </a:cubicBezTo>
                  <a:cubicBezTo>
                    <a:pt x="164" y="1692"/>
                    <a:pt x="302" y="1782"/>
                    <a:pt x="320" y="1779"/>
                  </a:cubicBezTo>
                  <a:cubicBezTo>
                    <a:pt x="328" y="1779"/>
                    <a:pt x="410" y="1739"/>
                    <a:pt x="415" y="1737"/>
                  </a:cubicBezTo>
                  <a:lnTo>
                    <a:pt x="450" y="1737"/>
                  </a:ln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5" name="Poland"/>
            <p:cNvSpPr>
              <a:spLocks noEditPoints="1"/>
            </p:cNvSpPr>
            <p:nvPr/>
          </p:nvSpPr>
          <p:spPr bwMode="auto">
            <a:xfrm>
              <a:off x="4347621" y="3686526"/>
              <a:ext cx="828675" cy="695325"/>
            </a:xfrm>
            <a:custGeom>
              <a:avLst/>
              <a:gdLst>
                <a:gd name="T0" fmla="*/ 363 w 2300"/>
                <a:gd name="T1" fmla="*/ 1451 h 1930"/>
                <a:gd name="T2" fmla="*/ 498 w 2300"/>
                <a:gd name="T3" fmla="*/ 1507 h 1930"/>
                <a:gd name="T4" fmla="*/ 595 w 2300"/>
                <a:gd name="T5" fmla="*/ 1509 h 1930"/>
                <a:gd name="T6" fmla="*/ 696 w 2300"/>
                <a:gd name="T7" fmla="*/ 1692 h 1930"/>
                <a:gd name="T8" fmla="*/ 720 w 2300"/>
                <a:gd name="T9" fmla="*/ 1573 h 1930"/>
                <a:gd name="T10" fmla="*/ 897 w 2300"/>
                <a:gd name="T11" fmla="*/ 1613 h 1930"/>
                <a:gd name="T12" fmla="*/ 887 w 2300"/>
                <a:gd name="T13" fmla="*/ 1650 h 1930"/>
                <a:gd name="T14" fmla="*/ 955 w 2300"/>
                <a:gd name="T15" fmla="*/ 1705 h 1930"/>
                <a:gd name="T16" fmla="*/ 1053 w 2300"/>
                <a:gd name="T17" fmla="*/ 1703 h 1930"/>
                <a:gd name="T18" fmla="*/ 1178 w 2300"/>
                <a:gd name="T19" fmla="*/ 1790 h 1930"/>
                <a:gd name="T20" fmla="*/ 1226 w 2300"/>
                <a:gd name="T21" fmla="*/ 1877 h 1930"/>
                <a:gd name="T22" fmla="*/ 1374 w 2300"/>
                <a:gd name="T23" fmla="*/ 1840 h 1930"/>
                <a:gd name="T24" fmla="*/ 1411 w 2300"/>
                <a:gd name="T25" fmla="*/ 1917 h 1930"/>
                <a:gd name="T26" fmla="*/ 1551 w 2300"/>
                <a:gd name="T27" fmla="*/ 1827 h 1930"/>
                <a:gd name="T28" fmla="*/ 1665 w 2300"/>
                <a:gd name="T29" fmla="*/ 1851 h 1930"/>
                <a:gd name="T30" fmla="*/ 1723 w 2300"/>
                <a:gd name="T31" fmla="*/ 1806 h 1930"/>
                <a:gd name="T32" fmla="*/ 1919 w 2300"/>
                <a:gd name="T33" fmla="*/ 1838 h 1930"/>
                <a:gd name="T34" fmla="*/ 2110 w 2300"/>
                <a:gd name="T35" fmla="*/ 1869 h 1930"/>
                <a:gd name="T36" fmla="*/ 2081 w 2300"/>
                <a:gd name="T37" fmla="*/ 1787 h 1930"/>
                <a:gd name="T38" fmla="*/ 2300 w 2300"/>
                <a:gd name="T39" fmla="*/ 1295 h 1930"/>
                <a:gd name="T40" fmla="*/ 2141 w 2300"/>
                <a:gd name="T41" fmla="*/ 1059 h 1930"/>
                <a:gd name="T42" fmla="*/ 2083 w 2300"/>
                <a:gd name="T43" fmla="*/ 781 h 1930"/>
                <a:gd name="T44" fmla="*/ 2104 w 2300"/>
                <a:gd name="T45" fmla="*/ 575 h 1930"/>
                <a:gd name="T46" fmla="*/ 1924 w 2300"/>
                <a:gd name="T47" fmla="*/ 96 h 1930"/>
                <a:gd name="T48" fmla="*/ 1768 w 2300"/>
                <a:gd name="T49" fmla="*/ 43 h 1930"/>
                <a:gd name="T50" fmla="*/ 897 w 2300"/>
                <a:gd name="T51" fmla="*/ 59 h 1930"/>
                <a:gd name="T52" fmla="*/ 860 w 2300"/>
                <a:gd name="T53" fmla="*/ 16 h 1930"/>
                <a:gd name="T54" fmla="*/ 447 w 2300"/>
                <a:gd name="T55" fmla="*/ 257 h 1930"/>
                <a:gd name="T56" fmla="*/ 61 w 2300"/>
                <a:gd name="T57" fmla="*/ 403 h 1930"/>
                <a:gd name="T58" fmla="*/ 63 w 2300"/>
                <a:gd name="T59" fmla="*/ 787 h 1930"/>
                <a:gd name="T60" fmla="*/ 198 w 2300"/>
                <a:gd name="T61" fmla="*/ 988 h 1930"/>
                <a:gd name="T62" fmla="*/ 188 w 2300"/>
                <a:gd name="T63" fmla="*/ 1123 h 1930"/>
                <a:gd name="T64" fmla="*/ 259 w 2300"/>
                <a:gd name="T65" fmla="*/ 1245 h 1930"/>
                <a:gd name="T66" fmla="*/ 2 w 2300"/>
                <a:gd name="T67" fmla="*/ 461 h 1930"/>
                <a:gd name="T68" fmla="*/ 2 w 2300"/>
                <a:gd name="T69" fmla="*/ 461 h 1930"/>
                <a:gd name="T70" fmla="*/ 16 w 2300"/>
                <a:gd name="T71" fmla="*/ 466 h 1930"/>
                <a:gd name="T72" fmla="*/ 16 w 2300"/>
                <a:gd name="T73" fmla="*/ 469 h 1930"/>
                <a:gd name="T74" fmla="*/ 18 w 2300"/>
                <a:gd name="T75" fmla="*/ 469 h 1930"/>
                <a:gd name="T76" fmla="*/ 24 w 2300"/>
                <a:gd name="T77" fmla="*/ 469 h 1930"/>
                <a:gd name="T78" fmla="*/ 26 w 2300"/>
                <a:gd name="T79" fmla="*/ 472 h 1930"/>
                <a:gd name="T80" fmla="*/ 29 w 2300"/>
                <a:gd name="T81" fmla="*/ 472 h 1930"/>
                <a:gd name="T82" fmla="*/ 29 w 2300"/>
                <a:gd name="T83" fmla="*/ 472 h 1930"/>
                <a:gd name="T84" fmla="*/ 34 w 2300"/>
                <a:gd name="T85" fmla="*/ 474 h 1930"/>
                <a:gd name="T86" fmla="*/ 58 w 2300"/>
                <a:gd name="T87" fmla="*/ 480 h 1930"/>
                <a:gd name="T88" fmla="*/ 58 w 2300"/>
                <a:gd name="T89" fmla="*/ 480 h 1930"/>
                <a:gd name="T90" fmla="*/ 940 w 2300"/>
                <a:gd name="T91" fmla="*/ 53 h 1930"/>
                <a:gd name="T92" fmla="*/ 940 w 2300"/>
                <a:gd name="T93" fmla="*/ 53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0" h="1930">
                  <a:moveTo>
                    <a:pt x="265" y="1459"/>
                  </a:moveTo>
                  <a:cubicBezTo>
                    <a:pt x="336" y="1448"/>
                    <a:pt x="251" y="1390"/>
                    <a:pt x="325" y="1403"/>
                  </a:cubicBezTo>
                  <a:cubicBezTo>
                    <a:pt x="373" y="1409"/>
                    <a:pt x="333" y="1430"/>
                    <a:pt x="363" y="1451"/>
                  </a:cubicBezTo>
                  <a:cubicBezTo>
                    <a:pt x="405" y="1486"/>
                    <a:pt x="439" y="1462"/>
                    <a:pt x="474" y="1483"/>
                  </a:cubicBezTo>
                  <a:cubicBezTo>
                    <a:pt x="484" y="1491"/>
                    <a:pt x="482" y="1504"/>
                    <a:pt x="487" y="1512"/>
                  </a:cubicBezTo>
                  <a:cubicBezTo>
                    <a:pt x="492" y="1515"/>
                    <a:pt x="495" y="1507"/>
                    <a:pt x="498" y="1507"/>
                  </a:cubicBezTo>
                  <a:cubicBezTo>
                    <a:pt x="505" y="1504"/>
                    <a:pt x="513" y="1499"/>
                    <a:pt x="516" y="1504"/>
                  </a:cubicBezTo>
                  <a:cubicBezTo>
                    <a:pt x="524" y="1512"/>
                    <a:pt x="516" y="1525"/>
                    <a:pt x="524" y="1533"/>
                  </a:cubicBezTo>
                  <a:cubicBezTo>
                    <a:pt x="524" y="1533"/>
                    <a:pt x="582" y="1501"/>
                    <a:pt x="595" y="1509"/>
                  </a:cubicBezTo>
                  <a:cubicBezTo>
                    <a:pt x="667" y="1544"/>
                    <a:pt x="566" y="1557"/>
                    <a:pt x="572" y="1591"/>
                  </a:cubicBezTo>
                  <a:lnTo>
                    <a:pt x="633" y="1628"/>
                  </a:lnTo>
                  <a:cubicBezTo>
                    <a:pt x="640" y="1639"/>
                    <a:pt x="656" y="1708"/>
                    <a:pt x="696" y="1692"/>
                  </a:cubicBezTo>
                  <a:cubicBezTo>
                    <a:pt x="707" y="1687"/>
                    <a:pt x="704" y="1668"/>
                    <a:pt x="712" y="1660"/>
                  </a:cubicBezTo>
                  <a:cubicBezTo>
                    <a:pt x="725" y="1650"/>
                    <a:pt x="752" y="1655"/>
                    <a:pt x="760" y="1639"/>
                  </a:cubicBezTo>
                  <a:cubicBezTo>
                    <a:pt x="762" y="1634"/>
                    <a:pt x="704" y="1576"/>
                    <a:pt x="720" y="1573"/>
                  </a:cubicBezTo>
                  <a:cubicBezTo>
                    <a:pt x="760" y="1568"/>
                    <a:pt x="805" y="1607"/>
                    <a:pt x="828" y="1615"/>
                  </a:cubicBezTo>
                  <a:cubicBezTo>
                    <a:pt x="839" y="1618"/>
                    <a:pt x="852" y="1613"/>
                    <a:pt x="863" y="1613"/>
                  </a:cubicBezTo>
                  <a:cubicBezTo>
                    <a:pt x="873" y="1613"/>
                    <a:pt x="887" y="1618"/>
                    <a:pt x="897" y="1613"/>
                  </a:cubicBezTo>
                  <a:cubicBezTo>
                    <a:pt x="903" y="1610"/>
                    <a:pt x="900" y="1599"/>
                    <a:pt x="903" y="1594"/>
                  </a:cubicBezTo>
                  <a:cubicBezTo>
                    <a:pt x="905" y="1591"/>
                    <a:pt x="910" y="1591"/>
                    <a:pt x="910" y="1594"/>
                  </a:cubicBezTo>
                  <a:cubicBezTo>
                    <a:pt x="942" y="1658"/>
                    <a:pt x="921" y="1618"/>
                    <a:pt x="887" y="1650"/>
                  </a:cubicBezTo>
                  <a:cubicBezTo>
                    <a:pt x="876" y="1658"/>
                    <a:pt x="913" y="1660"/>
                    <a:pt x="924" y="1668"/>
                  </a:cubicBezTo>
                  <a:cubicBezTo>
                    <a:pt x="932" y="1676"/>
                    <a:pt x="929" y="1689"/>
                    <a:pt x="937" y="1697"/>
                  </a:cubicBezTo>
                  <a:cubicBezTo>
                    <a:pt x="942" y="1703"/>
                    <a:pt x="950" y="1705"/>
                    <a:pt x="955" y="1705"/>
                  </a:cubicBezTo>
                  <a:cubicBezTo>
                    <a:pt x="1032" y="1697"/>
                    <a:pt x="945" y="1692"/>
                    <a:pt x="990" y="1673"/>
                  </a:cubicBezTo>
                  <a:cubicBezTo>
                    <a:pt x="995" y="1671"/>
                    <a:pt x="995" y="1681"/>
                    <a:pt x="1000" y="1684"/>
                  </a:cubicBezTo>
                  <a:cubicBezTo>
                    <a:pt x="1011" y="1692"/>
                    <a:pt x="1040" y="1700"/>
                    <a:pt x="1053" y="1703"/>
                  </a:cubicBezTo>
                  <a:cubicBezTo>
                    <a:pt x="1069" y="1708"/>
                    <a:pt x="1093" y="1700"/>
                    <a:pt x="1106" y="1711"/>
                  </a:cubicBezTo>
                  <a:cubicBezTo>
                    <a:pt x="1109" y="1713"/>
                    <a:pt x="1133" y="1777"/>
                    <a:pt x="1136" y="1779"/>
                  </a:cubicBezTo>
                  <a:cubicBezTo>
                    <a:pt x="1146" y="1787"/>
                    <a:pt x="1167" y="1779"/>
                    <a:pt x="1178" y="1790"/>
                  </a:cubicBezTo>
                  <a:cubicBezTo>
                    <a:pt x="1188" y="1803"/>
                    <a:pt x="1181" y="1827"/>
                    <a:pt x="1191" y="1840"/>
                  </a:cubicBezTo>
                  <a:cubicBezTo>
                    <a:pt x="1196" y="1848"/>
                    <a:pt x="1215" y="1835"/>
                    <a:pt x="1223" y="1843"/>
                  </a:cubicBezTo>
                  <a:cubicBezTo>
                    <a:pt x="1231" y="1851"/>
                    <a:pt x="1218" y="1869"/>
                    <a:pt x="1226" y="1877"/>
                  </a:cubicBezTo>
                  <a:cubicBezTo>
                    <a:pt x="1268" y="1912"/>
                    <a:pt x="1302" y="1777"/>
                    <a:pt x="1329" y="1795"/>
                  </a:cubicBezTo>
                  <a:cubicBezTo>
                    <a:pt x="1345" y="1806"/>
                    <a:pt x="1345" y="1830"/>
                    <a:pt x="1358" y="1843"/>
                  </a:cubicBezTo>
                  <a:cubicBezTo>
                    <a:pt x="1361" y="1846"/>
                    <a:pt x="1371" y="1838"/>
                    <a:pt x="1374" y="1840"/>
                  </a:cubicBezTo>
                  <a:cubicBezTo>
                    <a:pt x="1376" y="1846"/>
                    <a:pt x="1366" y="1856"/>
                    <a:pt x="1371" y="1859"/>
                  </a:cubicBezTo>
                  <a:cubicBezTo>
                    <a:pt x="1384" y="1861"/>
                    <a:pt x="1398" y="1848"/>
                    <a:pt x="1408" y="1854"/>
                  </a:cubicBezTo>
                  <a:cubicBezTo>
                    <a:pt x="1427" y="1861"/>
                    <a:pt x="1411" y="1912"/>
                    <a:pt x="1411" y="1917"/>
                  </a:cubicBezTo>
                  <a:cubicBezTo>
                    <a:pt x="1411" y="1930"/>
                    <a:pt x="1435" y="1909"/>
                    <a:pt x="1448" y="1906"/>
                  </a:cubicBezTo>
                  <a:cubicBezTo>
                    <a:pt x="1458" y="1904"/>
                    <a:pt x="1469" y="1925"/>
                    <a:pt x="1480" y="1920"/>
                  </a:cubicBezTo>
                  <a:cubicBezTo>
                    <a:pt x="1482" y="1917"/>
                    <a:pt x="1514" y="1835"/>
                    <a:pt x="1551" y="1827"/>
                  </a:cubicBezTo>
                  <a:cubicBezTo>
                    <a:pt x="1562" y="1824"/>
                    <a:pt x="1572" y="1835"/>
                    <a:pt x="1583" y="1835"/>
                  </a:cubicBezTo>
                  <a:cubicBezTo>
                    <a:pt x="1593" y="1832"/>
                    <a:pt x="1599" y="1816"/>
                    <a:pt x="1609" y="1819"/>
                  </a:cubicBezTo>
                  <a:cubicBezTo>
                    <a:pt x="1631" y="1822"/>
                    <a:pt x="1644" y="1851"/>
                    <a:pt x="1665" y="1851"/>
                  </a:cubicBezTo>
                  <a:cubicBezTo>
                    <a:pt x="1681" y="1851"/>
                    <a:pt x="1694" y="1835"/>
                    <a:pt x="1702" y="1822"/>
                  </a:cubicBezTo>
                  <a:cubicBezTo>
                    <a:pt x="1705" y="1816"/>
                    <a:pt x="1689" y="1816"/>
                    <a:pt x="1689" y="1811"/>
                  </a:cubicBezTo>
                  <a:cubicBezTo>
                    <a:pt x="1697" y="1774"/>
                    <a:pt x="1713" y="1811"/>
                    <a:pt x="1723" y="1806"/>
                  </a:cubicBezTo>
                  <a:cubicBezTo>
                    <a:pt x="1731" y="1803"/>
                    <a:pt x="1731" y="1787"/>
                    <a:pt x="1739" y="1787"/>
                  </a:cubicBezTo>
                  <a:cubicBezTo>
                    <a:pt x="1779" y="1777"/>
                    <a:pt x="1869" y="1779"/>
                    <a:pt x="1903" y="1806"/>
                  </a:cubicBezTo>
                  <a:cubicBezTo>
                    <a:pt x="1911" y="1814"/>
                    <a:pt x="1909" y="1832"/>
                    <a:pt x="1919" y="1838"/>
                  </a:cubicBezTo>
                  <a:cubicBezTo>
                    <a:pt x="1935" y="1848"/>
                    <a:pt x="1954" y="1848"/>
                    <a:pt x="1972" y="1854"/>
                  </a:cubicBezTo>
                  <a:cubicBezTo>
                    <a:pt x="2006" y="1864"/>
                    <a:pt x="2038" y="1867"/>
                    <a:pt x="2070" y="1872"/>
                  </a:cubicBezTo>
                  <a:cubicBezTo>
                    <a:pt x="2083" y="1872"/>
                    <a:pt x="2096" y="1867"/>
                    <a:pt x="2110" y="1869"/>
                  </a:cubicBezTo>
                  <a:cubicBezTo>
                    <a:pt x="2115" y="1872"/>
                    <a:pt x="2126" y="1885"/>
                    <a:pt x="2123" y="1880"/>
                  </a:cubicBezTo>
                  <a:cubicBezTo>
                    <a:pt x="2091" y="1779"/>
                    <a:pt x="2118" y="1885"/>
                    <a:pt x="2073" y="1830"/>
                  </a:cubicBezTo>
                  <a:cubicBezTo>
                    <a:pt x="2062" y="1819"/>
                    <a:pt x="2083" y="1801"/>
                    <a:pt x="2081" y="1787"/>
                  </a:cubicBezTo>
                  <a:cubicBezTo>
                    <a:pt x="2073" y="1761"/>
                    <a:pt x="2046" y="1740"/>
                    <a:pt x="2041" y="1711"/>
                  </a:cubicBezTo>
                  <a:cubicBezTo>
                    <a:pt x="2033" y="1689"/>
                    <a:pt x="2194" y="1390"/>
                    <a:pt x="2216" y="1372"/>
                  </a:cubicBezTo>
                  <a:cubicBezTo>
                    <a:pt x="2263" y="1332"/>
                    <a:pt x="2292" y="1390"/>
                    <a:pt x="2300" y="1295"/>
                  </a:cubicBezTo>
                  <a:cubicBezTo>
                    <a:pt x="2300" y="1274"/>
                    <a:pt x="2247" y="1226"/>
                    <a:pt x="2245" y="1223"/>
                  </a:cubicBezTo>
                  <a:cubicBezTo>
                    <a:pt x="2231" y="1197"/>
                    <a:pt x="2292" y="1200"/>
                    <a:pt x="2284" y="1192"/>
                  </a:cubicBezTo>
                  <a:cubicBezTo>
                    <a:pt x="2242" y="1160"/>
                    <a:pt x="2165" y="1110"/>
                    <a:pt x="2141" y="1059"/>
                  </a:cubicBezTo>
                  <a:cubicBezTo>
                    <a:pt x="2136" y="1046"/>
                    <a:pt x="2147" y="1028"/>
                    <a:pt x="2141" y="1012"/>
                  </a:cubicBezTo>
                  <a:cubicBezTo>
                    <a:pt x="2134" y="993"/>
                    <a:pt x="2110" y="980"/>
                    <a:pt x="2102" y="961"/>
                  </a:cubicBezTo>
                  <a:cubicBezTo>
                    <a:pt x="2081" y="914"/>
                    <a:pt x="2136" y="824"/>
                    <a:pt x="2083" y="781"/>
                  </a:cubicBezTo>
                  <a:cubicBezTo>
                    <a:pt x="2062" y="765"/>
                    <a:pt x="2036" y="758"/>
                    <a:pt x="2012" y="755"/>
                  </a:cubicBezTo>
                  <a:cubicBezTo>
                    <a:pt x="2006" y="752"/>
                    <a:pt x="2001" y="765"/>
                    <a:pt x="1996" y="763"/>
                  </a:cubicBezTo>
                  <a:cubicBezTo>
                    <a:pt x="1919" y="734"/>
                    <a:pt x="2086" y="593"/>
                    <a:pt x="2104" y="575"/>
                  </a:cubicBezTo>
                  <a:cubicBezTo>
                    <a:pt x="2107" y="572"/>
                    <a:pt x="2112" y="567"/>
                    <a:pt x="2112" y="562"/>
                  </a:cubicBezTo>
                  <a:cubicBezTo>
                    <a:pt x="2104" y="416"/>
                    <a:pt x="1988" y="292"/>
                    <a:pt x="1940" y="157"/>
                  </a:cubicBezTo>
                  <a:cubicBezTo>
                    <a:pt x="1924" y="146"/>
                    <a:pt x="1940" y="117"/>
                    <a:pt x="1924" y="96"/>
                  </a:cubicBezTo>
                  <a:cubicBezTo>
                    <a:pt x="1877" y="27"/>
                    <a:pt x="1906" y="85"/>
                    <a:pt x="1832" y="53"/>
                  </a:cubicBezTo>
                  <a:cubicBezTo>
                    <a:pt x="1805" y="43"/>
                    <a:pt x="1824" y="8"/>
                    <a:pt x="1784" y="22"/>
                  </a:cubicBezTo>
                  <a:cubicBezTo>
                    <a:pt x="1776" y="24"/>
                    <a:pt x="1776" y="37"/>
                    <a:pt x="1768" y="43"/>
                  </a:cubicBezTo>
                  <a:cubicBezTo>
                    <a:pt x="1646" y="114"/>
                    <a:pt x="1289" y="127"/>
                    <a:pt x="1138" y="106"/>
                  </a:cubicBezTo>
                  <a:cubicBezTo>
                    <a:pt x="1091" y="157"/>
                    <a:pt x="1016" y="186"/>
                    <a:pt x="955" y="162"/>
                  </a:cubicBezTo>
                  <a:cubicBezTo>
                    <a:pt x="903" y="141"/>
                    <a:pt x="913" y="90"/>
                    <a:pt x="897" y="59"/>
                  </a:cubicBezTo>
                  <a:cubicBezTo>
                    <a:pt x="892" y="51"/>
                    <a:pt x="873" y="30"/>
                    <a:pt x="884" y="32"/>
                  </a:cubicBezTo>
                  <a:cubicBezTo>
                    <a:pt x="892" y="32"/>
                    <a:pt x="900" y="32"/>
                    <a:pt x="905" y="35"/>
                  </a:cubicBezTo>
                  <a:cubicBezTo>
                    <a:pt x="892" y="27"/>
                    <a:pt x="876" y="19"/>
                    <a:pt x="860" y="16"/>
                  </a:cubicBezTo>
                  <a:cubicBezTo>
                    <a:pt x="765" y="0"/>
                    <a:pt x="659" y="85"/>
                    <a:pt x="588" y="127"/>
                  </a:cubicBezTo>
                  <a:cubicBezTo>
                    <a:pt x="564" y="141"/>
                    <a:pt x="535" y="135"/>
                    <a:pt x="516" y="151"/>
                  </a:cubicBezTo>
                  <a:cubicBezTo>
                    <a:pt x="471" y="191"/>
                    <a:pt x="460" y="255"/>
                    <a:pt x="447" y="257"/>
                  </a:cubicBezTo>
                  <a:cubicBezTo>
                    <a:pt x="349" y="281"/>
                    <a:pt x="257" y="323"/>
                    <a:pt x="164" y="360"/>
                  </a:cubicBezTo>
                  <a:cubicBezTo>
                    <a:pt x="140" y="371"/>
                    <a:pt x="124" y="400"/>
                    <a:pt x="100" y="405"/>
                  </a:cubicBezTo>
                  <a:cubicBezTo>
                    <a:pt x="87" y="411"/>
                    <a:pt x="74" y="398"/>
                    <a:pt x="61" y="403"/>
                  </a:cubicBezTo>
                  <a:cubicBezTo>
                    <a:pt x="37" y="416"/>
                    <a:pt x="92" y="474"/>
                    <a:pt x="69" y="480"/>
                  </a:cubicBezTo>
                  <a:cubicBezTo>
                    <a:pt x="74" y="522"/>
                    <a:pt x="116" y="604"/>
                    <a:pt x="122" y="630"/>
                  </a:cubicBezTo>
                  <a:cubicBezTo>
                    <a:pt x="130" y="694"/>
                    <a:pt x="45" y="736"/>
                    <a:pt x="63" y="787"/>
                  </a:cubicBezTo>
                  <a:cubicBezTo>
                    <a:pt x="74" y="818"/>
                    <a:pt x="175" y="832"/>
                    <a:pt x="175" y="871"/>
                  </a:cubicBezTo>
                  <a:cubicBezTo>
                    <a:pt x="175" y="911"/>
                    <a:pt x="143" y="924"/>
                    <a:pt x="167" y="953"/>
                  </a:cubicBezTo>
                  <a:cubicBezTo>
                    <a:pt x="175" y="967"/>
                    <a:pt x="193" y="972"/>
                    <a:pt x="198" y="988"/>
                  </a:cubicBezTo>
                  <a:cubicBezTo>
                    <a:pt x="206" y="1001"/>
                    <a:pt x="196" y="1020"/>
                    <a:pt x="198" y="1033"/>
                  </a:cubicBezTo>
                  <a:cubicBezTo>
                    <a:pt x="201" y="1041"/>
                    <a:pt x="212" y="1038"/>
                    <a:pt x="214" y="1043"/>
                  </a:cubicBezTo>
                  <a:cubicBezTo>
                    <a:pt x="227" y="1062"/>
                    <a:pt x="196" y="1107"/>
                    <a:pt x="188" y="1123"/>
                  </a:cubicBezTo>
                  <a:cubicBezTo>
                    <a:pt x="172" y="1147"/>
                    <a:pt x="212" y="1160"/>
                    <a:pt x="220" y="1184"/>
                  </a:cubicBezTo>
                  <a:cubicBezTo>
                    <a:pt x="225" y="1197"/>
                    <a:pt x="206" y="1213"/>
                    <a:pt x="214" y="1223"/>
                  </a:cubicBezTo>
                  <a:cubicBezTo>
                    <a:pt x="225" y="1239"/>
                    <a:pt x="249" y="1234"/>
                    <a:pt x="259" y="1245"/>
                  </a:cubicBezTo>
                  <a:cubicBezTo>
                    <a:pt x="291" y="1274"/>
                    <a:pt x="286" y="1409"/>
                    <a:pt x="265" y="1459"/>
                  </a:cubicBezTo>
                  <a:close/>
                  <a:moveTo>
                    <a:pt x="0" y="461"/>
                  </a:moveTo>
                  <a:lnTo>
                    <a:pt x="2" y="461"/>
                  </a:lnTo>
                  <a:moveTo>
                    <a:pt x="2" y="461"/>
                  </a:moveTo>
                  <a:cubicBezTo>
                    <a:pt x="5" y="464"/>
                    <a:pt x="8" y="464"/>
                    <a:pt x="10" y="466"/>
                  </a:cubicBezTo>
                  <a:cubicBezTo>
                    <a:pt x="8" y="464"/>
                    <a:pt x="5" y="464"/>
                    <a:pt x="2" y="461"/>
                  </a:cubicBezTo>
                  <a:close/>
                  <a:moveTo>
                    <a:pt x="16" y="466"/>
                  </a:moveTo>
                  <a:lnTo>
                    <a:pt x="16" y="466"/>
                  </a:lnTo>
                  <a:lnTo>
                    <a:pt x="16" y="466"/>
                  </a:lnTo>
                  <a:lnTo>
                    <a:pt x="16" y="466"/>
                  </a:lnTo>
                  <a:lnTo>
                    <a:pt x="16" y="466"/>
                  </a:lnTo>
                  <a:lnTo>
                    <a:pt x="16" y="469"/>
                  </a:lnTo>
                  <a:lnTo>
                    <a:pt x="16" y="469"/>
                  </a:lnTo>
                  <a:lnTo>
                    <a:pt x="18" y="469"/>
                  </a:lnTo>
                  <a:moveTo>
                    <a:pt x="18" y="469"/>
                  </a:moveTo>
                  <a:lnTo>
                    <a:pt x="21" y="469"/>
                  </a:lnTo>
                  <a:lnTo>
                    <a:pt x="18" y="469"/>
                  </a:lnTo>
                  <a:close/>
                  <a:moveTo>
                    <a:pt x="24" y="469"/>
                  </a:moveTo>
                  <a:cubicBezTo>
                    <a:pt x="24" y="469"/>
                    <a:pt x="24" y="472"/>
                    <a:pt x="26" y="472"/>
                  </a:cubicBezTo>
                  <a:cubicBezTo>
                    <a:pt x="24" y="472"/>
                    <a:pt x="24" y="469"/>
                    <a:pt x="24" y="469"/>
                  </a:cubicBezTo>
                  <a:close/>
                  <a:moveTo>
                    <a:pt x="26" y="472"/>
                  </a:moveTo>
                  <a:lnTo>
                    <a:pt x="26" y="472"/>
                  </a:lnTo>
                  <a:lnTo>
                    <a:pt x="29" y="472"/>
                  </a:lnTo>
                  <a:lnTo>
                    <a:pt x="29" y="472"/>
                  </a:lnTo>
                  <a:moveTo>
                    <a:pt x="29" y="472"/>
                  </a:moveTo>
                  <a:cubicBezTo>
                    <a:pt x="32" y="472"/>
                    <a:pt x="32" y="472"/>
                    <a:pt x="32" y="474"/>
                  </a:cubicBezTo>
                  <a:cubicBezTo>
                    <a:pt x="32" y="472"/>
                    <a:pt x="32" y="472"/>
                    <a:pt x="29" y="472"/>
                  </a:cubicBezTo>
                  <a:close/>
                  <a:moveTo>
                    <a:pt x="32" y="474"/>
                  </a:moveTo>
                  <a:lnTo>
                    <a:pt x="34" y="474"/>
                  </a:lnTo>
                  <a:moveTo>
                    <a:pt x="34" y="474"/>
                  </a:moveTo>
                  <a:lnTo>
                    <a:pt x="37" y="474"/>
                  </a:lnTo>
                  <a:lnTo>
                    <a:pt x="34" y="474"/>
                  </a:lnTo>
                  <a:close/>
                  <a:moveTo>
                    <a:pt x="58" y="480"/>
                  </a:moveTo>
                  <a:lnTo>
                    <a:pt x="58" y="480"/>
                  </a:lnTo>
                  <a:lnTo>
                    <a:pt x="58" y="480"/>
                  </a:lnTo>
                  <a:close/>
                  <a:moveTo>
                    <a:pt x="58" y="480"/>
                  </a:moveTo>
                  <a:lnTo>
                    <a:pt x="61" y="480"/>
                  </a:lnTo>
                  <a:lnTo>
                    <a:pt x="58" y="480"/>
                  </a:lnTo>
                  <a:close/>
                  <a:moveTo>
                    <a:pt x="940" y="53"/>
                  </a:moveTo>
                  <a:cubicBezTo>
                    <a:pt x="950" y="59"/>
                    <a:pt x="961" y="64"/>
                    <a:pt x="969" y="75"/>
                  </a:cubicBezTo>
                  <a:cubicBezTo>
                    <a:pt x="971" y="77"/>
                    <a:pt x="971" y="88"/>
                    <a:pt x="966" y="85"/>
                  </a:cubicBezTo>
                  <a:cubicBezTo>
                    <a:pt x="948" y="72"/>
                    <a:pt x="942" y="61"/>
                    <a:pt x="940" y="53"/>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6" name="Norway"/>
            <p:cNvSpPr>
              <a:spLocks noEditPoints="1"/>
            </p:cNvSpPr>
            <p:nvPr/>
          </p:nvSpPr>
          <p:spPr bwMode="auto">
            <a:xfrm>
              <a:off x="3740015" y="936975"/>
              <a:ext cx="1231900" cy="2449513"/>
            </a:xfrm>
            <a:custGeom>
              <a:avLst/>
              <a:gdLst>
                <a:gd name="T0" fmla="*/ 1406 w 3420"/>
                <a:gd name="T1" fmla="*/ 345 h 6796"/>
                <a:gd name="T2" fmla="*/ 1265 w 3420"/>
                <a:gd name="T3" fmla="*/ 14 h 6796"/>
                <a:gd name="T4" fmla="*/ 2668 w 3420"/>
                <a:gd name="T5" fmla="*/ 3315 h 6796"/>
                <a:gd name="T6" fmla="*/ 2999 w 3420"/>
                <a:gd name="T7" fmla="*/ 2317 h 6796"/>
                <a:gd name="T8" fmla="*/ 2737 w 3420"/>
                <a:gd name="T9" fmla="*/ 2878 h 6796"/>
                <a:gd name="T10" fmla="*/ 2144 w 3420"/>
                <a:gd name="T11" fmla="*/ 2859 h 6796"/>
                <a:gd name="T12" fmla="*/ 1631 w 3420"/>
                <a:gd name="T13" fmla="*/ 3812 h 6796"/>
                <a:gd name="T14" fmla="*/ 1226 w 3420"/>
                <a:gd name="T15" fmla="*/ 4877 h 6796"/>
                <a:gd name="T16" fmla="*/ 1316 w 3420"/>
                <a:gd name="T17" fmla="*/ 6057 h 6796"/>
                <a:gd name="T18" fmla="*/ 1001 w 3420"/>
                <a:gd name="T19" fmla="*/ 6272 h 6796"/>
                <a:gd name="T20" fmla="*/ 948 w 3420"/>
                <a:gd name="T21" fmla="*/ 6349 h 6796"/>
                <a:gd name="T22" fmla="*/ 693 w 3420"/>
                <a:gd name="T23" fmla="*/ 6595 h 6796"/>
                <a:gd name="T24" fmla="*/ 257 w 3420"/>
                <a:gd name="T25" fmla="*/ 6751 h 6796"/>
                <a:gd name="T26" fmla="*/ 156 w 3420"/>
                <a:gd name="T27" fmla="*/ 6436 h 6796"/>
                <a:gd name="T28" fmla="*/ 48 w 3420"/>
                <a:gd name="T29" fmla="*/ 6256 h 6796"/>
                <a:gd name="T30" fmla="*/ 122 w 3420"/>
                <a:gd name="T31" fmla="*/ 6121 h 6796"/>
                <a:gd name="T32" fmla="*/ 135 w 3420"/>
                <a:gd name="T33" fmla="*/ 6047 h 6796"/>
                <a:gd name="T34" fmla="*/ 106 w 3420"/>
                <a:gd name="T35" fmla="*/ 5848 h 6796"/>
                <a:gd name="T36" fmla="*/ 270 w 3420"/>
                <a:gd name="T37" fmla="*/ 5729 h 6796"/>
                <a:gd name="T38" fmla="*/ 304 w 3420"/>
                <a:gd name="T39" fmla="*/ 5652 h 6796"/>
                <a:gd name="T40" fmla="*/ 77 w 3420"/>
                <a:gd name="T41" fmla="*/ 5538 h 6796"/>
                <a:gd name="T42" fmla="*/ 172 w 3420"/>
                <a:gd name="T43" fmla="*/ 5403 h 6796"/>
                <a:gd name="T44" fmla="*/ 228 w 3420"/>
                <a:gd name="T45" fmla="*/ 5332 h 6796"/>
                <a:gd name="T46" fmla="*/ 400 w 3420"/>
                <a:gd name="T47" fmla="*/ 5295 h 6796"/>
                <a:gd name="T48" fmla="*/ 527 w 3420"/>
                <a:gd name="T49" fmla="*/ 5194 h 6796"/>
                <a:gd name="T50" fmla="*/ 588 w 3420"/>
                <a:gd name="T51" fmla="*/ 5036 h 6796"/>
                <a:gd name="T52" fmla="*/ 715 w 3420"/>
                <a:gd name="T53" fmla="*/ 4980 h 6796"/>
                <a:gd name="T54" fmla="*/ 884 w 3420"/>
                <a:gd name="T55" fmla="*/ 4930 h 6796"/>
                <a:gd name="T56" fmla="*/ 1024 w 3420"/>
                <a:gd name="T57" fmla="*/ 4795 h 6796"/>
                <a:gd name="T58" fmla="*/ 873 w 3420"/>
                <a:gd name="T59" fmla="*/ 4720 h 6796"/>
                <a:gd name="T60" fmla="*/ 1085 w 3420"/>
                <a:gd name="T61" fmla="*/ 4551 h 6796"/>
                <a:gd name="T62" fmla="*/ 1207 w 3420"/>
                <a:gd name="T63" fmla="*/ 4334 h 6796"/>
                <a:gd name="T64" fmla="*/ 1284 w 3420"/>
                <a:gd name="T65" fmla="*/ 4128 h 6796"/>
                <a:gd name="T66" fmla="*/ 1400 w 3420"/>
                <a:gd name="T67" fmla="*/ 3913 h 6796"/>
                <a:gd name="T68" fmla="*/ 1416 w 3420"/>
                <a:gd name="T69" fmla="*/ 3664 h 6796"/>
                <a:gd name="T70" fmla="*/ 1554 w 3420"/>
                <a:gd name="T71" fmla="*/ 3548 h 6796"/>
                <a:gd name="T72" fmla="*/ 1591 w 3420"/>
                <a:gd name="T73" fmla="*/ 3400 h 6796"/>
                <a:gd name="T74" fmla="*/ 1652 w 3420"/>
                <a:gd name="T75" fmla="*/ 3278 h 6796"/>
                <a:gd name="T76" fmla="*/ 1744 w 3420"/>
                <a:gd name="T77" fmla="*/ 3204 h 6796"/>
                <a:gd name="T78" fmla="*/ 1713 w 3420"/>
                <a:gd name="T79" fmla="*/ 3106 h 6796"/>
                <a:gd name="T80" fmla="*/ 1617 w 3420"/>
                <a:gd name="T81" fmla="*/ 3066 h 6796"/>
                <a:gd name="T82" fmla="*/ 1832 w 3420"/>
                <a:gd name="T83" fmla="*/ 2984 h 6796"/>
                <a:gd name="T84" fmla="*/ 1755 w 3420"/>
                <a:gd name="T85" fmla="*/ 2844 h 6796"/>
                <a:gd name="T86" fmla="*/ 1964 w 3420"/>
                <a:gd name="T87" fmla="*/ 2711 h 6796"/>
                <a:gd name="T88" fmla="*/ 2136 w 3420"/>
                <a:gd name="T89" fmla="*/ 2738 h 6796"/>
                <a:gd name="T90" fmla="*/ 2316 w 3420"/>
                <a:gd name="T91" fmla="*/ 2555 h 6796"/>
                <a:gd name="T92" fmla="*/ 2449 w 3420"/>
                <a:gd name="T93" fmla="*/ 2444 h 6796"/>
                <a:gd name="T94" fmla="*/ 2541 w 3420"/>
                <a:gd name="T95" fmla="*/ 2110 h 6796"/>
                <a:gd name="T96" fmla="*/ 2777 w 3420"/>
                <a:gd name="T97" fmla="*/ 2060 h 6796"/>
                <a:gd name="T98" fmla="*/ 2864 w 3420"/>
                <a:gd name="T99" fmla="*/ 1978 h 6796"/>
                <a:gd name="T100" fmla="*/ 3010 w 3420"/>
                <a:gd name="T101" fmla="*/ 2026 h 6796"/>
                <a:gd name="T102" fmla="*/ 3253 w 3420"/>
                <a:gd name="T103" fmla="*/ 2243 h 6796"/>
                <a:gd name="T104" fmla="*/ 3290 w 3420"/>
                <a:gd name="T105" fmla="*/ 2298 h 6796"/>
                <a:gd name="T106" fmla="*/ 2232 w 3420"/>
                <a:gd name="T107" fmla="*/ 2857 h 6796"/>
                <a:gd name="T108" fmla="*/ 2327 w 3420"/>
                <a:gd name="T109" fmla="*/ 2232 h 6796"/>
                <a:gd name="T110" fmla="*/ 2311 w 3420"/>
                <a:gd name="T111" fmla="*/ 2253 h 6796"/>
                <a:gd name="T112" fmla="*/ 2083 w 3420"/>
                <a:gd name="T113" fmla="*/ 2518 h 6796"/>
                <a:gd name="T114" fmla="*/ 1363 w 3420"/>
                <a:gd name="T115" fmla="*/ 3241 h 6796"/>
                <a:gd name="T116" fmla="*/ 257 w 3420"/>
                <a:gd name="T117" fmla="*/ 5245 h 6796"/>
                <a:gd name="T118" fmla="*/ 87 w 3420"/>
                <a:gd name="T119" fmla="*/ 6063 h 6796"/>
                <a:gd name="T120" fmla="*/ 2213 w 3420"/>
                <a:gd name="T121" fmla="*/ 2852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0" h="6796">
                  <a:moveTo>
                    <a:pt x="2213" y="2852"/>
                  </a:moveTo>
                  <a:lnTo>
                    <a:pt x="2213" y="2852"/>
                  </a:lnTo>
                  <a:moveTo>
                    <a:pt x="1519" y="0"/>
                  </a:moveTo>
                  <a:lnTo>
                    <a:pt x="1519" y="11"/>
                  </a:lnTo>
                  <a:cubicBezTo>
                    <a:pt x="1509" y="22"/>
                    <a:pt x="1485" y="6"/>
                    <a:pt x="1477" y="16"/>
                  </a:cubicBezTo>
                  <a:cubicBezTo>
                    <a:pt x="1445" y="53"/>
                    <a:pt x="1472" y="69"/>
                    <a:pt x="1472" y="104"/>
                  </a:cubicBezTo>
                  <a:cubicBezTo>
                    <a:pt x="1472" y="125"/>
                    <a:pt x="1474" y="151"/>
                    <a:pt x="1466" y="172"/>
                  </a:cubicBezTo>
                  <a:cubicBezTo>
                    <a:pt x="1464" y="178"/>
                    <a:pt x="1445" y="167"/>
                    <a:pt x="1445" y="175"/>
                  </a:cubicBezTo>
                  <a:cubicBezTo>
                    <a:pt x="1448" y="186"/>
                    <a:pt x="1466" y="188"/>
                    <a:pt x="1466" y="202"/>
                  </a:cubicBezTo>
                  <a:cubicBezTo>
                    <a:pt x="1469" y="225"/>
                    <a:pt x="1435" y="244"/>
                    <a:pt x="1443" y="268"/>
                  </a:cubicBezTo>
                  <a:cubicBezTo>
                    <a:pt x="1451" y="289"/>
                    <a:pt x="1501" y="292"/>
                    <a:pt x="1456" y="329"/>
                  </a:cubicBezTo>
                  <a:cubicBezTo>
                    <a:pt x="1443" y="339"/>
                    <a:pt x="1421" y="353"/>
                    <a:pt x="1406" y="345"/>
                  </a:cubicBezTo>
                  <a:cubicBezTo>
                    <a:pt x="1392" y="339"/>
                    <a:pt x="1406" y="313"/>
                    <a:pt x="1395" y="300"/>
                  </a:cubicBezTo>
                  <a:cubicBezTo>
                    <a:pt x="1347" y="220"/>
                    <a:pt x="1382" y="400"/>
                    <a:pt x="1326" y="244"/>
                  </a:cubicBezTo>
                  <a:cubicBezTo>
                    <a:pt x="1316" y="215"/>
                    <a:pt x="1376" y="207"/>
                    <a:pt x="1403" y="196"/>
                  </a:cubicBezTo>
                  <a:cubicBezTo>
                    <a:pt x="1411" y="194"/>
                    <a:pt x="1390" y="207"/>
                    <a:pt x="1382" y="204"/>
                  </a:cubicBezTo>
                  <a:cubicBezTo>
                    <a:pt x="1371" y="199"/>
                    <a:pt x="1374" y="172"/>
                    <a:pt x="1361" y="172"/>
                  </a:cubicBezTo>
                  <a:cubicBezTo>
                    <a:pt x="1339" y="172"/>
                    <a:pt x="1329" y="199"/>
                    <a:pt x="1310" y="204"/>
                  </a:cubicBezTo>
                  <a:cubicBezTo>
                    <a:pt x="1289" y="210"/>
                    <a:pt x="1289" y="172"/>
                    <a:pt x="1281" y="167"/>
                  </a:cubicBezTo>
                  <a:cubicBezTo>
                    <a:pt x="1268" y="159"/>
                    <a:pt x="1249" y="162"/>
                    <a:pt x="1236" y="154"/>
                  </a:cubicBezTo>
                  <a:cubicBezTo>
                    <a:pt x="1212" y="138"/>
                    <a:pt x="1186" y="51"/>
                    <a:pt x="1183" y="32"/>
                  </a:cubicBezTo>
                  <a:cubicBezTo>
                    <a:pt x="1181" y="16"/>
                    <a:pt x="1210" y="8"/>
                    <a:pt x="1226" y="11"/>
                  </a:cubicBezTo>
                  <a:cubicBezTo>
                    <a:pt x="1252" y="16"/>
                    <a:pt x="1226" y="35"/>
                    <a:pt x="1231" y="45"/>
                  </a:cubicBezTo>
                  <a:cubicBezTo>
                    <a:pt x="1241" y="59"/>
                    <a:pt x="1247" y="14"/>
                    <a:pt x="1265" y="14"/>
                  </a:cubicBezTo>
                  <a:cubicBezTo>
                    <a:pt x="1316" y="16"/>
                    <a:pt x="1324" y="24"/>
                    <a:pt x="1363" y="51"/>
                  </a:cubicBezTo>
                  <a:cubicBezTo>
                    <a:pt x="1366" y="53"/>
                    <a:pt x="1358" y="43"/>
                    <a:pt x="1361" y="40"/>
                  </a:cubicBezTo>
                  <a:cubicBezTo>
                    <a:pt x="1366" y="27"/>
                    <a:pt x="1347" y="14"/>
                    <a:pt x="1334" y="8"/>
                  </a:cubicBezTo>
                  <a:cubicBezTo>
                    <a:pt x="1321" y="3"/>
                    <a:pt x="1308" y="3"/>
                    <a:pt x="1292" y="0"/>
                  </a:cubicBezTo>
                  <a:moveTo>
                    <a:pt x="1885" y="0"/>
                  </a:moveTo>
                  <a:cubicBezTo>
                    <a:pt x="1874" y="24"/>
                    <a:pt x="1866" y="53"/>
                    <a:pt x="1848" y="45"/>
                  </a:cubicBezTo>
                  <a:cubicBezTo>
                    <a:pt x="1842" y="40"/>
                    <a:pt x="1840" y="22"/>
                    <a:pt x="1842" y="0"/>
                  </a:cubicBezTo>
                  <a:moveTo>
                    <a:pt x="2239" y="2859"/>
                  </a:moveTo>
                  <a:cubicBezTo>
                    <a:pt x="2242" y="2859"/>
                    <a:pt x="2242" y="2859"/>
                    <a:pt x="2242" y="2862"/>
                  </a:cubicBezTo>
                  <a:moveTo>
                    <a:pt x="2671" y="3312"/>
                  </a:moveTo>
                  <a:lnTo>
                    <a:pt x="2668" y="3312"/>
                  </a:lnTo>
                  <a:moveTo>
                    <a:pt x="2668" y="3315"/>
                  </a:moveTo>
                  <a:lnTo>
                    <a:pt x="2668" y="3315"/>
                  </a:lnTo>
                  <a:moveTo>
                    <a:pt x="3367" y="2311"/>
                  </a:moveTo>
                  <a:cubicBezTo>
                    <a:pt x="3383" y="2333"/>
                    <a:pt x="3420" y="2383"/>
                    <a:pt x="3388" y="2394"/>
                  </a:cubicBezTo>
                  <a:cubicBezTo>
                    <a:pt x="3357" y="2404"/>
                    <a:pt x="3275" y="2362"/>
                    <a:pt x="3301" y="2386"/>
                  </a:cubicBezTo>
                  <a:cubicBezTo>
                    <a:pt x="3351" y="2428"/>
                    <a:pt x="3251" y="2489"/>
                    <a:pt x="3237" y="2521"/>
                  </a:cubicBezTo>
                  <a:cubicBezTo>
                    <a:pt x="3237" y="2523"/>
                    <a:pt x="3269" y="2637"/>
                    <a:pt x="3232" y="2624"/>
                  </a:cubicBezTo>
                  <a:cubicBezTo>
                    <a:pt x="3132" y="2584"/>
                    <a:pt x="3251" y="2518"/>
                    <a:pt x="3216" y="2460"/>
                  </a:cubicBezTo>
                  <a:cubicBezTo>
                    <a:pt x="3163" y="2367"/>
                    <a:pt x="3081" y="2401"/>
                    <a:pt x="3012" y="2327"/>
                  </a:cubicBezTo>
                  <a:lnTo>
                    <a:pt x="3010" y="2314"/>
                  </a:lnTo>
                  <a:cubicBezTo>
                    <a:pt x="3007" y="2314"/>
                    <a:pt x="3005" y="2314"/>
                    <a:pt x="3002" y="2317"/>
                  </a:cubicBezTo>
                  <a:cubicBezTo>
                    <a:pt x="3002" y="2314"/>
                    <a:pt x="2999" y="2314"/>
                    <a:pt x="2999" y="2311"/>
                  </a:cubicBezTo>
                  <a:lnTo>
                    <a:pt x="2999" y="2317"/>
                  </a:lnTo>
                  <a:cubicBezTo>
                    <a:pt x="2946" y="2327"/>
                    <a:pt x="2957" y="2388"/>
                    <a:pt x="2912" y="2401"/>
                  </a:cubicBezTo>
                  <a:cubicBezTo>
                    <a:pt x="2872" y="2412"/>
                    <a:pt x="2888" y="2356"/>
                    <a:pt x="2843" y="2407"/>
                  </a:cubicBezTo>
                  <a:cubicBezTo>
                    <a:pt x="2838" y="2415"/>
                    <a:pt x="2843" y="2428"/>
                    <a:pt x="2840" y="2439"/>
                  </a:cubicBezTo>
                  <a:cubicBezTo>
                    <a:pt x="2838" y="2441"/>
                    <a:pt x="2809" y="2497"/>
                    <a:pt x="2809" y="2499"/>
                  </a:cubicBezTo>
                  <a:cubicBezTo>
                    <a:pt x="2801" y="2521"/>
                    <a:pt x="2817" y="2589"/>
                    <a:pt x="2819" y="2608"/>
                  </a:cubicBezTo>
                  <a:cubicBezTo>
                    <a:pt x="2819" y="2616"/>
                    <a:pt x="2814" y="2621"/>
                    <a:pt x="2814" y="2629"/>
                  </a:cubicBezTo>
                  <a:cubicBezTo>
                    <a:pt x="2814" y="2645"/>
                    <a:pt x="2817" y="2658"/>
                    <a:pt x="2819" y="2674"/>
                  </a:cubicBezTo>
                  <a:cubicBezTo>
                    <a:pt x="2827" y="2695"/>
                    <a:pt x="2846" y="2711"/>
                    <a:pt x="2848" y="2732"/>
                  </a:cubicBezTo>
                  <a:cubicBezTo>
                    <a:pt x="2862" y="2825"/>
                    <a:pt x="2838" y="2762"/>
                    <a:pt x="2806" y="2791"/>
                  </a:cubicBezTo>
                  <a:cubicBezTo>
                    <a:pt x="2769" y="2828"/>
                    <a:pt x="2803" y="2838"/>
                    <a:pt x="2793" y="2883"/>
                  </a:cubicBezTo>
                  <a:cubicBezTo>
                    <a:pt x="2790" y="2894"/>
                    <a:pt x="2780" y="2899"/>
                    <a:pt x="2777" y="2910"/>
                  </a:cubicBezTo>
                  <a:cubicBezTo>
                    <a:pt x="2777" y="2912"/>
                    <a:pt x="2742" y="2881"/>
                    <a:pt x="2737" y="2878"/>
                  </a:cubicBezTo>
                  <a:cubicBezTo>
                    <a:pt x="2729" y="2873"/>
                    <a:pt x="2631" y="2838"/>
                    <a:pt x="2623" y="2849"/>
                  </a:cubicBezTo>
                  <a:cubicBezTo>
                    <a:pt x="2613" y="2859"/>
                    <a:pt x="2621" y="2881"/>
                    <a:pt x="2613" y="2891"/>
                  </a:cubicBezTo>
                  <a:cubicBezTo>
                    <a:pt x="2581" y="2947"/>
                    <a:pt x="2539" y="2912"/>
                    <a:pt x="2494" y="2920"/>
                  </a:cubicBezTo>
                  <a:cubicBezTo>
                    <a:pt x="2480" y="2920"/>
                    <a:pt x="2462" y="2934"/>
                    <a:pt x="2451" y="2926"/>
                  </a:cubicBezTo>
                  <a:cubicBezTo>
                    <a:pt x="2438" y="2915"/>
                    <a:pt x="2443" y="2894"/>
                    <a:pt x="2435" y="2881"/>
                  </a:cubicBezTo>
                  <a:cubicBezTo>
                    <a:pt x="2417" y="2849"/>
                    <a:pt x="2356" y="2767"/>
                    <a:pt x="2324" y="2748"/>
                  </a:cubicBezTo>
                  <a:cubicBezTo>
                    <a:pt x="2218" y="2687"/>
                    <a:pt x="2266" y="2846"/>
                    <a:pt x="2266" y="2846"/>
                  </a:cubicBezTo>
                  <a:cubicBezTo>
                    <a:pt x="2250" y="2849"/>
                    <a:pt x="2237" y="2830"/>
                    <a:pt x="2221" y="2830"/>
                  </a:cubicBezTo>
                  <a:cubicBezTo>
                    <a:pt x="2213" y="2830"/>
                    <a:pt x="2200" y="2838"/>
                    <a:pt x="2202" y="2844"/>
                  </a:cubicBezTo>
                  <a:cubicBezTo>
                    <a:pt x="2205" y="2846"/>
                    <a:pt x="2208" y="2849"/>
                    <a:pt x="2210" y="2849"/>
                  </a:cubicBezTo>
                  <a:lnTo>
                    <a:pt x="2205" y="2849"/>
                  </a:lnTo>
                  <a:cubicBezTo>
                    <a:pt x="2184" y="2854"/>
                    <a:pt x="2155" y="2841"/>
                    <a:pt x="2144" y="2859"/>
                  </a:cubicBezTo>
                  <a:cubicBezTo>
                    <a:pt x="2136" y="2873"/>
                    <a:pt x="2171" y="2881"/>
                    <a:pt x="2179" y="2894"/>
                  </a:cubicBezTo>
                  <a:cubicBezTo>
                    <a:pt x="2187" y="2910"/>
                    <a:pt x="2192" y="2928"/>
                    <a:pt x="2192" y="2947"/>
                  </a:cubicBezTo>
                  <a:cubicBezTo>
                    <a:pt x="2192" y="2979"/>
                    <a:pt x="2147" y="3002"/>
                    <a:pt x="2155" y="3034"/>
                  </a:cubicBezTo>
                  <a:cubicBezTo>
                    <a:pt x="2157" y="3058"/>
                    <a:pt x="2250" y="3053"/>
                    <a:pt x="2163" y="3108"/>
                  </a:cubicBezTo>
                  <a:cubicBezTo>
                    <a:pt x="2139" y="3124"/>
                    <a:pt x="1956" y="3034"/>
                    <a:pt x="1919" y="3082"/>
                  </a:cubicBezTo>
                  <a:cubicBezTo>
                    <a:pt x="1903" y="3103"/>
                    <a:pt x="1969" y="3254"/>
                    <a:pt x="1916" y="3275"/>
                  </a:cubicBezTo>
                  <a:lnTo>
                    <a:pt x="1832" y="3238"/>
                  </a:lnTo>
                  <a:cubicBezTo>
                    <a:pt x="1816" y="3238"/>
                    <a:pt x="1766" y="3331"/>
                    <a:pt x="1763" y="3352"/>
                  </a:cubicBezTo>
                  <a:cubicBezTo>
                    <a:pt x="1758" y="3381"/>
                    <a:pt x="1758" y="3418"/>
                    <a:pt x="1736" y="3445"/>
                  </a:cubicBezTo>
                  <a:cubicBezTo>
                    <a:pt x="1721" y="3463"/>
                    <a:pt x="1691" y="3434"/>
                    <a:pt x="1699" y="3482"/>
                  </a:cubicBezTo>
                  <a:cubicBezTo>
                    <a:pt x="1710" y="3540"/>
                    <a:pt x="1779" y="3545"/>
                    <a:pt x="1750" y="3617"/>
                  </a:cubicBezTo>
                  <a:cubicBezTo>
                    <a:pt x="1734" y="3662"/>
                    <a:pt x="1646" y="3765"/>
                    <a:pt x="1631" y="3812"/>
                  </a:cubicBezTo>
                  <a:cubicBezTo>
                    <a:pt x="1625" y="3836"/>
                    <a:pt x="1660" y="3857"/>
                    <a:pt x="1652" y="3881"/>
                  </a:cubicBezTo>
                  <a:lnTo>
                    <a:pt x="1594" y="3932"/>
                  </a:lnTo>
                  <a:cubicBezTo>
                    <a:pt x="1572" y="3942"/>
                    <a:pt x="1530" y="3918"/>
                    <a:pt x="1519" y="3942"/>
                  </a:cubicBezTo>
                  <a:lnTo>
                    <a:pt x="1546" y="4045"/>
                  </a:lnTo>
                  <a:cubicBezTo>
                    <a:pt x="1546" y="4045"/>
                    <a:pt x="1533" y="4125"/>
                    <a:pt x="1533" y="4128"/>
                  </a:cubicBezTo>
                  <a:lnTo>
                    <a:pt x="1541" y="4225"/>
                  </a:lnTo>
                  <a:cubicBezTo>
                    <a:pt x="1538" y="4236"/>
                    <a:pt x="1525" y="4239"/>
                    <a:pt x="1522" y="4249"/>
                  </a:cubicBezTo>
                  <a:cubicBezTo>
                    <a:pt x="1498" y="4321"/>
                    <a:pt x="1461" y="4395"/>
                    <a:pt x="1437" y="4469"/>
                  </a:cubicBezTo>
                  <a:cubicBezTo>
                    <a:pt x="1421" y="4517"/>
                    <a:pt x="1533" y="4490"/>
                    <a:pt x="1514" y="4620"/>
                  </a:cubicBezTo>
                  <a:cubicBezTo>
                    <a:pt x="1496" y="4744"/>
                    <a:pt x="1424" y="4620"/>
                    <a:pt x="1316" y="4689"/>
                  </a:cubicBezTo>
                  <a:cubicBezTo>
                    <a:pt x="1281" y="4710"/>
                    <a:pt x="1223" y="4800"/>
                    <a:pt x="1215" y="4842"/>
                  </a:cubicBezTo>
                  <a:cubicBezTo>
                    <a:pt x="1212" y="4855"/>
                    <a:pt x="1228" y="4866"/>
                    <a:pt x="1226" y="4877"/>
                  </a:cubicBezTo>
                  <a:cubicBezTo>
                    <a:pt x="1223" y="4906"/>
                    <a:pt x="1186" y="4924"/>
                    <a:pt x="1186" y="4953"/>
                  </a:cubicBezTo>
                  <a:cubicBezTo>
                    <a:pt x="1186" y="5274"/>
                    <a:pt x="1226" y="4718"/>
                    <a:pt x="1226" y="5038"/>
                  </a:cubicBezTo>
                  <a:cubicBezTo>
                    <a:pt x="1226" y="5054"/>
                    <a:pt x="1207" y="5065"/>
                    <a:pt x="1207" y="5081"/>
                  </a:cubicBezTo>
                  <a:cubicBezTo>
                    <a:pt x="1204" y="5099"/>
                    <a:pt x="1215" y="5115"/>
                    <a:pt x="1218" y="5133"/>
                  </a:cubicBezTo>
                  <a:cubicBezTo>
                    <a:pt x="1218" y="5149"/>
                    <a:pt x="1204" y="5168"/>
                    <a:pt x="1207" y="5184"/>
                  </a:cubicBezTo>
                  <a:cubicBezTo>
                    <a:pt x="1210" y="5223"/>
                    <a:pt x="1252" y="5258"/>
                    <a:pt x="1257" y="5298"/>
                  </a:cubicBezTo>
                  <a:cubicBezTo>
                    <a:pt x="1263" y="5356"/>
                    <a:pt x="1220" y="5430"/>
                    <a:pt x="1234" y="5486"/>
                  </a:cubicBezTo>
                  <a:cubicBezTo>
                    <a:pt x="1249" y="5546"/>
                    <a:pt x="1350" y="5541"/>
                    <a:pt x="1361" y="5607"/>
                  </a:cubicBezTo>
                  <a:lnTo>
                    <a:pt x="1331" y="5713"/>
                  </a:lnTo>
                  <a:cubicBezTo>
                    <a:pt x="1310" y="5732"/>
                    <a:pt x="1257" y="5719"/>
                    <a:pt x="1260" y="5745"/>
                  </a:cubicBezTo>
                  <a:cubicBezTo>
                    <a:pt x="1273" y="5859"/>
                    <a:pt x="1342" y="5830"/>
                    <a:pt x="1313" y="5981"/>
                  </a:cubicBezTo>
                  <a:lnTo>
                    <a:pt x="1316" y="6057"/>
                  </a:lnTo>
                  <a:cubicBezTo>
                    <a:pt x="1292" y="6118"/>
                    <a:pt x="1207" y="6124"/>
                    <a:pt x="1202" y="6142"/>
                  </a:cubicBezTo>
                  <a:cubicBezTo>
                    <a:pt x="1199" y="6147"/>
                    <a:pt x="1212" y="6150"/>
                    <a:pt x="1212" y="6158"/>
                  </a:cubicBezTo>
                  <a:cubicBezTo>
                    <a:pt x="1218" y="6169"/>
                    <a:pt x="1223" y="6182"/>
                    <a:pt x="1218" y="6192"/>
                  </a:cubicBezTo>
                  <a:cubicBezTo>
                    <a:pt x="1210" y="6208"/>
                    <a:pt x="1183" y="6211"/>
                    <a:pt x="1178" y="6229"/>
                  </a:cubicBezTo>
                  <a:cubicBezTo>
                    <a:pt x="1162" y="6277"/>
                    <a:pt x="1236" y="6383"/>
                    <a:pt x="1178" y="6465"/>
                  </a:cubicBezTo>
                  <a:cubicBezTo>
                    <a:pt x="1154" y="6499"/>
                    <a:pt x="1143" y="6473"/>
                    <a:pt x="1136" y="6447"/>
                  </a:cubicBezTo>
                  <a:cubicBezTo>
                    <a:pt x="1138" y="6447"/>
                    <a:pt x="1138" y="6447"/>
                    <a:pt x="1141" y="6444"/>
                  </a:cubicBezTo>
                  <a:cubicBezTo>
                    <a:pt x="1151" y="6436"/>
                    <a:pt x="1136" y="6415"/>
                    <a:pt x="1128" y="6404"/>
                  </a:cubicBezTo>
                  <a:cubicBezTo>
                    <a:pt x="1072" y="6317"/>
                    <a:pt x="1101" y="6447"/>
                    <a:pt x="1014" y="6364"/>
                  </a:cubicBezTo>
                  <a:cubicBezTo>
                    <a:pt x="1006" y="6356"/>
                    <a:pt x="1022" y="6341"/>
                    <a:pt x="1022" y="6330"/>
                  </a:cubicBezTo>
                  <a:cubicBezTo>
                    <a:pt x="1022" y="6314"/>
                    <a:pt x="1006" y="6330"/>
                    <a:pt x="1006" y="6330"/>
                  </a:cubicBezTo>
                  <a:cubicBezTo>
                    <a:pt x="990" y="6306"/>
                    <a:pt x="995" y="6266"/>
                    <a:pt x="1001" y="6272"/>
                  </a:cubicBezTo>
                  <a:cubicBezTo>
                    <a:pt x="1001" y="6266"/>
                    <a:pt x="998" y="6264"/>
                    <a:pt x="998" y="6261"/>
                  </a:cubicBezTo>
                  <a:cubicBezTo>
                    <a:pt x="993" y="6235"/>
                    <a:pt x="985" y="6211"/>
                    <a:pt x="979" y="6184"/>
                  </a:cubicBezTo>
                  <a:cubicBezTo>
                    <a:pt x="977" y="6169"/>
                    <a:pt x="1001" y="6134"/>
                    <a:pt x="982" y="6134"/>
                  </a:cubicBezTo>
                  <a:cubicBezTo>
                    <a:pt x="916" y="6134"/>
                    <a:pt x="1030" y="6216"/>
                    <a:pt x="963" y="6261"/>
                  </a:cubicBezTo>
                  <a:cubicBezTo>
                    <a:pt x="961" y="6261"/>
                    <a:pt x="958" y="6259"/>
                    <a:pt x="958" y="6256"/>
                  </a:cubicBezTo>
                  <a:cubicBezTo>
                    <a:pt x="956" y="6240"/>
                    <a:pt x="963" y="6221"/>
                    <a:pt x="958" y="6208"/>
                  </a:cubicBezTo>
                  <a:cubicBezTo>
                    <a:pt x="950" y="6195"/>
                    <a:pt x="924" y="6171"/>
                    <a:pt x="921" y="6184"/>
                  </a:cubicBezTo>
                  <a:cubicBezTo>
                    <a:pt x="918" y="6206"/>
                    <a:pt x="945" y="6219"/>
                    <a:pt x="953" y="6237"/>
                  </a:cubicBezTo>
                  <a:cubicBezTo>
                    <a:pt x="958" y="6248"/>
                    <a:pt x="942" y="6272"/>
                    <a:pt x="948" y="6285"/>
                  </a:cubicBezTo>
                  <a:cubicBezTo>
                    <a:pt x="969" y="6341"/>
                    <a:pt x="985" y="6311"/>
                    <a:pt x="969" y="6349"/>
                  </a:cubicBezTo>
                  <a:cubicBezTo>
                    <a:pt x="969" y="6351"/>
                    <a:pt x="969" y="6359"/>
                    <a:pt x="963" y="6359"/>
                  </a:cubicBezTo>
                  <a:cubicBezTo>
                    <a:pt x="958" y="6359"/>
                    <a:pt x="953" y="6343"/>
                    <a:pt x="948" y="6349"/>
                  </a:cubicBezTo>
                  <a:cubicBezTo>
                    <a:pt x="929" y="6383"/>
                    <a:pt x="953" y="6428"/>
                    <a:pt x="932" y="6428"/>
                  </a:cubicBezTo>
                  <a:cubicBezTo>
                    <a:pt x="921" y="6428"/>
                    <a:pt x="934" y="6394"/>
                    <a:pt x="926" y="6399"/>
                  </a:cubicBezTo>
                  <a:cubicBezTo>
                    <a:pt x="881" y="6428"/>
                    <a:pt x="966" y="6457"/>
                    <a:pt x="855" y="6457"/>
                  </a:cubicBezTo>
                  <a:cubicBezTo>
                    <a:pt x="842" y="6457"/>
                    <a:pt x="855" y="6431"/>
                    <a:pt x="844" y="6423"/>
                  </a:cubicBezTo>
                  <a:cubicBezTo>
                    <a:pt x="831" y="6415"/>
                    <a:pt x="807" y="6386"/>
                    <a:pt x="799" y="6399"/>
                  </a:cubicBezTo>
                  <a:cubicBezTo>
                    <a:pt x="791" y="6417"/>
                    <a:pt x="826" y="6428"/>
                    <a:pt x="834" y="6447"/>
                  </a:cubicBezTo>
                  <a:cubicBezTo>
                    <a:pt x="836" y="6454"/>
                    <a:pt x="765" y="6460"/>
                    <a:pt x="757" y="6486"/>
                  </a:cubicBezTo>
                  <a:cubicBezTo>
                    <a:pt x="754" y="6497"/>
                    <a:pt x="783" y="6507"/>
                    <a:pt x="776" y="6515"/>
                  </a:cubicBezTo>
                  <a:cubicBezTo>
                    <a:pt x="762" y="6531"/>
                    <a:pt x="728" y="6518"/>
                    <a:pt x="715" y="6531"/>
                  </a:cubicBezTo>
                  <a:cubicBezTo>
                    <a:pt x="707" y="6542"/>
                    <a:pt x="741" y="6544"/>
                    <a:pt x="738" y="6555"/>
                  </a:cubicBezTo>
                  <a:cubicBezTo>
                    <a:pt x="723" y="6664"/>
                    <a:pt x="701" y="6523"/>
                    <a:pt x="688" y="6579"/>
                  </a:cubicBezTo>
                  <a:cubicBezTo>
                    <a:pt x="686" y="6584"/>
                    <a:pt x="696" y="6589"/>
                    <a:pt x="693" y="6595"/>
                  </a:cubicBezTo>
                  <a:cubicBezTo>
                    <a:pt x="680" y="6613"/>
                    <a:pt x="611" y="6695"/>
                    <a:pt x="609" y="6698"/>
                  </a:cubicBezTo>
                  <a:cubicBezTo>
                    <a:pt x="603" y="6703"/>
                    <a:pt x="596" y="6687"/>
                    <a:pt x="590" y="6693"/>
                  </a:cubicBezTo>
                  <a:cubicBezTo>
                    <a:pt x="574" y="6706"/>
                    <a:pt x="577" y="6740"/>
                    <a:pt x="556" y="6743"/>
                  </a:cubicBezTo>
                  <a:cubicBezTo>
                    <a:pt x="540" y="6748"/>
                    <a:pt x="537" y="6703"/>
                    <a:pt x="519" y="6709"/>
                  </a:cubicBezTo>
                  <a:cubicBezTo>
                    <a:pt x="500" y="6714"/>
                    <a:pt x="508" y="6748"/>
                    <a:pt x="495" y="6759"/>
                  </a:cubicBezTo>
                  <a:cubicBezTo>
                    <a:pt x="484" y="6767"/>
                    <a:pt x="466" y="6754"/>
                    <a:pt x="455" y="6759"/>
                  </a:cubicBezTo>
                  <a:cubicBezTo>
                    <a:pt x="447" y="6762"/>
                    <a:pt x="445" y="6772"/>
                    <a:pt x="437" y="6775"/>
                  </a:cubicBezTo>
                  <a:cubicBezTo>
                    <a:pt x="410" y="6791"/>
                    <a:pt x="418" y="6767"/>
                    <a:pt x="381" y="6767"/>
                  </a:cubicBezTo>
                  <a:cubicBezTo>
                    <a:pt x="363" y="6767"/>
                    <a:pt x="341" y="6796"/>
                    <a:pt x="331" y="6783"/>
                  </a:cubicBezTo>
                  <a:cubicBezTo>
                    <a:pt x="320" y="6769"/>
                    <a:pt x="365" y="6759"/>
                    <a:pt x="360" y="6743"/>
                  </a:cubicBezTo>
                  <a:cubicBezTo>
                    <a:pt x="352" y="6730"/>
                    <a:pt x="336" y="6764"/>
                    <a:pt x="320" y="6764"/>
                  </a:cubicBezTo>
                  <a:cubicBezTo>
                    <a:pt x="299" y="6767"/>
                    <a:pt x="278" y="6759"/>
                    <a:pt x="257" y="6751"/>
                  </a:cubicBezTo>
                  <a:cubicBezTo>
                    <a:pt x="212" y="6730"/>
                    <a:pt x="299" y="6701"/>
                    <a:pt x="307" y="6682"/>
                  </a:cubicBezTo>
                  <a:cubicBezTo>
                    <a:pt x="310" y="6672"/>
                    <a:pt x="291" y="6661"/>
                    <a:pt x="280" y="6664"/>
                  </a:cubicBezTo>
                  <a:cubicBezTo>
                    <a:pt x="270" y="6666"/>
                    <a:pt x="273" y="6690"/>
                    <a:pt x="259" y="6693"/>
                  </a:cubicBezTo>
                  <a:cubicBezTo>
                    <a:pt x="243" y="6695"/>
                    <a:pt x="228" y="6685"/>
                    <a:pt x="212" y="6677"/>
                  </a:cubicBezTo>
                  <a:cubicBezTo>
                    <a:pt x="180" y="6664"/>
                    <a:pt x="161" y="6616"/>
                    <a:pt x="145" y="6605"/>
                  </a:cubicBezTo>
                  <a:cubicBezTo>
                    <a:pt x="138" y="6597"/>
                    <a:pt x="122" y="6603"/>
                    <a:pt x="111" y="6597"/>
                  </a:cubicBezTo>
                  <a:cubicBezTo>
                    <a:pt x="93" y="6587"/>
                    <a:pt x="61" y="6518"/>
                    <a:pt x="63" y="6499"/>
                  </a:cubicBezTo>
                  <a:cubicBezTo>
                    <a:pt x="63" y="6484"/>
                    <a:pt x="82" y="6473"/>
                    <a:pt x="87" y="6454"/>
                  </a:cubicBezTo>
                  <a:cubicBezTo>
                    <a:pt x="90" y="6439"/>
                    <a:pt x="69" y="6399"/>
                    <a:pt x="87" y="6404"/>
                  </a:cubicBezTo>
                  <a:cubicBezTo>
                    <a:pt x="108" y="6409"/>
                    <a:pt x="93" y="6454"/>
                    <a:pt x="114" y="6462"/>
                  </a:cubicBezTo>
                  <a:cubicBezTo>
                    <a:pt x="124" y="6470"/>
                    <a:pt x="127" y="6436"/>
                    <a:pt x="140" y="6431"/>
                  </a:cubicBezTo>
                  <a:cubicBezTo>
                    <a:pt x="145" y="6425"/>
                    <a:pt x="151" y="6431"/>
                    <a:pt x="156" y="6436"/>
                  </a:cubicBezTo>
                  <a:cubicBezTo>
                    <a:pt x="151" y="6423"/>
                    <a:pt x="148" y="6409"/>
                    <a:pt x="143" y="6396"/>
                  </a:cubicBezTo>
                  <a:cubicBezTo>
                    <a:pt x="140" y="6378"/>
                    <a:pt x="180" y="6383"/>
                    <a:pt x="190" y="6370"/>
                  </a:cubicBezTo>
                  <a:cubicBezTo>
                    <a:pt x="196" y="6364"/>
                    <a:pt x="167" y="6370"/>
                    <a:pt x="169" y="6362"/>
                  </a:cubicBezTo>
                  <a:cubicBezTo>
                    <a:pt x="175" y="6349"/>
                    <a:pt x="188" y="6341"/>
                    <a:pt x="201" y="6335"/>
                  </a:cubicBezTo>
                  <a:cubicBezTo>
                    <a:pt x="217" y="6325"/>
                    <a:pt x="249" y="6333"/>
                    <a:pt x="257" y="6314"/>
                  </a:cubicBezTo>
                  <a:cubicBezTo>
                    <a:pt x="267" y="6290"/>
                    <a:pt x="193" y="6325"/>
                    <a:pt x="177" y="6309"/>
                  </a:cubicBezTo>
                  <a:cubicBezTo>
                    <a:pt x="167" y="6322"/>
                    <a:pt x="161" y="6322"/>
                    <a:pt x="161" y="6298"/>
                  </a:cubicBezTo>
                  <a:cubicBezTo>
                    <a:pt x="164" y="6277"/>
                    <a:pt x="209" y="6272"/>
                    <a:pt x="204" y="6253"/>
                  </a:cubicBezTo>
                  <a:cubicBezTo>
                    <a:pt x="196" y="6232"/>
                    <a:pt x="164" y="6227"/>
                    <a:pt x="143" y="6232"/>
                  </a:cubicBezTo>
                  <a:cubicBezTo>
                    <a:pt x="108" y="6243"/>
                    <a:pt x="122" y="6325"/>
                    <a:pt x="87" y="6322"/>
                  </a:cubicBezTo>
                  <a:cubicBezTo>
                    <a:pt x="69" y="6322"/>
                    <a:pt x="82" y="6288"/>
                    <a:pt x="74" y="6274"/>
                  </a:cubicBezTo>
                  <a:cubicBezTo>
                    <a:pt x="69" y="6266"/>
                    <a:pt x="58" y="6261"/>
                    <a:pt x="48" y="6256"/>
                  </a:cubicBezTo>
                  <a:cubicBezTo>
                    <a:pt x="48" y="6256"/>
                    <a:pt x="48" y="6259"/>
                    <a:pt x="50" y="6259"/>
                  </a:cubicBezTo>
                  <a:cubicBezTo>
                    <a:pt x="48" y="6259"/>
                    <a:pt x="48" y="6259"/>
                    <a:pt x="45" y="6261"/>
                  </a:cubicBezTo>
                  <a:cubicBezTo>
                    <a:pt x="45" y="6259"/>
                    <a:pt x="48" y="6256"/>
                    <a:pt x="48" y="6256"/>
                  </a:cubicBezTo>
                  <a:cubicBezTo>
                    <a:pt x="40" y="6251"/>
                    <a:pt x="32" y="6245"/>
                    <a:pt x="32" y="6237"/>
                  </a:cubicBezTo>
                  <a:cubicBezTo>
                    <a:pt x="32" y="6224"/>
                    <a:pt x="63" y="6248"/>
                    <a:pt x="74" y="6240"/>
                  </a:cubicBezTo>
                  <a:cubicBezTo>
                    <a:pt x="90" y="6227"/>
                    <a:pt x="85" y="6192"/>
                    <a:pt x="103" y="6184"/>
                  </a:cubicBezTo>
                  <a:cubicBezTo>
                    <a:pt x="116" y="6176"/>
                    <a:pt x="124" y="6206"/>
                    <a:pt x="138" y="6208"/>
                  </a:cubicBezTo>
                  <a:cubicBezTo>
                    <a:pt x="143" y="6211"/>
                    <a:pt x="135" y="6195"/>
                    <a:pt x="140" y="6192"/>
                  </a:cubicBezTo>
                  <a:cubicBezTo>
                    <a:pt x="145" y="6187"/>
                    <a:pt x="153" y="6195"/>
                    <a:pt x="159" y="6192"/>
                  </a:cubicBezTo>
                  <a:cubicBezTo>
                    <a:pt x="169" y="6190"/>
                    <a:pt x="132" y="6190"/>
                    <a:pt x="135" y="6179"/>
                  </a:cubicBezTo>
                  <a:cubicBezTo>
                    <a:pt x="135" y="6176"/>
                    <a:pt x="243" y="6129"/>
                    <a:pt x="235" y="6129"/>
                  </a:cubicBezTo>
                  <a:cubicBezTo>
                    <a:pt x="151" y="6124"/>
                    <a:pt x="204" y="6195"/>
                    <a:pt x="122" y="6121"/>
                  </a:cubicBezTo>
                  <a:cubicBezTo>
                    <a:pt x="119" y="6118"/>
                    <a:pt x="135" y="6121"/>
                    <a:pt x="138" y="6116"/>
                  </a:cubicBezTo>
                  <a:cubicBezTo>
                    <a:pt x="143" y="6110"/>
                    <a:pt x="138" y="6097"/>
                    <a:pt x="145" y="6094"/>
                  </a:cubicBezTo>
                  <a:cubicBezTo>
                    <a:pt x="156" y="6086"/>
                    <a:pt x="169" y="6097"/>
                    <a:pt x="180" y="6089"/>
                  </a:cubicBezTo>
                  <a:cubicBezTo>
                    <a:pt x="185" y="6086"/>
                    <a:pt x="177" y="6079"/>
                    <a:pt x="177" y="6073"/>
                  </a:cubicBezTo>
                  <a:cubicBezTo>
                    <a:pt x="183" y="6063"/>
                    <a:pt x="188" y="6055"/>
                    <a:pt x="193" y="6049"/>
                  </a:cubicBezTo>
                  <a:cubicBezTo>
                    <a:pt x="206" y="6041"/>
                    <a:pt x="235" y="6049"/>
                    <a:pt x="238" y="6036"/>
                  </a:cubicBezTo>
                  <a:cubicBezTo>
                    <a:pt x="241" y="6020"/>
                    <a:pt x="204" y="6023"/>
                    <a:pt x="204" y="6010"/>
                  </a:cubicBezTo>
                  <a:cubicBezTo>
                    <a:pt x="201" y="6004"/>
                    <a:pt x="206" y="5996"/>
                    <a:pt x="212" y="5989"/>
                  </a:cubicBezTo>
                  <a:cubicBezTo>
                    <a:pt x="206" y="5989"/>
                    <a:pt x="198" y="5975"/>
                    <a:pt x="193" y="5981"/>
                  </a:cubicBezTo>
                  <a:cubicBezTo>
                    <a:pt x="180" y="5989"/>
                    <a:pt x="172" y="6002"/>
                    <a:pt x="164" y="6012"/>
                  </a:cubicBezTo>
                  <a:cubicBezTo>
                    <a:pt x="153" y="6034"/>
                    <a:pt x="159" y="6060"/>
                    <a:pt x="143" y="6076"/>
                  </a:cubicBezTo>
                  <a:cubicBezTo>
                    <a:pt x="135" y="6084"/>
                    <a:pt x="138" y="6055"/>
                    <a:pt x="135" y="6047"/>
                  </a:cubicBezTo>
                  <a:cubicBezTo>
                    <a:pt x="119" y="6018"/>
                    <a:pt x="106" y="6026"/>
                    <a:pt x="116" y="5999"/>
                  </a:cubicBezTo>
                  <a:cubicBezTo>
                    <a:pt x="127" y="5978"/>
                    <a:pt x="169" y="5930"/>
                    <a:pt x="145" y="5936"/>
                  </a:cubicBezTo>
                  <a:cubicBezTo>
                    <a:pt x="119" y="5944"/>
                    <a:pt x="100" y="6060"/>
                    <a:pt x="69" y="6002"/>
                  </a:cubicBezTo>
                  <a:cubicBezTo>
                    <a:pt x="61" y="5983"/>
                    <a:pt x="53" y="5962"/>
                    <a:pt x="48" y="5941"/>
                  </a:cubicBezTo>
                  <a:cubicBezTo>
                    <a:pt x="45" y="5920"/>
                    <a:pt x="85" y="5941"/>
                    <a:pt x="132" y="5925"/>
                  </a:cubicBezTo>
                  <a:cubicBezTo>
                    <a:pt x="143" y="5922"/>
                    <a:pt x="148" y="5912"/>
                    <a:pt x="151" y="5899"/>
                  </a:cubicBezTo>
                  <a:cubicBezTo>
                    <a:pt x="132" y="5917"/>
                    <a:pt x="98" y="5877"/>
                    <a:pt x="98" y="5867"/>
                  </a:cubicBezTo>
                  <a:cubicBezTo>
                    <a:pt x="98" y="5843"/>
                    <a:pt x="135" y="5838"/>
                    <a:pt x="156" y="5827"/>
                  </a:cubicBezTo>
                  <a:cubicBezTo>
                    <a:pt x="151" y="5798"/>
                    <a:pt x="127" y="5824"/>
                    <a:pt x="106" y="5848"/>
                  </a:cubicBezTo>
                  <a:cubicBezTo>
                    <a:pt x="106" y="5848"/>
                    <a:pt x="103" y="5848"/>
                    <a:pt x="103" y="5846"/>
                  </a:cubicBezTo>
                  <a:cubicBezTo>
                    <a:pt x="100" y="5843"/>
                    <a:pt x="98" y="5838"/>
                    <a:pt x="93" y="5832"/>
                  </a:cubicBezTo>
                  <a:cubicBezTo>
                    <a:pt x="100" y="5840"/>
                    <a:pt x="103" y="5851"/>
                    <a:pt x="106" y="5848"/>
                  </a:cubicBezTo>
                  <a:cubicBezTo>
                    <a:pt x="93" y="5861"/>
                    <a:pt x="82" y="5872"/>
                    <a:pt x="74" y="5875"/>
                  </a:cubicBezTo>
                  <a:cubicBezTo>
                    <a:pt x="61" y="5875"/>
                    <a:pt x="66" y="5848"/>
                    <a:pt x="61" y="5838"/>
                  </a:cubicBezTo>
                  <a:cubicBezTo>
                    <a:pt x="58" y="5832"/>
                    <a:pt x="10" y="5785"/>
                    <a:pt x="24" y="5782"/>
                  </a:cubicBezTo>
                  <a:cubicBezTo>
                    <a:pt x="42" y="5782"/>
                    <a:pt x="58" y="5798"/>
                    <a:pt x="74" y="5811"/>
                  </a:cubicBezTo>
                  <a:cubicBezTo>
                    <a:pt x="74" y="5809"/>
                    <a:pt x="71" y="5803"/>
                    <a:pt x="74" y="5798"/>
                  </a:cubicBezTo>
                  <a:cubicBezTo>
                    <a:pt x="79" y="5779"/>
                    <a:pt x="111" y="5779"/>
                    <a:pt x="127" y="5766"/>
                  </a:cubicBezTo>
                  <a:cubicBezTo>
                    <a:pt x="130" y="5764"/>
                    <a:pt x="124" y="5753"/>
                    <a:pt x="119" y="5756"/>
                  </a:cubicBezTo>
                  <a:cubicBezTo>
                    <a:pt x="98" y="5758"/>
                    <a:pt x="63" y="5785"/>
                    <a:pt x="45" y="5774"/>
                  </a:cubicBezTo>
                  <a:cubicBezTo>
                    <a:pt x="21" y="5761"/>
                    <a:pt x="40" y="5700"/>
                    <a:pt x="53" y="5692"/>
                  </a:cubicBezTo>
                  <a:cubicBezTo>
                    <a:pt x="71" y="5679"/>
                    <a:pt x="93" y="5719"/>
                    <a:pt x="116" y="5719"/>
                  </a:cubicBezTo>
                  <a:cubicBezTo>
                    <a:pt x="119" y="5721"/>
                    <a:pt x="172" y="5658"/>
                    <a:pt x="230" y="5687"/>
                  </a:cubicBezTo>
                  <a:cubicBezTo>
                    <a:pt x="249" y="5695"/>
                    <a:pt x="251" y="5721"/>
                    <a:pt x="270" y="5729"/>
                  </a:cubicBezTo>
                  <a:cubicBezTo>
                    <a:pt x="288" y="5737"/>
                    <a:pt x="254" y="5689"/>
                    <a:pt x="315" y="5674"/>
                  </a:cubicBezTo>
                  <a:cubicBezTo>
                    <a:pt x="392" y="5652"/>
                    <a:pt x="312" y="5787"/>
                    <a:pt x="394" y="5782"/>
                  </a:cubicBezTo>
                  <a:cubicBezTo>
                    <a:pt x="445" y="5777"/>
                    <a:pt x="376" y="5734"/>
                    <a:pt x="378" y="5700"/>
                  </a:cubicBezTo>
                  <a:cubicBezTo>
                    <a:pt x="381" y="5663"/>
                    <a:pt x="516" y="5750"/>
                    <a:pt x="498" y="5658"/>
                  </a:cubicBezTo>
                  <a:cubicBezTo>
                    <a:pt x="495" y="5639"/>
                    <a:pt x="460" y="5674"/>
                    <a:pt x="445" y="5668"/>
                  </a:cubicBezTo>
                  <a:cubicBezTo>
                    <a:pt x="434" y="5666"/>
                    <a:pt x="431" y="5650"/>
                    <a:pt x="431" y="5639"/>
                  </a:cubicBezTo>
                  <a:cubicBezTo>
                    <a:pt x="431" y="5610"/>
                    <a:pt x="506" y="5581"/>
                    <a:pt x="479" y="5570"/>
                  </a:cubicBezTo>
                  <a:cubicBezTo>
                    <a:pt x="413" y="5544"/>
                    <a:pt x="434" y="5666"/>
                    <a:pt x="429" y="5679"/>
                  </a:cubicBezTo>
                  <a:cubicBezTo>
                    <a:pt x="429" y="5681"/>
                    <a:pt x="397" y="5689"/>
                    <a:pt x="370" y="5692"/>
                  </a:cubicBezTo>
                  <a:cubicBezTo>
                    <a:pt x="365" y="5695"/>
                    <a:pt x="368" y="5684"/>
                    <a:pt x="365" y="5681"/>
                  </a:cubicBezTo>
                  <a:cubicBezTo>
                    <a:pt x="347" y="5671"/>
                    <a:pt x="325" y="5666"/>
                    <a:pt x="307" y="5655"/>
                  </a:cubicBezTo>
                  <a:lnTo>
                    <a:pt x="304" y="5652"/>
                  </a:lnTo>
                  <a:cubicBezTo>
                    <a:pt x="296" y="5671"/>
                    <a:pt x="288" y="5684"/>
                    <a:pt x="283" y="5689"/>
                  </a:cubicBezTo>
                  <a:cubicBezTo>
                    <a:pt x="280" y="5692"/>
                    <a:pt x="198" y="5655"/>
                    <a:pt x="177" y="5655"/>
                  </a:cubicBezTo>
                  <a:cubicBezTo>
                    <a:pt x="169" y="5652"/>
                    <a:pt x="175" y="5668"/>
                    <a:pt x="169" y="5671"/>
                  </a:cubicBezTo>
                  <a:cubicBezTo>
                    <a:pt x="140" y="5684"/>
                    <a:pt x="106" y="5689"/>
                    <a:pt x="77" y="5681"/>
                  </a:cubicBezTo>
                  <a:cubicBezTo>
                    <a:pt x="71" y="5681"/>
                    <a:pt x="32" y="5636"/>
                    <a:pt x="37" y="5628"/>
                  </a:cubicBezTo>
                  <a:cubicBezTo>
                    <a:pt x="50" y="5610"/>
                    <a:pt x="74" y="5602"/>
                    <a:pt x="93" y="5597"/>
                  </a:cubicBezTo>
                  <a:cubicBezTo>
                    <a:pt x="114" y="5591"/>
                    <a:pt x="153" y="5615"/>
                    <a:pt x="153" y="5594"/>
                  </a:cubicBezTo>
                  <a:cubicBezTo>
                    <a:pt x="156" y="5576"/>
                    <a:pt x="114" y="5589"/>
                    <a:pt x="93" y="5591"/>
                  </a:cubicBezTo>
                  <a:cubicBezTo>
                    <a:pt x="79" y="5591"/>
                    <a:pt x="69" y="5610"/>
                    <a:pt x="55" y="5605"/>
                  </a:cubicBezTo>
                  <a:cubicBezTo>
                    <a:pt x="0" y="5583"/>
                    <a:pt x="66" y="5554"/>
                    <a:pt x="82" y="5554"/>
                  </a:cubicBezTo>
                  <a:cubicBezTo>
                    <a:pt x="108" y="5557"/>
                    <a:pt x="153" y="5589"/>
                    <a:pt x="185" y="5568"/>
                  </a:cubicBezTo>
                  <a:cubicBezTo>
                    <a:pt x="217" y="5544"/>
                    <a:pt x="93" y="5576"/>
                    <a:pt x="77" y="5538"/>
                  </a:cubicBezTo>
                  <a:cubicBezTo>
                    <a:pt x="71" y="5523"/>
                    <a:pt x="138" y="5525"/>
                    <a:pt x="124" y="5517"/>
                  </a:cubicBezTo>
                  <a:cubicBezTo>
                    <a:pt x="108" y="5509"/>
                    <a:pt x="85" y="5520"/>
                    <a:pt x="71" y="5507"/>
                  </a:cubicBezTo>
                  <a:cubicBezTo>
                    <a:pt x="29" y="5472"/>
                    <a:pt x="93" y="5403"/>
                    <a:pt x="132" y="5401"/>
                  </a:cubicBezTo>
                  <a:cubicBezTo>
                    <a:pt x="161" y="5401"/>
                    <a:pt x="198" y="5406"/>
                    <a:pt x="214" y="5430"/>
                  </a:cubicBezTo>
                  <a:cubicBezTo>
                    <a:pt x="222" y="5441"/>
                    <a:pt x="198" y="5459"/>
                    <a:pt x="206" y="5470"/>
                  </a:cubicBezTo>
                  <a:cubicBezTo>
                    <a:pt x="214" y="5480"/>
                    <a:pt x="209" y="5438"/>
                    <a:pt x="220" y="5435"/>
                  </a:cubicBezTo>
                  <a:cubicBezTo>
                    <a:pt x="233" y="5433"/>
                    <a:pt x="238" y="5459"/>
                    <a:pt x="251" y="5462"/>
                  </a:cubicBezTo>
                  <a:cubicBezTo>
                    <a:pt x="262" y="5462"/>
                    <a:pt x="230" y="5443"/>
                    <a:pt x="235" y="5438"/>
                  </a:cubicBezTo>
                  <a:cubicBezTo>
                    <a:pt x="249" y="5422"/>
                    <a:pt x="312" y="5478"/>
                    <a:pt x="360" y="5433"/>
                  </a:cubicBezTo>
                  <a:cubicBezTo>
                    <a:pt x="368" y="5425"/>
                    <a:pt x="347" y="5419"/>
                    <a:pt x="336" y="5419"/>
                  </a:cubicBezTo>
                  <a:cubicBezTo>
                    <a:pt x="243" y="5414"/>
                    <a:pt x="381" y="5441"/>
                    <a:pt x="304" y="5446"/>
                  </a:cubicBezTo>
                  <a:cubicBezTo>
                    <a:pt x="291" y="5448"/>
                    <a:pt x="209" y="5409"/>
                    <a:pt x="172" y="5403"/>
                  </a:cubicBezTo>
                  <a:cubicBezTo>
                    <a:pt x="159" y="5403"/>
                    <a:pt x="148" y="5396"/>
                    <a:pt x="135" y="5396"/>
                  </a:cubicBezTo>
                  <a:cubicBezTo>
                    <a:pt x="119" y="5396"/>
                    <a:pt x="90" y="5419"/>
                    <a:pt x="87" y="5403"/>
                  </a:cubicBezTo>
                  <a:cubicBezTo>
                    <a:pt x="85" y="5385"/>
                    <a:pt x="127" y="5385"/>
                    <a:pt x="132" y="5366"/>
                  </a:cubicBezTo>
                  <a:cubicBezTo>
                    <a:pt x="138" y="5343"/>
                    <a:pt x="85" y="5332"/>
                    <a:pt x="85" y="5306"/>
                  </a:cubicBezTo>
                  <a:cubicBezTo>
                    <a:pt x="85" y="5295"/>
                    <a:pt x="111" y="5306"/>
                    <a:pt x="116" y="5313"/>
                  </a:cubicBezTo>
                  <a:cubicBezTo>
                    <a:pt x="124" y="5327"/>
                    <a:pt x="124" y="5358"/>
                    <a:pt x="140" y="5356"/>
                  </a:cubicBezTo>
                  <a:cubicBezTo>
                    <a:pt x="156" y="5353"/>
                    <a:pt x="122" y="5311"/>
                    <a:pt x="138" y="5308"/>
                  </a:cubicBezTo>
                  <a:cubicBezTo>
                    <a:pt x="159" y="5306"/>
                    <a:pt x="169" y="5348"/>
                    <a:pt x="190" y="5348"/>
                  </a:cubicBezTo>
                  <a:cubicBezTo>
                    <a:pt x="206" y="5348"/>
                    <a:pt x="201" y="5298"/>
                    <a:pt x="212" y="5308"/>
                  </a:cubicBezTo>
                  <a:cubicBezTo>
                    <a:pt x="225" y="5319"/>
                    <a:pt x="206" y="5343"/>
                    <a:pt x="206" y="5361"/>
                  </a:cubicBezTo>
                  <a:cubicBezTo>
                    <a:pt x="206" y="5364"/>
                    <a:pt x="201" y="5372"/>
                    <a:pt x="204" y="5372"/>
                  </a:cubicBezTo>
                  <a:cubicBezTo>
                    <a:pt x="220" y="5366"/>
                    <a:pt x="212" y="5332"/>
                    <a:pt x="228" y="5332"/>
                  </a:cubicBezTo>
                  <a:cubicBezTo>
                    <a:pt x="235" y="5332"/>
                    <a:pt x="230" y="5351"/>
                    <a:pt x="238" y="5356"/>
                  </a:cubicBezTo>
                  <a:cubicBezTo>
                    <a:pt x="254" y="5364"/>
                    <a:pt x="280" y="5380"/>
                    <a:pt x="288" y="5364"/>
                  </a:cubicBezTo>
                  <a:cubicBezTo>
                    <a:pt x="294" y="5351"/>
                    <a:pt x="254" y="5356"/>
                    <a:pt x="246" y="5345"/>
                  </a:cubicBezTo>
                  <a:cubicBezTo>
                    <a:pt x="233" y="5329"/>
                    <a:pt x="228" y="5311"/>
                    <a:pt x="228" y="5292"/>
                  </a:cubicBezTo>
                  <a:cubicBezTo>
                    <a:pt x="225" y="5268"/>
                    <a:pt x="265" y="5250"/>
                    <a:pt x="288" y="5255"/>
                  </a:cubicBezTo>
                  <a:cubicBezTo>
                    <a:pt x="299" y="5258"/>
                    <a:pt x="294" y="5279"/>
                    <a:pt x="299" y="5290"/>
                  </a:cubicBezTo>
                  <a:cubicBezTo>
                    <a:pt x="307" y="5306"/>
                    <a:pt x="320" y="5316"/>
                    <a:pt x="325" y="5332"/>
                  </a:cubicBezTo>
                  <a:cubicBezTo>
                    <a:pt x="325" y="5337"/>
                    <a:pt x="312" y="5348"/>
                    <a:pt x="318" y="5348"/>
                  </a:cubicBezTo>
                  <a:cubicBezTo>
                    <a:pt x="325" y="5348"/>
                    <a:pt x="328" y="5337"/>
                    <a:pt x="328" y="5332"/>
                  </a:cubicBezTo>
                  <a:cubicBezTo>
                    <a:pt x="318" y="5279"/>
                    <a:pt x="259" y="5245"/>
                    <a:pt x="352" y="5229"/>
                  </a:cubicBezTo>
                  <a:cubicBezTo>
                    <a:pt x="384" y="5223"/>
                    <a:pt x="389" y="5268"/>
                    <a:pt x="389" y="5311"/>
                  </a:cubicBezTo>
                  <a:cubicBezTo>
                    <a:pt x="392" y="5306"/>
                    <a:pt x="394" y="5298"/>
                    <a:pt x="400" y="5295"/>
                  </a:cubicBezTo>
                  <a:cubicBezTo>
                    <a:pt x="415" y="5282"/>
                    <a:pt x="460" y="5311"/>
                    <a:pt x="455" y="5292"/>
                  </a:cubicBezTo>
                  <a:cubicBezTo>
                    <a:pt x="450" y="5271"/>
                    <a:pt x="413" y="5290"/>
                    <a:pt x="394" y="5276"/>
                  </a:cubicBezTo>
                  <a:cubicBezTo>
                    <a:pt x="381" y="5266"/>
                    <a:pt x="386" y="5242"/>
                    <a:pt x="376" y="5229"/>
                  </a:cubicBezTo>
                  <a:cubicBezTo>
                    <a:pt x="363" y="5210"/>
                    <a:pt x="291" y="5186"/>
                    <a:pt x="280" y="5178"/>
                  </a:cubicBezTo>
                  <a:cubicBezTo>
                    <a:pt x="278" y="5176"/>
                    <a:pt x="288" y="5168"/>
                    <a:pt x="296" y="5168"/>
                  </a:cubicBezTo>
                  <a:cubicBezTo>
                    <a:pt x="307" y="5165"/>
                    <a:pt x="320" y="5165"/>
                    <a:pt x="331" y="5171"/>
                  </a:cubicBezTo>
                  <a:cubicBezTo>
                    <a:pt x="336" y="5173"/>
                    <a:pt x="333" y="5186"/>
                    <a:pt x="339" y="5186"/>
                  </a:cubicBezTo>
                  <a:cubicBezTo>
                    <a:pt x="347" y="5189"/>
                    <a:pt x="378" y="5133"/>
                    <a:pt x="415" y="5163"/>
                  </a:cubicBezTo>
                  <a:cubicBezTo>
                    <a:pt x="426" y="5171"/>
                    <a:pt x="410" y="5197"/>
                    <a:pt x="423" y="5202"/>
                  </a:cubicBezTo>
                  <a:cubicBezTo>
                    <a:pt x="434" y="5208"/>
                    <a:pt x="418" y="5173"/>
                    <a:pt x="429" y="5168"/>
                  </a:cubicBezTo>
                  <a:cubicBezTo>
                    <a:pt x="447" y="5157"/>
                    <a:pt x="487" y="5216"/>
                    <a:pt x="487" y="5218"/>
                  </a:cubicBezTo>
                  <a:cubicBezTo>
                    <a:pt x="503" y="5221"/>
                    <a:pt x="535" y="5208"/>
                    <a:pt x="527" y="5194"/>
                  </a:cubicBezTo>
                  <a:cubicBezTo>
                    <a:pt x="519" y="5178"/>
                    <a:pt x="487" y="5205"/>
                    <a:pt x="474" y="5194"/>
                  </a:cubicBezTo>
                  <a:cubicBezTo>
                    <a:pt x="455" y="5178"/>
                    <a:pt x="492" y="5149"/>
                    <a:pt x="521" y="5139"/>
                  </a:cubicBezTo>
                  <a:cubicBezTo>
                    <a:pt x="500" y="5147"/>
                    <a:pt x="482" y="5152"/>
                    <a:pt x="463" y="5152"/>
                  </a:cubicBezTo>
                  <a:cubicBezTo>
                    <a:pt x="304" y="5155"/>
                    <a:pt x="445" y="5136"/>
                    <a:pt x="439" y="5104"/>
                  </a:cubicBezTo>
                  <a:cubicBezTo>
                    <a:pt x="437" y="5083"/>
                    <a:pt x="402" y="5086"/>
                    <a:pt x="389" y="5067"/>
                  </a:cubicBezTo>
                  <a:cubicBezTo>
                    <a:pt x="370" y="5046"/>
                    <a:pt x="378" y="5028"/>
                    <a:pt x="450" y="5036"/>
                  </a:cubicBezTo>
                  <a:cubicBezTo>
                    <a:pt x="466" y="5038"/>
                    <a:pt x="466" y="5067"/>
                    <a:pt x="482" y="5073"/>
                  </a:cubicBezTo>
                  <a:cubicBezTo>
                    <a:pt x="492" y="5075"/>
                    <a:pt x="500" y="5057"/>
                    <a:pt x="511" y="5057"/>
                  </a:cubicBezTo>
                  <a:cubicBezTo>
                    <a:pt x="527" y="5054"/>
                    <a:pt x="540" y="5054"/>
                    <a:pt x="556" y="5057"/>
                  </a:cubicBezTo>
                  <a:cubicBezTo>
                    <a:pt x="553" y="5054"/>
                    <a:pt x="551" y="5049"/>
                    <a:pt x="548" y="5046"/>
                  </a:cubicBezTo>
                  <a:cubicBezTo>
                    <a:pt x="545" y="5030"/>
                    <a:pt x="566" y="5014"/>
                    <a:pt x="582" y="5012"/>
                  </a:cubicBezTo>
                  <a:cubicBezTo>
                    <a:pt x="590" y="5009"/>
                    <a:pt x="582" y="5028"/>
                    <a:pt x="588" y="5036"/>
                  </a:cubicBezTo>
                  <a:cubicBezTo>
                    <a:pt x="596" y="5046"/>
                    <a:pt x="614" y="5046"/>
                    <a:pt x="619" y="5059"/>
                  </a:cubicBezTo>
                  <a:cubicBezTo>
                    <a:pt x="625" y="5070"/>
                    <a:pt x="609" y="5086"/>
                    <a:pt x="619" y="5094"/>
                  </a:cubicBezTo>
                  <a:cubicBezTo>
                    <a:pt x="633" y="5107"/>
                    <a:pt x="667" y="5131"/>
                    <a:pt x="678" y="5112"/>
                  </a:cubicBezTo>
                  <a:cubicBezTo>
                    <a:pt x="686" y="5094"/>
                    <a:pt x="635" y="5086"/>
                    <a:pt x="633" y="5065"/>
                  </a:cubicBezTo>
                  <a:cubicBezTo>
                    <a:pt x="633" y="5051"/>
                    <a:pt x="662" y="5062"/>
                    <a:pt x="672" y="5054"/>
                  </a:cubicBezTo>
                  <a:cubicBezTo>
                    <a:pt x="678" y="5049"/>
                    <a:pt x="654" y="5059"/>
                    <a:pt x="648" y="5054"/>
                  </a:cubicBezTo>
                  <a:cubicBezTo>
                    <a:pt x="646" y="5051"/>
                    <a:pt x="664" y="5041"/>
                    <a:pt x="659" y="5043"/>
                  </a:cubicBezTo>
                  <a:cubicBezTo>
                    <a:pt x="646" y="5046"/>
                    <a:pt x="635" y="5065"/>
                    <a:pt x="625" y="5059"/>
                  </a:cubicBezTo>
                  <a:cubicBezTo>
                    <a:pt x="606" y="5049"/>
                    <a:pt x="601" y="5025"/>
                    <a:pt x="596" y="5006"/>
                  </a:cubicBezTo>
                  <a:cubicBezTo>
                    <a:pt x="590" y="4998"/>
                    <a:pt x="609" y="5014"/>
                    <a:pt x="617" y="5017"/>
                  </a:cubicBezTo>
                  <a:cubicBezTo>
                    <a:pt x="625" y="5022"/>
                    <a:pt x="590" y="4991"/>
                    <a:pt x="617" y="4996"/>
                  </a:cubicBezTo>
                  <a:cubicBezTo>
                    <a:pt x="619" y="4996"/>
                    <a:pt x="725" y="5051"/>
                    <a:pt x="715" y="4980"/>
                  </a:cubicBezTo>
                  <a:cubicBezTo>
                    <a:pt x="704" y="4893"/>
                    <a:pt x="630" y="5057"/>
                    <a:pt x="646" y="4943"/>
                  </a:cubicBezTo>
                  <a:cubicBezTo>
                    <a:pt x="648" y="4919"/>
                    <a:pt x="712" y="4877"/>
                    <a:pt x="731" y="4887"/>
                  </a:cubicBezTo>
                  <a:cubicBezTo>
                    <a:pt x="746" y="4895"/>
                    <a:pt x="728" y="4930"/>
                    <a:pt x="741" y="4946"/>
                  </a:cubicBezTo>
                  <a:cubicBezTo>
                    <a:pt x="746" y="4953"/>
                    <a:pt x="754" y="4932"/>
                    <a:pt x="762" y="4927"/>
                  </a:cubicBezTo>
                  <a:cubicBezTo>
                    <a:pt x="776" y="4922"/>
                    <a:pt x="813" y="4922"/>
                    <a:pt x="802" y="4911"/>
                  </a:cubicBezTo>
                  <a:cubicBezTo>
                    <a:pt x="794" y="4901"/>
                    <a:pt x="757" y="4938"/>
                    <a:pt x="760" y="4922"/>
                  </a:cubicBezTo>
                  <a:cubicBezTo>
                    <a:pt x="760" y="4903"/>
                    <a:pt x="789" y="4898"/>
                    <a:pt x="802" y="4882"/>
                  </a:cubicBezTo>
                  <a:cubicBezTo>
                    <a:pt x="818" y="4866"/>
                    <a:pt x="818" y="4834"/>
                    <a:pt x="839" y="4832"/>
                  </a:cubicBezTo>
                  <a:cubicBezTo>
                    <a:pt x="855" y="4826"/>
                    <a:pt x="847" y="4858"/>
                    <a:pt x="855" y="4871"/>
                  </a:cubicBezTo>
                  <a:cubicBezTo>
                    <a:pt x="860" y="4882"/>
                    <a:pt x="879" y="4887"/>
                    <a:pt x="879" y="4901"/>
                  </a:cubicBezTo>
                  <a:cubicBezTo>
                    <a:pt x="879" y="4916"/>
                    <a:pt x="855" y="4924"/>
                    <a:pt x="858" y="4940"/>
                  </a:cubicBezTo>
                  <a:cubicBezTo>
                    <a:pt x="860" y="4951"/>
                    <a:pt x="873" y="4927"/>
                    <a:pt x="884" y="4930"/>
                  </a:cubicBezTo>
                  <a:cubicBezTo>
                    <a:pt x="900" y="4932"/>
                    <a:pt x="918" y="4972"/>
                    <a:pt x="926" y="4959"/>
                  </a:cubicBezTo>
                  <a:cubicBezTo>
                    <a:pt x="934" y="4938"/>
                    <a:pt x="895" y="4922"/>
                    <a:pt x="897" y="4901"/>
                  </a:cubicBezTo>
                  <a:cubicBezTo>
                    <a:pt x="897" y="4879"/>
                    <a:pt x="1006" y="4906"/>
                    <a:pt x="1008" y="4906"/>
                  </a:cubicBezTo>
                  <a:cubicBezTo>
                    <a:pt x="1027" y="4893"/>
                    <a:pt x="1030" y="4863"/>
                    <a:pt x="1027" y="4842"/>
                  </a:cubicBezTo>
                  <a:cubicBezTo>
                    <a:pt x="1024" y="4832"/>
                    <a:pt x="993" y="4853"/>
                    <a:pt x="995" y="4842"/>
                  </a:cubicBezTo>
                  <a:cubicBezTo>
                    <a:pt x="1003" y="4808"/>
                    <a:pt x="1112" y="4803"/>
                    <a:pt x="1106" y="4776"/>
                  </a:cubicBezTo>
                  <a:cubicBezTo>
                    <a:pt x="1104" y="4755"/>
                    <a:pt x="1040" y="4755"/>
                    <a:pt x="1053" y="4736"/>
                  </a:cubicBezTo>
                  <a:cubicBezTo>
                    <a:pt x="1064" y="4718"/>
                    <a:pt x="1112" y="4723"/>
                    <a:pt x="1114" y="4702"/>
                  </a:cubicBezTo>
                  <a:cubicBezTo>
                    <a:pt x="1122" y="4596"/>
                    <a:pt x="1027" y="4726"/>
                    <a:pt x="1006" y="4744"/>
                  </a:cubicBezTo>
                  <a:cubicBezTo>
                    <a:pt x="995" y="4752"/>
                    <a:pt x="963" y="4760"/>
                    <a:pt x="971" y="4773"/>
                  </a:cubicBezTo>
                  <a:cubicBezTo>
                    <a:pt x="982" y="4792"/>
                    <a:pt x="1014" y="4781"/>
                    <a:pt x="1032" y="4789"/>
                  </a:cubicBezTo>
                  <a:cubicBezTo>
                    <a:pt x="1035" y="4789"/>
                    <a:pt x="1027" y="4792"/>
                    <a:pt x="1024" y="4795"/>
                  </a:cubicBezTo>
                  <a:cubicBezTo>
                    <a:pt x="1011" y="4803"/>
                    <a:pt x="995" y="4808"/>
                    <a:pt x="982" y="4818"/>
                  </a:cubicBezTo>
                  <a:cubicBezTo>
                    <a:pt x="969" y="4829"/>
                    <a:pt x="903" y="4887"/>
                    <a:pt x="881" y="4882"/>
                  </a:cubicBezTo>
                  <a:cubicBezTo>
                    <a:pt x="868" y="4879"/>
                    <a:pt x="873" y="4858"/>
                    <a:pt x="868" y="4848"/>
                  </a:cubicBezTo>
                  <a:cubicBezTo>
                    <a:pt x="863" y="4837"/>
                    <a:pt x="844" y="4829"/>
                    <a:pt x="850" y="4818"/>
                  </a:cubicBezTo>
                  <a:cubicBezTo>
                    <a:pt x="858" y="4800"/>
                    <a:pt x="884" y="4797"/>
                    <a:pt x="900" y="4784"/>
                  </a:cubicBezTo>
                  <a:cubicBezTo>
                    <a:pt x="903" y="4781"/>
                    <a:pt x="889" y="4792"/>
                    <a:pt x="884" y="4789"/>
                  </a:cubicBezTo>
                  <a:cubicBezTo>
                    <a:pt x="879" y="4789"/>
                    <a:pt x="892" y="4776"/>
                    <a:pt x="889" y="4779"/>
                  </a:cubicBezTo>
                  <a:cubicBezTo>
                    <a:pt x="871" y="4787"/>
                    <a:pt x="842" y="4829"/>
                    <a:pt x="815" y="4818"/>
                  </a:cubicBezTo>
                  <a:cubicBezTo>
                    <a:pt x="776" y="4803"/>
                    <a:pt x="834" y="4768"/>
                    <a:pt x="863" y="4750"/>
                  </a:cubicBezTo>
                  <a:cubicBezTo>
                    <a:pt x="879" y="4742"/>
                    <a:pt x="900" y="4742"/>
                    <a:pt x="911" y="4726"/>
                  </a:cubicBezTo>
                  <a:cubicBezTo>
                    <a:pt x="918" y="4718"/>
                    <a:pt x="887" y="4734"/>
                    <a:pt x="876" y="4731"/>
                  </a:cubicBezTo>
                  <a:cubicBezTo>
                    <a:pt x="871" y="4731"/>
                    <a:pt x="873" y="4726"/>
                    <a:pt x="873" y="4720"/>
                  </a:cubicBezTo>
                  <a:cubicBezTo>
                    <a:pt x="876" y="4702"/>
                    <a:pt x="873" y="4683"/>
                    <a:pt x="884" y="4668"/>
                  </a:cubicBezTo>
                  <a:cubicBezTo>
                    <a:pt x="889" y="4660"/>
                    <a:pt x="905" y="4673"/>
                    <a:pt x="913" y="4668"/>
                  </a:cubicBezTo>
                  <a:cubicBezTo>
                    <a:pt x="918" y="4668"/>
                    <a:pt x="903" y="4668"/>
                    <a:pt x="903" y="4662"/>
                  </a:cubicBezTo>
                  <a:cubicBezTo>
                    <a:pt x="903" y="4654"/>
                    <a:pt x="905" y="4646"/>
                    <a:pt x="908" y="4638"/>
                  </a:cubicBezTo>
                  <a:cubicBezTo>
                    <a:pt x="916" y="4630"/>
                    <a:pt x="934" y="4649"/>
                    <a:pt x="940" y="4638"/>
                  </a:cubicBezTo>
                  <a:cubicBezTo>
                    <a:pt x="945" y="4630"/>
                    <a:pt x="937" y="4615"/>
                    <a:pt x="945" y="4604"/>
                  </a:cubicBezTo>
                  <a:cubicBezTo>
                    <a:pt x="953" y="4593"/>
                    <a:pt x="977" y="4596"/>
                    <a:pt x="982" y="4580"/>
                  </a:cubicBezTo>
                  <a:cubicBezTo>
                    <a:pt x="985" y="4570"/>
                    <a:pt x="948" y="4556"/>
                    <a:pt x="958" y="4554"/>
                  </a:cubicBezTo>
                  <a:cubicBezTo>
                    <a:pt x="977" y="4548"/>
                    <a:pt x="993" y="4580"/>
                    <a:pt x="1011" y="4575"/>
                  </a:cubicBezTo>
                  <a:cubicBezTo>
                    <a:pt x="1024" y="4572"/>
                    <a:pt x="990" y="4559"/>
                    <a:pt x="982" y="4546"/>
                  </a:cubicBezTo>
                  <a:cubicBezTo>
                    <a:pt x="969" y="4527"/>
                    <a:pt x="1008" y="4506"/>
                    <a:pt x="1030" y="4493"/>
                  </a:cubicBezTo>
                  <a:cubicBezTo>
                    <a:pt x="1051" y="4480"/>
                    <a:pt x="1059" y="4540"/>
                    <a:pt x="1085" y="4551"/>
                  </a:cubicBezTo>
                  <a:cubicBezTo>
                    <a:pt x="1101" y="4556"/>
                    <a:pt x="1122" y="4551"/>
                    <a:pt x="1133" y="4538"/>
                  </a:cubicBezTo>
                  <a:cubicBezTo>
                    <a:pt x="1138" y="4530"/>
                    <a:pt x="1096" y="4538"/>
                    <a:pt x="1101" y="4527"/>
                  </a:cubicBezTo>
                  <a:cubicBezTo>
                    <a:pt x="1109" y="4511"/>
                    <a:pt x="1143" y="4514"/>
                    <a:pt x="1151" y="4498"/>
                  </a:cubicBezTo>
                  <a:cubicBezTo>
                    <a:pt x="1165" y="4461"/>
                    <a:pt x="1069" y="4559"/>
                    <a:pt x="1093" y="4458"/>
                  </a:cubicBezTo>
                  <a:cubicBezTo>
                    <a:pt x="1096" y="4443"/>
                    <a:pt x="1101" y="4432"/>
                    <a:pt x="1104" y="4427"/>
                  </a:cubicBezTo>
                  <a:cubicBezTo>
                    <a:pt x="1093" y="4435"/>
                    <a:pt x="1083" y="4443"/>
                    <a:pt x="1069" y="4448"/>
                  </a:cubicBezTo>
                  <a:cubicBezTo>
                    <a:pt x="1030" y="4466"/>
                    <a:pt x="1143" y="4398"/>
                    <a:pt x="1136" y="4387"/>
                  </a:cubicBezTo>
                  <a:cubicBezTo>
                    <a:pt x="1133" y="4382"/>
                    <a:pt x="1128" y="4382"/>
                    <a:pt x="1120" y="4384"/>
                  </a:cubicBezTo>
                  <a:lnTo>
                    <a:pt x="1120" y="4382"/>
                  </a:lnTo>
                  <a:cubicBezTo>
                    <a:pt x="1120" y="4376"/>
                    <a:pt x="1101" y="4382"/>
                    <a:pt x="1104" y="4376"/>
                  </a:cubicBezTo>
                  <a:cubicBezTo>
                    <a:pt x="1112" y="4358"/>
                    <a:pt x="1194" y="4363"/>
                    <a:pt x="1207" y="4358"/>
                  </a:cubicBezTo>
                  <a:cubicBezTo>
                    <a:pt x="1212" y="4353"/>
                    <a:pt x="1202" y="4339"/>
                    <a:pt x="1207" y="4334"/>
                  </a:cubicBezTo>
                  <a:cubicBezTo>
                    <a:pt x="1247" y="4297"/>
                    <a:pt x="1300" y="4321"/>
                    <a:pt x="1313" y="4244"/>
                  </a:cubicBezTo>
                  <a:cubicBezTo>
                    <a:pt x="1313" y="4231"/>
                    <a:pt x="1292" y="4257"/>
                    <a:pt x="1281" y="4263"/>
                  </a:cubicBezTo>
                  <a:cubicBezTo>
                    <a:pt x="1268" y="4265"/>
                    <a:pt x="1255" y="4263"/>
                    <a:pt x="1241" y="4263"/>
                  </a:cubicBezTo>
                  <a:cubicBezTo>
                    <a:pt x="1231" y="4265"/>
                    <a:pt x="1212" y="4281"/>
                    <a:pt x="1212" y="4270"/>
                  </a:cubicBezTo>
                  <a:cubicBezTo>
                    <a:pt x="1218" y="4236"/>
                    <a:pt x="1313" y="4236"/>
                    <a:pt x="1286" y="4191"/>
                  </a:cubicBezTo>
                  <a:cubicBezTo>
                    <a:pt x="1284" y="4183"/>
                    <a:pt x="1260" y="4188"/>
                    <a:pt x="1241" y="4188"/>
                  </a:cubicBezTo>
                  <a:cubicBezTo>
                    <a:pt x="1244" y="4194"/>
                    <a:pt x="1249" y="4199"/>
                    <a:pt x="1255" y="4210"/>
                  </a:cubicBezTo>
                  <a:cubicBezTo>
                    <a:pt x="1241" y="4223"/>
                    <a:pt x="1231" y="4239"/>
                    <a:pt x="1218" y="4252"/>
                  </a:cubicBezTo>
                  <a:cubicBezTo>
                    <a:pt x="1212" y="4255"/>
                    <a:pt x="1202" y="4270"/>
                    <a:pt x="1199" y="4263"/>
                  </a:cubicBezTo>
                  <a:cubicBezTo>
                    <a:pt x="1196" y="4249"/>
                    <a:pt x="1196" y="4175"/>
                    <a:pt x="1218" y="4173"/>
                  </a:cubicBezTo>
                  <a:cubicBezTo>
                    <a:pt x="1218" y="4165"/>
                    <a:pt x="1218" y="4159"/>
                    <a:pt x="1223" y="4149"/>
                  </a:cubicBezTo>
                  <a:cubicBezTo>
                    <a:pt x="1231" y="4128"/>
                    <a:pt x="1265" y="4138"/>
                    <a:pt x="1284" y="4128"/>
                  </a:cubicBezTo>
                  <a:cubicBezTo>
                    <a:pt x="1289" y="4125"/>
                    <a:pt x="1271" y="4128"/>
                    <a:pt x="1268" y="4125"/>
                  </a:cubicBezTo>
                  <a:cubicBezTo>
                    <a:pt x="1260" y="4114"/>
                    <a:pt x="1252" y="4101"/>
                    <a:pt x="1249" y="4090"/>
                  </a:cubicBezTo>
                  <a:cubicBezTo>
                    <a:pt x="1247" y="4075"/>
                    <a:pt x="1271" y="4014"/>
                    <a:pt x="1286" y="4014"/>
                  </a:cubicBezTo>
                  <a:cubicBezTo>
                    <a:pt x="1308" y="4011"/>
                    <a:pt x="1318" y="4045"/>
                    <a:pt x="1339" y="4051"/>
                  </a:cubicBezTo>
                  <a:cubicBezTo>
                    <a:pt x="1347" y="4053"/>
                    <a:pt x="1331" y="4032"/>
                    <a:pt x="1329" y="4022"/>
                  </a:cubicBezTo>
                  <a:cubicBezTo>
                    <a:pt x="1324" y="4008"/>
                    <a:pt x="1326" y="3985"/>
                    <a:pt x="1313" y="3977"/>
                  </a:cubicBezTo>
                  <a:cubicBezTo>
                    <a:pt x="1300" y="3969"/>
                    <a:pt x="1276" y="3990"/>
                    <a:pt x="1263" y="3979"/>
                  </a:cubicBezTo>
                  <a:cubicBezTo>
                    <a:pt x="1220" y="3945"/>
                    <a:pt x="1308" y="3958"/>
                    <a:pt x="1321" y="3953"/>
                  </a:cubicBezTo>
                  <a:cubicBezTo>
                    <a:pt x="1345" y="3942"/>
                    <a:pt x="1347" y="3908"/>
                    <a:pt x="1384" y="3916"/>
                  </a:cubicBezTo>
                  <a:cubicBezTo>
                    <a:pt x="1400" y="3921"/>
                    <a:pt x="1408" y="3942"/>
                    <a:pt x="1424" y="3942"/>
                  </a:cubicBezTo>
                  <a:cubicBezTo>
                    <a:pt x="1437" y="3942"/>
                    <a:pt x="1403" y="3926"/>
                    <a:pt x="1400" y="3916"/>
                  </a:cubicBezTo>
                  <a:lnTo>
                    <a:pt x="1400" y="3913"/>
                  </a:lnTo>
                  <a:cubicBezTo>
                    <a:pt x="1398" y="3913"/>
                    <a:pt x="1395" y="3916"/>
                    <a:pt x="1392" y="3916"/>
                  </a:cubicBezTo>
                  <a:cubicBezTo>
                    <a:pt x="1387" y="3916"/>
                    <a:pt x="1392" y="3900"/>
                    <a:pt x="1387" y="3897"/>
                  </a:cubicBezTo>
                  <a:cubicBezTo>
                    <a:pt x="1361" y="3892"/>
                    <a:pt x="1342" y="3940"/>
                    <a:pt x="1313" y="3937"/>
                  </a:cubicBezTo>
                  <a:cubicBezTo>
                    <a:pt x="1220" y="3924"/>
                    <a:pt x="1363" y="3905"/>
                    <a:pt x="1379" y="3892"/>
                  </a:cubicBezTo>
                  <a:cubicBezTo>
                    <a:pt x="1384" y="3889"/>
                    <a:pt x="1369" y="3889"/>
                    <a:pt x="1361" y="3889"/>
                  </a:cubicBezTo>
                  <a:cubicBezTo>
                    <a:pt x="1342" y="3887"/>
                    <a:pt x="1326" y="3895"/>
                    <a:pt x="1308" y="3892"/>
                  </a:cubicBezTo>
                  <a:cubicBezTo>
                    <a:pt x="1284" y="3887"/>
                    <a:pt x="1292" y="3844"/>
                    <a:pt x="1297" y="3823"/>
                  </a:cubicBezTo>
                  <a:cubicBezTo>
                    <a:pt x="1316" y="3725"/>
                    <a:pt x="1355" y="3767"/>
                    <a:pt x="1421" y="3741"/>
                  </a:cubicBezTo>
                  <a:cubicBezTo>
                    <a:pt x="1459" y="3725"/>
                    <a:pt x="1379" y="3699"/>
                    <a:pt x="1369" y="3680"/>
                  </a:cubicBezTo>
                  <a:cubicBezTo>
                    <a:pt x="1363" y="3670"/>
                    <a:pt x="1392" y="3677"/>
                    <a:pt x="1403" y="3672"/>
                  </a:cubicBezTo>
                  <a:cubicBezTo>
                    <a:pt x="1414" y="3667"/>
                    <a:pt x="1358" y="3627"/>
                    <a:pt x="1424" y="3648"/>
                  </a:cubicBezTo>
                  <a:cubicBezTo>
                    <a:pt x="1429" y="3648"/>
                    <a:pt x="1416" y="3659"/>
                    <a:pt x="1416" y="3664"/>
                  </a:cubicBezTo>
                  <a:cubicBezTo>
                    <a:pt x="1419" y="3701"/>
                    <a:pt x="1432" y="3646"/>
                    <a:pt x="1432" y="3640"/>
                  </a:cubicBezTo>
                  <a:cubicBezTo>
                    <a:pt x="1432" y="3638"/>
                    <a:pt x="1437" y="3625"/>
                    <a:pt x="1440" y="3630"/>
                  </a:cubicBezTo>
                  <a:cubicBezTo>
                    <a:pt x="1448" y="3638"/>
                    <a:pt x="1437" y="3662"/>
                    <a:pt x="1451" y="3664"/>
                  </a:cubicBezTo>
                  <a:cubicBezTo>
                    <a:pt x="1472" y="3667"/>
                    <a:pt x="1501" y="3656"/>
                    <a:pt x="1506" y="3638"/>
                  </a:cubicBezTo>
                  <a:cubicBezTo>
                    <a:pt x="1514" y="3619"/>
                    <a:pt x="1477" y="3611"/>
                    <a:pt x="1474" y="3593"/>
                  </a:cubicBezTo>
                  <a:cubicBezTo>
                    <a:pt x="1474" y="3590"/>
                    <a:pt x="1538" y="3553"/>
                    <a:pt x="1559" y="3564"/>
                  </a:cubicBezTo>
                  <a:cubicBezTo>
                    <a:pt x="1572" y="3569"/>
                    <a:pt x="1546" y="3611"/>
                    <a:pt x="1562" y="3609"/>
                  </a:cubicBezTo>
                  <a:cubicBezTo>
                    <a:pt x="1578" y="3609"/>
                    <a:pt x="1559" y="3572"/>
                    <a:pt x="1572" y="3564"/>
                  </a:cubicBezTo>
                  <a:lnTo>
                    <a:pt x="1578" y="3558"/>
                  </a:lnTo>
                  <a:lnTo>
                    <a:pt x="1570" y="3550"/>
                  </a:lnTo>
                  <a:cubicBezTo>
                    <a:pt x="1562" y="3545"/>
                    <a:pt x="1586" y="3529"/>
                    <a:pt x="1578" y="3527"/>
                  </a:cubicBezTo>
                  <a:cubicBezTo>
                    <a:pt x="1570" y="3524"/>
                    <a:pt x="1564" y="3542"/>
                    <a:pt x="1554" y="3548"/>
                  </a:cubicBezTo>
                  <a:cubicBezTo>
                    <a:pt x="1527" y="3558"/>
                    <a:pt x="1496" y="3580"/>
                    <a:pt x="1469" y="3564"/>
                  </a:cubicBezTo>
                  <a:cubicBezTo>
                    <a:pt x="1459" y="3556"/>
                    <a:pt x="1490" y="3540"/>
                    <a:pt x="1498" y="3527"/>
                  </a:cubicBezTo>
                  <a:cubicBezTo>
                    <a:pt x="1514" y="3492"/>
                    <a:pt x="1519" y="3413"/>
                    <a:pt x="1559" y="3442"/>
                  </a:cubicBezTo>
                  <a:cubicBezTo>
                    <a:pt x="1572" y="3452"/>
                    <a:pt x="1519" y="3468"/>
                    <a:pt x="1533" y="3479"/>
                  </a:cubicBezTo>
                  <a:cubicBezTo>
                    <a:pt x="1543" y="3490"/>
                    <a:pt x="1559" y="3460"/>
                    <a:pt x="1578" y="3458"/>
                  </a:cubicBezTo>
                  <a:cubicBezTo>
                    <a:pt x="1591" y="3458"/>
                    <a:pt x="1604" y="3463"/>
                    <a:pt x="1615" y="3474"/>
                  </a:cubicBezTo>
                  <a:cubicBezTo>
                    <a:pt x="1631" y="3490"/>
                    <a:pt x="1660" y="3548"/>
                    <a:pt x="1652" y="3527"/>
                  </a:cubicBezTo>
                  <a:cubicBezTo>
                    <a:pt x="1646" y="3508"/>
                    <a:pt x="1620" y="3492"/>
                    <a:pt x="1625" y="3471"/>
                  </a:cubicBezTo>
                  <a:cubicBezTo>
                    <a:pt x="1628" y="3452"/>
                    <a:pt x="1660" y="3450"/>
                    <a:pt x="1670" y="3434"/>
                  </a:cubicBezTo>
                  <a:cubicBezTo>
                    <a:pt x="1676" y="3426"/>
                    <a:pt x="1654" y="3439"/>
                    <a:pt x="1646" y="3442"/>
                  </a:cubicBezTo>
                  <a:cubicBezTo>
                    <a:pt x="1607" y="3455"/>
                    <a:pt x="1594" y="3474"/>
                    <a:pt x="1575" y="3423"/>
                  </a:cubicBezTo>
                  <a:cubicBezTo>
                    <a:pt x="1564" y="3397"/>
                    <a:pt x="1588" y="3413"/>
                    <a:pt x="1591" y="3400"/>
                  </a:cubicBezTo>
                  <a:cubicBezTo>
                    <a:pt x="1594" y="3397"/>
                    <a:pt x="1583" y="3402"/>
                    <a:pt x="1583" y="3400"/>
                  </a:cubicBezTo>
                  <a:cubicBezTo>
                    <a:pt x="1575" y="3376"/>
                    <a:pt x="1649" y="3413"/>
                    <a:pt x="1660" y="3400"/>
                  </a:cubicBezTo>
                  <a:cubicBezTo>
                    <a:pt x="1678" y="3368"/>
                    <a:pt x="1596" y="3341"/>
                    <a:pt x="1591" y="3341"/>
                  </a:cubicBezTo>
                  <a:cubicBezTo>
                    <a:pt x="1586" y="3341"/>
                    <a:pt x="1596" y="3352"/>
                    <a:pt x="1594" y="3357"/>
                  </a:cubicBezTo>
                  <a:cubicBezTo>
                    <a:pt x="1586" y="3373"/>
                    <a:pt x="1541" y="3429"/>
                    <a:pt x="1525" y="3421"/>
                  </a:cubicBezTo>
                  <a:cubicBezTo>
                    <a:pt x="1506" y="3413"/>
                    <a:pt x="1504" y="3384"/>
                    <a:pt x="1511" y="3365"/>
                  </a:cubicBezTo>
                  <a:cubicBezTo>
                    <a:pt x="1517" y="3349"/>
                    <a:pt x="1543" y="3360"/>
                    <a:pt x="1554" y="3349"/>
                  </a:cubicBezTo>
                  <a:cubicBezTo>
                    <a:pt x="1562" y="3341"/>
                    <a:pt x="1530" y="3360"/>
                    <a:pt x="1525" y="3352"/>
                  </a:cubicBezTo>
                  <a:cubicBezTo>
                    <a:pt x="1514" y="3336"/>
                    <a:pt x="1559" y="3325"/>
                    <a:pt x="1572" y="3336"/>
                  </a:cubicBezTo>
                  <a:cubicBezTo>
                    <a:pt x="1578" y="3339"/>
                    <a:pt x="1567" y="3352"/>
                    <a:pt x="1570" y="3349"/>
                  </a:cubicBezTo>
                  <a:cubicBezTo>
                    <a:pt x="1612" y="3307"/>
                    <a:pt x="1681" y="3333"/>
                    <a:pt x="1676" y="3275"/>
                  </a:cubicBezTo>
                  <a:cubicBezTo>
                    <a:pt x="1676" y="3267"/>
                    <a:pt x="1660" y="3283"/>
                    <a:pt x="1652" y="3278"/>
                  </a:cubicBezTo>
                  <a:cubicBezTo>
                    <a:pt x="1646" y="3275"/>
                    <a:pt x="1654" y="3264"/>
                    <a:pt x="1649" y="3262"/>
                  </a:cubicBezTo>
                  <a:cubicBezTo>
                    <a:pt x="1646" y="3259"/>
                    <a:pt x="1646" y="3272"/>
                    <a:pt x="1644" y="3272"/>
                  </a:cubicBezTo>
                  <a:cubicBezTo>
                    <a:pt x="1633" y="3278"/>
                    <a:pt x="1625" y="3275"/>
                    <a:pt x="1617" y="3275"/>
                  </a:cubicBezTo>
                  <a:cubicBezTo>
                    <a:pt x="1601" y="3278"/>
                    <a:pt x="1580" y="3291"/>
                    <a:pt x="1575" y="3278"/>
                  </a:cubicBezTo>
                  <a:cubicBezTo>
                    <a:pt x="1541" y="3209"/>
                    <a:pt x="1644" y="3257"/>
                    <a:pt x="1646" y="3257"/>
                  </a:cubicBezTo>
                  <a:cubicBezTo>
                    <a:pt x="1662" y="3243"/>
                    <a:pt x="1649" y="3214"/>
                    <a:pt x="1657" y="3196"/>
                  </a:cubicBezTo>
                  <a:cubicBezTo>
                    <a:pt x="1660" y="3188"/>
                    <a:pt x="1665" y="3214"/>
                    <a:pt x="1668" y="3225"/>
                  </a:cubicBezTo>
                  <a:cubicBezTo>
                    <a:pt x="1670" y="3227"/>
                    <a:pt x="1678" y="3222"/>
                    <a:pt x="1678" y="3225"/>
                  </a:cubicBezTo>
                  <a:cubicBezTo>
                    <a:pt x="1678" y="3241"/>
                    <a:pt x="1668" y="3257"/>
                    <a:pt x="1673" y="3270"/>
                  </a:cubicBezTo>
                  <a:cubicBezTo>
                    <a:pt x="1673" y="3275"/>
                    <a:pt x="1731" y="3360"/>
                    <a:pt x="1744" y="3344"/>
                  </a:cubicBezTo>
                  <a:cubicBezTo>
                    <a:pt x="1776" y="3307"/>
                    <a:pt x="1644" y="3190"/>
                    <a:pt x="1684" y="3172"/>
                  </a:cubicBezTo>
                  <a:cubicBezTo>
                    <a:pt x="1697" y="3164"/>
                    <a:pt x="1723" y="3185"/>
                    <a:pt x="1744" y="3204"/>
                  </a:cubicBezTo>
                  <a:cubicBezTo>
                    <a:pt x="1742" y="3196"/>
                    <a:pt x="1742" y="3188"/>
                    <a:pt x="1736" y="3182"/>
                  </a:cubicBezTo>
                  <a:cubicBezTo>
                    <a:pt x="1723" y="3172"/>
                    <a:pt x="1684" y="3177"/>
                    <a:pt x="1689" y="3159"/>
                  </a:cubicBezTo>
                  <a:cubicBezTo>
                    <a:pt x="1691" y="3137"/>
                    <a:pt x="1726" y="3140"/>
                    <a:pt x="1747" y="3137"/>
                  </a:cubicBezTo>
                  <a:cubicBezTo>
                    <a:pt x="1861" y="3119"/>
                    <a:pt x="1766" y="3174"/>
                    <a:pt x="1837" y="3209"/>
                  </a:cubicBezTo>
                  <a:cubicBezTo>
                    <a:pt x="1887" y="3233"/>
                    <a:pt x="1779" y="3127"/>
                    <a:pt x="1826" y="3127"/>
                  </a:cubicBezTo>
                  <a:cubicBezTo>
                    <a:pt x="1840" y="3127"/>
                    <a:pt x="1848" y="3143"/>
                    <a:pt x="1858" y="3143"/>
                  </a:cubicBezTo>
                  <a:cubicBezTo>
                    <a:pt x="1874" y="3140"/>
                    <a:pt x="1898" y="3140"/>
                    <a:pt x="1895" y="3127"/>
                  </a:cubicBezTo>
                  <a:cubicBezTo>
                    <a:pt x="1879" y="3016"/>
                    <a:pt x="1813" y="3127"/>
                    <a:pt x="1787" y="3122"/>
                  </a:cubicBezTo>
                  <a:cubicBezTo>
                    <a:pt x="1781" y="3119"/>
                    <a:pt x="1797" y="3114"/>
                    <a:pt x="1795" y="3108"/>
                  </a:cubicBezTo>
                  <a:cubicBezTo>
                    <a:pt x="1795" y="3103"/>
                    <a:pt x="1787" y="3095"/>
                    <a:pt x="1781" y="3098"/>
                  </a:cubicBezTo>
                  <a:cubicBezTo>
                    <a:pt x="1774" y="3100"/>
                    <a:pt x="1774" y="3116"/>
                    <a:pt x="1763" y="3116"/>
                  </a:cubicBezTo>
                  <a:cubicBezTo>
                    <a:pt x="1747" y="3119"/>
                    <a:pt x="1721" y="3122"/>
                    <a:pt x="1713" y="3106"/>
                  </a:cubicBezTo>
                  <a:cubicBezTo>
                    <a:pt x="1707" y="3095"/>
                    <a:pt x="1710" y="3082"/>
                    <a:pt x="1715" y="3071"/>
                  </a:cubicBezTo>
                  <a:cubicBezTo>
                    <a:pt x="1702" y="3074"/>
                    <a:pt x="1686" y="3077"/>
                    <a:pt x="1678" y="3084"/>
                  </a:cubicBezTo>
                  <a:cubicBezTo>
                    <a:pt x="1665" y="3098"/>
                    <a:pt x="1678" y="3132"/>
                    <a:pt x="1662" y="3143"/>
                  </a:cubicBezTo>
                  <a:cubicBezTo>
                    <a:pt x="1652" y="3151"/>
                    <a:pt x="1662" y="3111"/>
                    <a:pt x="1652" y="3103"/>
                  </a:cubicBezTo>
                  <a:cubicBezTo>
                    <a:pt x="1639" y="3095"/>
                    <a:pt x="1623" y="3098"/>
                    <a:pt x="1609" y="3100"/>
                  </a:cubicBezTo>
                  <a:cubicBezTo>
                    <a:pt x="1599" y="3103"/>
                    <a:pt x="1604" y="3124"/>
                    <a:pt x="1596" y="3132"/>
                  </a:cubicBezTo>
                  <a:cubicBezTo>
                    <a:pt x="1588" y="3140"/>
                    <a:pt x="1578" y="3148"/>
                    <a:pt x="1570" y="3156"/>
                  </a:cubicBezTo>
                  <a:cubicBezTo>
                    <a:pt x="1559" y="3167"/>
                    <a:pt x="1551" y="3177"/>
                    <a:pt x="1543" y="3188"/>
                  </a:cubicBezTo>
                  <a:lnTo>
                    <a:pt x="1543" y="3177"/>
                  </a:lnTo>
                  <a:cubicBezTo>
                    <a:pt x="1551" y="3159"/>
                    <a:pt x="1567" y="3140"/>
                    <a:pt x="1570" y="3122"/>
                  </a:cubicBezTo>
                  <a:cubicBezTo>
                    <a:pt x="1572" y="3111"/>
                    <a:pt x="1559" y="3098"/>
                    <a:pt x="1564" y="3087"/>
                  </a:cubicBezTo>
                  <a:cubicBezTo>
                    <a:pt x="1578" y="3074"/>
                    <a:pt x="1604" y="3079"/>
                    <a:pt x="1617" y="3066"/>
                  </a:cubicBezTo>
                  <a:cubicBezTo>
                    <a:pt x="1673" y="3013"/>
                    <a:pt x="1530" y="3029"/>
                    <a:pt x="1607" y="2947"/>
                  </a:cubicBezTo>
                  <a:cubicBezTo>
                    <a:pt x="1662" y="2883"/>
                    <a:pt x="1652" y="3002"/>
                    <a:pt x="1639" y="3061"/>
                  </a:cubicBezTo>
                  <a:cubicBezTo>
                    <a:pt x="1644" y="3050"/>
                    <a:pt x="1652" y="3042"/>
                    <a:pt x="1660" y="3039"/>
                  </a:cubicBezTo>
                  <a:cubicBezTo>
                    <a:pt x="1665" y="3037"/>
                    <a:pt x="1670" y="3055"/>
                    <a:pt x="1673" y="3050"/>
                  </a:cubicBezTo>
                  <a:cubicBezTo>
                    <a:pt x="1681" y="3037"/>
                    <a:pt x="1668" y="2910"/>
                    <a:pt x="1713" y="2971"/>
                  </a:cubicBezTo>
                  <a:cubicBezTo>
                    <a:pt x="1736" y="3002"/>
                    <a:pt x="1744" y="3026"/>
                    <a:pt x="1744" y="3039"/>
                  </a:cubicBezTo>
                  <a:cubicBezTo>
                    <a:pt x="1755" y="3034"/>
                    <a:pt x="1763" y="3029"/>
                    <a:pt x="1771" y="3029"/>
                  </a:cubicBezTo>
                  <a:cubicBezTo>
                    <a:pt x="1781" y="3029"/>
                    <a:pt x="1787" y="3050"/>
                    <a:pt x="1797" y="3050"/>
                  </a:cubicBezTo>
                  <a:cubicBezTo>
                    <a:pt x="1819" y="3053"/>
                    <a:pt x="1842" y="3047"/>
                    <a:pt x="1861" y="3037"/>
                  </a:cubicBezTo>
                  <a:cubicBezTo>
                    <a:pt x="1887" y="3021"/>
                    <a:pt x="1805" y="3042"/>
                    <a:pt x="1800" y="3008"/>
                  </a:cubicBezTo>
                  <a:cubicBezTo>
                    <a:pt x="1800" y="2997"/>
                    <a:pt x="1813" y="2984"/>
                    <a:pt x="1826" y="2984"/>
                  </a:cubicBezTo>
                  <a:lnTo>
                    <a:pt x="1832" y="2984"/>
                  </a:lnTo>
                  <a:cubicBezTo>
                    <a:pt x="1829" y="2981"/>
                    <a:pt x="1826" y="2981"/>
                    <a:pt x="1826" y="2976"/>
                  </a:cubicBezTo>
                  <a:cubicBezTo>
                    <a:pt x="1826" y="2960"/>
                    <a:pt x="1858" y="2965"/>
                    <a:pt x="1871" y="2955"/>
                  </a:cubicBezTo>
                  <a:cubicBezTo>
                    <a:pt x="1874" y="2952"/>
                    <a:pt x="1861" y="2952"/>
                    <a:pt x="1858" y="2949"/>
                  </a:cubicBezTo>
                  <a:cubicBezTo>
                    <a:pt x="1840" y="2936"/>
                    <a:pt x="1832" y="2907"/>
                    <a:pt x="1837" y="2883"/>
                  </a:cubicBezTo>
                  <a:cubicBezTo>
                    <a:pt x="1840" y="2862"/>
                    <a:pt x="1893" y="2881"/>
                    <a:pt x="1898" y="2859"/>
                  </a:cubicBezTo>
                  <a:cubicBezTo>
                    <a:pt x="1903" y="2844"/>
                    <a:pt x="1890" y="2828"/>
                    <a:pt x="1885" y="2812"/>
                  </a:cubicBezTo>
                  <a:cubicBezTo>
                    <a:pt x="1885" y="2830"/>
                    <a:pt x="1882" y="2841"/>
                    <a:pt x="1879" y="2844"/>
                  </a:cubicBezTo>
                  <a:cubicBezTo>
                    <a:pt x="1861" y="2844"/>
                    <a:pt x="1842" y="2828"/>
                    <a:pt x="1826" y="2838"/>
                  </a:cubicBezTo>
                  <a:cubicBezTo>
                    <a:pt x="1800" y="2849"/>
                    <a:pt x="1795" y="2883"/>
                    <a:pt x="1779" y="2907"/>
                  </a:cubicBezTo>
                  <a:cubicBezTo>
                    <a:pt x="1766" y="2899"/>
                    <a:pt x="1742" y="2899"/>
                    <a:pt x="1742" y="2886"/>
                  </a:cubicBezTo>
                  <a:cubicBezTo>
                    <a:pt x="1747" y="2865"/>
                    <a:pt x="1781" y="2862"/>
                    <a:pt x="1787" y="2841"/>
                  </a:cubicBezTo>
                  <a:cubicBezTo>
                    <a:pt x="1792" y="2830"/>
                    <a:pt x="1758" y="2854"/>
                    <a:pt x="1755" y="2844"/>
                  </a:cubicBezTo>
                  <a:cubicBezTo>
                    <a:pt x="1750" y="2828"/>
                    <a:pt x="1779" y="2814"/>
                    <a:pt x="1776" y="2796"/>
                  </a:cubicBezTo>
                  <a:cubicBezTo>
                    <a:pt x="1776" y="2785"/>
                    <a:pt x="1739" y="2799"/>
                    <a:pt x="1747" y="2793"/>
                  </a:cubicBezTo>
                  <a:cubicBezTo>
                    <a:pt x="1784" y="2775"/>
                    <a:pt x="1845" y="2791"/>
                    <a:pt x="1819" y="2756"/>
                  </a:cubicBezTo>
                  <a:cubicBezTo>
                    <a:pt x="1808" y="2746"/>
                    <a:pt x="1768" y="2751"/>
                    <a:pt x="1779" y="2743"/>
                  </a:cubicBezTo>
                  <a:cubicBezTo>
                    <a:pt x="1792" y="2735"/>
                    <a:pt x="1813" y="2759"/>
                    <a:pt x="1829" y="2751"/>
                  </a:cubicBezTo>
                  <a:cubicBezTo>
                    <a:pt x="1845" y="2740"/>
                    <a:pt x="1837" y="2706"/>
                    <a:pt x="1853" y="2701"/>
                  </a:cubicBezTo>
                  <a:cubicBezTo>
                    <a:pt x="1879" y="2693"/>
                    <a:pt x="1885" y="2743"/>
                    <a:pt x="1887" y="2785"/>
                  </a:cubicBezTo>
                  <a:cubicBezTo>
                    <a:pt x="1887" y="2769"/>
                    <a:pt x="1893" y="2756"/>
                    <a:pt x="1898" y="2743"/>
                  </a:cubicBezTo>
                  <a:cubicBezTo>
                    <a:pt x="1911" y="2722"/>
                    <a:pt x="1916" y="2796"/>
                    <a:pt x="1935" y="2807"/>
                  </a:cubicBezTo>
                  <a:cubicBezTo>
                    <a:pt x="1954" y="2817"/>
                    <a:pt x="1977" y="2807"/>
                    <a:pt x="1996" y="2799"/>
                  </a:cubicBezTo>
                  <a:cubicBezTo>
                    <a:pt x="1999" y="2799"/>
                    <a:pt x="1916" y="2769"/>
                    <a:pt x="1922" y="2751"/>
                  </a:cubicBezTo>
                  <a:cubicBezTo>
                    <a:pt x="1927" y="2732"/>
                    <a:pt x="1946" y="2709"/>
                    <a:pt x="1964" y="2711"/>
                  </a:cubicBezTo>
                  <a:cubicBezTo>
                    <a:pt x="1983" y="2711"/>
                    <a:pt x="1980" y="2746"/>
                    <a:pt x="1993" y="2759"/>
                  </a:cubicBezTo>
                  <a:cubicBezTo>
                    <a:pt x="2007" y="2772"/>
                    <a:pt x="2025" y="2769"/>
                    <a:pt x="2041" y="2783"/>
                  </a:cubicBezTo>
                  <a:cubicBezTo>
                    <a:pt x="2049" y="2791"/>
                    <a:pt x="2057" y="2825"/>
                    <a:pt x="2062" y="2814"/>
                  </a:cubicBezTo>
                  <a:cubicBezTo>
                    <a:pt x="2083" y="2751"/>
                    <a:pt x="1927" y="2767"/>
                    <a:pt x="1985" y="2642"/>
                  </a:cubicBezTo>
                  <a:cubicBezTo>
                    <a:pt x="1996" y="2621"/>
                    <a:pt x="2041" y="2595"/>
                    <a:pt x="2062" y="2611"/>
                  </a:cubicBezTo>
                  <a:cubicBezTo>
                    <a:pt x="2081" y="2621"/>
                    <a:pt x="2057" y="2746"/>
                    <a:pt x="2057" y="2751"/>
                  </a:cubicBezTo>
                  <a:cubicBezTo>
                    <a:pt x="2062" y="2756"/>
                    <a:pt x="2070" y="2743"/>
                    <a:pt x="2073" y="2735"/>
                  </a:cubicBezTo>
                  <a:cubicBezTo>
                    <a:pt x="2075" y="2719"/>
                    <a:pt x="2062" y="2698"/>
                    <a:pt x="2073" y="2685"/>
                  </a:cubicBezTo>
                  <a:cubicBezTo>
                    <a:pt x="2081" y="2672"/>
                    <a:pt x="2115" y="2693"/>
                    <a:pt x="2118" y="2677"/>
                  </a:cubicBezTo>
                  <a:cubicBezTo>
                    <a:pt x="2118" y="2661"/>
                    <a:pt x="2081" y="2664"/>
                    <a:pt x="2075" y="2648"/>
                  </a:cubicBezTo>
                  <a:cubicBezTo>
                    <a:pt x="2070" y="2634"/>
                    <a:pt x="2097" y="2521"/>
                    <a:pt x="2136" y="2568"/>
                  </a:cubicBezTo>
                  <a:cubicBezTo>
                    <a:pt x="2147" y="2584"/>
                    <a:pt x="2136" y="2732"/>
                    <a:pt x="2136" y="2738"/>
                  </a:cubicBezTo>
                  <a:cubicBezTo>
                    <a:pt x="2131" y="2756"/>
                    <a:pt x="2097" y="2788"/>
                    <a:pt x="2115" y="2793"/>
                  </a:cubicBezTo>
                  <a:cubicBezTo>
                    <a:pt x="2163" y="2809"/>
                    <a:pt x="2139" y="2717"/>
                    <a:pt x="2155" y="2706"/>
                  </a:cubicBezTo>
                  <a:cubicBezTo>
                    <a:pt x="2171" y="2695"/>
                    <a:pt x="2194" y="2706"/>
                    <a:pt x="2210" y="2698"/>
                  </a:cubicBezTo>
                  <a:cubicBezTo>
                    <a:pt x="2218" y="2693"/>
                    <a:pt x="2197" y="2687"/>
                    <a:pt x="2192" y="2682"/>
                  </a:cubicBezTo>
                  <a:cubicBezTo>
                    <a:pt x="2173" y="2666"/>
                    <a:pt x="2134" y="2645"/>
                    <a:pt x="2149" y="2608"/>
                  </a:cubicBezTo>
                  <a:cubicBezTo>
                    <a:pt x="2218" y="2454"/>
                    <a:pt x="2149" y="2629"/>
                    <a:pt x="2229" y="2576"/>
                  </a:cubicBezTo>
                  <a:cubicBezTo>
                    <a:pt x="2250" y="2563"/>
                    <a:pt x="2229" y="2523"/>
                    <a:pt x="2245" y="2505"/>
                  </a:cubicBezTo>
                  <a:cubicBezTo>
                    <a:pt x="2250" y="2499"/>
                    <a:pt x="2258" y="2507"/>
                    <a:pt x="2263" y="2513"/>
                  </a:cubicBezTo>
                  <a:cubicBezTo>
                    <a:pt x="2269" y="2518"/>
                    <a:pt x="2266" y="2529"/>
                    <a:pt x="2271" y="2534"/>
                  </a:cubicBezTo>
                  <a:cubicBezTo>
                    <a:pt x="2284" y="2544"/>
                    <a:pt x="2300" y="2547"/>
                    <a:pt x="2314" y="2558"/>
                  </a:cubicBezTo>
                  <a:cubicBezTo>
                    <a:pt x="2324" y="2566"/>
                    <a:pt x="2332" y="2581"/>
                    <a:pt x="2345" y="2587"/>
                  </a:cubicBezTo>
                  <a:cubicBezTo>
                    <a:pt x="2359" y="2589"/>
                    <a:pt x="2322" y="2568"/>
                    <a:pt x="2316" y="2555"/>
                  </a:cubicBezTo>
                  <a:cubicBezTo>
                    <a:pt x="2316" y="2552"/>
                    <a:pt x="2327" y="2552"/>
                    <a:pt x="2327" y="2547"/>
                  </a:cubicBezTo>
                  <a:cubicBezTo>
                    <a:pt x="2332" y="2510"/>
                    <a:pt x="2324" y="2454"/>
                    <a:pt x="2319" y="2457"/>
                  </a:cubicBezTo>
                  <a:cubicBezTo>
                    <a:pt x="2306" y="2457"/>
                    <a:pt x="2229" y="2523"/>
                    <a:pt x="2208" y="2446"/>
                  </a:cubicBezTo>
                  <a:cubicBezTo>
                    <a:pt x="2197" y="2404"/>
                    <a:pt x="2274" y="2386"/>
                    <a:pt x="2295" y="2391"/>
                  </a:cubicBezTo>
                  <a:cubicBezTo>
                    <a:pt x="2314" y="2394"/>
                    <a:pt x="2324" y="2417"/>
                    <a:pt x="2343" y="2423"/>
                  </a:cubicBezTo>
                  <a:cubicBezTo>
                    <a:pt x="2348" y="2423"/>
                    <a:pt x="2340" y="2407"/>
                    <a:pt x="2345" y="2404"/>
                  </a:cubicBezTo>
                  <a:cubicBezTo>
                    <a:pt x="2351" y="2399"/>
                    <a:pt x="2361" y="2404"/>
                    <a:pt x="2367" y="2407"/>
                  </a:cubicBezTo>
                  <a:cubicBezTo>
                    <a:pt x="2382" y="2407"/>
                    <a:pt x="2401" y="2404"/>
                    <a:pt x="2414" y="2409"/>
                  </a:cubicBezTo>
                  <a:cubicBezTo>
                    <a:pt x="2449" y="2420"/>
                    <a:pt x="2404" y="2497"/>
                    <a:pt x="2475" y="2491"/>
                  </a:cubicBezTo>
                  <a:cubicBezTo>
                    <a:pt x="2488" y="2489"/>
                    <a:pt x="2496" y="2470"/>
                    <a:pt x="2494" y="2457"/>
                  </a:cubicBezTo>
                  <a:cubicBezTo>
                    <a:pt x="2494" y="2449"/>
                    <a:pt x="2478" y="2460"/>
                    <a:pt x="2470" y="2457"/>
                  </a:cubicBezTo>
                  <a:cubicBezTo>
                    <a:pt x="2462" y="2454"/>
                    <a:pt x="2449" y="2452"/>
                    <a:pt x="2449" y="2444"/>
                  </a:cubicBezTo>
                  <a:cubicBezTo>
                    <a:pt x="2449" y="2433"/>
                    <a:pt x="2480" y="2439"/>
                    <a:pt x="2470" y="2420"/>
                  </a:cubicBezTo>
                  <a:cubicBezTo>
                    <a:pt x="2459" y="2404"/>
                    <a:pt x="2457" y="2388"/>
                    <a:pt x="2467" y="2338"/>
                  </a:cubicBezTo>
                  <a:lnTo>
                    <a:pt x="2467" y="2333"/>
                  </a:lnTo>
                  <a:cubicBezTo>
                    <a:pt x="2462" y="2343"/>
                    <a:pt x="2454" y="2354"/>
                    <a:pt x="2446" y="2367"/>
                  </a:cubicBezTo>
                  <a:cubicBezTo>
                    <a:pt x="2433" y="2354"/>
                    <a:pt x="2409" y="2346"/>
                    <a:pt x="2404" y="2330"/>
                  </a:cubicBezTo>
                  <a:cubicBezTo>
                    <a:pt x="2390" y="2282"/>
                    <a:pt x="2549" y="2169"/>
                    <a:pt x="2488" y="2296"/>
                  </a:cubicBezTo>
                  <a:cubicBezTo>
                    <a:pt x="2512" y="2274"/>
                    <a:pt x="2547" y="2298"/>
                    <a:pt x="2554" y="2290"/>
                  </a:cubicBezTo>
                  <a:cubicBezTo>
                    <a:pt x="2568" y="2282"/>
                    <a:pt x="2525" y="2282"/>
                    <a:pt x="2520" y="2269"/>
                  </a:cubicBezTo>
                  <a:cubicBezTo>
                    <a:pt x="2502" y="2224"/>
                    <a:pt x="2581" y="2232"/>
                    <a:pt x="2586" y="2224"/>
                  </a:cubicBezTo>
                  <a:cubicBezTo>
                    <a:pt x="2597" y="2200"/>
                    <a:pt x="2515" y="2171"/>
                    <a:pt x="2515" y="2163"/>
                  </a:cubicBezTo>
                  <a:cubicBezTo>
                    <a:pt x="2517" y="2147"/>
                    <a:pt x="2554" y="2184"/>
                    <a:pt x="2560" y="2171"/>
                  </a:cubicBezTo>
                  <a:cubicBezTo>
                    <a:pt x="2570" y="2153"/>
                    <a:pt x="2536" y="2131"/>
                    <a:pt x="2541" y="2110"/>
                  </a:cubicBezTo>
                  <a:cubicBezTo>
                    <a:pt x="2549" y="2089"/>
                    <a:pt x="2695" y="2102"/>
                    <a:pt x="2697" y="2110"/>
                  </a:cubicBezTo>
                  <a:cubicBezTo>
                    <a:pt x="2703" y="2118"/>
                    <a:pt x="2631" y="2248"/>
                    <a:pt x="2634" y="2256"/>
                  </a:cubicBezTo>
                  <a:cubicBezTo>
                    <a:pt x="2634" y="2259"/>
                    <a:pt x="2637" y="2259"/>
                    <a:pt x="2639" y="2259"/>
                  </a:cubicBezTo>
                  <a:cubicBezTo>
                    <a:pt x="2634" y="2259"/>
                    <a:pt x="2631" y="2259"/>
                    <a:pt x="2631" y="2261"/>
                  </a:cubicBezTo>
                  <a:cubicBezTo>
                    <a:pt x="2637" y="2269"/>
                    <a:pt x="2652" y="2256"/>
                    <a:pt x="2660" y="2261"/>
                  </a:cubicBezTo>
                  <a:cubicBezTo>
                    <a:pt x="2695" y="2285"/>
                    <a:pt x="2615" y="2296"/>
                    <a:pt x="2660" y="2309"/>
                  </a:cubicBezTo>
                  <a:cubicBezTo>
                    <a:pt x="2676" y="2314"/>
                    <a:pt x="2650" y="2338"/>
                    <a:pt x="2647" y="2354"/>
                  </a:cubicBezTo>
                  <a:cubicBezTo>
                    <a:pt x="2647" y="2359"/>
                    <a:pt x="2642" y="2436"/>
                    <a:pt x="2687" y="2391"/>
                  </a:cubicBezTo>
                  <a:cubicBezTo>
                    <a:pt x="2695" y="2383"/>
                    <a:pt x="2687" y="2367"/>
                    <a:pt x="2689" y="2356"/>
                  </a:cubicBezTo>
                  <a:cubicBezTo>
                    <a:pt x="2692" y="2341"/>
                    <a:pt x="2700" y="2330"/>
                    <a:pt x="2705" y="2317"/>
                  </a:cubicBezTo>
                  <a:cubicBezTo>
                    <a:pt x="2711" y="2301"/>
                    <a:pt x="2682" y="2319"/>
                    <a:pt x="2689" y="2296"/>
                  </a:cubicBezTo>
                  <a:cubicBezTo>
                    <a:pt x="2705" y="2251"/>
                    <a:pt x="2748" y="2076"/>
                    <a:pt x="2777" y="2060"/>
                  </a:cubicBezTo>
                  <a:cubicBezTo>
                    <a:pt x="2777" y="2060"/>
                    <a:pt x="2795" y="2129"/>
                    <a:pt x="2795" y="2134"/>
                  </a:cubicBezTo>
                  <a:cubicBezTo>
                    <a:pt x="2790" y="2150"/>
                    <a:pt x="2764" y="2158"/>
                    <a:pt x="2766" y="2176"/>
                  </a:cubicBezTo>
                  <a:cubicBezTo>
                    <a:pt x="2769" y="2187"/>
                    <a:pt x="2793" y="2158"/>
                    <a:pt x="2801" y="2169"/>
                  </a:cubicBezTo>
                  <a:cubicBezTo>
                    <a:pt x="2811" y="2182"/>
                    <a:pt x="2790" y="2216"/>
                    <a:pt x="2806" y="2224"/>
                  </a:cubicBezTo>
                  <a:cubicBezTo>
                    <a:pt x="2825" y="2237"/>
                    <a:pt x="2851" y="2224"/>
                    <a:pt x="2867" y="2211"/>
                  </a:cubicBezTo>
                  <a:cubicBezTo>
                    <a:pt x="2877" y="2200"/>
                    <a:pt x="2843" y="2192"/>
                    <a:pt x="2843" y="2179"/>
                  </a:cubicBezTo>
                  <a:cubicBezTo>
                    <a:pt x="2843" y="2161"/>
                    <a:pt x="2835" y="2137"/>
                    <a:pt x="2846" y="2121"/>
                  </a:cubicBezTo>
                  <a:cubicBezTo>
                    <a:pt x="2854" y="2102"/>
                    <a:pt x="2880" y="2100"/>
                    <a:pt x="2893" y="2084"/>
                  </a:cubicBezTo>
                  <a:cubicBezTo>
                    <a:pt x="2899" y="2079"/>
                    <a:pt x="2880" y="2084"/>
                    <a:pt x="2875" y="2081"/>
                  </a:cubicBezTo>
                  <a:cubicBezTo>
                    <a:pt x="2856" y="2073"/>
                    <a:pt x="2825" y="2068"/>
                    <a:pt x="2825" y="2047"/>
                  </a:cubicBezTo>
                  <a:cubicBezTo>
                    <a:pt x="2822" y="2031"/>
                    <a:pt x="2864" y="2049"/>
                    <a:pt x="2872" y="2036"/>
                  </a:cubicBezTo>
                  <a:cubicBezTo>
                    <a:pt x="2883" y="2018"/>
                    <a:pt x="2859" y="1996"/>
                    <a:pt x="2864" y="1978"/>
                  </a:cubicBezTo>
                  <a:cubicBezTo>
                    <a:pt x="2867" y="1965"/>
                    <a:pt x="2885" y="2004"/>
                    <a:pt x="2899" y="1996"/>
                  </a:cubicBezTo>
                  <a:cubicBezTo>
                    <a:pt x="2920" y="1989"/>
                    <a:pt x="2936" y="1970"/>
                    <a:pt x="2978" y="1999"/>
                  </a:cubicBezTo>
                  <a:cubicBezTo>
                    <a:pt x="3010" y="2020"/>
                    <a:pt x="2922" y="2134"/>
                    <a:pt x="2915" y="2150"/>
                  </a:cubicBezTo>
                  <a:cubicBezTo>
                    <a:pt x="2912" y="2155"/>
                    <a:pt x="2930" y="2142"/>
                    <a:pt x="2933" y="2137"/>
                  </a:cubicBezTo>
                  <a:cubicBezTo>
                    <a:pt x="2949" y="2124"/>
                    <a:pt x="2957" y="2094"/>
                    <a:pt x="2975" y="2089"/>
                  </a:cubicBezTo>
                  <a:cubicBezTo>
                    <a:pt x="2989" y="2086"/>
                    <a:pt x="2981" y="2113"/>
                    <a:pt x="2978" y="2126"/>
                  </a:cubicBezTo>
                  <a:cubicBezTo>
                    <a:pt x="2970" y="2145"/>
                    <a:pt x="2938" y="2163"/>
                    <a:pt x="2949" y="2182"/>
                  </a:cubicBezTo>
                  <a:cubicBezTo>
                    <a:pt x="2960" y="2198"/>
                    <a:pt x="2986" y="2150"/>
                    <a:pt x="3002" y="2161"/>
                  </a:cubicBezTo>
                  <a:cubicBezTo>
                    <a:pt x="3005" y="2163"/>
                    <a:pt x="3007" y="2166"/>
                    <a:pt x="3007" y="2169"/>
                  </a:cubicBezTo>
                  <a:cubicBezTo>
                    <a:pt x="3012" y="2166"/>
                    <a:pt x="3023" y="2174"/>
                    <a:pt x="3028" y="2171"/>
                  </a:cubicBezTo>
                  <a:cubicBezTo>
                    <a:pt x="3044" y="2155"/>
                    <a:pt x="3005" y="2142"/>
                    <a:pt x="3005" y="2142"/>
                  </a:cubicBezTo>
                  <a:cubicBezTo>
                    <a:pt x="3002" y="2131"/>
                    <a:pt x="2999" y="2041"/>
                    <a:pt x="3010" y="2026"/>
                  </a:cubicBezTo>
                  <a:cubicBezTo>
                    <a:pt x="3057" y="1965"/>
                    <a:pt x="3089" y="2081"/>
                    <a:pt x="3092" y="2081"/>
                  </a:cubicBezTo>
                  <a:cubicBezTo>
                    <a:pt x="3264" y="2089"/>
                    <a:pt x="3005" y="1978"/>
                    <a:pt x="3174" y="2031"/>
                  </a:cubicBezTo>
                  <a:cubicBezTo>
                    <a:pt x="3261" y="2057"/>
                    <a:pt x="3198" y="2060"/>
                    <a:pt x="3185" y="2094"/>
                  </a:cubicBezTo>
                  <a:cubicBezTo>
                    <a:pt x="3182" y="2100"/>
                    <a:pt x="3198" y="2097"/>
                    <a:pt x="3203" y="2094"/>
                  </a:cubicBezTo>
                  <a:cubicBezTo>
                    <a:pt x="3219" y="2089"/>
                    <a:pt x="3232" y="2076"/>
                    <a:pt x="3248" y="2073"/>
                  </a:cubicBezTo>
                  <a:cubicBezTo>
                    <a:pt x="3253" y="2073"/>
                    <a:pt x="3248" y="2084"/>
                    <a:pt x="3251" y="2086"/>
                  </a:cubicBezTo>
                  <a:cubicBezTo>
                    <a:pt x="3259" y="2092"/>
                    <a:pt x="3269" y="2092"/>
                    <a:pt x="3277" y="2094"/>
                  </a:cubicBezTo>
                  <a:cubicBezTo>
                    <a:pt x="3280" y="2097"/>
                    <a:pt x="3282" y="2102"/>
                    <a:pt x="3288" y="2105"/>
                  </a:cubicBezTo>
                  <a:cubicBezTo>
                    <a:pt x="3301" y="2116"/>
                    <a:pt x="3322" y="2124"/>
                    <a:pt x="3333" y="2139"/>
                  </a:cubicBezTo>
                  <a:cubicBezTo>
                    <a:pt x="3335" y="2145"/>
                    <a:pt x="3322" y="2145"/>
                    <a:pt x="3317" y="2150"/>
                  </a:cubicBezTo>
                  <a:cubicBezTo>
                    <a:pt x="3304" y="2158"/>
                    <a:pt x="3285" y="2161"/>
                    <a:pt x="3277" y="2174"/>
                  </a:cubicBezTo>
                  <a:cubicBezTo>
                    <a:pt x="3261" y="2195"/>
                    <a:pt x="3275" y="2232"/>
                    <a:pt x="3253" y="2243"/>
                  </a:cubicBezTo>
                  <a:cubicBezTo>
                    <a:pt x="3195" y="2272"/>
                    <a:pt x="3124" y="2232"/>
                    <a:pt x="3076" y="2285"/>
                  </a:cubicBezTo>
                  <a:cubicBezTo>
                    <a:pt x="3068" y="2290"/>
                    <a:pt x="3092" y="2277"/>
                    <a:pt x="3102" y="2277"/>
                  </a:cubicBezTo>
                  <a:cubicBezTo>
                    <a:pt x="3116" y="2277"/>
                    <a:pt x="3126" y="2280"/>
                    <a:pt x="3140" y="2282"/>
                  </a:cubicBezTo>
                  <a:cubicBezTo>
                    <a:pt x="3142" y="2285"/>
                    <a:pt x="3145" y="2288"/>
                    <a:pt x="3147" y="2288"/>
                  </a:cubicBezTo>
                  <a:cubicBezTo>
                    <a:pt x="3169" y="2290"/>
                    <a:pt x="3198" y="2274"/>
                    <a:pt x="3211" y="2293"/>
                  </a:cubicBezTo>
                  <a:cubicBezTo>
                    <a:pt x="3222" y="2306"/>
                    <a:pt x="3179" y="2325"/>
                    <a:pt x="3187" y="2341"/>
                  </a:cubicBezTo>
                  <a:cubicBezTo>
                    <a:pt x="3195" y="2354"/>
                    <a:pt x="3206" y="2304"/>
                    <a:pt x="3222" y="2306"/>
                  </a:cubicBezTo>
                  <a:cubicBezTo>
                    <a:pt x="3240" y="2311"/>
                    <a:pt x="3235" y="2354"/>
                    <a:pt x="3227" y="2380"/>
                  </a:cubicBezTo>
                  <a:cubicBezTo>
                    <a:pt x="3230" y="2375"/>
                    <a:pt x="3232" y="2372"/>
                    <a:pt x="3235" y="2370"/>
                  </a:cubicBezTo>
                  <a:cubicBezTo>
                    <a:pt x="3253" y="2362"/>
                    <a:pt x="3280" y="2375"/>
                    <a:pt x="3301" y="2367"/>
                  </a:cubicBezTo>
                  <a:cubicBezTo>
                    <a:pt x="3306" y="2364"/>
                    <a:pt x="3285" y="2356"/>
                    <a:pt x="3285" y="2349"/>
                  </a:cubicBezTo>
                  <a:cubicBezTo>
                    <a:pt x="3282" y="2330"/>
                    <a:pt x="3285" y="2314"/>
                    <a:pt x="3290" y="2298"/>
                  </a:cubicBezTo>
                  <a:cubicBezTo>
                    <a:pt x="3293" y="2293"/>
                    <a:pt x="3288" y="2314"/>
                    <a:pt x="3296" y="2314"/>
                  </a:cubicBezTo>
                  <a:cubicBezTo>
                    <a:pt x="3317" y="2319"/>
                    <a:pt x="3338" y="2314"/>
                    <a:pt x="3359" y="2311"/>
                  </a:cubicBezTo>
                  <a:lnTo>
                    <a:pt x="3367" y="2311"/>
                  </a:lnTo>
                  <a:close/>
                  <a:moveTo>
                    <a:pt x="2224" y="2854"/>
                  </a:moveTo>
                  <a:lnTo>
                    <a:pt x="2224" y="2854"/>
                  </a:lnTo>
                  <a:lnTo>
                    <a:pt x="2224" y="2854"/>
                  </a:lnTo>
                  <a:close/>
                  <a:moveTo>
                    <a:pt x="2229" y="2857"/>
                  </a:moveTo>
                  <a:lnTo>
                    <a:pt x="2229" y="2857"/>
                  </a:lnTo>
                  <a:lnTo>
                    <a:pt x="2229" y="2857"/>
                  </a:lnTo>
                  <a:close/>
                  <a:moveTo>
                    <a:pt x="2232" y="2857"/>
                  </a:moveTo>
                  <a:lnTo>
                    <a:pt x="2234" y="2857"/>
                  </a:lnTo>
                  <a:lnTo>
                    <a:pt x="2232" y="2857"/>
                  </a:lnTo>
                  <a:close/>
                  <a:moveTo>
                    <a:pt x="2237" y="2859"/>
                  </a:moveTo>
                  <a:lnTo>
                    <a:pt x="2237" y="2859"/>
                  </a:lnTo>
                  <a:lnTo>
                    <a:pt x="2237" y="2859"/>
                  </a:lnTo>
                  <a:close/>
                  <a:moveTo>
                    <a:pt x="2239" y="2859"/>
                  </a:moveTo>
                  <a:lnTo>
                    <a:pt x="2239" y="2859"/>
                  </a:lnTo>
                  <a:lnTo>
                    <a:pt x="2239" y="2859"/>
                  </a:lnTo>
                  <a:close/>
                  <a:moveTo>
                    <a:pt x="2713" y="2047"/>
                  </a:moveTo>
                  <a:cubicBezTo>
                    <a:pt x="2716" y="2068"/>
                    <a:pt x="2679" y="2073"/>
                    <a:pt x="2666" y="2089"/>
                  </a:cubicBezTo>
                  <a:cubicBezTo>
                    <a:pt x="2560" y="1986"/>
                    <a:pt x="2703" y="1986"/>
                    <a:pt x="2713" y="2047"/>
                  </a:cubicBezTo>
                  <a:close/>
                  <a:moveTo>
                    <a:pt x="2311" y="2253"/>
                  </a:moveTo>
                  <a:cubicBezTo>
                    <a:pt x="2322" y="2253"/>
                    <a:pt x="2327" y="2272"/>
                    <a:pt x="2335" y="2266"/>
                  </a:cubicBezTo>
                  <a:cubicBezTo>
                    <a:pt x="2345" y="2259"/>
                    <a:pt x="2316" y="2229"/>
                    <a:pt x="2327" y="2232"/>
                  </a:cubicBezTo>
                  <a:cubicBezTo>
                    <a:pt x="2332" y="2235"/>
                    <a:pt x="2332" y="2248"/>
                    <a:pt x="2340" y="2248"/>
                  </a:cubicBezTo>
                  <a:cubicBezTo>
                    <a:pt x="2345" y="2245"/>
                    <a:pt x="2335" y="2232"/>
                    <a:pt x="2340" y="2229"/>
                  </a:cubicBezTo>
                  <a:cubicBezTo>
                    <a:pt x="2364" y="2219"/>
                    <a:pt x="2353" y="2285"/>
                    <a:pt x="2377" y="2251"/>
                  </a:cubicBezTo>
                  <a:cubicBezTo>
                    <a:pt x="2382" y="2245"/>
                    <a:pt x="2364" y="2235"/>
                    <a:pt x="2369" y="2229"/>
                  </a:cubicBezTo>
                  <a:cubicBezTo>
                    <a:pt x="2385" y="2208"/>
                    <a:pt x="2412" y="2200"/>
                    <a:pt x="2435" y="2184"/>
                  </a:cubicBezTo>
                  <a:cubicBezTo>
                    <a:pt x="2435" y="2187"/>
                    <a:pt x="2433" y="2187"/>
                    <a:pt x="2433" y="2187"/>
                  </a:cubicBezTo>
                  <a:cubicBezTo>
                    <a:pt x="2433" y="2190"/>
                    <a:pt x="2443" y="2190"/>
                    <a:pt x="2443" y="2192"/>
                  </a:cubicBezTo>
                  <a:cubicBezTo>
                    <a:pt x="2441" y="2203"/>
                    <a:pt x="2430" y="2214"/>
                    <a:pt x="2425" y="2224"/>
                  </a:cubicBezTo>
                  <a:cubicBezTo>
                    <a:pt x="2404" y="2282"/>
                    <a:pt x="2374" y="2306"/>
                    <a:pt x="2311" y="2317"/>
                  </a:cubicBezTo>
                  <a:cubicBezTo>
                    <a:pt x="2316" y="2301"/>
                    <a:pt x="2335" y="2282"/>
                    <a:pt x="2327" y="2266"/>
                  </a:cubicBezTo>
                  <a:cubicBezTo>
                    <a:pt x="2324" y="2264"/>
                    <a:pt x="2319" y="2261"/>
                    <a:pt x="2314" y="2261"/>
                  </a:cubicBezTo>
                  <a:cubicBezTo>
                    <a:pt x="2314" y="2259"/>
                    <a:pt x="2308" y="2253"/>
                    <a:pt x="2311" y="2253"/>
                  </a:cubicBezTo>
                  <a:close/>
                  <a:moveTo>
                    <a:pt x="2292" y="2264"/>
                  </a:moveTo>
                  <a:lnTo>
                    <a:pt x="2282" y="2264"/>
                  </a:lnTo>
                  <a:cubicBezTo>
                    <a:pt x="2277" y="2261"/>
                    <a:pt x="2282" y="2264"/>
                    <a:pt x="2292" y="2264"/>
                  </a:cubicBezTo>
                  <a:close/>
                  <a:moveTo>
                    <a:pt x="2134" y="2452"/>
                  </a:moveTo>
                  <a:cubicBezTo>
                    <a:pt x="2139" y="2441"/>
                    <a:pt x="2155" y="2436"/>
                    <a:pt x="2168" y="2431"/>
                  </a:cubicBezTo>
                  <a:cubicBezTo>
                    <a:pt x="2171" y="2428"/>
                    <a:pt x="2179" y="2431"/>
                    <a:pt x="2176" y="2433"/>
                  </a:cubicBezTo>
                  <a:cubicBezTo>
                    <a:pt x="2168" y="2454"/>
                    <a:pt x="2155" y="2473"/>
                    <a:pt x="2144" y="2491"/>
                  </a:cubicBezTo>
                  <a:cubicBezTo>
                    <a:pt x="2142" y="2478"/>
                    <a:pt x="2128" y="2465"/>
                    <a:pt x="2134" y="2452"/>
                  </a:cubicBezTo>
                  <a:close/>
                  <a:moveTo>
                    <a:pt x="2083" y="2518"/>
                  </a:moveTo>
                  <a:lnTo>
                    <a:pt x="2086" y="2523"/>
                  </a:lnTo>
                  <a:cubicBezTo>
                    <a:pt x="2086" y="2526"/>
                    <a:pt x="2083" y="2529"/>
                    <a:pt x="2083" y="2531"/>
                  </a:cubicBezTo>
                  <a:cubicBezTo>
                    <a:pt x="2083" y="2526"/>
                    <a:pt x="2081" y="2523"/>
                    <a:pt x="2083" y="2518"/>
                  </a:cubicBezTo>
                  <a:close/>
                  <a:moveTo>
                    <a:pt x="1943" y="2568"/>
                  </a:moveTo>
                  <a:cubicBezTo>
                    <a:pt x="1964" y="2510"/>
                    <a:pt x="2176" y="2523"/>
                    <a:pt x="1993" y="2608"/>
                  </a:cubicBezTo>
                  <a:cubicBezTo>
                    <a:pt x="1980" y="2592"/>
                    <a:pt x="1938" y="2587"/>
                    <a:pt x="1943" y="2568"/>
                  </a:cubicBezTo>
                  <a:close/>
                  <a:moveTo>
                    <a:pt x="1575" y="3000"/>
                  </a:moveTo>
                  <a:cubicBezTo>
                    <a:pt x="1580" y="3005"/>
                    <a:pt x="1564" y="3010"/>
                    <a:pt x="1567" y="3018"/>
                  </a:cubicBezTo>
                  <a:cubicBezTo>
                    <a:pt x="1572" y="3047"/>
                    <a:pt x="1641" y="3045"/>
                    <a:pt x="1546" y="3084"/>
                  </a:cubicBezTo>
                  <a:cubicBezTo>
                    <a:pt x="1535" y="3087"/>
                    <a:pt x="1525" y="3074"/>
                    <a:pt x="1511" y="3069"/>
                  </a:cubicBezTo>
                  <a:cubicBezTo>
                    <a:pt x="1580" y="3013"/>
                    <a:pt x="1541" y="3005"/>
                    <a:pt x="1541" y="3021"/>
                  </a:cubicBezTo>
                  <a:cubicBezTo>
                    <a:pt x="1543" y="3053"/>
                    <a:pt x="1509" y="3032"/>
                    <a:pt x="1493" y="3042"/>
                  </a:cubicBezTo>
                  <a:cubicBezTo>
                    <a:pt x="1480" y="3047"/>
                    <a:pt x="1469" y="3092"/>
                    <a:pt x="1466" y="3077"/>
                  </a:cubicBezTo>
                  <a:cubicBezTo>
                    <a:pt x="1459" y="3032"/>
                    <a:pt x="1527" y="2955"/>
                    <a:pt x="1575" y="3000"/>
                  </a:cubicBezTo>
                  <a:close/>
                  <a:moveTo>
                    <a:pt x="1363" y="3241"/>
                  </a:moveTo>
                  <a:cubicBezTo>
                    <a:pt x="1369" y="3225"/>
                    <a:pt x="1358" y="3196"/>
                    <a:pt x="1374" y="3193"/>
                  </a:cubicBezTo>
                  <a:cubicBezTo>
                    <a:pt x="1472" y="3174"/>
                    <a:pt x="1384" y="3267"/>
                    <a:pt x="1353" y="3275"/>
                  </a:cubicBezTo>
                  <a:cubicBezTo>
                    <a:pt x="1353" y="3272"/>
                    <a:pt x="1347" y="3272"/>
                    <a:pt x="1347" y="3270"/>
                  </a:cubicBezTo>
                  <a:cubicBezTo>
                    <a:pt x="1353" y="3259"/>
                    <a:pt x="1361" y="3251"/>
                    <a:pt x="1363" y="3241"/>
                  </a:cubicBezTo>
                  <a:close/>
                  <a:moveTo>
                    <a:pt x="709" y="4752"/>
                  </a:moveTo>
                  <a:cubicBezTo>
                    <a:pt x="723" y="4755"/>
                    <a:pt x="715" y="4773"/>
                    <a:pt x="717" y="4787"/>
                  </a:cubicBezTo>
                  <a:cubicBezTo>
                    <a:pt x="715" y="4789"/>
                    <a:pt x="709" y="4792"/>
                    <a:pt x="707" y="4792"/>
                  </a:cubicBezTo>
                  <a:cubicBezTo>
                    <a:pt x="696" y="4795"/>
                    <a:pt x="683" y="4795"/>
                    <a:pt x="672" y="4797"/>
                  </a:cubicBezTo>
                  <a:cubicBezTo>
                    <a:pt x="561" y="4813"/>
                    <a:pt x="707" y="4750"/>
                    <a:pt x="709" y="4752"/>
                  </a:cubicBezTo>
                  <a:close/>
                  <a:moveTo>
                    <a:pt x="217" y="5247"/>
                  </a:moveTo>
                  <a:cubicBezTo>
                    <a:pt x="228" y="5242"/>
                    <a:pt x="241" y="5247"/>
                    <a:pt x="254" y="5250"/>
                  </a:cubicBezTo>
                  <a:cubicBezTo>
                    <a:pt x="254" y="5247"/>
                    <a:pt x="254" y="5245"/>
                    <a:pt x="257" y="5245"/>
                  </a:cubicBezTo>
                  <a:cubicBezTo>
                    <a:pt x="257" y="5242"/>
                    <a:pt x="259" y="5247"/>
                    <a:pt x="259" y="5250"/>
                  </a:cubicBezTo>
                  <a:cubicBezTo>
                    <a:pt x="257" y="5253"/>
                    <a:pt x="254" y="5253"/>
                    <a:pt x="251" y="5255"/>
                  </a:cubicBezTo>
                  <a:lnTo>
                    <a:pt x="254" y="5253"/>
                  </a:lnTo>
                  <a:cubicBezTo>
                    <a:pt x="243" y="5258"/>
                    <a:pt x="233" y="5271"/>
                    <a:pt x="222" y="5271"/>
                  </a:cubicBezTo>
                  <a:cubicBezTo>
                    <a:pt x="214" y="5271"/>
                    <a:pt x="212" y="5253"/>
                    <a:pt x="217" y="5247"/>
                  </a:cubicBezTo>
                  <a:close/>
                  <a:moveTo>
                    <a:pt x="45" y="6264"/>
                  </a:moveTo>
                  <a:lnTo>
                    <a:pt x="50" y="6259"/>
                  </a:lnTo>
                  <a:cubicBezTo>
                    <a:pt x="55" y="6285"/>
                    <a:pt x="66" y="6314"/>
                    <a:pt x="53" y="6341"/>
                  </a:cubicBezTo>
                  <a:cubicBezTo>
                    <a:pt x="24" y="6394"/>
                    <a:pt x="40" y="6296"/>
                    <a:pt x="45" y="6264"/>
                  </a:cubicBezTo>
                  <a:close/>
                  <a:moveTo>
                    <a:pt x="87" y="6068"/>
                  </a:moveTo>
                  <a:lnTo>
                    <a:pt x="87" y="6065"/>
                  </a:lnTo>
                  <a:lnTo>
                    <a:pt x="87" y="6063"/>
                  </a:lnTo>
                  <a:cubicBezTo>
                    <a:pt x="93" y="6068"/>
                    <a:pt x="100" y="6071"/>
                    <a:pt x="100" y="6076"/>
                  </a:cubicBezTo>
                  <a:cubicBezTo>
                    <a:pt x="116" y="6190"/>
                    <a:pt x="58" y="6108"/>
                    <a:pt x="82" y="6071"/>
                  </a:cubicBezTo>
                  <a:cubicBezTo>
                    <a:pt x="82" y="6071"/>
                    <a:pt x="82" y="6073"/>
                    <a:pt x="79" y="6076"/>
                  </a:cubicBezTo>
                  <a:cubicBezTo>
                    <a:pt x="82" y="6073"/>
                    <a:pt x="87" y="6071"/>
                    <a:pt x="87" y="6068"/>
                  </a:cubicBezTo>
                  <a:close/>
                  <a:moveTo>
                    <a:pt x="1104" y="4390"/>
                  </a:moveTo>
                  <a:cubicBezTo>
                    <a:pt x="1093" y="4392"/>
                    <a:pt x="1085" y="4395"/>
                    <a:pt x="1077" y="4395"/>
                  </a:cubicBezTo>
                  <a:cubicBezTo>
                    <a:pt x="1059" y="4392"/>
                    <a:pt x="1083" y="4392"/>
                    <a:pt x="1104" y="4390"/>
                  </a:cubicBezTo>
                  <a:close/>
                  <a:moveTo>
                    <a:pt x="2658" y="2256"/>
                  </a:moveTo>
                  <a:cubicBezTo>
                    <a:pt x="2652" y="2259"/>
                    <a:pt x="2644" y="2259"/>
                    <a:pt x="2639" y="2259"/>
                  </a:cubicBezTo>
                  <a:cubicBezTo>
                    <a:pt x="2647" y="2259"/>
                    <a:pt x="2663" y="2253"/>
                    <a:pt x="2658" y="2256"/>
                  </a:cubicBezTo>
                  <a:close/>
                  <a:moveTo>
                    <a:pt x="2210" y="2852"/>
                  </a:moveTo>
                  <a:lnTo>
                    <a:pt x="2213" y="2852"/>
                  </a:lnTo>
                  <a:lnTo>
                    <a:pt x="2210" y="2852"/>
                  </a:lnTo>
                  <a:close/>
                  <a:moveTo>
                    <a:pt x="2218" y="2854"/>
                  </a:moveTo>
                  <a:lnTo>
                    <a:pt x="2224" y="2854"/>
                  </a:lnTo>
                  <a:lnTo>
                    <a:pt x="2218" y="2854"/>
                  </a:lnTo>
                  <a:close/>
                  <a:moveTo>
                    <a:pt x="2226" y="2854"/>
                  </a:moveTo>
                  <a:cubicBezTo>
                    <a:pt x="2226" y="2857"/>
                    <a:pt x="2226" y="2857"/>
                    <a:pt x="2229" y="2857"/>
                  </a:cubicBezTo>
                  <a:cubicBezTo>
                    <a:pt x="2226" y="2857"/>
                    <a:pt x="2226" y="2857"/>
                    <a:pt x="2226" y="2854"/>
                  </a:cubicBezTo>
                  <a:close/>
                  <a:moveTo>
                    <a:pt x="2229" y="2857"/>
                  </a:moveTo>
                  <a:lnTo>
                    <a:pt x="2229" y="2857"/>
                  </a:lnTo>
                  <a:lnTo>
                    <a:pt x="2229" y="2857"/>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7" name="Morroco"/>
            <p:cNvSpPr>
              <a:spLocks/>
            </p:cNvSpPr>
            <p:nvPr/>
          </p:nvSpPr>
          <p:spPr bwMode="auto">
            <a:xfrm>
              <a:off x="2082259" y="5929663"/>
              <a:ext cx="754063" cy="242888"/>
            </a:xfrm>
            <a:custGeom>
              <a:avLst/>
              <a:gdLst>
                <a:gd name="T0" fmla="*/ 2089 w 2089"/>
                <a:gd name="T1" fmla="*/ 673 h 673"/>
                <a:gd name="T2" fmla="*/ 2089 w 2089"/>
                <a:gd name="T3" fmla="*/ 670 h 673"/>
                <a:gd name="T4" fmla="*/ 2047 w 2089"/>
                <a:gd name="T5" fmla="*/ 622 h 673"/>
                <a:gd name="T6" fmla="*/ 2081 w 2089"/>
                <a:gd name="T7" fmla="*/ 577 h 673"/>
                <a:gd name="T8" fmla="*/ 1964 w 2089"/>
                <a:gd name="T9" fmla="*/ 442 h 673"/>
                <a:gd name="T10" fmla="*/ 1946 w 2089"/>
                <a:gd name="T11" fmla="*/ 421 h 673"/>
                <a:gd name="T12" fmla="*/ 1909 w 2089"/>
                <a:gd name="T13" fmla="*/ 410 h 673"/>
                <a:gd name="T14" fmla="*/ 1888 w 2089"/>
                <a:gd name="T15" fmla="*/ 424 h 673"/>
                <a:gd name="T16" fmla="*/ 1845 w 2089"/>
                <a:gd name="T17" fmla="*/ 416 h 673"/>
                <a:gd name="T18" fmla="*/ 1787 w 2089"/>
                <a:gd name="T19" fmla="*/ 347 h 673"/>
                <a:gd name="T20" fmla="*/ 1782 w 2089"/>
                <a:gd name="T21" fmla="*/ 355 h 673"/>
                <a:gd name="T22" fmla="*/ 1814 w 2089"/>
                <a:gd name="T23" fmla="*/ 405 h 673"/>
                <a:gd name="T24" fmla="*/ 1782 w 2089"/>
                <a:gd name="T25" fmla="*/ 395 h 673"/>
                <a:gd name="T26" fmla="*/ 1771 w 2089"/>
                <a:gd name="T27" fmla="*/ 360 h 673"/>
                <a:gd name="T28" fmla="*/ 1732 w 2089"/>
                <a:gd name="T29" fmla="*/ 334 h 673"/>
                <a:gd name="T30" fmla="*/ 1652 w 2089"/>
                <a:gd name="T31" fmla="*/ 352 h 673"/>
                <a:gd name="T32" fmla="*/ 1562 w 2089"/>
                <a:gd name="T33" fmla="*/ 302 h 673"/>
                <a:gd name="T34" fmla="*/ 1514 w 2089"/>
                <a:gd name="T35" fmla="*/ 323 h 673"/>
                <a:gd name="T36" fmla="*/ 1493 w 2089"/>
                <a:gd name="T37" fmla="*/ 313 h 673"/>
                <a:gd name="T38" fmla="*/ 1491 w 2089"/>
                <a:gd name="T39" fmla="*/ 294 h 673"/>
                <a:gd name="T40" fmla="*/ 1361 w 2089"/>
                <a:gd name="T41" fmla="*/ 310 h 673"/>
                <a:gd name="T42" fmla="*/ 1125 w 2089"/>
                <a:gd name="T43" fmla="*/ 90 h 673"/>
                <a:gd name="T44" fmla="*/ 1067 w 2089"/>
                <a:gd name="T45" fmla="*/ 90 h 673"/>
                <a:gd name="T46" fmla="*/ 1049 w 2089"/>
                <a:gd name="T47" fmla="*/ 13 h 673"/>
                <a:gd name="T48" fmla="*/ 959 w 2089"/>
                <a:gd name="T49" fmla="*/ 5 h 673"/>
                <a:gd name="T50" fmla="*/ 853 w 2089"/>
                <a:gd name="T51" fmla="*/ 185 h 673"/>
                <a:gd name="T52" fmla="*/ 596 w 2089"/>
                <a:gd name="T53" fmla="*/ 532 h 673"/>
                <a:gd name="T54" fmla="*/ 122 w 2089"/>
                <a:gd name="T55" fmla="*/ 654 h 673"/>
                <a:gd name="T56" fmla="*/ 106 w 2089"/>
                <a:gd name="T57" fmla="*/ 662 h 673"/>
                <a:gd name="T58" fmla="*/ 11 w 2089"/>
                <a:gd name="T59" fmla="*/ 662 h 673"/>
                <a:gd name="T60" fmla="*/ 0 w 2089"/>
                <a:gd name="T61" fmla="*/ 673 h 673"/>
                <a:gd name="T62" fmla="*/ 2089 w 2089"/>
                <a:gd name="T6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9" h="673">
                  <a:moveTo>
                    <a:pt x="2089" y="673"/>
                  </a:moveTo>
                  <a:lnTo>
                    <a:pt x="2089" y="670"/>
                  </a:lnTo>
                  <a:cubicBezTo>
                    <a:pt x="2086" y="649"/>
                    <a:pt x="2047" y="643"/>
                    <a:pt x="2047" y="622"/>
                  </a:cubicBezTo>
                  <a:cubicBezTo>
                    <a:pt x="2044" y="604"/>
                    <a:pt x="2078" y="596"/>
                    <a:pt x="2081" y="577"/>
                  </a:cubicBezTo>
                  <a:cubicBezTo>
                    <a:pt x="2081" y="567"/>
                    <a:pt x="1972" y="471"/>
                    <a:pt x="1964" y="442"/>
                  </a:cubicBezTo>
                  <a:lnTo>
                    <a:pt x="1946" y="421"/>
                  </a:lnTo>
                  <a:cubicBezTo>
                    <a:pt x="1935" y="416"/>
                    <a:pt x="1925" y="413"/>
                    <a:pt x="1909" y="410"/>
                  </a:cubicBezTo>
                  <a:cubicBezTo>
                    <a:pt x="1901" y="408"/>
                    <a:pt x="1896" y="424"/>
                    <a:pt x="1888" y="424"/>
                  </a:cubicBezTo>
                  <a:cubicBezTo>
                    <a:pt x="1874" y="426"/>
                    <a:pt x="1859" y="421"/>
                    <a:pt x="1845" y="416"/>
                  </a:cubicBezTo>
                  <a:cubicBezTo>
                    <a:pt x="1822" y="408"/>
                    <a:pt x="1798" y="350"/>
                    <a:pt x="1787" y="347"/>
                  </a:cubicBezTo>
                  <a:lnTo>
                    <a:pt x="1782" y="355"/>
                  </a:lnTo>
                  <a:cubicBezTo>
                    <a:pt x="1782" y="373"/>
                    <a:pt x="1814" y="387"/>
                    <a:pt x="1814" y="405"/>
                  </a:cubicBezTo>
                  <a:cubicBezTo>
                    <a:pt x="1814" y="416"/>
                    <a:pt x="1787" y="403"/>
                    <a:pt x="1782" y="395"/>
                  </a:cubicBezTo>
                  <a:cubicBezTo>
                    <a:pt x="1774" y="384"/>
                    <a:pt x="1774" y="373"/>
                    <a:pt x="1771" y="360"/>
                  </a:cubicBezTo>
                  <a:lnTo>
                    <a:pt x="1732" y="334"/>
                  </a:lnTo>
                  <a:cubicBezTo>
                    <a:pt x="1726" y="336"/>
                    <a:pt x="1655" y="352"/>
                    <a:pt x="1652" y="352"/>
                  </a:cubicBezTo>
                  <a:cubicBezTo>
                    <a:pt x="1628" y="352"/>
                    <a:pt x="1573" y="302"/>
                    <a:pt x="1562" y="302"/>
                  </a:cubicBezTo>
                  <a:cubicBezTo>
                    <a:pt x="1546" y="302"/>
                    <a:pt x="1533" y="320"/>
                    <a:pt x="1514" y="323"/>
                  </a:cubicBezTo>
                  <a:cubicBezTo>
                    <a:pt x="1507" y="323"/>
                    <a:pt x="1499" y="318"/>
                    <a:pt x="1493" y="313"/>
                  </a:cubicBezTo>
                  <a:cubicBezTo>
                    <a:pt x="1488" y="307"/>
                    <a:pt x="1496" y="294"/>
                    <a:pt x="1491" y="294"/>
                  </a:cubicBezTo>
                  <a:cubicBezTo>
                    <a:pt x="1456" y="291"/>
                    <a:pt x="1398" y="318"/>
                    <a:pt x="1361" y="310"/>
                  </a:cubicBezTo>
                  <a:cubicBezTo>
                    <a:pt x="1266" y="291"/>
                    <a:pt x="1152" y="188"/>
                    <a:pt x="1125" y="90"/>
                  </a:cubicBezTo>
                  <a:lnTo>
                    <a:pt x="1067" y="90"/>
                  </a:lnTo>
                  <a:lnTo>
                    <a:pt x="1049" y="13"/>
                  </a:lnTo>
                  <a:cubicBezTo>
                    <a:pt x="1033" y="13"/>
                    <a:pt x="966" y="0"/>
                    <a:pt x="959" y="5"/>
                  </a:cubicBezTo>
                  <a:cubicBezTo>
                    <a:pt x="951" y="8"/>
                    <a:pt x="863" y="170"/>
                    <a:pt x="853" y="185"/>
                  </a:cubicBezTo>
                  <a:cubicBezTo>
                    <a:pt x="786" y="305"/>
                    <a:pt x="699" y="442"/>
                    <a:pt x="596" y="532"/>
                  </a:cubicBezTo>
                  <a:cubicBezTo>
                    <a:pt x="482" y="638"/>
                    <a:pt x="265" y="614"/>
                    <a:pt x="122" y="654"/>
                  </a:cubicBezTo>
                  <a:cubicBezTo>
                    <a:pt x="117" y="657"/>
                    <a:pt x="111" y="657"/>
                    <a:pt x="106" y="662"/>
                  </a:cubicBezTo>
                  <a:lnTo>
                    <a:pt x="11" y="662"/>
                  </a:lnTo>
                  <a:lnTo>
                    <a:pt x="0" y="673"/>
                  </a:lnTo>
                  <a:lnTo>
                    <a:pt x="2089" y="673"/>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8" name="Montenegro"/>
            <p:cNvSpPr>
              <a:spLocks/>
            </p:cNvSpPr>
            <p:nvPr/>
          </p:nvSpPr>
          <p:spPr bwMode="auto">
            <a:xfrm>
              <a:off x="4833396" y="5075588"/>
              <a:ext cx="182563" cy="220663"/>
            </a:xfrm>
            <a:custGeom>
              <a:avLst/>
              <a:gdLst>
                <a:gd name="T0" fmla="*/ 27 w 509"/>
                <a:gd name="T1" fmla="*/ 416 h 614"/>
                <a:gd name="T2" fmla="*/ 32 w 509"/>
                <a:gd name="T3" fmla="*/ 434 h 614"/>
                <a:gd name="T4" fmla="*/ 69 w 509"/>
                <a:gd name="T5" fmla="*/ 437 h 614"/>
                <a:gd name="T6" fmla="*/ 61 w 509"/>
                <a:gd name="T7" fmla="*/ 455 h 614"/>
                <a:gd name="T8" fmla="*/ 143 w 509"/>
                <a:gd name="T9" fmla="*/ 479 h 614"/>
                <a:gd name="T10" fmla="*/ 151 w 509"/>
                <a:gd name="T11" fmla="*/ 503 h 614"/>
                <a:gd name="T12" fmla="*/ 217 w 509"/>
                <a:gd name="T13" fmla="*/ 553 h 614"/>
                <a:gd name="T14" fmla="*/ 225 w 509"/>
                <a:gd name="T15" fmla="*/ 585 h 614"/>
                <a:gd name="T16" fmla="*/ 284 w 509"/>
                <a:gd name="T17" fmla="*/ 614 h 614"/>
                <a:gd name="T18" fmla="*/ 284 w 509"/>
                <a:gd name="T19" fmla="*/ 561 h 614"/>
                <a:gd name="T20" fmla="*/ 284 w 509"/>
                <a:gd name="T21" fmla="*/ 527 h 614"/>
                <a:gd name="T22" fmla="*/ 249 w 509"/>
                <a:gd name="T23" fmla="*/ 500 h 614"/>
                <a:gd name="T24" fmla="*/ 342 w 509"/>
                <a:gd name="T25" fmla="*/ 320 h 614"/>
                <a:gd name="T26" fmla="*/ 379 w 509"/>
                <a:gd name="T27" fmla="*/ 386 h 614"/>
                <a:gd name="T28" fmla="*/ 440 w 509"/>
                <a:gd name="T29" fmla="*/ 340 h 614"/>
                <a:gd name="T30" fmla="*/ 440 w 509"/>
                <a:gd name="T31" fmla="*/ 285 h 614"/>
                <a:gd name="T32" fmla="*/ 460 w 509"/>
                <a:gd name="T33" fmla="*/ 267 h 614"/>
                <a:gd name="T34" fmla="*/ 468 w 509"/>
                <a:gd name="T35" fmla="*/ 243 h 614"/>
                <a:gd name="T36" fmla="*/ 494 w 509"/>
                <a:gd name="T37" fmla="*/ 223 h 614"/>
                <a:gd name="T38" fmla="*/ 402 w 509"/>
                <a:gd name="T39" fmla="*/ 150 h 614"/>
                <a:gd name="T40" fmla="*/ 389 w 509"/>
                <a:gd name="T41" fmla="*/ 88 h 614"/>
                <a:gd name="T42" fmla="*/ 249 w 509"/>
                <a:gd name="T43" fmla="*/ 19 h 614"/>
                <a:gd name="T44" fmla="*/ 212 w 509"/>
                <a:gd name="T45" fmla="*/ 6 h 614"/>
                <a:gd name="T46" fmla="*/ 183 w 509"/>
                <a:gd name="T47" fmla="*/ 45 h 614"/>
                <a:gd name="T48" fmla="*/ 111 w 509"/>
                <a:gd name="T49" fmla="*/ 53 h 614"/>
                <a:gd name="T50" fmla="*/ 149 w 509"/>
                <a:gd name="T51" fmla="*/ 148 h 614"/>
                <a:gd name="T52" fmla="*/ 138 w 509"/>
                <a:gd name="T53" fmla="*/ 148 h 614"/>
                <a:gd name="T54" fmla="*/ 149 w 509"/>
                <a:gd name="T55" fmla="*/ 148 h 614"/>
                <a:gd name="T56" fmla="*/ 93 w 509"/>
                <a:gd name="T57" fmla="*/ 114 h 614"/>
                <a:gd name="T58" fmla="*/ 98 w 509"/>
                <a:gd name="T59" fmla="*/ 106 h 614"/>
                <a:gd name="T60" fmla="*/ 93 w 509"/>
                <a:gd name="T61" fmla="*/ 114 h 614"/>
                <a:gd name="T62" fmla="*/ 51 w 509"/>
                <a:gd name="T63" fmla="*/ 230 h 614"/>
                <a:gd name="T64" fmla="*/ 14 w 509"/>
                <a:gd name="T65" fmla="*/ 257 h 614"/>
                <a:gd name="T66" fmla="*/ 21 w 509"/>
                <a:gd name="T67" fmla="*/ 394 h 614"/>
                <a:gd name="T68" fmla="*/ 35 w 509"/>
                <a:gd name="T69" fmla="*/ 392 h 614"/>
                <a:gd name="T70" fmla="*/ 37 w 509"/>
                <a:gd name="T71" fmla="*/ 434 h 614"/>
                <a:gd name="T72" fmla="*/ 27 w 509"/>
                <a:gd name="T73" fmla="*/ 41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 h="614">
                  <a:moveTo>
                    <a:pt x="27" y="416"/>
                  </a:moveTo>
                  <a:lnTo>
                    <a:pt x="32" y="434"/>
                  </a:lnTo>
                  <a:cubicBezTo>
                    <a:pt x="45" y="437"/>
                    <a:pt x="56" y="437"/>
                    <a:pt x="69" y="437"/>
                  </a:cubicBezTo>
                  <a:cubicBezTo>
                    <a:pt x="64" y="442"/>
                    <a:pt x="59" y="447"/>
                    <a:pt x="61" y="455"/>
                  </a:cubicBezTo>
                  <a:cubicBezTo>
                    <a:pt x="98" y="537"/>
                    <a:pt x="106" y="461"/>
                    <a:pt x="143" y="479"/>
                  </a:cubicBezTo>
                  <a:cubicBezTo>
                    <a:pt x="151" y="484"/>
                    <a:pt x="146" y="495"/>
                    <a:pt x="151" y="503"/>
                  </a:cubicBezTo>
                  <a:cubicBezTo>
                    <a:pt x="172" y="529"/>
                    <a:pt x="199" y="524"/>
                    <a:pt x="217" y="553"/>
                  </a:cubicBezTo>
                  <a:cubicBezTo>
                    <a:pt x="223" y="561"/>
                    <a:pt x="217" y="577"/>
                    <a:pt x="225" y="585"/>
                  </a:cubicBezTo>
                  <a:cubicBezTo>
                    <a:pt x="241" y="601"/>
                    <a:pt x="262" y="609"/>
                    <a:pt x="284" y="614"/>
                  </a:cubicBezTo>
                  <a:lnTo>
                    <a:pt x="284" y="561"/>
                  </a:lnTo>
                  <a:cubicBezTo>
                    <a:pt x="284" y="551"/>
                    <a:pt x="289" y="537"/>
                    <a:pt x="284" y="527"/>
                  </a:cubicBezTo>
                  <a:cubicBezTo>
                    <a:pt x="276" y="513"/>
                    <a:pt x="252" y="513"/>
                    <a:pt x="249" y="500"/>
                  </a:cubicBezTo>
                  <a:cubicBezTo>
                    <a:pt x="249" y="498"/>
                    <a:pt x="334" y="326"/>
                    <a:pt x="342" y="320"/>
                  </a:cubicBezTo>
                  <a:cubicBezTo>
                    <a:pt x="344" y="318"/>
                    <a:pt x="358" y="384"/>
                    <a:pt x="379" y="386"/>
                  </a:cubicBezTo>
                  <a:lnTo>
                    <a:pt x="440" y="340"/>
                  </a:lnTo>
                  <a:cubicBezTo>
                    <a:pt x="434" y="312"/>
                    <a:pt x="449" y="312"/>
                    <a:pt x="440" y="285"/>
                  </a:cubicBezTo>
                  <a:cubicBezTo>
                    <a:pt x="433" y="267"/>
                    <a:pt x="445" y="279"/>
                    <a:pt x="460" y="267"/>
                  </a:cubicBezTo>
                  <a:cubicBezTo>
                    <a:pt x="466" y="262"/>
                    <a:pt x="477" y="253"/>
                    <a:pt x="468" y="243"/>
                  </a:cubicBezTo>
                  <a:cubicBezTo>
                    <a:pt x="460" y="233"/>
                    <a:pt x="509" y="234"/>
                    <a:pt x="494" y="223"/>
                  </a:cubicBezTo>
                  <a:cubicBezTo>
                    <a:pt x="465" y="201"/>
                    <a:pt x="430" y="163"/>
                    <a:pt x="402" y="150"/>
                  </a:cubicBezTo>
                  <a:cubicBezTo>
                    <a:pt x="383" y="141"/>
                    <a:pt x="406" y="105"/>
                    <a:pt x="389" y="88"/>
                  </a:cubicBezTo>
                  <a:cubicBezTo>
                    <a:pt x="355" y="55"/>
                    <a:pt x="274" y="35"/>
                    <a:pt x="249" y="19"/>
                  </a:cubicBezTo>
                  <a:cubicBezTo>
                    <a:pt x="239" y="27"/>
                    <a:pt x="225" y="0"/>
                    <a:pt x="212" y="6"/>
                  </a:cubicBezTo>
                  <a:cubicBezTo>
                    <a:pt x="196" y="11"/>
                    <a:pt x="194" y="32"/>
                    <a:pt x="183" y="45"/>
                  </a:cubicBezTo>
                  <a:cubicBezTo>
                    <a:pt x="164" y="51"/>
                    <a:pt x="114" y="40"/>
                    <a:pt x="111" y="53"/>
                  </a:cubicBezTo>
                  <a:cubicBezTo>
                    <a:pt x="104" y="90"/>
                    <a:pt x="170" y="93"/>
                    <a:pt x="149" y="148"/>
                  </a:cubicBezTo>
                  <a:lnTo>
                    <a:pt x="138" y="148"/>
                  </a:lnTo>
                  <a:lnTo>
                    <a:pt x="149" y="148"/>
                  </a:lnTo>
                  <a:cubicBezTo>
                    <a:pt x="122" y="130"/>
                    <a:pt x="122" y="111"/>
                    <a:pt x="93" y="114"/>
                  </a:cubicBezTo>
                  <a:lnTo>
                    <a:pt x="98" y="106"/>
                  </a:lnTo>
                  <a:lnTo>
                    <a:pt x="93" y="114"/>
                  </a:lnTo>
                  <a:cubicBezTo>
                    <a:pt x="56" y="156"/>
                    <a:pt x="61" y="217"/>
                    <a:pt x="51" y="230"/>
                  </a:cubicBezTo>
                  <a:cubicBezTo>
                    <a:pt x="29" y="257"/>
                    <a:pt x="21" y="217"/>
                    <a:pt x="14" y="257"/>
                  </a:cubicBezTo>
                  <a:cubicBezTo>
                    <a:pt x="0" y="334"/>
                    <a:pt x="82" y="336"/>
                    <a:pt x="21" y="394"/>
                  </a:cubicBezTo>
                  <a:lnTo>
                    <a:pt x="35" y="392"/>
                  </a:lnTo>
                  <a:lnTo>
                    <a:pt x="37" y="434"/>
                  </a:lnTo>
                  <a:cubicBezTo>
                    <a:pt x="35" y="426"/>
                    <a:pt x="32" y="421"/>
                    <a:pt x="27" y="41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9" name="Monaco"/>
            <p:cNvSpPr>
              <a:spLocks/>
            </p:cNvSpPr>
            <p:nvPr/>
          </p:nvSpPr>
          <p:spPr bwMode="auto">
            <a:xfrm>
              <a:off x="3769771" y="5100988"/>
              <a:ext cx="28575" cy="25400"/>
            </a:xfrm>
            <a:custGeom>
              <a:avLst/>
              <a:gdLst>
                <a:gd name="T0" fmla="*/ 40 w 80"/>
                <a:gd name="T1" fmla="*/ 72 h 72"/>
                <a:gd name="T2" fmla="*/ 80 w 80"/>
                <a:gd name="T3" fmla="*/ 35 h 72"/>
                <a:gd name="T4" fmla="*/ 40 w 80"/>
                <a:gd name="T5" fmla="*/ 0 h 72"/>
                <a:gd name="T6" fmla="*/ 0 w 80"/>
                <a:gd name="T7" fmla="*/ 35 h 72"/>
                <a:gd name="T8" fmla="*/ 40 w 80"/>
                <a:gd name="T9" fmla="*/ 72 h 72"/>
                <a:gd name="T10" fmla="*/ 40 w 80"/>
                <a:gd name="T11" fmla="*/ 72 h 72"/>
              </a:gdLst>
              <a:ahLst/>
              <a:cxnLst>
                <a:cxn ang="0">
                  <a:pos x="T0" y="T1"/>
                </a:cxn>
                <a:cxn ang="0">
                  <a:pos x="T2" y="T3"/>
                </a:cxn>
                <a:cxn ang="0">
                  <a:pos x="T4" y="T5"/>
                </a:cxn>
                <a:cxn ang="0">
                  <a:pos x="T6" y="T7"/>
                </a:cxn>
                <a:cxn ang="0">
                  <a:pos x="T8" y="T9"/>
                </a:cxn>
                <a:cxn ang="0">
                  <a:pos x="T10" y="T11"/>
                </a:cxn>
              </a:cxnLst>
              <a:rect l="0" t="0" r="r" b="b"/>
              <a:pathLst>
                <a:path w="80" h="72">
                  <a:moveTo>
                    <a:pt x="40" y="72"/>
                  </a:moveTo>
                  <a:cubicBezTo>
                    <a:pt x="61" y="72"/>
                    <a:pt x="80" y="53"/>
                    <a:pt x="80" y="35"/>
                  </a:cubicBezTo>
                  <a:cubicBezTo>
                    <a:pt x="80" y="16"/>
                    <a:pt x="61" y="0"/>
                    <a:pt x="40" y="0"/>
                  </a:cubicBezTo>
                  <a:cubicBezTo>
                    <a:pt x="19" y="0"/>
                    <a:pt x="0" y="16"/>
                    <a:pt x="0" y="35"/>
                  </a:cubicBezTo>
                  <a:cubicBezTo>
                    <a:pt x="0" y="53"/>
                    <a:pt x="19" y="72"/>
                    <a:pt x="40" y="72"/>
                  </a:cubicBezTo>
                  <a:cubicBezTo>
                    <a:pt x="61" y="72"/>
                    <a:pt x="19" y="72"/>
                    <a:pt x="40" y="72"/>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0" name="Moldavia"/>
            <p:cNvSpPr>
              <a:spLocks/>
            </p:cNvSpPr>
            <p:nvPr/>
          </p:nvSpPr>
          <p:spPr bwMode="auto">
            <a:xfrm>
              <a:off x="5433471" y="4343751"/>
              <a:ext cx="344488" cy="357188"/>
            </a:xfrm>
            <a:custGeom>
              <a:avLst/>
              <a:gdLst>
                <a:gd name="T0" fmla="*/ 3 w 956"/>
                <a:gd name="T1" fmla="*/ 129 h 995"/>
                <a:gd name="T2" fmla="*/ 93 w 956"/>
                <a:gd name="T3" fmla="*/ 151 h 995"/>
                <a:gd name="T4" fmla="*/ 204 w 956"/>
                <a:gd name="T5" fmla="*/ 302 h 995"/>
                <a:gd name="T6" fmla="*/ 503 w 956"/>
                <a:gd name="T7" fmla="*/ 603 h 995"/>
                <a:gd name="T8" fmla="*/ 514 w 956"/>
                <a:gd name="T9" fmla="*/ 810 h 995"/>
                <a:gd name="T10" fmla="*/ 564 w 956"/>
                <a:gd name="T11" fmla="*/ 934 h 995"/>
                <a:gd name="T12" fmla="*/ 545 w 956"/>
                <a:gd name="T13" fmla="*/ 958 h 995"/>
                <a:gd name="T14" fmla="*/ 572 w 956"/>
                <a:gd name="T15" fmla="*/ 969 h 995"/>
                <a:gd name="T16" fmla="*/ 590 w 956"/>
                <a:gd name="T17" fmla="*/ 992 h 995"/>
                <a:gd name="T18" fmla="*/ 604 w 956"/>
                <a:gd name="T19" fmla="*/ 961 h 995"/>
                <a:gd name="T20" fmla="*/ 649 w 956"/>
                <a:gd name="T21" fmla="*/ 961 h 995"/>
                <a:gd name="T22" fmla="*/ 651 w 956"/>
                <a:gd name="T23" fmla="*/ 863 h 995"/>
                <a:gd name="T24" fmla="*/ 686 w 956"/>
                <a:gd name="T25" fmla="*/ 831 h 995"/>
                <a:gd name="T26" fmla="*/ 686 w 956"/>
                <a:gd name="T27" fmla="*/ 783 h 995"/>
                <a:gd name="T28" fmla="*/ 720 w 956"/>
                <a:gd name="T29" fmla="*/ 762 h 995"/>
                <a:gd name="T30" fmla="*/ 710 w 956"/>
                <a:gd name="T31" fmla="*/ 728 h 995"/>
                <a:gd name="T32" fmla="*/ 720 w 956"/>
                <a:gd name="T33" fmla="*/ 688 h 995"/>
                <a:gd name="T34" fmla="*/ 686 w 956"/>
                <a:gd name="T35" fmla="*/ 603 h 995"/>
                <a:gd name="T36" fmla="*/ 733 w 956"/>
                <a:gd name="T37" fmla="*/ 566 h 995"/>
                <a:gd name="T38" fmla="*/ 747 w 956"/>
                <a:gd name="T39" fmla="*/ 603 h 995"/>
                <a:gd name="T40" fmla="*/ 741 w 956"/>
                <a:gd name="T41" fmla="*/ 617 h 995"/>
                <a:gd name="T42" fmla="*/ 752 w 956"/>
                <a:gd name="T43" fmla="*/ 619 h 995"/>
                <a:gd name="T44" fmla="*/ 770 w 956"/>
                <a:gd name="T45" fmla="*/ 579 h 995"/>
                <a:gd name="T46" fmla="*/ 781 w 956"/>
                <a:gd name="T47" fmla="*/ 593 h 995"/>
                <a:gd name="T48" fmla="*/ 794 w 956"/>
                <a:gd name="T49" fmla="*/ 566 h 995"/>
                <a:gd name="T50" fmla="*/ 839 w 956"/>
                <a:gd name="T51" fmla="*/ 595 h 995"/>
                <a:gd name="T52" fmla="*/ 855 w 956"/>
                <a:gd name="T53" fmla="*/ 548 h 995"/>
                <a:gd name="T54" fmla="*/ 903 w 956"/>
                <a:gd name="T55" fmla="*/ 585 h 995"/>
                <a:gd name="T56" fmla="*/ 908 w 956"/>
                <a:gd name="T57" fmla="*/ 569 h 995"/>
                <a:gd name="T58" fmla="*/ 956 w 956"/>
                <a:gd name="T59" fmla="*/ 545 h 995"/>
                <a:gd name="T60" fmla="*/ 890 w 956"/>
                <a:gd name="T61" fmla="*/ 516 h 995"/>
                <a:gd name="T62" fmla="*/ 903 w 956"/>
                <a:gd name="T63" fmla="*/ 505 h 995"/>
                <a:gd name="T64" fmla="*/ 876 w 956"/>
                <a:gd name="T65" fmla="*/ 423 h 995"/>
                <a:gd name="T66" fmla="*/ 778 w 956"/>
                <a:gd name="T67" fmla="*/ 397 h 995"/>
                <a:gd name="T68" fmla="*/ 762 w 956"/>
                <a:gd name="T69" fmla="*/ 352 h 995"/>
                <a:gd name="T70" fmla="*/ 741 w 956"/>
                <a:gd name="T71" fmla="*/ 272 h 995"/>
                <a:gd name="T72" fmla="*/ 712 w 956"/>
                <a:gd name="T73" fmla="*/ 299 h 995"/>
                <a:gd name="T74" fmla="*/ 627 w 956"/>
                <a:gd name="T75" fmla="*/ 233 h 995"/>
                <a:gd name="T76" fmla="*/ 590 w 956"/>
                <a:gd name="T77" fmla="*/ 79 h 995"/>
                <a:gd name="T78" fmla="*/ 559 w 956"/>
                <a:gd name="T79" fmla="*/ 108 h 995"/>
                <a:gd name="T80" fmla="*/ 445 w 956"/>
                <a:gd name="T81" fmla="*/ 53 h 995"/>
                <a:gd name="T82" fmla="*/ 429 w 956"/>
                <a:gd name="T83" fmla="*/ 92 h 995"/>
                <a:gd name="T84" fmla="*/ 413 w 956"/>
                <a:gd name="T85" fmla="*/ 61 h 995"/>
                <a:gd name="T86" fmla="*/ 389 w 956"/>
                <a:gd name="T87" fmla="*/ 74 h 995"/>
                <a:gd name="T88" fmla="*/ 389 w 956"/>
                <a:gd name="T89" fmla="*/ 39 h 995"/>
                <a:gd name="T90" fmla="*/ 331 w 956"/>
                <a:gd name="T91" fmla="*/ 61 h 995"/>
                <a:gd name="T92" fmla="*/ 323 w 956"/>
                <a:gd name="T93" fmla="*/ 37 h 995"/>
                <a:gd name="T94" fmla="*/ 238 w 956"/>
                <a:gd name="T95" fmla="*/ 5 h 995"/>
                <a:gd name="T96" fmla="*/ 132 w 956"/>
                <a:gd name="T97" fmla="*/ 63 h 995"/>
                <a:gd name="T98" fmla="*/ 27 w 956"/>
                <a:gd name="T99" fmla="*/ 82 h 995"/>
                <a:gd name="T100" fmla="*/ 40 w 956"/>
                <a:gd name="T101" fmla="*/ 108 h 995"/>
                <a:gd name="T102" fmla="*/ 11 w 956"/>
                <a:gd name="T103" fmla="*/ 98 h 995"/>
                <a:gd name="T104" fmla="*/ 3 w 956"/>
                <a:gd name="T105" fmla="*/ 12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995">
                  <a:moveTo>
                    <a:pt x="3" y="129"/>
                  </a:moveTo>
                  <a:cubicBezTo>
                    <a:pt x="40" y="111"/>
                    <a:pt x="64" y="127"/>
                    <a:pt x="93" y="151"/>
                  </a:cubicBezTo>
                  <a:cubicBezTo>
                    <a:pt x="148" y="190"/>
                    <a:pt x="159" y="257"/>
                    <a:pt x="204" y="302"/>
                  </a:cubicBezTo>
                  <a:cubicBezTo>
                    <a:pt x="278" y="373"/>
                    <a:pt x="479" y="500"/>
                    <a:pt x="503" y="603"/>
                  </a:cubicBezTo>
                  <a:cubicBezTo>
                    <a:pt x="522" y="670"/>
                    <a:pt x="498" y="744"/>
                    <a:pt x="514" y="810"/>
                  </a:cubicBezTo>
                  <a:cubicBezTo>
                    <a:pt x="519" y="839"/>
                    <a:pt x="567" y="905"/>
                    <a:pt x="564" y="934"/>
                  </a:cubicBezTo>
                  <a:cubicBezTo>
                    <a:pt x="564" y="945"/>
                    <a:pt x="543" y="947"/>
                    <a:pt x="545" y="958"/>
                  </a:cubicBezTo>
                  <a:cubicBezTo>
                    <a:pt x="548" y="969"/>
                    <a:pt x="564" y="963"/>
                    <a:pt x="572" y="969"/>
                  </a:cubicBezTo>
                  <a:cubicBezTo>
                    <a:pt x="580" y="974"/>
                    <a:pt x="580" y="992"/>
                    <a:pt x="590" y="992"/>
                  </a:cubicBezTo>
                  <a:cubicBezTo>
                    <a:pt x="604" y="995"/>
                    <a:pt x="593" y="963"/>
                    <a:pt x="604" y="961"/>
                  </a:cubicBezTo>
                  <a:cubicBezTo>
                    <a:pt x="620" y="958"/>
                    <a:pt x="635" y="963"/>
                    <a:pt x="649" y="961"/>
                  </a:cubicBezTo>
                  <a:cubicBezTo>
                    <a:pt x="667" y="958"/>
                    <a:pt x="627" y="900"/>
                    <a:pt x="651" y="863"/>
                  </a:cubicBezTo>
                  <a:cubicBezTo>
                    <a:pt x="659" y="852"/>
                    <a:pt x="675" y="844"/>
                    <a:pt x="686" y="831"/>
                  </a:cubicBezTo>
                  <a:cubicBezTo>
                    <a:pt x="699" y="812"/>
                    <a:pt x="662" y="802"/>
                    <a:pt x="686" y="783"/>
                  </a:cubicBezTo>
                  <a:cubicBezTo>
                    <a:pt x="696" y="773"/>
                    <a:pt x="715" y="773"/>
                    <a:pt x="720" y="762"/>
                  </a:cubicBezTo>
                  <a:cubicBezTo>
                    <a:pt x="725" y="752"/>
                    <a:pt x="710" y="741"/>
                    <a:pt x="710" y="728"/>
                  </a:cubicBezTo>
                  <a:cubicBezTo>
                    <a:pt x="710" y="715"/>
                    <a:pt x="723" y="701"/>
                    <a:pt x="720" y="688"/>
                  </a:cubicBezTo>
                  <a:cubicBezTo>
                    <a:pt x="715" y="667"/>
                    <a:pt x="649" y="646"/>
                    <a:pt x="686" y="603"/>
                  </a:cubicBezTo>
                  <a:cubicBezTo>
                    <a:pt x="699" y="587"/>
                    <a:pt x="723" y="548"/>
                    <a:pt x="733" y="566"/>
                  </a:cubicBezTo>
                  <a:cubicBezTo>
                    <a:pt x="739" y="577"/>
                    <a:pt x="744" y="590"/>
                    <a:pt x="747" y="603"/>
                  </a:cubicBezTo>
                  <a:cubicBezTo>
                    <a:pt x="747" y="609"/>
                    <a:pt x="741" y="611"/>
                    <a:pt x="741" y="617"/>
                  </a:cubicBezTo>
                  <a:cubicBezTo>
                    <a:pt x="744" y="619"/>
                    <a:pt x="749" y="622"/>
                    <a:pt x="752" y="619"/>
                  </a:cubicBezTo>
                  <a:cubicBezTo>
                    <a:pt x="760" y="609"/>
                    <a:pt x="757" y="590"/>
                    <a:pt x="770" y="579"/>
                  </a:cubicBezTo>
                  <a:cubicBezTo>
                    <a:pt x="773" y="574"/>
                    <a:pt x="776" y="595"/>
                    <a:pt x="781" y="593"/>
                  </a:cubicBezTo>
                  <a:cubicBezTo>
                    <a:pt x="792" y="590"/>
                    <a:pt x="789" y="574"/>
                    <a:pt x="794" y="566"/>
                  </a:cubicBezTo>
                  <a:cubicBezTo>
                    <a:pt x="794" y="566"/>
                    <a:pt x="829" y="593"/>
                    <a:pt x="839" y="595"/>
                  </a:cubicBezTo>
                  <a:cubicBezTo>
                    <a:pt x="855" y="598"/>
                    <a:pt x="839" y="548"/>
                    <a:pt x="855" y="548"/>
                  </a:cubicBezTo>
                  <a:cubicBezTo>
                    <a:pt x="876" y="548"/>
                    <a:pt x="890" y="598"/>
                    <a:pt x="903" y="585"/>
                  </a:cubicBezTo>
                  <a:cubicBezTo>
                    <a:pt x="905" y="579"/>
                    <a:pt x="903" y="574"/>
                    <a:pt x="908" y="569"/>
                  </a:cubicBezTo>
                  <a:cubicBezTo>
                    <a:pt x="921" y="558"/>
                    <a:pt x="940" y="556"/>
                    <a:pt x="956" y="545"/>
                  </a:cubicBezTo>
                  <a:cubicBezTo>
                    <a:pt x="956" y="542"/>
                    <a:pt x="895" y="534"/>
                    <a:pt x="890" y="516"/>
                  </a:cubicBezTo>
                  <a:cubicBezTo>
                    <a:pt x="887" y="511"/>
                    <a:pt x="903" y="511"/>
                    <a:pt x="903" y="505"/>
                  </a:cubicBezTo>
                  <a:lnTo>
                    <a:pt x="876" y="423"/>
                  </a:lnTo>
                  <a:cubicBezTo>
                    <a:pt x="860" y="410"/>
                    <a:pt x="794" y="407"/>
                    <a:pt x="778" y="397"/>
                  </a:cubicBezTo>
                  <a:cubicBezTo>
                    <a:pt x="768" y="386"/>
                    <a:pt x="776" y="344"/>
                    <a:pt x="762" y="352"/>
                  </a:cubicBezTo>
                  <a:cubicBezTo>
                    <a:pt x="728" y="373"/>
                    <a:pt x="789" y="299"/>
                    <a:pt x="741" y="272"/>
                  </a:cubicBezTo>
                  <a:cubicBezTo>
                    <a:pt x="704" y="251"/>
                    <a:pt x="744" y="309"/>
                    <a:pt x="712" y="299"/>
                  </a:cubicBezTo>
                  <a:cubicBezTo>
                    <a:pt x="696" y="294"/>
                    <a:pt x="630" y="246"/>
                    <a:pt x="627" y="233"/>
                  </a:cubicBezTo>
                  <a:cubicBezTo>
                    <a:pt x="609" y="174"/>
                    <a:pt x="651" y="119"/>
                    <a:pt x="590" y="79"/>
                  </a:cubicBezTo>
                  <a:cubicBezTo>
                    <a:pt x="567" y="66"/>
                    <a:pt x="585" y="119"/>
                    <a:pt x="559" y="108"/>
                  </a:cubicBezTo>
                  <a:cubicBezTo>
                    <a:pt x="495" y="82"/>
                    <a:pt x="535" y="29"/>
                    <a:pt x="445" y="53"/>
                  </a:cubicBezTo>
                  <a:cubicBezTo>
                    <a:pt x="429" y="58"/>
                    <a:pt x="440" y="103"/>
                    <a:pt x="429" y="92"/>
                  </a:cubicBezTo>
                  <a:cubicBezTo>
                    <a:pt x="421" y="84"/>
                    <a:pt x="421" y="71"/>
                    <a:pt x="413" y="61"/>
                  </a:cubicBezTo>
                  <a:cubicBezTo>
                    <a:pt x="408" y="55"/>
                    <a:pt x="395" y="95"/>
                    <a:pt x="389" y="74"/>
                  </a:cubicBezTo>
                  <a:cubicBezTo>
                    <a:pt x="387" y="63"/>
                    <a:pt x="400" y="37"/>
                    <a:pt x="389" y="39"/>
                  </a:cubicBezTo>
                  <a:cubicBezTo>
                    <a:pt x="368" y="42"/>
                    <a:pt x="350" y="61"/>
                    <a:pt x="331" y="61"/>
                  </a:cubicBezTo>
                  <a:cubicBezTo>
                    <a:pt x="323" y="61"/>
                    <a:pt x="331" y="42"/>
                    <a:pt x="323" y="37"/>
                  </a:cubicBezTo>
                  <a:cubicBezTo>
                    <a:pt x="299" y="18"/>
                    <a:pt x="267" y="8"/>
                    <a:pt x="238" y="5"/>
                  </a:cubicBezTo>
                  <a:cubicBezTo>
                    <a:pt x="167" y="0"/>
                    <a:pt x="183" y="39"/>
                    <a:pt x="132" y="63"/>
                  </a:cubicBezTo>
                  <a:cubicBezTo>
                    <a:pt x="127" y="66"/>
                    <a:pt x="27" y="79"/>
                    <a:pt x="27" y="82"/>
                  </a:cubicBezTo>
                  <a:cubicBezTo>
                    <a:pt x="27" y="92"/>
                    <a:pt x="40" y="98"/>
                    <a:pt x="40" y="108"/>
                  </a:cubicBezTo>
                  <a:cubicBezTo>
                    <a:pt x="42" y="119"/>
                    <a:pt x="19" y="92"/>
                    <a:pt x="11" y="98"/>
                  </a:cubicBezTo>
                  <a:cubicBezTo>
                    <a:pt x="0" y="103"/>
                    <a:pt x="5" y="119"/>
                    <a:pt x="3" y="12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1" name="Malta"/>
            <p:cNvSpPr>
              <a:spLocks noEditPoints="1"/>
            </p:cNvSpPr>
            <p:nvPr/>
          </p:nvSpPr>
          <p:spPr bwMode="auto">
            <a:xfrm>
              <a:off x="4485734" y="6061426"/>
              <a:ext cx="34925" cy="28575"/>
            </a:xfrm>
            <a:custGeom>
              <a:avLst/>
              <a:gdLst>
                <a:gd name="T0" fmla="*/ 40 w 96"/>
                <a:gd name="T1" fmla="*/ 6 h 83"/>
                <a:gd name="T2" fmla="*/ 0 w 96"/>
                <a:gd name="T3" fmla="*/ 0 h 83"/>
                <a:gd name="T4" fmla="*/ 40 w 96"/>
                <a:gd name="T5" fmla="*/ 6 h 83"/>
                <a:gd name="T6" fmla="*/ 96 w 96"/>
                <a:gd name="T7" fmla="*/ 83 h 83"/>
                <a:gd name="T8" fmla="*/ 61 w 96"/>
                <a:gd name="T9" fmla="*/ 67 h 83"/>
                <a:gd name="T10" fmla="*/ 96 w 96"/>
                <a:gd name="T11" fmla="*/ 83 h 83"/>
              </a:gdLst>
              <a:ahLst/>
              <a:cxnLst>
                <a:cxn ang="0">
                  <a:pos x="T0" y="T1"/>
                </a:cxn>
                <a:cxn ang="0">
                  <a:pos x="T2" y="T3"/>
                </a:cxn>
                <a:cxn ang="0">
                  <a:pos x="T4" y="T5"/>
                </a:cxn>
                <a:cxn ang="0">
                  <a:pos x="T6" y="T7"/>
                </a:cxn>
                <a:cxn ang="0">
                  <a:pos x="T8" y="T9"/>
                </a:cxn>
                <a:cxn ang="0">
                  <a:pos x="T10" y="T11"/>
                </a:cxn>
              </a:cxnLst>
              <a:rect l="0" t="0" r="r" b="b"/>
              <a:pathLst>
                <a:path w="96" h="83">
                  <a:moveTo>
                    <a:pt x="40" y="6"/>
                  </a:moveTo>
                  <a:cubicBezTo>
                    <a:pt x="27" y="3"/>
                    <a:pt x="0" y="0"/>
                    <a:pt x="0" y="0"/>
                  </a:cubicBezTo>
                  <a:cubicBezTo>
                    <a:pt x="0" y="0"/>
                    <a:pt x="27" y="3"/>
                    <a:pt x="40" y="6"/>
                  </a:cubicBezTo>
                  <a:close/>
                  <a:moveTo>
                    <a:pt x="96" y="83"/>
                  </a:moveTo>
                  <a:cubicBezTo>
                    <a:pt x="85" y="77"/>
                    <a:pt x="61" y="67"/>
                    <a:pt x="61" y="67"/>
                  </a:cubicBezTo>
                  <a:cubicBezTo>
                    <a:pt x="61" y="67"/>
                    <a:pt x="85" y="77"/>
                    <a:pt x="96" y="8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2" name="Mazedonia"/>
            <p:cNvSpPr>
              <a:spLocks/>
            </p:cNvSpPr>
            <p:nvPr/>
          </p:nvSpPr>
          <p:spPr bwMode="auto">
            <a:xfrm>
              <a:off x="5041359" y="5185126"/>
              <a:ext cx="236538" cy="215900"/>
            </a:xfrm>
            <a:custGeom>
              <a:avLst/>
              <a:gdLst>
                <a:gd name="T0" fmla="*/ 11 w 657"/>
                <a:gd name="T1" fmla="*/ 254 h 599"/>
                <a:gd name="T2" fmla="*/ 8 w 657"/>
                <a:gd name="T3" fmla="*/ 307 h 599"/>
                <a:gd name="T4" fmla="*/ 24 w 657"/>
                <a:gd name="T5" fmla="*/ 358 h 599"/>
                <a:gd name="T6" fmla="*/ 3 w 657"/>
                <a:gd name="T7" fmla="*/ 374 h 599"/>
                <a:gd name="T8" fmla="*/ 34 w 657"/>
                <a:gd name="T9" fmla="*/ 421 h 599"/>
                <a:gd name="T10" fmla="*/ 21 w 657"/>
                <a:gd name="T11" fmla="*/ 445 h 599"/>
                <a:gd name="T12" fmla="*/ 101 w 657"/>
                <a:gd name="T13" fmla="*/ 580 h 599"/>
                <a:gd name="T14" fmla="*/ 135 w 657"/>
                <a:gd name="T15" fmla="*/ 569 h 599"/>
                <a:gd name="T16" fmla="*/ 167 w 657"/>
                <a:gd name="T17" fmla="*/ 575 h 599"/>
                <a:gd name="T18" fmla="*/ 169 w 657"/>
                <a:gd name="T19" fmla="*/ 593 h 599"/>
                <a:gd name="T20" fmla="*/ 376 w 657"/>
                <a:gd name="T21" fmla="*/ 532 h 599"/>
                <a:gd name="T22" fmla="*/ 437 w 657"/>
                <a:gd name="T23" fmla="*/ 440 h 599"/>
                <a:gd name="T24" fmla="*/ 574 w 657"/>
                <a:gd name="T25" fmla="*/ 434 h 599"/>
                <a:gd name="T26" fmla="*/ 588 w 657"/>
                <a:gd name="T27" fmla="*/ 408 h 599"/>
                <a:gd name="T28" fmla="*/ 606 w 657"/>
                <a:gd name="T29" fmla="*/ 416 h 599"/>
                <a:gd name="T30" fmla="*/ 651 w 657"/>
                <a:gd name="T31" fmla="*/ 336 h 599"/>
                <a:gd name="T32" fmla="*/ 651 w 657"/>
                <a:gd name="T33" fmla="*/ 336 h 599"/>
                <a:gd name="T34" fmla="*/ 654 w 657"/>
                <a:gd name="T35" fmla="*/ 336 h 599"/>
                <a:gd name="T36" fmla="*/ 649 w 657"/>
                <a:gd name="T37" fmla="*/ 191 h 599"/>
                <a:gd name="T38" fmla="*/ 577 w 657"/>
                <a:gd name="T39" fmla="*/ 104 h 599"/>
                <a:gd name="T40" fmla="*/ 529 w 657"/>
                <a:gd name="T41" fmla="*/ 96 h 599"/>
                <a:gd name="T42" fmla="*/ 453 w 657"/>
                <a:gd name="T43" fmla="*/ 32 h 599"/>
                <a:gd name="T44" fmla="*/ 291 w 657"/>
                <a:gd name="T45" fmla="*/ 90 h 599"/>
                <a:gd name="T46" fmla="*/ 196 w 657"/>
                <a:gd name="T47" fmla="*/ 122 h 599"/>
                <a:gd name="T48" fmla="*/ 201 w 657"/>
                <a:gd name="T49" fmla="*/ 151 h 599"/>
                <a:gd name="T50" fmla="*/ 159 w 657"/>
                <a:gd name="T51" fmla="*/ 133 h 599"/>
                <a:gd name="T52" fmla="*/ 64 w 657"/>
                <a:gd name="T53" fmla="*/ 178 h 599"/>
                <a:gd name="T54" fmla="*/ 19 w 657"/>
                <a:gd name="T55" fmla="*/ 254 h 599"/>
                <a:gd name="T56" fmla="*/ 11 w 657"/>
                <a:gd name="T57" fmla="*/ 25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599">
                  <a:moveTo>
                    <a:pt x="11" y="254"/>
                  </a:moveTo>
                  <a:cubicBezTo>
                    <a:pt x="8" y="273"/>
                    <a:pt x="5" y="291"/>
                    <a:pt x="8" y="307"/>
                  </a:cubicBezTo>
                  <a:cubicBezTo>
                    <a:pt x="8" y="326"/>
                    <a:pt x="24" y="342"/>
                    <a:pt x="24" y="358"/>
                  </a:cubicBezTo>
                  <a:cubicBezTo>
                    <a:pt x="21" y="366"/>
                    <a:pt x="0" y="366"/>
                    <a:pt x="3" y="374"/>
                  </a:cubicBezTo>
                  <a:cubicBezTo>
                    <a:pt x="5" y="392"/>
                    <a:pt x="32" y="403"/>
                    <a:pt x="34" y="421"/>
                  </a:cubicBezTo>
                  <a:cubicBezTo>
                    <a:pt x="37" y="429"/>
                    <a:pt x="21" y="437"/>
                    <a:pt x="21" y="445"/>
                  </a:cubicBezTo>
                  <a:cubicBezTo>
                    <a:pt x="21" y="466"/>
                    <a:pt x="90" y="564"/>
                    <a:pt x="101" y="580"/>
                  </a:cubicBezTo>
                  <a:cubicBezTo>
                    <a:pt x="117" y="599"/>
                    <a:pt x="127" y="569"/>
                    <a:pt x="135" y="569"/>
                  </a:cubicBezTo>
                  <a:cubicBezTo>
                    <a:pt x="146" y="567"/>
                    <a:pt x="159" y="569"/>
                    <a:pt x="167" y="575"/>
                  </a:cubicBezTo>
                  <a:cubicBezTo>
                    <a:pt x="172" y="580"/>
                    <a:pt x="164" y="593"/>
                    <a:pt x="169" y="593"/>
                  </a:cubicBezTo>
                  <a:cubicBezTo>
                    <a:pt x="188" y="596"/>
                    <a:pt x="365" y="540"/>
                    <a:pt x="376" y="532"/>
                  </a:cubicBezTo>
                  <a:cubicBezTo>
                    <a:pt x="405" y="501"/>
                    <a:pt x="384" y="458"/>
                    <a:pt x="437" y="440"/>
                  </a:cubicBezTo>
                  <a:cubicBezTo>
                    <a:pt x="455" y="432"/>
                    <a:pt x="559" y="445"/>
                    <a:pt x="574" y="434"/>
                  </a:cubicBezTo>
                  <a:cubicBezTo>
                    <a:pt x="582" y="429"/>
                    <a:pt x="580" y="413"/>
                    <a:pt x="588" y="408"/>
                  </a:cubicBezTo>
                  <a:cubicBezTo>
                    <a:pt x="593" y="405"/>
                    <a:pt x="601" y="421"/>
                    <a:pt x="606" y="416"/>
                  </a:cubicBezTo>
                  <a:cubicBezTo>
                    <a:pt x="638" y="395"/>
                    <a:pt x="567" y="352"/>
                    <a:pt x="651" y="336"/>
                  </a:cubicBezTo>
                  <a:lnTo>
                    <a:pt x="651" y="336"/>
                  </a:lnTo>
                  <a:lnTo>
                    <a:pt x="654" y="336"/>
                  </a:lnTo>
                  <a:cubicBezTo>
                    <a:pt x="657" y="302"/>
                    <a:pt x="651" y="191"/>
                    <a:pt x="649" y="191"/>
                  </a:cubicBezTo>
                  <a:cubicBezTo>
                    <a:pt x="630" y="172"/>
                    <a:pt x="601" y="119"/>
                    <a:pt x="577" y="104"/>
                  </a:cubicBezTo>
                  <a:cubicBezTo>
                    <a:pt x="564" y="96"/>
                    <a:pt x="545" y="104"/>
                    <a:pt x="529" y="96"/>
                  </a:cubicBezTo>
                  <a:cubicBezTo>
                    <a:pt x="524" y="93"/>
                    <a:pt x="453" y="37"/>
                    <a:pt x="453" y="32"/>
                  </a:cubicBezTo>
                  <a:cubicBezTo>
                    <a:pt x="418" y="0"/>
                    <a:pt x="334" y="82"/>
                    <a:pt x="291" y="90"/>
                  </a:cubicBezTo>
                  <a:cubicBezTo>
                    <a:pt x="241" y="98"/>
                    <a:pt x="220" y="64"/>
                    <a:pt x="196" y="122"/>
                  </a:cubicBezTo>
                  <a:cubicBezTo>
                    <a:pt x="193" y="130"/>
                    <a:pt x="204" y="141"/>
                    <a:pt x="201" y="151"/>
                  </a:cubicBezTo>
                  <a:cubicBezTo>
                    <a:pt x="196" y="164"/>
                    <a:pt x="172" y="133"/>
                    <a:pt x="159" y="133"/>
                  </a:cubicBezTo>
                  <a:cubicBezTo>
                    <a:pt x="124" y="135"/>
                    <a:pt x="93" y="159"/>
                    <a:pt x="64" y="178"/>
                  </a:cubicBezTo>
                  <a:cubicBezTo>
                    <a:pt x="48" y="188"/>
                    <a:pt x="85" y="299"/>
                    <a:pt x="19" y="254"/>
                  </a:cubicBezTo>
                  <a:lnTo>
                    <a:pt x="11" y="254"/>
                  </a:ln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3" name="Luxembourg"/>
            <p:cNvSpPr>
              <a:spLocks/>
            </p:cNvSpPr>
            <p:nvPr/>
          </p:nvSpPr>
          <p:spPr bwMode="auto">
            <a:xfrm>
              <a:off x="3709446" y="4289776"/>
              <a:ext cx="79375" cy="104775"/>
            </a:xfrm>
            <a:custGeom>
              <a:avLst/>
              <a:gdLst>
                <a:gd name="T0" fmla="*/ 143 w 220"/>
                <a:gd name="T1" fmla="*/ 286 h 289"/>
                <a:gd name="T2" fmla="*/ 98 w 220"/>
                <a:gd name="T3" fmla="*/ 273 h 289"/>
                <a:gd name="T4" fmla="*/ 55 w 220"/>
                <a:gd name="T5" fmla="*/ 286 h 289"/>
                <a:gd name="T6" fmla="*/ 53 w 220"/>
                <a:gd name="T7" fmla="*/ 275 h 289"/>
                <a:gd name="T8" fmla="*/ 18 w 220"/>
                <a:gd name="T9" fmla="*/ 260 h 289"/>
                <a:gd name="T10" fmla="*/ 21 w 220"/>
                <a:gd name="T11" fmla="*/ 249 h 289"/>
                <a:gd name="T12" fmla="*/ 8 w 220"/>
                <a:gd name="T13" fmla="*/ 127 h 289"/>
                <a:gd name="T14" fmla="*/ 100 w 220"/>
                <a:gd name="T15" fmla="*/ 50 h 289"/>
                <a:gd name="T16" fmla="*/ 100 w 220"/>
                <a:gd name="T17" fmla="*/ 98 h 289"/>
                <a:gd name="T18" fmla="*/ 182 w 220"/>
                <a:gd name="T19" fmla="*/ 167 h 289"/>
                <a:gd name="T20" fmla="*/ 143 w 220"/>
                <a:gd name="T21" fmla="*/ 28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89">
                  <a:moveTo>
                    <a:pt x="143" y="286"/>
                  </a:moveTo>
                  <a:cubicBezTo>
                    <a:pt x="130" y="281"/>
                    <a:pt x="114" y="273"/>
                    <a:pt x="98" y="273"/>
                  </a:cubicBezTo>
                  <a:cubicBezTo>
                    <a:pt x="85" y="273"/>
                    <a:pt x="71" y="286"/>
                    <a:pt x="55" y="286"/>
                  </a:cubicBezTo>
                  <a:cubicBezTo>
                    <a:pt x="53" y="289"/>
                    <a:pt x="55" y="278"/>
                    <a:pt x="53" y="275"/>
                  </a:cubicBezTo>
                  <a:cubicBezTo>
                    <a:pt x="42" y="270"/>
                    <a:pt x="32" y="265"/>
                    <a:pt x="18" y="260"/>
                  </a:cubicBezTo>
                  <a:lnTo>
                    <a:pt x="21" y="249"/>
                  </a:lnTo>
                  <a:cubicBezTo>
                    <a:pt x="79" y="254"/>
                    <a:pt x="0" y="151"/>
                    <a:pt x="8" y="127"/>
                  </a:cubicBezTo>
                  <a:cubicBezTo>
                    <a:pt x="18" y="98"/>
                    <a:pt x="71" y="0"/>
                    <a:pt x="100" y="50"/>
                  </a:cubicBezTo>
                  <a:cubicBezTo>
                    <a:pt x="98" y="64"/>
                    <a:pt x="95" y="77"/>
                    <a:pt x="100" y="98"/>
                  </a:cubicBezTo>
                  <a:cubicBezTo>
                    <a:pt x="114" y="154"/>
                    <a:pt x="177" y="159"/>
                    <a:pt x="182" y="167"/>
                  </a:cubicBezTo>
                  <a:cubicBezTo>
                    <a:pt x="220" y="212"/>
                    <a:pt x="114" y="233"/>
                    <a:pt x="143" y="28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4" name="Lithuania"/>
            <p:cNvSpPr>
              <a:spLocks noEditPoints="1"/>
            </p:cNvSpPr>
            <p:nvPr/>
          </p:nvSpPr>
          <p:spPr bwMode="auto">
            <a:xfrm>
              <a:off x="4823871" y="3413476"/>
              <a:ext cx="423863" cy="336550"/>
            </a:xfrm>
            <a:custGeom>
              <a:avLst/>
              <a:gdLst>
                <a:gd name="T0" fmla="*/ 461 w 1178"/>
                <a:gd name="T1" fmla="*/ 779 h 935"/>
                <a:gd name="T2" fmla="*/ 601 w 1178"/>
                <a:gd name="T3" fmla="*/ 853 h 935"/>
                <a:gd name="T4" fmla="*/ 747 w 1178"/>
                <a:gd name="T5" fmla="*/ 882 h 935"/>
                <a:gd name="T6" fmla="*/ 837 w 1178"/>
                <a:gd name="T7" fmla="*/ 853 h 935"/>
                <a:gd name="T8" fmla="*/ 866 w 1178"/>
                <a:gd name="T9" fmla="*/ 805 h 935"/>
                <a:gd name="T10" fmla="*/ 938 w 1178"/>
                <a:gd name="T11" fmla="*/ 736 h 935"/>
                <a:gd name="T12" fmla="*/ 1001 w 1178"/>
                <a:gd name="T13" fmla="*/ 752 h 935"/>
                <a:gd name="T14" fmla="*/ 998 w 1178"/>
                <a:gd name="T15" fmla="*/ 691 h 935"/>
                <a:gd name="T16" fmla="*/ 998 w 1178"/>
                <a:gd name="T17" fmla="*/ 530 h 935"/>
                <a:gd name="T18" fmla="*/ 1067 w 1178"/>
                <a:gd name="T19" fmla="*/ 448 h 935"/>
                <a:gd name="T20" fmla="*/ 1147 w 1178"/>
                <a:gd name="T21" fmla="*/ 376 h 935"/>
                <a:gd name="T22" fmla="*/ 1168 w 1178"/>
                <a:gd name="T23" fmla="*/ 323 h 935"/>
                <a:gd name="T24" fmla="*/ 1099 w 1178"/>
                <a:gd name="T25" fmla="*/ 196 h 935"/>
                <a:gd name="T26" fmla="*/ 1075 w 1178"/>
                <a:gd name="T27" fmla="*/ 196 h 935"/>
                <a:gd name="T28" fmla="*/ 781 w 1178"/>
                <a:gd name="T29" fmla="*/ 85 h 935"/>
                <a:gd name="T30" fmla="*/ 662 w 1178"/>
                <a:gd name="T31" fmla="*/ 74 h 935"/>
                <a:gd name="T32" fmla="*/ 586 w 1178"/>
                <a:gd name="T33" fmla="*/ 96 h 935"/>
                <a:gd name="T34" fmla="*/ 461 w 1178"/>
                <a:gd name="T35" fmla="*/ 98 h 935"/>
                <a:gd name="T36" fmla="*/ 384 w 1178"/>
                <a:gd name="T37" fmla="*/ 125 h 935"/>
                <a:gd name="T38" fmla="*/ 315 w 1178"/>
                <a:gd name="T39" fmla="*/ 114 h 935"/>
                <a:gd name="T40" fmla="*/ 56 w 1178"/>
                <a:gd name="T41" fmla="*/ 207 h 935"/>
                <a:gd name="T42" fmla="*/ 8 w 1178"/>
                <a:gd name="T43" fmla="*/ 268 h 935"/>
                <a:gd name="T44" fmla="*/ 27 w 1178"/>
                <a:gd name="T45" fmla="*/ 371 h 935"/>
                <a:gd name="T46" fmla="*/ 53 w 1178"/>
                <a:gd name="T47" fmla="*/ 413 h 935"/>
                <a:gd name="T48" fmla="*/ 75 w 1178"/>
                <a:gd name="T49" fmla="*/ 522 h 935"/>
                <a:gd name="T50" fmla="*/ 98 w 1178"/>
                <a:gd name="T51" fmla="*/ 535 h 935"/>
                <a:gd name="T52" fmla="*/ 117 w 1178"/>
                <a:gd name="T53" fmla="*/ 532 h 935"/>
                <a:gd name="T54" fmla="*/ 252 w 1178"/>
                <a:gd name="T55" fmla="*/ 580 h 935"/>
                <a:gd name="T56" fmla="*/ 368 w 1178"/>
                <a:gd name="T57" fmla="*/ 567 h 935"/>
                <a:gd name="T58" fmla="*/ 400 w 1178"/>
                <a:gd name="T59" fmla="*/ 596 h 935"/>
                <a:gd name="T60" fmla="*/ 448 w 1178"/>
                <a:gd name="T61" fmla="*/ 797 h 935"/>
                <a:gd name="T62" fmla="*/ 35 w 1178"/>
                <a:gd name="T63" fmla="*/ 392 h 935"/>
                <a:gd name="T64" fmla="*/ 35 w 1178"/>
                <a:gd name="T65" fmla="*/ 543 h 935"/>
                <a:gd name="T66" fmla="*/ 51 w 1178"/>
                <a:gd name="T67" fmla="*/ 490 h 935"/>
                <a:gd name="T68" fmla="*/ 38 w 1178"/>
                <a:gd name="T69" fmla="*/ 38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8" h="935">
                  <a:moveTo>
                    <a:pt x="448" y="797"/>
                  </a:moveTo>
                  <a:cubicBezTo>
                    <a:pt x="453" y="792"/>
                    <a:pt x="453" y="781"/>
                    <a:pt x="461" y="779"/>
                  </a:cubicBezTo>
                  <a:cubicBezTo>
                    <a:pt x="501" y="765"/>
                    <a:pt x="482" y="800"/>
                    <a:pt x="509" y="810"/>
                  </a:cubicBezTo>
                  <a:cubicBezTo>
                    <a:pt x="583" y="842"/>
                    <a:pt x="554" y="784"/>
                    <a:pt x="601" y="853"/>
                  </a:cubicBezTo>
                  <a:cubicBezTo>
                    <a:pt x="617" y="874"/>
                    <a:pt x="601" y="903"/>
                    <a:pt x="617" y="914"/>
                  </a:cubicBezTo>
                  <a:cubicBezTo>
                    <a:pt x="649" y="935"/>
                    <a:pt x="726" y="892"/>
                    <a:pt x="747" y="882"/>
                  </a:cubicBezTo>
                  <a:cubicBezTo>
                    <a:pt x="768" y="874"/>
                    <a:pt x="779" y="922"/>
                    <a:pt x="803" y="900"/>
                  </a:cubicBezTo>
                  <a:cubicBezTo>
                    <a:pt x="818" y="890"/>
                    <a:pt x="821" y="863"/>
                    <a:pt x="837" y="853"/>
                  </a:cubicBezTo>
                  <a:cubicBezTo>
                    <a:pt x="850" y="845"/>
                    <a:pt x="866" y="853"/>
                    <a:pt x="879" y="850"/>
                  </a:cubicBezTo>
                  <a:cubicBezTo>
                    <a:pt x="893" y="845"/>
                    <a:pt x="856" y="816"/>
                    <a:pt x="866" y="805"/>
                  </a:cubicBezTo>
                  <a:cubicBezTo>
                    <a:pt x="879" y="789"/>
                    <a:pt x="906" y="794"/>
                    <a:pt x="924" y="787"/>
                  </a:cubicBezTo>
                  <a:cubicBezTo>
                    <a:pt x="967" y="763"/>
                    <a:pt x="908" y="765"/>
                    <a:pt x="938" y="736"/>
                  </a:cubicBezTo>
                  <a:cubicBezTo>
                    <a:pt x="946" y="726"/>
                    <a:pt x="1006" y="697"/>
                    <a:pt x="1012" y="731"/>
                  </a:cubicBezTo>
                  <a:cubicBezTo>
                    <a:pt x="1014" y="739"/>
                    <a:pt x="1001" y="744"/>
                    <a:pt x="1001" y="752"/>
                  </a:cubicBezTo>
                  <a:cubicBezTo>
                    <a:pt x="998" y="776"/>
                    <a:pt x="1051" y="757"/>
                    <a:pt x="1057" y="744"/>
                  </a:cubicBezTo>
                  <a:cubicBezTo>
                    <a:pt x="1081" y="686"/>
                    <a:pt x="998" y="702"/>
                    <a:pt x="998" y="691"/>
                  </a:cubicBezTo>
                  <a:cubicBezTo>
                    <a:pt x="996" y="681"/>
                    <a:pt x="1022" y="607"/>
                    <a:pt x="1022" y="604"/>
                  </a:cubicBezTo>
                  <a:lnTo>
                    <a:pt x="998" y="530"/>
                  </a:lnTo>
                  <a:cubicBezTo>
                    <a:pt x="998" y="527"/>
                    <a:pt x="1009" y="527"/>
                    <a:pt x="1009" y="522"/>
                  </a:cubicBezTo>
                  <a:cubicBezTo>
                    <a:pt x="1041" y="424"/>
                    <a:pt x="1017" y="527"/>
                    <a:pt x="1067" y="448"/>
                  </a:cubicBezTo>
                  <a:cubicBezTo>
                    <a:pt x="1081" y="432"/>
                    <a:pt x="1067" y="405"/>
                    <a:pt x="1078" y="387"/>
                  </a:cubicBezTo>
                  <a:cubicBezTo>
                    <a:pt x="1091" y="368"/>
                    <a:pt x="1131" y="395"/>
                    <a:pt x="1147" y="376"/>
                  </a:cubicBezTo>
                  <a:cubicBezTo>
                    <a:pt x="1155" y="366"/>
                    <a:pt x="1144" y="350"/>
                    <a:pt x="1147" y="339"/>
                  </a:cubicBezTo>
                  <a:cubicBezTo>
                    <a:pt x="1152" y="331"/>
                    <a:pt x="1165" y="331"/>
                    <a:pt x="1168" y="323"/>
                  </a:cubicBezTo>
                  <a:cubicBezTo>
                    <a:pt x="1178" y="286"/>
                    <a:pt x="1091" y="334"/>
                    <a:pt x="1094" y="310"/>
                  </a:cubicBezTo>
                  <a:cubicBezTo>
                    <a:pt x="1096" y="270"/>
                    <a:pt x="1115" y="236"/>
                    <a:pt x="1099" y="196"/>
                  </a:cubicBezTo>
                  <a:lnTo>
                    <a:pt x="1099" y="194"/>
                  </a:lnTo>
                  <a:cubicBezTo>
                    <a:pt x="1091" y="196"/>
                    <a:pt x="1083" y="196"/>
                    <a:pt x="1075" y="196"/>
                  </a:cubicBezTo>
                  <a:cubicBezTo>
                    <a:pt x="1014" y="186"/>
                    <a:pt x="935" y="88"/>
                    <a:pt x="885" y="74"/>
                  </a:cubicBezTo>
                  <a:cubicBezTo>
                    <a:pt x="850" y="64"/>
                    <a:pt x="816" y="85"/>
                    <a:pt x="781" y="85"/>
                  </a:cubicBezTo>
                  <a:cubicBezTo>
                    <a:pt x="747" y="85"/>
                    <a:pt x="736" y="0"/>
                    <a:pt x="710" y="6"/>
                  </a:cubicBezTo>
                  <a:cubicBezTo>
                    <a:pt x="678" y="11"/>
                    <a:pt x="678" y="56"/>
                    <a:pt x="662" y="74"/>
                  </a:cubicBezTo>
                  <a:cubicBezTo>
                    <a:pt x="641" y="106"/>
                    <a:pt x="641" y="66"/>
                    <a:pt x="617" y="72"/>
                  </a:cubicBezTo>
                  <a:cubicBezTo>
                    <a:pt x="604" y="74"/>
                    <a:pt x="599" y="93"/>
                    <a:pt x="586" y="96"/>
                  </a:cubicBezTo>
                  <a:cubicBezTo>
                    <a:pt x="583" y="98"/>
                    <a:pt x="503" y="77"/>
                    <a:pt x="501" y="80"/>
                  </a:cubicBezTo>
                  <a:cubicBezTo>
                    <a:pt x="485" y="80"/>
                    <a:pt x="477" y="96"/>
                    <a:pt x="461" y="98"/>
                  </a:cubicBezTo>
                  <a:cubicBezTo>
                    <a:pt x="432" y="101"/>
                    <a:pt x="421" y="74"/>
                    <a:pt x="398" y="98"/>
                  </a:cubicBezTo>
                  <a:cubicBezTo>
                    <a:pt x="390" y="106"/>
                    <a:pt x="392" y="119"/>
                    <a:pt x="384" y="125"/>
                  </a:cubicBezTo>
                  <a:cubicBezTo>
                    <a:pt x="374" y="138"/>
                    <a:pt x="363" y="93"/>
                    <a:pt x="345" y="90"/>
                  </a:cubicBezTo>
                  <a:cubicBezTo>
                    <a:pt x="334" y="90"/>
                    <a:pt x="326" y="111"/>
                    <a:pt x="315" y="114"/>
                  </a:cubicBezTo>
                  <a:cubicBezTo>
                    <a:pt x="297" y="119"/>
                    <a:pt x="212" y="114"/>
                    <a:pt x="194" y="119"/>
                  </a:cubicBezTo>
                  <a:cubicBezTo>
                    <a:pt x="162" y="127"/>
                    <a:pt x="77" y="180"/>
                    <a:pt x="56" y="207"/>
                  </a:cubicBezTo>
                  <a:cubicBezTo>
                    <a:pt x="45" y="223"/>
                    <a:pt x="48" y="247"/>
                    <a:pt x="38" y="262"/>
                  </a:cubicBezTo>
                  <a:cubicBezTo>
                    <a:pt x="30" y="270"/>
                    <a:pt x="19" y="268"/>
                    <a:pt x="8" y="268"/>
                  </a:cubicBezTo>
                  <a:cubicBezTo>
                    <a:pt x="11" y="273"/>
                    <a:pt x="11" y="276"/>
                    <a:pt x="14" y="278"/>
                  </a:cubicBezTo>
                  <a:cubicBezTo>
                    <a:pt x="32" y="347"/>
                    <a:pt x="0" y="305"/>
                    <a:pt x="27" y="371"/>
                  </a:cubicBezTo>
                  <a:cubicBezTo>
                    <a:pt x="30" y="376"/>
                    <a:pt x="32" y="382"/>
                    <a:pt x="38" y="387"/>
                  </a:cubicBezTo>
                  <a:cubicBezTo>
                    <a:pt x="43" y="397"/>
                    <a:pt x="48" y="405"/>
                    <a:pt x="53" y="413"/>
                  </a:cubicBezTo>
                  <a:cubicBezTo>
                    <a:pt x="67" y="432"/>
                    <a:pt x="77" y="453"/>
                    <a:pt x="80" y="474"/>
                  </a:cubicBezTo>
                  <a:cubicBezTo>
                    <a:pt x="83" y="490"/>
                    <a:pt x="72" y="506"/>
                    <a:pt x="75" y="522"/>
                  </a:cubicBezTo>
                  <a:cubicBezTo>
                    <a:pt x="77" y="527"/>
                    <a:pt x="80" y="509"/>
                    <a:pt x="85" y="509"/>
                  </a:cubicBezTo>
                  <a:cubicBezTo>
                    <a:pt x="96" y="506"/>
                    <a:pt x="96" y="527"/>
                    <a:pt x="98" y="535"/>
                  </a:cubicBezTo>
                  <a:lnTo>
                    <a:pt x="98" y="546"/>
                  </a:lnTo>
                  <a:cubicBezTo>
                    <a:pt x="106" y="543"/>
                    <a:pt x="109" y="532"/>
                    <a:pt x="117" y="532"/>
                  </a:cubicBezTo>
                  <a:cubicBezTo>
                    <a:pt x="125" y="535"/>
                    <a:pt x="125" y="548"/>
                    <a:pt x="133" y="554"/>
                  </a:cubicBezTo>
                  <a:cubicBezTo>
                    <a:pt x="165" y="572"/>
                    <a:pt x="218" y="569"/>
                    <a:pt x="252" y="580"/>
                  </a:cubicBezTo>
                  <a:cubicBezTo>
                    <a:pt x="257" y="583"/>
                    <a:pt x="249" y="591"/>
                    <a:pt x="255" y="591"/>
                  </a:cubicBezTo>
                  <a:cubicBezTo>
                    <a:pt x="294" y="591"/>
                    <a:pt x="331" y="556"/>
                    <a:pt x="368" y="567"/>
                  </a:cubicBezTo>
                  <a:cubicBezTo>
                    <a:pt x="379" y="569"/>
                    <a:pt x="374" y="591"/>
                    <a:pt x="384" y="599"/>
                  </a:cubicBezTo>
                  <a:cubicBezTo>
                    <a:pt x="387" y="601"/>
                    <a:pt x="395" y="593"/>
                    <a:pt x="400" y="596"/>
                  </a:cubicBezTo>
                  <a:cubicBezTo>
                    <a:pt x="411" y="601"/>
                    <a:pt x="421" y="609"/>
                    <a:pt x="429" y="620"/>
                  </a:cubicBezTo>
                  <a:cubicBezTo>
                    <a:pt x="445" y="646"/>
                    <a:pt x="390" y="718"/>
                    <a:pt x="448" y="797"/>
                  </a:cubicBezTo>
                  <a:close/>
                  <a:moveTo>
                    <a:pt x="38" y="387"/>
                  </a:moveTo>
                  <a:cubicBezTo>
                    <a:pt x="35" y="389"/>
                    <a:pt x="35" y="392"/>
                    <a:pt x="35" y="392"/>
                  </a:cubicBezTo>
                  <a:cubicBezTo>
                    <a:pt x="27" y="413"/>
                    <a:pt x="45" y="434"/>
                    <a:pt x="48" y="456"/>
                  </a:cubicBezTo>
                  <a:cubicBezTo>
                    <a:pt x="51" y="482"/>
                    <a:pt x="45" y="511"/>
                    <a:pt x="35" y="543"/>
                  </a:cubicBezTo>
                  <a:lnTo>
                    <a:pt x="38" y="543"/>
                  </a:lnTo>
                  <a:cubicBezTo>
                    <a:pt x="45" y="527"/>
                    <a:pt x="48" y="511"/>
                    <a:pt x="51" y="490"/>
                  </a:cubicBezTo>
                  <a:cubicBezTo>
                    <a:pt x="51" y="479"/>
                    <a:pt x="53" y="442"/>
                    <a:pt x="53" y="413"/>
                  </a:cubicBezTo>
                  <a:cubicBezTo>
                    <a:pt x="53" y="379"/>
                    <a:pt x="51" y="355"/>
                    <a:pt x="38" y="38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5" name="Liechtenstein"/>
            <p:cNvSpPr>
              <a:spLocks/>
            </p:cNvSpPr>
            <p:nvPr/>
          </p:nvSpPr>
          <p:spPr bwMode="auto">
            <a:xfrm>
              <a:off x="4011071" y="4681888"/>
              <a:ext cx="9525" cy="22225"/>
            </a:xfrm>
            <a:custGeom>
              <a:avLst/>
              <a:gdLst>
                <a:gd name="T0" fmla="*/ 13 w 26"/>
                <a:gd name="T1" fmla="*/ 0 h 61"/>
                <a:gd name="T2" fmla="*/ 26 w 26"/>
                <a:gd name="T3" fmla="*/ 29 h 61"/>
                <a:gd name="T4" fmla="*/ 26 w 26"/>
                <a:gd name="T5" fmla="*/ 61 h 61"/>
                <a:gd name="T6" fmla="*/ 3 w 26"/>
                <a:gd name="T7" fmla="*/ 58 h 61"/>
                <a:gd name="T8" fmla="*/ 13 w 26"/>
                <a:gd name="T9" fmla="*/ 0 h 61"/>
              </a:gdLst>
              <a:ahLst/>
              <a:cxnLst>
                <a:cxn ang="0">
                  <a:pos x="T0" y="T1"/>
                </a:cxn>
                <a:cxn ang="0">
                  <a:pos x="T2" y="T3"/>
                </a:cxn>
                <a:cxn ang="0">
                  <a:pos x="T4" y="T5"/>
                </a:cxn>
                <a:cxn ang="0">
                  <a:pos x="T6" y="T7"/>
                </a:cxn>
                <a:cxn ang="0">
                  <a:pos x="T8" y="T9"/>
                </a:cxn>
              </a:cxnLst>
              <a:rect l="0" t="0" r="r" b="b"/>
              <a:pathLst>
                <a:path w="26" h="61">
                  <a:moveTo>
                    <a:pt x="13" y="0"/>
                  </a:moveTo>
                  <a:lnTo>
                    <a:pt x="26" y="29"/>
                  </a:lnTo>
                  <a:lnTo>
                    <a:pt x="26" y="61"/>
                  </a:lnTo>
                  <a:cubicBezTo>
                    <a:pt x="13" y="61"/>
                    <a:pt x="5" y="58"/>
                    <a:pt x="3" y="58"/>
                  </a:cubicBezTo>
                  <a:cubicBezTo>
                    <a:pt x="0" y="56"/>
                    <a:pt x="8" y="29"/>
                    <a:pt x="13"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6" name="Lebanon"/>
            <p:cNvSpPr>
              <a:spLocks/>
            </p:cNvSpPr>
            <p:nvPr/>
          </p:nvSpPr>
          <p:spPr bwMode="auto">
            <a:xfrm>
              <a:off x="6689184" y="5756626"/>
              <a:ext cx="112713" cy="233363"/>
            </a:xfrm>
            <a:custGeom>
              <a:avLst/>
              <a:gdLst>
                <a:gd name="T0" fmla="*/ 0 w 315"/>
                <a:gd name="T1" fmla="*/ 649 h 649"/>
                <a:gd name="T2" fmla="*/ 111 w 315"/>
                <a:gd name="T3" fmla="*/ 609 h 649"/>
                <a:gd name="T4" fmla="*/ 114 w 315"/>
                <a:gd name="T5" fmla="*/ 540 h 649"/>
                <a:gd name="T6" fmla="*/ 130 w 315"/>
                <a:gd name="T7" fmla="*/ 548 h 649"/>
                <a:gd name="T8" fmla="*/ 220 w 315"/>
                <a:gd name="T9" fmla="*/ 392 h 649"/>
                <a:gd name="T10" fmla="*/ 180 w 315"/>
                <a:gd name="T11" fmla="*/ 357 h 649"/>
                <a:gd name="T12" fmla="*/ 209 w 315"/>
                <a:gd name="T13" fmla="*/ 304 h 649"/>
                <a:gd name="T14" fmla="*/ 283 w 315"/>
                <a:gd name="T15" fmla="*/ 278 h 649"/>
                <a:gd name="T16" fmla="*/ 246 w 315"/>
                <a:gd name="T17" fmla="*/ 259 h 649"/>
                <a:gd name="T18" fmla="*/ 312 w 315"/>
                <a:gd name="T19" fmla="*/ 132 h 649"/>
                <a:gd name="T20" fmla="*/ 296 w 315"/>
                <a:gd name="T21" fmla="*/ 127 h 649"/>
                <a:gd name="T22" fmla="*/ 267 w 315"/>
                <a:gd name="T23" fmla="*/ 64 h 649"/>
                <a:gd name="T24" fmla="*/ 198 w 315"/>
                <a:gd name="T25" fmla="*/ 58 h 649"/>
                <a:gd name="T26" fmla="*/ 217 w 315"/>
                <a:gd name="T27" fmla="*/ 21 h 649"/>
                <a:gd name="T28" fmla="*/ 185 w 315"/>
                <a:gd name="T29" fmla="*/ 3 h 649"/>
                <a:gd name="T30" fmla="*/ 87 w 315"/>
                <a:gd name="T31" fmla="*/ 50 h 649"/>
                <a:gd name="T32" fmla="*/ 100 w 315"/>
                <a:gd name="T33" fmla="*/ 87 h 649"/>
                <a:gd name="T34" fmla="*/ 58 w 315"/>
                <a:gd name="T35" fmla="*/ 130 h 649"/>
                <a:gd name="T36" fmla="*/ 69 w 315"/>
                <a:gd name="T37" fmla="*/ 143 h 649"/>
                <a:gd name="T38" fmla="*/ 50 w 315"/>
                <a:gd name="T39" fmla="*/ 185 h 649"/>
                <a:gd name="T40" fmla="*/ 37 w 315"/>
                <a:gd name="T41" fmla="*/ 204 h 649"/>
                <a:gd name="T42" fmla="*/ 61 w 315"/>
                <a:gd name="T43" fmla="*/ 299 h 649"/>
                <a:gd name="T44" fmla="*/ 24 w 315"/>
                <a:gd name="T45" fmla="*/ 349 h 649"/>
                <a:gd name="T46" fmla="*/ 40 w 315"/>
                <a:gd name="T47" fmla="*/ 379 h 649"/>
                <a:gd name="T48" fmla="*/ 13 w 315"/>
                <a:gd name="T49" fmla="*/ 516 h 649"/>
                <a:gd name="T50" fmla="*/ 16 w 315"/>
                <a:gd name="T51" fmla="*/ 601 h 649"/>
                <a:gd name="T52" fmla="*/ 0 w 315"/>
                <a:gd name="T5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5" h="649">
                  <a:moveTo>
                    <a:pt x="0" y="649"/>
                  </a:moveTo>
                  <a:cubicBezTo>
                    <a:pt x="24" y="641"/>
                    <a:pt x="95" y="633"/>
                    <a:pt x="111" y="609"/>
                  </a:cubicBezTo>
                  <a:cubicBezTo>
                    <a:pt x="114" y="606"/>
                    <a:pt x="111" y="543"/>
                    <a:pt x="114" y="540"/>
                  </a:cubicBezTo>
                  <a:cubicBezTo>
                    <a:pt x="116" y="537"/>
                    <a:pt x="124" y="551"/>
                    <a:pt x="130" y="548"/>
                  </a:cubicBezTo>
                  <a:cubicBezTo>
                    <a:pt x="164" y="527"/>
                    <a:pt x="206" y="426"/>
                    <a:pt x="220" y="392"/>
                  </a:cubicBezTo>
                  <a:cubicBezTo>
                    <a:pt x="225" y="384"/>
                    <a:pt x="161" y="405"/>
                    <a:pt x="180" y="357"/>
                  </a:cubicBezTo>
                  <a:cubicBezTo>
                    <a:pt x="188" y="339"/>
                    <a:pt x="196" y="320"/>
                    <a:pt x="209" y="304"/>
                  </a:cubicBezTo>
                  <a:lnTo>
                    <a:pt x="283" y="278"/>
                  </a:lnTo>
                  <a:cubicBezTo>
                    <a:pt x="283" y="265"/>
                    <a:pt x="249" y="273"/>
                    <a:pt x="246" y="259"/>
                  </a:cubicBezTo>
                  <a:cubicBezTo>
                    <a:pt x="238" y="209"/>
                    <a:pt x="307" y="175"/>
                    <a:pt x="312" y="132"/>
                  </a:cubicBezTo>
                  <a:cubicBezTo>
                    <a:pt x="315" y="124"/>
                    <a:pt x="299" y="130"/>
                    <a:pt x="296" y="127"/>
                  </a:cubicBezTo>
                  <a:cubicBezTo>
                    <a:pt x="280" y="101"/>
                    <a:pt x="296" y="87"/>
                    <a:pt x="267" y="64"/>
                  </a:cubicBezTo>
                  <a:cubicBezTo>
                    <a:pt x="233" y="37"/>
                    <a:pt x="201" y="71"/>
                    <a:pt x="198" y="58"/>
                  </a:cubicBezTo>
                  <a:cubicBezTo>
                    <a:pt x="196" y="45"/>
                    <a:pt x="217" y="34"/>
                    <a:pt x="217" y="21"/>
                  </a:cubicBezTo>
                  <a:cubicBezTo>
                    <a:pt x="217" y="8"/>
                    <a:pt x="196" y="5"/>
                    <a:pt x="185" y="3"/>
                  </a:cubicBezTo>
                  <a:cubicBezTo>
                    <a:pt x="185" y="0"/>
                    <a:pt x="130" y="40"/>
                    <a:pt x="87" y="50"/>
                  </a:cubicBezTo>
                  <a:cubicBezTo>
                    <a:pt x="95" y="64"/>
                    <a:pt x="100" y="74"/>
                    <a:pt x="100" y="87"/>
                  </a:cubicBezTo>
                  <a:cubicBezTo>
                    <a:pt x="103" y="143"/>
                    <a:pt x="79" y="101"/>
                    <a:pt x="58" y="130"/>
                  </a:cubicBezTo>
                  <a:cubicBezTo>
                    <a:pt x="55" y="132"/>
                    <a:pt x="69" y="138"/>
                    <a:pt x="69" y="143"/>
                  </a:cubicBezTo>
                  <a:cubicBezTo>
                    <a:pt x="63" y="159"/>
                    <a:pt x="55" y="172"/>
                    <a:pt x="50" y="185"/>
                  </a:cubicBezTo>
                  <a:cubicBezTo>
                    <a:pt x="48" y="193"/>
                    <a:pt x="34" y="196"/>
                    <a:pt x="37" y="204"/>
                  </a:cubicBezTo>
                  <a:cubicBezTo>
                    <a:pt x="37" y="217"/>
                    <a:pt x="66" y="286"/>
                    <a:pt x="61" y="299"/>
                  </a:cubicBezTo>
                  <a:cubicBezTo>
                    <a:pt x="50" y="318"/>
                    <a:pt x="29" y="328"/>
                    <a:pt x="24" y="349"/>
                  </a:cubicBezTo>
                  <a:cubicBezTo>
                    <a:pt x="21" y="360"/>
                    <a:pt x="37" y="368"/>
                    <a:pt x="40" y="379"/>
                  </a:cubicBezTo>
                  <a:cubicBezTo>
                    <a:pt x="42" y="429"/>
                    <a:pt x="18" y="471"/>
                    <a:pt x="13" y="516"/>
                  </a:cubicBezTo>
                  <a:cubicBezTo>
                    <a:pt x="10" y="545"/>
                    <a:pt x="18" y="574"/>
                    <a:pt x="16" y="601"/>
                  </a:cubicBezTo>
                  <a:cubicBezTo>
                    <a:pt x="16" y="617"/>
                    <a:pt x="0" y="630"/>
                    <a:pt x="0" y="64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7" name="Latvia"/>
            <p:cNvSpPr>
              <a:spLocks/>
            </p:cNvSpPr>
            <p:nvPr/>
          </p:nvSpPr>
          <p:spPr bwMode="auto">
            <a:xfrm>
              <a:off x="4806409" y="3208688"/>
              <a:ext cx="511175" cy="301625"/>
            </a:xfrm>
            <a:custGeom>
              <a:avLst/>
              <a:gdLst>
                <a:gd name="T0" fmla="*/ 88 w 1419"/>
                <a:gd name="T1" fmla="*/ 831 h 839"/>
                <a:gd name="T2" fmla="*/ 244 w 1419"/>
                <a:gd name="T3" fmla="*/ 688 h 839"/>
                <a:gd name="T4" fmla="*/ 395 w 1419"/>
                <a:gd name="T5" fmla="*/ 659 h 839"/>
                <a:gd name="T6" fmla="*/ 448 w 1419"/>
                <a:gd name="T7" fmla="*/ 667 h 839"/>
                <a:gd name="T8" fmla="*/ 551 w 1419"/>
                <a:gd name="T9" fmla="*/ 649 h 839"/>
                <a:gd name="T10" fmla="*/ 667 w 1419"/>
                <a:gd name="T11" fmla="*/ 641 h 839"/>
                <a:gd name="T12" fmla="*/ 760 w 1419"/>
                <a:gd name="T13" fmla="*/ 575 h 839"/>
                <a:gd name="T14" fmla="*/ 935 w 1419"/>
                <a:gd name="T15" fmla="*/ 643 h 839"/>
                <a:gd name="T16" fmla="*/ 1234 w 1419"/>
                <a:gd name="T17" fmla="*/ 678 h 839"/>
                <a:gd name="T18" fmla="*/ 1273 w 1419"/>
                <a:gd name="T19" fmla="*/ 673 h 839"/>
                <a:gd name="T20" fmla="*/ 1342 w 1419"/>
                <a:gd name="T21" fmla="*/ 585 h 839"/>
                <a:gd name="T22" fmla="*/ 1297 w 1419"/>
                <a:gd name="T23" fmla="*/ 342 h 839"/>
                <a:gd name="T24" fmla="*/ 1242 w 1419"/>
                <a:gd name="T25" fmla="*/ 315 h 839"/>
                <a:gd name="T26" fmla="*/ 1244 w 1419"/>
                <a:gd name="T27" fmla="*/ 291 h 839"/>
                <a:gd name="T28" fmla="*/ 1226 w 1419"/>
                <a:gd name="T29" fmla="*/ 223 h 839"/>
                <a:gd name="T30" fmla="*/ 1168 w 1419"/>
                <a:gd name="T31" fmla="*/ 125 h 839"/>
                <a:gd name="T32" fmla="*/ 1128 w 1419"/>
                <a:gd name="T33" fmla="*/ 98 h 839"/>
                <a:gd name="T34" fmla="*/ 982 w 1419"/>
                <a:gd name="T35" fmla="*/ 140 h 839"/>
                <a:gd name="T36" fmla="*/ 866 w 1419"/>
                <a:gd name="T37" fmla="*/ 48 h 839"/>
                <a:gd name="T38" fmla="*/ 805 w 1419"/>
                <a:gd name="T39" fmla="*/ 32 h 839"/>
                <a:gd name="T40" fmla="*/ 712 w 1419"/>
                <a:gd name="T41" fmla="*/ 0 h 839"/>
                <a:gd name="T42" fmla="*/ 715 w 1419"/>
                <a:gd name="T43" fmla="*/ 19 h 839"/>
                <a:gd name="T44" fmla="*/ 551 w 1419"/>
                <a:gd name="T45" fmla="*/ 114 h 839"/>
                <a:gd name="T46" fmla="*/ 548 w 1419"/>
                <a:gd name="T47" fmla="*/ 133 h 839"/>
                <a:gd name="T48" fmla="*/ 500 w 1419"/>
                <a:gd name="T49" fmla="*/ 445 h 839"/>
                <a:gd name="T50" fmla="*/ 413 w 1419"/>
                <a:gd name="T51" fmla="*/ 413 h 839"/>
                <a:gd name="T52" fmla="*/ 265 w 1419"/>
                <a:gd name="T53" fmla="*/ 270 h 839"/>
                <a:gd name="T54" fmla="*/ 185 w 1419"/>
                <a:gd name="T55" fmla="*/ 254 h 839"/>
                <a:gd name="T56" fmla="*/ 66 w 1419"/>
                <a:gd name="T57" fmla="*/ 516 h 839"/>
                <a:gd name="T58" fmla="*/ 24 w 1419"/>
                <a:gd name="T59" fmla="*/ 630 h 839"/>
                <a:gd name="T60" fmla="*/ 27 w 1419"/>
                <a:gd name="T61" fmla="*/ 688 h 839"/>
                <a:gd name="T62" fmla="*/ 58 w 1419"/>
                <a:gd name="T63" fmla="*/ 83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9" h="839">
                  <a:moveTo>
                    <a:pt x="58" y="837"/>
                  </a:moveTo>
                  <a:cubicBezTo>
                    <a:pt x="69" y="837"/>
                    <a:pt x="80" y="839"/>
                    <a:pt x="88" y="831"/>
                  </a:cubicBezTo>
                  <a:cubicBezTo>
                    <a:pt x="98" y="816"/>
                    <a:pt x="95" y="792"/>
                    <a:pt x="106" y="776"/>
                  </a:cubicBezTo>
                  <a:cubicBezTo>
                    <a:pt x="127" y="749"/>
                    <a:pt x="212" y="696"/>
                    <a:pt x="244" y="688"/>
                  </a:cubicBezTo>
                  <a:cubicBezTo>
                    <a:pt x="262" y="683"/>
                    <a:pt x="347" y="688"/>
                    <a:pt x="365" y="683"/>
                  </a:cubicBezTo>
                  <a:cubicBezTo>
                    <a:pt x="376" y="680"/>
                    <a:pt x="384" y="659"/>
                    <a:pt x="395" y="659"/>
                  </a:cubicBezTo>
                  <a:cubicBezTo>
                    <a:pt x="413" y="662"/>
                    <a:pt x="424" y="707"/>
                    <a:pt x="434" y="694"/>
                  </a:cubicBezTo>
                  <a:cubicBezTo>
                    <a:pt x="442" y="688"/>
                    <a:pt x="440" y="675"/>
                    <a:pt x="448" y="667"/>
                  </a:cubicBezTo>
                  <a:cubicBezTo>
                    <a:pt x="471" y="643"/>
                    <a:pt x="482" y="670"/>
                    <a:pt x="511" y="667"/>
                  </a:cubicBezTo>
                  <a:cubicBezTo>
                    <a:pt x="527" y="665"/>
                    <a:pt x="535" y="649"/>
                    <a:pt x="551" y="649"/>
                  </a:cubicBezTo>
                  <a:cubicBezTo>
                    <a:pt x="553" y="646"/>
                    <a:pt x="633" y="667"/>
                    <a:pt x="636" y="665"/>
                  </a:cubicBezTo>
                  <a:cubicBezTo>
                    <a:pt x="649" y="662"/>
                    <a:pt x="654" y="643"/>
                    <a:pt x="667" y="641"/>
                  </a:cubicBezTo>
                  <a:cubicBezTo>
                    <a:pt x="691" y="635"/>
                    <a:pt x="691" y="675"/>
                    <a:pt x="712" y="643"/>
                  </a:cubicBezTo>
                  <a:cubicBezTo>
                    <a:pt x="728" y="625"/>
                    <a:pt x="728" y="580"/>
                    <a:pt x="760" y="575"/>
                  </a:cubicBezTo>
                  <a:cubicBezTo>
                    <a:pt x="786" y="569"/>
                    <a:pt x="797" y="654"/>
                    <a:pt x="831" y="654"/>
                  </a:cubicBezTo>
                  <a:cubicBezTo>
                    <a:pt x="866" y="654"/>
                    <a:pt x="900" y="633"/>
                    <a:pt x="935" y="643"/>
                  </a:cubicBezTo>
                  <a:cubicBezTo>
                    <a:pt x="985" y="657"/>
                    <a:pt x="1064" y="755"/>
                    <a:pt x="1125" y="765"/>
                  </a:cubicBezTo>
                  <a:cubicBezTo>
                    <a:pt x="1191" y="776"/>
                    <a:pt x="1194" y="675"/>
                    <a:pt x="1234" y="678"/>
                  </a:cubicBezTo>
                  <a:cubicBezTo>
                    <a:pt x="1247" y="678"/>
                    <a:pt x="1255" y="694"/>
                    <a:pt x="1266" y="694"/>
                  </a:cubicBezTo>
                  <a:cubicBezTo>
                    <a:pt x="1273" y="694"/>
                    <a:pt x="1268" y="675"/>
                    <a:pt x="1273" y="673"/>
                  </a:cubicBezTo>
                  <a:cubicBezTo>
                    <a:pt x="1289" y="667"/>
                    <a:pt x="1311" y="683"/>
                    <a:pt x="1324" y="673"/>
                  </a:cubicBezTo>
                  <a:cubicBezTo>
                    <a:pt x="1324" y="673"/>
                    <a:pt x="1337" y="593"/>
                    <a:pt x="1342" y="585"/>
                  </a:cubicBezTo>
                  <a:cubicBezTo>
                    <a:pt x="1348" y="569"/>
                    <a:pt x="1398" y="530"/>
                    <a:pt x="1398" y="527"/>
                  </a:cubicBezTo>
                  <a:cubicBezTo>
                    <a:pt x="1419" y="450"/>
                    <a:pt x="1342" y="379"/>
                    <a:pt x="1297" y="342"/>
                  </a:cubicBezTo>
                  <a:cubicBezTo>
                    <a:pt x="1279" y="328"/>
                    <a:pt x="1316" y="305"/>
                    <a:pt x="1279" y="299"/>
                  </a:cubicBezTo>
                  <a:cubicBezTo>
                    <a:pt x="1266" y="297"/>
                    <a:pt x="1255" y="318"/>
                    <a:pt x="1242" y="315"/>
                  </a:cubicBezTo>
                  <a:cubicBezTo>
                    <a:pt x="1236" y="315"/>
                    <a:pt x="1242" y="307"/>
                    <a:pt x="1242" y="302"/>
                  </a:cubicBezTo>
                  <a:cubicBezTo>
                    <a:pt x="1242" y="299"/>
                    <a:pt x="1244" y="294"/>
                    <a:pt x="1244" y="291"/>
                  </a:cubicBezTo>
                  <a:cubicBezTo>
                    <a:pt x="1244" y="273"/>
                    <a:pt x="1250" y="254"/>
                    <a:pt x="1247" y="236"/>
                  </a:cubicBezTo>
                  <a:cubicBezTo>
                    <a:pt x="1244" y="228"/>
                    <a:pt x="1226" y="230"/>
                    <a:pt x="1226" y="223"/>
                  </a:cubicBezTo>
                  <a:cubicBezTo>
                    <a:pt x="1226" y="188"/>
                    <a:pt x="1289" y="167"/>
                    <a:pt x="1202" y="135"/>
                  </a:cubicBezTo>
                  <a:cubicBezTo>
                    <a:pt x="1191" y="133"/>
                    <a:pt x="1176" y="133"/>
                    <a:pt x="1168" y="125"/>
                  </a:cubicBezTo>
                  <a:cubicBezTo>
                    <a:pt x="1160" y="114"/>
                    <a:pt x="1173" y="95"/>
                    <a:pt x="1162" y="90"/>
                  </a:cubicBezTo>
                  <a:cubicBezTo>
                    <a:pt x="1152" y="82"/>
                    <a:pt x="1141" y="95"/>
                    <a:pt x="1128" y="98"/>
                  </a:cubicBezTo>
                  <a:cubicBezTo>
                    <a:pt x="1125" y="111"/>
                    <a:pt x="1046" y="82"/>
                    <a:pt x="1035" y="85"/>
                  </a:cubicBezTo>
                  <a:cubicBezTo>
                    <a:pt x="1035" y="85"/>
                    <a:pt x="985" y="140"/>
                    <a:pt x="982" y="140"/>
                  </a:cubicBezTo>
                  <a:cubicBezTo>
                    <a:pt x="964" y="143"/>
                    <a:pt x="879" y="88"/>
                    <a:pt x="868" y="72"/>
                  </a:cubicBezTo>
                  <a:cubicBezTo>
                    <a:pt x="863" y="66"/>
                    <a:pt x="874" y="50"/>
                    <a:pt x="866" y="48"/>
                  </a:cubicBezTo>
                  <a:cubicBezTo>
                    <a:pt x="850" y="43"/>
                    <a:pt x="834" y="58"/>
                    <a:pt x="818" y="53"/>
                  </a:cubicBezTo>
                  <a:cubicBezTo>
                    <a:pt x="810" y="50"/>
                    <a:pt x="813" y="35"/>
                    <a:pt x="805" y="32"/>
                  </a:cubicBezTo>
                  <a:cubicBezTo>
                    <a:pt x="797" y="32"/>
                    <a:pt x="789" y="48"/>
                    <a:pt x="781" y="45"/>
                  </a:cubicBezTo>
                  <a:cubicBezTo>
                    <a:pt x="765" y="40"/>
                    <a:pt x="736" y="0"/>
                    <a:pt x="712" y="0"/>
                  </a:cubicBezTo>
                  <a:cubicBezTo>
                    <a:pt x="707" y="0"/>
                    <a:pt x="712" y="8"/>
                    <a:pt x="712" y="13"/>
                  </a:cubicBezTo>
                  <a:cubicBezTo>
                    <a:pt x="712" y="16"/>
                    <a:pt x="715" y="16"/>
                    <a:pt x="715" y="19"/>
                  </a:cubicBezTo>
                  <a:cubicBezTo>
                    <a:pt x="723" y="53"/>
                    <a:pt x="694" y="3"/>
                    <a:pt x="678" y="13"/>
                  </a:cubicBezTo>
                  <a:cubicBezTo>
                    <a:pt x="654" y="32"/>
                    <a:pt x="572" y="109"/>
                    <a:pt x="551" y="114"/>
                  </a:cubicBezTo>
                  <a:lnTo>
                    <a:pt x="545" y="111"/>
                  </a:lnTo>
                  <a:cubicBezTo>
                    <a:pt x="548" y="117"/>
                    <a:pt x="548" y="125"/>
                    <a:pt x="548" y="133"/>
                  </a:cubicBezTo>
                  <a:cubicBezTo>
                    <a:pt x="559" y="188"/>
                    <a:pt x="628" y="265"/>
                    <a:pt x="612" y="326"/>
                  </a:cubicBezTo>
                  <a:cubicBezTo>
                    <a:pt x="604" y="363"/>
                    <a:pt x="540" y="440"/>
                    <a:pt x="500" y="445"/>
                  </a:cubicBezTo>
                  <a:cubicBezTo>
                    <a:pt x="485" y="448"/>
                    <a:pt x="474" y="432"/>
                    <a:pt x="461" y="429"/>
                  </a:cubicBezTo>
                  <a:cubicBezTo>
                    <a:pt x="434" y="421"/>
                    <a:pt x="429" y="440"/>
                    <a:pt x="413" y="413"/>
                  </a:cubicBezTo>
                  <a:cubicBezTo>
                    <a:pt x="395" y="387"/>
                    <a:pt x="395" y="350"/>
                    <a:pt x="371" y="328"/>
                  </a:cubicBezTo>
                  <a:cubicBezTo>
                    <a:pt x="347" y="305"/>
                    <a:pt x="291" y="294"/>
                    <a:pt x="265" y="270"/>
                  </a:cubicBezTo>
                  <a:cubicBezTo>
                    <a:pt x="249" y="257"/>
                    <a:pt x="265" y="223"/>
                    <a:pt x="249" y="215"/>
                  </a:cubicBezTo>
                  <a:cubicBezTo>
                    <a:pt x="225" y="204"/>
                    <a:pt x="207" y="241"/>
                    <a:pt x="185" y="254"/>
                  </a:cubicBezTo>
                  <a:cubicBezTo>
                    <a:pt x="159" y="275"/>
                    <a:pt x="122" y="281"/>
                    <a:pt x="98" y="307"/>
                  </a:cubicBezTo>
                  <a:cubicBezTo>
                    <a:pt x="35" y="373"/>
                    <a:pt x="90" y="450"/>
                    <a:pt x="66" y="516"/>
                  </a:cubicBezTo>
                  <a:cubicBezTo>
                    <a:pt x="58" y="543"/>
                    <a:pt x="24" y="553"/>
                    <a:pt x="16" y="580"/>
                  </a:cubicBezTo>
                  <a:cubicBezTo>
                    <a:pt x="11" y="596"/>
                    <a:pt x="24" y="612"/>
                    <a:pt x="24" y="630"/>
                  </a:cubicBezTo>
                  <a:cubicBezTo>
                    <a:pt x="24" y="649"/>
                    <a:pt x="16" y="667"/>
                    <a:pt x="21" y="683"/>
                  </a:cubicBezTo>
                  <a:cubicBezTo>
                    <a:pt x="21" y="686"/>
                    <a:pt x="24" y="688"/>
                    <a:pt x="27" y="688"/>
                  </a:cubicBezTo>
                  <a:lnTo>
                    <a:pt x="27" y="688"/>
                  </a:lnTo>
                  <a:cubicBezTo>
                    <a:pt x="0" y="720"/>
                    <a:pt x="43" y="800"/>
                    <a:pt x="58" y="83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8" name="Kosovo"/>
            <p:cNvSpPr>
              <a:spLocks/>
            </p:cNvSpPr>
            <p:nvPr/>
          </p:nvSpPr>
          <p:spPr bwMode="auto">
            <a:xfrm>
              <a:off x="4987384" y="5102576"/>
              <a:ext cx="166688" cy="177800"/>
            </a:xfrm>
            <a:custGeom>
              <a:avLst/>
              <a:gdLst>
                <a:gd name="T0" fmla="*/ 125 w 464"/>
                <a:gd name="T1" fmla="*/ 356 h 492"/>
                <a:gd name="T2" fmla="*/ 150 w 464"/>
                <a:gd name="T3" fmla="*/ 372 h 492"/>
                <a:gd name="T4" fmla="*/ 163 w 464"/>
                <a:gd name="T5" fmla="*/ 397 h 492"/>
                <a:gd name="T6" fmla="*/ 171 w 464"/>
                <a:gd name="T7" fmla="*/ 421 h 492"/>
                <a:gd name="T8" fmla="*/ 169 w 464"/>
                <a:gd name="T9" fmla="*/ 476 h 492"/>
                <a:gd name="T10" fmla="*/ 213 w 464"/>
                <a:gd name="T11" fmla="*/ 483 h 492"/>
                <a:gd name="T12" fmla="*/ 222 w 464"/>
                <a:gd name="T13" fmla="*/ 397 h 492"/>
                <a:gd name="T14" fmla="*/ 286 w 464"/>
                <a:gd name="T15" fmla="*/ 363 h 492"/>
                <a:gd name="T16" fmla="*/ 327 w 464"/>
                <a:gd name="T17" fmla="*/ 363 h 492"/>
                <a:gd name="T18" fmla="*/ 345 w 464"/>
                <a:gd name="T19" fmla="*/ 373 h 492"/>
                <a:gd name="T20" fmla="*/ 364 w 464"/>
                <a:gd name="T21" fmla="*/ 317 h 492"/>
                <a:gd name="T22" fmla="*/ 440 w 464"/>
                <a:gd name="T23" fmla="*/ 313 h 492"/>
                <a:gd name="T24" fmla="*/ 463 w 464"/>
                <a:gd name="T25" fmla="*/ 300 h 492"/>
                <a:gd name="T26" fmla="*/ 425 w 464"/>
                <a:gd name="T27" fmla="*/ 312 h 492"/>
                <a:gd name="T28" fmla="*/ 454 w 464"/>
                <a:gd name="T29" fmla="*/ 230 h 492"/>
                <a:gd name="T30" fmla="*/ 460 w 464"/>
                <a:gd name="T31" fmla="*/ 199 h 492"/>
                <a:gd name="T32" fmla="*/ 418 w 464"/>
                <a:gd name="T33" fmla="*/ 196 h 492"/>
                <a:gd name="T34" fmla="*/ 383 w 464"/>
                <a:gd name="T35" fmla="*/ 180 h 492"/>
                <a:gd name="T36" fmla="*/ 384 w 464"/>
                <a:gd name="T37" fmla="*/ 157 h 492"/>
                <a:gd name="T38" fmla="*/ 339 w 464"/>
                <a:gd name="T39" fmla="*/ 117 h 492"/>
                <a:gd name="T40" fmla="*/ 287 w 464"/>
                <a:gd name="T41" fmla="*/ 50 h 492"/>
                <a:gd name="T42" fmla="*/ 231 w 464"/>
                <a:gd name="T43" fmla="*/ 18 h 492"/>
                <a:gd name="T44" fmla="*/ 169 w 464"/>
                <a:gd name="T45" fmla="*/ 28 h 492"/>
                <a:gd name="T46" fmla="*/ 170 w 464"/>
                <a:gd name="T47" fmla="*/ 87 h 492"/>
                <a:gd name="T48" fmla="*/ 120 w 464"/>
                <a:gd name="T49" fmla="*/ 143 h 492"/>
                <a:gd name="T50" fmla="*/ 71 w 464"/>
                <a:gd name="T51" fmla="*/ 149 h 492"/>
                <a:gd name="T52" fmla="*/ 14 w 464"/>
                <a:gd name="T53" fmla="*/ 215 h 492"/>
                <a:gd name="T54" fmla="*/ 38 w 464"/>
                <a:gd name="T55" fmla="*/ 296 h 492"/>
                <a:gd name="T56" fmla="*/ 65 w 464"/>
                <a:gd name="T57" fmla="*/ 338 h 492"/>
                <a:gd name="T58" fmla="*/ 125 w 464"/>
                <a:gd name="T59" fmla="*/ 3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92">
                  <a:moveTo>
                    <a:pt x="125" y="356"/>
                  </a:moveTo>
                  <a:lnTo>
                    <a:pt x="150" y="372"/>
                  </a:lnTo>
                  <a:cubicBezTo>
                    <a:pt x="163" y="375"/>
                    <a:pt x="126" y="379"/>
                    <a:pt x="163" y="397"/>
                  </a:cubicBezTo>
                  <a:cubicBezTo>
                    <a:pt x="171" y="403"/>
                    <a:pt x="166" y="413"/>
                    <a:pt x="171" y="421"/>
                  </a:cubicBezTo>
                  <a:cubicBezTo>
                    <a:pt x="172" y="432"/>
                    <a:pt x="151" y="447"/>
                    <a:pt x="169" y="476"/>
                  </a:cubicBezTo>
                  <a:cubicBezTo>
                    <a:pt x="188" y="492"/>
                    <a:pt x="192" y="478"/>
                    <a:pt x="213" y="483"/>
                  </a:cubicBezTo>
                  <a:cubicBezTo>
                    <a:pt x="213" y="464"/>
                    <a:pt x="207" y="401"/>
                    <a:pt x="222" y="397"/>
                  </a:cubicBezTo>
                  <a:cubicBezTo>
                    <a:pt x="266" y="387"/>
                    <a:pt x="253" y="366"/>
                    <a:pt x="286" y="363"/>
                  </a:cubicBezTo>
                  <a:cubicBezTo>
                    <a:pt x="286" y="361"/>
                    <a:pt x="303" y="366"/>
                    <a:pt x="327" y="363"/>
                  </a:cubicBezTo>
                  <a:cubicBezTo>
                    <a:pt x="359" y="380"/>
                    <a:pt x="329" y="381"/>
                    <a:pt x="345" y="373"/>
                  </a:cubicBezTo>
                  <a:cubicBezTo>
                    <a:pt x="357" y="368"/>
                    <a:pt x="353" y="324"/>
                    <a:pt x="364" y="317"/>
                  </a:cubicBezTo>
                  <a:cubicBezTo>
                    <a:pt x="385" y="304"/>
                    <a:pt x="429" y="312"/>
                    <a:pt x="440" y="313"/>
                  </a:cubicBezTo>
                  <a:lnTo>
                    <a:pt x="463" y="300"/>
                  </a:lnTo>
                  <a:cubicBezTo>
                    <a:pt x="462" y="293"/>
                    <a:pt x="436" y="328"/>
                    <a:pt x="425" y="312"/>
                  </a:cubicBezTo>
                  <a:cubicBezTo>
                    <a:pt x="422" y="308"/>
                    <a:pt x="458" y="237"/>
                    <a:pt x="454" y="230"/>
                  </a:cubicBezTo>
                  <a:cubicBezTo>
                    <a:pt x="451" y="223"/>
                    <a:pt x="464" y="207"/>
                    <a:pt x="460" y="199"/>
                  </a:cubicBezTo>
                  <a:cubicBezTo>
                    <a:pt x="455" y="191"/>
                    <a:pt x="422" y="203"/>
                    <a:pt x="418" y="196"/>
                  </a:cubicBezTo>
                  <a:cubicBezTo>
                    <a:pt x="413" y="188"/>
                    <a:pt x="396" y="193"/>
                    <a:pt x="383" y="180"/>
                  </a:cubicBezTo>
                  <a:cubicBezTo>
                    <a:pt x="370" y="166"/>
                    <a:pt x="387" y="160"/>
                    <a:pt x="384" y="157"/>
                  </a:cubicBezTo>
                  <a:cubicBezTo>
                    <a:pt x="369" y="146"/>
                    <a:pt x="360" y="128"/>
                    <a:pt x="339" y="117"/>
                  </a:cubicBezTo>
                  <a:cubicBezTo>
                    <a:pt x="318" y="106"/>
                    <a:pt x="301" y="56"/>
                    <a:pt x="287" y="50"/>
                  </a:cubicBezTo>
                  <a:cubicBezTo>
                    <a:pt x="269" y="41"/>
                    <a:pt x="246" y="9"/>
                    <a:pt x="231" y="18"/>
                  </a:cubicBezTo>
                  <a:cubicBezTo>
                    <a:pt x="224" y="23"/>
                    <a:pt x="200" y="0"/>
                    <a:pt x="169" y="28"/>
                  </a:cubicBezTo>
                  <a:cubicBezTo>
                    <a:pt x="137" y="55"/>
                    <a:pt x="181" y="59"/>
                    <a:pt x="170" y="87"/>
                  </a:cubicBezTo>
                  <a:lnTo>
                    <a:pt x="120" y="143"/>
                  </a:lnTo>
                  <a:cubicBezTo>
                    <a:pt x="97" y="162"/>
                    <a:pt x="81" y="135"/>
                    <a:pt x="71" y="149"/>
                  </a:cubicBezTo>
                  <a:cubicBezTo>
                    <a:pt x="49" y="175"/>
                    <a:pt x="21" y="175"/>
                    <a:pt x="14" y="215"/>
                  </a:cubicBezTo>
                  <a:cubicBezTo>
                    <a:pt x="0" y="292"/>
                    <a:pt x="42" y="247"/>
                    <a:pt x="38" y="296"/>
                  </a:cubicBezTo>
                  <a:cubicBezTo>
                    <a:pt x="38" y="296"/>
                    <a:pt x="47" y="331"/>
                    <a:pt x="65" y="338"/>
                  </a:cubicBezTo>
                  <a:cubicBezTo>
                    <a:pt x="80" y="344"/>
                    <a:pt x="105" y="344"/>
                    <a:pt x="125" y="356"/>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9" name="Kazakhstan"/>
            <p:cNvSpPr>
              <a:spLocks/>
            </p:cNvSpPr>
            <p:nvPr/>
          </p:nvSpPr>
          <p:spPr bwMode="auto">
            <a:xfrm>
              <a:off x="6892384" y="1865663"/>
              <a:ext cx="1063625" cy="2355850"/>
            </a:xfrm>
            <a:custGeom>
              <a:avLst/>
              <a:gdLst>
                <a:gd name="T0" fmla="*/ 2856 w 2951"/>
                <a:gd name="T1" fmla="*/ 246 h 6539"/>
                <a:gd name="T2" fmla="*/ 2613 w 2951"/>
                <a:gd name="T3" fmla="*/ 92 h 6539"/>
                <a:gd name="T4" fmla="*/ 2464 w 2951"/>
                <a:gd name="T5" fmla="*/ 153 h 6539"/>
                <a:gd name="T6" fmla="*/ 2276 w 2951"/>
                <a:gd name="T7" fmla="*/ 307 h 6539"/>
                <a:gd name="T8" fmla="*/ 2223 w 2951"/>
                <a:gd name="T9" fmla="*/ 460 h 6539"/>
                <a:gd name="T10" fmla="*/ 2123 w 2951"/>
                <a:gd name="T11" fmla="*/ 815 h 6539"/>
                <a:gd name="T12" fmla="*/ 2006 w 2951"/>
                <a:gd name="T13" fmla="*/ 987 h 6539"/>
                <a:gd name="T14" fmla="*/ 1951 w 2951"/>
                <a:gd name="T15" fmla="*/ 1183 h 6539"/>
                <a:gd name="T16" fmla="*/ 1840 w 2951"/>
                <a:gd name="T17" fmla="*/ 1411 h 6539"/>
                <a:gd name="T18" fmla="*/ 1792 w 2951"/>
                <a:gd name="T19" fmla="*/ 1604 h 6539"/>
                <a:gd name="T20" fmla="*/ 1675 w 2951"/>
                <a:gd name="T21" fmla="*/ 1689 h 6539"/>
                <a:gd name="T22" fmla="*/ 1556 w 2951"/>
                <a:gd name="T23" fmla="*/ 1803 h 6539"/>
                <a:gd name="T24" fmla="*/ 1697 w 2951"/>
                <a:gd name="T25" fmla="*/ 1866 h 6539"/>
                <a:gd name="T26" fmla="*/ 1726 w 2951"/>
                <a:gd name="T27" fmla="*/ 1953 h 6539"/>
                <a:gd name="T28" fmla="*/ 1877 w 2951"/>
                <a:gd name="T29" fmla="*/ 1988 h 6539"/>
                <a:gd name="T30" fmla="*/ 1805 w 2951"/>
                <a:gd name="T31" fmla="*/ 2194 h 6539"/>
                <a:gd name="T32" fmla="*/ 1922 w 2951"/>
                <a:gd name="T33" fmla="*/ 2337 h 6539"/>
                <a:gd name="T34" fmla="*/ 1990 w 2951"/>
                <a:gd name="T35" fmla="*/ 2509 h 6539"/>
                <a:gd name="T36" fmla="*/ 2268 w 2951"/>
                <a:gd name="T37" fmla="*/ 2456 h 6539"/>
                <a:gd name="T38" fmla="*/ 2075 w 2951"/>
                <a:gd name="T39" fmla="*/ 2930 h 6539"/>
                <a:gd name="T40" fmla="*/ 1895 w 2951"/>
                <a:gd name="T41" fmla="*/ 2978 h 6539"/>
                <a:gd name="T42" fmla="*/ 1779 w 2951"/>
                <a:gd name="T43" fmla="*/ 2946 h 6539"/>
                <a:gd name="T44" fmla="*/ 1702 w 2951"/>
                <a:gd name="T45" fmla="*/ 3145 h 6539"/>
                <a:gd name="T46" fmla="*/ 1490 w 2951"/>
                <a:gd name="T47" fmla="*/ 3219 h 6539"/>
                <a:gd name="T48" fmla="*/ 1411 w 2951"/>
                <a:gd name="T49" fmla="*/ 3476 h 6539"/>
                <a:gd name="T50" fmla="*/ 1286 w 2951"/>
                <a:gd name="T51" fmla="*/ 3624 h 6539"/>
                <a:gd name="T52" fmla="*/ 1037 w 2951"/>
                <a:gd name="T53" fmla="*/ 3523 h 6539"/>
                <a:gd name="T54" fmla="*/ 646 w 2951"/>
                <a:gd name="T55" fmla="*/ 3568 h 6539"/>
                <a:gd name="T56" fmla="*/ 521 w 2951"/>
                <a:gd name="T57" fmla="*/ 3772 h 6539"/>
                <a:gd name="T58" fmla="*/ 370 w 2951"/>
                <a:gd name="T59" fmla="*/ 3807 h 6539"/>
                <a:gd name="T60" fmla="*/ 259 w 2951"/>
                <a:gd name="T61" fmla="*/ 4098 h 6539"/>
                <a:gd name="T62" fmla="*/ 185 w 2951"/>
                <a:gd name="T63" fmla="*/ 4347 h 6539"/>
                <a:gd name="T64" fmla="*/ 357 w 2951"/>
                <a:gd name="T65" fmla="*/ 4529 h 6539"/>
                <a:gd name="T66" fmla="*/ 13 w 2951"/>
                <a:gd name="T67" fmla="*/ 4768 h 6539"/>
                <a:gd name="T68" fmla="*/ 169 w 2951"/>
                <a:gd name="T69" fmla="*/ 5273 h 6539"/>
                <a:gd name="T70" fmla="*/ 352 w 2951"/>
                <a:gd name="T71" fmla="*/ 5337 h 6539"/>
                <a:gd name="T72" fmla="*/ 450 w 2951"/>
                <a:gd name="T73" fmla="*/ 5339 h 6539"/>
                <a:gd name="T74" fmla="*/ 916 w 2951"/>
                <a:gd name="T75" fmla="*/ 5538 h 6539"/>
                <a:gd name="T76" fmla="*/ 1072 w 2951"/>
                <a:gd name="T77" fmla="*/ 5480 h 6539"/>
                <a:gd name="T78" fmla="*/ 1207 w 2951"/>
                <a:gd name="T79" fmla="*/ 5260 h 6539"/>
                <a:gd name="T80" fmla="*/ 1260 w 2951"/>
                <a:gd name="T81" fmla="*/ 5210 h 6539"/>
                <a:gd name="T82" fmla="*/ 1490 w 2951"/>
                <a:gd name="T83" fmla="*/ 5075 h 6539"/>
                <a:gd name="T84" fmla="*/ 1752 w 2951"/>
                <a:gd name="T85" fmla="*/ 4948 h 6539"/>
                <a:gd name="T86" fmla="*/ 1810 w 2951"/>
                <a:gd name="T87" fmla="*/ 5038 h 6539"/>
                <a:gd name="T88" fmla="*/ 1792 w 2951"/>
                <a:gd name="T89" fmla="*/ 5506 h 6539"/>
                <a:gd name="T90" fmla="*/ 1689 w 2951"/>
                <a:gd name="T91" fmla="*/ 5713 h 6539"/>
                <a:gd name="T92" fmla="*/ 1863 w 2951"/>
                <a:gd name="T93" fmla="*/ 5829 h 6539"/>
                <a:gd name="T94" fmla="*/ 1681 w 2951"/>
                <a:gd name="T95" fmla="*/ 5914 h 6539"/>
                <a:gd name="T96" fmla="*/ 2043 w 2951"/>
                <a:gd name="T97" fmla="*/ 6284 h 6539"/>
                <a:gd name="T98" fmla="*/ 2279 w 2951"/>
                <a:gd name="T99" fmla="*/ 6237 h 6539"/>
                <a:gd name="T100" fmla="*/ 2427 w 2951"/>
                <a:gd name="T101" fmla="*/ 6247 h 6539"/>
                <a:gd name="T102" fmla="*/ 2538 w 2951"/>
                <a:gd name="T103" fmla="*/ 6539 h 6539"/>
                <a:gd name="T104" fmla="*/ 2832 w 2951"/>
                <a:gd name="T105" fmla="*/ 5316 h 6539"/>
                <a:gd name="T106" fmla="*/ 2951 w 2951"/>
                <a:gd name="T107" fmla="*/ 85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1" h="6539">
                  <a:moveTo>
                    <a:pt x="2951" y="85"/>
                  </a:moveTo>
                  <a:cubicBezTo>
                    <a:pt x="2936" y="85"/>
                    <a:pt x="2909" y="71"/>
                    <a:pt x="2883" y="116"/>
                  </a:cubicBezTo>
                  <a:cubicBezTo>
                    <a:pt x="2877" y="127"/>
                    <a:pt x="2914" y="140"/>
                    <a:pt x="2906" y="167"/>
                  </a:cubicBezTo>
                  <a:cubicBezTo>
                    <a:pt x="2888" y="230"/>
                    <a:pt x="2853" y="132"/>
                    <a:pt x="2840" y="193"/>
                  </a:cubicBezTo>
                  <a:cubicBezTo>
                    <a:pt x="2838" y="212"/>
                    <a:pt x="2872" y="238"/>
                    <a:pt x="2856" y="246"/>
                  </a:cubicBezTo>
                  <a:cubicBezTo>
                    <a:pt x="2848" y="249"/>
                    <a:pt x="2769" y="227"/>
                    <a:pt x="2771" y="220"/>
                  </a:cubicBezTo>
                  <a:cubicBezTo>
                    <a:pt x="2774" y="206"/>
                    <a:pt x="2790" y="198"/>
                    <a:pt x="2795" y="185"/>
                  </a:cubicBezTo>
                  <a:cubicBezTo>
                    <a:pt x="2801" y="172"/>
                    <a:pt x="2756" y="182"/>
                    <a:pt x="2718" y="132"/>
                  </a:cubicBezTo>
                  <a:cubicBezTo>
                    <a:pt x="2692" y="98"/>
                    <a:pt x="2750" y="114"/>
                    <a:pt x="2708" y="92"/>
                  </a:cubicBezTo>
                  <a:cubicBezTo>
                    <a:pt x="2676" y="79"/>
                    <a:pt x="2673" y="140"/>
                    <a:pt x="2613" y="92"/>
                  </a:cubicBezTo>
                  <a:cubicBezTo>
                    <a:pt x="2613" y="92"/>
                    <a:pt x="2578" y="47"/>
                    <a:pt x="2560" y="45"/>
                  </a:cubicBezTo>
                  <a:cubicBezTo>
                    <a:pt x="2538" y="40"/>
                    <a:pt x="2517" y="45"/>
                    <a:pt x="2499" y="37"/>
                  </a:cubicBezTo>
                  <a:cubicBezTo>
                    <a:pt x="2493" y="37"/>
                    <a:pt x="2491" y="0"/>
                    <a:pt x="2478" y="24"/>
                  </a:cubicBezTo>
                  <a:cubicBezTo>
                    <a:pt x="2451" y="74"/>
                    <a:pt x="2454" y="82"/>
                    <a:pt x="2456" y="132"/>
                  </a:cubicBezTo>
                  <a:cubicBezTo>
                    <a:pt x="2456" y="140"/>
                    <a:pt x="2470" y="148"/>
                    <a:pt x="2464" y="153"/>
                  </a:cubicBezTo>
                  <a:cubicBezTo>
                    <a:pt x="2425" y="190"/>
                    <a:pt x="2382" y="161"/>
                    <a:pt x="2340" y="188"/>
                  </a:cubicBezTo>
                  <a:cubicBezTo>
                    <a:pt x="2194" y="278"/>
                    <a:pt x="2372" y="185"/>
                    <a:pt x="2282" y="262"/>
                  </a:cubicBezTo>
                  <a:cubicBezTo>
                    <a:pt x="2276" y="267"/>
                    <a:pt x="2271" y="251"/>
                    <a:pt x="2266" y="254"/>
                  </a:cubicBezTo>
                  <a:cubicBezTo>
                    <a:pt x="2253" y="257"/>
                    <a:pt x="2237" y="262"/>
                    <a:pt x="2226" y="272"/>
                  </a:cubicBezTo>
                  <a:cubicBezTo>
                    <a:pt x="2215" y="286"/>
                    <a:pt x="2276" y="299"/>
                    <a:pt x="2276" y="307"/>
                  </a:cubicBezTo>
                  <a:cubicBezTo>
                    <a:pt x="2282" y="315"/>
                    <a:pt x="2255" y="304"/>
                    <a:pt x="2245" y="307"/>
                  </a:cubicBezTo>
                  <a:cubicBezTo>
                    <a:pt x="2234" y="310"/>
                    <a:pt x="2229" y="323"/>
                    <a:pt x="2221" y="328"/>
                  </a:cubicBezTo>
                  <a:cubicBezTo>
                    <a:pt x="2205" y="341"/>
                    <a:pt x="2253" y="362"/>
                    <a:pt x="2253" y="384"/>
                  </a:cubicBezTo>
                  <a:cubicBezTo>
                    <a:pt x="2255" y="410"/>
                    <a:pt x="2208" y="423"/>
                    <a:pt x="2208" y="450"/>
                  </a:cubicBezTo>
                  <a:cubicBezTo>
                    <a:pt x="2208" y="458"/>
                    <a:pt x="2215" y="460"/>
                    <a:pt x="2223" y="460"/>
                  </a:cubicBezTo>
                  <a:cubicBezTo>
                    <a:pt x="2250" y="463"/>
                    <a:pt x="2268" y="458"/>
                    <a:pt x="2263" y="503"/>
                  </a:cubicBezTo>
                  <a:cubicBezTo>
                    <a:pt x="2260" y="550"/>
                    <a:pt x="2218" y="521"/>
                    <a:pt x="2218" y="558"/>
                  </a:cubicBezTo>
                  <a:cubicBezTo>
                    <a:pt x="2221" y="659"/>
                    <a:pt x="2215" y="585"/>
                    <a:pt x="2178" y="662"/>
                  </a:cubicBezTo>
                  <a:cubicBezTo>
                    <a:pt x="2176" y="670"/>
                    <a:pt x="2192" y="678"/>
                    <a:pt x="2189" y="685"/>
                  </a:cubicBezTo>
                  <a:cubicBezTo>
                    <a:pt x="2181" y="725"/>
                    <a:pt x="2141" y="778"/>
                    <a:pt x="2123" y="815"/>
                  </a:cubicBezTo>
                  <a:cubicBezTo>
                    <a:pt x="2110" y="842"/>
                    <a:pt x="2094" y="868"/>
                    <a:pt x="2080" y="895"/>
                  </a:cubicBezTo>
                  <a:cubicBezTo>
                    <a:pt x="2078" y="903"/>
                    <a:pt x="2083" y="918"/>
                    <a:pt x="2075" y="921"/>
                  </a:cubicBezTo>
                  <a:cubicBezTo>
                    <a:pt x="2062" y="921"/>
                    <a:pt x="2059" y="897"/>
                    <a:pt x="2046" y="897"/>
                  </a:cubicBezTo>
                  <a:cubicBezTo>
                    <a:pt x="2025" y="900"/>
                    <a:pt x="2057" y="940"/>
                    <a:pt x="2049" y="958"/>
                  </a:cubicBezTo>
                  <a:cubicBezTo>
                    <a:pt x="2041" y="974"/>
                    <a:pt x="2020" y="977"/>
                    <a:pt x="2006" y="987"/>
                  </a:cubicBezTo>
                  <a:cubicBezTo>
                    <a:pt x="2001" y="993"/>
                    <a:pt x="2022" y="998"/>
                    <a:pt x="2022" y="1006"/>
                  </a:cubicBezTo>
                  <a:cubicBezTo>
                    <a:pt x="2017" y="1027"/>
                    <a:pt x="1980" y="1030"/>
                    <a:pt x="1998" y="1059"/>
                  </a:cubicBezTo>
                  <a:cubicBezTo>
                    <a:pt x="2012" y="1077"/>
                    <a:pt x="2057" y="1085"/>
                    <a:pt x="2049" y="1109"/>
                  </a:cubicBezTo>
                  <a:cubicBezTo>
                    <a:pt x="2038" y="1141"/>
                    <a:pt x="2020" y="1117"/>
                    <a:pt x="1996" y="1122"/>
                  </a:cubicBezTo>
                  <a:cubicBezTo>
                    <a:pt x="1967" y="1128"/>
                    <a:pt x="1996" y="1178"/>
                    <a:pt x="1951" y="1183"/>
                  </a:cubicBezTo>
                  <a:cubicBezTo>
                    <a:pt x="1948" y="1183"/>
                    <a:pt x="1945" y="1175"/>
                    <a:pt x="1945" y="1178"/>
                  </a:cubicBezTo>
                  <a:cubicBezTo>
                    <a:pt x="1932" y="1218"/>
                    <a:pt x="1906" y="1252"/>
                    <a:pt x="1887" y="1292"/>
                  </a:cubicBezTo>
                  <a:cubicBezTo>
                    <a:pt x="1882" y="1305"/>
                    <a:pt x="1948" y="1297"/>
                    <a:pt x="1900" y="1331"/>
                  </a:cubicBezTo>
                  <a:cubicBezTo>
                    <a:pt x="1890" y="1339"/>
                    <a:pt x="1871" y="1329"/>
                    <a:pt x="1861" y="1337"/>
                  </a:cubicBezTo>
                  <a:cubicBezTo>
                    <a:pt x="1842" y="1355"/>
                    <a:pt x="1853" y="1390"/>
                    <a:pt x="1840" y="1411"/>
                  </a:cubicBezTo>
                  <a:cubicBezTo>
                    <a:pt x="1837" y="1416"/>
                    <a:pt x="1829" y="1413"/>
                    <a:pt x="1826" y="1416"/>
                  </a:cubicBezTo>
                  <a:cubicBezTo>
                    <a:pt x="1818" y="1427"/>
                    <a:pt x="1808" y="1437"/>
                    <a:pt x="1803" y="1451"/>
                  </a:cubicBezTo>
                  <a:cubicBezTo>
                    <a:pt x="1800" y="1456"/>
                    <a:pt x="1821" y="1461"/>
                    <a:pt x="1816" y="1469"/>
                  </a:cubicBezTo>
                  <a:cubicBezTo>
                    <a:pt x="1805" y="1496"/>
                    <a:pt x="1736" y="1530"/>
                    <a:pt x="1755" y="1564"/>
                  </a:cubicBezTo>
                  <a:cubicBezTo>
                    <a:pt x="1760" y="1575"/>
                    <a:pt x="1787" y="1591"/>
                    <a:pt x="1792" y="1604"/>
                  </a:cubicBezTo>
                  <a:cubicBezTo>
                    <a:pt x="1797" y="1617"/>
                    <a:pt x="1760" y="1615"/>
                    <a:pt x="1750" y="1607"/>
                  </a:cubicBezTo>
                  <a:cubicBezTo>
                    <a:pt x="1742" y="1601"/>
                    <a:pt x="1747" y="1578"/>
                    <a:pt x="1739" y="1583"/>
                  </a:cubicBezTo>
                  <a:cubicBezTo>
                    <a:pt x="1715" y="1596"/>
                    <a:pt x="1681" y="1615"/>
                    <a:pt x="1678" y="1644"/>
                  </a:cubicBezTo>
                  <a:cubicBezTo>
                    <a:pt x="1678" y="1654"/>
                    <a:pt x="1705" y="1654"/>
                    <a:pt x="1705" y="1668"/>
                  </a:cubicBezTo>
                  <a:cubicBezTo>
                    <a:pt x="1705" y="1681"/>
                    <a:pt x="1686" y="1686"/>
                    <a:pt x="1675" y="1689"/>
                  </a:cubicBezTo>
                  <a:cubicBezTo>
                    <a:pt x="1668" y="1689"/>
                    <a:pt x="1665" y="1676"/>
                    <a:pt x="1660" y="1678"/>
                  </a:cubicBezTo>
                  <a:cubicBezTo>
                    <a:pt x="1638" y="1686"/>
                    <a:pt x="1638" y="1721"/>
                    <a:pt x="1633" y="1721"/>
                  </a:cubicBezTo>
                  <a:cubicBezTo>
                    <a:pt x="1625" y="1723"/>
                    <a:pt x="1596" y="1713"/>
                    <a:pt x="1591" y="1713"/>
                  </a:cubicBezTo>
                  <a:cubicBezTo>
                    <a:pt x="1535" y="1726"/>
                    <a:pt x="1596" y="1787"/>
                    <a:pt x="1588" y="1789"/>
                  </a:cubicBezTo>
                  <a:cubicBezTo>
                    <a:pt x="1562" y="1800"/>
                    <a:pt x="1580" y="1736"/>
                    <a:pt x="1556" y="1803"/>
                  </a:cubicBezTo>
                  <a:cubicBezTo>
                    <a:pt x="1540" y="1850"/>
                    <a:pt x="1615" y="1784"/>
                    <a:pt x="1620" y="1818"/>
                  </a:cubicBezTo>
                  <a:cubicBezTo>
                    <a:pt x="1620" y="1834"/>
                    <a:pt x="1617" y="1850"/>
                    <a:pt x="1620" y="1866"/>
                  </a:cubicBezTo>
                  <a:cubicBezTo>
                    <a:pt x="1622" y="1871"/>
                    <a:pt x="1633" y="1874"/>
                    <a:pt x="1633" y="1879"/>
                  </a:cubicBezTo>
                  <a:cubicBezTo>
                    <a:pt x="1628" y="1890"/>
                    <a:pt x="1604" y="1914"/>
                    <a:pt x="1615" y="1911"/>
                  </a:cubicBezTo>
                  <a:cubicBezTo>
                    <a:pt x="1617" y="1911"/>
                    <a:pt x="1697" y="1866"/>
                    <a:pt x="1697" y="1866"/>
                  </a:cubicBezTo>
                  <a:cubicBezTo>
                    <a:pt x="1702" y="1861"/>
                    <a:pt x="1689" y="1853"/>
                    <a:pt x="1691" y="1845"/>
                  </a:cubicBezTo>
                  <a:cubicBezTo>
                    <a:pt x="1697" y="1832"/>
                    <a:pt x="1728" y="1805"/>
                    <a:pt x="1739" y="1842"/>
                  </a:cubicBezTo>
                  <a:cubicBezTo>
                    <a:pt x="1742" y="1856"/>
                    <a:pt x="1739" y="1874"/>
                    <a:pt x="1728" y="1885"/>
                  </a:cubicBezTo>
                  <a:cubicBezTo>
                    <a:pt x="1720" y="1893"/>
                    <a:pt x="1710" y="1877"/>
                    <a:pt x="1699" y="1879"/>
                  </a:cubicBezTo>
                  <a:cubicBezTo>
                    <a:pt x="1678" y="1885"/>
                    <a:pt x="1705" y="1948"/>
                    <a:pt x="1726" y="1953"/>
                  </a:cubicBezTo>
                  <a:cubicBezTo>
                    <a:pt x="1771" y="1969"/>
                    <a:pt x="1808" y="1903"/>
                    <a:pt x="1816" y="1898"/>
                  </a:cubicBezTo>
                  <a:cubicBezTo>
                    <a:pt x="1829" y="1893"/>
                    <a:pt x="1842" y="1906"/>
                    <a:pt x="1855" y="1901"/>
                  </a:cubicBezTo>
                  <a:cubicBezTo>
                    <a:pt x="1866" y="1898"/>
                    <a:pt x="1906" y="1853"/>
                    <a:pt x="1927" y="1879"/>
                  </a:cubicBezTo>
                  <a:cubicBezTo>
                    <a:pt x="1969" y="1935"/>
                    <a:pt x="1919" y="1935"/>
                    <a:pt x="1903" y="1946"/>
                  </a:cubicBezTo>
                  <a:cubicBezTo>
                    <a:pt x="1890" y="1956"/>
                    <a:pt x="1890" y="1980"/>
                    <a:pt x="1877" y="1988"/>
                  </a:cubicBezTo>
                  <a:cubicBezTo>
                    <a:pt x="1866" y="1996"/>
                    <a:pt x="1848" y="1980"/>
                    <a:pt x="1834" y="1988"/>
                  </a:cubicBezTo>
                  <a:cubicBezTo>
                    <a:pt x="1821" y="1996"/>
                    <a:pt x="1816" y="2014"/>
                    <a:pt x="1808" y="2028"/>
                  </a:cubicBezTo>
                  <a:cubicBezTo>
                    <a:pt x="1797" y="2041"/>
                    <a:pt x="1779" y="2051"/>
                    <a:pt x="1779" y="2067"/>
                  </a:cubicBezTo>
                  <a:cubicBezTo>
                    <a:pt x="1776" y="2075"/>
                    <a:pt x="1797" y="2065"/>
                    <a:pt x="1803" y="2070"/>
                  </a:cubicBezTo>
                  <a:cubicBezTo>
                    <a:pt x="1821" y="2086"/>
                    <a:pt x="1765" y="2192"/>
                    <a:pt x="1805" y="2194"/>
                  </a:cubicBezTo>
                  <a:cubicBezTo>
                    <a:pt x="1816" y="2197"/>
                    <a:pt x="1824" y="2181"/>
                    <a:pt x="1834" y="2186"/>
                  </a:cubicBezTo>
                  <a:cubicBezTo>
                    <a:pt x="1845" y="2189"/>
                    <a:pt x="1845" y="2208"/>
                    <a:pt x="1858" y="2213"/>
                  </a:cubicBezTo>
                  <a:cubicBezTo>
                    <a:pt x="1866" y="2216"/>
                    <a:pt x="1877" y="2200"/>
                    <a:pt x="1885" y="2202"/>
                  </a:cubicBezTo>
                  <a:cubicBezTo>
                    <a:pt x="1906" y="2208"/>
                    <a:pt x="1930" y="2216"/>
                    <a:pt x="1938" y="2234"/>
                  </a:cubicBezTo>
                  <a:cubicBezTo>
                    <a:pt x="1938" y="2234"/>
                    <a:pt x="1924" y="2337"/>
                    <a:pt x="1922" y="2337"/>
                  </a:cubicBezTo>
                  <a:cubicBezTo>
                    <a:pt x="1916" y="2351"/>
                    <a:pt x="1898" y="2356"/>
                    <a:pt x="1890" y="2369"/>
                  </a:cubicBezTo>
                  <a:cubicBezTo>
                    <a:pt x="1879" y="2393"/>
                    <a:pt x="1898" y="2422"/>
                    <a:pt x="1885" y="2446"/>
                  </a:cubicBezTo>
                  <a:cubicBezTo>
                    <a:pt x="1877" y="2464"/>
                    <a:pt x="1837" y="2467"/>
                    <a:pt x="1866" y="2488"/>
                  </a:cubicBezTo>
                  <a:cubicBezTo>
                    <a:pt x="1911" y="2517"/>
                    <a:pt x="1927" y="2470"/>
                    <a:pt x="1969" y="2456"/>
                  </a:cubicBezTo>
                  <a:cubicBezTo>
                    <a:pt x="1993" y="2449"/>
                    <a:pt x="1961" y="2525"/>
                    <a:pt x="1990" y="2509"/>
                  </a:cubicBezTo>
                  <a:cubicBezTo>
                    <a:pt x="2025" y="2491"/>
                    <a:pt x="2049" y="2456"/>
                    <a:pt x="2086" y="2443"/>
                  </a:cubicBezTo>
                  <a:cubicBezTo>
                    <a:pt x="2102" y="2441"/>
                    <a:pt x="2112" y="2475"/>
                    <a:pt x="2128" y="2470"/>
                  </a:cubicBezTo>
                  <a:cubicBezTo>
                    <a:pt x="2215" y="2449"/>
                    <a:pt x="2125" y="2398"/>
                    <a:pt x="2260" y="2435"/>
                  </a:cubicBezTo>
                  <a:cubicBezTo>
                    <a:pt x="2266" y="2435"/>
                    <a:pt x="2276" y="2425"/>
                    <a:pt x="2279" y="2430"/>
                  </a:cubicBezTo>
                  <a:cubicBezTo>
                    <a:pt x="2284" y="2441"/>
                    <a:pt x="2268" y="2449"/>
                    <a:pt x="2268" y="2456"/>
                  </a:cubicBezTo>
                  <a:cubicBezTo>
                    <a:pt x="2276" y="2496"/>
                    <a:pt x="2358" y="2560"/>
                    <a:pt x="2345" y="2597"/>
                  </a:cubicBezTo>
                  <a:cubicBezTo>
                    <a:pt x="2327" y="2660"/>
                    <a:pt x="2268" y="2764"/>
                    <a:pt x="2202" y="2790"/>
                  </a:cubicBezTo>
                  <a:cubicBezTo>
                    <a:pt x="2165" y="2803"/>
                    <a:pt x="2147" y="2758"/>
                    <a:pt x="2123" y="2771"/>
                  </a:cubicBezTo>
                  <a:cubicBezTo>
                    <a:pt x="2091" y="2793"/>
                    <a:pt x="2189" y="2888"/>
                    <a:pt x="2123" y="2959"/>
                  </a:cubicBezTo>
                  <a:cubicBezTo>
                    <a:pt x="2065" y="3018"/>
                    <a:pt x="2149" y="2885"/>
                    <a:pt x="2075" y="2930"/>
                  </a:cubicBezTo>
                  <a:cubicBezTo>
                    <a:pt x="2046" y="2949"/>
                    <a:pt x="2020" y="2981"/>
                    <a:pt x="1977" y="2991"/>
                  </a:cubicBezTo>
                  <a:cubicBezTo>
                    <a:pt x="1967" y="2997"/>
                    <a:pt x="1956" y="2994"/>
                    <a:pt x="1943" y="2991"/>
                  </a:cubicBezTo>
                  <a:cubicBezTo>
                    <a:pt x="1938" y="2989"/>
                    <a:pt x="1935" y="2981"/>
                    <a:pt x="1927" y="2981"/>
                  </a:cubicBezTo>
                  <a:cubicBezTo>
                    <a:pt x="1919" y="2983"/>
                    <a:pt x="1916" y="2999"/>
                    <a:pt x="1908" y="2997"/>
                  </a:cubicBezTo>
                  <a:cubicBezTo>
                    <a:pt x="1900" y="2997"/>
                    <a:pt x="1900" y="2981"/>
                    <a:pt x="1895" y="2978"/>
                  </a:cubicBezTo>
                  <a:cubicBezTo>
                    <a:pt x="1890" y="2978"/>
                    <a:pt x="1887" y="2989"/>
                    <a:pt x="1882" y="2989"/>
                  </a:cubicBezTo>
                  <a:cubicBezTo>
                    <a:pt x="1877" y="2989"/>
                    <a:pt x="1871" y="2986"/>
                    <a:pt x="1866" y="2981"/>
                  </a:cubicBezTo>
                  <a:cubicBezTo>
                    <a:pt x="1858" y="2965"/>
                    <a:pt x="1863" y="2928"/>
                    <a:pt x="1832" y="2941"/>
                  </a:cubicBezTo>
                  <a:cubicBezTo>
                    <a:pt x="1821" y="2944"/>
                    <a:pt x="1813" y="2957"/>
                    <a:pt x="1800" y="2959"/>
                  </a:cubicBezTo>
                  <a:cubicBezTo>
                    <a:pt x="1792" y="2959"/>
                    <a:pt x="1787" y="2944"/>
                    <a:pt x="1779" y="2946"/>
                  </a:cubicBezTo>
                  <a:cubicBezTo>
                    <a:pt x="1739" y="2962"/>
                    <a:pt x="1776" y="2975"/>
                    <a:pt x="1773" y="2989"/>
                  </a:cubicBezTo>
                  <a:cubicBezTo>
                    <a:pt x="1771" y="3007"/>
                    <a:pt x="1707" y="3026"/>
                    <a:pt x="1699" y="3031"/>
                  </a:cubicBezTo>
                  <a:cubicBezTo>
                    <a:pt x="1678" y="3049"/>
                    <a:pt x="1744" y="3092"/>
                    <a:pt x="1734" y="3102"/>
                  </a:cubicBezTo>
                  <a:cubicBezTo>
                    <a:pt x="1726" y="3110"/>
                    <a:pt x="1707" y="3105"/>
                    <a:pt x="1699" y="3116"/>
                  </a:cubicBezTo>
                  <a:cubicBezTo>
                    <a:pt x="1694" y="3124"/>
                    <a:pt x="1705" y="3134"/>
                    <a:pt x="1702" y="3145"/>
                  </a:cubicBezTo>
                  <a:cubicBezTo>
                    <a:pt x="1694" y="3182"/>
                    <a:pt x="1607" y="3118"/>
                    <a:pt x="1604" y="3118"/>
                  </a:cubicBezTo>
                  <a:cubicBezTo>
                    <a:pt x="1591" y="3121"/>
                    <a:pt x="1588" y="3137"/>
                    <a:pt x="1580" y="3147"/>
                  </a:cubicBezTo>
                  <a:cubicBezTo>
                    <a:pt x="1572" y="3155"/>
                    <a:pt x="1522" y="3182"/>
                    <a:pt x="1527" y="3198"/>
                  </a:cubicBezTo>
                  <a:cubicBezTo>
                    <a:pt x="1532" y="3206"/>
                    <a:pt x="1548" y="3206"/>
                    <a:pt x="1551" y="3216"/>
                  </a:cubicBezTo>
                  <a:cubicBezTo>
                    <a:pt x="1556" y="3245"/>
                    <a:pt x="1493" y="3216"/>
                    <a:pt x="1490" y="3219"/>
                  </a:cubicBezTo>
                  <a:cubicBezTo>
                    <a:pt x="1474" y="3248"/>
                    <a:pt x="1530" y="3259"/>
                    <a:pt x="1506" y="3298"/>
                  </a:cubicBezTo>
                  <a:cubicBezTo>
                    <a:pt x="1501" y="3309"/>
                    <a:pt x="1480" y="3301"/>
                    <a:pt x="1474" y="3312"/>
                  </a:cubicBezTo>
                  <a:cubicBezTo>
                    <a:pt x="1464" y="3327"/>
                    <a:pt x="1498" y="3354"/>
                    <a:pt x="1498" y="3367"/>
                  </a:cubicBezTo>
                  <a:cubicBezTo>
                    <a:pt x="1498" y="3367"/>
                    <a:pt x="1472" y="3484"/>
                    <a:pt x="1472" y="3486"/>
                  </a:cubicBezTo>
                  <a:cubicBezTo>
                    <a:pt x="1464" y="3505"/>
                    <a:pt x="1432" y="3473"/>
                    <a:pt x="1411" y="3476"/>
                  </a:cubicBezTo>
                  <a:cubicBezTo>
                    <a:pt x="1400" y="3476"/>
                    <a:pt x="1400" y="3494"/>
                    <a:pt x="1390" y="3497"/>
                  </a:cubicBezTo>
                  <a:cubicBezTo>
                    <a:pt x="1360" y="3505"/>
                    <a:pt x="1186" y="3431"/>
                    <a:pt x="1180" y="3497"/>
                  </a:cubicBezTo>
                  <a:cubicBezTo>
                    <a:pt x="1178" y="3507"/>
                    <a:pt x="1178" y="3523"/>
                    <a:pt x="1188" y="3529"/>
                  </a:cubicBezTo>
                  <a:cubicBezTo>
                    <a:pt x="1196" y="3534"/>
                    <a:pt x="1217" y="3510"/>
                    <a:pt x="1231" y="3526"/>
                  </a:cubicBezTo>
                  <a:cubicBezTo>
                    <a:pt x="1244" y="3544"/>
                    <a:pt x="1294" y="3597"/>
                    <a:pt x="1286" y="3624"/>
                  </a:cubicBezTo>
                  <a:cubicBezTo>
                    <a:pt x="1278" y="3645"/>
                    <a:pt x="1247" y="3656"/>
                    <a:pt x="1231" y="3634"/>
                  </a:cubicBezTo>
                  <a:cubicBezTo>
                    <a:pt x="1220" y="3621"/>
                    <a:pt x="1212" y="3605"/>
                    <a:pt x="1207" y="3587"/>
                  </a:cubicBezTo>
                  <a:cubicBezTo>
                    <a:pt x="1204" y="3576"/>
                    <a:pt x="1212" y="3555"/>
                    <a:pt x="1202" y="3555"/>
                  </a:cubicBezTo>
                  <a:lnTo>
                    <a:pt x="1120" y="3558"/>
                  </a:lnTo>
                  <a:cubicBezTo>
                    <a:pt x="1059" y="3531"/>
                    <a:pt x="1130" y="3505"/>
                    <a:pt x="1037" y="3523"/>
                  </a:cubicBezTo>
                  <a:cubicBezTo>
                    <a:pt x="1016" y="3529"/>
                    <a:pt x="1003" y="3550"/>
                    <a:pt x="985" y="3550"/>
                  </a:cubicBezTo>
                  <a:cubicBezTo>
                    <a:pt x="902" y="3547"/>
                    <a:pt x="979" y="3478"/>
                    <a:pt x="873" y="3513"/>
                  </a:cubicBezTo>
                  <a:cubicBezTo>
                    <a:pt x="842" y="3523"/>
                    <a:pt x="757" y="3634"/>
                    <a:pt x="733" y="3624"/>
                  </a:cubicBezTo>
                  <a:cubicBezTo>
                    <a:pt x="701" y="3605"/>
                    <a:pt x="680" y="3571"/>
                    <a:pt x="646" y="3555"/>
                  </a:cubicBezTo>
                  <a:cubicBezTo>
                    <a:pt x="640" y="3552"/>
                    <a:pt x="648" y="3566"/>
                    <a:pt x="646" y="3568"/>
                  </a:cubicBezTo>
                  <a:cubicBezTo>
                    <a:pt x="640" y="3587"/>
                    <a:pt x="638" y="3605"/>
                    <a:pt x="624" y="3621"/>
                  </a:cubicBezTo>
                  <a:cubicBezTo>
                    <a:pt x="617" y="3632"/>
                    <a:pt x="598" y="3629"/>
                    <a:pt x="590" y="3637"/>
                  </a:cubicBezTo>
                  <a:cubicBezTo>
                    <a:pt x="556" y="3680"/>
                    <a:pt x="619" y="3693"/>
                    <a:pt x="598" y="3735"/>
                  </a:cubicBezTo>
                  <a:cubicBezTo>
                    <a:pt x="587" y="3754"/>
                    <a:pt x="572" y="3693"/>
                    <a:pt x="558" y="3719"/>
                  </a:cubicBezTo>
                  <a:cubicBezTo>
                    <a:pt x="542" y="3751"/>
                    <a:pt x="569" y="3770"/>
                    <a:pt x="521" y="3772"/>
                  </a:cubicBezTo>
                  <a:cubicBezTo>
                    <a:pt x="471" y="3777"/>
                    <a:pt x="542" y="3738"/>
                    <a:pt x="513" y="3722"/>
                  </a:cubicBezTo>
                  <a:cubicBezTo>
                    <a:pt x="455" y="3690"/>
                    <a:pt x="466" y="3746"/>
                    <a:pt x="421" y="3756"/>
                  </a:cubicBezTo>
                  <a:cubicBezTo>
                    <a:pt x="405" y="3759"/>
                    <a:pt x="389" y="3748"/>
                    <a:pt x="373" y="3754"/>
                  </a:cubicBezTo>
                  <a:cubicBezTo>
                    <a:pt x="365" y="3754"/>
                    <a:pt x="415" y="3788"/>
                    <a:pt x="413" y="3796"/>
                  </a:cubicBezTo>
                  <a:cubicBezTo>
                    <a:pt x="394" y="3878"/>
                    <a:pt x="397" y="3756"/>
                    <a:pt x="370" y="3807"/>
                  </a:cubicBezTo>
                  <a:cubicBezTo>
                    <a:pt x="352" y="3836"/>
                    <a:pt x="392" y="3844"/>
                    <a:pt x="392" y="3867"/>
                  </a:cubicBezTo>
                  <a:cubicBezTo>
                    <a:pt x="392" y="3870"/>
                    <a:pt x="376" y="3960"/>
                    <a:pt x="373" y="3965"/>
                  </a:cubicBezTo>
                  <a:cubicBezTo>
                    <a:pt x="362" y="3981"/>
                    <a:pt x="344" y="3989"/>
                    <a:pt x="333" y="4005"/>
                  </a:cubicBezTo>
                  <a:cubicBezTo>
                    <a:pt x="325" y="4024"/>
                    <a:pt x="333" y="4045"/>
                    <a:pt x="323" y="4063"/>
                  </a:cubicBezTo>
                  <a:cubicBezTo>
                    <a:pt x="309" y="4082"/>
                    <a:pt x="267" y="4074"/>
                    <a:pt x="259" y="4098"/>
                  </a:cubicBezTo>
                  <a:cubicBezTo>
                    <a:pt x="238" y="4167"/>
                    <a:pt x="307" y="4167"/>
                    <a:pt x="302" y="4182"/>
                  </a:cubicBezTo>
                  <a:cubicBezTo>
                    <a:pt x="296" y="4196"/>
                    <a:pt x="288" y="4212"/>
                    <a:pt x="278" y="4225"/>
                  </a:cubicBezTo>
                  <a:cubicBezTo>
                    <a:pt x="275" y="4230"/>
                    <a:pt x="267" y="4227"/>
                    <a:pt x="264" y="4233"/>
                  </a:cubicBezTo>
                  <a:cubicBezTo>
                    <a:pt x="264" y="4235"/>
                    <a:pt x="249" y="4317"/>
                    <a:pt x="246" y="4323"/>
                  </a:cubicBezTo>
                  <a:cubicBezTo>
                    <a:pt x="235" y="4344"/>
                    <a:pt x="185" y="4339"/>
                    <a:pt x="185" y="4347"/>
                  </a:cubicBezTo>
                  <a:cubicBezTo>
                    <a:pt x="185" y="4362"/>
                    <a:pt x="212" y="4349"/>
                    <a:pt x="212" y="4349"/>
                  </a:cubicBezTo>
                  <a:cubicBezTo>
                    <a:pt x="230" y="4362"/>
                    <a:pt x="294" y="4439"/>
                    <a:pt x="309" y="4455"/>
                  </a:cubicBezTo>
                  <a:cubicBezTo>
                    <a:pt x="315" y="4463"/>
                    <a:pt x="309" y="4479"/>
                    <a:pt x="317" y="4484"/>
                  </a:cubicBezTo>
                  <a:cubicBezTo>
                    <a:pt x="339" y="4503"/>
                    <a:pt x="341" y="4445"/>
                    <a:pt x="357" y="4495"/>
                  </a:cubicBezTo>
                  <a:cubicBezTo>
                    <a:pt x="360" y="4505"/>
                    <a:pt x="360" y="4519"/>
                    <a:pt x="357" y="4529"/>
                  </a:cubicBezTo>
                  <a:cubicBezTo>
                    <a:pt x="294" y="4683"/>
                    <a:pt x="254" y="4595"/>
                    <a:pt x="161" y="4556"/>
                  </a:cubicBezTo>
                  <a:cubicBezTo>
                    <a:pt x="151" y="4550"/>
                    <a:pt x="42" y="4505"/>
                    <a:pt x="34" y="4521"/>
                  </a:cubicBezTo>
                  <a:cubicBezTo>
                    <a:pt x="24" y="4550"/>
                    <a:pt x="0" y="4603"/>
                    <a:pt x="24" y="4638"/>
                  </a:cubicBezTo>
                  <a:cubicBezTo>
                    <a:pt x="29" y="4643"/>
                    <a:pt x="53" y="4648"/>
                    <a:pt x="53" y="4662"/>
                  </a:cubicBezTo>
                  <a:cubicBezTo>
                    <a:pt x="55" y="4720"/>
                    <a:pt x="13" y="4736"/>
                    <a:pt x="13" y="4768"/>
                  </a:cubicBezTo>
                  <a:cubicBezTo>
                    <a:pt x="10" y="4775"/>
                    <a:pt x="76" y="4955"/>
                    <a:pt x="76" y="4955"/>
                  </a:cubicBezTo>
                  <a:cubicBezTo>
                    <a:pt x="92" y="4969"/>
                    <a:pt x="140" y="4945"/>
                    <a:pt x="156" y="4977"/>
                  </a:cubicBezTo>
                  <a:cubicBezTo>
                    <a:pt x="174" y="5022"/>
                    <a:pt x="145" y="5043"/>
                    <a:pt x="140" y="5080"/>
                  </a:cubicBezTo>
                  <a:cubicBezTo>
                    <a:pt x="135" y="5120"/>
                    <a:pt x="156" y="5186"/>
                    <a:pt x="161" y="5226"/>
                  </a:cubicBezTo>
                  <a:cubicBezTo>
                    <a:pt x="164" y="5241"/>
                    <a:pt x="159" y="5263"/>
                    <a:pt x="169" y="5273"/>
                  </a:cubicBezTo>
                  <a:cubicBezTo>
                    <a:pt x="177" y="5278"/>
                    <a:pt x="304" y="5247"/>
                    <a:pt x="323" y="5252"/>
                  </a:cubicBezTo>
                  <a:cubicBezTo>
                    <a:pt x="341" y="5257"/>
                    <a:pt x="328" y="5292"/>
                    <a:pt x="344" y="5300"/>
                  </a:cubicBezTo>
                  <a:cubicBezTo>
                    <a:pt x="352" y="5305"/>
                    <a:pt x="362" y="5289"/>
                    <a:pt x="368" y="5294"/>
                  </a:cubicBezTo>
                  <a:cubicBezTo>
                    <a:pt x="373" y="5300"/>
                    <a:pt x="368" y="5313"/>
                    <a:pt x="365" y="5323"/>
                  </a:cubicBezTo>
                  <a:cubicBezTo>
                    <a:pt x="362" y="5329"/>
                    <a:pt x="347" y="5331"/>
                    <a:pt x="352" y="5337"/>
                  </a:cubicBezTo>
                  <a:cubicBezTo>
                    <a:pt x="362" y="5353"/>
                    <a:pt x="384" y="5353"/>
                    <a:pt x="397" y="5366"/>
                  </a:cubicBezTo>
                  <a:cubicBezTo>
                    <a:pt x="402" y="5368"/>
                    <a:pt x="394" y="5376"/>
                    <a:pt x="392" y="5382"/>
                  </a:cubicBezTo>
                  <a:cubicBezTo>
                    <a:pt x="392" y="5382"/>
                    <a:pt x="394" y="5384"/>
                    <a:pt x="394" y="5387"/>
                  </a:cubicBezTo>
                  <a:cubicBezTo>
                    <a:pt x="397" y="5387"/>
                    <a:pt x="468" y="5398"/>
                    <a:pt x="468" y="5398"/>
                  </a:cubicBezTo>
                  <a:cubicBezTo>
                    <a:pt x="474" y="5392"/>
                    <a:pt x="447" y="5342"/>
                    <a:pt x="450" y="5339"/>
                  </a:cubicBezTo>
                  <a:cubicBezTo>
                    <a:pt x="468" y="5337"/>
                    <a:pt x="489" y="5345"/>
                    <a:pt x="511" y="5339"/>
                  </a:cubicBezTo>
                  <a:cubicBezTo>
                    <a:pt x="545" y="5329"/>
                    <a:pt x="564" y="5276"/>
                    <a:pt x="606" y="5286"/>
                  </a:cubicBezTo>
                  <a:cubicBezTo>
                    <a:pt x="707" y="5313"/>
                    <a:pt x="752" y="5363"/>
                    <a:pt x="834" y="5416"/>
                  </a:cubicBezTo>
                  <a:cubicBezTo>
                    <a:pt x="871" y="5440"/>
                    <a:pt x="924" y="5440"/>
                    <a:pt x="950" y="5472"/>
                  </a:cubicBezTo>
                  <a:cubicBezTo>
                    <a:pt x="966" y="5493"/>
                    <a:pt x="929" y="5535"/>
                    <a:pt x="916" y="5538"/>
                  </a:cubicBezTo>
                  <a:cubicBezTo>
                    <a:pt x="900" y="5538"/>
                    <a:pt x="868" y="5498"/>
                    <a:pt x="855" y="5546"/>
                  </a:cubicBezTo>
                  <a:cubicBezTo>
                    <a:pt x="836" y="5617"/>
                    <a:pt x="998" y="5586"/>
                    <a:pt x="1053" y="5583"/>
                  </a:cubicBezTo>
                  <a:cubicBezTo>
                    <a:pt x="1043" y="5546"/>
                    <a:pt x="1030" y="5509"/>
                    <a:pt x="1037" y="5501"/>
                  </a:cubicBezTo>
                  <a:cubicBezTo>
                    <a:pt x="1053" y="5488"/>
                    <a:pt x="1077" y="5511"/>
                    <a:pt x="1093" y="5501"/>
                  </a:cubicBezTo>
                  <a:cubicBezTo>
                    <a:pt x="1101" y="5496"/>
                    <a:pt x="1064" y="5485"/>
                    <a:pt x="1072" y="5480"/>
                  </a:cubicBezTo>
                  <a:cubicBezTo>
                    <a:pt x="1082" y="5472"/>
                    <a:pt x="1096" y="5488"/>
                    <a:pt x="1109" y="5490"/>
                  </a:cubicBezTo>
                  <a:cubicBezTo>
                    <a:pt x="1114" y="5490"/>
                    <a:pt x="1170" y="5408"/>
                    <a:pt x="1175" y="5392"/>
                  </a:cubicBezTo>
                  <a:cubicBezTo>
                    <a:pt x="1183" y="5371"/>
                    <a:pt x="1172" y="5316"/>
                    <a:pt x="1191" y="5326"/>
                  </a:cubicBezTo>
                  <a:cubicBezTo>
                    <a:pt x="1196" y="5329"/>
                    <a:pt x="1199" y="5345"/>
                    <a:pt x="1202" y="5339"/>
                  </a:cubicBezTo>
                  <a:cubicBezTo>
                    <a:pt x="1210" y="5313"/>
                    <a:pt x="1199" y="5281"/>
                    <a:pt x="1207" y="5260"/>
                  </a:cubicBezTo>
                  <a:cubicBezTo>
                    <a:pt x="1210" y="5252"/>
                    <a:pt x="1220" y="5263"/>
                    <a:pt x="1225" y="5260"/>
                  </a:cubicBezTo>
                  <a:cubicBezTo>
                    <a:pt x="1233" y="5257"/>
                    <a:pt x="1233" y="5241"/>
                    <a:pt x="1239" y="5244"/>
                  </a:cubicBezTo>
                  <a:cubicBezTo>
                    <a:pt x="1247" y="5247"/>
                    <a:pt x="1239" y="5263"/>
                    <a:pt x="1247" y="5268"/>
                  </a:cubicBezTo>
                  <a:cubicBezTo>
                    <a:pt x="1249" y="5273"/>
                    <a:pt x="1249" y="5257"/>
                    <a:pt x="1249" y="5252"/>
                  </a:cubicBezTo>
                  <a:cubicBezTo>
                    <a:pt x="1247" y="5239"/>
                    <a:pt x="1241" y="5186"/>
                    <a:pt x="1260" y="5210"/>
                  </a:cubicBezTo>
                  <a:cubicBezTo>
                    <a:pt x="1262" y="5212"/>
                    <a:pt x="1273" y="5220"/>
                    <a:pt x="1273" y="5215"/>
                  </a:cubicBezTo>
                  <a:cubicBezTo>
                    <a:pt x="1278" y="5157"/>
                    <a:pt x="1262" y="5141"/>
                    <a:pt x="1318" y="5093"/>
                  </a:cubicBezTo>
                  <a:cubicBezTo>
                    <a:pt x="1368" y="5048"/>
                    <a:pt x="1419" y="5101"/>
                    <a:pt x="1466" y="5083"/>
                  </a:cubicBezTo>
                  <a:cubicBezTo>
                    <a:pt x="1477" y="5080"/>
                    <a:pt x="1477" y="5064"/>
                    <a:pt x="1485" y="5059"/>
                  </a:cubicBezTo>
                  <a:cubicBezTo>
                    <a:pt x="1490" y="5053"/>
                    <a:pt x="1485" y="5075"/>
                    <a:pt x="1490" y="5075"/>
                  </a:cubicBezTo>
                  <a:cubicBezTo>
                    <a:pt x="1517" y="5077"/>
                    <a:pt x="1546" y="5064"/>
                    <a:pt x="1570" y="5056"/>
                  </a:cubicBezTo>
                  <a:cubicBezTo>
                    <a:pt x="1585" y="5048"/>
                    <a:pt x="1577" y="4966"/>
                    <a:pt x="1580" y="4961"/>
                  </a:cubicBezTo>
                  <a:cubicBezTo>
                    <a:pt x="1588" y="4950"/>
                    <a:pt x="1609" y="4961"/>
                    <a:pt x="1622" y="4953"/>
                  </a:cubicBezTo>
                  <a:cubicBezTo>
                    <a:pt x="1646" y="4942"/>
                    <a:pt x="1686" y="4889"/>
                    <a:pt x="1715" y="4910"/>
                  </a:cubicBezTo>
                  <a:cubicBezTo>
                    <a:pt x="1728" y="4918"/>
                    <a:pt x="1736" y="4937"/>
                    <a:pt x="1752" y="4948"/>
                  </a:cubicBezTo>
                  <a:cubicBezTo>
                    <a:pt x="1763" y="4953"/>
                    <a:pt x="1795" y="4945"/>
                    <a:pt x="1795" y="4969"/>
                  </a:cubicBezTo>
                  <a:cubicBezTo>
                    <a:pt x="1795" y="4971"/>
                    <a:pt x="1784" y="4971"/>
                    <a:pt x="1784" y="4974"/>
                  </a:cubicBezTo>
                  <a:cubicBezTo>
                    <a:pt x="1781" y="4995"/>
                    <a:pt x="1781" y="5019"/>
                    <a:pt x="1784" y="5040"/>
                  </a:cubicBezTo>
                  <a:cubicBezTo>
                    <a:pt x="1784" y="5048"/>
                    <a:pt x="1784" y="5024"/>
                    <a:pt x="1789" y="5022"/>
                  </a:cubicBezTo>
                  <a:cubicBezTo>
                    <a:pt x="1797" y="5016"/>
                    <a:pt x="1803" y="5032"/>
                    <a:pt x="1810" y="5038"/>
                  </a:cubicBezTo>
                  <a:cubicBezTo>
                    <a:pt x="1853" y="5072"/>
                    <a:pt x="1879" y="5117"/>
                    <a:pt x="1890" y="5173"/>
                  </a:cubicBezTo>
                  <a:cubicBezTo>
                    <a:pt x="1903" y="5231"/>
                    <a:pt x="1885" y="5300"/>
                    <a:pt x="1906" y="5355"/>
                  </a:cubicBezTo>
                  <a:cubicBezTo>
                    <a:pt x="1916" y="5379"/>
                    <a:pt x="2054" y="5334"/>
                    <a:pt x="2049" y="5347"/>
                  </a:cubicBezTo>
                  <a:cubicBezTo>
                    <a:pt x="2025" y="5406"/>
                    <a:pt x="1938" y="5413"/>
                    <a:pt x="1885" y="5435"/>
                  </a:cubicBezTo>
                  <a:cubicBezTo>
                    <a:pt x="1850" y="5451"/>
                    <a:pt x="1829" y="5493"/>
                    <a:pt x="1792" y="5506"/>
                  </a:cubicBezTo>
                  <a:cubicBezTo>
                    <a:pt x="1773" y="5514"/>
                    <a:pt x="1750" y="5511"/>
                    <a:pt x="1731" y="5522"/>
                  </a:cubicBezTo>
                  <a:cubicBezTo>
                    <a:pt x="1713" y="5530"/>
                    <a:pt x="1731" y="5564"/>
                    <a:pt x="1718" y="5580"/>
                  </a:cubicBezTo>
                  <a:cubicBezTo>
                    <a:pt x="1710" y="5593"/>
                    <a:pt x="1686" y="5596"/>
                    <a:pt x="1681" y="5612"/>
                  </a:cubicBezTo>
                  <a:cubicBezTo>
                    <a:pt x="1644" y="5710"/>
                    <a:pt x="1699" y="5644"/>
                    <a:pt x="1715" y="5715"/>
                  </a:cubicBezTo>
                  <a:cubicBezTo>
                    <a:pt x="1718" y="5723"/>
                    <a:pt x="1697" y="5707"/>
                    <a:pt x="1689" y="5713"/>
                  </a:cubicBezTo>
                  <a:cubicBezTo>
                    <a:pt x="1673" y="5726"/>
                    <a:pt x="1660" y="5747"/>
                    <a:pt x="1657" y="5768"/>
                  </a:cubicBezTo>
                  <a:cubicBezTo>
                    <a:pt x="1646" y="5832"/>
                    <a:pt x="1728" y="5805"/>
                    <a:pt x="1752" y="5811"/>
                  </a:cubicBezTo>
                  <a:cubicBezTo>
                    <a:pt x="1768" y="5816"/>
                    <a:pt x="1776" y="5837"/>
                    <a:pt x="1792" y="5840"/>
                  </a:cubicBezTo>
                  <a:cubicBezTo>
                    <a:pt x="1803" y="5840"/>
                    <a:pt x="1805" y="5821"/>
                    <a:pt x="1813" y="5818"/>
                  </a:cubicBezTo>
                  <a:cubicBezTo>
                    <a:pt x="1829" y="5816"/>
                    <a:pt x="1850" y="5816"/>
                    <a:pt x="1863" y="5829"/>
                  </a:cubicBezTo>
                  <a:cubicBezTo>
                    <a:pt x="1869" y="5834"/>
                    <a:pt x="1842" y="5834"/>
                    <a:pt x="1834" y="5840"/>
                  </a:cubicBezTo>
                  <a:cubicBezTo>
                    <a:pt x="1826" y="5845"/>
                    <a:pt x="1803" y="5848"/>
                    <a:pt x="1797" y="5856"/>
                  </a:cubicBezTo>
                  <a:cubicBezTo>
                    <a:pt x="1795" y="5866"/>
                    <a:pt x="1800" y="5882"/>
                    <a:pt x="1795" y="5887"/>
                  </a:cubicBezTo>
                  <a:cubicBezTo>
                    <a:pt x="1755" y="5927"/>
                    <a:pt x="1736" y="5882"/>
                    <a:pt x="1699" y="5887"/>
                  </a:cubicBezTo>
                  <a:cubicBezTo>
                    <a:pt x="1641" y="5898"/>
                    <a:pt x="1707" y="5895"/>
                    <a:pt x="1681" y="5914"/>
                  </a:cubicBezTo>
                  <a:cubicBezTo>
                    <a:pt x="1644" y="5938"/>
                    <a:pt x="1564" y="5927"/>
                    <a:pt x="1577" y="5996"/>
                  </a:cubicBezTo>
                  <a:cubicBezTo>
                    <a:pt x="1604" y="6139"/>
                    <a:pt x="1718" y="5993"/>
                    <a:pt x="1768" y="6025"/>
                  </a:cubicBezTo>
                  <a:cubicBezTo>
                    <a:pt x="1784" y="6036"/>
                    <a:pt x="1787" y="6059"/>
                    <a:pt x="1800" y="6073"/>
                  </a:cubicBezTo>
                  <a:cubicBezTo>
                    <a:pt x="1840" y="6104"/>
                    <a:pt x="1977" y="6160"/>
                    <a:pt x="2001" y="6186"/>
                  </a:cubicBezTo>
                  <a:cubicBezTo>
                    <a:pt x="2025" y="6210"/>
                    <a:pt x="2009" y="6274"/>
                    <a:pt x="2043" y="6284"/>
                  </a:cubicBezTo>
                  <a:cubicBezTo>
                    <a:pt x="2062" y="6287"/>
                    <a:pt x="2107" y="6229"/>
                    <a:pt x="2131" y="6224"/>
                  </a:cubicBezTo>
                  <a:cubicBezTo>
                    <a:pt x="2136" y="6224"/>
                    <a:pt x="2131" y="6239"/>
                    <a:pt x="2136" y="6242"/>
                  </a:cubicBezTo>
                  <a:cubicBezTo>
                    <a:pt x="2157" y="6255"/>
                    <a:pt x="2181" y="6261"/>
                    <a:pt x="2205" y="6274"/>
                  </a:cubicBezTo>
                  <a:cubicBezTo>
                    <a:pt x="2213" y="6279"/>
                    <a:pt x="2223" y="6284"/>
                    <a:pt x="2237" y="6287"/>
                  </a:cubicBezTo>
                  <a:cubicBezTo>
                    <a:pt x="2258" y="6292"/>
                    <a:pt x="2260" y="6250"/>
                    <a:pt x="2279" y="6237"/>
                  </a:cubicBezTo>
                  <a:cubicBezTo>
                    <a:pt x="2298" y="6224"/>
                    <a:pt x="2305" y="6255"/>
                    <a:pt x="2321" y="6250"/>
                  </a:cubicBezTo>
                  <a:cubicBezTo>
                    <a:pt x="2337" y="6245"/>
                    <a:pt x="2369" y="6165"/>
                    <a:pt x="2427" y="6205"/>
                  </a:cubicBezTo>
                  <a:cubicBezTo>
                    <a:pt x="2441" y="6213"/>
                    <a:pt x="2462" y="6239"/>
                    <a:pt x="2448" y="6247"/>
                  </a:cubicBezTo>
                  <a:cubicBezTo>
                    <a:pt x="2433" y="6258"/>
                    <a:pt x="2411" y="6229"/>
                    <a:pt x="2393" y="6229"/>
                  </a:cubicBezTo>
                  <a:cubicBezTo>
                    <a:pt x="2380" y="6229"/>
                    <a:pt x="2417" y="6239"/>
                    <a:pt x="2427" y="6247"/>
                  </a:cubicBezTo>
                  <a:cubicBezTo>
                    <a:pt x="2456" y="6266"/>
                    <a:pt x="2464" y="6306"/>
                    <a:pt x="2470" y="6340"/>
                  </a:cubicBezTo>
                  <a:cubicBezTo>
                    <a:pt x="2472" y="6361"/>
                    <a:pt x="2475" y="6382"/>
                    <a:pt x="2472" y="6401"/>
                  </a:cubicBezTo>
                  <a:cubicBezTo>
                    <a:pt x="2470" y="6406"/>
                    <a:pt x="2462" y="6404"/>
                    <a:pt x="2462" y="6409"/>
                  </a:cubicBezTo>
                  <a:cubicBezTo>
                    <a:pt x="2456" y="6451"/>
                    <a:pt x="2507" y="6454"/>
                    <a:pt x="2525" y="6486"/>
                  </a:cubicBezTo>
                  <a:cubicBezTo>
                    <a:pt x="2536" y="6501"/>
                    <a:pt x="2525" y="6525"/>
                    <a:pt x="2538" y="6539"/>
                  </a:cubicBezTo>
                  <a:cubicBezTo>
                    <a:pt x="2554" y="6478"/>
                    <a:pt x="2562" y="6401"/>
                    <a:pt x="2589" y="6340"/>
                  </a:cubicBezTo>
                  <a:cubicBezTo>
                    <a:pt x="2613" y="6287"/>
                    <a:pt x="2740" y="6123"/>
                    <a:pt x="2795" y="6107"/>
                  </a:cubicBezTo>
                  <a:cubicBezTo>
                    <a:pt x="2830" y="6096"/>
                    <a:pt x="2896" y="6089"/>
                    <a:pt x="2951" y="6091"/>
                  </a:cubicBezTo>
                  <a:lnTo>
                    <a:pt x="2951" y="5501"/>
                  </a:lnTo>
                  <a:cubicBezTo>
                    <a:pt x="2912" y="5440"/>
                    <a:pt x="2872" y="5376"/>
                    <a:pt x="2832" y="5316"/>
                  </a:cubicBezTo>
                  <a:cubicBezTo>
                    <a:pt x="2811" y="5284"/>
                    <a:pt x="2650" y="5061"/>
                    <a:pt x="2647" y="5045"/>
                  </a:cubicBezTo>
                  <a:cubicBezTo>
                    <a:pt x="2647" y="5019"/>
                    <a:pt x="2711" y="4950"/>
                    <a:pt x="2726" y="4929"/>
                  </a:cubicBezTo>
                  <a:cubicBezTo>
                    <a:pt x="2795" y="4823"/>
                    <a:pt x="2864" y="4715"/>
                    <a:pt x="2933" y="4609"/>
                  </a:cubicBezTo>
                  <a:cubicBezTo>
                    <a:pt x="2938" y="4598"/>
                    <a:pt x="2946" y="4588"/>
                    <a:pt x="2951" y="4572"/>
                  </a:cubicBezTo>
                  <a:lnTo>
                    <a:pt x="2951" y="85"/>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0" name="Jordan"/>
            <p:cNvSpPr>
              <a:spLocks/>
            </p:cNvSpPr>
            <p:nvPr/>
          </p:nvSpPr>
          <p:spPr bwMode="auto">
            <a:xfrm>
              <a:off x="6749509" y="5818538"/>
              <a:ext cx="393700" cy="354013"/>
            </a:xfrm>
            <a:custGeom>
              <a:avLst/>
              <a:gdLst>
                <a:gd name="T0" fmla="*/ 847 w 1094"/>
                <a:gd name="T1" fmla="*/ 980 h 980"/>
                <a:gd name="T2" fmla="*/ 604 w 1094"/>
                <a:gd name="T3" fmla="*/ 847 h 980"/>
                <a:gd name="T4" fmla="*/ 562 w 1094"/>
                <a:gd name="T5" fmla="*/ 823 h 980"/>
                <a:gd name="T6" fmla="*/ 524 w 1094"/>
                <a:gd name="T7" fmla="*/ 805 h 980"/>
                <a:gd name="T8" fmla="*/ 659 w 1094"/>
                <a:gd name="T9" fmla="*/ 704 h 980"/>
                <a:gd name="T10" fmla="*/ 1088 w 1094"/>
                <a:gd name="T11" fmla="*/ 310 h 980"/>
                <a:gd name="T12" fmla="*/ 1012 w 1094"/>
                <a:gd name="T13" fmla="*/ 318 h 980"/>
                <a:gd name="T14" fmla="*/ 972 w 1094"/>
                <a:gd name="T15" fmla="*/ 265 h 980"/>
                <a:gd name="T16" fmla="*/ 998 w 1094"/>
                <a:gd name="T17" fmla="*/ 249 h 980"/>
                <a:gd name="T18" fmla="*/ 824 w 1094"/>
                <a:gd name="T19" fmla="*/ 0 h 980"/>
                <a:gd name="T20" fmla="*/ 691 w 1094"/>
                <a:gd name="T21" fmla="*/ 169 h 980"/>
                <a:gd name="T22" fmla="*/ 395 w 1094"/>
                <a:gd name="T23" fmla="*/ 556 h 980"/>
                <a:gd name="T24" fmla="*/ 162 w 1094"/>
                <a:gd name="T25" fmla="*/ 564 h 980"/>
                <a:gd name="T26" fmla="*/ 104 w 1094"/>
                <a:gd name="T27" fmla="*/ 524 h 980"/>
                <a:gd name="T28" fmla="*/ 21 w 1094"/>
                <a:gd name="T29" fmla="*/ 530 h 980"/>
                <a:gd name="T30" fmla="*/ 14 w 1094"/>
                <a:gd name="T31" fmla="*/ 535 h 980"/>
                <a:gd name="T32" fmla="*/ 14 w 1094"/>
                <a:gd name="T33" fmla="*/ 537 h 980"/>
                <a:gd name="T34" fmla="*/ 8 w 1094"/>
                <a:gd name="T35" fmla="*/ 553 h 980"/>
                <a:gd name="T36" fmla="*/ 21 w 1094"/>
                <a:gd name="T37" fmla="*/ 561 h 980"/>
                <a:gd name="T38" fmla="*/ 6 w 1094"/>
                <a:gd name="T39" fmla="*/ 577 h 980"/>
                <a:gd name="T40" fmla="*/ 27 w 1094"/>
                <a:gd name="T41" fmla="*/ 649 h 980"/>
                <a:gd name="T42" fmla="*/ 27 w 1094"/>
                <a:gd name="T43" fmla="*/ 662 h 980"/>
                <a:gd name="T44" fmla="*/ 21 w 1094"/>
                <a:gd name="T45" fmla="*/ 670 h 980"/>
                <a:gd name="T46" fmla="*/ 27 w 1094"/>
                <a:gd name="T47" fmla="*/ 662 h 980"/>
                <a:gd name="T48" fmla="*/ 93 w 1094"/>
                <a:gd name="T49" fmla="*/ 964 h 980"/>
                <a:gd name="T50" fmla="*/ 93 w 1094"/>
                <a:gd name="T51" fmla="*/ 964 h 980"/>
                <a:gd name="T52" fmla="*/ 96 w 1094"/>
                <a:gd name="T53" fmla="*/ 980 h 980"/>
                <a:gd name="T54" fmla="*/ 847 w 1094"/>
                <a:gd name="T55"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980">
                  <a:moveTo>
                    <a:pt x="847" y="980"/>
                  </a:moveTo>
                  <a:cubicBezTo>
                    <a:pt x="768" y="932"/>
                    <a:pt x="638" y="866"/>
                    <a:pt x="604" y="847"/>
                  </a:cubicBezTo>
                  <a:cubicBezTo>
                    <a:pt x="591" y="839"/>
                    <a:pt x="575" y="831"/>
                    <a:pt x="562" y="823"/>
                  </a:cubicBezTo>
                  <a:cubicBezTo>
                    <a:pt x="548" y="815"/>
                    <a:pt x="524" y="818"/>
                    <a:pt x="524" y="805"/>
                  </a:cubicBezTo>
                  <a:cubicBezTo>
                    <a:pt x="522" y="797"/>
                    <a:pt x="625" y="731"/>
                    <a:pt x="659" y="704"/>
                  </a:cubicBezTo>
                  <a:cubicBezTo>
                    <a:pt x="744" y="641"/>
                    <a:pt x="1094" y="416"/>
                    <a:pt x="1088" y="310"/>
                  </a:cubicBezTo>
                  <a:cubicBezTo>
                    <a:pt x="1083" y="217"/>
                    <a:pt x="1030" y="326"/>
                    <a:pt x="1012" y="318"/>
                  </a:cubicBezTo>
                  <a:cubicBezTo>
                    <a:pt x="990" y="307"/>
                    <a:pt x="977" y="286"/>
                    <a:pt x="972" y="265"/>
                  </a:cubicBezTo>
                  <a:cubicBezTo>
                    <a:pt x="969" y="254"/>
                    <a:pt x="998" y="259"/>
                    <a:pt x="998" y="249"/>
                  </a:cubicBezTo>
                  <a:cubicBezTo>
                    <a:pt x="998" y="236"/>
                    <a:pt x="847" y="29"/>
                    <a:pt x="824" y="0"/>
                  </a:cubicBezTo>
                  <a:cubicBezTo>
                    <a:pt x="779" y="56"/>
                    <a:pt x="736" y="114"/>
                    <a:pt x="691" y="169"/>
                  </a:cubicBezTo>
                  <a:cubicBezTo>
                    <a:pt x="649" y="225"/>
                    <a:pt x="424" y="540"/>
                    <a:pt x="395" y="556"/>
                  </a:cubicBezTo>
                  <a:cubicBezTo>
                    <a:pt x="352" y="580"/>
                    <a:pt x="207" y="577"/>
                    <a:pt x="162" y="564"/>
                  </a:cubicBezTo>
                  <a:cubicBezTo>
                    <a:pt x="159" y="561"/>
                    <a:pt x="106" y="524"/>
                    <a:pt x="104" y="524"/>
                  </a:cubicBezTo>
                  <a:cubicBezTo>
                    <a:pt x="29" y="500"/>
                    <a:pt x="32" y="604"/>
                    <a:pt x="21" y="530"/>
                  </a:cubicBezTo>
                  <a:lnTo>
                    <a:pt x="14" y="535"/>
                  </a:lnTo>
                  <a:lnTo>
                    <a:pt x="14" y="537"/>
                  </a:lnTo>
                  <a:cubicBezTo>
                    <a:pt x="14" y="543"/>
                    <a:pt x="8" y="548"/>
                    <a:pt x="8" y="553"/>
                  </a:cubicBezTo>
                  <a:cubicBezTo>
                    <a:pt x="11" y="556"/>
                    <a:pt x="21" y="556"/>
                    <a:pt x="21" y="561"/>
                  </a:cubicBezTo>
                  <a:cubicBezTo>
                    <a:pt x="21" y="567"/>
                    <a:pt x="6" y="569"/>
                    <a:pt x="6" y="577"/>
                  </a:cubicBezTo>
                  <a:cubicBezTo>
                    <a:pt x="0" y="625"/>
                    <a:pt x="16" y="614"/>
                    <a:pt x="27" y="649"/>
                  </a:cubicBezTo>
                  <a:cubicBezTo>
                    <a:pt x="29" y="654"/>
                    <a:pt x="29" y="659"/>
                    <a:pt x="27" y="662"/>
                  </a:cubicBezTo>
                  <a:lnTo>
                    <a:pt x="21" y="670"/>
                  </a:lnTo>
                  <a:lnTo>
                    <a:pt x="27" y="662"/>
                  </a:lnTo>
                  <a:cubicBezTo>
                    <a:pt x="43" y="728"/>
                    <a:pt x="109" y="903"/>
                    <a:pt x="93" y="964"/>
                  </a:cubicBezTo>
                  <a:lnTo>
                    <a:pt x="93" y="964"/>
                  </a:lnTo>
                  <a:cubicBezTo>
                    <a:pt x="96" y="969"/>
                    <a:pt x="96" y="974"/>
                    <a:pt x="96" y="980"/>
                  </a:cubicBezTo>
                  <a:lnTo>
                    <a:pt x="847" y="98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1" name="Italy"/>
            <p:cNvSpPr>
              <a:spLocks noEditPoints="1"/>
            </p:cNvSpPr>
            <p:nvPr/>
          </p:nvSpPr>
          <p:spPr bwMode="auto">
            <a:xfrm>
              <a:off x="3753896" y="4696176"/>
              <a:ext cx="1128713" cy="1287463"/>
            </a:xfrm>
            <a:custGeom>
              <a:avLst/>
              <a:gdLst>
                <a:gd name="T0" fmla="*/ 2298 w 3132"/>
                <a:gd name="T1" fmla="*/ 3362 h 3571"/>
                <a:gd name="T2" fmla="*/ 2293 w 3132"/>
                <a:gd name="T3" fmla="*/ 3470 h 3571"/>
                <a:gd name="T4" fmla="*/ 2110 w 3132"/>
                <a:gd name="T5" fmla="*/ 3529 h 3571"/>
                <a:gd name="T6" fmla="*/ 1840 w 3132"/>
                <a:gd name="T7" fmla="*/ 3372 h 3571"/>
                <a:gd name="T8" fmla="*/ 1514 w 3132"/>
                <a:gd name="T9" fmla="*/ 3208 h 3571"/>
                <a:gd name="T10" fmla="*/ 1570 w 3132"/>
                <a:gd name="T11" fmla="*/ 3108 h 3571"/>
                <a:gd name="T12" fmla="*/ 1779 w 3132"/>
                <a:gd name="T13" fmla="*/ 3095 h 3571"/>
                <a:gd name="T14" fmla="*/ 1954 w 3132"/>
                <a:gd name="T15" fmla="*/ 3102 h 3571"/>
                <a:gd name="T16" fmla="*/ 2285 w 3132"/>
                <a:gd name="T17" fmla="*/ 3007 h 3571"/>
                <a:gd name="T18" fmla="*/ 752 w 3132"/>
                <a:gd name="T19" fmla="*/ 2115 h 3571"/>
                <a:gd name="T20" fmla="*/ 797 w 3132"/>
                <a:gd name="T21" fmla="*/ 2277 h 3571"/>
                <a:gd name="T22" fmla="*/ 710 w 3132"/>
                <a:gd name="T23" fmla="*/ 2769 h 3571"/>
                <a:gd name="T24" fmla="*/ 575 w 3132"/>
                <a:gd name="T25" fmla="*/ 2758 h 3571"/>
                <a:gd name="T26" fmla="*/ 429 w 3132"/>
                <a:gd name="T27" fmla="*/ 2772 h 3571"/>
                <a:gd name="T28" fmla="*/ 450 w 3132"/>
                <a:gd name="T29" fmla="*/ 2502 h 3571"/>
                <a:gd name="T30" fmla="*/ 434 w 3132"/>
                <a:gd name="T31" fmla="*/ 2427 h 3571"/>
                <a:gd name="T32" fmla="*/ 366 w 3132"/>
                <a:gd name="T33" fmla="*/ 2120 h 3571"/>
                <a:gd name="T34" fmla="*/ 1657 w 3132"/>
                <a:gd name="T35" fmla="*/ 259 h 3571"/>
                <a:gd name="T36" fmla="*/ 1718 w 3132"/>
                <a:gd name="T37" fmla="*/ 426 h 3571"/>
                <a:gd name="T38" fmla="*/ 1679 w 3132"/>
                <a:gd name="T39" fmla="*/ 468 h 3571"/>
                <a:gd name="T40" fmla="*/ 1435 w 3132"/>
                <a:gd name="T41" fmla="*/ 569 h 3571"/>
                <a:gd name="T42" fmla="*/ 1382 w 3132"/>
                <a:gd name="T43" fmla="*/ 617 h 3571"/>
                <a:gd name="T44" fmla="*/ 1409 w 3132"/>
                <a:gd name="T45" fmla="*/ 693 h 3571"/>
                <a:gd name="T46" fmla="*/ 1438 w 3132"/>
                <a:gd name="T47" fmla="*/ 993 h 3571"/>
                <a:gd name="T48" fmla="*/ 2012 w 3132"/>
                <a:gd name="T49" fmla="*/ 1646 h 3571"/>
                <a:gd name="T50" fmla="*/ 2444 w 3132"/>
                <a:gd name="T51" fmla="*/ 1731 h 3571"/>
                <a:gd name="T52" fmla="*/ 2970 w 3132"/>
                <a:gd name="T53" fmla="*/ 2118 h 3571"/>
                <a:gd name="T54" fmla="*/ 3092 w 3132"/>
                <a:gd name="T55" fmla="*/ 2401 h 3571"/>
                <a:gd name="T56" fmla="*/ 2685 w 3132"/>
                <a:gd name="T57" fmla="*/ 2218 h 3571"/>
                <a:gd name="T58" fmla="*/ 2669 w 3132"/>
                <a:gd name="T59" fmla="*/ 2507 h 3571"/>
                <a:gd name="T60" fmla="*/ 2804 w 3132"/>
                <a:gd name="T61" fmla="*/ 2703 h 3571"/>
                <a:gd name="T62" fmla="*/ 2436 w 3132"/>
                <a:gd name="T63" fmla="*/ 3116 h 3571"/>
                <a:gd name="T64" fmla="*/ 2467 w 3132"/>
                <a:gd name="T65" fmla="*/ 2907 h 3571"/>
                <a:gd name="T66" fmla="*/ 2478 w 3132"/>
                <a:gd name="T67" fmla="*/ 2618 h 3571"/>
                <a:gd name="T68" fmla="*/ 2256 w 3132"/>
                <a:gd name="T69" fmla="*/ 2398 h 3571"/>
                <a:gd name="T70" fmla="*/ 2176 w 3132"/>
                <a:gd name="T71" fmla="*/ 2277 h 3571"/>
                <a:gd name="T72" fmla="*/ 1917 w 3132"/>
                <a:gd name="T73" fmla="*/ 2155 h 3571"/>
                <a:gd name="T74" fmla="*/ 1710 w 3132"/>
                <a:gd name="T75" fmla="*/ 1991 h 3571"/>
                <a:gd name="T76" fmla="*/ 1488 w 3132"/>
                <a:gd name="T77" fmla="*/ 1890 h 3571"/>
                <a:gd name="T78" fmla="*/ 1319 w 3132"/>
                <a:gd name="T79" fmla="*/ 1752 h 3571"/>
                <a:gd name="T80" fmla="*/ 1120 w 3132"/>
                <a:gd name="T81" fmla="*/ 1549 h 3571"/>
                <a:gd name="T82" fmla="*/ 1033 w 3132"/>
                <a:gd name="T83" fmla="*/ 1451 h 3571"/>
                <a:gd name="T84" fmla="*/ 866 w 3132"/>
                <a:gd name="T85" fmla="*/ 1072 h 3571"/>
                <a:gd name="T86" fmla="*/ 800 w 3132"/>
                <a:gd name="T87" fmla="*/ 1064 h 3571"/>
                <a:gd name="T88" fmla="*/ 630 w 3132"/>
                <a:gd name="T89" fmla="*/ 966 h 3571"/>
                <a:gd name="T90" fmla="*/ 408 w 3132"/>
                <a:gd name="T91" fmla="*/ 1024 h 3571"/>
                <a:gd name="T92" fmla="*/ 209 w 3132"/>
                <a:gd name="T93" fmla="*/ 1008 h 3571"/>
                <a:gd name="T94" fmla="*/ 56 w 3132"/>
                <a:gd name="T95" fmla="*/ 873 h 3571"/>
                <a:gd name="T96" fmla="*/ 103 w 3132"/>
                <a:gd name="T97" fmla="*/ 768 h 3571"/>
                <a:gd name="T98" fmla="*/ 151 w 3132"/>
                <a:gd name="T99" fmla="*/ 572 h 3571"/>
                <a:gd name="T100" fmla="*/ 254 w 3132"/>
                <a:gd name="T101" fmla="*/ 378 h 3571"/>
                <a:gd name="T102" fmla="*/ 418 w 3132"/>
                <a:gd name="T103" fmla="*/ 254 h 3571"/>
                <a:gd name="T104" fmla="*/ 466 w 3132"/>
                <a:gd name="T105" fmla="*/ 294 h 3571"/>
                <a:gd name="T106" fmla="*/ 575 w 3132"/>
                <a:gd name="T107" fmla="*/ 400 h 3571"/>
                <a:gd name="T108" fmla="*/ 689 w 3132"/>
                <a:gd name="T109" fmla="*/ 204 h 3571"/>
                <a:gd name="T110" fmla="*/ 887 w 3132"/>
                <a:gd name="T111" fmla="*/ 291 h 3571"/>
                <a:gd name="T112" fmla="*/ 951 w 3132"/>
                <a:gd name="T113" fmla="*/ 198 h 3571"/>
                <a:gd name="T114" fmla="*/ 953 w 3132"/>
                <a:gd name="T115" fmla="*/ 82 h 3571"/>
                <a:gd name="T116" fmla="*/ 1258 w 3132"/>
                <a:gd name="T117" fmla="*/ 37 h 3571"/>
                <a:gd name="T118" fmla="*/ 1387 w 3132"/>
                <a:gd name="T119" fmla="*/ 103 h 3571"/>
                <a:gd name="T120" fmla="*/ 1446 w 3132"/>
                <a:gd name="T121" fmla="*/ 1096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2" h="3571">
                  <a:moveTo>
                    <a:pt x="2391" y="3005"/>
                  </a:moveTo>
                  <a:cubicBezTo>
                    <a:pt x="2356" y="3023"/>
                    <a:pt x="2242" y="3298"/>
                    <a:pt x="2269" y="3335"/>
                  </a:cubicBezTo>
                  <a:cubicBezTo>
                    <a:pt x="2280" y="3351"/>
                    <a:pt x="2332" y="3351"/>
                    <a:pt x="2317" y="3362"/>
                  </a:cubicBezTo>
                  <a:cubicBezTo>
                    <a:pt x="2303" y="3370"/>
                    <a:pt x="2306" y="3343"/>
                    <a:pt x="2298" y="3362"/>
                  </a:cubicBezTo>
                  <a:cubicBezTo>
                    <a:pt x="2298" y="3367"/>
                    <a:pt x="2293" y="3372"/>
                    <a:pt x="2295" y="3380"/>
                  </a:cubicBezTo>
                  <a:cubicBezTo>
                    <a:pt x="2301" y="3402"/>
                    <a:pt x="2332" y="3412"/>
                    <a:pt x="2340" y="3433"/>
                  </a:cubicBezTo>
                  <a:cubicBezTo>
                    <a:pt x="2343" y="3439"/>
                    <a:pt x="2332" y="3436"/>
                    <a:pt x="2327" y="3441"/>
                  </a:cubicBezTo>
                  <a:cubicBezTo>
                    <a:pt x="2314" y="3449"/>
                    <a:pt x="2301" y="3457"/>
                    <a:pt x="2293" y="3470"/>
                  </a:cubicBezTo>
                  <a:cubicBezTo>
                    <a:pt x="2285" y="3484"/>
                    <a:pt x="2282" y="3500"/>
                    <a:pt x="2280" y="3513"/>
                  </a:cubicBezTo>
                  <a:cubicBezTo>
                    <a:pt x="2277" y="3529"/>
                    <a:pt x="2287" y="3550"/>
                    <a:pt x="2280" y="3563"/>
                  </a:cubicBezTo>
                  <a:cubicBezTo>
                    <a:pt x="2274" y="3571"/>
                    <a:pt x="2266" y="3537"/>
                    <a:pt x="2216" y="3539"/>
                  </a:cubicBezTo>
                  <a:cubicBezTo>
                    <a:pt x="2160" y="3545"/>
                    <a:pt x="2184" y="3563"/>
                    <a:pt x="2110" y="3529"/>
                  </a:cubicBezTo>
                  <a:cubicBezTo>
                    <a:pt x="2078" y="3515"/>
                    <a:pt x="2070" y="3457"/>
                    <a:pt x="2036" y="3436"/>
                  </a:cubicBezTo>
                  <a:cubicBezTo>
                    <a:pt x="1988" y="3407"/>
                    <a:pt x="1946" y="3436"/>
                    <a:pt x="1893" y="3415"/>
                  </a:cubicBezTo>
                  <a:cubicBezTo>
                    <a:pt x="1885" y="3412"/>
                    <a:pt x="1877" y="3410"/>
                    <a:pt x="1869" y="3404"/>
                  </a:cubicBezTo>
                  <a:cubicBezTo>
                    <a:pt x="1859" y="3396"/>
                    <a:pt x="1853" y="3378"/>
                    <a:pt x="1840" y="3372"/>
                  </a:cubicBezTo>
                  <a:cubicBezTo>
                    <a:pt x="1829" y="3365"/>
                    <a:pt x="1816" y="3372"/>
                    <a:pt x="1803" y="3367"/>
                  </a:cubicBezTo>
                  <a:cubicBezTo>
                    <a:pt x="1750" y="3349"/>
                    <a:pt x="1713" y="3298"/>
                    <a:pt x="1655" y="3282"/>
                  </a:cubicBezTo>
                  <a:cubicBezTo>
                    <a:pt x="1631" y="3277"/>
                    <a:pt x="1604" y="3301"/>
                    <a:pt x="1581" y="3290"/>
                  </a:cubicBezTo>
                  <a:cubicBezTo>
                    <a:pt x="1575" y="3288"/>
                    <a:pt x="1512" y="3219"/>
                    <a:pt x="1514" y="3208"/>
                  </a:cubicBezTo>
                  <a:cubicBezTo>
                    <a:pt x="1514" y="3198"/>
                    <a:pt x="1530" y="3192"/>
                    <a:pt x="1530" y="3185"/>
                  </a:cubicBezTo>
                  <a:cubicBezTo>
                    <a:pt x="1533" y="3177"/>
                    <a:pt x="1522" y="3174"/>
                    <a:pt x="1522" y="3166"/>
                  </a:cubicBezTo>
                  <a:cubicBezTo>
                    <a:pt x="1522" y="3155"/>
                    <a:pt x="1528" y="3142"/>
                    <a:pt x="1536" y="3132"/>
                  </a:cubicBezTo>
                  <a:cubicBezTo>
                    <a:pt x="1544" y="3121"/>
                    <a:pt x="1559" y="3118"/>
                    <a:pt x="1570" y="3108"/>
                  </a:cubicBezTo>
                  <a:cubicBezTo>
                    <a:pt x="1583" y="3097"/>
                    <a:pt x="1597" y="3057"/>
                    <a:pt x="1607" y="3071"/>
                  </a:cubicBezTo>
                  <a:cubicBezTo>
                    <a:pt x="1612" y="3079"/>
                    <a:pt x="1620" y="3132"/>
                    <a:pt x="1644" y="3129"/>
                  </a:cubicBezTo>
                  <a:cubicBezTo>
                    <a:pt x="1734" y="3116"/>
                    <a:pt x="1644" y="3050"/>
                    <a:pt x="1758" y="3055"/>
                  </a:cubicBezTo>
                  <a:cubicBezTo>
                    <a:pt x="1787" y="3055"/>
                    <a:pt x="1763" y="3087"/>
                    <a:pt x="1779" y="3095"/>
                  </a:cubicBezTo>
                  <a:cubicBezTo>
                    <a:pt x="1790" y="3100"/>
                    <a:pt x="1806" y="3087"/>
                    <a:pt x="1819" y="3092"/>
                  </a:cubicBezTo>
                  <a:cubicBezTo>
                    <a:pt x="1827" y="3095"/>
                    <a:pt x="1824" y="3110"/>
                    <a:pt x="1829" y="3113"/>
                  </a:cubicBezTo>
                  <a:cubicBezTo>
                    <a:pt x="1845" y="3124"/>
                    <a:pt x="1867" y="3134"/>
                    <a:pt x="1885" y="3134"/>
                  </a:cubicBezTo>
                  <a:cubicBezTo>
                    <a:pt x="1888" y="3134"/>
                    <a:pt x="1954" y="3102"/>
                    <a:pt x="1954" y="3102"/>
                  </a:cubicBezTo>
                  <a:cubicBezTo>
                    <a:pt x="1975" y="3100"/>
                    <a:pt x="2020" y="3116"/>
                    <a:pt x="2052" y="3108"/>
                  </a:cubicBezTo>
                  <a:cubicBezTo>
                    <a:pt x="2118" y="3095"/>
                    <a:pt x="2115" y="3068"/>
                    <a:pt x="2150" y="3050"/>
                  </a:cubicBezTo>
                  <a:cubicBezTo>
                    <a:pt x="2229" y="3007"/>
                    <a:pt x="2171" y="3065"/>
                    <a:pt x="2248" y="3060"/>
                  </a:cubicBezTo>
                  <a:cubicBezTo>
                    <a:pt x="2301" y="3057"/>
                    <a:pt x="2264" y="3028"/>
                    <a:pt x="2285" y="3007"/>
                  </a:cubicBezTo>
                  <a:cubicBezTo>
                    <a:pt x="2293" y="2999"/>
                    <a:pt x="2293" y="3031"/>
                    <a:pt x="2301" y="3028"/>
                  </a:cubicBezTo>
                  <a:cubicBezTo>
                    <a:pt x="2348" y="3018"/>
                    <a:pt x="2348" y="2975"/>
                    <a:pt x="2391" y="3005"/>
                  </a:cubicBezTo>
                  <a:moveTo>
                    <a:pt x="644" y="2028"/>
                  </a:moveTo>
                  <a:cubicBezTo>
                    <a:pt x="651" y="2065"/>
                    <a:pt x="768" y="2057"/>
                    <a:pt x="752" y="2115"/>
                  </a:cubicBezTo>
                  <a:cubicBezTo>
                    <a:pt x="749" y="2131"/>
                    <a:pt x="704" y="2126"/>
                    <a:pt x="710" y="2144"/>
                  </a:cubicBezTo>
                  <a:cubicBezTo>
                    <a:pt x="715" y="2163"/>
                    <a:pt x="752" y="2157"/>
                    <a:pt x="765" y="2173"/>
                  </a:cubicBezTo>
                  <a:cubicBezTo>
                    <a:pt x="771" y="2179"/>
                    <a:pt x="752" y="2181"/>
                    <a:pt x="752" y="2189"/>
                  </a:cubicBezTo>
                  <a:cubicBezTo>
                    <a:pt x="768" y="2284"/>
                    <a:pt x="792" y="2149"/>
                    <a:pt x="797" y="2277"/>
                  </a:cubicBezTo>
                  <a:cubicBezTo>
                    <a:pt x="800" y="2322"/>
                    <a:pt x="752" y="2337"/>
                    <a:pt x="739" y="2374"/>
                  </a:cubicBezTo>
                  <a:cubicBezTo>
                    <a:pt x="726" y="2409"/>
                    <a:pt x="765" y="2409"/>
                    <a:pt x="771" y="2438"/>
                  </a:cubicBezTo>
                  <a:cubicBezTo>
                    <a:pt x="771" y="2449"/>
                    <a:pt x="757" y="2459"/>
                    <a:pt x="757" y="2472"/>
                  </a:cubicBezTo>
                  <a:cubicBezTo>
                    <a:pt x="749" y="2560"/>
                    <a:pt x="760" y="2682"/>
                    <a:pt x="710" y="2769"/>
                  </a:cubicBezTo>
                  <a:cubicBezTo>
                    <a:pt x="707" y="2774"/>
                    <a:pt x="710" y="2761"/>
                    <a:pt x="704" y="2758"/>
                  </a:cubicBezTo>
                  <a:cubicBezTo>
                    <a:pt x="667" y="2745"/>
                    <a:pt x="620" y="2708"/>
                    <a:pt x="575" y="2711"/>
                  </a:cubicBezTo>
                  <a:cubicBezTo>
                    <a:pt x="567" y="2711"/>
                    <a:pt x="593" y="2721"/>
                    <a:pt x="593" y="2729"/>
                  </a:cubicBezTo>
                  <a:cubicBezTo>
                    <a:pt x="591" y="2740"/>
                    <a:pt x="577" y="2745"/>
                    <a:pt x="575" y="2758"/>
                  </a:cubicBezTo>
                  <a:cubicBezTo>
                    <a:pt x="559" y="2819"/>
                    <a:pt x="601" y="2809"/>
                    <a:pt x="527" y="2843"/>
                  </a:cubicBezTo>
                  <a:cubicBezTo>
                    <a:pt x="424" y="2891"/>
                    <a:pt x="487" y="2793"/>
                    <a:pt x="437" y="2772"/>
                  </a:cubicBezTo>
                  <a:cubicBezTo>
                    <a:pt x="424" y="2766"/>
                    <a:pt x="411" y="2787"/>
                    <a:pt x="395" y="2787"/>
                  </a:cubicBezTo>
                  <a:cubicBezTo>
                    <a:pt x="384" y="2787"/>
                    <a:pt x="426" y="2785"/>
                    <a:pt x="429" y="2772"/>
                  </a:cubicBezTo>
                  <a:cubicBezTo>
                    <a:pt x="429" y="2753"/>
                    <a:pt x="403" y="2742"/>
                    <a:pt x="397" y="2727"/>
                  </a:cubicBezTo>
                  <a:cubicBezTo>
                    <a:pt x="381" y="2674"/>
                    <a:pt x="418" y="2639"/>
                    <a:pt x="426" y="2594"/>
                  </a:cubicBezTo>
                  <a:cubicBezTo>
                    <a:pt x="429" y="2576"/>
                    <a:pt x="418" y="2560"/>
                    <a:pt x="424" y="2541"/>
                  </a:cubicBezTo>
                  <a:cubicBezTo>
                    <a:pt x="426" y="2525"/>
                    <a:pt x="456" y="2517"/>
                    <a:pt x="450" y="2502"/>
                  </a:cubicBezTo>
                  <a:cubicBezTo>
                    <a:pt x="448" y="2488"/>
                    <a:pt x="418" y="2502"/>
                    <a:pt x="411" y="2491"/>
                  </a:cubicBezTo>
                  <a:cubicBezTo>
                    <a:pt x="403" y="2478"/>
                    <a:pt x="416" y="2462"/>
                    <a:pt x="416" y="2449"/>
                  </a:cubicBezTo>
                  <a:cubicBezTo>
                    <a:pt x="416" y="2446"/>
                    <a:pt x="405" y="2446"/>
                    <a:pt x="408" y="2443"/>
                  </a:cubicBezTo>
                  <a:cubicBezTo>
                    <a:pt x="413" y="2435"/>
                    <a:pt x="429" y="2438"/>
                    <a:pt x="434" y="2427"/>
                  </a:cubicBezTo>
                  <a:cubicBezTo>
                    <a:pt x="445" y="2401"/>
                    <a:pt x="405" y="2271"/>
                    <a:pt x="389" y="2253"/>
                  </a:cubicBezTo>
                  <a:cubicBezTo>
                    <a:pt x="358" y="2218"/>
                    <a:pt x="336" y="2332"/>
                    <a:pt x="344" y="2200"/>
                  </a:cubicBezTo>
                  <a:cubicBezTo>
                    <a:pt x="347" y="2181"/>
                    <a:pt x="366" y="2168"/>
                    <a:pt x="368" y="2149"/>
                  </a:cubicBezTo>
                  <a:cubicBezTo>
                    <a:pt x="371" y="2139"/>
                    <a:pt x="358" y="2128"/>
                    <a:pt x="366" y="2120"/>
                  </a:cubicBezTo>
                  <a:cubicBezTo>
                    <a:pt x="368" y="2118"/>
                    <a:pt x="387" y="2173"/>
                    <a:pt x="434" y="2173"/>
                  </a:cubicBezTo>
                  <a:cubicBezTo>
                    <a:pt x="474" y="2176"/>
                    <a:pt x="620" y="2057"/>
                    <a:pt x="644" y="2028"/>
                  </a:cubicBezTo>
                  <a:moveTo>
                    <a:pt x="1734" y="175"/>
                  </a:moveTo>
                  <a:cubicBezTo>
                    <a:pt x="1729" y="228"/>
                    <a:pt x="1663" y="217"/>
                    <a:pt x="1657" y="259"/>
                  </a:cubicBezTo>
                  <a:cubicBezTo>
                    <a:pt x="1652" y="291"/>
                    <a:pt x="1713" y="286"/>
                    <a:pt x="1726" y="296"/>
                  </a:cubicBezTo>
                  <a:cubicBezTo>
                    <a:pt x="1745" y="312"/>
                    <a:pt x="1694" y="333"/>
                    <a:pt x="1687" y="357"/>
                  </a:cubicBezTo>
                  <a:cubicBezTo>
                    <a:pt x="1676" y="392"/>
                    <a:pt x="1718" y="355"/>
                    <a:pt x="1724" y="368"/>
                  </a:cubicBezTo>
                  <a:cubicBezTo>
                    <a:pt x="1729" y="381"/>
                    <a:pt x="1700" y="416"/>
                    <a:pt x="1718" y="426"/>
                  </a:cubicBezTo>
                  <a:cubicBezTo>
                    <a:pt x="1745" y="442"/>
                    <a:pt x="1851" y="506"/>
                    <a:pt x="1758" y="500"/>
                  </a:cubicBezTo>
                  <a:cubicBezTo>
                    <a:pt x="1763" y="487"/>
                    <a:pt x="1763" y="476"/>
                    <a:pt x="1753" y="463"/>
                  </a:cubicBezTo>
                  <a:cubicBezTo>
                    <a:pt x="1702" y="416"/>
                    <a:pt x="1705" y="437"/>
                    <a:pt x="1676" y="474"/>
                  </a:cubicBezTo>
                  <a:cubicBezTo>
                    <a:pt x="1679" y="471"/>
                    <a:pt x="1679" y="468"/>
                    <a:pt x="1679" y="468"/>
                  </a:cubicBezTo>
                  <a:cubicBezTo>
                    <a:pt x="1679" y="442"/>
                    <a:pt x="1628" y="437"/>
                    <a:pt x="1604" y="447"/>
                  </a:cubicBezTo>
                  <a:cubicBezTo>
                    <a:pt x="1591" y="455"/>
                    <a:pt x="1604" y="484"/>
                    <a:pt x="1594" y="495"/>
                  </a:cubicBezTo>
                  <a:cubicBezTo>
                    <a:pt x="1583" y="506"/>
                    <a:pt x="1565" y="498"/>
                    <a:pt x="1549" y="503"/>
                  </a:cubicBezTo>
                  <a:cubicBezTo>
                    <a:pt x="1512" y="519"/>
                    <a:pt x="1477" y="561"/>
                    <a:pt x="1435" y="569"/>
                  </a:cubicBezTo>
                  <a:cubicBezTo>
                    <a:pt x="1422" y="572"/>
                    <a:pt x="1409" y="558"/>
                    <a:pt x="1398" y="566"/>
                  </a:cubicBezTo>
                  <a:cubicBezTo>
                    <a:pt x="1387" y="569"/>
                    <a:pt x="1398" y="585"/>
                    <a:pt x="1393" y="596"/>
                  </a:cubicBezTo>
                  <a:cubicBezTo>
                    <a:pt x="1390" y="603"/>
                    <a:pt x="1382" y="614"/>
                    <a:pt x="1377" y="622"/>
                  </a:cubicBezTo>
                  <a:cubicBezTo>
                    <a:pt x="1379" y="619"/>
                    <a:pt x="1379" y="617"/>
                    <a:pt x="1382" y="617"/>
                  </a:cubicBezTo>
                  <a:cubicBezTo>
                    <a:pt x="1395" y="617"/>
                    <a:pt x="1385" y="646"/>
                    <a:pt x="1395" y="651"/>
                  </a:cubicBezTo>
                  <a:cubicBezTo>
                    <a:pt x="1401" y="654"/>
                    <a:pt x="1403" y="635"/>
                    <a:pt x="1409" y="641"/>
                  </a:cubicBezTo>
                  <a:cubicBezTo>
                    <a:pt x="1414" y="651"/>
                    <a:pt x="1424" y="672"/>
                    <a:pt x="1414" y="680"/>
                  </a:cubicBezTo>
                  <a:cubicBezTo>
                    <a:pt x="1409" y="683"/>
                    <a:pt x="1406" y="688"/>
                    <a:pt x="1409" y="693"/>
                  </a:cubicBezTo>
                  <a:cubicBezTo>
                    <a:pt x="1411" y="696"/>
                    <a:pt x="1417" y="691"/>
                    <a:pt x="1422" y="691"/>
                  </a:cubicBezTo>
                  <a:cubicBezTo>
                    <a:pt x="1438" y="704"/>
                    <a:pt x="1464" y="712"/>
                    <a:pt x="1467" y="731"/>
                  </a:cubicBezTo>
                  <a:cubicBezTo>
                    <a:pt x="1483" y="805"/>
                    <a:pt x="1419" y="776"/>
                    <a:pt x="1401" y="821"/>
                  </a:cubicBezTo>
                  <a:cubicBezTo>
                    <a:pt x="1395" y="834"/>
                    <a:pt x="1430" y="977"/>
                    <a:pt x="1438" y="993"/>
                  </a:cubicBezTo>
                  <a:cubicBezTo>
                    <a:pt x="1454" y="1019"/>
                    <a:pt x="1639" y="1151"/>
                    <a:pt x="1676" y="1173"/>
                  </a:cubicBezTo>
                  <a:cubicBezTo>
                    <a:pt x="1713" y="1194"/>
                    <a:pt x="1724" y="1181"/>
                    <a:pt x="1758" y="1210"/>
                  </a:cubicBezTo>
                  <a:cubicBezTo>
                    <a:pt x="1795" y="1241"/>
                    <a:pt x="1845" y="1451"/>
                    <a:pt x="1874" y="1504"/>
                  </a:cubicBezTo>
                  <a:cubicBezTo>
                    <a:pt x="1904" y="1559"/>
                    <a:pt x="1965" y="1609"/>
                    <a:pt x="2012" y="1646"/>
                  </a:cubicBezTo>
                  <a:cubicBezTo>
                    <a:pt x="2028" y="1657"/>
                    <a:pt x="2052" y="1660"/>
                    <a:pt x="2065" y="1673"/>
                  </a:cubicBezTo>
                  <a:cubicBezTo>
                    <a:pt x="2073" y="1678"/>
                    <a:pt x="2065" y="1694"/>
                    <a:pt x="2070" y="1699"/>
                  </a:cubicBezTo>
                  <a:cubicBezTo>
                    <a:pt x="2142" y="1774"/>
                    <a:pt x="2277" y="1750"/>
                    <a:pt x="2362" y="1736"/>
                  </a:cubicBezTo>
                  <a:cubicBezTo>
                    <a:pt x="2380" y="1734"/>
                    <a:pt x="2420" y="1705"/>
                    <a:pt x="2444" y="1731"/>
                  </a:cubicBezTo>
                  <a:cubicBezTo>
                    <a:pt x="2510" y="1805"/>
                    <a:pt x="2311" y="1832"/>
                    <a:pt x="2412" y="1901"/>
                  </a:cubicBezTo>
                  <a:cubicBezTo>
                    <a:pt x="2507" y="1964"/>
                    <a:pt x="2640" y="1959"/>
                    <a:pt x="2738" y="2009"/>
                  </a:cubicBezTo>
                  <a:cubicBezTo>
                    <a:pt x="2772" y="2028"/>
                    <a:pt x="2785" y="2057"/>
                    <a:pt x="2825" y="2070"/>
                  </a:cubicBezTo>
                  <a:cubicBezTo>
                    <a:pt x="2857" y="2083"/>
                    <a:pt x="2944" y="2097"/>
                    <a:pt x="2970" y="2118"/>
                  </a:cubicBezTo>
                  <a:cubicBezTo>
                    <a:pt x="2981" y="2126"/>
                    <a:pt x="2970" y="2144"/>
                    <a:pt x="2978" y="2152"/>
                  </a:cubicBezTo>
                  <a:cubicBezTo>
                    <a:pt x="3010" y="2197"/>
                    <a:pt x="3095" y="2189"/>
                    <a:pt x="3121" y="2282"/>
                  </a:cubicBezTo>
                  <a:cubicBezTo>
                    <a:pt x="3132" y="2316"/>
                    <a:pt x="3108" y="2306"/>
                    <a:pt x="3100" y="2329"/>
                  </a:cubicBezTo>
                  <a:cubicBezTo>
                    <a:pt x="3095" y="2343"/>
                    <a:pt x="3103" y="2396"/>
                    <a:pt x="3092" y="2401"/>
                  </a:cubicBezTo>
                  <a:cubicBezTo>
                    <a:pt x="3082" y="2409"/>
                    <a:pt x="3063" y="2401"/>
                    <a:pt x="3047" y="2393"/>
                  </a:cubicBezTo>
                  <a:cubicBezTo>
                    <a:pt x="2965" y="2361"/>
                    <a:pt x="3000" y="2314"/>
                    <a:pt x="2957" y="2258"/>
                  </a:cubicBezTo>
                  <a:cubicBezTo>
                    <a:pt x="2933" y="2226"/>
                    <a:pt x="2857" y="2258"/>
                    <a:pt x="2817" y="2245"/>
                  </a:cubicBezTo>
                  <a:cubicBezTo>
                    <a:pt x="2764" y="2226"/>
                    <a:pt x="2735" y="2165"/>
                    <a:pt x="2685" y="2218"/>
                  </a:cubicBezTo>
                  <a:cubicBezTo>
                    <a:pt x="2679" y="2226"/>
                    <a:pt x="2613" y="2359"/>
                    <a:pt x="2613" y="2364"/>
                  </a:cubicBezTo>
                  <a:cubicBezTo>
                    <a:pt x="2613" y="2372"/>
                    <a:pt x="2626" y="2380"/>
                    <a:pt x="2624" y="2390"/>
                  </a:cubicBezTo>
                  <a:cubicBezTo>
                    <a:pt x="2613" y="2441"/>
                    <a:pt x="2560" y="2438"/>
                    <a:pt x="2605" y="2496"/>
                  </a:cubicBezTo>
                  <a:cubicBezTo>
                    <a:pt x="2632" y="2528"/>
                    <a:pt x="2640" y="2499"/>
                    <a:pt x="2669" y="2507"/>
                  </a:cubicBezTo>
                  <a:cubicBezTo>
                    <a:pt x="2700" y="2517"/>
                    <a:pt x="2722" y="2549"/>
                    <a:pt x="2751" y="2562"/>
                  </a:cubicBezTo>
                  <a:cubicBezTo>
                    <a:pt x="2761" y="2568"/>
                    <a:pt x="2777" y="2562"/>
                    <a:pt x="2783" y="2573"/>
                  </a:cubicBezTo>
                  <a:cubicBezTo>
                    <a:pt x="2788" y="2581"/>
                    <a:pt x="2772" y="2592"/>
                    <a:pt x="2772" y="2602"/>
                  </a:cubicBezTo>
                  <a:cubicBezTo>
                    <a:pt x="2775" y="2676"/>
                    <a:pt x="2809" y="2607"/>
                    <a:pt x="2804" y="2703"/>
                  </a:cubicBezTo>
                  <a:cubicBezTo>
                    <a:pt x="2801" y="2758"/>
                    <a:pt x="2695" y="2737"/>
                    <a:pt x="2647" y="2793"/>
                  </a:cubicBezTo>
                  <a:cubicBezTo>
                    <a:pt x="2613" y="2832"/>
                    <a:pt x="2658" y="2872"/>
                    <a:pt x="2647" y="2920"/>
                  </a:cubicBezTo>
                  <a:cubicBezTo>
                    <a:pt x="2640" y="2960"/>
                    <a:pt x="2613" y="2949"/>
                    <a:pt x="2587" y="2970"/>
                  </a:cubicBezTo>
                  <a:cubicBezTo>
                    <a:pt x="2523" y="3026"/>
                    <a:pt x="2568" y="3153"/>
                    <a:pt x="2436" y="3116"/>
                  </a:cubicBezTo>
                  <a:cubicBezTo>
                    <a:pt x="2409" y="3108"/>
                    <a:pt x="2380" y="3039"/>
                    <a:pt x="2396" y="3010"/>
                  </a:cubicBezTo>
                  <a:cubicBezTo>
                    <a:pt x="2407" y="2994"/>
                    <a:pt x="2433" y="2997"/>
                    <a:pt x="2446" y="2983"/>
                  </a:cubicBezTo>
                  <a:cubicBezTo>
                    <a:pt x="2454" y="2973"/>
                    <a:pt x="2454" y="2957"/>
                    <a:pt x="2457" y="2944"/>
                  </a:cubicBezTo>
                  <a:cubicBezTo>
                    <a:pt x="2460" y="2930"/>
                    <a:pt x="2470" y="2920"/>
                    <a:pt x="2467" y="2907"/>
                  </a:cubicBezTo>
                  <a:cubicBezTo>
                    <a:pt x="2465" y="2891"/>
                    <a:pt x="2438" y="2883"/>
                    <a:pt x="2441" y="2867"/>
                  </a:cubicBezTo>
                  <a:cubicBezTo>
                    <a:pt x="2452" y="2819"/>
                    <a:pt x="2515" y="2846"/>
                    <a:pt x="2534" y="2819"/>
                  </a:cubicBezTo>
                  <a:cubicBezTo>
                    <a:pt x="2579" y="2766"/>
                    <a:pt x="2526" y="2758"/>
                    <a:pt x="2505" y="2729"/>
                  </a:cubicBezTo>
                  <a:cubicBezTo>
                    <a:pt x="2483" y="2697"/>
                    <a:pt x="2494" y="2652"/>
                    <a:pt x="2478" y="2618"/>
                  </a:cubicBezTo>
                  <a:cubicBezTo>
                    <a:pt x="2470" y="2597"/>
                    <a:pt x="2460" y="2578"/>
                    <a:pt x="2446" y="2562"/>
                  </a:cubicBezTo>
                  <a:cubicBezTo>
                    <a:pt x="2444" y="2557"/>
                    <a:pt x="2433" y="2557"/>
                    <a:pt x="2428" y="2552"/>
                  </a:cubicBezTo>
                  <a:cubicBezTo>
                    <a:pt x="2380" y="2480"/>
                    <a:pt x="2430" y="2523"/>
                    <a:pt x="2399" y="2443"/>
                  </a:cubicBezTo>
                  <a:cubicBezTo>
                    <a:pt x="2359" y="2343"/>
                    <a:pt x="2335" y="2393"/>
                    <a:pt x="2256" y="2398"/>
                  </a:cubicBezTo>
                  <a:cubicBezTo>
                    <a:pt x="2253" y="2398"/>
                    <a:pt x="2258" y="2390"/>
                    <a:pt x="2256" y="2385"/>
                  </a:cubicBezTo>
                  <a:cubicBezTo>
                    <a:pt x="2245" y="2374"/>
                    <a:pt x="2232" y="2361"/>
                    <a:pt x="2216" y="2353"/>
                  </a:cubicBezTo>
                  <a:cubicBezTo>
                    <a:pt x="2200" y="2345"/>
                    <a:pt x="2168" y="2353"/>
                    <a:pt x="2158" y="2335"/>
                  </a:cubicBezTo>
                  <a:cubicBezTo>
                    <a:pt x="2147" y="2316"/>
                    <a:pt x="2179" y="2298"/>
                    <a:pt x="2176" y="2277"/>
                  </a:cubicBezTo>
                  <a:cubicBezTo>
                    <a:pt x="2174" y="2255"/>
                    <a:pt x="2158" y="2237"/>
                    <a:pt x="2147" y="2221"/>
                  </a:cubicBezTo>
                  <a:cubicBezTo>
                    <a:pt x="2084" y="2134"/>
                    <a:pt x="2073" y="2255"/>
                    <a:pt x="1999" y="2229"/>
                  </a:cubicBezTo>
                  <a:cubicBezTo>
                    <a:pt x="1991" y="2226"/>
                    <a:pt x="2049" y="2184"/>
                    <a:pt x="2023" y="2165"/>
                  </a:cubicBezTo>
                  <a:cubicBezTo>
                    <a:pt x="1927" y="2097"/>
                    <a:pt x="2020" y="2168"/>
                    <a:pt x="1917" y="2155"/>
                  </a:cubicBezTo>
                  <a:cubicBezTo>
                    <a:pt x="1909" y="2152"/>
                    <a:pt x="1917" y="2139"/>
                    <a:pt x="1914" y="2131"/>
                  </a:cubicBezTo>
                  <a:cubicBezTo>
                    <a:pt x="1904" y="2099"/>
                    <a:pt x="1848" y="2014"/>
                    <a:pt x="1822" y="2004"/>
                  </a:cubicBezTo>
                  <a:cubicBezTo>
                    <a:pt x="1750" y="1977"/>
                    <a:pt x="1806" y="2028"/>
                    <a:pt x="1782" y="2022"/>
                  </a:cubicBezTo>
                  <a:cubicBezTo>
                    <a:pt x="1758" y="2017"/>
                    <a:pt x="1737" y="1988"/>
                    <a:pt x="1710" y="1991"/>
                  </a:cubicBezTo>
                  <a:cubicBezTo>
                    <a:pt x="1687" y="1996"/>
                    <a:pt x="1668" y="2028"/>
                    <a:pt x="1647" y="2022"/>
                  </a:cubicBezTo>
                  <a:cubicBezTo>
                    <a:pt x="1623" y="2017"/>
                    <a:pt x="1626" y="1983"/>
                    <a:pt x="1610" y="1967"/>
                  </a:cubicBezTo>
                  <a:cubicBezTo>
                    <a:pt x="1591" y="1951"/>
                    <a:pt x="1544" y="1956"/>
                    <a:pt x="1528" y="1946"/>
                  </a:cubicBezTo>
                  <a:lnTo>
                    <a:pt x="1488" y="1890"/>
                  </a:lnTo>
                  <a:cubicBezTo>
                    <a:pt x="1469" y="1874"/>
                    <a:pt x="1440" y="1871"/>
                    <a:pt x="1424" y="1853"/>
                  </a:cubicBezTo>
                  <a:cubicBezTo>
                    <a:pt x="1393" y="1805"/>
                    <a:pt x="1430" y="1813"/>
                    <a:pt x="1393" y="1784"/>
                  </a:cubicBezTo>
                  <a:cubicBezTo>
                    <a:pt x="1377" y="1771"/>
                    <a:pt x="1358" y="1760"/>
                    <a:pt x="1340" y="1750"/>
                  </a:cubicBezTo>
                  <a:cubicBezTo>
                    <a:pt x="1334" y="1747"/>
                    <a:pt x="1324" y="1755"/>
                    <a:pt x="1319" y="1752"/>
                  </a:cubicBezTo>
                  <a:cubicBezTo>
                    <a:pt x="1289" y="1729"/>
                    <a:pt x="1289" y="1684"/>
                    <a:pt x="1260" y="1660"/>
                  </a:cubicBezTo>
                  <a:cubicBezTo>
                    <a:pt x="1210" y="1617"/>
                    <a:pt x="1178" y="1649"/>
                    <a:pt x="1125" y="1628"/>
                  </a:cubicBezTo>
                  <a:cubicBezTo>
                    <a:pt x="1117" y="1625"/>
                    <a:pt x="1139" y="1617"/>
                    <a:pt x="1144" y="1612"/>
                  </a:cubicBezTo>
                  <a:cubicBezTo>
                    <a:pt x="1160" y="1591"/>
                    <a:pt x="1128" y="1556"/>
                    <a:pt x="1120" y="1549"/>
                  </a:cubicBezTo>
                  <a:cubicBezTo>
                    <a:pt x="1115" y="1543"/>
                    <a:pt x="1104" y="1549"/>
                    <a:pt x="1099" y="1543"/>
                  </a:cubicBezTo>
                  <a:cubicBezTo>
                    <a:pt x="1091" y="1533"/>
                    <a:pt x="1091" y="1517"/>
                    <a:pt x="1080" y="1509"/>
                  </a:cubicBezTo>
                  <a:cubicBezTo>
                    <a:pt x="1067" y="1498"/>
                    <a:pt x="1041" y="1506"/>
                    <a:pt x="1030" y="1490"/>
                  </a:cubicBezTo>
                  <a:cubicBezTo>
                    <a:pt x="1022" y="1480"/>
                    <a:pt x="1046" y="1459"/>
                    <a:pt x="1033" y="1451"/>
                  </a:cubicBezTo>
                  <a:cubicBezTo>
                    <a:pt x="1017" y="1437"/>
                    <a:pt x="990" y="1453"/>
                    <a:pt x="969" y="1445"/>
                  </a:cubicBezTo>
                  <a:cubicBezTo>
                    <a:pt x="956" y="1440"/>
                    <a:pt x="977" y="1416"/>
                    <a:pt x="977" y="1400"/>
                  </a:cubicBezTo>
                  <a:cubicBezTo>
                    <a:pt x="985" y="1347"/>
                    <a:pt x="977" y="1329"/>
                    <a:pt x="948" y="1284"/>
                  </a:cubicBezTo>
                  <a:cubicBezTo>
                    <a:pt x="892" y="1204"/>
                    <a:pt x="932" y="1133"/>
                    <a:pt x="866" y="1072"/>
                  </a:cubicBezTo>
                  <a:cubicBezTo>
                    <a:pt x="861" y="1064"/>
                    <a:pt x="850" y="1061"/>
                    <a:pt x="842" y="1059"/>
                  </a:cubicBezTo>
                  <a:cubicBezTo>
                    <a:pt x="839" y="1059"/>
                    <a:pt x="837" y="1067"/>
                    <a:pt x="834" y="1064"/>
                  </a:cubicBezTo>
                  <a:cubicBezTo>
                    <a:pt x="821" y="1059"/>
                    <a:pt x="813" y="1043"/>
                    <a:pt x="800" y="1043"/>
                  </a:cubicBezTo>
                  <a:cubicBezTo>
                    <a:pt x="792" y="1043"/>
                    <a:pt x="808" y="1067"/>
                    <a:pt x="800" y="1064"/>
                  </a:cubicBezTo>
                  <a:cubicBezTo>
                    <a:pt x="779" y="1059"/>
                    <a:pt x="763" y="1043"/>
                    <a:pt x="744" y="1030"/>
                  </a:cubicBezTo>
                  <a:cubicBezTo>
                    <a:pt x="736" y="1024"/>
                    <a:pt x="670" y="956"/>
                    <a:pt x="649" y="956"/>
                  </a:cubicBezTo>
                  <a:cubicBezTo>
                    <a:pt x="644" y="956"/>
                    <a:pt x="651" y="969"/>
                    <a:pt x="646" y="971"/>
                  </a:cubicBezTo>
                  <a:cubicBezTo>
                    <a:pt x="641" y="974"/>
                    <a:pt x="633" y="971"/>
                    <a:pt x="630" y="966"/>
                  </a:cubicBezTo>
                  <a:cubicBezTo>
                    <a:pt x="617" y="950"/>
                    <a:pt x="561" y="924"/>
                    <a:pt x="535" y="924"/>
                  </a:cubicBezTo>
                  <a:cubicBezTo>
                    <a:pt x="524" y="924"/>
                    <a:pt x="456" y="963"/>
                    <a:pt x="450" y="974"/>
                  </a:cubicBezTo>
                  <a:cubicBezTo>
                    <a:pt x="445" y="985"/>
                    <a:pt x="453" y="1001"/>
                    <a:pt x="445" y="1008"/>
                  </a:cubicBezTo>
                  <a:cubicBezTo>
                    <a:pt x="437" y="1019"/>
                    <a:pt x="416" y="1016"/>
                    <a:pt x="408" y="1024"/>
                  </a:cubicBezTo>
                  <a:cubicBezTo>
                    <a:pt x="389" y="1043"/>
                    <a:pt x="376" y="1085"/>
                    <a:pt x="355" y="1104"/>
                  </a:cubicBezTo>
                  <a:cubicBezTo>
                    <a:pt x="321" y="1138"/>
                    <a:pt x="260" y="1136"/>
                    <a:pt x="220" y="1141"/>
                  </a:cubicBezTo>
                  <a:cubicBezTo>
                    <a:pt x="207" y="1093"/>
                    <a:pt x="297" y="1032"/>
                    <a:pt x="257" y="1003"/>
                  </a:cubicBezTo>
                  <a:cubicBezTo>
                    <a:pt x="244" y="995"/>
                    <a:pt x="225" y="1006"/>
                    <a:pt x="209" y="1008"/>
                  </a:cubicBezTo>
                  <a:cubicBezTo>
                    <a:pt x="193" y="1008"/>
                    <a:pt x="175" y="1016"/>
                    <a:pt x="159" y="1011"/>
                  </a:cubicBezTo>
                  <a:cubicBezTo>
                    <a:pt x="130" y="1003"/>
                    <a:pt x="61" y="953"/>
                    <a:pt x="64" y="916"/>
                  </a:cubicBezTo>
                  <a:cubicBezTo>
                    <a:pt x="64" y="911"/>
                    <a:pt x="77" y="911"/>
                    <a:pt x="77" y="905"/>
                  </a:cubicBezTo>
                  <a:cubicBezTo>
                    <a:pt x="74" y="897"/>
                    <a:pt x="48" y="889"/>
                    <a:pt x="56" y="873"/>
                  </a:cubicBezTo>
                  <a:cubicBezTo>
                    <a:pt x="66" y="863"/>
                    <a:pt x="80" y="855"/>
                    <a:pt x="88" y="842"/>
                  </a:cubicBezTo>
                  <a:cubicBezTo>
                    <a:pt x="90" y="839"/>
                    <a:pt x="82" y="834"/>
                    <a:pt x="85" y="828"/>
                  </a:cubicBezTo>
                  <a:cubicBezTo>
                    <a:pt x="88" y="821"/>
                    <a:pt x="111" y="834"/>
                    <a:pt x="114" y="826"/>
                  </a:cubicBezTo>
                  <a:cubicBezTo>
                    <a:pt x="114" y="805"/>
                    <a:pt x="111" y="783"/>
                    <a:pt x="103" y="768"/>
                  </a:cubicBezTo>
                  <a:cubicBezTo>
                    <a:pt x="90" y="746"/>
                    <a:pt x="3" y="712"/>
                    <a:pt x="8" y="670"/>
                  </a:cubicBezTo>
                  <a:cubicBezTo>
                    <a:pt x="8" y="656"/>
                    <a:pt x="32" y="656"/>
                    <a:pt x="45" y="654"/>
                  </a:cubicBezTo>
                  <a:cubicBezTo>
                    <a:pt x="53" y="654"/>
                    <a:pt x="58" y="670"/>
                    <a:pt x="66" y="667"/>
                  </a:cubicBezTo>
                  <a:cubicBezTo>
                    <a:pt x="80" y="664"/>
                    <a:pt x="164" y="596"/>
                    <a:pt x="151" y="572"/>
                  </a:cubicBezTo>
                  <a:cubicBezTo>
                    <a:pt x="143" y="556"/>
                    <a:pt x="117" y="553"/>
                    <a:pt x="109" y="535"/>
                  </a:cubicBezTo>
                  <a:cubicBezTo>
                    <a:pt x="101" y="524"/>
                    <a:pt x="111" y="506"/>
                    <a:pt x="106" y="495"/>
                  </a:cubicBezTo>
                  <a:cubicBezTo>
                    <a:pt x="69" y="431"/>
                    <a:pt x="0" y="463"/>
                    <a:pt x="122" y="392"/>
                  </a:cubicBezTo>
                  <a:cubicBezTo>
                    <a:pt x="148" y="439"/>
                    <a:pt x="220" y="386"/>
                    <a:pt x="254" y="378"/>
                  </a:cubicBezTo>
                  <a:cubicBezTo>
                    <a:pt x="278" y="373"/>
                    <a:pt x="297" y="405"/>
                    <a:pt x="321" y="405"/>
                  </a:cubicBezTo>
                  <a:cubicBezTo>
                    <a:pt x="323" y="405"/>
                    <a:pt x="397" y="328"/>
                    <a:pt x="397" y="315"/>
                  </a:cubicBezTo>
                  <a:cubicBezTo>
                    <a:pt x="400" y="302"/>
                    <a:pt x="376" y="296"/>
                    <a:pt x="379" y="286"/>
                  </a:cubicBezTo>
                  <a:cubicBezTo>
                    <a:pt x="384" y="270"/>
                    <a:pt x="405" y="265"/>
                    <a:pt x="418" y="254"/>
                  </a:cubicBezTo>
                  <a:cubicBezTo>
                    <a:pt x="432" y="243"/>
                    <a:pt x="442" y="233"/>
                    <a:pt x="456" y="222"/>
                  </a:cubicBezTo>
                  <a:cubicBezTo>
                    <a:pt x="461" y="220"/>
                    <a:pt x="466" y="214"/>
                    <a:pt x="469" y="217"/>
                  </a:cubicBezTo>
                  <a:cubicBezTo>
                    <a:pt x="474" y="233"/>
                    <a:pt x="471" y="249"/>
                    <a:pt x="471" y="265"/>
                  </a:cubicBezTo>
                  <a:cubicBezTo>
                    <a:pt x="471" y="273"/>
                    <a:pt x="464" y="283"/>
                    <a:pt x="466" y="294"/>
                  </a:cubicBezTo>
                  <a:cubicBezTo>
                    <a:pt x="485" y="328"/>
                    <a:pt x="527" y="336"/>
                    <a:pt x="556" y="347"/>
                  </a:cubicBezTo>
                  <a:cubicBezTo>
                    <a:pt x="559" y="347"/>
                    <a:pt x="564" y="352"/>
                    <a:pt x="564" y="357"/>
                  </a:cubicBezTo>
                  <a:cubicBezTo>
                    <a:pt x="561" y="368"/>
                    <a:pt x="543" y="376"/>
                    <a:pt x="546" y="386"/>
                  </a:cubicBezTo>
                  <a:cubicBezTo>
                    <a:pt x="548" y="397"/>
                    <a:pt x="567" y="392"/>
                    <a:pt x="575" y="400"/>
                  </a:cubicBezTo>
                  <a:cubicBezTo>
                    <a:pt x="585" y="413"/>
                    <a:pt x="591" y="458"/>
                    <a:pt x="606" y="445"/>
                  </a:cubicBezTo>
                  <a:cubicBezTo>
                    <a:pt x="651" y="410"/>
                    <a:pt x="599" y="421"/>
                    <a:pt x="599" y="394"/>
                  </a:cubicBezTo>
                  <a:cubicBezTo>
                    <a:pt x="599" y="336"/>
                    <a:pt x="662" y="320"/>
                    <a:pt x="673" y="273"/>
                  </a:cubicBezTo>
                  <a:cubicBezTo>
                    <a:pt x="673" y="267"/>
                    <a:pt x="644" y="196"/>
                    <a:pt x="689" y="204"/>
                  </a:cubicBezTo>
                  <a:cubicBezTo>
                    <a:pt x="723" y="209"/>
                    <a:pt x="681" y="262"/>
                    <a:pt x="749" y="278"/>
                  </a:cubicBezTo>
                  <a:cubicBezTo>
                    <a:pt x="792" y="291"/>
                    <a:pt x="757" y="238"/>
                    <a:pt x="829" y="251"/>
                  </a:cubicBezTo>
                  <a:cubicBezTo>
                    <a:pt x="850" y="254"/>
                    <a:pt x="839" y="296"/>
                    <a:pt x="858" y="307"/>
                  </a:cubicBezTo>
                  <a:cubicBezTo>
                    <a:pt x="869" y="312"/>
                    <a:pt x="890" y="302"/>
                    <a:pt x="887" y="291"/>
                  </a:cubicBezTo>
                  <a:cubicBezTo>
                    <a:pt x="882" y="283"/>
                    <a:pt x="871" y="278"/>
                    <a:pt x="869" y="267"/>
                  </a:cubicBezTo>
                  <a:cubicBezTo>
                    <a:pt x="869" y="257"/>
                    <a:pt x="884" y="249"/>
                    <a:pt x="882" y="238"/>
                  </a:cubicBezTo>
                  <a:cubicBezTo>
                    <a:pt x="876" y="225"/>
                    <a:pt x="829" y="196"/>
                    <a:pt x="866" y="169"/>
                  </a:cubicBezTo>
                  <a:cubicBezTo>
                    <a:pt x="914" y="135"/>
                    <a:pt x="895" y="212"/>
                    <a:pt x="951" y="198"/>
                  </a:cubicBezTo>
                  <a:cubicBezTo>
                    <a:pt x="982" y="188"/>
                    <a:pt x="932" y="151"/>
                    <a:pt x="932" y="145"/>
                  </a:cubicBezTo>
                  <a:cubicBezTo>
                    <a:pt x="937" y="135"/>
                    <a:pt x="945" y="127"/>
                    <a:pt x="948" y="116"/>
                  </a:cubicBezTo>
                  <a:cubicBezTo>
                    <a:pt x="953" y="106"/>
                    <a:pt x="951" y="93"/>
                    <a:pt x="953" y="82"/>
                  </a:cubicBezTo>
                  <a:lnTo>
                    <a:pt x="953" y="82"/>
                  </a:lnTo>
                  <a:cubicBezTo>
                    <a:pt x="996" y="103"/>
                    <a:pt x="959" y="77"/>
                    <a:pt x="1001" y="82"/>
                  </a:cubicBezTo>
                  <a:cubicBezTo>
                    <a:pt x="1022" y="85"/>
                    <a:pt x="1043" y="140"/>
                    <a:pt x="1086" y="116"/>
                  </a:cubicBezTo>
                  <a:lnTo>
                    <a:pt x="1120" y="45"/>
                  </a:lnTo>
                  <a:cubicBezTo>
                    <a:pt x="1141" y="29"/>
                    <a:pt x="1234" y="40"/>
                    <a:pt x="1258" y="37"/>
                  </a:cubicBezTo>
                  <a:cubicBezTo>
                    <a:pt x="1297" y="34"/>
                    <a:pt x="1329" y="0"/>
                    <a:pt x="1369" y="0"/>
                  </a:cubicBezTo>
                  <a:cubicBezTo>
                    <a:pt x="1379" y="0"/>
                    <a:pt x="1350" y="13"/>
                    <a:pt x="1348" y="24"/>
                  </a:cubicBezTo>
                  <a:cubicBezTo>
                    <a:pt x="1334" y="79"/>
                    <a:pt x="1369" y="42"/>
                    <a:pt x="1390" y="74"/>
                  </a:cubicBezTo>
                  <a:cubicBezTo>
                    <a:pt x="1395" y="82"/>
                    <a:pt x="1382" y="93"/>
                    <a:pt x="1387" y="103"/>
                  </a:cubicBezTo>
                  <a:cubicBezTo>
                    <a:pt x="1390" y="108"/>
                    <a:pt x="1398" y="98"/>
                    <a:pt x="1403" y="103"/>
                  </a:cubicBezTo>
                  <a:cubicBezTo>
                    <a:pt x="1454" y="140"/>
                    <a:pt x="1467" y="145"/>
                    <a:pt x="1536" y="156"/>
                  </a:cubicBezTo>
                  <a:cubicBezTo>
                    <a:pt x="1602" y="164"/>
                    <a:pt x="1668" y="169"/>
                    <a:pt x="1734" y="175"/>
                  </a:cubicBezTo>
                  <a:close/>
                  <a:moveTo>
                    <a:pt x="1446" y="1096"/>
                  </a:moveTo>
                  <a:cubicBezTo>
                    <a:pt x="1451" y="1088"/>
                    <a:pt x="1451" y="1077"/>
                    <a:pt x="1459" y="1072"/>
                  </a:cubicBezTo>
                  <a:cubicBezTo>
                    <a:pt x="1480" y="1051"/>
                    <a:pt x="1475" y="1133"/>
                    <a:pt x="1446" y="1096"/>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2" name="Israel"/>
            <p:cNvSpPr>
              <a:spLocks/>
            </p:cNvSpPr>
            <p:nvPr/>
          </p:nvSpPr>
          <p:spPr bwMode="auto">
            <a:xfrm>
              <a:off x="6678071" y="5948713"/>
              <a:ext cx="111125" cy="223838"/>
            </a:xfrm>
            <a:custGeom>
              <a:avLst/>
              <a:gdLst>
                <a:gd name="T0" fmla="*/ 291 w 307"/>
                <a:gd name="T1" fmla="*/ 601 h 617"/>
                <a:gd name="T2" fmla="*/ 294 w 307"/>
                <a:gd name="T3" fmla="*/ 617 h 617"/>
                <a:gd name="T4" fmla="*/ 0 w 307"/>
                <a:gd name="T5" fmla="*/ 617 h 617"/>
                <a:gd name="T6" fmla="*/ 18 w 307"/>
                <a:gd name="T7" fmla="*/ 606 h 617"/>
                <a:gd name="T8" fmla="*/ 18 w 307"/>
                <a:gd name="T9" fmla="*/ 603 h 617"/>
                <a:gd name="T10" fmla="*/ 29 w 307"/>
                <a:gd name="T11" fmla="*/ 362 h 617"/>
                <a:gd name="T12" fmla="*/ 16 w 307"/>
                <a:gd name="T13" fmla="*/ 222 h 617"/>
                <a:gd name="T14" fmla="*/ 45 w 307"/>
                <a:gd name="T15" fmla="*/ 198 h 617"/>
                <a:gd name="T16" fmla="*/ 29 w 307"/>
                <a:gd name="T17" fmla="*/ 114 h 617"/>
                <a:gd name="T18" fmla="*/ 140 w 307"/>
                <a:gd name="T19" fmla="*/ 74 h 617"/>
                <a:gd name="T20" fmla="*/ 143 w 307"/>
                <a:gd name="T21" fmla="*/ 5 h 617"/>
                <a:gd name="T22" fmla="*/ 159 w 307"/>
                <a:gd name="T23" fmla="*/ 13 h 617"/>
                <a:gd name="T24" fmla="*/ 174 w 307"/>
                <a:gd name="T25" fmla="*/ 0 h 617"/>
                <a:gd name="T26" fmla="*/ 174 w 307"/>
                <a:gd name="T27" fmla="*/ 0 h 617"/>
                <a:gd name="T28" fmla="*/ 172 w 307"/>
                <a:gd name="T29" fmla="*/ 8 h 617"/>
                <a:gd name="T30" fmla="*/ 219 w 307"/>
                <a:gd name="T31" fmla="*/ 167 h 617"/>
                <a:gd name="T32" fmla="*/ 172 w 307"/>
                <a:gd name="T33" fmla="*/ 8 h 617"/>
                <a:gd name="T34" fmla="*/ 212 w 307"/>
                <a:gd name="T35" fmla="*/ 174 h 617"/>
                <a:gd name="T36" fmla="*/ 206 w 307"/>
                <a:gd name="T37" fmla="*/ 190 h 617"/>
                <a:gd name="T38" fmla="*/ 219 w 307"/>
                <a:gd name="T39" fmla="*/ 198 h 617"/>
                <a:gd name="T40" fmla="*/ 204 w 307"/>
                <a:gd name="T41" fmla="*/ 214 h 617"/>
                <a:gd name="T42" fmla="*/ 225 w 307"/>
                <a:gd name="T43" fmla="*/ 286 h 617"/>
                <a:gd name="T44" fmla="*/ 225 w 307"/>
                <a:gd name="T45" fmla="*/ 299 h 617"/>
                <a:gd name="T46" fmla="*/ 219 w 307"/>
                <a:gd name="T47" fmla="*/ 307 h 617"/>
                <a:gd name="T48" fmla="*/ 225 w 307"/>
                <a:gd name="T49" fmla="*/ 299 h 617"/>
                <a:gd name="T50" fmla="*/ 291 w 307"/>
                <a:gd name="T51" fmla="*/ 601 h 617"/>
                <a:gd name="T52" fmla="*/ 291 w 307"/>
                <a:gd name="T53" fmla="*/ 60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7">
                  <a:moveTo>
                    <a:pt x="291" y="601"/>
                  </a:moveTo>
                  <a:cubicBezTo>
                    <a:pt x="294" y="606"/>
                    <a:pt x="294" y="611"/>
                    <a:pt x="294" y="617"/>
                  </a:cubicBezTo>
                  <a:lnTo>
                    <a:pt x="0" y="617"/>
                  </a:lnTo>
                  <a:lnTo>
                    <a:pt x="18" y="606"/>
                  </a:lnTo>
                  <a:lnTo>
                    <a:pt x="18" y="603"/>
                  </a:lnTo>
                  <a:cubicBezTo>
                    <a:pt x="34" y="524"/>
                    <a:pt x="34" y="439"/>
                    <a:pt x="29" y="362"/>
                  </a:cubicBezTo>
                  <a:cubicBezTo>
                    <a:pt x="26" y="315"/>
                    <a:pt x="10" y="267"/>
                    <a:pt x="16" y="222"/>
                  </a:cubicBezTo>
                  <a:cubicBezTo>
                    <a:pt x="18" y="201"/>
                    <a:pt x="37" y="227"/>
                    <a:pt x="45" y="198"/>
                  </a:cubicBezTo>
                  <a:cubicBezTo>
                    <a:pt x="50" y="169"/>
                    <a:pt x="29" y="143"/>
                    <a:pt x="29" y="114"/>
                  </a:cubicBezTo>
                  <a:cubicBezTo>
                    <a:pt x="53" y="106"/>
                    <a:pt x="124" y="98"/>
                    <a:pt x="140" y="74"/>
                  </a:cubicBezTo>
                  <a:cubicBezTo>
                    <a:pt x="143" y="71"/>
                    <a:pt x="140" y="8"/>
                    <a:pt x="143" y="5"/>
                  </a:cubicBezTo>
                  <a:cubicBezTo>
                    <a:pt x="145" y="2"/>
                    <a:pt x="153" y="16"/>
                    <a:pt x="159" y="13"/>
                  </a:cubicBezTo>
                  <a:cubicBezTo>
                    <a:pt x="164" y="10"/>
                    <a:pt x="169" y="5"/>
                    <a:pt x="174" y="0"/>
                  </a:cubicBezTo>
                  <a:lnTo>
                    <a:pt x="174" y="0"/>
                  </a:lnTo>
                  <a:lnTo>
                    <a:pt x="172" y="8"/>
                  </a:lnTo>
                  <a:cubicBezTo>
                    <a:pt x="174" y="13"/>
                    <a:pt x="219" y="167"/>
                    <a:pt x="219" y="167"/>
                  </a:cubicBezTo>
                  <a:cubicBezTo>
                    <a:pt x="219" y="167"/>
                    <a:pt x="174" y="13"/>
                    <a:pt x="172" y="8"/>
                  </a:cubicBezTo>
                  <a:lnTo>
                    <a:pt x="212" y="174"/>
                  </a:lnTo>
                  <a:cubicBezTo>
                    <a:pt x="212" y="180"/>
                    <a:pt x="206" y="185"/>
                    <a:pt x="206" y="190"/>
                  </a:cubicBezTo>
                  <a:cubicBezTo>
                    <a:pt x="209" y="193"/>
                    <a:pt x="219" y="193"/>
                    <a:pt x="219" y="198"/>
                  </a:cubicBezTo>
                  <a:cubicBezTo>
                    <a:pt x="219" y="204"/>
                    <a:pt x="204" y="206"/>
                    <a:pt x="204" y="214"/>
                  </a:cubicBezTo>
                  <a:cubicBezTo>
                    <a:pt x="198" y="262"/>
                    <a:pt x="214" y="251"/>
                    <a:pt x="225" y="286"/>
                  </a:cubicBezTo>
                  <a:cubicBezTo>
                    <a:pt x="227" y="291"/>
                    <a:pt x="227" y="296"/>
                    <a:pt x="225" y="299"/>
                  </a:cubicBezTo>
                  <a:lnTo>
                    <a:pt x="219" y="307"/>
                  </a:lnTo>
                  <a:lnTo>
                    <a:pt x="225" y="299"/>
                  </a:lnTo>
                  <a:cubicBezTo>
                    <a:pt x="241" y="365"/>
                    <a:pt x="307" y="540"/>
                    <a:pt x="291" y="601"/>
                  </a:cubicBezTo>
                  <a:lnTo>
                    <a:pt x="291" y="601"/>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3" name="Ireland"/>
            <p:cNvSpPr>
              <a:spLocks/>
            </p:cNvSpPr>
            <p:nvPr/>
          </p:nvSpPr>
          <p:spPr bwMode="auto">
            <a:xfrm>
              <a:off x="2501359" y="3516663"/>
              <a:ext cx="382588" cy="430213"/>
            </a:xfrm>
            <a:custGeom>
              <a:avLst/>
              <a:gdLst>
                <a:gd name="T0" fmla="*/ 995 w 1064"/>
                <a:gd name="T1" fmla="*/ 514 h 1194"/>
                <a:gd name="T2" fmla="*/ 1027 w 1064"/>
                <a:gd name="T3" fmla="*/ 649 h 1194"/>
                <a:gd name="T4" fmla="*/ 985 w 1064"/>
                <a:gd name="T5" fmla="*/ 715 h 1194"/>
                <a:gd name="T6" fmla="*/ 998 w 1064"/>
                <a:gd name="T7" fmla="*/ 855 h 1194"/>
                <a:gd name="T8" fmla="*/ 860 w 1064"/>
                <a:gd name="T9" fmla="*/ 1104 h 1194"/>
                <a:gd name="T10" fmla="*/ 794 w 1064"/>
                <a:gd name="T11" fmla="*/ 1078 h 1194"/>
                <a:gd name="T12" fmla="*/ 688 w 1064"/>
                <a:gd name="T13" fmla="*/ 1080 h 1194"/>
                <a:gd name="T14" fmla="*/ 558 w 1064"/>
                <a:gd name="T15" fmla="*/ 1115 h 1194"/>
                <a:gd name="T16" fmla="*/ 418 w 1064"/>
                <a:gd name="T17" fmla="*/ 1101 h 1194"/>
                <a:gd name="T18" fmla="*/ 362 w 1064"/>
                <a:gd name="T19" fmla="*/ 1189 h 1194"/>
                <a:gd name="T20" fmla="*/ 325 w 1064"/>
                <a:gd name="T21" fmla="*/ 1191 h 1194"/>
                <a:gd name="T22" fmla="*/ 167 w 1064"/>
                <a:gd name="T23" fmla="*/ 1157 h 1194"/>
                <a:gd name="T24" fmla="*/ 169 w 1064"/>
                <a:gd name="T25" fmla="*/ 1088 h 1194"/>
                <a:gd name="T26" fmla="*/ 79 w 1064"/>
                <a:gd name="T27" fmla="*/ 1067 h 1194"/>
                <a:gd name="T28" fmla="*/ 169 w 1064"/>
                <a:gd name="T29" fmla="*/ 1038 h 1194"/>
                <a:gd name="T30" fmla="*/ 34 w 1064"/>
                <a:gd name="T31" fmla="*/ 988 h 1194"/>
                <a:gd name="T32" fmla="*/ 156 w 1064"/>
                <a:gd name="T33" fmla="*/ 937 h 1194"/>
                <a:gd name="T34" fmla="*/ 18 w 1064"/>
                <a:gd name="T35" fmla="*/ 879 h 1194"/>
                <a:gd name="T36" fmla="*/ 114 w 1064"/>
                <a:gd name="T37" fmla="*/ 866 h 1194"/>
                <a:gd name="T38" fmla="*/ 204 w 1064"/>
                <a:gd name="T39" fmla="*/ 824 h 1194"/>
                <a:gd name="T40" fmla="*/ 373 w 1064"/>
                <a:gd name="T41" fmla="*/ 800 h 1194"/>
                <a:gd name="T42" fmla="*/ 304 w 1064"/>
                <a:gd name="T43" fmla="*/ 797 h 1194"/>
                <a:gd name="T44" fmla="*/ 251 w 1064"/>
                <a:gd name="T45" fmla="*/ 771 h 1194"/>
                <a:gd name="T46" fmla="*/ 249 w 1064"/>
                <a:gd name="T47" fmla="*/ 747 h 1194"/>
                <a:gd name="T48" fmla="*/ 317 w 1064"/>
                <a:gd name="T49" fmla="*/ 694 h 1194"/>
                <a:gd name="T50" fmla="*/ 354 w 1064"/>
                <a:gd name="T51" fmla="*/ 625 h 1194"/>
                <a:gd name="T52" fmla="*/ 413 w 1064"/>
                <a:gd name="T53" fmla="*/ 617 h 1194"/>
                <a:gd name="T54" fmla="*/ 304 w 1064"/>
                <a:gd name="T55" fmla="*/ 532 h 1194"/>
                <a:gd name="T56" fmla="*/ 241 w 1064"/>
                <a:gd name="T57" fmla="*/ 429 h 1194"/>
                <a:gd name="T58" fmla="*/ 360 w 1064"/>
                <a:gd name="T59" fmla="*/ 389 h 1194"/>
                <a:gd name="T60" fmla="*/ 309 w 1064"/>
                <a:gd name="T61" fmla="*/ 297 h 1194"/>
                <a:gd name="T62" fmla="*/ 299 w 1064"/>
                <a:gd name="T63" fmla="*/ 220 h 1194"/>
                <a:gd name="T64" fmla="*/ 474 w 1064"/>
                <a:gd name="T65" fmla="*/ 289 h 1194"/>
                <a:gd name="T66" fmla="*/ 582 w 1064"/>
                <a:gd name="T67" fmla="*/ 252 h 1194"/>
                <a:gd name="T68" fmla="*/ 677 w 1064"/>
                <a:gd name="T69" fmla="*/ 188 h 1194"/>
                <a:gd name="T70" fmla="*/ 643 w 1064"/>
                <a:gd name="T71" fmla="*/ 172 h 1194"/>
                <a:gd name="T72" fmla="*/ 648 w 1064"/>
                <a:gd name="T73" fmla="*/ 101 h 1194"/>
                <a:gd name="T74" fmla="*/ 696 w 1064"/>
                <a:gd name="T75" fmla="*/ 66 h 1194"/>
                <a:gd name="T76" fmla="*/ 871 w 1064"/>
                <a:gd name="T77" fmla="*/ 40 h 1194"/>
                <a:gd name="T78" fmla="*/ 881 w 1064"/>
                <a:gd name="T79" fmla="*/ 48 h 1194"/>
                <a:gd name="T80" fmla="*/ 834 w 1064"/>
                <a:gd name="T81" fmla="*/ 180 h 1194"/>
                <a:gd name="T82" fmla="*/ 688 w 1064"/>
                <a:gd name="T83" fmla="*/ 246 h 1194"/>
                <a:gd name="T84" fmla="*/ 940 w 1064"/>
                <a:gd name="T85" fmla="*/ 400 h 1194"/>
                <a:gd name="T86" fmla="*/ 1032 w 1064"/>
                <a:gd name="T87" fmla="*/ 45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4" h="1194">
                  <a:moveTo>
                    <a:pt x="1035" y="463"/>
                  </a:moveTo>
                  <a:cubicBezTo>
                    <a:pt x="1040" y="477"/>
                    <a:pt x="1064" y="490"/>
                    <a:pt x="1053" y="501"/>
                  </a:cubicBezTo>
                  <a:cubicBezTo>
                    <a:pt x="1043" y="516"/>
                    <a:pt x="1011" y="503"/>
                    <a:pt x="995" y="514"/>
                  </a:cubicBezTo>
                  <a:cubicBezTo>
                    <a:pt x="987" y="522"/>
                    <a:pt x="1016" y="527"/>
                    <a:pt x="1016" y="538"/>
                  </a:cubicBezTo>
                  <a:cubicBezTo>
                    <a:pt x="1019" y="559"/>
                    <a:pt x="1006" y="580"/>
                    <a:pt x="1006" y="601"/>
                  </a:cubicBezTo>
                  <a:cubicBezTo>
                    <a:pt x="1008" y="620"/>
                    <a:pt x="1027" y="630"/>
                    <a:pt x="1027" y="649"/>
                  </a:cubicBezTo>
                  <a:cubicBezTo>
                    <a:pt x="1027" y="662"/>
                    <a:pt x="1006" y="670"/>
                    <a:pt x="1006" y="686"/>
                  </a:cubicBezTo>
                  <a:cubicBezTo>
                    <a:pt x="1003" y="696"/>
                    <a:pt x="1024" y="707"/>
                    <a:pt x="1019" y="718"/>
                  </a:cubicBezTo>
                  <a:cubicBezTo>
                    <a:pt x="1011" y="728"/>
                    <a:pt x="990" y="704"/>
                    <a:pt x="985" y="715"/>
                  </a:cubicBezTo>
                  <a:cubicBezTo>
                    <a:pt x="977" y="726"/>
                    <a:pt x="998" y="736"/>
                    <a:pt x="1000" y="749"/>
                  </a:cubicBezTo>
                  <a:cubicBezTo>
                    <a:pt x="1000" y="755"/>
                    <a:pt x="995" y="760"/>
                    <a:pt x="995" y="765"/>
                  </a:cubicBezTo>
                  <a:cubicBezTo>
                    <a:pt x="998" y="800"/>
                    <a:pt x="1008" y="821"/>
                    <a:pt x="998" y="855"/>
                  </a:cubicBezTo>
                  <a:cubicBezTo>
                    <a:pt x="990" y="879"/>
                    <a:pt x="897" y="1014"/>
                    <a:pt x="881" y="1027"/>
                  </a:cubicBezTo>
                  <a:cubicBezTo>
                    <a:pt x="876" y="1033"/>
                    <a:pt x="863" y="1035"/>
                    <a:pt x="860" y="1046"/>
                  </a:cubicBezTo>
                  <a:cubicBezTo>
                    <a:pt x="855" y="1064"/>
                    <a:pt x="863" y="1086"/>
                    <a:pt x="860" y="1104"/>
                  </a:cubicBezTo>
                  <a:cubicBezTo>
                    <a:pt x="860" y="1107"/>
                    <a:pt x="855" y="1107"/>
                    <a:pt x="855" y="1104"/>
                  </a:cubicBezTo>
                  <a:cubicBezTo>
                    <a:pt x="847" y="1086"/>
                    <a:pt x="842" y="1109"/>
                    <a:pt x="815" y="1099"/>
                  </a:cubicBezTo>
                  <a:cubicBezTo>
                    <a:pt x="804" y="1096"/>
                    <a:pt x="804" y="1080"/>
                    <a:pt x="794" y="1078"/>
                  </a:cubicBezTo>
                  <a:cubicBezTo>
                    <a:pt x="775" y="1072"/>
                    <a:pt x="717" y="1101"/>
                    <a:pt x="704" y="1086"/>
                  </a:cubicBezTo>
                  <a:cubicBezTo>
                    <a:pt x="701" y="1080"/>
                    <a:pt x="714" y="1080"/>
                    <a:pt x="714" y="1075"/>
                  </a:cubicBezTo>
                  <a:cubicBezTo>
                    <a:pt x="717" y="1067"/>
                    <a:pt x="696" y="1083"/>
                    <a:pt x="688" y="1080"/>
                  </a:cubicBezTo>
                  <a:cubicBezTo>
                    <a:pt x="648" y="1078"/>
                    <a:pt x="635" y="1056"/>
                    <a:pt x="598" y="1070"/>
                  </a:cubicBezTo>
                  <a:cubicBezTo>
                    <a:pt x="593" y="1072"/>
                    <a:pt x="609" y="1083"/>
                    <a:pt x="609" y="1091"/>
                  </a:cubicBezTo>
                  <a:cubicBezTo>
                    <a:pt x="606" y="1104"/>
                    <a:pt x="558" y="1115"/>
                    <a:pt x="558" y="1115"/>
                  </a:cubicBezTo>
                  <a:cubicBezTo>
                    <a:pt x="548" y="1115"/>
                    <a:pt x="542" y="1099"/>
                    <a:pt x="532" y="1101"/>
                  </a:cubicBezTo>
                  <a:cubicBezTo>
                    <a:pt x="513" y="1109"/>
                    <a:pt x="505" y="1133"/>
                    <a:pt x="489" y="1144"/>
                  </a:cubicBezTo>
                  <a:cubicBezTo>
                    <a:pt x="434" y="1173"/>
                    <a:pt x="468" y="1094"/>
                    <a:pt x="418" y="1101"/>
                  </a:cubicBezTo>
                  <a:cubicBezTo>
                    <a:pt x="402" y="1104"/>
                    <a:pt x="431" y="1133"/>
                    <a:pt x="426" y="1146"/>
                  </a:cubicBezTo>
                  <a:cubicBezTo>
                    <a:pt x="418" y="1157"/>
                    <a:pt x="399" y="1157"/>
                    <a:pt x="386" y="1165"/>
                  </a:cubicBezTo>
                  <a:cubicBezTo>
                    <a:pt x="378" y="1170"/>
                    <a:pt x="373" y="1186"/>
                    <a:pt x="362" y="1189"/>
                  </a:cubicBezTo>
                  <a:cubicBezTo>
                    <a:pt x="357" y="1189"/>
                    <a:pt x="360" y="1178"/>
                    <a:pt x="354" y="1176"/>
                  </a:cubicBezTo>
                  <a:cubicBezTo>
                    <a:pt x="349" y="1170"/>
                    <a:pt x="341" y="1165"/>
                    <a:pt x="333" y="1168"/>
                  </a:cubicBezTo>
                  <a:cubicBezTo>
                    <a:pt x="328" y="1173"/>
                    <a:pt x="333" y="1189"/>
                    <a:pt x="325" y="1191"/>
                  </a:cubicBezTo>
                  <a:cubicBezTo>
                    <a:pt x="299" y="1194"/>
                    <a:pt x="251" y="1162"/>
                    <a:pt x="235" y="1165"/>
                  </a:cubicBezTo>
                  <a:cubicBezTo>
                    <a:pt x="214" y="1168"/>
                    <a:pt x="198" y="1184"/>
                    <a:pt x="180" y="1186"/>
                  </a:cubicBezTo>
                  <a:cubicBezTo>
                    <a:pt x="127" y="1191"/>
                    <a:pt x="209" y="1149"/>
                    <a:pt x="167" y="1157"/>
                  </a:cubicBezTo>
                  <a:cubicBezTo>
                    <a:pt x="151" y="1162"/>
                    <a:pt x="87" y="1170"/>
                    <a:pt x="82" y="1165"/>
                  </a:cubicBezTo>
                  <a:cubicBezTo>
                    <a:pt x="71" y="1149"/>
                    <a:pt x="172" y="1120"/>
                    <a:pt x="182" y="1096"/>
                  </a:cubicBezTo>
                  <a:cubicBezTo>
                    <a:pt x="185" y="1091"/>
                    <a:pt x="174" y="1091"/>
                    <a:pt x="169" y="1088"/>
                  </a:cubicBezTo>
                  <a:cubicBezTo>
                    <a:pt x="167" y="1083"/>
                    <a:pt x="106" y="1096"/>
                    <a:pt x="29" y="1088"/>
                  </a:cubicBezTo>
                  <a:cubicBezTo>
                    <a:pt x="26" y="1088"/>
                    <a:pt x="34" y="1086"/>
                    <a:pt x="69" y="1075"/>
                  </a:cubicBezTo>
                  <a:cubicBezTo>
                    <a:pt x="74" y="1075"/>
                    <a:pt x="79" y="1072"/>
                    <a:pt x="79" y="1067"/>
                  </a:cubicBezTo>
                  <a:cubicBezTo>
                    <a:pt x="79" y="1064"/>
                    <a:pt x="71" y="1062"/>
                    <a:pt x="74" y="1059"/>
                  </a:cubicBezTo>
                  <a:cubicBezTo>
                    <a:pt x="98" y="1038"/>
                    <a:pt x="87" y="1072"/>
                    <a:pt x="119" y="1059"/>
                  </a:cubicBezTo>
                  <a:cubicBezTo>
                    <a:pt x="135" y="1054"/>
                    <a:pt x="180" y="1051"/>
                    <a:pt x="169" y="1038"/>
                  </a:cubicBezTo>
                  <a:cubicBezTo>
                    <a:pt x="167" y="1035"/>
                    <a:pt x="47" y="1051"/>
                    <a:pt x="42" y="1051"/>
                  </a:cubicBezTo>
                  <a:cubicBezTo>
                    <a:pt x="18" y="1046"/>
                    <a:pt x="0" y="1009"/>
                    <a:pt x="2" y="982"/>
                  </a:cubicBezTo>
                  <a:cubicBezTo>
                    <a:pt x="5" y="972"/>
                    <a:pt x="26" y="993"/>
                    <a:pt x="34" y="988"/>
                  </a:cubicBezTo>
                  <a:cubicBezTo>
                    <a:pt x="42" y="982"/>
                    <a:pt x="29" y="974"/>
                    <a:pt x="29" y="966"/>
                  </a:cubicBezTo>
                  <a:cubicBezTo>
                    <a:pt x="34" y="943"/>
                    <a:pt x="76" y="956"/>
                    <a:pt x="100" y="951"/>
                  </a:cubicBezTo>
                  <a:cubicBezTo>
                    <a:pt x="119" y="948"/>
                    <a:pt x="143" y="951"/>
                    <a:pt x="156" y="937"/>
                  </a:cubicBezTo>
                  <a:cubicBezTo>
                    <a:pt x="167" y="929"/>
                    <a:pt x="129" y="911"/>
                    <a:pt x="116" y="919"/>
                  </a:cubicBezTo>
                  <a:cubicBezTo>
                    <a:pt x="114" y="924"/>
                    <a:pt x="122" y="935"/>
                    <a:pt x="116" y="937"/>
                  </a:cubicBezTo>
                  <a:cubicBezTo>
                    <a:pt x="114" y="940"/>
                    <a:pt x="34" y="900"/>
                    <a:pt x="18" y="879"/>
                  </a:cubicBezTo>
                  <a:cubicBezTo>
                    <a:pt x="16" y="874"/>
                    <a:pt x="34" y="887"/>
                    <a:pt x="39" y="884"/>
                  </a:cubicBezTo>
                  <a:cubicBezTo>
                    <a:pt x="45" y="882"/>
                    <a:pt x="39" y="871"/>
                    <a:pt x="45" y="869"/>
                  </a:cubicBezTo>
                  <a:cubicBezTo>
                    <a:pt x="58" y="861"/>
                    <a:pt x="95" y="863"/>
                    <a:pt x="114" y="866"/>
                  </a:cubicBezTo>
                  <a:cubicBezTo>
                    <a:pt x="137" y="866"/>
                    <a:pt x="153" y="890"/>
                    <a:pt x="174" y="900"/>
                  </a:cubicBezTo>
                  <a:cubicBezTo>
                    <a:pt x="196" y="911"/>
                    <a:pt x="135" y="858"/>
                    <a:pt x="145" y="837"/>
                  </a:cubicBezTo>
                  <a:cubicBezTo>
                    <a:pt x="153" y="818"/>
                    <a:pt x="185" y="831"/>
                    <a:pt x="204" y="824"/>
                  </a:cubicBezTo>
                  <a:cubicBezTo>
                    <a:pt x="214" y="818"/>
                    <a:pt x="214" y="802"/>
                    <a:pt x="225" y="800"/>
                  </a:cubicBezTo>
                  <a:cubicBezTo>
                    <a:pt x="227" y="800"/>
                    <a:pt x="397" y="829"/>
                    <a:pt x="415" y="818"/>
                  </a:cubicBezTo>
                  <a:cubicBezTo>
                    <a:pt x="429" y="810"/>
                    <a:pt x="381" y="813"/>
                    <a:pt x="373" y="800"/>
                  </a:cubicBezTo>
                  <a:cubicBezTo>
                    <a:pt x="370" y="792"/>
                    <a:pt x="381" y="779"/>
                    <a:pt x="378" y="771"/>
                  </a:cubicBezTo>
                  <a:cubicBezTo>
                    <a:pt x="376" y="765"/>
                    <a:pt x="323" y="818"/>
                    <a:pt x="296" y="816"/>
                  </a:cubicBezTo>
                  <a:cubicBezTo>
                    <a:pt x="291" y="813"/>
                    <a:pt x="312" y="800"/>
                    <a:pt x="304" y="797"/>
                  </a:cubicBezTo>
                  <a:cubicBezTo>
                    <a:pt x="296" y="794"/>
                    <a:pt x="286" y="805"/>
                    <a:pt x="275" y="802"/>
                  </a:cubicBezTo>
                  <a:cubicBezTo>
                    <a:pt x="264" y="800"/>
                    <a:pt x="257" y="792"/>
                    <a:pt x="251" y="784"/>
                  </a:cubicBezTo>
                  <a:cubicBezTo>
                    <a:pt x="249" y="779"/>
                    <a:pt x="254" y="773"/>
                    <a:pt x="251" y="771"/>
                  </a:cubicBezTo>
                  <a:cubicBezTo>
                    <a:pt x="251" y="771"/>
                    <a:pt x="174" y="786"/>
                    <a:pt x="164" y="781"/>
                  </a:cubicBezTo>
                  <a:cubicBezTo>
                    <a:pt x="156" y="779"/>
                    <a:pt x="182" y="781"/>
                    <a:pt x="190" y="779"/>
                  </a:cubicBezTo>
                  <a:cubicBezTo>
                    <a:pt x="212" y="768"/>
                    <a:pt x="227" y="755"/>
                    <a:pt x="249" y="747"/>
                  </a:cubicBezTo>
                  <a:cubicBezTo>
                    <a:pt x="254" y="741"/>
                    <a:pt x="264" y="749"/>
                    <a:pt x="270" y="747"/>
                  </a:cubicBezTo>
                  <a:cubicBezTo>
                    <a:pt x="280" y="736"/>
                    <a:pt x="283" y="718"/>
                    <a:pt x="296" y="704"/>
                  </a:cubicBezTo>
                  <a:cubicBezTo>
                    <a:pt x="302" y="699"/>
                    <a:pt x="309" y="696"/>
                    <a:pt x="317" y="694"/>
                  </a:cubicBezTo>
                  <a:cubicBezTo>
                    <a:pt x="323" y="689"/>
                    <a:pt x="299" y="694"/>
                    <a:pt x="294" y="686"/>
                  </a:cubicBezTo>
                  <a:cubicBezTo>
                    <a:pt x="283" y="673"/>
                    <a:pt x="317" y="662"/>
                    <a:pt x="328" y="651"/>
                  </a:cubicBezTo>
                  <a:cubicBezTo>
                    <a:pt x="336" y="641"/>
                    <a:pt x="341" y="628"/>
                    <a:pt x="354" y="625"/>
                  </a:cubicBezTo>
                  <a:cubicBezTo>
                    <a:pt x="362" y="622"/>
                    <a:pt x="365" y="644"/>
                    <a:pt x="373" y="641"/>
                  </a:cubicBezTo>
                  <a:cubicBezTo>
                    <a:pt x="394" y="641"/>
                    <a:pt x="415" y="633"/>
                    <a:pt x="434" y="622"/>
                  </a:cubicBezTo>
                  <a:cubicBezTo>
                    <a:pt x="439" y="620"/>
                    <a:pt x="413" y="625"/>
                    <a:pt x="413" y="617"/>
                  </a:cubicBezTo>
                  <a:cubicBezTo>
                    <a:pt x="413" y="609"/>
                    <a:pt x="431" y="612"/>
                    <a:pt x="431" y="604"/>
                  </a:cubicBezTo>
                  <a:cubicBezTo>
                    <a:pt x="429" y="596"/>
                    <a:pt x="376" y="606"/>
                    <a:pt x="317" y="591"/>
                  </a:cubicBezTo>
                  <a:cubicBezTo>
                    <a:pt x="262" y="575"/>
                    <a:pt x="317" y="577"/>
                    <a:pt x="304" y="532"/>
                  </a:cubicBezTo>
                  <a:cubicBezTo>
                    <a:pt x="291" y="485"/>
                    <a:pt x="217" y="519"/>
                    <a:pt x="196" y="487"/>
                  </a:cubicBezTo>
                  <a:cubicBezTo>
                    <a:pt x="137" y="411"/>
                    <a:pt x="246" y="442"/>
                    <a:pt x="249" y="442"/>
                  </a:cubicBezTo>
                  <a:cubicBezTo>
                    <a:pt x="251" y="440"/>
                    <a:pt x="238" y="432"/>
                    <a:pt x="241" y="429"/>
                  </a:cubicBezTo>
                  <a:cubicBezTo>
                    <a:pt x="251" y="411"/>
                    <a:pt x="264" y="392"/>
                    <a:pt x="286" y="387"/>
                  </a:cubicBezTo>
                  <a:cubicBezTo>
                    <a:pt x="304" y="381"/>
                    <a:pt x="325" y="397"/>
                    <a:pt x="347" y="397"/>
                  </a:cubicBezTo>
                  <a:cubicBezTo>
                    <a:pt x="352" y="397"/>
                    <a:pt x="357" y="395"/>
                    <a:pt x="360" y="389"/>
                  </a:cubicBezTo>
                  <a:cubicBezTo>
                    <a:pt x="394" y="307"/>
                    <a:pt x="296" y="368"/>
                    <a:pt x="291" y="344"/>
                  </a:cubicBezTo>
                  <a:cubicBezTo>
                    <a:pt x="286" y="334"/>
                    <a:pt x="315" y="344"/>
                    <a:pt x="323" y="336"/>
                  </a:cubicBezTo>
                  <a:cubicBezTo>
                    <a:pt x="339" y="326"/>
                    <a:pt x="312" y="299"/>
                    <a:pt x="309" y="297"/>
                  </a:cubicBezTo>
                  <a:cubicBezTo>
                    <a:pt x="309" y="278"/>
                    <a:pt x="333" y="254"/>
                    <a:pt x="320" y="238"/>
                  </a:cubicBezTo>
                  <a:cubicBezTo>
                    <a:pt x="309" y="228"/>
                    <a:pt x="288" y="268"/>
                    <a:pt x="278" y="257"/>
                  </a:cubicBezTo>
                  <a:cubicBezTo>
                    <a:pt x="267" y="246"/>
                    <a:pt x="294" y="233"/>
                    <a:pt x="299" y="220"/>
                  </a:cubicBezTo>
                  <a:cubicBezTo>
                    <a:pt x="302" y="209"/>
                    <a:pt x="275" y="212"/>
                    <a:pt x="299" y="207"/>
                  </a:cubicBezTo>
                  <a:cubicBezTo>
                    <a:pt x="323" y="201"/>
                    <a:pt x="447" y="201"/>
                    <a:pt x="460" y="236"/>
                  </a:cubicBezTo>
                  <a:cubicBezTo>
                    <a:pt x="468" y="254"/>
                    <a:pt x="458" y="283"/>
                    <a:pt x="474" y="289"/>
                  </a:cubicBezTo>
                  <a:cubicBezTo>
                    <a:pt x="489" y="294"/>
                    <a:pt x="489" y="262"/>
                    <a:pt x="503" y="254"/>
                  </a:cubicBezTo>
                  <a:cubicBezTo>
                    <a:pt x="527" y="241"/>
                    <a:pt x="595" y="321"/>
                    <a:pt x="598" y="313"/>
                  </a:cubicBezTo>
                  <a:cubicBezTo>
                    <a:pt x="606" y="294"/>
                    <a:pt x="579" y="273"/>
                    <a:pt x="582" y="252"/>
                  </a:cubicBezTo>
                  <a:cubicBezTo>
                    <a:pt x="587" y="228"/>
                    <a:pt x="667" y="236"/>
                    <a:pt x="667" y="233"/>
                  </a:cubicBezTo>
                  <a:cubicBezTo>
                    <a:pt x="688" y="225"/>
                    <a:pt x="704" y="209"/>
                    <a:pt x="717" y="193"/>
                  </a:cubicBezTo>
                  <a:cubicBezTo>
                    <a:pt x="725" y="183"/>
                    <a:pt x="677" y="193"/>
                    <a:pt x="677" y="188"/>
                  </a:cubicBezTo>
                  <a:cubicBezTo>
                    <a:pt x="669" y="159"/>
                    <a:pt x="677" y="199"/>
                    <a:pt x="643" y="196"/>
                  </a:cubicBezTo>
                  <a:cubicBezTo>
                    <a:pt x="638" y="196"/>
                    <a:pt x="646" y="186"/>
                    <a:pt x="646" y="180"/>
                  </a:cubicBezTo>
                  <a:cubicBezTo>
                    <a:pt x="646" y="178"/>
                    <a:pt x="646" y="172"/>
                    <a:pt x="643" y="172"/>
                  </a:cubicBezTo>
                  <a:cubicBezTo>
                    <a:pt x="632" y="167"/>
                    <a:pt x="579" y="164"/>
                    <a:pt x="587" y="133"/>
                  </a:cubicBezTo>
                  <a:cubicBezTo>
                    <a:pt x="603" y="80"/>
                    <a:pt x="656" y="138"/>
                    <a:pt x="672" y="133"/>
                  </a:cubicBezTo>
                  <a:cubicBezTo>
                    <a:pt x="683" y="127"/>
                    <a:pt x="640" y="111"/>
                    <a:pt x="648" y="101"/>
                  </a:cubicBezTo>
                  <a:cubicBezTo>
                    <a:pt x="659" y="90"/>
                    <a:pt x="680" y="111"/>
                    <a:pt x="693" y="109"/>
                  </a:cubicBezTo>
                  <a:cubicBezTo>
                    <a:pt x="707" y="106"/>
                    <a:pt x="683" y="88"/>
                    <a:pt x="675" y="80"/>
                  </a:cubicBezTo>
                  <a:cubicBezTo>
                    <a:pt x="669" y="74"/>
                    <a:pt x="693" y="74"/>
                    <a:pt x="696" y="66"/>
                  </a:cubicBezTo>
                  <a:cubicBezTo>
                    <a:pt x="707" y="21"/>
                    <a:pt x="593" y="66"/>
                    <a:pt x="730" y="3"/>
                  </a:cubicBezTo>
                  <a:cubicBezTo>
                    <a:pt x="738" y="0"/>
                    <a:pt x="749" y="8"/>
                    <a:pt x="759" y="11"/>
                  </a:cubicBezTo>
                  <a:cubicBezTo>
                    <a:pt x="797" y="21"/>
                    <a:pt x="839" y="19"/>
                    <a:pt x="871" y="40"/>
                  </a:cubicBezTo>
                  <a:cubicBezTo>
                    <a:pt x="889" y="53"/>
                    <a:pt x="823" y="80"/>
                    <a:pt x="834" y="98"/>
                  </a:cubicBezTo>
                  <a:cubicBezTo>
                    <a:pt x="844" y="109"/>
                    <a:pt x="865" y="90"/>
                    <a:pt x="879" y="77"/>
                  </a:cubicBezTo>
                  <a:cubicBezTo>
                    <a:pt x="884" y="72"/>
                    <a:pt x="871" y="48"/>
                    <a:pt x="881" y="48"/>
                  </a:cubicBezTo>
                  <a:cubicBezTo>
                    <a:pt x="897" y="53"/>
                    <a:pt x="908" y="74"/>
                    <a:pt x="918" y="88"/>
                  </a:cubicBezTo>
                  <a:lnTo>
                    <a:pt x="918" y="88"/>
                  </a:lnTo>
                  <a:cubicBezTo>
                    <a:pt x="860" y="88"/>
                    <a:pt x="876" y="154"/>
                    <a:pt x="834" y="180"/>
                  </a:cubicBezTo>
                  <a:cubicBezTo>
                    <a:pt x="826" y="186"/>
                    <a:pt x="757" y="164"/>
                    <a:pt x="762" y="180"/>
                  </a:cubicBezTo>
                  <a:cubicBezTo>
                    <a:pt x="765" y="196"/>
                    <a:pt x="799" y="204"/>
                    <a:pt x="794" y="220"/>
                  </a:cubicBezTo>
                  <a:cubicBezTo>
                    <a:pt x="794" y="220"/>
                    <a:pt x="691" y="246"/>
                    <a:pt x="688" y="246"/>
                  </a:cubicBezTo>
                  <a:cubicBezTo>
                    <a:pt x="677" y="260"/>
                    <a:pt x="781" y="397"/>
                    <a:pt x="820" y="395"/>
                  </a:cubicBezTo>
                  <a:cubicBezTo>
                    <a:pt x="942" y="384"/>
                    <a:pt x="797" y="331"/>
                    <a:pt x="910" y="315"/>
                  </a:cubicBezTo>
                  <a:cubicBezTo>
                    <a:pt x="940" y="310"/>
                    <a:pt x="926" y="373"/>
                    <a:pt x="940" y="400"/>
                  </a:cubicBezTo>
                  <a:cubicBezTo>
                    <a:pt x="945" y="411"/>
                    <a:pt x="971" y="405"/>
                    <a:pt x="969" y="424"/>
                  </a:cubicBezTo>
                  <a:cubicBezTo>
                    <a:pt x="963" y="437"/>
                    <a:pt x="945" y="461"/>
                    <a:pt x="958" y="463"/>
                  </a:cubicBezTo>
                  <a:cubicBezTo>
                    <a:pt x="1048" y="495"/>
                    <a:pt x="992" y="434"/>
                    <a:pt x="1032" y="458"/>
                  </a:cubicBezTo>
                  <a:lnTo>
                    <a:pt x="1043" y="471"/>
                  </a:lnTo>
                  <a:lnTo>
                    <a:pt x="1035" y="463"/>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4" name="Iraq"/>
            <p:cNvSpPr>
              <a:spLocks/>
            </p:cNvSpPr>
            <p:nvPr/>
          </p:nvSpPr>
          <p:spPr bwMode="auto">
            <a:xfrm>
              <a:off x="7044784" y="5116863"/>
              <a:ext cx="911225" cy="917575"/>
            </a:xfrm>
            <a:custGeom>
              <a:avLst/>
              <a:gdLst>
                <a:gd name="T0" fmla="*/ 1085 w 2525"/>
                <a:gd name="T1" fmla="*/ 22 h 2544"/>
                <a:gd name="T2" fmla="*/ 1141 w 2525"/>
                <a:gd name="T3" fmla="*/ 101 h 2544"/>
                <a:gd name="T4" fmla="*/ 1228 w 2525"/>
                <a:gd name="T5" fmla="*/ 167 h 2544"/>
                <a:gd name="T6" fmla="*/ 1302 w 2525"/>
                <a:gd name="T7" fmla="*/ 175 h 2544"/>
                <a:gd name="T8" fmla="*/ 1422 w 2525"/>
                <a:gd name="T9" fmla="*/ 268 h 2544"/>
                <a:gd name="T10" fmla="*/ 1662 w 2525"/>
                <a:gd name="T11" fmla="*/ 220 h 2544"/>
                <a:gd name="T12" fmla="*/ 1713 w 2525"/>
                <a:gd name="T13" fmla="*/ 469 h 2544"/>
                <a:gd name="T14" fmla="*/ 1668 w 2525"/>
                <a:gd name="T15" fmla="*/ 567 h 2544"/>
                <a:gd name="T16" fmla="*/ 1652 w 2525"/>
                <a:gd name="T17" fmla="*/ 601 h 2544"/>
                <a:gd name="T18" fmla="*/ 1639 w 2525"/>
                <a:gd name="T19" fmla="*/ 654 h 2544"/>
                <a:gd name="T20" fmla="*/ 1625 w 2525"/>
                <a:gd name="T21" fmla="*/ 720 h 2544"/>
                <a:gd name="T22" fmla="*/ 1623 w 2525"/>
                <a:gd name="T23" fmla="*/ 773 h 2544"/>
                <a:gd name="T24" fmla="*/ 1684 w 2525"/>
                <a:gd name="T25" fmla="*/ 879 h 2544"/>
                <a:gd name="T26" fmla="*/ 1731 w 2525"/>
                <a:gd name="T27" fmla="*/ 937 h 2544"/>
                <a:gd name="T28" fmla="*/ 1856 w 2525"/>
                <a:gd name="T29" fmla="*/ 967 h 2544"/>
                <a:gd name="T30" fmla="*/ 1864 w 2525"/>
                <a:gd name="T31" fmla="*/ 1014 h 2544"/>
                <a:gd name="T32" fmla="*/ 1996 w 2525"/>
                <a:gd name="T33" fmla="*/ 1067 h 2544"/>
                <a:gd name="T34" fmla="*/ 1999 w 2525"/>
                <a:gd name="T35" fmla="*/ 1152 h 2544"/>
                <a:gd name="T36" fmla="*/ 2343 w 2525"/>
                <a:gd name="T37" fmla="*/ 1165 h 2544"/>
                <a:gd name="T38" fmla="*/ 2480 w 2525"/>
                <a:gd name="T39" fmla="*/ 1205 h 2544"/>
                <a:gd name="T40" fmla="*/ 2525 w 2525"/>
                <a:gd name="T41" fmla="*/ 2383 h 2544"/>
                <a:gd name="T42" fmla="*/ 2123 w 2525"/>
                <a:gd name="T43" fmla="*/ 2539 h 2544"/>
                <a:gd name="T44" fmla="*/ 1384 w 2525"/>
                <a:gd name="T45" fmla="*/ 2341 h 2544"/>
                <a:gd name="T46" fmla="*/ 1109 w 2525"/>
                <a:gd name="T47" fmla="*/ 2280 h 2544"/>
                <a:gd name="T48" fmla="*/ 953 w 2525"/>
                <a:gd name="T49" fmla="*/ 2280 h 2544"/>
                <a:gd name="T50" fmla="*/ 257 w 2525"/>
                <a:gd name="T51" fmla="*/ 2293 h 2544"/>
                <a:gd name="T52" fmla="*/ 267 w 2525"/>
                <a:gd name="T53" fmla="*/ 2256 h 2544"/>
                <a:gd name="T54" fmla="*/ 151 w 2525"/>
                <a:gd name="T55" fmla="*/ 2211 h 2544"/>
                <a:gd name="T56" fmla="*/ 3 w 2525"/>
                <a:gd name="T57" fmla="*/ 1946 h 2544"/>
                <a:gd name="T58" fmla="*/ 0 w 2525"/>
                <a:gd name="T59" fmla="*/ 1949 h 2544"/>
                <a:gd name="T60" fmla="*/ 490 w 2525"/>
                <a:gd name="T61" fmla="*/ 1202 h 2544"/>
                <a:gd name="T62" fmla="*/ 397 w 2525"/>
                <a:gd name="T63" fmla="*/ 845 h 2544"/>
                <a:gd name="T64" fmla="*/ 416 w 2525"/>
                <a:gd name="T65" fmla="*/ 546 h 2544"/>
                <a:gd name="T66" fmla="*/ 490 w 2525"/>
                <a:gd name="T67" fmla="*/ 315 h 2544"/>
                <a:gd name="T68" fmla="*/ 535 w 2525"/>
                <a:gd name="T69" fmla="*/ 265 h 2544"/>
                <a:gd name="T70" fmla="*/ 606 w 2525"/>
                <a:gd name="T71" fmla="*/ 180 h 2544"/>
                <a:gd name="T72" fmla="*/ 855 w 2525"/>
                <a:gd name="T73" fmla="*/ 93 h 2544"/>
                <a:gd name="T74" fmla="*/ 974 w 2525"/>
                <a:gd name="T75" fmla="*/ 125 h 2544"/>
                <a:gd name="T76" fmla="*/ 1085 w 2525"/>
                <a:gd name="T77"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5" h="2544">
                  <a:moveTo>
                    <a:pt x="1085" y="0"/>
                  </a:moveTo>
                  <a:cubicBezTo>
                    <a:pt x="1083" y="8"/>
                    <a:pt x="1080" y="16"/>
                    <a:pt x="1085" y="22"/>
                  </a:cubicBezTo>
                  <a:cubicBezTo>
                    <a:pt x="1099" y="29"/>
                    <a:pt x="1122" y="16"/>
                    <a:pt x="1136" y="27"/>
                  </a:cubicBezTo>
                  <a:cubicBezTo>
                    <a:pt x="1178" y="61"/>
                    <a:pt x="1138" y="69"/>
                    <a:pt x="1141" y="101"/>
                  </a:cubicBezTo>
                  <a:cubicBezTo>
                    <a:pt x="1146" y="122"/>
                    <a:pt x="1204" y="80"/>
                    <a:pt x="1220" y="119"/>
                  </a:cubicBezTo>
                  <a:cubicBezTo>
                    <a:pt x="1228" y="133"/>
                    <a:pt x="1218" y="154"/>
                    <a:pt x="1228" y="167"/>
                  </a:cubicBezTo>
                  <a:cubicBezTo>
                    <a:pt x="1236" y="180"/>
                    <a:pt x="1252" y="191"/>
                    <a:pt x="1268" y="191"/>
                  </a:cubicBezTo>
                  <a:cubicBezTo>
                    <a:pt x="1281" y="194"/>
                    <a:pt x="1289" y="170"/>
                    <a:pt x="1302" y="175"/>
                  </a:cubicBezTo>
                  <a:cubicBezTo>
                    <a:pt x="1345" y="191"/>
                    <a:pt x="1363" y="265"/>
                    <a:pt x="1382" y="294"/>
                  </a:cubicBezTo>
                  <a:cubicBezTo>
                    <a:pt x="1390" y="307"/>
                    <a:pt x="1406" y="273"/>
                    <a:pt x="1422" y="268"/>
                  </a:cubicBezTo>
                  <a:cubicBezTo>
                    <a:pt x="1496" y="236"/>
                    <a:pt x="1453" y="331"/>
                    <a:pt x="1588" y="252"/>
                  </a:cubicBezTo>
                  <a:cubicBezTo>
                    <a:pt x="1596" y="249"/>
                    <a:pt x="1657" y="196"/>
                    <a:pt x="1662" y="220"/>
                  </a:cubicBezTo>
                  <a:cubicBezTo>
                    <a:pt x="1673" y="262"/>
                    <a:pt x="1604" y="276"/>
                    <a:pt x="1596" y="302"/>
                  </a:cubicBezTo>
                  <a:cubicBezTo>
                    <a:pt x="1580" y="371"/>
                    <a:pt x="1729" y="408"/>
                    <a:pt x="1713" y="469"/>
                  </a:cubicBezTo>
                  <a:cubicBezTo>
                    <a:pt x="1702" y="514"/>
                    <a:pt x="1654" y="490"/>
                    <a:pt x="1657" y="506"/>
                  </a:cubicBezTo>
                  <a:cubicBezTo>
                    <a:pt x="1657" y="527"/>
                    <a:pt x="1670" y="546"/>
                    <a:pt x="1668" y="567"/>
                  </a:cubicBezTo>
                  <a:cubicBezTo>
                    <a:pt x="1665" y="575"/>
                    <a:pt x="1647" y="572"/>
                    <a:pt x="1641" y="580"/>
                  </a:cubicBezTo>
                  <a:cubicBezTo>
                    <a:pt x="1639" y="588"/>
                    <a:pt x="1652" y="593"/>
                    <a:pt x="1652" y="601"/>
                  </a:cubicBezTo>
                  <a:cubicBezTo>
                    <a:pt x="1652" y="609"/>
                    <a:pt x="1641" y="612"/>
                    <a:pt x="1639" y="620"/>
                  </a:cubicBezTo>
                  <a:cubicBezTo>
                    <a:pt x="1636" y="630"/>
                    <a:pt x="1633" y="644"/>
                    <a:pt x="1639" y="654"/>
                  </a:cubicBezTo>
                  <a:cubicBezTo>
                    <a:pt x="1644" y="662"/>
                    <a:pt x="1707" y="670"/>
                    <a:pt x="1681" y="702"/>
                  </a:cubicBezTo>
                  <a:cubicBezTo>
                    <a:pt x="1668" y="718"/>
                    <a:pt x="1620" y="702"/>
                    <a:pt x="1625" y="720"/>
                  </a:cubicBezTo>
                  <a:cubicBezTo>
                    <a:pt x="1628" y="728"/>
                    <a:pt x="1636" y="736"/>
                    <a:pt x="1636" y="747"/>
                  </a:cubicBezTo>
                  <a:cubicBezTo>
                    <a:pt x="1636" y="755"/>
                    <a:pt x="1620" y="763"/>
                    <a:pt x="1623" y="773"/>
                  </a:cubicBezTo>
                  <a:cubicBezTo>
                    <a:pt x="1647" y="866"/>
                    <a:pt x="1654" y="755"/>
                    <a:pt x="1681" y="800"/>
                  </a:cubicBezTo>
                  <a:cubicBezTo>
                    <a:pt x="1694" y="824"/>
                    <a:pt x="1686" y="858"/>
                    <a:pt x="1684" y="879"/>
                  </a:cubicBezTo>
                  <a:cubicBezTo>
                    <a:pt x="1684" y="898"/>
                    <a:pt x="1670" y="916"/>
                    <a:pt x="1681" y="930"/>
                  </a:cubicBezTo>
                  <a:cubicBezTo>
                    <a:pt x="1692" y="943"/>
                    <a:pt x="1715" y="930"/>
                    <a:pt x="1731" y="937"/>
                  </a:cubicBezTo>
                  <a:lnTo>
                    <a:pt x="1824" y="1004"/>
                  </a:lnTo>
                  <a:cubicBezTo>
                    <a:pt x="1840" y="1004"/>
                    <a:pt x="1840" y="972"/>
                    <a:pt x="1856" y="967"/>
                  </a:cubicBezTo>
                  <a:cubicBezTo>
                    <a:pt x="1866" y="964"/>
                    <a:pt x="1877" y="977"/>
                    <a:pt x="1879" y="988"/>
                  </a:cubicBezTo>
                  <a:cubicBezTo>
                    <a:pt x="1882" y="998"/>
                    <a:pt x="1856" y="1009"/>
                    <a:pt x="1864" y="1014"/>
                  </a:cubicBezTo>
                  <a:cubicBezTo>
                    <a:pt x="1877" y="1020"/>
                    <a:pt x="1887" y="996"/>
                    <a:pt x="1898" y="996"/>
                  </a:cubicBezTo>
                  <a:cubicBezTo>
                    <a:pt x="1911" y="996"/>
                    <a:pt x="1993" y="1065"/>
                    <a:pt x="1996" y="1067"/>
                  </a:cubicBezTo>
                  <a:cubicBezTo>
                    <a:pt x="2012" y="1110"/>
                    <a:pt x="1917" y="1120"/>
                    <a:pt x="1999" y="1112"/>
                  </a:cubicBezTo>
                  <a:cubicBezTo>
                    <a:pt x="2007" y="1112"/>
                    <a:pt x="1985" y="1144"/>
                    <a:pt x="1999" y="1152"/>
                  </a:cubicBezTo>
                  <a:cubicBezTo>
                    <a:pt x="2015" y="1157"/>
                    <a:pt x="2062" y="1117"/>
                    <a:pt x="2086" y="1117"/>
                  </a:cubicBezTo>
                  <a:cubicBezTo>
                    <a:pt x="2139" y="1112"/>
                    <a:pt x="2322" y="1170"/>
                    <a:pt x="2343" y="1165"/>
                  </a:cubicBezTo>
                  <a:cubicBezTo>
                    <a:pt x="2364" y="1157"/>
                    <a:pt x="2377" y="1133"/>
                    <a:pt x="2398" y="1128"/>
                  </a:cubicBezTo>
                  <a:cubicBezTo>
                    <a:pt x="2417" y="1123"/>
                    <a:pt x="2470" y="1194"/>
                    <a:pt x="2480" y="1205"/>
                  </a:cubicBezTo>
                  <a:cubicBezTo>
                    <a:pt x="2494" y="1213"/>
                    <a:pt x="2510" y="1218"/>
                    <a:pt x="2525" y="1223"/>
                  </a:cubicBezTo>
                  <a:lnTo>
                    <a:pt x="2525" y="2383"/>
                  </a:lnTo>
                  <a:cubicBezTo>
                    <a:pt x="2430" y="2428"/>
                    <a:pt x="2306" y="2465"/>
                    <a:pt x="2247" y="2491"/>
                  </a:cubicBezTo>
                  <a:cubicBezTo>
                    <a:pt x="2213" y="2505"/>
                    <a:pt x="2160" y="2539"/>
                    <a:pt x="2123" y="2539"/>
                  </a:cubicBezTo>
                  <a:cubicBezTo>
                    <a:pt x="2044" y="2544"/>
                    <a:pt x="1935" y="2491"/>
                    <a:pt x="1858" y="2470"/>
                  </a:cubicBezTo>
                  <a:cubicBezTo>
                    <a:pt x="1699" y="2428"/>
                    <a:pt x="1543" y="2383"/>
                    <a:pt x="1384" y="2341"/>
                  </a:cubicBezTo>
                  <a:cubicBezTo>
                    <a:pt x="1313" y="2322"/>
                    <a:pt x="1236" y="2288"/>
                    <a:pt x="1162" y="2280"/>
                  </a:cubicBezTo>
                  <a:cubicBezTo>
                    <a:pt x="1144" y="2277"/>
                    <a:pt x="1128" y="2280"/>
                    <a:pt x="1109" y="2280"/>
                  </a:cubicBezTo>
                  <a:lnTo>
                    <a:pt x="1006" y="2280"/>
                  </a:lnTo>
                  <a:cubicBezTo>
                    <a:pt x="987" y="2280"/>
                    <a:pt x="971" y="2282"/>
                    <a:pt x="953" y="2280"/>
                  </a:cubicBezTo>
                  <a:cubicBezTo>
                    <a:pt x="839" y="2272"/>
                    <a:pt x="720" y="2213"/>
                    <a:pt x="606" y="2216"/>
                  </a:cubicBezTo>
                  <a:cubicBezTo>
                    <a:pt x="495" y="2219"/>
                    <a:pt x="368" y="2269"/>
                    <a:pt x="257" y="2293"/>
                  </a:cubicBezTo>
                  <a:lnTo>
                    <a:pt x="257" y="2293"/>
                  </a:lnTo>
                  <a:cubicBezTo>
                    <a:pt x="265" y="2280"/>
                    <a:pt x="267" y="2266"/>
                    <a:pt x="267" y="2256"/>
                  </a:cubicBezTo>
                  <a:cubicBezTo>
                    <a:pt x="262" y="2163"/>
                    <a:pt x="209" y="2272"/>
                    <a:pt x="191" y="2264"/>
                  </a:cubicBezTo>
                  <a:cubicBezTo>
                    <a:pt x="169" y="2253"/>
                    <a:pt x="156" y="2232"/>
                    <a:pt x="151" y="2211"/>
                  </a:cubicBezTo>
                  <a:cubicBezTo>
                    <a:pt x="148" y="2200"/>
                    <a:pt x="177" y="2205"/>
                    <a:pt x="177" y="2195"/>
                  </a:cubicBezTo>
                  <a:cubicBezTo>
                    <a:pt x="177" y="2182"/>
                    <a:pt x="26" y="1975"/>
                    <a:pt x="3" y="1946"/>
                  </a:cubicBezTo>
                  <a:cubicBezTo>
                    <a:pt x="3" y="1946"/>
                    <a:pt x="3" y="1949"/>
                    <a:pt x="0" y="1949"/>
                  </a:cubicBezTo>
                  <a:lnTo>
                    <a:pt x="0" y="1949"/>
                  </a:lnTo>
                  <a:cubicBezTo>
                    <a:pt x="106" y="1814"/>
                    <a:pt x="214" y="1679"/>
                    <a:pt x="320" y="1541"/>
                  </a:cubicBezTo>
                  <a:cubicBezTo>
                    <a:pt x="400" y="1443"/>
                    <a:pt x="508" y="1342"/>
                    <a:pt x="490" y="1202"/>
                  </a:cubicBezTo>
                  <a:cubicBezTo>
                    <a:pt x="482" y="1157"/>
                    <a:pt x="445" y="1115"/>
                    <a:pt x="434" y="1070"/>
                  </a:cubicBezTo>
                  <a:cubicBezTo>
                    <a:pt x="413" y="1001"/>
                    <a:pt x="439" y="900"/>
                    <a:pt x="397" y="845"/>
                  </a:cubicBezTo>
                  <a:cubicBezTo>
                    <a:pt x="352" y="784"/>
                    <a:pt x="320" y="784"/>
                    <a:pt x="307" y="691"/>
                  </a:cubicBezTo>
                  <a:cubicBezTo>
                    <a:pt x="296" y="596"/>
                    <a:pt x="371" y="607"/>
                    <a:pt x="416" y="546"/>
                  </a:cubicBezTo>
                  <a:cubicBezTo>
                    <a:pt x="426" y="532"/>
                    <a:pt x="492" y="344"/>
                    <a:pt x="492" y="331"/>
                  </a:cubicBezTo>
                  <a:cubicBezTo>
                    <a:pt x="492" y="326"/>
                    <a:pt x="490" y="321"/>
                    <a:pt x="490" y="315"/>
                  </a:cubicBezTo>
                  <a:cubicBezTo>
                    <a:pt x="495" y="310"/>
                    <a:pt x="503" y="302"/>
                    <a:pt x="508" y="294"/>
                  </a:cubicBezTo>
                  <a:cubicBezTo>
                    <a:pt x="519" y="284"/>
                    <a:pt x="529" y="278"/>
                    <a:pt x="535" y="265"/>
                  </a:cubicBezTo>
                  <a:cubicBezTo>
                    <a:pt x="540" y="252"/>
                    <a:pt x="537" y="183"/>
                    <a:pt x="553" y="180"/>
                  </a:cubicBezTo>
                  <a:cubicBezTo>
                    <a:pt x="572" y="175"/>
                    <a:pt x="590" y="188"/>
                    <a:pt x="606" y="180"/>
                  </a:cubicBezTo>
                  <a:cubicBezTo>
                    <a:pt x="622" y="172"/>
                    <a:pt x="627" y="143"/>
                    <a:pt x="646" y="135"/>
                  </a:cubicBezTo>
                  <a:cubicBezTo>
                    <a:pt x="686" y="114"/>
                    <a:pt x="818" y="141"/>
                    <a:pt x="855" y="93"/>
                  </a:cubicBezTo>
                  <a:cubicBezTo>
                    <a:pt x="895" y="43"/>
                    <a:pt x="834" y="53"/>
                    <a:pt x="895" y="35"/>
                  </a:cubicBezTo>
                  <a:cubicBezTo>
                    <a:pt x="974" y="11"/>
                    <a:pt x="929" y="93"/>
                    <a:pt x="974" y="125"/>
                  </a:cubicBezTo>
                  <a:cubicBezTo>
                    <a:pt x="993" y="135"/>
                    <a:pt x="1014" y="32"/>
                    <a:pt x="1040" y="11"/>
                  </a:cubicBezTo>
                  <a:cubicBezTo>
                    <a:pt x="1051" y="3"/>
                    <a:pt x="1077" y="6"/>
                    <a:pt x="1085"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5" name="Iran"/>
            <p:cNvSpPr>
              <a:spLocks/>
            </p:cNvSpPr>
            <p:nvPr/>
          </p:nvSpPr>
          <p:spPr bwMode="auto">
            <a:xfrm>
              <a:off x="7251159" y="4672363"/>
              <a:ext cx="704850" cy="885825"/>
            </a:xfrm>
            <a:custGeom>
              <a:avLst/>
              <a:gdLst>
                <a:gd name="T0" fmla="*/ 1262 w 1953"/>
                <a:gd name="T1" fmla="*/ 323 h 2456"/>
                <a:gd name="T2" fmla="*/ 1151 w 1953"/>
                <a:gd name="T3" fmla="*/ 301 h 2456"/>
                <a:gd name="T4" fmla="*/ 1037 w 1953"/>
                <a:gd name="T5" fmla="*/ 267 h 2456"/>
                <a:gd name="T6" fmla="*/ 995 w 1953"/>
                <a:gd name="T7" fmla="*/ 124 h 2456"/>
                <a:gd name="T8" fmla="*/ 1019 w 1953"/>
                <a:gd name="T9" fmla="*/ 42 h 2456"/>
                <a:gd name="T10" fmla="*/ 895 w 1953"/>
                <a:gd name="T11" fmla="*/ 2 h 2456"/>
                <a:gd name="T12" fmla="*/ 754 w 1953"/>
                <a:gd name="T13" fmla="*/ 251 h 2456"/>
                <a:gd name="T14" fmla="*/ 715 w 1953"/>
                <a:gd name="T15" fmla="*/ 336 h 2456"/>
                <a:gd name="T16" fmla="*/ 635 w 1953"/>
                <a:gd name="T17" fmla="*/ 474 h 2456"/>
                <a:gd name="T18" fmla="*/ 405 w 1953"/>
                <a:gd name="T19" fmla="*/ 566 h 2456"/>
                <a:gd name="T20" fmla="*/ 315 w 1953"/>
                <a:gd name="T21" fmla="*/ 529 h 2456"/>
                <a:gd name="T22" fmla="*/ 227 w 1953"/>
                <a:gd name="T23" fmla="*/ 489 h 2456"/>
                <a:gd name="T24" fmla="*/ 151 w 1953"/>
                <a:gd name="T25" fmla="*/ 426 h 2456"/>
                <a:gd name="T26" fmla="*/ 159 w 1953"/>
                <a:gd name="T27" fmla="*/ 439 h 2456"/>
                <a:gd name="T28" fmla="*/ 16 w 1953"/>
                <a:gd name="T29" fmla="*/ 619 h 2456"/>
                <a:gd name="T30" fmla="*/ 100 w 1953"/>
                <a:gd name="T31" fmla="*/ 725 h 2456"/>
                <a:gd name="T32" fmla="*/ 212 w 1953"/>
                <a:gd name="T33" fmla="*/ 889 h 2456"/>
                <a:gd name="T34" fmla="*/ 272 w 1953"/>
                <a:gd name="T35" fmla="*/ 945 h 2456"/>
                <a:gd name="T36" fmla="*/ 302 w 1953"/>
                <a:gd name="T37" fmla="*/ 1059 h 2456"/>
                <a:gd name="T38" fmla="*/ 426 w 1953"/>
                <a:gd name="T39" fmla="*/ 1170 h 2456"/>
                <a:gd name="T40" fmla="*/ 513 w 1953"/>
                <a:gd name="T41" fmla="*/ 1233 h 2456"/>
                <a:gd name="T42" fmla="*/ 564 w 1953"/>
                <a:gd name="T43" fmla="*/ 1260 h 2456"/>
                <a:gd name="T44" fmla="*/ 648 w 1953"/>
                <a:gd name="T45" fmla="*/ 1352 h 2456"/>
                <a:gd name="T46" fmla="*/ 696 w 1953"/>
                <a:gd name="T47" fmla="*/ 1424 h 2456"/>
                <a:gd name="T48" fmla="*/ 810 w 1953"/>
                <a:gd name="T49" fmla="*/ 1527 h 2456"/>
                <a:gd name="T50" fmla="*/ 1016 w 1953"/>
                <a:gd name="T51" fmla="*/ 1485 h 2456"/>
                <a:gd name="T52" fmla="*/ 1024 w 1953"/>
                <a:gd name="T53" fmla="*/ 1535 h 2456"/>
                <a:gd name="T54" fmla="*/ 1085 w 1953"/>
                <a:gd name="T55" fmla="*/ 1739 h 2456"/>
                <a:gd name="T56" fmla="*/ 1069 w 1953"/>
                <a:gd name="T57" fmla="*/ 1813 h 2456"/>
                <a:gd name="T58" fmla="*/ 1067 w 1953"/>
                <a:gd name="T59" fmla="*/ 1853 h 2456"/>
                <a:gd name="T60" fmla="*/ 1109 w 1953"/>
                <a:gd name="T61" fmla="*/ 1935 h 2456"/>
                <a:gd name="T62" fmla="*/ 1064 w 1953"/>
                <a:gd name="T63" fmla="*/ 1980 h 2456"/>
                <a:gd name="T64" fmla="*/ 1109 w 1953"/>
                <a:gd name="T65" fmla="*/ 2033 h 2456"/>
                <a:gd name="T66" fmla="*/ 1109 w 1953"/>
                <a:gd name="T67" fmla="*/ 2163 h 2456"/>
                <a:gd name="T68" fmla="*/ 1252 w 1953"/>
                <a:gd name="T69" fmla="*/ 2237 h 2456"/>
                <a:gd name="T70" fmla="*/ 1307 w 1953"/>
                <a:gd name="T71" fmla="*/ 2221 h 2456"/>
                <a:gd name="T72" fmla="*/ 1326 w 1953"/>
                <a:gd name="T73" fmla="*/ 2229 h 2456"/>
                <a:gd name="T74" fmla="*/ 1427 w 1953"/>
                <a:gd name="T75" fmla="*/ 2345 h 2456"/>
                <a:gd name="T76" fmla="*/ 1514 w 1953"/>
                <a:gd name="T77" fmla="*/ 2350 h 2456"/>
                <a:gd name="T78" fmla="*/ 1826 w 1953"/>
                <a:gd name="T79" fmla="*/ 2361 h 2456"/>
                <a:gd name="T80" fmla="*/ 1953 w 1953"/>
                <a:gd name="T81" fmla="*/ 2456 h 2456"/>
                <a:gd name="T82" fmla="*/ 1906 w 1953"/>
                <a:gd name="T83" fmla="*/ 476 h 2456"/>
                <a:gd name="T84" fmla="*/ 1713 w 1953"/>
                <a:gd name="T85" fmla="*/ 429 h 2456"/>
                <a:gd name="T86" fmla="*/ 1683 w 1953"/>
                <a:gd name="T87" fmla="*/ 444 h 2456"/>
                <a:gd name="T88" fmla="*/ 1297 w 1953"/>
                <a:gd name="T89" fmla="*/ 278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3" h="2456">
                  <a:moveTo>
                    <a:pt x="1297" y="278"/>
                  </a:moveTo>
                  <a:cubicBezTo>
                    <a:pt x="1286" y="294"/>
                    <a:pt x="1276" y="309"/>
                    <a:pt x="1262" y="323"/>
                  </a:cubicBezTo>
                  <a:cubicBezTo>
                    <a:pt x="1241" y="344"/>
                    <a:pt x="1191" y="278"/>
                    <a:pt x="1170" y="278"/>
                  </a:cubicBezTo>
                  <a:cubicBezTo>
                    <a:pt x="1159" y="278"/>
                    <a:pt x="1159" y="299"/>
                    <a:pt x="1151" y="301"/>
                  </a:cubicBezTo>
                  <a:cubicBezTo>
                    <a:pt x="1096" y="320"/>
                    <a:pt x="1138" y="280"/>
                    <a:pt x="1109" y="272"/>
                  </a:cubicBezTo>
                  <a:cubicBezTo>
                    <a:pt x="1067" y="259"/>
                    <a:pt x="1075" y="296"/>
                    <a:pt x="1037" y="267"/>
                  </a:cubicBezTo>
                  <a:cubicBezTo>
                    <a:pt x="995" y="238"/>
                    <a:pt x="1093" y="209"/>
                    <a:pt x="1080" y="169"/>
                  </a:cubicBezTo>
                  <a:cubicBezTo>
                    <a:pt x="1061" y="124"/>
                    <a:pt x="1008" y="164"/>
                    <a:pt x="995" y="124"/>
                  </a:cubicBezTo>
                  <a:cubicBezTo>
                    <a:pt x="985" y="92"/>
                    <a:pt x="1027" y="76"/>
                    <a:pt x="1035" y="55"/>
                  </a:cubicBezTo>
                  <a:cubicBezTo>
                    <a:pt x="1037" y="47"/>
                    <a:pt x="1024" y="45"/>
                    <a:pt x="1019" y="42"/>
                  </a:cubicBezTo>
                  <a:cubicBezTo>
                    <a:pt x="1000" y="34"/>
                    <a:pt x="977" y="29"/>
                    <a:pt x="958" y="24"/>
                  </a:cubicBezTo>
                  <a:cubicBezTo>
                    <a:pt x="937" y="16"/>
                    <a:pt x="916" y="0"/>
                    <a:pt x="895" y="2"/>
                  </a:cubicBezTo>
                  <a:cubicBezTo>
                    <a:pt x="873" y="5"/>
                    <a:pt x="802" y="153"/>
                    <a:pt x="791" y="177"/>
                  </a:cubicBezTo>
                  <a:cubicBezTo>
                    <a:pt x="781" y="204"/>
                    <a:pt x="760" y="225"/>
                    <a:pt x="754" y="251"/>
                  </a:cubicBezTo>
                  <a:cubicBezTo>
                    <a:pt x="752" y="267"/>
                    <a:pt x="762" y="283"/>
                    <a:pt x="757" y="299"/>
                  </a:cubicBezTo>
                  <a:cubicBezTo>
                    <a:pt x="749" y="315"/>
                    <a:pt x="722" y="317"/>
                    <a:pt x="715" y="336"/>
                  </a:cubicBezTo>
                  <a:lnTo>
                    <a:pt x="685" y="463"/>
                  </a:lnTo>
                  <a:cubicBezTo>
                    <a:pt x="675" y="476"/>
                    <a:pt x="648" y="463"/>
                    <a:pt x="635" y="474"/>
                  </a:cubicBezTo>
                  <a:cubicBezTo>
                    <a:pt x="574" y="516"/>
                    <a:pt x="627" y="524"/>
                    <a:pt x="524" y="545"/>
                  </a:cubicBezTo>
                  <a:lnTo>
                    <a:pt x="405" y="566"/>
                  </a:lnTo>
                  <a:cubicBezTo>
                    <a:pt x="384" y="561"/>
                    <a:pt x="376" y="534"/>
                    <a:pt x="357" y="527"/>
                  </a:cubicBezTo>
                  <a:cubicBezTo>
                    <a:pt x="344" y="521"/>
                    <a:pt x="328" y="532"/>
                    <a:pt x="315" y="529"/>
                  </a:cubicBezTo>
                  <a:cubicBezTo>
                    <a:pt x="302" y="527"/>
                    <a:pt x="294" y="511"/>
                    <a:pt x="283" y="505"/>
                  </a:cubicBezTo>
                  <a:cubicBezTo>
                    <a:pt x="264" y="497"/>
                    <a:pt x="243" y="500"/>
                    <a:pt x="227" y="489"/>
                  </a:cubicBezTo>
                  <a:cubicBezTo>
                    <a:pt x="209" y="479"/>
                    <a:pt x="204" y="458"/>
                    <a:pt x="188" y="444"/>
                  </a:cubicBezTo>
                  <a:lnTo>
                    <a:pt x="151" y="426"/>
                  </a:lnTo>
                  <a:cubicBezTo>
                    <a:pt x="156" y="429"/>
                    <a:pt x="159" y="431"/>
                    <a:pt x="164" y="434"/>
                  </a:cubicBezTo>
                  <a:lnTo>
                    <a:pt x="159" y="439"/>
                  </a:lnTo>
                  <a:cubicBezTo>
                    <a:pt x="0" y="399"/>
                    <a:pt x="106" y="487"/>
                    <a:pt x="100" y="556"/>
                  </a:cubicBezTo>
                  <a:cubicBezTo>
                    <a:pt x="95" y="601"/>
                    <a:pt x="0" y="593"/>
                    <a:pt x="16" y="619"/>
                  </a:cubicBezTo>
                  <a:cubicBezTo>
                    <a:pt x="32" y="648"/>
                    <a:pt x="82" y="651"/>
                    <a:pt x="95" y="677"/>
                  </a:cubicBezTo>
                  <a:cubicBezTo>
                    <a:pt x="100" y="691"/>
                    <a:pt x="95" y="712"/>
                    <a:pt x="100" y="725"/>
                  </a:cubicBezTo>
                  <a:cubicBezTo>
                    <a:pt x="135" y="799"/>
                    <a:pt x="116" y="741"/>
                    <a:pt x="148" y="754"/>
                  </a:cubicBezTo>
                  <a:cubicBezTo>
                    <a:pt x="148" y="754"/>
                    <a:pt x="212" y="884"/>
                    <a:pt x="212" y="889"/>
                  </a:cubicBezTo>
                  <a:cubicBezTo>
                    <a:pt x="235" y="932"/>
                    <a:pt x="251" y="839"/>
                    <a:pt x="275" y="902"/>
                  </a:cubicBezTo>
                  <a:cubicBezTo>
                    <a:pt x="278" y="916"/>
                    <a:pt x="272" y="932"/>
                    <a:pt x="272" y="945"/>
                  </a:cubicBezTo>
                  <a:cubicBezTo>
                    <a:pt x="270" y="982"/>
                    <a:pt x="259" y="1035"/>
                    <a:pt x="267" y="1069"/>
                  </a:cubicBezTo>
                  <a:cubicBezTo>
                    <a:pt x="270" y="1082"/>
                    <a:pt x="291" y="1059"/>
                    <a:pt x="302" y="1059"/>
                  </a:cubicBezTo>
                  <a:cubicBezTo>
                    <a:pt x="309" y="1059"/>
                    <a:pt x="386" y="1069"/>
                    <a:pt x="392" y="1077"/>
                  </a:cubicBezTo>
                  <a:cubicBezTo>
                    <a:pt x="394" y="1085"/>
                    <a:pt x="386" y="1143"/>
                    <a:pt x="426" y="1170"/>
                  </a:cubicBezTo>
                  <a:cubicBezTo>
                    <a:pt x="500" y="1220"/>
                    <a:pt x="455" y="1138"/>
                    <a:pt x="513" y="1228"/>
                  </a:cubicBezTo>
                  <a:cubicBezTo>
                    <a:pt x="516" y="1231"/>
                    <a:pt x="513" y="1233"/>
                    <a:pt x="513" y="1233"/>
                  </a:cubicBezTo>
                  <a:cubicBezTo>
                    <a:pt x="511" y="1241"/>
                    <a:pt x="508" y="1249"/>
                    <a:pt x="513" y="1255"/>
                  </a:cubicBezTo>
                  <a:cubicBezTo>
                    <a:pt x="527" y="1262"/>
                    <a:pt x="550" y="1249"/>
                    <a:pt x="564" y="1260"/>
                  </a:cubicBezTo>
                  <a:cubicBezTo>
                    <a:pt x="606" y="1294"/>
                    <a:pt x="566" y="1302"/>
                    <a:pt x="569" y="1334"/>
                  </a:cubicBezTo>
                  <a:cubicBezTo>
                    <a:pt x="574" y="1355"/>
                    <a:pt x="632" y="1313"/>
                    <a:pt x="648" y="1352"/>
                  </a:cubicBezTo>
                  <a:cubicBezTo>
                    <a:pt x="656" y="1366"/>
                    <a:pt x="646" y="1387"/>
                    <a:pt x="656" y="1400"/>
                  </a:cubicBezTo>
                  <a:cubicBezTo>
                    <a:pt x="664" y="1413"/>
                    <a:pt x="680" y="1424"/>
                    <a:pt x="696" y="1424"/>
                  </a:cubicBezTo>
                  <a:cubicBezTo>
                    <a:pt x="709" y="1427"/>
                    <a:pt x="717" y="1403"/>
                    <a:pt x="730" y="1408"/>
                  </a:cubicBezTo>
                  <a:cubicBezTo>
                    <a:pt x="773" y="1424"/>
                    <a:pt x="791" y="1498"/>
                    <a:pt x="810" y="1527"/>
                  </a:cubicBezTo>
                  <a:cubicBezTo>
                    <a:pt x="818" y="1540"/>
                    <a:pt x="834" y="1506"/>
                    <a:pt x="850" y="1501"/>
                  </a:cubicBezTo>
                  <a:cubicBezTo>
                    <a:pt x="924" y="1469"/>
                    <a:pt x="881" y="1564"/>
                    <a:pt x="1016" y="1485"/>
                  </a:cubicBezTo>
                  <a:cubicBezTo>
                    <a:pt x="1024" y="1482"/>
                    <a:pt x="1085" y="1429"/>
                    <a:pt x="1090" y="1453"/>
                  </a:cubicBezTo>
                  <a:cubicBezTo>
                    <a:pt x="1101" y="1495"/>
                    <a:pt x="1032" y="1509"/>
                    <a:pt x="1024" y="1535"/>
                  </a:cubicBezTo>
                  <a:cubicBezTo>
                    <a:pt x="1008" y="1604"/>
                    <a:pt x="1157" y="1641"/>
                    <a:pt x="1141" y="1702"/>
                  </a:cubicBezTo>
                  <a:cubicBezTo>
                    <a:pt x="1130" y="1747"/>
                    <a:pt x="1082" y="1723"/>
                    <a:pt x="1085" y="1739"/>
                  </a:cubicBezTo>
                  <a:cubicBezTo>
                    <a:pt x="1085" y="1760"/>
                    <a:pt x="1098" y="1779"/>
                    <a:pt x="1096" y="1800"/>
                  </a:cubicBezTo>
                  <a:cubicBezTo>
                    <a:pt x="1093" y="1808"/>
                    <a:pt x="1075" y="1805"/>
                    <a:pt x="1069" y="1813"/>
                  </a:cubicBezTo>
                  <a:cubicBezTo>
                    <a:pt x="1067" y="1821"/>
                    <a:pt x="1080" y="1826"/>
                    <a:pt x="1080" y="1834"/>
                  </a:cubicBezTo>
                  <a:cubicBezTo>
                    <a:pt x="1080" y="1842"/>
                    <a:pt x="1069" y="1845"/>
                    <a:pt x="1067" y="1853"/>
                  </a:cubicBezTo>
                  <a:cubicBezTo>
                    <a:pt x="1064" y="1863"/>
                    <a:pt x="1061" y="1877"/>
                    <a:pt x="1067" y="1887"/>
                  </a:cubicBezTo>
                  <a:cubicBezTo>
                    <a:pt x="1072" y="1895"/>
                    <a:pt x="1135" y="1903"/>
                    <a:pt x="1109" y="1935"/>
                  </a:cubicBezTo>
                  <a:cubicBezTo>
                    <a:pt x="1096" y="1951"/>
                    <a:pt x="1048" y="1935"/>
                    <a:pt x="1053" y="1953"/>
                  </a:cubicBezTo>
                  <a:cubicBezTo>
                    <a:pt x="1056" y="1961"/>
                    <a:pt x="1064" y="1969"/>
                    <a:pt x="1064" y="1980"/>
                  </a:cubicBezTo>
                  <a:cubicBezTo>
                    <a:pt x="1064" y="1988"/>
                    <a:pt x="1048" y="1996"/>
                    <a:pt x="1051" y="2006"/>
                  </a:cubicBezTo>
                  <a:cubicBezTo>
                    <a:pt x="1075" y="2099"/>
                    <a:pt x="1082" y="1988"/>
                    <a:pt x="1109" y="2033"/>
                  </a:cubicBezTo>
                  <a:cubicBezTo>
                    <a:pt x="1122" y="2057"/>
                    <a:pt x="1114" y="2091"/>
                    <a:pt x="1112" y="2112"/>
                  </a:cubicBezTo>
                  <a:cubicBezTo>
                    <a:pt x="1112" y="2131"/>
                    <a:pt x="1098" y="2149"/>
                    <a:pt x="1109" y="2163"/>
                  </a:cubicBezTo>
                  <a:cubicBezTo>
                    <a:pt x="1120" y="2176"/>
                    <a:pt x="1143" y="2163"/>
                    <a:pt x="1159" y="2170"/>
                  </a:cubicBezTo>
                  <a:lnTo>
                    <a:pt x="1252" y="2237"/>
                  </a:lnTo>
                  <a:cubicBezTo>
                    <a:pt x="1268" y="2237"/>
                    <a:pt x="1268" y="2205"/>
                    <a:pt x="1284" y="2200"/>
                  </a:cubicBezTo>
                  <a:cubicBezTo>
                    <a:pt x="1294" y="2197"/>
                    <a:pt x="1305" y="2210"/>
                    <a:pt x="1307" y="2221"/>
                  </a:cubicBezTo>
                  <a:cubicBezTo>
                    <a:pt x="1310" y="2231"/>
                    <a:pt x="1284" y="2242"/>
                    <a:pt x="1292" y="2247"/>
                  </a:cubicBezTo>
                  <a:cubicBezTo>
                    <a:pt x="1305" y="2253"/>
                    <a:pt x="1315" y="2229"/>
                    <a:pt x="1326" y="2229"/>
                  </a:cubicBezTo>
                  <a:cubicBezTo>
                    <a:pt x="1339" y="2229"/>
                    <a:pt x="1421" y="2298"/>
                    <a:pt x="1424" y="2300"/>
                  </a:cubicBezTo>
                  <a:cubicBezTo>
                    <a:pt x="1440" y="2343"/>
                    <a:pt x="1345" y="2353"/>
                    <a:pt x="1427" y="2345"/>
                  </a:cubicBezTo>
                  <a:cubicBezTo>
                    <a:pt x="1435" y="2345"/>
                    <a:pt x="1413" y="2377"/>
                    <a:pt x="1427" y="2385"/>
                  </a:cubicBezTo>
                  <a:cubicBezTo>
                    <a:pt x="1443" y="2390"/>
                    <a:pt x="1490" y="2350"/>
                    <a:pt x="1514" y="2350"/>
                  </a:cubicBezTo>
                  <a:cubicBezTo>
                    <a:pt x="1567" y="2345"/>
                    <a:pt x="1750" y="2403"/>
                    <a:pt x="1771" y="2398"/>
                  </a:cubicBezTo>
                  <a:cubicBezTo>
                    <a:pt x="1792" y="2390"/>
                    <a:pt x="1805" y="2366"/>
                    <a:pt x="1826" y="2361"/>
                  </a:cubicBezTo>
                  <a:cubicBezTo>
                    <a:pt x="1845" y="2356"/>
                    <a:pt x="1898" y="2427"/>
                    <a:pt x="1908" y="2438"/>
                  </a:cubicBezTo>
                  <a:cubicBezTo>
                    <a:pt x="1922" y="2446"/>
                    <a:pt x="1938" y="2451"/>
                    <a:pt x="1953" y="2456"/>
                  </a:cubicBezTo>
                  <a:lnTo>
                    <a:pt x="1953" y="479"/>
                  </a:lnTo>
                  <a:cubicBezTo>
                    <a:pt x="1938" y="479"/>
                    <a:pt x="1922" y="479"/>
                    <a:pt x="1906" y="476"/>
                  </a:cubicBezTo>
                  <a:cubicBezTo>
                    <a:pt x="1848" y="474"/>
                    <a:pt x="1824" y="426"/>
                    <a:pt x="1779" y="413"/>
                  </a:cubicBezTo>
                  <a:cubicBezTo>
                    <a:pt x="1755" y="407"/>
                    <a:pt x="1734" y="423"/>
                    <a:pt x="1713" y="429"/>
                  </a:cubicBezTo>
                  <a:cubicBezTo>
                    <a:pt x="1707" y="429"/>
                    <a:pt x="1707" y="418"/>
                    <a:pt x="1702" y="421"/>
                  </a:cubicBezTo>
                  <a:cubicBezTo>
                    <a:pt x="1694" y="426"/>
                    <a:pt x="1694" y="439"/>
                    <a:pt x="1683" y="444"/>
                  </a:cubicBezTo>
                  <a:cubicBezTo>
                    <a:pt x="1620" y="489"/>
                    <a:pt x="1511" y="524"/>
                    <a:pt x="1440" y="474"/>
                  </a:cubicBezTo>
                  <a:cubicBezTo>
                    <a:pt x="1413" y="452"/>
                    <a:pt x="1350" y="360"/>
                    <a:pt x="1297" y="27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6" name="Iceland"/>
            <p:cNvSpPr>
              <a:spLocks/>
            </p:cNvSpPr>
            <p:nvPr/>
          </p:nvSpPr>
          <p:spPr bwMode="auto">
            <a:xfrm>
              <a:off x="2285459" y="1860901"/>
              <a:ext cx="585788" cy="465138"/>
            </a:xfrm>
            <a:custGeom>
              <a:avLst/>
              <a:gdLst>
                <a:gd name="T0" fmla="*/ 130 w 1623"/>
                <a:gd name="T1" fmla="*/ 833 h 1291"/>
                <a:gd name="T2" fmla="*/ 177 w 1623"/>
                <a:gd name="T3" fmla="*/ 831 h 1291"/>
                <a:gd name="T4" fmla="*/ 371 w 1623"/>
                <a:gd name="T5" fmla="*/ 786 h 1291"/>
                <a:gd name="T6" fmla="*/ 262 w 1623"/>
                <a:gd name="T7" fmla="*/ 757 h 1291"/>
                <a:gd name="T8" fmla="*/ 310 w 1623"/>
                <a:gd name="T9" fmla="*/ 706 h 1291"/>
                <a:gd name="T10" fmla="*/ 368 w 1623"/>
                <a:gd name="T11" fmla="*/ 685 h 1291"/>
                <a:gd name="T12" fmla="*/ 278 w 1623"/>
                <a:gd name="T13" fmla="*/ 624 h 1291"/>
                <a:gd name="T14" fmla="*/ 254 w 1623"/>
                <a:gd name="T15" fmla="*/ 561 h 1291"/>
                <a:gd name="T16" fmla="*/ 180 w 1623"/>
                <a:gd name="T17" fmla="*/ 513 h 1291"/>
                <a:gd name="T18" fmla="*/ 106 w 1623"/>
                <a:gd name="T19" fmla="*/ 444 h 1291"/>
                <a:gd name="T20" fmla="*/ 233 w 1623"/>
                <a:gd name="T21" fmla="*/ 500 h 1291"/>
                <a:gd name="T22" fmla="*/ 310 w 1623"/>
                <a:gd name="T23" fmla="*/ 521 h 1291"/>
                <a:gd name="T24" fmla="*/ 397 w 1623"/>
                <a:gd name="T25" fmla="*/ 516 h 1291"/>
                <a:gd name="T26" fmla="*/ 458 w 1623"/>
                <a:gd name="T27" fmla="*/ 428 h 1291"/>
                <a:gd name="T28" fmla="*/ 479 w 1623"/>
                <a:gd name="T29" fmla="*/ 360 h 1291"/>
                <a:gd name="T30" fmla="*/ 371 w 1623"/>
                <a:gd name="T31" fmla="*/ 315 h 1291"/>
                <a:gd name="T32" fmla="*/ 339 w 1623"/>
                <a:gd name="T33" fmla="*/ 291 h 1291"/>
                <a:gd name="T34" fmla="*/ 209 w 1623"/>
                <a:gd name="T35" fmla="*/ 288 h 1291"/>
                <a:gd name="T36" fmla="*/ 254 w 1623"/>
                <a:gd name="T37" fmla="*/ 264 h 1291"/>
                <a:gd name="T38" fmla="*/ 320 w 1623"/>
                <a:gd name="T39" fmla="*/ 227 h 1291"/>
                <a:gd name="T40" fmla="*/ 305 w 1623"/>
                <a:gd name="T41" fmla="*/ 158 h 1291"/>
                <a:gd name="T42" fmla="*/ 387 w 1623"/>
                <a:gd name="T43" fmla="*/ 150 h 1291"/>
                <a:gd name="T44" fmla="*/ 524 w 1623"/>
                <a:gd name="T45" fmla="*/ 193 h 1291"/>
                <a:gd name="T46" fmla="*/ 559 w 1623"/>
                <a:gd name="T47" fmla="*/ 137 h 1291"/>
                <a:gd name="T48" fmla="*/ 553 w 1623"/>
                <a:gd name="T49" fmla="*/ 108 h 1291"/>
                <a:gd name="T50" fmla="*/ 527 w 1623"/>
                <a:gd name="T51" fmla="*/ 53 h 1291"/>
                <a:gd name="T52" fmla="*/ 585 w 1623"/>
                <a:gd name="T53" fmla="*/ 84 h 1291"/>
                <a:gd name="T54" fmla="*/ 609 w 1623"/>
                <a:gd name="T55" fmla="*/ 177 h 1291"/>
                <a:gd name="T56" fmla="*/ 601 w 1623"/>
                <a:gd name="T57" fmla="*/ 259 h 1291"/>
                <a:gd name="T58" fmla="*/ 596 w 1623"/>
                <a:gd name="T59" fmla="*/ 368 h 1291"/>
                <a:gd name="T60" fmla="*/ 577 w 1623"/>
                <a:gd name="T61" fmla="*/ 410 h 1291"/>
                <a:gd name="T62" fmla="*/ 543 w 1623"/>
                <a:gd name="T63" fmla="*/ 510 h 1291"/>
                <a:gd name="T64" fmla="*/ 654 w 1623"/>
                <a:gd name="T65" fmla="*/ 468 h 1291"/>
                <a:gd name="T66" fmla="*/ 834 w 1623"/>
                <a:gd name="T67" fmla="*/ 484 h 1291"/>
                <a:gd name="T68" fmla="*/ 919 w 1623"/>
                <a:gd name="T69" fmla="*/ 389 h 1291"/>
                <a:gd name="T70" fmla="*/ 1003 w 1623"/>
                <a:gd name="T71" fmla="*/ 434 h 1291"/>
                <a:gd name="T72" fmla="*/ 1003 w 1623"/>
                <a:gd name="T73" fmla="*/ 595 h 1291"/>
                <a:gd name="T74" fmla="*/ 1115 w 1623"/>
                <a:gd name="T75" fmla="*/ 524 h 1291"/>
                <a:gd name="T76" fmla="*/ 1136 w 1623"/>
                <a:gd name="T77" fmla="*/ 526 h 1291"/>
                <a:gd name="T78" fmla="*/ 1258 w 1623"/>
                <a:gd name="T79" fmla="*/ 508 h 1291"/>
                <a:gd name="T80" fmla="*/ 1305 w 1623"/>
                <a:gd name="T81" fmla="*/ 489 h 1291"/>
                <a:gd name="T82" fmla="*/ 1374 w 1623"/>
                <a:gd name="T83" fmla="*/ 418 h 1291"/>
                <a:gd name="T84" fmla="*/ 1422 w 1623"/>
                <a:gd name="T85" fmla="*/ 582 h 1291"/>
                <a:gd name="T86" fmla="*/ 1562 w 1623"/>
                <a:gd name="T87" fmla="*/ 550 h 1291"/>
                <a:gd name="T88" fmla="*/ 1456 w 1623"/>
                <a:gd name="T89" fmla="*/ 614 h 1291"/>
                <a:gd name="T90" fmla="*/ 1435 w 1623"/>
                <a:gd name="T91" fmla="*/ 738 h 1291"/>
                <a:gd name="T92" fmla="*/ 1493 w 1623"/>
                <a:gd name="T93" fmla="*/ 773 h 1291"/>
                <a:gd name="T94" fmla="*/ 1443 w 1623"/>
                <a:gd name="T95" fmla="*/ 836 h 1291"/>
                <a:gd name="T96" fmla="*/ 1551 w 1623"/>
                <a:gd name="T97" fmla="*/ 833 h 1291"/>
                <a:gd name="T98" fmla="*/ 1477 w 1623"/>
                <a:gd name="T99" fmla="*/ 961 h 1291"/>
                <a:gd name="T100" fmla="*/ 1488 w 1623"/>
                <a:gd name="T101" fmla="*/ 1069 h 1291"/>
                <a:gd name="T102" fmla="*/ 1456 w 1623"/>
                <a:gd name="T103" fmla="*/ 1096 h 1291"/>
                <a:gd name="T104" fmla="*/ 1377 w 1623"/>
                <a:gd name="T105" fmla="*/ 1122 h 1291"/>
                <a:gd name="T106" fmla="*/ 1273 w 1623"/>
                <a:gd name="T107" fmla="*/ 1188 h 1291"/>
                <a:gd name="T108" fmla="*/ 1170 w 1623"/>
                <a:gd name="T109" fmla="*/ 1186 h 1291"/>
                <a:gd name="T110" fmla="*/ 1062 w 1623"/>
                <a:gd name="T111" fmla="*/ 1199 h 1291"/>
                <a:gd name="T112" fmla="*/ 900 w 1623"/>
                <a:gd name="T113" fmla="*/ 1212 h 1291"/>
                <a:gd name="T114" fmla="*/ 757 w 1623"/>
                <a:gd name="T115" fmla="*/ 1215 h 1291"/>
                <a:gd name="T116" fmla="*/ 463 w 1623"/>
                <a:gd name="T117" fmla="*/ 1156 h 1291"/>
                <a:gd name="T118" fmla="*/ 410 w 1623"/>
                <a:gd name="T119" fmla="*/ 1021 h 1291"/>
                <a:gd name="T120" fmla="*/ 347 w 1623"/>
                <a:gd name="T121" fmla="*/ 101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3" h="1291">
                  <a:moveTo>
                    <a:pt x="283" y="953"/>
                  </a:moveTo>
                  <a:cubicBezTo>
                    <a:pt x="275" y="950"/>
                    <a:pt x="106" y="868"/>
                    <a:pt x="98" y="863"/>
                  </a:cubicBezTo>
                  <a:cubicBezTo>
                    <a:pt x="87" y="855"/>
                    <a:pt x="122" y="844"/>
                    <a:pt x="130" y="833"/>
                  </a:cubicBezTo>
                  <a:cubicBezTo>
                    <a:pt x="138" y="820"/>
                    <a:pt x="130" y="781"/>
                    <a:pt x="143" y="786"/>
                  </a:cubicBezTo>
                  <a:cubicBezTo>
                    <a:pt x="164" y="794"/>
                    <a:pt x="151" y="828"/>
                    <a:pt x="164" y="844"/>
                  </a:cubicBezTo>
                  <a:cubicBezTo>
                    <a:pt x="167" y="849"/>
                    <a:pt x="170" y="831"/>
                    <a:pt x="177" y="831"/>
                  </a:cubicBezTo>
                  <a:cubicBezTo>
                    <a:pt x="199" y="828"/>
                    <a:pt x="222" y="847"/>
                    <a:pt x="241" y="839"/>
                  </a:cubicBezTo>
                  <a:cubicBezTo>
                    <a:pt x="323" y="807"/>
                    <a:pt x="215" y="778"/>
                    <a:pt x="315" y="770"/>
                  </a:cubicBezTo>
                  <a:cubicBezTo>
                    <a:pt x="334" y="770"/>
                    <a:pt x="352" y="783"/>
                    <a:pt x="371" y="786"/>
                  </a:cubicBezTo>
                  <a:cubicBezTo>
                    <a:pt x="384" y="788"/>
                    <a:pt x="350" y="767"/>
                    <a:pt x="339" y="762"/>
                  </a:cubicBezTo>
                  <a:lnTo>
                    <a:pt x="323" y="762"/>
                  </a:lnTo>
                  <a:cubicBezTo>
                    <a:pt x="302" y="759"/>
                    <a:pt x="281" y="765"/>
                    <a:pt x="262" y="757"/>
                  </a:cubicBezTo>
                  <a:cubicBezTo>
                    <a:pt x="249" y="749"/>
                    <a:pt x="294" y="762"/>
                    <a:pt x="305" y="751"/>
                  </a:cubicBezTo>
                  <a:cubicBezTo>
                    <a:pt x="310" y="746"/>
                    <a:pt x="283" y="743"/>
                    <a:pt x="286" y="736"/>
                  </a:cubicBezTo>
                  <a:cubicBezTo>
                    <a:pt x="286" y="722"/>
                    <a:pt x="297" y="712"/>
                    <a:pt x="310" y="706"/>
                  </a:cubicBezTo>
                  <a:cubicBezTo>
                    <a:pt x="318" y="704"/>
                    <a:pt x="331" y="712"/>
                    <a:pt x="342" y="712"/>
                  </a:cubicBezTo>
                  <a:cubicBezTo>
                    <a:pt x="360" y="709"/>
                    <a:pt x="381" y="706"/>
                    <a:pt x="397" y="693"/>
                  </a:cubicBezTo>
                  <a:cubicBezTo>
                    <a:pt x="405" y="688"/>
                    <a:pt x="376" y="691"/>
                    <a:pt x="368" y="685"/>
                  </a:cubicBezTo>
                  <a:cubicBezTo>
                    <a:pt x="360" y="683"/>
                    <a:pt x="294" y="714"/>
                    <a:pt x="275" y="712"/>
                  </a:cubicBezTo>
                  <a:cubicBezTo>
                    <a:pt x="262" y="709"/>
                    <a:pt x="283" y="683"/>
                    <a:pt x="286" y="669"/>
                  </a:cubicBezTo>
                  <a:cubicBezTo>
                    <a:pt x="286" y="653"/>
                    <a:pt x="275" y="640"/>
                    <a:pt x="278" y="624"/>
                  </a:cubicBezTo>
                  <a:cubicBezTo>
                    <a:pt x="281" y="608"/>
                    <a:pt x="310" y="598"/>
                    <a:pt x="305" y="579"/>
                  </a:cubicBezTo>
                  <a:cubicBezTo>
                    <a:pt x="302" y="569"/>
                    <a:pt x="278" y="585"/>
                    <a:pt x="267" y="579"/>
                  </a:cubicBezTo>
                  <a:cubicBezTo>
                    <a:pt x="260" y="577"/>
                    <a:pt x="262" y="555"/>
                    <a:pt x="254" y="561"/>
                  </a:cubicBezTo>
                  <a:cubicBezTo>
                    <a:pt x="252" y="563"/>
                    <a:pt x="262" y="577"/>
                    <a:pt x="257" y="574"/>
                  </a:cubicBezTo>
                  <a:cubicBezTo>
                    <a:pt x="236" y="563"/>
                    <a:pt x="215" y="529"/>
                    <a:pt x="196" y="516"/>
                  </a:cubicBezTo>
                  <a:cubicBezTo>
                    <a:pt x="193" y="510"/>
                    <a:pt x="185" y="513"/>
                    <a:pt x="180" y="513"/>
                  </a:cubicBezTo>
                  <a:cubicBezTo>
                    <a:pt x="175" y="513"/>
                    <a:pt x="170" y="521"/>
                    <a:pt x="167" y="518"/>
                  </a:cubicBezTo>
                  <a:cubicBezTo>
                    <a:pt x="162" y="516"/>
                    <a:pt x="164" y="503"/>
                    <a:pt x="156" y="500"/>
                  </a:cubicBezTo>
                  <a:cubicBezTo>
                    <a:pt x="146" y="495"/>
                    <a:pt x="0" y="495"/>
                    <a:pt x="106" y="444"/>
                  </a:cubicBezTo>
                  <a:cubicBezTo>
                    <a:pt x="135" y="431"/>
                    <a:pt x="130" y="458"/>
                    <a:pt x="156" y="473"/>
                  </a:cubicBezTo>
                  <a:cubicBezTo>
                    <a:pt x="180" y="487"/>
                    <a:pt x="217" y="452"/>
                    <a:pt x="241" y="465"/>
                  </a:cubicBezTo>
                  <a:cubicBezTo>
                    <a:pt x="252" y="471"/>
                    <a:pt x="222" y="492"/>
                    <a:pt x="233" y="500"/>
                  </a:cubicBezTo>
                  <a:cubicBezTo>
                    <a:pt x="241" y="508"/>
                    <a:pt x="246" y="484"/>
                    <a:pt x="257" y="481"/>
                  </a:cubicBezTo>
                  <a:cubicBezTo>
                    <a:pt x="275" y="476"/>
                    <a:pt x="297" y="465"/>
                    <a:pt x="312" y="476"/>
                  </a:cubicBezTo>
                  <a:cubicBezTo>
                    <a:pt x="323" y="487"/>
                    <a:pt x="307" y="508"/>
                    <a:pt x="310" y="521"/>
                  </a:cubicBezTo>
                  <a:cubicBezTo>
                    <a:pt x="310" y="529"/>
                    <a:pt x="310" y="508"/>
                    <a:pt x="312" y="505"/>
                  </a:cubicBezTo>
                  <a:cubicBezTo>
                    <a:pt x="326" y="489"/>
                    <a:pt x="524" y="619"/>
                    <a:pt x="455" y="505"/>
                  </a:cubicBezTo>
                  <a:cubicBezTo>
                    <a:pt x="445" y="489"/>
                    <a:pt x="418" y="518"/>
                    <a:pt x="397" y="516"/>
                  </a:cubicBezTo>
                  <a:cubicBezTo>
                    <a:pt x="373" y="513"/>
                    <a:pt x="355" y="484"/>
                    <a:pt x="344" y="463"/>
                  </a:cubicBezTo>
                  <a:lnTo>
                    <a:pt x="350" y="458"/>
                  </a:lnTo>
                  <a:cubicBezTo>
                    <a:pt x="379" y="436"/>
                    <a:pt x="426" y="431"/>
                    <a:pt x="458" y="428"/>
                  </a:cubicBezTo>
                  <a:cubicBezTo>
                    <a:pt x="474" y="428"/>
                    <a:pt x="492" y="444"/>
                    <a:pt x="503" y="431"/>
                  </a:cubicBezTo>
                  <a:cubicBezTo>
                    <a:pt x="524" y="413"/>
                    <a:pt x="424" y="420"/>
                    <a:pt x="426" y="391"/>
                  </a:cubicBezTo>
                  <a:cubicBezTo>
                    <a:pt x="429" y="373"/>
                    <a:pt x="479" y="381"/>
                    <a:pt x="479" y="360"/>
                  </a:cubicBezTo>
                  <a:cubicBezTo>
                    <a:pt x="477" y="235"/>
                    <a:pt x="387" y="373"/>
                    <a:pt x="381" y="349"/>
                  </a:cubicBezTo>
                  <a:cubicBezTo>
                    <a:pt x="379" y="333"/>
                    <a:pt x="392" y="317"/>
                    <a:pt x="387" y="304"/>
                  </a:cubicBezTo>
                  <a:cubicBezTo>
                    <a:pt x="384" y="299"/>
                    <a:pt x="376" y="315"/>
                    <a:pt x="371" y="315"/>
                  </a:cubicBezTo>
                  <a:cubicBezTo>
                    <a:pt x="365" y="315"/>
                    <a:pt x="376" y="301"/>
                    <a:pt x="371" y="301"/>
                  </a:cubicBezTo>
                  <a:cubicBezTo>
                    <a:pt x="352" y="307"/>
                    <a:pt x="352" y="338"/>
                    <a:pt x="339" y="304"/>
                  </a:cubicBezTo>
                  <a:cubicBezTo>
                    <a:pt x="336" y="301"/>
                    <a:pt x="342" y="291"/>
                    <a:pt x="339" y="291"/>
                  </a:cubicBezTo>
                  <a:cubicBezTo>
                    <a:pt x="328" y="299"/>
                    <a:pt x="328" y="317"/>
                    <a:pt x="315" y="320"/>
                  </a:cubicBezTo>
                  <a:cubicBezTo>
                    <a:pt x="307" y="320"/>
                    <a:pt x="310" y="301"/>
                    <a:pt x="302" y="299"/>
                  </a:cubicBezTo>
                  <a:cubicBezTo>
                    <a:pt x="286" y="293"/>
                    <a:pt x="212" y="330"/>
                    <a:pt x="209" y="288"/>
                  </a:cubicBezTo>
                  <a:cubicBezTo>
                    <a:pt x="209" y="280"/>
                    <a:pt x="222" y="280"/>
                    <a:pt x="222" y="272"/>
                  </a:cubicBezTo>
                  <a:cubicBezTo>
                    <a:pt x="215" y="248"/>
                    <a:pt x="151" y="251"/>
                    <a:pt x="156" y="225"/>
                  </a:cubicBezTo>
                  <a:cubicBezTo>
                    <a:pt x="177" y="113"/>
                    <a:pt x="241" y="272"/>
                    <a:pt x="254" y="264"/>
                  </a:cubicBezTo>
                  <a:cubicBezTo>
                    <a:pt x="291" y="240"/>
                    <a:pt x="212" y="164"/>
                    <a:pt x="265" y="164"/>
                  </a:cubicBezTo>
                  <a:cubicBezTo>
                    <a:pt x="312" y="161"/>
                    <a:pt x="281" y="341"/>
                    <a:pt x="342" y="259"/>
                  </a:cubicBezTo>
                  <a:cubicBezTo>
                    <a:pt x="350" y="248"/>
                    <a:pt x="310" y="235"/>
                    <a:pt x="320" y="227"/>
                  </a:cubicBezTo>
                  <a:cubicBezTo>
                    <a:pt x="331" y="214"/>
                    <a:pt x="360" y="243"/>
                    <a:pt x="373" y="230"/>
                  </a:cubicBezTo>
                  <a:cubicBezTo>
                    <a:pt x="381" y="217"/>
                    <a:pt x="339" y="230"/>
                    <a:pt x="328" y="219"/>
                  </a:cubicBezTo>
                  <a:cubicBezTo>
                    <a:pt x="312" y="203"/>
                    <a:pt x="307" y="180"/>
                    <a:pt x="305" y="158"/>
                  </a:cubicBezTo>
                  <a:cubicBezTo>
                    <a:pt x="294" y="68"/>
                    <a:pt x="355" y="240"/>
                    <a:pt x="379" y="214"/>
                  </a:cubicBezTo>
                  <a:cubicBezTo>
                    <a:pt x="387" y="206"/>
                    <a:pt x="297" y="135"/>
                    <a:pt x="336" y="116"/>
                  </a:cubicBezTo>
                  <a:cubicBezTo>
                    <a:pt x="355" y="108"/>
                    <a:pt x="368" y="158"/>
                    <a:pt x="387" y="150"/>
                  </a:cubicBezTo>
                  <a:cubicBezTo>
                    <a:pt x="397" y="143"/>
                    <a:pt x="336" y="58"/>
                    <a:pt x="413" y="84"/>
                  </a:cubicBezTo>
                  <a:cubicBezTo>
                    <a:pt x="477" y="108"/>
                    <a:pt x="405" y="219"/>
                    <a:pt x="477" y="264"/>
                  </a:cubicBezTo>
                  <a:cubicBezTo>
                    <a:pt x="477" y="267"/>
                    <a:pt x="522" y="246"/>
                    <a:pt x="524" y="193"/>
                  </a:cubicBezTo>
                  <a:cubicBezTo>
                    <a:pt x="524" y="182"/>
                    <a:pt x="508" y="188"/>
                    <a:pt x="503" y="180"/>
                  </a:cubicBezTo>
                  <a:cubicBezTo>
                    <a:pt x="495" y="172"/>
                    <a:pt x="466" y="121"/>
                    <a:pt x="477" y="105"/>
                  </a:cubicBezTo>
                  <a:cubicBezTo>
                    <a:pt x="495" y="84"/>
                    <a:pt x="532" y="124"/>
                    <a:pt x="559" y="137"/>
                  </a:cubicBezTo>
                  <a:cubicBezTo>
                    <a:pt x="567" y="140"/>
                    <a:pt x="535" y="132"/>
                    <a:pt x="535" y="124"/>
                  </a:cubicBezTo>
                  <a:cubicBezTo>
                    <a:pt x="532" y="116"/>
                    <a:pt x="548" y="119"/>
                    <a:pt x="553" y="116"/>
                  </a:cubicBezTo>
                  <a:cubicBezTo>
                    <a:pt x="556" y="113"/>
                    <a:pt x="556" y="108"/>
                    <a:pt x="553" y="108"/>
                  </a:cubicBezTo>
                  <a:cubicBezTo>
                    <a:pt x="519" y="111"/>
                    <a:pt x="522" y="164"/>
                    <a:pt x="482" y="76"/>
                  </a:cubicBezTo>
                  <a:cubicBezTo>
                    <a:pt x="447" y="0"/>
                    <a:pt x="522" y="58"/>
                    <a:pt x="524" y="58"/>
                  </a:cubicBezTo>
                  <a:cubicBezTo>
                    <a:pt x="524" y="58"/>
                    <a:pt x="527" y="55"/>
                    <a:pt x="527" y="53"/>
                  </a:cubicBezTo>
                  <a:cubicBezTo>
                    <a:pt x="527" y="47"/>
                    <a:pt x="522" y="37"/>
                    <a:pt x="527" y="39"/>
                  </a:cubicBezTo>
                  <a:cubicBezTo>
                    <a:pt x="535" y="47"/>
                    <a:pt x="535" y="63"/>
                    <a:pt x="545" y="71"/>
                  </a:cubicBezTo>
                  <a:cubicBezTo>
                    <a:pt x="556" y="79"/>
                    <a:pt x="575" y="76"/>
                    <a:pt x="585" y="84"/>
                  </a:cubicBezTo>
                  <a:cubicBezTo>
                    <a:pt x="612" y="105"/>
                    <a:pt x="572" y="132"/>
                    <a:pt x="575" y="145"/>
                  </a:cubicBezTo>
                  <a:cubicBezTo>
                    <a:pt x="575" y="150"/>
                    <a:pt x="588" y="145"/>
                    <a:pt x="593" y="148"/>
                  </a:cubicBezTo>
                  <a:cubicBezTo>
                    <a:pt x="596" y="150"/>
                    <a:pt x="614" y="166"/>
                    <a:pt x="609" y="177"/>
                  </a:cubicBezTo>
                  <a:cubicBezTo>
                    <a:pt x="604" y="180"/>
                    <a:pt x="590" y="177"/>
                    <a:pt x="593" y="182"/>
                  </a:cubicBezTo>
                  <a:cubicBezTo>
                    <a:pt x="598" y="193"/>
                    <a:pt x="620" y="190"/>
                    <a:pt x="620" y="203"/>
                  </a:cubicBezTo>
                  <a:cubicBezTo>
                    <a:pt x="622" y="222"/>
                    <a:pt x="596" y="240"/>
                    <a:pt x="601" y="259"/>
                  </a:cubicBezTo>
                  <a:cubicBezTo>
                    <a:pt x="606" y="275"/>
                    <a:pt x="646" y="264"/>
                    <a:pt x="643" y="280"/>
                  </a:cubicBezTo>
                  <a:cubicBezTo>
                    <a:pt x="643" y="296"/>
                    <a:pt x="604" y="270"/>
                    <a:pt x="598" y="283"/>
                  </a:cubicBezTo>
                  <a:cubicBezTo>
                    <a:pt x="596" y="296"/>
                    <a:pt x="718" y="349"/>
                    <a:pt x="596" y="368"/>
                  </a:cubicBezTo>
                  <a:cubicBezTo>
                    <a:pt x="575" y="373"/>
                    <a:pt x="567" y="336"/>
                    <a:pt x="545" y="328"/>
                  </a:cubicBezTo>
                  <a:cubicBezTo>
                    <a:pt x="537" y="325"/>
                    <a:pt x="548" y="344"/>
                    <a:pt x="553" y="352"/>
                  </a:cubicBezTo>
                  <a:cubicBezTo>
                    <a:pt x="559" y="373"/>
                    <a:pt x="582" y="391"/>
                    <a:pt x="577" y="410"/>
                  </a:cubicBezTo>
                  <a:cubicBezTo>
                    <a:pt x="572" y="431"/>
                    <a:pt x="532" y="431"/>
                    <a:pt x="530" y="452"/>
                  </a:cubicBezTo>
                  <a:cubicBezTo>
                    <a:pt x="524" y="465"/>
                    <a:pt x="561" y="458"/>
                    <a:pt x="564" y="471"/>
                  </a:cubicBezTo>
                  <a:cubicBezTo>
                    <a:pt x="569" y="484"/>
                    <a:pt x="548" y="497"/>
                    <a:pt x="543" y="510"/>
                  </a:cubicBezTo>
                  <a:cubicBezTo>
                    <a:pt x="537" y="526"/>
                    <a:pt x="519" y="558"/>
                    <a:pt x="535" y="561"/>
                  </a:cubicBezTo>
                  <a:cubicBezTo>
                    <a:pt x="590" y="571"/>
                    <a:pt x="588" y="460"/>
                    <a:pt x="622" y="442"/>
                  </a:cubicBezTo>
                  <a:cubicBezTo>
                    <a:pt x="731" y="383"/>
                    <a:pt x="657" y="458"/>
                    <a:pt x="654" y="468"/>
                  </a:cubicBezTo>
                  <a:cubicBezTo>
                    <a:pt x="638" y="534"/>
                    <a:pt x="718" y="463"/>
                    <a:pt x="723" y="458"/>
                  </a:cubicBezTo>
                  <a:cubicBezTo>
                    <a:pt x="757" y="420"/>
                    <a:pt x="744" y="315"/>
                    <a:pt x="770" y="317"/>
                  </a:cubicBezTo>
                  <a:cubicBezTo>
                    <a:pt x="863" y="325"/>
                    <a:pt x="781" y="442"/>
                    <a:pt x="834" y="484"/>
                  </a:cubicBezTo>
                  <a:cubicBezTo>
                    <a:pt x="876" y="521"/>
                    <a:pt x="853" y="436"/>
                    <a:pt x="863" y="415"/>
                  </a:cubicBezTo>
                  <a:cubicBezTo>
                    <a:pt x="866" y="402"/>
                    <a:pt x="876" y="386"/>
                    <a:pt x="890" y="381"/>
                  </a:cubicBezTo>
                  <a:cubicBezTo>
                    <a:pt x="898" y="378"/>
                    <a:pt x="908" y="383"/>
                    <a:pt x="919" y="389"/>
                  </a:cubicBezTo>
                  <a:cubicBezTo>
                    <a:pt x="921" y="391"/>
                    <a:pt x="921" y="399"/>
                    <a:pt x="924" y="399"/>
                  </a:cubicBezTo>
                  <a:cubicBezTo>
                    <a:pt x="945" y="394"/>
                    <a:pt x="966" y="365"/>
                    <a:pt x="985" y="375"/>
                  </a:cubicBezTo>
                  <a:cubicBezTo>
                    <a:pt x="1003" y="383"/>
                    <a:pt x="1001" y="413"/>
                    <a:pt x="1003" y="434"/>
                  </a:cubicBezTo>
                  <a:cubicBezTo>
                    <a:pt x="1003" y="447"/>
                    <a:pt x="988" y="455"/>
                    <a:pt x="990" y="468"/>
                  </a:cubicBezTo>
                  <a:cubicBezTo>
                    <a:pt x="1003" y="534"/>
                    <a:pt x="1035" y="420"/>
                    <a:pt x="1017" y="518"/>
                  </a:cubicBezTo>
                  <a:cubicBezTo>
                    <a:pt x="1009" y="574"/>
                    <a:pt x="990" y="545"/>
                    <a:pt x="1003" y="595"/>
                  </a:cubicBezTo>
                  <a:cubicBezTo>
                    <a:pt x="1025" y="685"/>
                    <a:pt x="1025" y="423"/>
                    <a:pt x="1051" y="418"/>
                  </a:cubicBezTo>
                  <a:cubicBezTo>
                    <a:pt x="1120" y="399"/>
                    <a:pt x="1104" y="513"/>
                    <a:pt x="1109" y="540"/>
                  </a:cubicBezTo>
                  <a:cubicBezTo>
                    <a:pt x="1109" y="545"/>
                    <a:pt x="1109" y="526"/>
                    <a:pt x="1115" y="524"/>
                  </a:cubicBezTo>
                  <a:cubicBezTo>
                    <a:pt x="1117" y="521"/>
                    <a:pt x="1128" y="524"/>
                    <a:pt x="1125" y="521"/>
                  </a:cubicBezTo>
                  <a:cubicBezTo>
                    <a:pt x="1109" y="487"/>
                    <a:pt x="1130" y="537"/>
                    <a:pt x="1130" y="537"/>
                  </a:cubicBezTo>
                  <a:cubicBezTo>
                    <a:pt x="1133" y="537"/>
                    <a:pt x="1133" y="529"/>
                    <a:pt x="1136" y="526"/>
                  </a:cubicBezTo>
                  <a:cubicBezTo>
                    <a:pt x="1149" y="505"/>
                    <a:pt x="1175" y="468"/>
                    <a:pt x="1205" y="465"/>
                  </a:cubicBezTo>
                  <a:cubicBezTo>
                    <a:pt x="1234" y="463"/>
                    <a:pt x="1231" y="524"/>
                    <a:pt x="1255" y="540"/>
                  </a:cubicBezTo>
                  <a:cubicBezTo>
                    <a:pt x="1265" y="545"/>
                    <a:pt x="1250" y="516"/>
                    <a:pt x="1258" y="508"/>
                  </a:cubicBezTo>
                  <a:cubicBezTo>
                    <a:pt x="1273" y="489"/>
                    <a:pt x="1284" y="532"/>
                    <a:pt x="1284" y="532"/>
                  </a:cubicBezTo>
                  <a:cubicBezTo>
                    <a:pt x="1287" y="537"/>
                    <a:pt x="1281" y="518"/>
                    <a:pt x="1284" y="513"/>
                  </a:cubicBezTo>
                  <a:cubicBezTo>
                    <a:pt x="1289" y="505"/>
                    <a:pt x="1303" y="500"/>
                    <a:pt x="1305" y="489"/>
                  </a:cubicBezTo>
                  <a:cubicBezTo>
                    <a:pt x="1310" y="479"/>
                    <a:pt x="1305" y="465"/>
                    <a:pt x="1305" y="452"/>
                  </a:cubicBezTo>
                  <a:cubicBezTo>
                    <a:pt x="1308" y="436"/>
                    <a:pt x="1305" y="415"/>
                    <a:pt x="1318" y="407"/>
                  </a:cubicBezTo>
                  <a:cubicBezTo>
                    <a:pt x="1337" y="399"/>
                    <a:pt x="1355" y="413"/>
                    <a:pt x="1374" y="418"/>
                  </a:cubicBezTo>
                  <a:cubicBezTo>
                    <a:pt x="1422" y="428"/>
                    <a:pt x="1382" y="450"/>
                    <a:pt x="1387" y="468"/>
                  </a:cubicBezTo>
                  <a:cubicBezTo>
                    <a:pt x="1393" y="479"/>
                    <a:pt x="1408" y="476"/>
                    <a:pt x="1414" y="484"/>
                  </a:cubicBezTo>
                  <a:cubicBezTo>
                    <a:pt x="1432" y="524"/>
                    <a:pt x="1334" y="534"/>
                    <a:pt x="1422" y="582"/>
                  </a:cubicBezTo>
                  <a:cubicBezTo>
                    <a:pt x="1432" y="587"/>
                    <a:pt x="1432" y="558"/>
                    <a:pt x="1443" y="553"/>
                  </a:cubicBezTo>
                  <a:cubicBezTo>
                    <a:pt x="1453" y="548"/>
                    <a:pt x="1467" y="558"/>
                    <a:pt x="1477" y="553"/>
                  </a:cubicBezTo>
                  <a:cubicBezTo>
                    <a:pt x="1501" y="545"/>
                    <a:pt x="1528" y="487"/>
                    <a:pt x="1562" y="550"/>
                  </a:cubicBezTo>
                  <a:cubicBezTo>
                    <a:pt x="1567" y="561"/>
                    <a:pt x="1538" y="555"/>
                    <a:pt x="1525" y="558"/>
                  </a:cubicBezTo>
                  <a:cubicBezTo>
                    <a:pt x="1485" y="566"/>
                    <a:pt x="1469" y="561"/>
                    <a:pt x="1443" y="603"/>
                  </a:cubicBezTo>
                  <a:cubicBezTo>
                    <a:pt x="1440" y="608"/>
                    <a:pt x="1456" y="608"/>
                    <a:pt x="1456" y="614"/>
                  </a:cubicBezTo>
                  <a:cubicBezTo>
                    <a:pt x="1459" y="622"/>
                    <a:pt x="1443" y="627"/>
                    <a:pt x="1448" y="630"/>
                  </a:cubicBezTo>
                  <a:cubicBezTo>
                    <a:pt x="1461" y="640"/>
                    <a:pt x="1485" y="632"/>
                    <a:pt x="1498" y="643"/>
                  </a:cubicBezTo>
                  <a:cubicBezTo>
                    <a:pt x="1541" y="675"/>
                    <a:pt x="1440" y="733"/>
                    <a:pt x="1435" y="738"/>
                  </a:cubicBezTo>
                  <a:cubicBezTo>
                    <a:pt x="1430" y="741"/>
                    <a:pt x="1446" y="730"/>
                    <a:pt x="1453" y="733"/>
                  </a:cubicBezTo>
                  <a:cubicBezTo>
                    <a:pt x="1472" y="738"/>
                    <a:pt x="1491" y="751"/>
                    <a:pt x="1506" y="765"/>
                  </a:cubicBezTo>
                  <a:cubicBezTo>
                    <a:pt x="1509" y="767"/>
                    <a:pt x="1493" y="767"/>
                    <a:pt x="1493" y="773"/>
                  </a:cubicBezTo>
                  <a:cubicBezTo>
                    <a:pt x="1493" y="781"/>
                    <a:pt x="1506" y="788"/>
                    <a:pt x="1506" y="796"/>
                  </a:cubicBezTo>
                  <a:cubicBezTo>
                    <a:pt x="1506" y="802"/>
                    <a:pt x="1496" y="794"/>
                    <a:pt x="1493" y="796"/>
                  </a:cubicBezTo>
                  <a:cubicBezTo>
                    <a:pt x="1475" y="807"/>
                    <a:pt x="1424" y="828"/>
                    <a:pt x="1443" y="836"/>
                  </a:cubicBezTo>
                  <a:cubicBezTo>
                    <a:pt x="1467" y="844"/>
                    <a:pt x="1488" y="786"/>
                    <a:pt x="1506" y="802"/>
                  </a:cubicBezTo>
                  <a:cubicBezTo>
                    <a:pt x="1514" y="812"/>
                    <a:pt x="1522" y="823"/>
                    <a:pt x="1533" y="831"/>
                  </a:cubicBezTo>
                  <a:cubicBezTo>
                    <a:pt x="1538" y="836"/>
                    <a:pt x="1549" y="826"/>
                    <a:pt x="1551" y="833"/>
                  </a:cubicBezTo>
                  <a:cubicBezTo>
                    <a:pt x="1565" y="857"/>
                    <a:pt x="1578" y="902"/>
                    <a:pt x="1546" y="923"/>
                  </a:cubicBezTo>
                  <a:cubicBezTo>
                    <a:pt x="1530" y="934"/>
                    <a:pt x="1506" y="931"/>
                    <a:pt x="1491" y="939"/>
                  </a:cubicBezTo>
                  <a:cubicBezTo>
                    <a:pt x="1483" y="945"/>
                    <a:pt x="1472" y="955"/>
                    <a:pt x="1477" y="961"/>
                  </a:cubicBezTo>
                  <a:cubicBezTo>
                    <a:pt x="1485" y="968"/>
                    <a:pt x="1623" y="984"/>
                    <a:pt x="1514" y="1048"/>
                  </a:cubicBezTo>
                  <a:cubicBezTo>
                    <a:pt x="1491" y="1061"/>
                    <a:pt x="1430" y="1006"/>
                    <a:pt x="1430" y="1003"/>
                  </a:cubicBezTo>
                  <a:cubicBezTo>
                    <a:pt x="1411" y="979"/>
                    <a:pt x="1514" y="1045"/>
                    <a:pt x="1488" y="1069"/>
                  </a:cubicBezTo>
                  <a:cubicBezTo>
                    <a:pt x="1475" y="1080"/>
                    <a:pt x="1453" y="1043"/>
                    <a:pt x="1440" y="1053"/>
                  </a:cubicBezTo>
                  <a:cubicBezTo>
                    <a:pt x="1430" y="1061"/>
                    <a:pt x="1467" y="1069"/>
                    <a:pt x="1472" y="1082"/>
                  </a:cubicBezTo>
                  <a:cubicBezTo>
                    <a:pt x="1475" y="1088"/>
                    <a:pt x="1461" y="1093"/>
                    <a:pt x="1456" y="1096"/>
                  </a:cubicBezTo>
                  <a:cubicBezTo>
                    <a:pt x="1432" y="1106"/>
                    <a:pt x="1400" y="1135"/>
                    <a:pt x="1382" y="1117"/>
                  </a:cubicBezTo>
                  <a:cubicBezTo>
                    <a:pt x="1369" y="1103"/>
                    <a:pt x="1371" y="1051"/>
                    <a:pt x="1358" y="1064"/>
                  </a:cubicBezTo>
                  <a:cubicBezTo>
                    <a:pt x="1345" y="1080"/>
                    <a:pt x="1387" y="1103"/>
                    <a:pt x="1377" y="1122"/>
                  </a:cubicBezTo>
                  <a:cubicBezTo>
                    <a:pt x="1369" y="1138"/>
                    <a:pt x="1334" y="1119"/>
                    <a:pt x="1321" y="1133"/>
                  </a:cubicBezTo>
                  <a:cubicBezTo>
                    <a:pt x="1305" y="1146"/>
                    <a:pt x="1316" y="1178"/>
                    <a:pt x="1303" y="1193"/>
                  </a:cubicBezTo>
                  <a:cubicBezTo>
                    <a:pt x="1297" y="1201"/>
                    <a:pt x="1281" y="1186"/>
                    <a:pt x="1273" y="1188"/>
                  </a:cubicBezTo>
                  <a:cubicBezTo>
                    <a:pt x="1255" y="1193"/>
                    <a:pt x="1244" y="1217"/>
                    <a:pt x="1226" y="1220"/>
                  </a:cubicBezTo>
                  <a:cubicBezTo>
                    <a:pt x="1210" y="1223"/>
                    <a:pt x="1218" y="1154"/>
                    <a:pt x="1175" y="1143"/>
                  </a:cubicBezTo>
                  <a:cubicBezTo>
                    <a:pt x="1162" y="1141"/>
                    <a:pt x="1178" y="1172"/>
                    <a:pt x="1170" y="1186"/>
                  </a:cubicBezTo>
                  <a:cubicBezTo>
                    <a:pt x="1168" y="1191"/>
                    <a:pt x="1157" y="1180"/>
                    <a:pt x="1152" y="1186"/>
                  </a:cubicBezTo>
                  <a:cubicBezTo>
                    <a:pt x="1149" y="1186"/>
                    <a:pt x="1162" y="1193"/>
                    <a:pt x="1160" y="1193"/>
                  </a:cubicBezTo>
                  <a:cubicBezTo>
                    <a:pt x="1088" y="1207"/>
                    <a:pt x="1128" y="1188"/>
                    <a:pt x="1062" y="1199"/>
                  </a:cubicBezTo>
                  <a:cubicBezTo>
                    <a:pt x="1027" y="1204"/>
                    <a:pt x="998" y="1233"/>
                    <a:pt x="964" y="1246"/>
                  </a:cubicBezTo>
                  <a:cubicBezTo>
                    <a:pt x="958" y="1249"/>
                    <a:pt x="948" y="1252"/>
                    <a:pt x="943" y="1249"/>
                  </a:cubicBezTo>
                  <a:cubicBezTo>
                    <a:pt x="924" y="1241"/>
                    <a:pt x="919" y="1212"/>
                    <a:pt x="900" y="1212"/>
                  </a:cubicBezTo>
                  <a:cubicBezTo>
                    <a:pt x="884" y="1215"/>
                    <a:pt x="890" y="1249"/>
                    <a:pt x="876" y="1254"/>
                  </a:cubicBezTo>
                  <a:cubicBezTo>
                    <a:pt x="866" y="1257"/>
                    <a:pt x="863" y="1236"/>
                    <a:pt x="853" y="1231"/>
                  </a:cubicBezTo>
                  <a:cubicBezTo>
                    <a:pt x="837" y="1225"/>
                    <a:pt x="778" y="1223"/>
                    <a:pt x="757" y="1215"/>
                  </a:cubicBezTo>
                  <a:cubicBezTo>
                    <a:pt x="720" y="1204"/>
                    <a:pt x="718" y="1268"/>
                    <a:pt x="710" y="1276"/>
                  </a:cubicBezTo>
                  <a:cubicBezTo>
                    <a:pt x="691" y="1291"/>
                    <a:pt x="593" y="1281"/>
                    <a:pt x="575" y="1273"/>
                  </a:cubicBezTo>
                  <a:cubicBezTo>
                    <a:pt x="527" y="1257"/>
                    <a:pt x="487" y="1180"/>
                    <a:pt x="463" y="1156"/>
                  </a:cubicBezTo>
                  <a:cubicBezTo>
                    <a:pt x="429" y="1127"/>
                    <a:pt x="400" y="1151"/>
                    <a:pt x="381" y="1098"/>
                  </a:cubicBezTo>
                  <a:cubicBezTo>
                    <a:pt x="379" y="1085"/>
                    <a:pt x="365" y="1069"/>
                    <a:pt x="371" y="1056"/>
                  </a:cubicBezTo>
                  <a:cubicBezTo>
                    <a:pt x="376" y="1037"/>
                    <a:pt x="426" y="1029"/>
                    <a:pt x="410" y="1021"/>
                  </a:cubicBezTo>
                  <a:cubicBezTo>
                    <a:pt x="395" y="1013"/>
                    <a:pt x="381" y="1064"/>
                    <a:pt x="368" y="1053"/>
                  </a:cubicBezTo>
                  <a:cubicBezTo>
                    <a:pt x="352" y="1040"/>
                    <a:pt x="387" y="1011"/>
                    <a:pt x="376" y="992"/>
                  </a:cubicBezTo>
                  <a:cubicBezTo>
                    <a:pt x="371" y="982"/>
                    <a:pt x="357" y="1016"/>
                    <a:pt x="347" y="1011"/>
                  </a:cubicBezTo>
                  <a:cubicBezTo>
                    <a:pt x="328" y="1000"/>
                    <a:pt x="328" y="974"/>
                    <a:pt x="312" y="961"/>
                  </a:cubicBezTo>
                  <a:cubicBezTo>
                    <a:pt x="305" y="953"/>
                    <a:pt x="294" y="955"/>
                    <a:pt x="283" y="953"/>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7" name="Hungary"/>
            <p:cNvSpPr>
              <a:spLocks/>
            </p:cNvSpPr>
            <p:nvPr/>
          </p:nvSpPr>
          <p:spPr bwMode="auto">
            <a:xfrm>
              <a:off x="4580984" y="4435826"/>
              <a:ext cx="558800" cy="390525"/>
            </a:xfrm>
            <a:custGeom>
              <a:avLst/>
              <a:gdLst>
                <a:gd name="T0" fmla="*/ 43 w 1552"/>
                <a:gd name="T1" fmla="*/ 741 h 1085"/>
                <a:gd name="T2" fmla="*/ 43 w 1552"/>
                <a:gd name="T3" fmla="*/ 741 h 1085"/>
                <a:gd name="T4" fmla="*/ 43 w 1552"/>
                <a:gd name="T5" fmla="*/ 741 h 1085"/>
                <a:gd name="T6" fmla="*/ 43 w 1552"/>
                <a:gd name="T7" fmla="*/ 741 h 1085"/>
                <a:gd name="T8" fmla="*/ 130 w 1552"/>
                <a:gd name="T9" fmla="*/ 868 h 1085"/>
                <a:gd name="T10" fmla="*/ 318 w 1552"/>
                <a:gd name="T11" fmla="*/ 1029 h 1085"/>
                <a:gd name="T12" fmla="*/ 384 w 1552"/>
                <a:gd name="T13" fmla="*/ 1035 h 1085"/>
                <a:gd name="T14" fmla="*/ 440 w 1552"/>
                <a:gd name="T15" fmla="*/ 1069 h 1085"/>
                <a:gd name="T16" fmla="*/ 628 w 1552"/>
                <a:gd name="T17" fmla="*/ 1053 h 1085"/>
                <a:gd name="T18" fmla="*/ 654 w 1552"/>
                <a:gd name="T19" fmla="*/ 1011 h 1085"/>
                <a:gd name="T20" fmla="*/ 742 w 1552"/>
                <a:gd name="T21" fmla="*/ 963 h 1085"/>
                <a:gd name="T22" fmla="*/ 784 w 1552"/>
                <a:gd name="T23" fmla="*/ 963 h 1085"/>
                <a:gd name="T24" fmla="*/ 853 w 1552"/>
                <a:gd name="T25" fmla="*/ 897 h 1085"/>
                <a:gd name="T26" fmla="*/ 908 w 1552"/>
                <a:gd name="T27" fmla="*/ 900 h 1085"/>
                <a:gd name="T28" fmla="*/ 983 w 1552"/>
                <a:gd name="T29" fmla="*/ 878 h 1085"/>
                <a:gd name="T30" fmla="*/ 1022 w 1552"/>
                <a:gd name="T31" fmla="*/ 892 h 1085"/>
                <a:gd name="T32" fmla="*/ 1035 w 1552"/>
                <a:gd name="T33" fmla="*/ 876 h 1085"/>
                <a:gd name="T34" fmla="*/ 1136 w 1552"/>
                <a:gd name="T35" fmla="*/ 844 h 1085"/>
                <a:gd name="T36" fmla="*/ 1149 w 1552"/>
                <a:gd name="T37" fmla="*/ 812 h 1085"/>
                <a:gd name="T38" fmla="*/ 1202 w 1552"/>
                <a:gd name="T39" fmla="*/ 823 h 1085"/>
                <a:gd name="T40" fmla="*/ 1250 w 1552"/>
                <a:gd name="T41" fmla="*/ 680 h 1085"/>
                <a:gd name="T42" fmla="*/ 1274 w 1552"/>
                <a:gd name="T43" fmla="*/ 664 h 1085"/>
                <a:gd name="T44" fmla="*/ 1303 w 1552"/>
                <a:gd name="T45" fmla="*/ 571 h 1085"/>
                <a:gd name="T46" fmla="*/ 1316 w 1552"/>
                <a:gd name="T47" fmla="*/ 534 h 1085"/>
                <a:gd name="T48" fmla="*/ 1303 w 1552"/>
                <a:gd name="T49" fmla="*/ 524 h 1085"/>
                <a:gd name="T50" fmla="*/ 1348 w 1552"/>
                <a:gd name="T51" fmla="*/ 405 h 1085"/>
                <a:gd name="T52" fmla="*/ 1366 w 1552"/>
                <a:gd name="T53" fmla="*/ 397 h 1085"/>
                <a:gd name="T54" fmla="*/ 1419 w 1552"/>
                <a:gd name="T55" fmla="*/ 254 h 1085"/>
                <a:gd name="T56" fmla="*/ 1488 w 1552"/>
                <a:gd name="T57" fmla="*/ 235 h 1085"/>
                <a:gd name="T58" fmla="*/ 1541 w 1552"/>
                <a:gd name="T59" fmla="*/ 161 h 1085"/>
                <a:gd name="T60" fmla="*/ 1517 w 1552"/>
                <a:gd name="T61" fmla="*/ 116 h 1085"/>
                <a:gd name="T62" fmla="*/ 1496 w 1552"/>
                <a:gd name="T63" fmla="*/ 108 h 1085"/>
                <a:gd name="T64" fmla="*/ 1467 w 1552"/>
                <a:gd name="T65" fmla="*/ 121 h 1085"/>
                <a:gd name="T66" fmla="*/ 1433 w 1552"/>
                <a:gd name="T67" fmla="*/ 74 h 1085"/>
                <a:gd name="T68" fmla="*/ 1406 w 1552"/>
                <a:gd name="T69" fmla="*/ 79 h 1085"/>
                <a:gd name="T70" fmla="*/ 1343 w 1552"/>
                <a:gd name="T71" fmla="*/ 31 h 1085"/>
                <a:gd name="T72" fmla="*/ 1282 w 1552"/>
                <a:gd name="T73" fmla="*/ 58 h 1085"/>
                <a:gd name="T74" fmla="*/ 1253 w 1552"/>
                <a:gd name="T75" fmla="*/ 68 h 1085"/>
                <a:gd name="T76" fmla="*/ 1176 w 1552"/>
                <a:gd name="T77" fmla="*/ 0 h 1085"/>
                <a:gd name="T78" fmla="*/ 1107 w 1552"/>
                <a:gd name="T79" fmla="*/ 39 h 1085"/>
                <a:gd name="T80" fmla="*/ 964 w 1552"/>
                <a:gd name="T81" fmla="*/ 50 h 1085"/>
                <a:gd name="T82" fmla="*/ 930 w 1552"/>
                <a:gd name="T83" fmla="*/ 156 h 1085"/>
                <a:gd name="T84" fmla="*/ 893 w 1552"/>
                <a:gd name="T85" fmla="*/ 153 h 1085"/>
                <a:gd name="T86" fmla="*/ 845 w 1552"/>
                <a:gd name="T87" fmla="*/ 209 h 1085"/>
                <a:gd name="T88" fmla="*/ 755 w 1552"/>
                <a:gd name="T89" fmla="*/ 190 h 1085"/>
                <a:gd name="T90" fmla="*/ 750 w 1552"/>
                <a:gd name="T91" fmla="*/ 238 h 1085"/>
                <a:gd name="T92" fmla="*/ 601 w 1552"/>
                <a:gd name="T93" fmla="*/ 275 h 1085"/>
                <a:gd name="T94" fmla="*/ 615 w 1552"/>
                <a:gd name="T95" fmla="*/ 349 h 1085"/>
                <a:gd name="T96" fmla="*/ 368 w 1552"/>
                <a:gd name="T97" fmla="*/ 402 h 1085"/>
                <a:gd name="T98" fmla="*/ 233 w 1552"/>
                <a:gd name="T99" fmla="*/ 317 h 1085"/>
                <a:gd name="T100" fmla="*/ 210 w 1552"/>
                <a:gd name="T101" fmla="*/ 320 h 1085"/>
                <a:gd name="T102" fmla="*/ 210 w 1552"/>
                <a:gd name="T103" fmla="*/ 320 h 1085"/>
                <a:gd name="T104" fmla="*/ 207 w 1552"/>
                <a:gd name="T105" fmla="*/ 431 h 1085"/>
                <a:gd name="T106" fmla="*/ 59 w 1552"/>
                <a:gd name="T107" fmla="*/ 450 h 1085"/>
                <a:gd name="T108" fmla="*/ 125 w 1552"/>
                <a:gd name="T109" fmla="*/ 503 h 1085"/>
                <a:gd name="T110" fmla="*/ 67 w 1552"/>
                <a:gd name="T111" fmla="*/ 553 h 1085"/>
                <a:gd name="T112" fmla="*/ 96 w 1552"/>
                <a:gd name="T113" fmla="*/ 645 h 1085"/>
                <a:gd name="T114" fmla="*/ 3 w 1552"/>
                <a:gd name="T115" fmla="*/ 746 h 1085"/>
                <a:gd name="T116" fmla="*/ 3 w 1552"/>
                <a:gd name="T117" fmla="*/ 746 h 1085"/>
                <a:gd name="T118" fmla="*/ 0 w 1552"/>
                <a:gd name="T119" fmla="*/ 749 h 1085"/>
                <a:gd name="T120" fmla="*/ 14 w 1552"/>
                <a:gd name="T121" fmla="*/ 743 h 1085"/>
                <a:gd name="T122" fmla="*/ 43 w 1552"/>
                <a:gd name="T123" fmla="*/ 74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2" h="1085">
                  <a:moveTo>
                    <a:pt x="43" y="741"/>
                  </a:moveTo>
                  <a:lnTo>
                    <a:pt x="43" y="741"/>
                  </a:lnTo>
                  <a:lnTo>
                    <a:pt x="43" y="741"/>
                  </a:lnTo>
                  <a:lnTo>
                    <a:pt x="43" y="741"/>
                  </a:lnTo>
                  <a:cubicBezTo>
                    <a:pt x="53" y="741"/>
                    <a:pt x="75" y="823"/>
                    <a:pt x="130" y="868"/>
                  </a:cubicBezTo>
                  <a:cubicBezTo>
                    <a:pt x="202" y="926"/>
                    <a:pt x="262" y="958"/>
                    <a:pt x="318" y="1029"/>
                  </a:cubicBezTo>
                  <a:cubicBezTo>
                    <a:pt x="326" y="1040"/>
                    <a:pt x="379" y="1032"/>
                    <a:pt x="384" y="1035"/>
                  </a:cubicBezTo>
                  <a:cubicBezTo>
                    <a:pt x="405" y="1043"/>
                    <a:pt x="421" y="1061"/>
                    <a:pt x="440" y="1069"/>
                  </a:cubicBezTo>
                  <a:cubicBezTo>
                    <a:pt x="477" y="1085"/>
                    <a:pt x="593" y="1082"/>
                    <a:pt x="628" y="1053"/>
                  </a:cubicBezTo>
                  <a:cubicBezTo>
                    <a:pt x="633" y="1048"/>
                    <a:pt x="636" y="1011"/>
                    <a:pt x="654" y="1011"/>
                  </a:cubicBezTo>
                  <a:cubicBezTo>
                    <a:pt x="705" y="1003"/>
                    <a:pt x="697" y="1013"/>
                    <a:pt x="742" y="963"/>
                  </a:cubicBezTo>
                  <a:cubicBezTo>
                    <a:pt x="750" y="955"/>
                    <a:pt x="760" y="982"/>
                    <a:pt x="784" y="963"/>
                  </a:cubicBezTo>
                  <a:cubicBezTo>
                    <a:pt x="808" y="945"/>
                    <a:pt x="824" y="913"/>
                    <a:pt x="853" y="897"/>
                  </a:cubicBezTo>
                  <a:cubicBezTo>
                    <a:pt x="914" y="857"/>
                    <a:pt x="863" y="897"/>
                    <a:pt x="908" y="900"/>
                  </a:cubicBezTo>
                  <a:cubicBezTo>
                    <a:pt x="911" y="900"/>
                    <a:pt x="980" y="878"/>
                    <a:pt x="983" y="878"/>
                  </a:cubicBezTo>
                  <a:cubicBezTo>
                    <a:pt x="996" y="878"/>
                    <a:pt x="1009" y="892"/>
                    <a:pt x="1022" y="892"/>
                  </a:cubicBezTo>
                  <a:cubicBezTo>
                    <a:pt x="1028" y="889"/>
                    <a:pt x="1030" y="878"/>
                    <a:pt x="1035" y="876"/>
                  </a:cubicBezTo>
                  <a:cubicBezTo>
                    <a:pt x="1051" y="870"/>
                    <a:pt x="1131" y="863"/>
                    <a:pt x="1136" y="844"/>
                  </a:cubicBezTo>
                  <a:cubicBezTo>
                    <a:pt x="1141" y="833"/>
                    <a:pt x="1102" y="820"/>
                    <a:pt x="1149" y="812"/>
                  </a:cubicBezTo>
                  <a:cubicBezTo>
                    <a:pt x="1168" y="810"/>
                    <a:pt x="1186" y="828"/>
                    <a:pt x="1202" y="823"/>
                  </a:cubicBezTo>
                  <a:cubicBezTo>
                    <a:pt x="1253" y="804"/>
                    <a:pt x="1237" y="709"/>
                    <a:pt x="1250" y="680"/>
                  </a:cubicBezTo>
                  <a:cubicBezTo>
                    <a:pt x="1255" y="672"/>
                    <a:pt x="1268" y="672"/>
                    <a:pt x="1274" y="664"/>
                  </a:cubicBezTo>
                  <a:lnTo>
                    <a:pt x="1303" y="571"/>
                  </a:lnTo>
                  <a:cubicBezTo>
                    <a:pt x="1308" y="558"/>
                    <a:pt x="1316" y="548"/>
                    <a:pt x="1316" y="534"/>
                  </a:cubicBezTo>
                  <a:cubicBezTo>
                    <a:pt x="1316" y="529"/>
                    <a:pt x="1303" y="529"/>
                    <a:pt x="1303" y="524"/>
                  </a:cubicBezTo>
                  <a:cubicBezTo>
                    <a:pt x="1306" y="500"/>
                    <a:pt x="1335" y="426"/>
                    <a:pt x="1348" y="405"/>
                  </a:cubicBezTo>
                  <a:cubicBezTo>
                    <a:pt x="1353" y="399"/>
                    <a:pt x="1366" y="405"/>
                    <a:pt x="1366" y="397"/>
                  </a:cubicBezTo>
                  <a:cubicBezTo>
                    <a:pt x="1380" y="346"/>
                    <a:pt x="1361" y="309"/>
                    <a:pt x="1419" y="254"/>
                  </a:cubicBezTo>
                  <a:cubicBezTo>
                    <a:pt x="1438" y="232"/>
                    <a:pt x="1459" y="246"/>
                    <a:pt x="1488" y="235"/>
                  </a:cubicBezTo>
                  <a:cubicBezTo>
                    <a:pt x="1517" y="222"/>
                    <a:pt x="1520" y="182"/>
                    <a:pt x="1541" y="161"/>
                  </a:cubicBezTo>
                  <a:cubicBezTo>
                    <a:pt x="1509" y="135"/>
                    <a:pt x="1552" y="140"/>
                    <a:pt x="1517" y="116"/>
                  </a:cubicBezTo>
                  <a:cubicBezTo>
                    <a:pt x="1512" y="113"/>
                    <a:pt x="1504" y="108"/>
                    <a:pt x="1496" y="108"/>
                  </a:cubicBezTo>
                  <a:cubicBezTo>
                    <a:pt x="1486" y="111"/>
                    <a:pt x="1478" y="124"/>
                    <a:pt x="1467" y="121"/>
                  </a:cubicBezTo>
                  <a:cubicBezTo>
                    <a:pt x="1451" y="111"/>
                    <a:pt x="1448" y="84"/>
                    <a:pt x="1433" y="74"/>
                  </a:cubicBezTo>
                  <a:cubicBezTo>
                    <a:pt x="1425" y="68"/>
                    <a:pt x="1414" y="82"/>
                    <a:pt x="1406" y="79"/>
                  </a:cubicBezTo>
                  <a:cubicBezTo>
                    <a:pt x="1364" y="63"/>
                    <a:pt x="1403" y="34"/>
                    <a:pt x="1343" y="31"/>
                  </a:cubicBezTo>
                  <a:cubicBezTo>
                    <a:pt x="1343" y="52"/>
                    <a:pt x="1303" y="52"/>
                    <a:pt x="1282" y="58"/>
                  </a:cubicBezTo>
                  <a:cubicBezTo>
                    <a:pt x="1271" y="60"/>
                    <a:pt x="1261" y="74"/>
                    <a:pt x="1253" y="68"/>
                  </a:cubicBezTo>
                  <a:cubicBezTo>
                    <a:pt x="1202" y="52"/>
                    <a:pt x="1242" y="2"/>
                    <a:pt x="1176" y="0"/>
                  </a:cubicBezTo>
                  <a:cubicBezTo>
                    <a:pt x="1149" y="0"/>
                    <a:pt x="1133" y="37"/>
                    <a:pt x="1107" y="39"/>
                  </a:cubicBezTo>
                  <a:cubicBezTo>
                    <a:pt x="1062" y="47"/>
                    <a:pt x="1004" y="0"/>
                    <a:pt x="964" y="50"/>
                  </a:cubicBezTo>
                  <a:cubicBezTo>
                    <a:pt x="948" y="71"/>
                    <a:pt x="959" y="142"/>
                    <a:pt x="930" y="156"/>
                  </a:cubicBezTo>
                  <a:cubicBezTo>
                    <a:pt x="919" y="158"/>
                    <a:pt x="903" y="148"/>
                    <a:pt x="893" y="153"/>
                  </a:cubicBezTo>
                  <a:cubicBezTo>
                    <a:pt x="850" y="180"/>
                    <a:pt x="911" y="198"/>
                    <a:pt x="845" y="209"/>
                  </a:cubicBezTo>
                  <a:cubicBezTo>
                    <a:pt x="824" y="211"/>
                    <a:pt x="776" y="153"/>
                    <a:pt x="755" y="190"/>
                  </a:cubicBezTo>
                  <a:cubicBezTo>
                    <a:pt x="747" y="203"/>
                    <a:pt x="760" y="227"/>
                    <a:pt x="750" y="238"/>
                  </a:cubicBezTo>
                  <a:cubicBezTo>
                    <a:pt x="720" y="267"/>
                    <a:pt x="638" y="248"/>
                    <a:pt x="601" y="275"/>
                  </a:cubicBezTo>
                  <a:cubicBezTo>
                    <a:pt x="567" y="296"/>
                    <a:pt x="604" y="333"/>
                    <a:pt x="615" y="349"/>
                  </a:cubicBezTo>
                  <a:cubicBezTo>
                    <a:pt x="625" y="368"/>
                    <a:pt x="400" y="407"/>
                    <a:pt x="368" y="402"/>
                  </a:cubicBezTo>
                  <a:cubicBezTo>
                    <a:pt x="318" y="391"/>
                    <a:pt x="281" y="322"/>
                    <a:pt x="233" y="317"/>
                  </a:cubicBezTo>
                  <a:cubicBezTo>
                    <a:pt x="223" y="315"/>
                    <a:pt x="215" y="317"/>
                    <a:pt x="210" y="320"/>
                  </a:cubicBezTo>
                  <a:lnTo>
                    <a:pt x="210" y="320"/>
                  </a:lnTo>
                  <a:cubicBezTo>
                    <a:pt x="172" y="336"/>
                    <a:pt x="210" y="420"/>
                    <a:pt x="207" y="431"/>
                  </a:cubicBezTo>
                  <a:cubicBezTo>
                    <a:pt x="191" y="460"/>
                    <a:pt x="96" y="418"/>
                    <a:pt x="59" y="450"/>
                  </a:cubicBezTo>
                  <a:cubicBezTo>
                    <a:pt x="43" y="463"/>
                    <a:pt x="122" y="458"/>
                    <a:pt x="125" y="503"/>
                  </a:cubicBezTo>
                  <a:cubicBezTo>
                    <a:pt x="130" y="555"/>
                    <a:pt x="85" y="516"/>
                    <a:pt x="67" y="553"/>
                  </a:cubicBezTo>
                  <a:cubicBezTo>
                    <a:pt x="53" y="579"/>
                    <a:pt x="101" y="635"/>
                    <a:pt x="96" y="645"/>
                  </a:cubicBezTo>
                  <a:cubicBezTo>
                    <a:pt x="72" y="685"/>
                    <a:pt x="51" y="693"/>
                    <a:pt x="3" y="746"/>
                  </a:cubicBezTo>
                  <a:lnTo>
                    <a:pt x="3" y="746"/>
                  </a:lnTo>
                  <a:lnTo>
                    <a:pt x="0" y="749"/>
                  </a:lnTo>
                  <a:cubicBezTo>
                    <a:pt x="6" y="746"/>
                    <a:pt x="8" y="743"/>
                    <a:pt x="14" y="743"/>
                  </a:cubicBezTo>
                  <a:lnTo>
                    <a:pt x="43" y="741"/>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9" name="Greece"/>
            <p:cNvSpPr>
              <a:spLocks noEditPoints="1"/>
            </p:cNvSpPr>
            <p:nvPr/>
          </p:nvSpPr>
          <p:spPr bwMode="auto">
            <a:xfrm>
              <a:off x="5027071" y="5196238"/>
              <a:ext cx="719138" cy="868363"/>
            </a:xfrm>
            <a:custGeom>
              <a:avLst/>
              <a:gdLst>
                <a:gd name="T0" fmla="*/ 1432 w 1994"/>
                <a:gd name="T1" fmla="*/ 2333 h 2412"/>
                <a:gd name="T2" fmla="*/ 1189 w 1994"/>
                <a:gd name="T3" fmla="*/ 2293 h 2412"/>
                <a:gd name="T4" fmla="*/ 1327 w 1994"/>
                <a:gd name="T5" fmla="*/ 2243 h 2412"/>
                <a:gd name="T6" fmla="*/ 1599 w 1994"/>
                <a:gd name="T7" fmla="*/ 2219 h 2412"/>
                <a:gd name="T8" fmla="*/ 1838 w 1994"/>
                <a:gd name="T9" fmla="*/ 2277 h 2412"/>
                <a:gd name="T10" fmla="*/ 1427 w 1994"/>
                <a:gd name="T11" fmla="*/ 167 h 2412"/>
                <a:gd name="T12" fmla="*/ 1430 w 1994"/>
                <a:gd name="T13" fmla="*/ 167 h 2412"/>
                <a:gd name="T14" fmla="*/ 1430 w 1994"/>
                <a:gd name="T15" fmla="*/ 167 h 2412"/>
                <a:gd name="T16" fmla="*/ 1430 w 1994"/>
                <a:gd name="T17" fmla="*/ 167 h 2412"/>
                <a:gd name="T18" fmla="*/ 1430 w 1994"/>
                <a:gd name="T19" fmla="*/ 167 h 2412"/>
                <a:gd name="T20" fmla="*/ 1509 w 1994"/>
                <a:gd name="T21" fmla="*/ 0 h 2412"/>
                <a:gd name="T22" fmla="*/ 1512 w 1994"/>
                <a:gd name="T23" fmla="*/ 0 h 2412"/>
                <a:gd name="T24" fmla="*/ 1523 w 1994"/>
                <a:gd name="T25" fmla="*/ 0 h 2412"/>
                <a:gd name="T26" fmla="*/ 1538 w 1994"/>
                <a:gd name="T27" fmla="*/ 3 h 2412"/>
                <a:gd name="T28" fmla="*/ 1573 w 1994"/>
                <a:gd name="T29" fmla="*/ 188 h 2412"/>
                <a:gd name="T30" fmla="*/ 1398 w 1994"/>
                <a:gd name="T31" fmla="*/ 339 h 2412"/>
                <a:gd name="T32" fmla="*/ 927 w 1994"/>
                <a:gd name="T33" fmla="*/ 487 h 2412"/>
                <a:gd name="T34" fmla="*/ 1022 w 1994"/>
                <a:gd name="T35" fmla="*/ 564 h 2412"/>
                <a:gd name="T36" fmla="*/ 1035 w 1994"/>
                <a:gd name="T37" fmla="*/ 678 h 2412"/>
                <a:gd name="T38" fmla="*/ 977 w 1994"/>
                <a:gd name="T39" fmla="*/ 760 h 2412"/>
                <a:gd name="T40" fmla="*/ 686 w 1994"/>
                <a:gd name="T41" fmla="*/ 585 h 2412"/>
                <a:gd name="T42" fmla="*/ 789 w 1994"/>
                <a:gd name="T43" fmla="*/ 911 h 2412"/>
                <a:gd name="T44" fmla="*/ 797 w 1994"/>
                <a:gd name="T45" fmla="*/ 1051 h 2412"/>
                <a:gd name="T46" fmla="*/ 765 w 1994"/>
                <a:gd name="T47" fmla="*/ 1173 h 2412"/>
                <a:gd name="T48" fmla="*/ 943 w 1994"/>
                <a:gd name="T49" fmla="*/ 1210 h 2412"/>
                <a:gd name="T50" fmla="*/ 1155 w 1994"/>
                <a:gd name="T51" fmla="*/ 1364 h 2412"/>
                <a:gd name="T52" fmla="*/ 1168 w 1994"/>
                <a:gd name="T53" fmla="*/ 1496 h 2412"/>
                <a:gd name="T54" fmla="*/ 895 w 1994"/>
                <a:gd name="T55" fmla="*/ 1488 h 2412"/>
                <a:gd name="T56" fmla="*/ 1065 w 1994"/>
                <a:gd name="T57" fmla="*/ 1615 h 2412"/>
                <a:gd name="T58" fmla="*/ 837 w 1994"/>
                <a:gd name="T59" fmla="*/ 1610 h 2412"/>
                <a:gd name="T60" fmla="*/ 969 w 1994"/>
                <a:gd name="T61" fmla="*/ 1877 h 2412"/>
                <a:gd name="T62" fmla="*/ 985 w 1994"/>
                <a:gd name="T63" fmla="*/ 1951 h 2412"/>
                <a:gd name="T64" fmla="*/ 789 w 1994"/>
                <a:gd name="T65" fmla="*/ 1920 h 2412"/>
                <a:gd name="T66" fmla="*/ 593 w 1994"/>
                <a:gd name="T67" fmla="*/ 1867 h 2412"/>
                <a:gd name="T68" fmla="*/ 450 w 1994"/>
                <a:gd name="T69" fmla="*/ 1650 h 2412"/>
                <a:gd name="T70" fmla="*/ 448 w 1994"/>
                <a:gd name="T71" fmla="*/ 1459 h 2412"/>
                <a:gd name="T72" fmla="*/ 792 w 1994"/>
                <a:gd name="T73" fmla="*/ 1438 h 2412"/>
                <a:gd name="T74" fmla="*/ 919 w 1994"/>
                <a:gd name="T75" fmla="*/ 1385 h 2412"/>
                <a:gd name="T76" fmla="*/ 755 w 1994"/>
                <a:gd name="T77" fmla="*/ 1374 h 2412"/>
                <a:gd name="T78" fmla="*/ 421 w 1994"/>
                <a:gd name="T79" fmla="*/ 1369 h 2412"/>
                <a:gd name="T80" fmla="*/ 310 w 1994"/>
                <a:gd name="T81" fmla="*/ 1311 h 2412"/>
                <a:gd name="T82" fmla="*/ 212 w 1994"/>
                <a:gd name="T83" fmla="*/ 1186 h 2412"/>
                <a:gd name="T84" fmla="*/ 6 w 1994"/>
                <a:gd name="T85" fmla="*/ 996 h 2412"/>
                <a:gd name="T86" fmla="*/ 178 w 1994"/>
                <a:gd name="T87" fmla="*/ 726 h 2412"/>
                <a:gd name="T88" fmla="*/ 614 w 1994"/>
                <a:gd name="T89" fmla="*/ 405 h 2412"/>
                <a:gd name="T90" fmla="*/ 691 w 1994"/>
                <a:gd name="T91" fmla="*/ 315 h 2412"/>
                <a:gd name="T92" fmla="*/ 757 w 1994"/>
                <a:gd name="T93" fmla="*/ 307 h 2412"/>
                <a:gd name="T94" fmla="*/ 1091 w 1994"/>
                <a:gd name="T95" fmla="*/ 157 h 2412"/>
                <a:gd name="T96" fmla="*/ 1284 w 1994"/>
                <a:gd name="T97" fmla="*/ 210 h 2412"/>
                <a:gd name="T98" fmla="*/ 347 w 1994"/>
                <a:gd name="T99" fmla="*/ 1194 h 2412"/>
                <a:gd name="T100" fmla="*/ 302 w 1994"/>
                <a:gd name="T101" fmla="*/ 1509 h 2412"/>
                <a:gd name="T102" fmla="*/ 220 w 1994"/>
                <a:gd name="T103" fmla="*/ 1382 h 2412"/>
                <a:gd name="T104" fmla="*/ 1155 w 1994"/>
                <a:gd name="T105" fmla="*/ 1247 h 2412"/>
                <a:gd name="T106" fmla="*/ 829 w 1994"/>
                <a:gd name="T107" fmla="*/ 1144 h 2412"/>
                <a:gd name="T108" fmla="*/ 1046 w 1994"/>
                <a:gd name="T109" fmla="*/ 1147 h 2412"/>
                <a:gd name="T110" fmla="*/ 1176 w 1994"/>
                <a:gd name="T111" fmla="*/ 1173 h 2412"/>
                <a:gd name="T112" fmla="*/ 1229 w 1994"/>
                <a:gd name="T113" fmla="*/ 1316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4" h="2412">
                  <a:moveTo>
                    <a:pt x="1970" y="2174"/>
                  </a:moveTo>
                  <a:cubicBezTo>
                    <a:pt x="1941" y="2229"/>
                    <a:pt x="1994" y="2192"/>
                    <a:pt x="1965" y="2274"/>
                  </a:cubicBezTo>
                  <a:cubicBezTo>
                    <a:pt x="1962" y="2282"/>
                    <a:pt x="1748" y="2330"/>
                    <a:pt x="1726" y="2338"/>
                  </a:cubicBezTo>
                  <a:cubicBezTo>
                    <a:pt x="1710" y="2343"/>
                    <a:pt x="1562" y="2412"/>
                    <a:pt x="1546" y="2399"/>
                  </a:cubicBezTo>
                  <a:cubicBezTo>
                    <a:pt x="1499" y="2346"/>
                    <a:pt x="1583" y="2351"/>
                    <a:pt x="1432" y="2333"/>
                  </a:cubicBezTo>
                  <a:cubicBezTo>
                    <a:pt x="1279" y="2314"/>
                    <a:pt x="1470" y="2351"/>
                    <a:pt x="1340" y="2351"/>
                  </a:cubicBezTo>
                  <a:cubicBezTo>
                    <a:pt x="1332" y="2351"/>
                    <a:pt x="1329" y="2338"/>
                    <a:pt x="1321" y="2338"/>
                  </a:cubicBezTo>
                  <a:cubicBezTo>
                    <a:pt x="1305" y="2335"/>
                    <a:pt x="1287" y="2338"/>
                    <a:pt x="1268" y="2341"/>
                  </a:cubicBezTo>
                  <a:cubicBezTo>
                    <a:pt x="1250" y="2346"/>
                    <a:pt x="1229" y="2356"/>
                    <a:pt x="1210" y="2359"/>
                  </a:cubicBezTo>
                  <a:cubicBezTo>
                    <a:pt x="1170" y="2359"/>
                    <a:pt x="1186" y="2309"/>
                    <a:pt x="1189" y="2293"/>
                  </a:cubicBezTo>
                  <a:cubicBezTo>
                    <a:pt x="1189" y="2272"/>
                    <a:pt x="1181" y="2248"/>
                    <a:pt x="1189" y="2229"/>
                  </a:cubicBezTo>
                  <a:cubicBezTo>
                    <a:pt x="1218" y="2147"/>
                    <a:pt x="1245" y="2240"/>
                    <a:pt x="1263" y="2248"/>
                  </a:cubicBezTo>
                  <a:cubicBezTo>
                    <a:pt x="1282" y="2256"/>
                    <a:pt x="1303" y="2245"/>
                    <a:pt x="1321" y="2237"/>
                  </a:cubicBezTo>
                  <a:cubicBezTo>
                    <a:pt x="1335" y="2232"/>
                    <a:pt x="1342" y="2198"/>
                    <a:pt x="1353" y="2208"/>
                  </a:cubicBezTo>
                  <a:cubicBezTo>
                    <a:pt x="1366" y="2219"/>
                    <a:pt x="1321" y="2229"/>
                    <a:pt x="1327" y="2243"/>
                  </a:cubicBezTo>
                  <a:cubicBezTo>
                    <a:pt x="1329" y="2256"/>
                    <a:pt x="1353" y="2248"/>
                    <a:pt x="1366" y="2253"/>
                  </a:cubicBezTo>
                  <a:cubicBezTo>
                    <a:pt x="1380" y="2259"/>
                    <a:pt x="1390" y="2277"/>
                    <a:pt x="1406" y="2280"/>
                  </a:cubicBezTo>
                  <a:cubicBezTo>
                    <a:pt x="1419" y="2282"/>
                    <a:pt x="1430" y="2272"/>
                    <a:pt x="1443" y="2266"/>
                  </a:cubicBezTo>
                  <a:cubicBezTo>
                    <a:pt x="1470" y="2259"/>
                    <a:pt x="1488" y="2237"/>
                    <a:pt x="1512" y="2229"/>
                  </a:cubicBezTo>
                  <a:cubicBezTo>
                    <a:pt x="1541" y="2221"/>
                    <a:pt x="1570" y="2224"/>
                    <a:pt x="1599" y="2219"/>
                  </a:cubicBezTo>
                  <a:cubicBezTo>
                    <a:pt x="1618" y="2214"/>
                    <a:pt x="1602" y="2235"/>
                    <a:pt x="1618" y="2237"/>
                  </a:cubicBezTo>
                  <a:cubicBezTo>
                    <a:pt x="1647" y="2245"/>
                    <a:pt x="1676" y="2221"/>
                    <a:pt x="1708" y="2224"/>
                  </a:cubicBezTo>
                  <a:cubicBezTo>
                    <a:pt x="1716" y="2224"/>
                    <a:pt x="1721" y="2240"/>
                    <a:pt x="1729" y="2237"/>
                  </a:cubicBezTo>
                  <a:cubicBezTo>
                    <a:pt x="1742" y="2235"/>
                    <a:pt x="1790" y="2195"/>
                    <a:pt x="1814" y="2200"/>
                  </a:cubicBezTo>
                  <a:cubicBezTo>
                    <a:pt x="1819" y="2203"/>
                    <a:pt x="1774" y="2259"/>
                    <a:pt x="1838" y="2277"/>
                  </a:cubicBezTo>
                  <a:cubicBezTo>
                    <a:pt x="1851" y="2282"/>
                    <a:pt x="1851" y="2253"/>
                    <a:pt x="1861" y="2245"/>
                  </a:cubicBezTo>
                  <a:cubicBezTo>
                    <a:pt x="1917" y="2190"/>
                    <a:pt x="1909" y="2261"/>
                    <a:pt x="1970" y="2174"/>
                  </a:cubicBezTo>
                  <a:moveTo>
                    <a:pt x="1425" y="170"/>
                  </a:moveTo>
                  <a:lnTo>
                    <a:pt x="1427" y="167"/>
                  </a:lnTo>
                  <a:lnTo>
                    <a:pt x="1427"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cubicBezTo>
                    <a:pt x="1432" y="167"/>
                    <a:pt x="1515" y="141"/>
                    <a:pt x="1515" y="141"/>
                  </a:cubicBezTo>
                  <a:cubicBezTo>
                    <a:pt x="1573" y="96"/>
                    <a:pt x="1406" y="22"/>
                    <a:pt x="1509" y="0"/>
                  </a:cubicBezTo>
                  <a:lnTo>
                    <a:pt x="1509" y="0"/>
                  </a:lnTo>
                  <a:lnTo>
                    <a:pt x="1509" y="0"/>
                  </a:lnTo>
                  <a:lnTo>
                    <a:pt x="1509" y="0"/>
                  </a:lnTo>
                  <a:lnTo>
                    <a:pt x="1512" y="0"/>
                  </a:lnTo>
                  <a:lnTo>
                    <a:pt x="1512" y="0"/>
                  </a:lnTo>
                  <a:lnTo>
                    <a:pt x="1512" y="0"/>
                  </a:lnTo>
                  <a:lnTo>
                    <a:pt x="1512" y="0"/>
                  </a:lnTo>
                  <a:lnTo>
                    <a:pt x="1512" y="0"/>
                  </a:lnTo>
                  <a:lnTo>
                    <a:pt x="1512" y="0"/>
                  </a:lnTo>
                  <a:lnTo>
                    <a:pt x="1520" y="0"/>
                  </a:lnTo>
                  <a:lnTo>
                    <a:pt x="1520" y="0"/>
                  </a:lnTo>
                  <a:lnTo>
                    <a:pt x="1523" y="0"/>
                  </a:lnTo>
                  <a:lnTo>
                    <a:pt x="1523" y="0"/>
                  </a:lnTo>
                  <a:lnTo>
                    <a:pt x="1525" y="0"/>
                  </a:lnTo>
                  <a:lnTo>
                    <a:pt x="1525" y="0"/>
                  </a:lnTo>
                  <a:lnTo>
                    <a:pt x="1525" y="0"/>
                  </a:lnTo>
                  <a:lnTo>
                    <a:pt x="1525" y="0"/>
                  </a:lnTo>
                  <a:cubicBezTo>
                    <a:pt x="1530" y="0"/>
                    <a:pt x="1536" y="0"/>
                    <a:pt x="1538" y="3"/>
                  </a:cubicBezTo>
                  <a:lnTo>
                    <a:pt x="1538" y="3"/>
                  </a:lnTo>
                  <a:lnTo>
                    <a:pt x="1544" y="3"/>
                  </a:lnTo>
                  <a:lnTo>
                    <a:pt x="1544" y="3"/>
                  </a:lnTo>
                  <a:cubicBezTo>
                    <a:pt x="1602" y="16"/>
                    <a:pt x="1681" y="72"/>
                    <a:pt x="1642" y="120"/>
                  </a:cubicBezTo>
                  <a:cubicBezTo>
                    <a:pt x="1613" y="151"/>
                    <a:pt x="1583" y="135"/>
                    <a:pt x="1573" y="188"/>
                  </a:cubicBezTo>
                  <a:lnTo>
                    <a:pt x="1594" y="265"/>
                  </a:lnTo>
                  <a:cubicBezTo>
                    <a:pt x="1591" y="284"/>
                    <a:pt x="1554" y="345"/>
                    <a:pt x="1536" y="355"/>
                  </a:cubicBezTo>
                  <a:lnTo>
                    <a:pt x="1533" y="384"/>
                  </a:lnTo>
                  <a:cubicBezTo>
                    <a:pt x="1488" y="360"/>
                    <a:pt x="1573" y="358"/>
                    <a:pt x="1530" y="321"/>
                  </a:cubicBezTo>
                  <a:cubicBezTo>
                    <a:pt x="1509" y="305"/>
                    <a:pt x="1425" y="342"/>
                    <a:pt x="1398" y="339"/>
                  </a:cubicBezTo>
                  <a:cubicBezTo>
                    <a:pt x="1313" y="334"/>
                    <a:pt x="1303" y="278"/>
                    <a:pt x="1247" y="347"/>
                  </a:cubicBezTo>
                  <a:cubicBezTo>
                    <a:pt x="1234" y="363"/>
                    <a:pt x="1221" y="376"/>
                    <a:pt x="1205" y="387"/>
                  </a:cubicBezTo>
                  <a:cubicBezTo>
                    <a:pt x="1131" y="427"/>
                    <a:pt x="1170" y="334"/>
                    <a:pt x="1096" y="379"/>
                  </a:cubicBezTo>
                  <a:cubicBezTo>
                    <a:pt x="1067" y="397"/>
                    <a:pt x="1088" y="442"/>
                    <a:pt x="1030" y="469"/>
                  </a:cubicBezTo>
                  <a:cubicBezTo>
                    <a:pt x="980" y="490"/>
                    <a:pt x="975" y="427"/>
                    <a:pt x="927" y="487"/>
                  </a:cubicBezTo>
                  <a:cubicBezTo>
                    <a:pt x="908" y="511"/>
                    <a:pt x="940" y="509"/>
                    <a:pt x="948" y="514"/>
                  </a:cubicBezTo>
                  <a:cubicBezTo>
                    <a:pt x="972" y="527"/>
                    <a:pt x="969" y="567"/>
                    <a:pt x="990" y="588"/>
                  </a:cubicBezTo>
                  <a:cubicBezTo>
                    <a:pt x="996" y="593"/>
                    <a:pt x="1006" y="591"/>
                    <a:pt x="1017" y="588"/>
                  </a:cubicBezTo>
                  <a:cubicBezTo>
                    <a:pt x="1020" y="588"/>
                    <a:pt x="1022" y="585"/>
                    <a:pt x="1025" y="580"/>
                  </a:cubicBezTo>
                  <a:cubicBezTo>
                    <a:pt x="1025" y="575"/>
                    <a:pt x="1014" y="564"/>
                    <a:pt x="1022" y="564"/>
                  </a:cubicBezTo>
                  <a:cubicBezTo>
                    <a:pt x="1033" y="562"/>
                    <a:pt x="1033" y="585"/>
                    <a:pt x="1043" y="588"/>
                  </a:cubicBezTo>
                  <a:cubicBezTo>
                    <a:pt x="1072" y="596"/>
                    <a:pt x="1133" y="607"/>
                    <a:pt x="1144" y="646"/>
                  </a:cubicBezTo>
                  <a:cubicBezTo>
                    <a:pt x="1165" y="723"/>
                    <a:pt x="1075" y="612"/>
                    <a:pt x="1075" y="612"/>
                  </a:cubicBezTo>
                  <a:cubicBezTo>
                    <a:pt x="1046" y="596"/>
                    <a:pt x="961" y="585"/>
                    <a:pt x="953" y="636"/>
                  </a:cubicBezTo>
                  <a:cubicBezTo>
                    <a:pt x="945" y="668"/>
                    <a:pt x="1014" y="657"/>
                    <a:pt x="1035" y="678"/>
                  </a:cubicBezTo>
                  <a:cubicBezTo>
                    <a:pt x="1051" y="694"/>
                    <a:pt x="1049" y="747"/>
                    <a:pt x="1030" y="739"/>
                  </a:cubicBezTo>
                  <a:cubicBezTo>
                    <a:pt x="988" y="723"/>
                    <a:pt x="985" y="675"/>
                    <a:pt x="943" y="654"/>
                  </a:cubicBezTo>
                  <a:cubicBezTo>
                    <a:pt x="932" y="652"/>
                    <a:pt x="922" y="657"/>
                    <a:pt x="911" y="654"/>
                  </a:cubicBezTo>
                  <a:cubicBezTo>
                    <a:pt x="898" y="654"/>
                    <a:pt x="882" y="641"/>
                    <a:pt x="874" y="652"/>
                  </a:cubicBezTo>
                  <a:cubicBezTo>
                    <a:pt x="813" y="718"/>
                    <a:pt x="990" y="736"/>
                    <a:pt x="977" y="760"/>
                  </a:cubicBezTo>
                  <a:cubicBezTo>
                    <a:pt x="972" y="768"/>
                    <a:pt x="903" y="765"/>
                    <a:pt x="882" y="760"/>
                  </a:cubicBezTo>
                  <a:cubicBezTo>
                    <a:pt x="874" y="758"/>
                    <a:pt x="855" y="673"/>
                    <a:pt x="855" y="673"/>
                  </a:cubicBezTo>
                  <a:cubicBezTo>
                    <a:pt x="834" y="646"/>
                    <a:pt x="760" y="662"/>
                    <a:pt x="731" y="641"/>
                  </a:cubicBezTo>
                  <a:cubicBezTo>
                    <a:pt x="675" y="599"/>
                    <a:pt x="731" y="607"/>
                    <a:pt x="731" y="554"/>
                  </a:cubicBezTo>
                  <a:cubicBezTo>
                    <a:pt x="731" y="543"/>
                    <a:pt x="702" y="572"/>
                    <a:pt x="686" y="585"/>
                  </a:cubicBezTo>
                  <a:cubicBezTo>
                    <a:pt x="673" y="599"/>
                    <a:pt x="652" y="609"/>
                    <a:pt x="649" y="628"/>
                  </a:cubicBezTo>
                  <a:cubicBezTo>
                    <a:pt x="646" y="641"/>
                    <a:pt x="673" y="644"/>
                    <a:pt x="675" y="657"/>
                  </a:cubicBezTo>
                  <a:lnTo>
                    <a:pt x="657" y="736"/>
                  </a:lnTo>
                  <a:cubicBezTo>
                    <a:pt x="665" y="787"/>
                    <a:pt x="726" y="810"/>
                    <a:pt x="755" y="842"/>
                  </a:cubicBezTo>
                  <a:lnTo>
                    <a:pt x="789" y="911"/>
                  </a:lnTo>
                  <a:cubicBezTo>
                    <a:pt x="808" y="930"/>
                    <a:pt x="943" y="996"/>
                    <a:pt x="922" y="1028"/>
                  </a:cubicBezTo>
                  <a:cubicBezTo>
                    <a:pt x="916" y="1035"/>
                    <a:pt x="813" y="983"/>
                    <a:pt x="805" y="985"/>
                  </a:cubicBezTo>
                  <a:cubicBezTo>
                    <a:pt x="797" y="985"/>
                    <a:pt x="805" y="1001"/>
                    <a:pt x="805" y="1009"/>
                  </a:cubicBezTo>
                  <a:cubicBezTo>
                    <a:pt x="800" y="1028"/>
                    <a:pt x="771" y="1067"/>
                    <a:pt x="789" y="1065"/>
                  </a:cubicBezTo>
                  <a:cubicBezTo>
                    <a:pt x="795" y="1062"/>
                    <a:pt x="792" y="1049"/>
                    <a:pt x="797" y="1051"/>
                  </a:cubicBezTo>
                  <a:cubicBezTo>
                    <a:pt x="805" y="1054"/>
                    <a:pt x="802" y="1067"/>
                    <a:pt x="810" y="1073"/>
                  </a:cubicBezTo>
                  <a:cubicBezTo>
                    <a:pt x="829" y="1086"/>
                    <a:pt x="887" y="1086"/>
                    <a:pt x="842" y="1125"/>
                  </a:cubicBezTo>
                  <a:cubicBezTo>
                    <a:pt x="805" y="1157"/>
                    <a:pt x="768" y="1160"/>
                    <a:pt x="718" y="1181"/>
                  </a:cubicBezTo>
                  <a:cubicBezTo>
                    <a:pt x="710" y="1184"/>
                    <a:pt x="734" y="1192"/>
                    <a:pt x="742" y="1189"/>
                  </a:cubicBezTo>
                  <a:cubicBezTo>
                    <a:pt x="750" y="1186"/>
                    <a:pt x="755" y="1173"/>
                    <a:pt x="765" y="1173"/>
                  </a:cubicBezTo>
                  <a:cubicBezTo>
                    <a:pt x="776" y="1173"/>
                    <a:pt x="776" y="1189"/>
                    <a:pt x="784" y="1194"/>
                  </a:cubicBezTo>
                  <a:cubicBezTo>
                    <a:pt x="789" y="1197"/>
                    <a:pt x="795" y="1192"/>
                    <a:pt x="800" y="1189"/>
                  </a:cubicBezTo>
                  <a:cubicBezTo>
                    <a:pt x="821" y="1189"/>
                    <a:pt x="842" y="1184"/>
                    <a:pt x="861" y="1192"/>
                  </a:cubicBezTo>
                  <a:cubicBezTo>
                    <a:pt x="877" y="1197"/>
                    <a:pt x="874" y="1223"/>
                    <a:pt x="890" y="1226"/>
                  </a:cubicBezTo>
                  <a:cubicBezTo>
                    <a:pt x="908" y="1231"/>
                    <a:pt x="927" y="1202"/>
                    <a:pt x="943" y="1210"/>
                  </a:cubicBezTo>
                  <a:cubicBezTo>
                    <a:pt x="959" y="1218"/>
                    <a:pt x="940" y="1253"/>
                    <a:pt x="956" y="1260"/>
                  </a:cubicBezTo>
                  <a:cubicBezTo>
                    <a:pt x="977" y="1274"/>
                    <a:pt x="1004" y="1237"/>
                    <a:pt x="1022" y="1250"/>
                  </a:cubicBezTo>
                  <a:cubicBezTo>
                    <a:pt x="1033" y="1255"/>
                    <a:pt x="1022" y="1298"/>
                    <a:pt x="1065" y="1300"/>
                  </a:cubicBezTo>
                  <a:cubicBezTo>
                    <a:pt x="1117" y="1303"/>
                    <a:pt x="1133" y="1284"/>
                    <a:pt x="1170" y="1327"/>
                  </a:cubicBezTo>
                  <a:cubicBezTo>
                    <a:pt x="1200" y="1358"/>
                    <a:pt x="1155" y="1345"/>
                    <a:pt x="1155" y="1364"/>
                  </a:cubicBezTo>
                  <a:cubicBezTo>
                    <a:pt x="1155" y="1377"/>
                    <a:pt x="1170" y="1385"/>
                    <a:pt x="1173" y="1396"/>
                  </a:cubicBezTo>
                  <a:cubicBezTo>
                    <a:pt x="1178" y="1409"/>
                    <a:pt x="1170" y="1425"/>
                    <a:pt x="1176" y="1435"/>
                  </a:cubicBezTo>
                  <a:cubicBezTo>
                    <a:pt x="1189" y="1459"/>
                    <a:pt x="1223" y="1470"/>
                    <a:pt x="1194" y="1515"/>
                  </a:cubicBezTo>
                  <a:cubicBezTo>
                    <a:pt x="1189" y="1523"/>
                    <a:pt x="1178" y="1517"/>
                    <a:pt x="1170" y="1515"/>
                  </a:cubicBezTo>
                  <a:cubicBezTo>
                    <a:pt x="1165" y="1509"/>
                    <a:pt x="1170" y="1501"/>
                    <a:pt x="1168" y="1496"/>
                  </a:cubicBezTo>
                  <a:cubicBezTo>
                    <a:pt x="1165" y="1491"/>
                    <a:pt x="1133" y="1470"/>
                    <a:pt x="1131" y="1470"/>
                  </a:cubicBezTo>
                  <a:cubicBezTo>
                    <a:pt x="1125" y="1467"/>
                    <a:pt x="1123" y="1480"/>
                    <a:pt x="1117" y="1478"/>
                  </a:cubicBezTo>
                  <a:cubicBezTo>
                    <a:pt x="1099" y="1464"/>
                    <a:pt x="1070" y="1411"/>
                    <a:pt x="1043" y="1403"/>
                  </a:cubicBezTo>
                  <a:cubicBezTo>
                    <a:pt x="1009" y="1393"/>
                    <a:pt x="1027" y="1433"/>
                    <a:pt x="1009" y="1438"/>
                  </a:cubicBezTo>
                  <a:cubicBezTo>
                    <a:pt x="977" y="1448"/>
                    <a:pt x="887" y="1475"/>
                    <a:pt x="895" y="1488"/>
                  </a:cubicBezTo>
                  <a:cubicBezTo>
                    <a:pt x="903" y="1507"/>
                    <a:pt x="935" y="1499"/>
                    <a:pt x="953" y="1507"/>
                  </a:cubicBezTo>
                  <a:cubicBezTo>
                    <a:pt x="961" y="1509"/>
                    <a:pt x="937" y="1515"/>
                    <a:pt x="937" y="1523"/>
                  </a:cubicBezTo>
                  <a:cubicBezTo>
                    <a:pt x="937" y="1531"/>
                    <a:pt x="951" y="1531"/>
                    <a:pt x="953" y="1536"/>
                  </a:cubicBezTo>
                  <a:cubicBezTo>
                    <a:pt x="959" y="1546"/>
                    <a:pt x="951" y="1562"/>
                    <a:pt x="959" y="1570"/>
                  </a:cubicBezTo>
                  <a:cubicBezTo>
                    <a:pt x="988" y="1599"/>
                    <a:pt x="1038" y="1583"/>
                    <a:pt x="1065" y="1615"/>
                  </a:cubicBezTo>
                  <a:cubicBezTo>
                    <a:pt x="1080" y="1634"/>
                    <a:pt x="1022" y="1639"/>
                    <a:pt x="998" y="1639"/>
                  </a:cubicBezTo>
                  <a:cubicBezTo>
                    <a:pt x="961" y="1642"/>
                    <a:pt x="932" y="1639"/>
                    <a:pt x="922" y="1636"/>
                  </a:cubicBezTo>
                  <a:cubicBezTo>
                    <a:pt x="914" y="1634"/>
                    <a:pt x="919" y="1621"/>
                    <a:pt x="914" y="1613"/>
                  </a:cubicBezTo>
                  <a:cubicBezTo>
                    <a:pt x="911" y="1610"/>
                    <a:pt x="903" y="1610"/>
                    <a:pt x="900" y="1610"/>
                  </a:cubicBezTo>
                  <a:cubicBezTo>
                    <a:pt x="879" y="1610"/>
                    <a:pt x="850" y="1594"/>
                    <a:pt x="837" y="1610"/>
                  </a:cubicBezTo>
                  <a:cubicBezTo>
                    <a:pt x="816" y="1639"/>
                    <a:pt x="903" y="1705"/>
                    <a:pt x="914" y="1724"/>
                  </a:cubicBezTo>
                  <a:cubicBezTo>
                    <a:pt x="916" y="1734"/>
                    <a:pt x="908" y="1745"/>
                    <a:pt x="911" y="1753"/>
                  </a:cubicBezTo>
                  <a:cubicBezTo>
                    <a:pt x="916" y="1761"/>
                    <a:pt x="932" y="1753"/>
                    <a:pt x="937" y="1761"/>
                  </a:cubicBezTo>
                  <a:cubicBezTo>
                    <a:pt x="948" y="1779"/>
                    <a:pt x="980" y="1838"/>
                    <a:pt x="990" y="1861"/>
                  </a:cubicBezTo>
                  <a:cubicBezTo>
                    <a:pt x="1001" y="1885"/>
                    <a:pt x="969" y="1869"/>
                    <a:pt x="969" y="1877"/>
                  </a:cubicBezTo>
                  <a:cubicBezTo>
                    <a:pt x="969" y="1885"/>
                    <a:pt x="980" y="1888"/>
                    <a:pt x="982" y="1893"/>
                  </a:cubicBezTo>
                  <a:cubicBezTo>
                    <a:pt x="982" y="1898"/>
                    <a:pt x="972" y="1906"/>
                    <a:pt x="975" y="1912"/>
                  </a:cubicBezTo>
                  <a:cubicBezTo>
                    <a:pt x="977" y="1917"/>
                    <a:pt x="1038" y="1951"/>
                    <a:pt x="1033" y="1973"/>
                  </a:cubicBezTo>
                  <a:cubicBezTo>
                    <a:pt x="1027" y="1981"/>
                    <a:pt x="1009" y="1981"/>
                    <a:pt x="998" y="1978"/>
                  </a:cubicBezTo>
                  <a:cubicBezTo>
                    <a:pt x="990" y="1973"/>
                    <a:pt x="993" y="1957"/>
                    <a:pt x="985" y="1951"/>
                  </a:cubicBezTo>
                  <a:cubicBezTo>
                    <a:pt x="980" y="1946"/>
                    <a:pt x="969" y="1959"/>
                    <a:pt x="961" y="1954"/>
                  </a:cubicBezTo>
                  <a:cubicBezTo>
                    <a:pt x="916" y="1920"/>
                    <a:pt x="898" y="1814"/>
                    <a:pt x="832" y="1906"/>
                  </a:cubicBezTo>
                  <a:cubicBezTo>
                    <a:pt x="829" y="1912"/>
                    <a:pt x="834" y="1967"/>
                    <a:pt x="840" y="1999"/>
                  </a:cubicBezTo>
                  <a:cubicBezTo>
                    <a:pt x="842" y="2007"/>
                    <a:pt x="842" y="2026"/>
                    <a:pt x="834" y="2023"/>
                  </a:cubicBezTo>
                  <a:cubicBezTo>
                    <a:pt x="768" y="2015"/>
                    <a:pt x="810" y="1949"/>
                    <a:pt x="789" y="1920"/>
                  </a:cubicBezTo>
                  <a:cubicBezTo>
                    <a:pt x="787" y="1917"/>
                    <a:pt x="779" y="1920"/>
                    <a:pt x="776" y="1917"/>
                  </a:cubicBezTo>
                  <a:cubicBezTo>
                    <a:pt x="760" y="1901"/>
                    <a:pt x="752" y="1883"/>
                    <a:pt x="739" y="1864"/>
                  </a:cubicBezTo>
                  <a:cubicBezTo>
                    <a:pt x="731" y="1851"/>
                    <a:pt x="726" y="1827"/>
                    <a:pt x="710" y="1824"/>
                  </a:cubicBezTo>
                  <a:cubicBezTo>
                    <a:pt x="583" y="1795"/>
                    <a:pt x="697" y="1917"/>
                    <a:pt x="652" y="1938"/>
                  </a:cubicBezTo>
                  <a:cubicBezTo>
                    <a:pt x="575" y="1973"/>
                    <a:pt x="596" y="1885"/>
                    <a:pt x="593" y="1867"/>
                  </a:cubicBezTo>
                  <a:cubicBezTo>
                    <a:pt x="593" y="1861"/>
                    <a:pt x="585" y="1861"/>
                    <a:pt x="583" y="1861"/>
                  </a:cubicBezTo>
                  <a:cubicBezTo>
                    <a:pt x="559" y="1864"/>
                    <a:pt x="546" y="1832"/>
                    <a:pt x="540" y="1803"/>
                  </a:cubicBezTo>
                  <a:cubicBezTo>
                    <a:pt x="535" y="1763"/>
                    <a:pt x="567" y="1808"/>
                    <a:pt x="572" y="1748"/>
                  </a:cubicBezTo>
                  <a:cubicBezTo>
                    <a:pt x="575" y="1705"/>
                    <a:pt x="506" y="1652"/>
                    <a:pt x="472" y="1642"/>
                  </a:cubicBezTo>
                  <a:cubicBezTo>
                    <a:pt x="464" y="1639"/>
                    <a:pt x="456" y="1658"/>
                    <a:pt x="450" y="1650"/>
                  </a:cubicBezTo>
                  <a:cubicBezTo>
                    <a:pt x="440" y="1636"/>
                    <a:pt x="450" y="1613"/>
                    <a:pt x="437" y="1599"/>
                  </a:cubicBezTo>
                  <a:cubicBezTo>
                    <a:pt x="421" y="1583"/>
                    <a:pt x="350" y="1605"/>
                    <a:pt x="387" y="1554"/>
                  </a:cubicBezTo>
                  <a:cubicBezTo>
                    <a:pt x="389" y="1552"/>
                    <a:pt x="400" y="1557"/>
                    <a:pt x="403" y="1552"/>
                  </a:cubicBezTo>
                  <a:cubicBezTo>
                    <a:pt x="445" y="1523"/>
                    <a:pt x="424" y="1499"/>
                    <a:pt x="437" y="1448"/>
                  </a:cubicBezTo>
                  <a:cubicBezTo>
                    <a:pt x="437" y="1443"/>
                    <a:pt x="442" y="1459"/>
                    <a:pt x="448" y="1459"/>
                  </a:cubicBezTo>
                  <a:cubicBezTo>
                    <a:pt x="450" y="1459"/>
                    <a:pt x="442" y="1448"/>
                    <a:pt x="445" y="1448"/>
                  </a:cubicBezTo>
                  <a:cubicBezTo>
                    <a:pt x="472" y="1448"/>
                    <a:pt x="498" y="1475"/>
                    <a:pt x="519" y="1454"/>
                  </a:cubicBezTo>
                  <a:cubicBezTo>
                    <a:pt x="548" y="1425"/>
                    <a:pt x="509" y="1422"/>
                    <a:pt x="562" y="1388"/>
                  </a:cubicBezTo>
                  <a:cubicBezTo>
                    <a:pt x="599" y="1364"/>
                    <a:pt x="625" y="1403"/>
                    <a:pt x="654" y="1414"/>
                  </a:cubicBezTo>
                  <a:cubicBezTo>
                    <a:pt x="697" y="1430"/>
                    <a:pt x="747" y="1425"/>
                    <a:pt x="792" y="1438"/>
                  </a:cubicBezTo>
                  <a:cubicBezTo>
                    <a:pt x="818" y="1443"/>
                    <a:pt x="834" y="1475"/>
                    <a:pt x="861" y="1478"/>
                  </a:cubicBezTo>
                  <a:cubicBezTo>
                    <a:pt x="871" y="1480"/>
                    <a:pt x="892" y="1467"/>
                    <a:pt x="890" y="1454"/>
                  </a:cubicBezTo>
                  <a:cubicBezTo>
                    <a:pt x="885" y="1443"/>
                    <a:pt x="855" y="1456"/>
                    <a:pt x="850" y="1443"/>
                  </a:cubicBezTo>
                  <a:cubicBezTo>
                    <a:pt x="824" y="1382"/>
                    <a:pt x="916" y="1472"/>
                    <a:pt x="948" y="1385"/>
                  </a:cubicBezTo>
                  <a:cubicBezTo>
                    <a:pt x="951" y="1377"/>
                    <a:pt x="930" y="1390"/>
                    <a:pt x="919" y="1385"/>
                  </a:cubicBezTo>
                  <a:cubicBezTo>
                    <a:pt x="914" y="1382"/>
                    <a:pt x="919" y="1369"/>
                    <a:pt x="914" y="1369"/>
                  </a:cubicBezTo>
                  <a:cubicBezTo>
                    <a:pt x="908" y="1369"/>
                    <a:pt x="906" y="1401"/>
                    <a:pt x="892" y="1385"/>
                  </a:cubicBezTo>
                  <a:cubicBezTo>
                    <a:pt x="871" y="1358"/>
                    <a:pt x="855" y="1396"/>
                    <a:pt x="821" y="1380"/>
                  </a:cubicBezTo>
                  <a:cubicBezTo>
                    <a:pt x="802" y="1369"/>
                    <a:pt x="797" y="1337"/>
                    <a:pt x="776" y="1335"/>
                  </a:cubicBezTo>
                  <a:cubicBezTo>
                    <a:pt x="763" y="1332"/>
                    <a:pt x="771" y="1374"/>
                    <a:pt x="755" y="1374"/>
                  </a:cubicBezTo>
                  <a:cubicBezTo>
                    <a:pt x="707" y="1372"/>
                    <a:pt x="739" y="1263"/>
                    <a:pt x="704" y="1324"/>
                  </a:cubicBezTo>
                  <a:cubicBezTo>
                    <a:pt x="699" y="1335"/>
                    <a:pt x="718" y="1356"/>
                    <a:pt x="707" y="1364"/>
                  </a:cubicBezTo>
                  <a:cubicBezTo>
                    <a:pt x="689" y="1382"/>
                    <a:pt x="604" y="1348"/>
                    <a:pt x="585" y="1356"/>
                  </a:cubicBezTo>
                  <a:cubicBezTo>
                    <a:pt x="551" y="1369"/>
                    <a:pt x="524" y="1401"/>
                    <a:pt x="474" y="1414"/>
                  </a:cubicBezTo>
                  <a:cubicBezTo>
                    <a:pt x="445" y="1422"/>
                    <a:pt x="437" y="1377"/>
                    <a:pt x="421" y="1369"/>
                  </a:cubicBezTo>
                  <a:cubicBezTo>
                    <a:pt x="413" y="1366"/>
                    <a:pt x="424" y="1388"/>
                    <a:pt x="419" y="1393"/>
                  </a:cubicBezTo>
                  <a:cubicBezTo>
                    <a:pt x="408" y="1409"/>
                    <a:pt x="389" y="1422"/>
                    <a:pt x="374" y="1430"/>
                  </a:cubicBezTo>
                  <a:cubicBezTo>
                    <a:pt x="368" y="1433"/>
                    <a:pt x="371" y="1419"/>
                    <a:pt x="368" y="1419"/>
                  </a:cubicBezTo>
                  <a:cubicBezTo>
                    <a:pt x="339" y="1406"/>
                    <a:pt x="368" y="1382"/>
                    <a:pt x="350" y="1353"/>
                  </a:cubicBezTo>
                  <a:cubicBezTo>
                    <a:pt x="339" y="1337"/>
                    <a:pt x="326" y="1321"/>
                    <a:pt x="310" y="1311"/>
                  </a:cubicBezTo>
                  <a:cubicBezTo>
                    <a:pt x="305" y="1308"/>
                    <a:pt x="297" y="1319"/>
                    <a:pt x="294" y="1313"/>
                  </a:cubicBezTo>
                  <a:cubicBezTo>
                    <a:pt x="281" y="1303"/>
                    <a:pt x="286" y="1279"/>
                    <a:pt x="273" y="1271"/>
                  </a:cubicBezTo>
                  <a:cubicBezTo>
                    <a:pt x="247" y="1253"/>
                    <a:pt x="199" y="1324"/>
                    <a:pt x="239" y="1226"/>
                  </a:cubicBezTo>
                  <a:cubicBezTo>
                    <a:pt x="233" y="1223"/>
                    <a:pt x="228" y="1221"/>
                    <a:pt x="220" y="1215"/>
                  </a:cubicBezTo>
                  <a:cubicBezTo>
                    <a:pt x="212" y="1208"/>
                    <a:pt x="217" y="1194"/>
                    <a:pt x="212" y="1186"/>
                  </a:cubicBezTo>
                  <a:cubicBezTo>
                    <a:pt x="183" y="1149"/>
                    <a:pt x="109" y="1115"/>
                    <a:pt x="77" y="1088"/>
                  </a:cubicBezTo>
                  <a:cubicBezTo>
                    <a:pt x="67" y="1083"/>
                    <a:pt x="82" y="1057"/>
                    <a:pt x="74" y="1049"/>
                  </a:cubicBezTo>
                  <a:cubicBezTo>
                    <a:pt x="67" y="1041"/>
                    <a:pt x="27" y="1070"/>
                    <a:pt x="0" y="1006"/>
                  </a:cubicBezTo>
                  <a:lnTo>
                    <a:pt x="6" y="1001"/>
                  </a:lnTo>
                  <a:cubicBezTo>
                    <a:pt x="8" y="998"/>
                    <a:pt x="3" y="996"/>
                    <a:pt x="6" y="996"/>
                  </a:cubicBezTo>
                  <a:cubicBezTo>
                    <a:pt x="51" y="988"/>
                    <a:pt x="80" y="1025"/>
                    <a:pt x="77" y="956"/>
                  </a:cubicBezTo>
                  <a:cubicBezTo>
                    <a:pt x="77" y="940"/>
                    <a:pt x="114" y="964"/>
                    <a:pt x="106" y="940"/>
                  </a:cubicBezTo>
                  <a:lnTo>
                    <a:pt x="72" y="887"/>
                  </a:lnTo>
                  <a:cubicBezTo>
                    <a:pt x="74" y="869"/>
                    <a:pt x="157" y="842"/>
                    <a:pt x="162" y="834"/>
                  </a:cubicBezTo>
                  <a:cubicBezTo>
                    <a:pt x="162" y="832"/>
                    <a:pt x="178" y="726"/>
                    <a:pt x="178" y="726"/>
                  </a:cubicBezTo>
                  <a:cubicBezTo>
                    <a:pt x="196" y="654"/>
                    <a:pt x="212" y="742"/>
                    <a:pt x="239" y="641"/>
                  </a:cubicBezTo>
                  <a:cubicBezTo>
                    <a:pt x="247" y="609"/>
                    <a:pt x="209" y="599"/>
                    <a:pt x="209" y="564"/>
                  </a:cubicBezTo>
                  <a:cubicBezTo>
                    <a:pt x="228" y="567"/>
                    <a:pt x="405" y="511"/>
                    <a:pt x="416" y="503"/>
                  </a:cubicBezTo>
                  <a:cubicBezTo>
                    <a:pt x="445" y="472"/>
                    <a:pt x="424" y="429"/>
                    <a:pt x="477" y="411"/>
                  </a:cubicBezTo>
                  <a:cubicBezTo>
                    <a:pt x="495" y="403"/>
                    <a:pt x="599" y="416"/>
                    <a:pt x="614" y="405"/>
                  </a:cubicBezTo>
                  <a:cubicBezTo>
                    <a:pt x="622" y="400"/>
                    <a:pt x="620" y="384"/>
                    <a:pt x="628" y="379"/>
                  </a:cubicBezTo>
                  <a:cubicBezTo>
                    <a:pt x="633" y="376"/>
                    <a:pt x="641" y="392"/>
                    <a:pt x="646" y="387"/>
                  </a:cubicBezTo>
                  <a:cubicBezTo>
                    <a:pt x="678" y="366"/>
                    <a:pt x="607" y="323"/>
                    <a:pt x="691" y="307"/>
                  </a:cubicBezTo>
                  <a:lnTo>
                    <a:pt x="691" y="307"/>
                  </a:lnTo>
                  <a:cubicBezTo>
                    <a:pt x="689" y="310"/>
                    <a:pt x="691" y="315"/>
                    <a:pt x="691" y="315"/>
                  </a:cubicBezTo>
                  <a:cubicBezTo>
                    <a:pt x="694" y="310"/>
                    <a:pt x="694" y="294"/>
                    <a:pt x="694" y="273"/>
                  </a:cubicBezTo>
                  <a:lnTo>
                    <a:pt x="694" y="307"/>
                  </a:lnTo>
                  <a:lnTo>
                    <a:pt x="691" y="307"/>
                  </a:lnTo>
                  <a:lnTo>
                    <a:pt x="726" y="307"/>
                  </a:lnTo>
                  <a:cubicBezTo>
                    <a:pt x="736" y="307"/>
                    <a:pt x="750" y="315"/>
                    <a:pt x="757" y="307"/>
                  </a:cubicBezTo>
                  <a:cubicBezTo>
                    <a:pt x="768" y="302"/>
                    <a:pt x="768" y="281"/>
                    <a:pt x="779" y="276"/>
                  </a:cubicBezTo>
                  <a:cubicBezTo>
                    <a:pt x="808" y="257"/>
                    <a:pt x="847" y="268"/>
                    <a:pt x="879" y="257"/>
                  </a:cubicBezTo>
                  <a:cubicBezTo>
                    <a:pt x="953" y="231"/>
                    <a:pt x="972" y="199"/>
                    <a:pt x="1020" y="170"/>
                  </a:cubicBezTo>
                  <a:cubicBezTo>
                    <a:pt x="1027" y="165"/>
                    <a:pt x="1041" y="186"/>
                    <a:pt x="1051" y="180"/>
                  </a:cubicBezTo>
                  <a:cubicBezTo>
                    <a:pt x="1067" y="178"/>
                    <a:pt x="1075" y="151"/>
                    <a:pt x="1091" y="157"/>
                  </a:cubicBezTo>
                  <a:cubicBezTo>
                    <a:pt x="1112" y="159"/>
                    <a:pt x="1117" y="188"/>
                    <a:pt x="1136" y="199"/>
                  </a:cubicBezTo>
                  <a:cubicBezTo>
                    <a:pt x="1139" y="204"/>
                    <a:pt x="1147" y="194"/>
                    <a:pt x="1152" y="196"/>
                  </a:cubicBezTo>
                  <a:cubicBezTo>
                    <a:pt x="1160" y="199"/>
                    <a:pt x="1165" y="217"/>
                    <a:pt x="1173" y="215"/>
                  </a:cubicBezTo>
                  <a:cubicBezTo>
                    <a:pt x="1184" y="212"/>
                    <a:pt x="1184" y="191"/>
                    <a:pt x="1194" y="188"/>
                  </a:cubicBezTo>
                  <a:cubicBezTo>
                    <a:pt x="1223" y="180"/>
                    <a:pt x="1258" y="196"/>
                    <a:pt x="1284" y="210"/>
                  </a:cubicBezTo>
                  <a:cubicBezTo>
                    <a:pt x="1290" y="212"/>
                    <a:pt x="1284" y="225"/>
                    <a:pt x="1292" y="225"/>
                  </a:cubicBezTo>
                  <a:cubicBezTo>
                    <a:pt x="1329" y="228"/>
                    <a:pt x="1387" y="183"/>
                    <a:pt x="1425" y="170"/>
                  </a:cubicBezTo>
                  <a:lnTo>
                    <a:pt x="1425" y="170"/>
                  </a:lnTo>
                  <a:lnTo>
                    <a:pt x="1425" y="170"/>
                  </a:lnTo>
                  <a:close/>
                  <a:moveTo>
                    <a:pt x="347" y="1194"/>
                  </a:moveTo>
                  <a:cubicBezTo>
                    <a:pt x="379" y="1136"/>
                    <a:pt x="299" y="1200"/>
                    <a:pt x="297" y="1197"/>
                  </a:cubicBezTo>
                  <a:cubicBezTo>
                    <a:pt x="278" y="1189"/>
                    <a:pt x="262" y="1155"/>
                    <a:pt x="247" y="1165"/>
                  </a:cubicBezTo>
                  <a:cubicBezTo>
                    <a:pt x="241" y="1165"/>
                    <a:pt x="260" y="1205"/>
                    <a:pt x="257" y="1221"/>
                  </a:cubicBezTo>
                  <a:cubicBezTo>
                    <a:pt x="284" y="1221"/>
                    <a:pt x="331" y="1221"/>
                    <a:pt x="347" y="1194"/>
                  </a:cubicBezTo>
                  <a:close/>
                  <a:moveTo>
                    <a:pt x="302" y="1509"/>
                  </a:moveTo>
                  <a:cubicBezTo>
                    <a:pt x="281" y="1528"/>
                    <a:pt x="273" y="1501"/>
                    <a:pt x="254" y="1499"/>
                  </a:cubicBezTo>
                  <a:cubicBezTo>
                    <a:pt x="244" y="1499"/>
                    <a:pt x="233" y="1512"/>
                    <a:pt x="223" y="1509"/>
                  </a:cubicBezTo>
                  <a:cubicBezTo>
                    <a:pt x="204" y="1504"/>
                    <a:pt x="212" y="1443"/>
                    <a:pt x="196" y="1456"/>
                  </a:cubicBezTo>
                  <a:cubicBezTo>
                    <a:pt x="188" y="1462"/>
                    <a:pt x="202" y="1480"/>
                    <a:pt x="196" y="1491"/>
                  </a:cubicBezTo>
                  <a:cubicBezTo>
                    <a:pt x="175" y="1536"/>
                    <a:pt x="162" y="1459"/>
                    <a:pt x="220" y="1382"/>
                  </a:cubicBezTo>
                  <a:cubicBezTo>
                    <a:pt x="228" y="1396"/>
                    <a:pt x="239" y="1409"/>
                    <a:pt x="244" y="1425"/>
                  </a:cubicBezTo>
                  <a:cubicBezTo>
                    <a:pt x="244" y="1427"/>
                    <a:pt x="236" y="1451"/>
                    <a:pt x="249" y="1454"/>
                  </a:cubicBezTo>
                  <a:cubicBezTo>
                    <a:pt x="262" y="1456"/>
                    <a:pt x="331" y="1486"/>
                    <a:pt x="302" y="1509"/>
                  </a:cubicBezTo>
                  <a:close/>
                  <a:moveTo>
                    <a:pt x="1207" y="1284"/>
                  </a:moveTo>
                  <a:cubicBezTo>
                    <a:pt x="1194" y="1268"/>
                    <a:pt x="1176" y="1255"/>
                    <a:pt x="1155" y="1247"/>
                  </a:cubicBezTo>
                  <a:cubicBezTo>
                    <a:pt x="1123" y="1237"/>
                    <a:pt x="1078" y="1287"/>
                    <a:pt x="1043" y="1253"/>
                  </a:cubicBezTo>
                  <a:cubicBezTo>
                    <a:pt x="1038" y="1245"/>
                    <a:pt x="1054" y="1234"/>
                    <a:pt x="1049" y="1226"/>
                  </a:cubicBezTo>
                  <a:cubicBezTo>
                    <a:pt x="1041" y="1202"/>
                    <a:pt x="885" y="1128"/>
                    <a:pt x="855" y="1133"/>
                  </a:cubicBezTo>
                  <a:cubicBezTo>
                    <a:pt x="840" y="1139"/>
                    <a:pt x="832" y="1157"/>
                    <a:pt x="818" y="1165"/>
                  </a:cubicBezTo>
                  <a:cubicBezTo>
                    <a:pt x="810" y="1168"/>
                    <a:pt x="824" y="1149"/>
                    <a:pt x="829" y="1144"/>
                  </a:cubicBezTo>
                  <a:cubicBezTo>
                    <a:pt x="837" y="1136"/>
                    <a:pt x="847" y="1128"/>
                    <a:pt x="855" y="1120"/>
                  </a:cubicBezTo>
                  <a:cubicBezTo>
                    <a:pt x="866" y="1110"/>
                    <a:pt x="874" y="1102"/>
                    <a:pt x="885" y="1094"/>
                  </a:cubicBezTo>
                  <a:cubicBezTo>
                    <a:pt x="900" y="1083"/>
                    <a:pt x="916" y="1075"/>
                    <a:pt x="932" y="1067"/>
                  </a:cubicBezTo>
                  <a:cubicBezTo>
                    <a:pt x="977" y="1091"/>
                    <a:pt x="972" y="1115"/>
                    <a:pt x="1017" y="1139"/>
                  </a:cubicBezTo>
                  <a:cubicBezTo>
                    <a:pt x="1025" y="1144"/>
                    <a:pt x="1035" y="1147"/>
                    <a:pt x="1046" y="1147"/>
                  </a:cubicBezTo>
                  <a:cubicBezTo>
                    <a:pt x="1051" y="1147"/>
                    <a:pt x="1054" y="1136"/>
                    <a:pt x="1059" y="1139"/>
                  </a:cubicBezTo>
                  <a:cubicBezTo>
                    <a:pt x="1072" y="1144"/>
                    <a:pt x="1083" y="1160"/>
                    <a:pt x="1099" y="1165"/>
                  </a:cubicBezTo>
                  <a:cubicBezTo>
                    <a:pt x="1115" y="1168"/>
                    <a:pt x="1170" y="1136"/>
                    <a:pt x="1181" y="1155"/>
                  </a:cubicBezTo>
                  <a:cubicBezTo>
                    <a:pt x="1184" y="1157"/>
                    <a:pt x="1178" y="1160"/>
                    <a:pt x="1178" y="1163"/>
                  </a:cubicBezTo>
                  <a:cubicBezTo>
                    <a:pt x="1176" y="1165"/>
                    <a:pt x="1173" y="1170"/>
                    <a:pt x="1176" y="1173"/>
                  </a:cubicBezTo>
                  <a:cubicBezTo>
                    <a:pt x="1186" y="1184"/>
                    <a:pt x="1205" y="1184"/>
                    <a:pt x="1213" y="1197"/>
                  </a:cubicBezTo>
                  <a:cubicBezTo>
                    <a:pt x="1213" y="1200"/>
                    <a:pt x="1207" y="1279"/>
                    <a:pt x="1234" y="1298"/>
                  </a:cubicBezTo>
                  <a:cubicBezTo>
                    <a:pt x="1263" y="1319"/>
                    <a:pt x="1382" y="1279"/>
                    <a:pt x="1335" y="1358"/>
                  </a:cubicBezTo>
                  <a:cubicBezTo>
                    <a:pt x="1308" y="1401"/>
                    <a:pt x="1237" y="1348"/>
                    <a:pt x="1221" y="1329"/>
                  </a:cubicBezTo>
                  <a:cubicBezTo>
                    <a:pt x="1218" y="1324"/>
                    <a:pt x="1229" y="1321"/>
                    <a:pt x="1229" y="1316"/>
                  </a:cubicBezTo>
                  <a:cubicBezTo>
                    <a:pt x="1226" y="1308"/>
                    <a:pt x="1218" y="1300"/>
                    <a:pt x="1210" y="1295"/>
                  </a:cubicBezTo>
                  <a:cubicBezTo>
                    <a:pt x="1205" y="1295"/>
                    <a:pt x="1200" y="1308"/>
                    <a:pt x="1197" y="1303"/>
                  </a:cubicBezTo>
                  <a:cubicBezTo>
                    <a:pt x="1197" y="1298"/>
                    <a:pt x="1213" y="1290"/>
                    <a:pt x="1207" y="1284"/>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0" name="Germany"/>
            <p:cNvSpPr>
              <a:spLocks noEditPoints="1"/>
            </p:cNvSpPr>
            <p:nvPr/>
          </p:nvSpPr>
          <p:spPr bwMode="auto">
            <a:xfrm>
              <a:off x="3722146" y="3718276"/>
              <a:ext cx="731838" cy="963613"/>
            </a:xfrm>
            <a:custGeom>
              <a:avLst/>
              <a:gdLst>
                <a:gd name="T0" fmla="*/ 1909 w 2030"/>
                <a:gd name="T1" fmla="*/ 781 h 2672"/>
                <a:gd name="T2" fmla="*/ 1948 w 2030"/>
                <a:gd name="T3" fmla="*/ 953 h 2672"/>
                <a:gd name="T4" fmla="*/ 1993 w 2030"/>
                <a:gd name="T5" fmla="*/ 1155 h 2672"/>
                <a:gd name="T6" fmla="*/ 1787 w 2030"/>
                <a:gd name="T7" fmla="*/ 1411 h 2672"/>
                <a:gd name="T8" fmla="*/ 1676 w 2030"/>
                <a:gd name="T9" fmla="*/ 1470 h 2672"/>
                <a:gd name="T10" fmla="*/ 1546 w 2030"/>
                <a:gd name="T11" fmla="*/ 1538 h 2672"/>
                <a:gd name="T12" fmla="*/ 1474 w 2030"/>
                <a:gd name="T13" fmla="*/ 1705 h 2672"/>
                <a:gd name="T14" fmla="*/ 1617 w 2030"/>
                <a:gd name="T15" fmla="*/ 1936 h 2672"/>
                <a:gd name="T16" fmla="*/ 1723 w 2030"/>
                <a:gd name="T17" fmla="*/ 2187 h 2672"/>
                <a:gd name="T18" fmla="*/ 1612 w 2030"/>
                <a:gd name="T19" fmla="*/ 2486 h 2672"/>
                <a:gd name="T20" fmla="*/ 1517 w 2030"/>
                <a:gd name="T21" fmla="*/ 2521 h 2672"/>
                <a:gd name="T22" fmla="*/ 1445 w 2030"/>
                <a:gd name="T23" fmla="*/ 2529 h 2672"/>
                <a:gd name="T24" fmla="*/ 1260 w 2030"/>
                <a:gd name="T25" fmla="*/ 2589 h 2672"/>
                <a:gd name="T26" fmla="*/ 1143 w 2030"/>
                <a:gd name="T27" fmla="*/ 2568 h 2672"/>
                <a:gd name="T28" fmla="*/ 969 w 2030"/>
                <a:gd name="T29" fmla="*/ 2653 h 2672"/>
                <a:gd name="T30" fmla="*/ 948 w 2030"/>
                <a:gd name="T31" fmla="*/ 2587 h 2672"/>
                <a:gd name="T32" fmla="*/ 834 w 2030"/>
                <a:gd name="T33" fmla="*/ 2566 h 2672"/>
                <a:gd name="T34" fmla="*/ 646 w 2030"/>
                <a:gd name="T35" fmla="*/ 2510 h 2672"/>
                <a:gd name="T36" fmla="*/ 603 w 2030"/>
                <a:gd name="T37" fmla="*/ 2515 h 2672"/>
                <a:gd name="T38" fmla="*/ 368 w 2030"/>
                <a:gd name="T39" fmla="*/ 2544 h 2672"/>
                <a:gd name="T40" fmla="*/ 363 w 2030"/>
                <a:gd name="T41" fmla="*/ 2380 h 2672"/>
                <a:gd name="T42" fmla="*/ 524 w 2030"/>
                <a:gd name="T43" fmla="*/ 2063 h 2672"/>
                <a:gd name="T44" fmla="*/ 254 w 2030"/>
                <a:gd name="T45" fmla="*/ 1978 h 2672"/>
                <a:gd name="T46" fmla="*/ 145 w 2030"/>
                <a:gd name="T47" fmla="*/ 1753 h 2672"/>
                <a:gd name="T48" fmla="*/ 103 w 2030"/>
                <a:gd name="T49" fmla="*/ 1472 h 2672"/>
                <a:gd name="T50" fmla="*/ 24 w 2030"/>
                <a:gd name="T51" fmla="*/ 1316 h 2672"/>
                <a:gd name="T52" fmla="*/ 106 w 2030"/>
                <a:gd name="T53" fmla="*/ 1210 h 2672"/>
                <a:gd name="T54" fmla="*/ 106 w 2030"/>
                <a:gd name="T55" fmla="*/ 1041 h 2672"/>
                <a:gd name="T56" fmla="*/ 222 w 2030"/>
                <a:gd name="T57" fmla="*/ 972 h 2672"/>
                <a:gd name="T58" fmla="*/ 235 w 2030"/>
                <a:gd name="T59" fmla="*/ 776 h 2672"/>
                <a:gd name="T60" fmla="*/ 357 w 2030"/>
                <a:gd name="T61" fmla="*/ 567 h 2672"/>
                <a:gd name="T62" fmla="*/ 325 w 2030"/>
                <a:gd name="T63" fmla="*/ 540 h 2672"/>
                <a:gd name="T64" fmla="*/ 511 w 2030"/>
                <a:gd name="T65" fmla="*/ 408 h 2672"/>
                <a:gd name="T66" fmla="*/ 670 w 2030"/>
                <a:gd name="T67" fmla="*/ 366 h 2672"/>
                <a:gd name="T68" fmla="*/ 895 w 2030"/>
                <a:gd name="T69" fmla="*/ 477 h 2672"/>
                <a:gd name="T70" fmla="*/ 720 w 2030"/>
                <a:gd name="T71" fmla="*/ 204 h 2672"/>
                <a:gd name="T72" fmla="*/ 731 w 2030"/>
                <a:gd name="T73" fmla="*/ 141 h 2672"/>
                <a:gd name="T74" fmla="*/ 815 w 2030"/>
                <a:gd name="T75" fmla="*/ 30 h 2672"/>
                <a:gd name="T76" fmla="*/ 871 w 2030"/>
                <a:gd name="T77" fmla="*/ 37 h 2672"/>
                <a:gd name="T78" fmla="*/ 916 w 2030"/>
                <a:gd name="T79" fmla="*/ 83 h 2672"/>
                <a:gd name="T80" fmla="*/ 969 w 2030"/>
                <a:gd name="T81" fmla="*/ 154 h 2672"/>
                <a:gd name="T82" fmla="*/ 1159 w 2030"/>
                <a:gd name="T83" fmla="*/ 180 h 2672"/>
                <a:gd name="T84" fmla="*/ 1271 w 2030"/>
                <a:gd name="T85" fmla="*/ 260 h 2672"/>
                <a:gd name="T86" fmla="*/ 1440 w 2030"/>
                <a:gd name="T87" fmla="*/ 138 h 2672"/>
                <a:gd name="T88" fmla="*/ 1596 w 2030"/>
                <a:gd name="T89" fmla="*/ 220 h 2672"/>
                <a:gd name="T90" fmla="*/ 1713 w 2030"/>
                <a:gd name="T91" fmla="*/ 347 h 2672"/>
                <a:gd name="T92" fmla="*/ 1564 w 2030"/>
                <a:gd name="T93" fmla="*/ 109 h 2672"/>
                <a:gd name="T94" fmla="*/ 1617 w 2030"/>
                <a:gd name="T95" fmla="*/ 96 h 2672"/>
                <a:gd name="T96" fmla="*/ 1620 w 2030"/>
                <a:gd name="T97" fmla="*/ 223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0" h="2672">
                  <a:moveTo>
                    <a:pt x="1803" y="390"/>
                  </a:moveTo>
                  <a:cubicBezTo>
                    <a:pt x="1808" y="432"/>
                    <a:pt x="1850" y="514"/>
                    <a:pt x="1856" y="540"/>
                  </a:cubicBezTo>
                  <a:cubicBezTo>
                    <a:pt x="1864" y="604"/>
                    <a:pt x="1779" y="646"/>
                    <a:pt x="1797" y="697"/>
                  </a:cubicBezTo>
                  <a:cubicBezTo>
                    <a:pt x="1808" y="728"/>
                    <a:pt x="1909" y="742"/>
                    <a:pt x="1909" y="781"/>
                  </a:cubicBezTo>
                  <a:cubicBezTo>
                    <a:pt x="1909" y="821"/>
                    <a:pt x="1877" y="834"/>
                    <a:pt x="1901" y="863"/>
                  </a:cubicBezTo>
                  <a:cubicBezTo>
                    <a:pt x="1909" y="877"/>
                    <a:pt x="1927" y="882"/>
                    <a:pt x="1932" y="898"/>
                  </a:cubicBezTo>
                  <a:cubicBezTo>
                    <a:pt x="1940" y="911"/>
                    <a:pt x="1930" y="930"/>
                    <a:pt x="1932" y="943"/>
                  </a:cubicBezTo>
                  <a:cubicBezTo>
                    <a:pt x="1935" y="951"/>
                    <a:pt x="1946" y="948"/>
                    <a:pt x="1948" y="953"/>
                  </a:cubicBezTo>
                  <a:cubicBezTo>
                    <a:pt x="1961" y="972"/>
                    <a:pt x="1930" y="1017"/>
                    <a:pt x="1922" y="1033"/>
                  </a:cubicBezTo>
                  <a:cubicBezTo>
                    <a:pt x="1906" y="1057"/>
                    <a:pt x="1946" y="1070"/>
                    <a:pt x="1954" y="1094"/>
                  </a:cubicBezTo>
                  <a:cubicBezTo>
                    <a:pt x="1959" y="1107"/>
                    <a:pt x="1940" y="1123"/>
                    <a:pt x="1948" y="1133"/>
                  </a:cubicBezTo>
                  <a:cubicBezTo>
                    <a:pt x="1959" y="1149"/>
                    <a:pt x="1983" y="1144"/>
                    <a:pt x="1993" y="1155"/>
                  </a:cubicBezTo>
                  <a:cubicBezTo>
                    <a:pt x="2030" y="1189"/>
                    <a:pt x="2014" y="1382"/>
                    <a:pt x="1983" y="1388"/>
                  </a:cubicBezTo>
                  <a:cubicBezTo>
                    <a:pt x="1948" y="1396"/>
                    <a:pt x="1893" y="1250"/>
                    <a:pt x="1864" y="1332"/>
                  </a:cubicBezTo>
                  <a:cubicBezTo>
                    <a:pt x="1858" y="1345"/>
                    <a:pt x="1906" y="1356"/>
                    <a:pt x="1895" y="1364"/>
                  </a:cubicBezTo>
                  <a:cubicBezTo>
                    <a:pt x="1864" y="1390"/>
                    <a:pt x="1819" y="1393"/>
                    <a:pt x="1787" y="1411"/>
                  </a:cubicBezTo>
                  <a:cubicBezTo>
                    <a:pt x="1781" y="1414"/>
                    <a:pt x="1787" y="1427"/>
                    <a:pt x="1781" y="1430"/>
                  </a:cubicBezTo>
                  <a:cubicBezTo>
                    <a:pt x="1760" y="1441"/>
                    <a:pt x="1731" y="1425"/>
                    <a:pt x="1715" y="1438"/>
                  </a:cubicBezTo>
                  <a:cubicBezTo>
                    <a:pt x="1702" y="1448"/>
                    <a:pt x="1707" y="1470"/>
                    <a:pt x="1694" y="1480"/>
                  </a:cubicBezTo>
                  <a:cubicBezTo>
                    <a:pt x="1689" y="1486"/>
                    <a:pt x="1684" y="1467"/>
                    <a:pt x="1676" y="1470"/>
                  </a:cubicBezTo>
                  <a:cubicBezTo>
                    <a:pt x="1652" y="1475"/>
                    <a:pt x="1649" y="1507"/>
                    <a:pt x="1633" y="1517"/>
                  </a:cubicBezTo>
                  <a:cubicBezTo>
                    <a:pt x="1625" y="1525"/>
                    <a:pt x="1609" y="1512"/>
                    <a:pt x="1601" y="1520"/>
                  </a:cubicBezTo>
                  <a:cubicBezTo>
                    <a:pt x="1594" y="1525"/>
                    <a:pt x="1601" y="1541"/>
                    <a:pt x="1594" y="1549"/>
                  </a:cubicBezTo>
                  <a:cubicBezTo>
                    <a:pt x="1583" y="1562"/>
                    <a:pt x="1554" y="1538"/>
                    <a:pt x="1546" y="1538"/>
                  </a:cubicBezTo>
                  <a:cubicBezTo>
                    <a:pt x="1480" y="1549"/>
                    <a:pt x="1469" y="1599"/>
                    <a:pt x="1448" y="1642"/>
                  </a:cubicBezTo>
                  <a:cubicBezTo>
                    <a:pt x="1443" y="1652"/>
                    <a:pt x="1443" y="1615"/>
                    <a:pt x="1432" y="1607"/>
                  </a:cubicBezTo>
                  <a:cubicBezTo>
                    <a:pt x="1424" y="1597"/>
                    <a:pt x="1408" y="1594"/>
                    <a:pt x="1395" y="1591"/>
                  </a:cubicBezTo>
                  <a:cubicBezTo>
                    <a:pt x="1371" y="1586"/>
                    <a:pt x="1421" y="1671"/>
                    <a:pt x="1474" y="1705"/>
                  </a:cubicBezTo>
                  <a:cubicBezTo>
                    <a:pt x="1480" y="1708"/>
                    <a:pt x="1498" y="1711"/>
                    <a:pt x="1501" y="1726"/>
                  </a:cubicBezTo>
                  <a:cubicBezTo>
                    <a:pt x="1509" y="1764"/>
                    <a:pt x="1474" y="1750"/>
                    <a:pt x="1469" y="1779"/>
                  </a:cubicBezTo>
                  <a:cubicBezTo>
                    <a:pt x="1466" y="1787"/>
                    <a:pt x="1525" y="1885"/>
                    <a:pt x="1533" y="1893"/>
                  </a:cubicBezTo>
                  <a:cubicBezTo>
                    <a:pt x="1578" y="1938"/>
                    <a:pt x="1588" y="1906"/>
                    <a:pt x="1617" y="1936"/>
                  </a:cubicBezTo>
                  <a:cubicBezTo>
                    <a:pt x="1636" y="1954"/>
                    <a:pt x="1639" y="1983"/>
                    <a:pt x="1657" y="1999"/>
                  </a:cubicBezTo>
                  <a:cubicBezTo>
                    <a:pt x="1699" y="2028"/>
                    <a:pt x="1813" y="2068"/>
                    <a:pt x="1811" y="2137"/>
                  </a:cubicBezTo>
                  <a:cubicBezTo>
                    <a:pt x="1808" y="2208"/>
                    <a:pt x="1792" y="2192"/>
                    <a:pt x="1736" y="2179"/>
                  </a:cubicBezTo>
                  <a:cubicBezTo>
                    <a:pt x="1731" y="2179"/>
                    <a:pt x="1726" y="2182"/>
                    <a:pt x="1723" y="2187"/>
                  </a:cubicBezTo>
                  <a:cubicBezTo>
                    <a:pt x="1718" y="2214"/>
                    <a:pt x="1734" y="2243"/>
                    <a:pt x="1707" y="2264"/>
                  </a:cubicBezTo>
                  <a:cubicBezTo>
                    <a:pt x="1684" y="2282"/>
                    <a:pt x="1572" y="2309"/>
                    <a:pt x="1570" y="2351"/>
                  </a:cubicBezTo>
                  <a:cubicBezTo>
                    <a:pt x="1570" y="2351"/>
                    <a:pt x="1633" y="2439"/>
                    <a:pt x="1633" y="2441"/>
                  </a:cubicBezTo>
                  <a:cubicBezTo>
                    <a:pt x="1636" y="2444"/>
                    <a:pt x="1599" y="2476"/>
                    <a:pt x="1612" y="2486"/>
                  </a:cubicBezTo>
                  <a:cubicBezTo>
                    <a:pt x="1641" y="2513"/>
                    <a:pt x="1670" y="2473"/>
                    <a:pt x="1646" y="2560"/>
                  </a:cubicBezTo>
                  <a:cubicBezTo>
                    <a:pt x="1646" y="2566"/>
                    <a:pt x="1641" y="2574"/>
                    <a:pt x="1636" y="2574"/>
                  </a:cubicBezTo>
                  <a:cubicBezTo>
                    <a:pt x="1551" y="2550"/>
                    <a:pt x="1617" y="2507"/>
                    <a:pt x="1578" y="2505"/>
                  </a:cubicBezTo>
                  <a:cubicBezTo>
                    <a:pt x="1556" y="2505"/>
                    <a:pt x="1538" y="2523"/>
                    <a:pt x="1517" y="2521"/>
                  </a:cubicBezTo>
                  <a:cubicBezTo>
                    <a:pt x="1506" y="2518"/>
                    <a:pt x="1509" y="2499"/>
                    <a:pt x="1501" y="2497"/>
                  </a:cubicBezTo>
                  <a:cubicBezTo>
                    <a:pt x="1485" y="2492"/>
                    <a:pt x="1469" y="2505"/>
                    <a:pt x="1456" y="2499"/>
                  </a:cubicBezTo>
                  <a:cubicBezTo>
                    <a:pt x="1451" y="2497"/>
                    <a:pt x="1461" y="2481"/>
                    <a:pt x="1456" y="2481"/>
                  </a:cubicBezTo>
                  <a:cubicBezTo>
                    <a:pt x="1424" y="2484"/>
                    <a:pt x="1453" y="2526"/>
                    <a:pt x="1445" y="2529"/>
                  </a:cubicBezTo>
                  <a:cubicBezTo>
                    <a:pt x="1408" y="2539"/>
                    <a:pt x="1347" y="2523"/>
                    <a:pt x="1313" y="2537"/>
                  </a:cubicBezTo>
                  <a:cubicBezTo>
                    <a:pt x="1302" y="2542"/>
                    <a:pt x="1308" y="2560"/>
                    <a:pt x="1297" y="2566"/>
                  </a:cubicBezTo>
                  <a:cubicBezTo>
                    <a:pt x="1286" y="2574"/>
                    <a:pt x="1273" y="2560"/>
                    <a:pt x="1263" y="2568"/>
                  </a:cubicBezTo>
                  <a:cubicBezTo>
                    <a:pt x="1255" y="2571"/>
                    <a:pt x="1265" y="2584"/>
                    <a:pt x="1260" y="2589"/>
                  </a:cubicBezTo>
                  <a:cubicBezTo>
                    <a:pt x="1257" y="2592"/>
                    <a:pt x="1167" y="2616"/>
                    <a:pt x="1157" y="2611"/>
                  </a:cubicBezTo>
                  <a:cubicBezTo>
                    <a:pt x="1151" y="2605"/>
                    <a:pt x="1157" y="2592"/>
                    <a:pt x="1151" y="2587"/>
                  </a:cubicBezTo>
                  <a:cubicBezTo>
                    <a:pt x="1149" y="2582"/>
                    <a:pt x="1136" y="2582"/>
                    <a:pt x="1133" y="2576"/>
                  </a:cubicBezTo>
                  <a:cubicBezTo>
                    <a:pt x="1130" y="2571"/>
                    <a:pt x="1146" y="2574"/>
                    <a:pt x="1143" y="2568"/>
                  </a:cubicBezTo>
                  <a:cubicBezTo>
                    <a:pt x="1133" y="2534"/>
                    <a:pt x="1059" y="2576"/>
                    <a:pt x="1038" y="2552"/>
                  </a:cubicBezTo>
                  <a:cubicBezTo>
                    <a:pt x="1038" y="2552"/>
                    <a:pt x="1043" y="2550"/>
                    <a:pt x="1043" y="2547"/>
                  </a:cubicBezTo>
                  <a:cubicBezTo>
                    <a:pt x="1027" y="2537"/>
                    <a:pt x="1043" y="2582"/>
                    <a:pt x="1038" y="2600"/>
                  </a:cubicBezTo>
                  <a:cubicBezTo>
                    <a:pt x="1038" y="2611"/>
                    <a:pt x="987" y="2672"/>
                    <a:pt x="969" y="2653"/>
                  </a:cubicBezTo>
                  <a:cubicBezTo>
                    <a:pt x="958" y="2642"/>
                    <a:pt x="987" y="2627"/>
                    <a:pt x="979" y="2616"/>
                  </a:cubicBezTo>
                  <a:cubicBezTo>
                    <a:pt x="977" y="2613"/>
                    <a:pt x="969" y="2624"/>
                    <a:pt x="963" y="2624"/>
                  </a:cubicBezTo>
                  <a:cubicBezTo>
                    <a:pt x="958" y="2624"/>
                    <a:pt x="950" y="2621"/>
                    <a:pt x="948" y="2616"/>
                  </a:cubicBezTo>
                  <a:cubicBezTo>
                    <a:pt x="942" y="2608"/>
                    <a:pt x="961" y="2597"/>
                    <a:pt x="948" y="2587"/>
                  </a:cubicBezTo>
                  <a:cubicBezTo>
                    <a:pt x="937" y="2579"/>
                    <a:pt x="932" y="2566"/>
                    <a:pt x="921" y="2560"/>
                  </a:cubicBezTo>
                  <a:cubicBezTo>
                    <a:pt x="913" y="2555"/>
                    <a:pt x="903" y="2568"/>
                    <a:pt x="892" y="2566"/>
                  </a:cubicBezTo>
                  <a:cubicBezTo>
                    <a:pt x="887" y="2560"/>
                    <a:pt x="892" y="2547"/>
                    <a:pt x="887" y="2542"/>
                  </a:cubicBezTo>
                  <a:cubicBezTo>
                    <a:pt x="873" y="2531"/>
                    <a:pt x="876" y="2579"/>
                    <a:pt x="834" y="2566"/>
                  </a:cubicBezTo>
                  <a:cubicBezTo>
                    <a:pt x="805" y="2555"/>
                    <a:pt x="786" y="2526"/>
                    <a:pt x="757" y="2518"/>
                  </a:cubicBezTo>
                  <a:cubicBezTo>
                    <a:pt x="754" y="2518"/>
                    <a:pt x="667" y="2523"/>
                    <a:pt x="667" y="2523"/>
                  </a:cubicBezTo>
                  <a:cubicBezTo>
                    <a:pt x="656" y="2518"/>
                    <a:pt x="656" y="2499"/>
                    <a:pt x="646" y="2494"/>
                  </a:cubicBezTo>
                  <a:cubicBezTo>
                    <a:pt x="643" y="2489"/>
                    <a:pt x="651" y="2507"/>
                    <a:pt x="646" y="2510"/>
                  </a:cubicBezTo>
                  <a:cubicBezTo>
                    <a:pt x="641" y="2513"/>
                    <a:pt x="630" y="2510"/>
                    <a:pt x="627" y="2505"/>
                  </a:cubicBezTo>
                  <a:cubicBezTo>
                    <a:pt x="625" y="2497"/>
                    <a:pt x="638" y="2486"/>
                    <a:pt x="633" y="2481"/>
                  </a:cubicBezTo>
                  <a:cubicBezTo>
                    <a:pt x="593" y="2441"/>
                    <a:pt x="548" y="2513"/>
                    <a:pt x="556" y="2515"/>
                  </a:cubicBezTo>
                  <a:cubicBezTo>
                    <a:pt x="572" y="2518"/>
                    <a:pt x="588" y="2513"/>
                    <a:pt x="603" y="2515"/>
                  </a:cubicBezTo>
                  <a:cubicBezTo>
                    <a:pt x="614" y="2518"/>
                    <a:pt x="585" y="2521"/>
                    <a:pt x="577" y="2526"/>
                  </a:cubicBezTo>
                  <a:cubicBezTo>
                    <a:pt x="572" y="2529"/>
                    <a:pt x="580" y="2542"/>
                    <a:pt x="577" y="2544"/>
                  </a:cubicBezTo>
                  <a:cubicBezTo>
                    <a:pt x="511" y="2579"/>
                    <a:pt x="558" y="2529"/>
                    <a:pt x="505" y="2531"/>
                  </a:cubicBezTo>
                  <a:cubicBezTo>
                    <a:pt x="498" y="2531"/>
                    <a:pt x="376" y="2560"/>
                    <a:pt x="368" y="2544"/>
                  </a:cubicBezTo>
                  <a:cubicBezTo>
                    <a:pt x="365" y="2539"/>
                    <a:pt x="384" y="2537"/>
                    <a:pt x="381" y="2534"/>
                  </a:cubicBezTo>
                  <a:cubicBezTo>
                    <a:pt x="357" y="2515"/>
                    <a:pt x="347" y="2595"/>
                    <a:pt x="347" y="2502"/>
                  </a:cubicBezTo>
                  <a:cubicBezTo>
                    <a:pt x="344" y="2465"/>
                    <a:pt x="370" y="2431"/>
                    <a:pt x="373" y="2394"/>
                  </a:cubicBezTo>
                  <a:cubicBezTo>
                    <a:pt x="373" y="2388"/>
                    <a:pt x="363" y="2388"/>
                    <a:pt x="363" y="2380"/>
                  </a:cubicBezTo>
                  <a:cubicBezTo>
                    <a:pt x="360" y="2367"/>
                    <a:pt x="365" y="2354"/>
                    <a:pt x="370" y="2341"/>
                  </a:cubicBezTo>
                  <a:lnTo>
                    <a:pt x="408" y="2280"/>
                  </a:lnTo>
                  <a:cubicBezTo>
                    <a:pt x="410" y="2264"/>
                    <a:pt x="413" y="2206"/>
                    <a:pt x="421" y="2187"/>
                  </a:cubicBezTo>
                  <a:cubicBezTo>
                    <a:pt x="442" y="2145"/>
                    <a:pt x="495" y="2113"/>
                    <a:pt x="524" y="2063"/>
                  </a:cubicBezTo>
                  <a:cubicBezTo>
                    <a:pt x="535" y="2044"/>
                    <a:pt x="376" y="2026"/>
                    <a:pt x="365" y="2018"/>
                  </a:cubicBezTo>
                  <a:cubicBezTo>
                    <a:pt x="357" y="2010"/>
                    <a:pt x="363" y="1994"/>
                    <a:pt x="355" y="1986"/>
                  </a:cubicBezTo>
                  <a:cubicBezTo>
                    <a:pt x="341" y="1975"/>
                    <a:pt x="257" y="2010"/>
                    <a:pt x="251" y="2002"/>
                  </a:cubicBezTo>
                  <a:cubicBezTo>
                    <a:pt x="249" y="1994"/>
                    <a:pt x="259" y="1983"/>
                    <a:pt x="254" y="1978"/>
                  </a:cubicBezTo>
                  <a:cubicBezTo>
                    <a:pt x="175" y="1906"/>
                    <a:pt x="228" y="2015"/>
                    <a:pt x="196" y="1981"/>
                  </a:cubicBezTo>
                  <a:cubicBezTo>
                    <a:pt x="169" y="1954"/>
                    <a:pt x="156" y="1893"/>
                    <a:pt x="135" y="1880"/>
                  </a:cubicBezTo>
                  <a:cubicBezTo>
                    <a:pt x="127" y="1872"/>
                    <a:pt x="111" y="1880"/>
                    <a:pt x="106" y="1872"/>
                  </a:cubicBezTo>
                  <a:cubicBezTo>
                    <a:pt x="77" y="1819"/>
                    <a:pt x="183" y="1798"/>
                    <a:pt x="145" y="1753"/>
                  </a:cubicBezTo>
                  <a:cubicBezTo>
                    <a:pt x="140" y="1745"/>
                    <a:pt x="77" y="1740"/>
                    <a:pt x="63" y="1684"/>
                  </a:cubicBezTo>
                  <a:cubicBezTo>
                    <a:pt x="40" y="1586"/>
                    <a:pt x="161" y="1591"/>
                    <a:pt x="124" y="1531"/>
                  </a:cubicBezTo>
                  <a:cubicBezTo>
                    <a:pt x="116" y="1517"/>
                    <a:pt x="93" y="1520"/>
                    <a:pt x="87" y="1504"/>
                  </a:cubicBezTo>
                  <a:cubicBezTo>
                    <a:pt x="85" y="1493"/>
                    <a:pt x="106" y="1483"/>
                    <a:pt x="103" y="1472"/>
                  </a:cubicBezTo>
                  <a:cubicBezTo>
                    <a:pt x="103" y="1464"/>
                    <a:pt x="87" y="1475"/>
                    <a:pt x="82" y="1470"/>
                  </a:cubicBezTo>
                  <a:cubicBezTo>
                    <a:pt x="79" y="1467"/>
                    <a:pt x="42" y="1411"/>
                    <a:pt x="45" y="1403"/>
                  </a:cubicBezTo>
                  <a:cubicBezTo>
                    <a:pt x="48" y="1393"/>
                    <a:pt x="66" y="1393"/>
                    <a:pt x="69" y="1382"/>
                  </a:cubicBezTo>
                  <a:cubicBezTo>
                    <a:pt x="77" y="1337"/>
                    <a:pt x="0" y="1321"/>
                    <a:pt x="24" y="1316"/>
                  </a:cubicBezTo>
                  <a:cubicBezTo>
                    <a:pt x="32" y="1313"/>
                    <a:pt x="37" y="1324"/>
                    <a:pt x="42" y="1324"/>
                  </a:cubicBezTo>
                  <a:lnTo>
                    <a:pt x="93" y="1279"/>
                  </a:lnTo>
                  <a:cubicBezTo>
                    <a:pt x="95" y="1266"/>
                    <a:pt x="61" y="1282"/>
                    <a:pt x="71" y="1261"/>
                  </a:cubicBezTo>
                  <a:cubicBezTo>
                    <a:pt x="79" y="1242"/>
                    <a:pt x="98" y="1229"/>
                    <a:pt x="106" y="1210"/>
                  </a:cubicBezTo>
                  <a:cubicBezTo>
                    <a:pt x="130" y="1152"/>
                    <a:pt x="71" y="1110"/>
                    <a:pt x="55" y="1081"/>
                  </a:cubicBezTo>
                  <a:cubicBezTo>
                    <a:pt x="53" y="1075"/>
                    <a:pt x="58" y="1067"/>
                    <a:pt x="61" y="1062"/>
                  </a:cubicBezTo>
                  <a:cubicBezTo>
                    <a:pt x="61" y="1057"/>
                    <a:pt x="55" y="1049"/>
                    <a:pt x="61" y="1046"/>
                  </a:cubicBezTo>
                  <a:cubicBezTo>
                    <a:pt x="74" y="1038"/>
                    <a:pt x="90" y="1046"/>
                    <a:pt x="106" y="1041"/>
                  </a:cubicBezTo>
                  <a:cubicBezTo>
                    <a:pt x="111" y="1038"/>
                    <a:pt x="100" y="1022"/>
                    <a:pt x="106" y="1025"/>
                  </a:cubicBezTo>
                  <a:cubicBezTo>
                    <a:pt x="122" y="1030"/>
                    <a:pt x="132" y="1049"/>
                    <a:pt x="151" y="1049"/>
                  </a:cubicBezTo>
                  <a:cubicBezTo>
                    <a:pt x="169" y="1051"/>
                    <a:pt x="241" y="1028"/>
                    <a:pt x="249" y="1009"/>
                  </a:cubicBezTo>
                  <a:cubicBezTo>
                    <a:pt x="257" y="991"/>
                    <a:pt x="198" y="988"/>
                    <a:pt x="222" y="972"/>
                  </a:cubicBezTo>
                  <a:cubicBezTo>
                    <a:pt x="265" y="943"/>
                    <a:pt x="315" y="932"/>
                    <a:pt x="304" y="866"/>
                  </a:cubicBezTo>
                  <a:cubicBezTo>
                    <a:pt x="302" y="829"/>
                    <a:pt x="204" y="845"/>
                    <a:pt x="228" y="805"/>
                  </a:cubicBezTo>
                  <a:cubicBezTo>
                    <a:pt x="230" y="797"/>
                    <a:pt x="243" y="805"/>
                    <a:pt x="243" y="800"/>
                  </a:cubicBezTo>
                  <a:cubicBezTo>
                    <a:pt x="246" y="792"/>
                    <a:pt x="233" y="784"/>
                    <a:pt x="235" y="776"/>
                  </a:cubicBezTo>
                  <a:cubicBezTo>
                    <a:pt x="235" y="771"/>
                    <a:pt x="243" y="771"/>
                    <a:pt x="249" y="771"/>
                  </a:cubicBezTo>
                  <a:cubicBezTo>
                    <a:pt x="267" y="771"/>
                    <a:pt x="283" y="779"/>
                    <a:pt x="302" y="779"/>
                  </a:cubicBezTo>
                  <a:cubicBezTo>
                    <a:pt x="323" y="779"/>
                    <a:pt x="304" y="736"/>
                    <a:pt x="312" y="715"/>
                  </a:cubicBezTo>
                  <a:cubicBezTo>
                    <a:pt x="318" y="697"/>
                    <a:pt x="363" y="612"/>
                    <a:pt x="357" y="567"/>
                  </a:cubicBezTo>
                  <a:cubicBezTo>
                    <a:pt x="365" y="564"/>
                    <a:pt x="373" y="559"/>
                    <a:pt x="381" y="548"/>
                  </a:cubicBezTo>
                  <a:cubicBezTo>
                    <a:pt x="392" y="538"/>
                    <a:pt x="368" y="543"/>
                    <a:pt x="344" y="543"/>
                  </a:cubicBezTo>
                  <a:lnTo>
                    <a:pt x="344" y="543"/>
                  </a:lnTo>
                  <a:cubicBezTo>
                    <a:pt x="339" y="538"/>
                    <a:pt x="331" y="540"/>
                    <a:pt x="325" y="540"/>
                  </a:cubicBezTo>
                  <a:cubicBezTo>
                    <a:pt x="320" y="540"/>
                    <a:pt x="318" y="538"/>
                    <a:pt x="315" y="535"/>
                  </a:cubicBezTo>
                  <a:cubicBezTo>
                    <a:pt x="294" y="509"/>
                    <a:pt x="352" y="427"/>
                    <a:pt x="373" y="416"/>
                  </a:cubicBezTo>
                  <a:cubicBezTo>
                    <a:pt x="386" y="408"/>
                    <a:pt x="402" y="424"/>
                    <a:pt x="415" y="424"/>
                  </a:cubicBezTo>
                  <a:cubicBezTo>
                    <a:pt x="614" y="416"/>
                    <a:pt x="209" y="400"/>
                    <a:pt x="511" y="408"/>
                  </a:cubicBezTo>
                  <a:cubicBezTo>
                    <a:pt x="513" y="408"/>
                    <a:pt x="521" y="411"/>
                    <a:pt x="524" y="413"/>
                  </a:cubicBezTo>
                  <a:cubicBezTo>
                    <a:pt x="540" y="443"/>
                    <a:pt x="551" y="564"/>
                    <a:pt x="617" y="538"/>
                  </a:cubicBezTo>
                  <a:cubicBezTo>
                    <a:pt x="638" y="530"/>
                    <a:pt x="596" y="347"/>
                    <a:pt x="656" y="347"/>
                  </a:cubicBezTo>
                  <a:cubicBezTo>
                    <a:pt x="662" y="347"/>
                    <a:pt x="662" y="363"/>
                    <a:pt x="670" y="366"/>
                  </a:cubicBezTo>
                  <a:cubicBezTo>
                    <a:pt x="678" y="371"/>
                    <a:pt x="691" y="371"/>
                    <a:pt x="701" y="371"/>
                  </a:cubicBezTo>
                  <a:cubicBezTo>
                    <a:pt x="728" y="376"/>
                    <a:pt x="757" y="350"/>
                    <a:pt x="781" y="360"/>
                  </a:cubicBezTo>
                  <a:cubicBezTo>
                    <a:pt x="799" y="368"/>
                    <a:pt x="799" y="395"/>
                    <a:pt x="810" y="411"/>
                  </a:cubicBezTo>
                  <a:cubicBezTo>
                    <a:pt x="823" y="432"/>
                    <a:pt x="895" y="567"/>
                    <a:pt x="895" y="477"/>
                  </a:cubicBezTo>
                  <a:cubicBezTo>
                    <a:pt x="895" y="458"/>
                    <a:pt x="855" y="464"/>
                    <a:pt x="839" y="448"/>
                  </a:cubicBezTo>
                  <a:cubicBezTo>
                    <a:pt x="813" y="424"/>
                    <a:pt x="818" y="363"/>
                    <a:pt x="768" y="355"/>
                  </a:cubicBezTo>
                  <a:cubicBezTo>
                    <a:pt x="760" y="355"/>
                    <a:pt x="699" y="368"/>
                    <a:pt x="704" y="331"/>
                  </a:cubicBezTo>
                  <a:cubicBezTo>
                    <a:pt x="707" y="308"/>
                    <a:pt x="744" y="233"/>
                    <a:pt x="720" y="204"/>
                  </a:cubicBezTo>
                  <a:cubicBezTo>
                    <a:pt x="712" y="196"/>
                    <a:pt x="654" y="225"/>
                    <a:pt x="646" y="196"/>
                  </a:cubicBezTo>
                  <a:cubicBezTo>
                    <a:pt x="643" y="191"/>
                    <a:pt x="662" y="196"/>
                    <a:pt x="664" y="191"/>
                  </a:cubicBezTo>
                  <a:cubicBezTo>
                    <a:pt x="670" y="186"/>
                    <a:pt x="646" y="175"/>
                    <a:pt x="651" y="175"/>
                  </a:cubicBezTo>
                  <a:cubicBezTo>
                    <a:pt x="678" y="167"/>
                    <a:pt x="723" y="194"/>
                    <a:pt x="731" y="141"/>
                  </a:cubicBezTo>
                  <a:cubicBezTo>
                    <a:pt x="731" y="135"/>
                    <a:pt x="670" y="69"/>
                    <a:pt x="664" y="59"/>
                  </a:cubicBezTo>
                  <a:cubicBezTo>
                    <a:pt x="656" y="40"/>
                    <a:pt x="654" y="19"/>
                    <a:pt x="654" y="0"/>
                  </a:cubicBezTo>
                  <a:cubicBezTo>
                    <a:pt x="672" y="3"/>
                    <a:pt x="704" y="0"/>
                    <a:pt x="712" y="0"/>
                  </a:cubicBezTo>
                  <a:cubicBezTo>
                    <a:pt x="746" y="6"/>
                    <a:pt x="781" y="24"/>
                    <a:pt x="815" y="30"/>
                  </a:cubicBezTo>
                  <a:cubicBezTo>
                    <a:pt x="813" y="37"/>
                    <a:pt x="813" y="40"/>
                    <a:pt x="818" y="37"/>
                  </a:cubicBezTo>
                  <a:cubicBezTo>
                    <a:pt x="828" y="30"/>
                    <a:pt x="834" y="16"/>
                    <a:pt x="844" y="14"/>
                  </a:cubicBezTo>
                  <a:cubicBezTo>
                    <a:pt x="850" y="14"/>
                    <a:pt x="842" y="27"/>
                    <a:pt x="844" y="32"/>
                  </a:cubicBezTo>
                  <a:cubicBezTo>
                    <a:pt x="852" y="37"/>
                    <a:pt x="863" y="35"/>
                    <a:pt x="871" y="37"/>
                  </a:cubicBezTo>
                  <a:cubicBezTo>
                    <a:pt x="889" y="40"/>
                    <a:pt x="908" y="40"/>
                    <a:pt x="921" y="48"/>
                  </a:cubicBezTo>
                  <a:cubicBezTo>
                    <a:pt x="929" y="53"/>
                    <a:pt x="932" y="64"/>
                    <a:pt x="932" y="72"/>
                  </a:cubicBezTo>
                  <a:cubicBezTo>
                    <a:pt x="932" y="75"/>
                    <a:pt x="926" y="72"/>
                    <a:pt x="926" y="72"/>
                  </a:cubicBezTo>
                  <a:cubicBezTo>
                    <a:pt x="921" y="75"/>
                    <a:pt x="911" y="80"/>
                    <a:pt x="916" y="83"/>
                  </a:cubicBezTo>
                  <a:cubicBezTo>
                    <a:pt x="918" y="88"/>
                    <a:pt x="932" y="77"/>
                    <a:pt x="934" y="83"/>
                  </a:cubicBezTo>
                  <a:cubicBezTo>
                    <a:pt x="942" y="96"/>
                    <a:pt x="940" y="112"/>
                    <a:pt x="934" y="125"/>
                  </a:cubicBezTo>
                  <a:cubicBezTo>
                    <a:pt x="929" y="138"/>
                    <a:pt x="892" y="146"/>
                    <a:pt x="903" y="159"/>
                  </a:cubicBezTo>
                  <a:cubicBezTo>
                    <a:pt x="916" y="178"/>
                    <a:pt x="966" y="130"/>
                    <a:pt x="969" y="154"/>
                  </a:cubicBezTo>
                  <a:cubicBezTo>
                    <a:pt x="971" y="170"/>
                    <a:pt x="942" y="199"/>
                    <a:pt x="958" y="204"/>
                  </a:cubicBezTo>
                  <a:cubicBezTo>
                    <a:pt x="977" y="212"/>
                    <a:pt x="977" y="167"/>
                    <a:pt x="995" y="165"/>
                  </a:cubicBezTo>
                  <a:cubicBezTo>
                    <a:pt x="1011" y="162"/>
                    <a:pt x="1072" y="215"/>
                    <a:pt x="1085" y="210"/>
                  </a:cubicBezTo>
                  <a:cubicBezTo>
                    <a:pt x="1088" y="210"/>
                    <a:pt x="1141" y="149"/>
                    <a:pt x="1159" y="180"/>
                  </a:cubicBezTo>
                  <a:cubicBezTo>
                    <a:pt x="1196" y="249"/>
                    <a:pt x="1011" y="321"/>
                    <a:pt x="1112" y="331"/>
                  </a:cubicBezTo>
                  <a:cubicBezTo>
                    <a:pt x="1133" y="334"/>
                    <a:pt x="1149" y="308"/>
                    <a:pt x="1170" y="308"/>
                  </a:cubicBezTo>
                  <a:cubicBezTo>
                    <a:pt x="1196" y="310"/>
                    <a:pt x="1167" y="387"/>
                    <a:pt x="1226" y="347"/>
                  </a:cubicBezTo>
                  <a:cubicBezTo>
                    <a:pt x="1239" y="339"/>
                    <a:pt x="1247" y="273"/>
                    <a:pt x="1271" y="260"/>
                  </a:cubicBezTo>
                  <a:cubicBezTo>
                    <a:pt x="1305" y="241"/>
                    <a:pt x="1342" y="233"/>
                    <a:pt x="1358" y="270"/>
                  </a:cubicBezTo>
                  <a:cubicBezTo>
                    <a:pt x="1355" y="263"/>
                    <a:pt x="1353" y="249"/>
                    <a:pt x="1355" y="247"/>
                  </a:cubicBezTo>
                  <a:cubicBezTo>
                    <a:pt x="1371" y="228"/>
                    <a:pt x="1392" y="220"/>
                    <a:pt x="1406" y="204"/>
                  </a:cubicBezTo>
                  <a:cubicBezTo>
                    <a:pt x="1421" y="186"/>
                    <a:pt x="1424" y="157"/>
                    <a:pt x="1440" y="138"/>
                  </a:cubicBezTo>
                  <a:cubicBezTo>
                    <a:pt x="1445" y="133"/>
                    <a:pt x="1480" y="146"/>
                    <a:pt x="1511" y="157"/>
                  </a:cubicBezTo>
                  <a:cubicBezTo>
                    <a:pt x="1525" y="154"/>
                    <a:pt x="1538" y="151"/>
                    <a:pt x="1543" y="151"/>
                  </a:cubicBezTo>
                  <a:cubicBezTo>
                    <a:pt x="1562" y="151"/>
                    <a:pt x="1551" y="188"/>
                    <a:pt x="1562" y="204"/>
                  </a:cubicBezTo>
                  <a:cubicBezTo>
                    <a:pt x="1570" y="215"/>
                    <a:pt x="1588" y="210"/>
                    <a:pt x="1596" y="220"/>
                  </a:cubicBezTo>
                  <a:cubicBezTo>
                    <a:pt x="1612" y="233"/>
                    <a:pt x="1620" y="270"/>
                    <a:pt x="1644" y="268"/>
                  </a:cubicBezTo>
                  <a:cubicBezTo>
                    <a:pt x="1662" y="268"/>
                    <a:pt x="1684" y="255"/>
                    <a:pt x="1705" y="260"/>
                  </a:cubicBezTo>
                  <a:cubicBezTo>
                    <a:pt x="1713" y="263"/>
                    <a:pt x="1694" y="276"/>
                    <a:pt x="1694" y="284"/>
                  </a:cubicBezTo>
                  <a:cubicBezTo>
                    <a:pt x="1697" y="305"/>
                    <a:pt x="1705" y="326"/>
                    <a:pt x="1713" y="347"/>
                  </a:cubicBezTo>
                  <a:cubicBezTo>
                    <a:pt x="1721" y="368"/>
                    <a:pt x="1747" y="376"/>
                    <a:pt x="1768" y="384"/>
                  </a:cubicBezTo>
                  <a:cubicBezTo>
                    <a:pt x="1784" y="390"/>
                    <a:pt x="1795" y="392"/>
                    <a:pt x="1803" y="390"/>
                  </a:cubicBezTo>
                  <a:close/>
                  <a:moveTo>
                    <a:pt x="1562" y="186"/>
                  </a:moveTo>
                  <a:cubicBezTo>
                    <a:pt x="1567" y="162"/>
                    <a:pt x="1556" y="133"/>
                    <a:pt x="1564" y="109"/>
                  </a:cubicBezTo>
                  <a:cubicBezTo>
                    <a:pt x="1572" y="85"/>
                    <a:pt x="1652" y="154"/>
                    <a:pt x="1636" y="130"/>
                  </a:cubicBezTo>
                  <a:cubicBezTo>
                    <a:pt x="1625" y="114"/>
                    <a:pt x="1591" y="122"/>
                    <a:pt x="1583" y="104"/>
                  </a:cubicBezTo>
                  <a:cubicBezTo>
                    <a:pt x="1580" y="88"/>
                    <a:pt x="1604" y="75"/>
                    <a:pt x="1615" y="61"/>
                  </a:cubicBezTo>
                  <a:cubicBezTo>
                    <a:pt x="1625" y="53"/>
                    <a:pt x="1607" y="93"/>
                    <a:pt x="1617" y="96"/>
                  </a:cubicBezTo>
                  <a:cubicBezTo>
                    <a:pt x="1636" y="101"/>
                    <a:pt x="1654" y="93"/>
                    <a:pt x="1670" y="98"/>
                  </a:cubicBezTo>
                  <a:cubicBezTo>
                    <a:pt x="1686" y="104"/>
                    <a:pt x="1649" y="125"/>
                    <a:pt x="1654" y="141"/>
                  </a:cubicBezTo>
                  <a:cubicBezTo>
                    <a:pt x="1660" y="159"/>
                    <a:pt x="1684" y="162"/>
                    <a:pt x="1691" y="180"/>
                  </a:cubicBezTo>
                  <a:cubicBezTo>
                    <a:pt x="1697" y="186"/>
                    <a:pt x="1662" y="212"/>
                    <a:pt x="1620" y="223"/>
                  </a:cubicBezTo>
                  <a:cubicBezTo>
                    <a:pt x="1599" y="231"/>
                    <a:pt x="1580" y="199"/>
                    <a:pt x="1562" y="186"/>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1" name="Georgia"/>
            <p:cNvSpPr>
              <a:spLocks/>
            </p:cNvSpPr>
            <p:nvPr/>
          </p:nvSpPr>
          <p:spPr bwMode="auto">
            <a:xfrm>
              <a:off x="6708234" y="4464401"/>
              <a:ext cx="682625" cy="292100"/>
            </a:xfrm>
            <a:custGeom>
              <a:avLst/>
              <a:gdLst>
                <a:gd name="T0" fmla="*/ 1707 w 1895"/>
                <a:gd name="T1" fmla="*/ 164 h 810"/>
                <a:gd name="T2" fmla="*/ 1718 w 1895"/>
                <a:gd name="T3" fmla="*/ 225 h 810"/>
                <a:gd name="T4" fmla="*/ 1734 w 1895"/>
                <a:gd name="T5" fmla="*/ 227 h 810"/>
                <a:gd name="T6" fmla="*/ 1771 w 1895"/>
                <a:gd name="T7" fmla="*/ 346 h 810"/>
                <a:gd name="T8" fmla="*/ 1641 w 1895"/>
                <a:gd name="T9" fmla="*/ 386 h 810"/>
                <a:gd name="T10" fmla="*/ 1644 w 1895"/>
                <a:gd name="T11" fmla="*/ 360 h 810"/>
                <a:gd name="T12" fmla="*/ 1469 w 1895"/>
                <a:gd name="T13" fmla="*/ 487 h 810"/>
                <a:gd name="T14" fmla="*/ 1456 w 1895"/>
                <a:gd name="T15" fmla="*/ 513 h 810"/>
                <a:gd name="T16" fmla="*/ 1149 w 1895"/>
                <a:gd name="T17" fmla="*/ 712 h 810"/>
                <a:gd name="T18" fmla="*/ 1141 w 1895"/>
                <a:gd name="T19" fmla="*/ 704 h 810"/>
                <a:gd name="T20" fmla="*/ 1080 w 1895"/>
                <a:gd name="T21" fmla="*/ 720 h 810"/>
                <a:gd name="T22" fmla="*/ 1045 w 1895"/>
                <a:gd name="T23" fmla="*/ 712 h 810"/>
                <a:gd name="T24" fmla="*/ 1000 w 1895"/>
                <a:gd name="T25" fmla="*/ 672 h 810"/>
                <a:gd name="T26" fmla="*/ 953 w 1895"/>
                <a:gd name="T27" fmla="*/ 675 h 810"/>
                <a:gd name="T28" fmla="*/ 908 w 1895"/>
                <a:gd name="T29" fmla="*/ 651 h 810"/>
                <a:gd name="T30" fmla="*/ 873 w 1895"/>
                <a:gd name="T31" fmla="*/ 720 h 810"/>
                <a:gd name="T32" fmla="*/ 733 w 1895"/>
                <a:gd name="T33" fmla="*/ 762 h 810"/>
                <a:gd name="T34" fmla="*/ 678 w 1895"/>
                <a:gd name="T35" fmla="*/ 804 h 810"/>
                <a:gd name="T36" fmla="*/ 630 w 1895"/>
                <a:gd name="T37" fmla="*/ 807 h 810"/>
                <a:gd name="T38" fmla="*/ 651 w 1895"/>
                <a:gd name="T39" fmla="*/ 677 h 810"/>
                <a:gd name="T40" fmla="*/ 460 w 1895"/>
                <a:gd name="T41" fmla="*/ 434 h 810"/>
                <a:gd name="T42" fmla="*/ 376 w 1895"/>
                <a:gd name="T43" fmla="*/ 442 h 810"/>
                <a:gd name="T44" fmla="*/ 206 w 1895"/>
                <a:gd name="T45" fmla="*/ 405 h 810"/>
                <a:gd name="T46" fmla="*/ 145 w 1895"/>
                <a:gd name="T47" fmla="*/ 402 h 810"/>
                <a:gd name="T48" fmla="*/ 90 w 1895"/>
                <a:gd name="T49" fmla="*/ 368 h 810"/>
                <a:gd name="T50" fmla="*/ 10 w 1895"/>
                <a:gd name="T51" fmla="*/ 373 h 810"/>
                <a:gd name="T52" fmla="*/ 29 w 1895"/>
                <a:gd name="T53" fmla="*/ 365 h 810"/>
                <a:gd name="T54" fmla="*/ 172 w 1895"/>
                <a:gd name="T55" fmla="*/ 243 h 810"/>
                <a:gd name="T56" fmla="*/ 357 w 1895"/>
                <a:gd name="T57" fmla="*/ 233 h 810"/>
                <a:gd name="T58" fmla="*/ 537 w 1895"/>
                <a:gd name="T59" fmla="*/ 211 h 810"/>
                <a:gd name="T60" fmla="*/ 670 w 1895"/>
                <a:gd name="T61" fmla="*/ 158 h 810"/>
                <a:gd name="T62" fmla="*/ 768 w 1895"/>
                <a:gd name="T63" fmla="*/ 150 h 810"/>
                <a:gd name="T64" fmla="*/ 995 w 1895"/>
                <a:gd name="T65" fmla="*/ 150 h 810"/>
                <a:gd name="T66" fmla="*/ 1165 w 1895"/>
                <a:gd name="T67" fmla="*/ 55 h 810"/>
                <a:gd name="T68" fmla="*/ 1241 w 1895"/>
                <a:gd name="T69" fmla="*/ 15 h 810"/>
                <a:gd name="T70" fmla="*/ 1411 w 1895"/>
                <a:gd name="T71" fmla="*/ 8 h 810"/>
                <a:gd name="T72" fmla="*/ 1482 w 1895"/>
                <a:gd name="T73" fmla="*/ 103 h 810"/>
                <a:gd name="T74" fmla="*/ 1527 w 1895"/>
                <a:gd name="T75" fmla="*/ 103 h 810"/>
                <a:gd name="T76" fmla="*/ 1586 w 1895"/>
                <a:gd name="T77" fmla="*/ 124 h 810"/>
                <a:gd name="T78" fmla="*/ 1683 w 1895"/>
                <a:gd name="T79" fmla="*/ 103 h 810"/>
                <a:gd name="T80" fmla="*/ 1713 w 1895"/>
                <a:gd name="T81" fmla="*/ 10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5" h="810">
                  <a:moveTo>
                    <a:pt x="1713" y="100"/>
                  </a:moveTo>
                  <a:cubicBezTo>
                    <a:pt x="1710" y="121"/>
                    <a:pt x="1715" y="143"/>
                    <a:pt x="1707" y="164"/>
                  </a:cubicBezTo>
                  <a:cubicBezTo>
                    <a:pt x="1705" y="172"/>
                    <a:pt x="1689" y="169"/>
                    <a:pt x="1683" y="177"/>
                  </a:cubicBezTo>
                  <a:cubicBezTo>
                    <a:pt x="1678" y="188"/>
                    <a:pt x="1705" y="225"/>
                    <a:pt x="1718" y="225"/>
                  </a:cubicBezTo>
                  <a:cubicBezTo>
                    <a:pt x="1726" y="225"/>
                    <a:pt x="1742" y="209"/>
                    <a:pt x="1742" y="217"/>
                  </a:cubicBezTo>
                  <a:cubicBezTo>
                    <a:pt x="1744" y="222"/>
                    <a:pt x="1734" y="225"/>
                    <a:pt x="1734" y="227"/>
                  </a:cubicBezTo>
                  <a:cubicBezTo>
                    <a:pt x="1731" y="240"/>
                    <a:pt x="1895" y="222"/>
                    <a:pt x="1879" y="307"/>
                  </a:cubicBezTo>
                  <a:cubicBezTo>
                    <a:pt x="1856" y="413"/>
                    <a:pt x="1832" y="325"/>
                    <a:pt x="1771" y="346"/>
                  </a:cubicBezTo>
                  <a:cubicBezTo>
                    <a:pt x="1718" y="365"/>
                    <a:pt x="1752" y="391"/>
                    <a:pt x="1702" y="391"/>
                  </a:cubicBezTo>
                  <a:cubicBezTo>
                    <a:pt x="1681" y="394"/>
                    <a:pt x="1662" y="389"/>
                    <a:pt x="1641" y="386"/>
                  </a:cubicBezTo>
                  <a:cubicBezTo>
                    <a:pt x="1638" y="386"/>
                    <a:pt x="1636" y="386"/>
                    <a:pt x="1636" y="383"/>
                  </a:cubicBezTo>
                  <a:cubicBezTo>
                    <a:pt x="1636" y="376"/>
                    <a:pt x="1652" y="362"/>
                    <a:pt x="1644" y="360"/>
                  </a:cubicBezTo>
                  <a:cubicBezTo>
                    <a:pt x="1604" y="346"/>
                    <a:pt x="1564" y="365"/>
                    <a:pt x="1527" y="376"/>
                  </a:cubicBezTo>
                  <a:cubicBezTo>
                    <a:pt x="1485" y="389"/>
                    <a:pt x="1498" y="466"/>
                    <a:pt x="1469" y="487"/>
                  </a:cubicBezTo>
                  <a:cubicBezTo>
                    <a:pt x="1458" y="492"/>
                    <a:pt x="1427" y="497"/>
                    <a:pt x="1437" y="503"/>
                  </a:cubicBezTo>
                  <a:cubicBezTo>
                    <a:pt x="1443" y="505"/>
                    <a:pt x="1461" y="508"/>
                    <a:pt x="1456" y="513"/>
                  </a:cubicBezTo>
                  <a:cubicBezTo>
                    <a:pt x="1411" y="545"/>
                    <a:pt x="1337" y="556"/>
                    <a:pt x="1300" y="590"/>
                  </a:cubicBezTo>
                  <a:cubicBezTo>
                    <a:pt x="1249" y="630"/>
                    <a:pt x="1212" y="680"/>
                    <a:pt x="1149" y="712"/>
                  </a:cubicBezTo>
                  <a:lnTo>
                    <a:pt x="1146" y="714"/>
                  </a:lnTo>
                  <a:cubicBezTo>
                    <a:pt x="1146" y="709"/>
                    <a:pt x="1143" y="706"/>
                    <a:pt x="1141" y="704"/>
                  </a:cubicBezTo>
                  <a:cubicBezTo>
                    <a:pt x="1133" y="696"/>
                    <a:pt x="1122" y="693"/>
                    <a:pt x="1114" y="696"/>
                  </a:cubicBezTo>
                  <a:cubicBezTo>
                    <a:pt x="1101" y="701"/>
                    <a:pt x="1093" y="717"/>
                    <a:pt x="1080" y="720"/>
                  </a:cubicBezTo>
                  <a:cubicBezTo>
                    <a:pt x="1072" y="720"/>
                    <a:pt x="1072" y="704"/>
                    <a:pt x="1064" y="701"/>
                  </a:cubicBezTo>
                  <a:cubicBezTo>
                    <a:pt x="1056" y="701"/>
                    <a:pt x="1048" y="720"/>
                    <a:pt x="1045" y="712"/>
                  </a:cubicBezTo>
                  <a:cubicBezTo>
                    <a:pt x="1040" y="704"/>
                    <a:pt x="1056" y="696"/>
                    <a:pt x="1056" y="685"/>
                  </a:cubicBezTo>
                  <a:cubicBezTo>
                    <a:pt x="1059" y="667"/>
                    <a:pt x="1019" y="677"/>
                    <a:pt x="1000" y="672"/>
                  </a:cubicBezTo>
                  <a:cubicBezTo>
                    <a:pt x="985" y="669"/>
                    <a:pt x="971" y="659"/>
                    <a:pt x="955" y="659"/>
                  </a:cubicBezTo>
                  <a:cubicBezTo>
                    <a:pt x="950" y="659"/>
                    <a:pt x="955" y="672"/>
                    <a:pt x="953" y="675"/>
                  </a:cubicBezTo>
                  <a:cubicBezTo>
                    <a:pt x="908" y="685"/>
                    <a:pt x="945" y="648"/>
                    <a:pt x="932" y="638"/>
                  </a:cubicBezTo>
                  <a:cubicBezTo>
                    <a:pt x="924" y="632"/>
                    <a:pt x="916" y="646"/>
                    <a:pt x="908" y="651"/>
                  </a:cubicBezTo>
                  <a:cubicBezTo>
                    <a:pt x="897" y="656"/>
                    <a:pt x="879" y="656"/>
                    <a:pt x="873" y="667"/>
                  </a:cubicBezTo>
                  <a:cubicBezTo>
                    <a:pt x="865" y="683"/>
                    <a:pt x="881" y="704"/>
                    <a:pt x="873" y="720"/>
                  </a:cubicBezTo>
                  <a:cubicBezTo>
                    <a:pt x="865" y="730"/>
                    <a:pt x="850" y="728"/>
                    <a:pt x="839" y="730"/>
                  </a:cubicBezTo>
                  <a:cubicBezTo>
                    <a:pt x="805" y="741"/>
                    <a:pt x="762" y="738"/>
                    <a:pt x="733" y="762"/>
                  </a:cubicBezTo>
                  <a:cubicBezTo>
                    <a:pt x="723" y="770"/>
                    <a:pt x="730" y="791"/>
                    <a:pt x="717" y="802"/>
                  </a:cubicBezTo>
                  <a:cubicBezTo>
                    <a:pt x="707" y="810"/>
                    <a:pt x="691" y="804"/>
                    <a:pt x="678" y="804"/>
                  </a:cubicBezTo>
                  <a:cubicBezTo>
                    <a:pt x="664" y="804"/>
                    <a:pt x="651" y="807"/>
                    <a:pt x="635" y="807"/>
                  </a:cubicBezTo>
                  <a:lnTo>
                    <a:pt x="630" y="807"/>
                  </a:lnTo>
                  <a:cubicBezTo>
                    <a:pt x="633" y="791"/>
                    <a:pt x="635" y="778"/>
                    <a:pt x="640" y="762"/>
                  </a:cubicBezTo>
                  <a:cubicBezTo>
                    <a:pt x="651" y="714"/>
                    <a:pt x="670" y="728"/>
                    <a:pt x="651" y="677"/>
                  </a:cubicBezTo>
                  <a:cubicBezTo>
                    <a:pt x="633" y="614"/>
                    <a:pt x="564" y="579"/>
                    <a:pt x="524" y="526"/>
                  </a:cubicBezTo>
                  <a:cubicBezTo>
                    <a:pt x="503" y="503"/>
                    <a:pt x="495" y="450"/>
                    <a:pt x="460" y="434"/>
                  </a:cubicBezTo>
                  <a:cubicBezTo>
                    <a:pt x="442" y="426"/>
                    <a:pt x="421" y="428"/>
                    <a:pt x="400" y="431"/>
                  </a:cubicBezTo>
                  <a:cubicBezTo>
                    <a:pt x="392" y="431"/>
                    <a:pt x="386" y="442"/>
                    <a:pt x="376" y="442"/>
                  </a:cubicBezTo>
                  <a:cubicBezTo>
                    <a:pt x="355" y="439"/>
                    <a:pt x="347" y="405"/>
                    <a:pt x="325" y="394"/>
                  </a:cubicBezTo>
                  <a:cubicBezTo>
                    <a:pt x="262" y="365"/>
                    <a:pt x="262" y="389"/>
                    <a:pt x="206" y="405"/>
                  </a:cubicBezTo>
                  <a:cubicBezTo>
                    <a:pt x="198" y="407"/>
                    <a:pt x="193" y="402"/>
                    <a:pt x="185" y="402"/>
                  </a:cubicBezTo>
                  <a:cubicBezTo>
                    <a:pt x="172" y="402"/>
                    <a:pt x="159" y="397"/>
                    <a:pt x="145" y="402"/>
                  </a:cubicBezTo>
                  <a:cubicBezTo>
                    <a:pt x="140" y="402"/>
                    <a:pt x="145" y="413"/>
                    <a:pt x="143" y="415"/>
                  </a:cubicBezTo>
                  <a:cubicBezTo>
                    <a:pt x="122" y="426"/>
                    <a:pt x="114" y="376"/>
                    <a:pt x="90" y="368"/>
                  </a:cubicBezTo>
                  <a:cubicBezTo>
                    <a:pt x="71" y="362"/>
                    <a:pt x="53" y="368"/>
                    <a:pt x="32" y="370"/>
                  </a:cubicBezTo>
                  <a:cubicBezTo>
                    <a:pt x="24" y="370"/>
                    <a:pt x="18" y="376"/>
                    <a:pt x="10" y="373"/>
                  </a:cubicBezTo>
                  <a:cubicBezTo>
                    <a:pt x="5" y="370"/>
                    <a:pt x="2" y="368"/>
                    <a:pt x="0" y="362"/>
                  </a:cubicBezTo>
                  <a:lnTo>
                    <a:pt x="29" y="365"/>
                  </a:lnTo>
                  <a:cubicBezTo>
                    <a:pt x="29" y="240"/>
                    <a:pt x="61" y="307"/>
                    <a:pt x="140" y="270"/>
                  </a:cubicBezTo>
                  <a:cubicBezTo>
                    <a:pt x="153" y="264"/>
                    <a:pt x="159" y="246"/>
                    <a:pt x="172" y="243"/>
                  </a:cubicBezTo>
                  <a:cubicBezTo>
                    <a:pt x="206" y="235"/>
                    <a:pt x="241" y="270"/>
                    <a:pt x="275" y="264"/>
                  </a:cubicBezTo>
                  <a:cubicBezTo>
                    <a:pt x="280" y="264"/>
                    <a:pt x="349" y="233"/>
                    <a:pt x="357" y="233"/>
                  </a:cubicBezTo>
                  <a:cubicBezTo>
                    <a:pt x="378" y="235"/>
                    <a:pt x="397" y="256"/>
                    <a:pt x="418" y="256"/>
                  </a:cubicBezTo>
                  <a:cubicBezTo>
                    <a:pt x="418" y="256"/>
                    <a:pt x="535" y="211"/>
                    <a:pt x="537" y="211"/>
                  </a:cubicBezTo>
                  <a:cubicBezTo>
                    <a:pt x="606" y="166"/>
                    <a:pt x="455" y="190"/>
                    <a:pt x="609" y="156"/>
                  </a:cubicBezTo>
                  <a:cubicBezTo>
                    <a:pt x="630" y="153"/>
                    <a:pt x="651" y="164"/>
                    <a:pt x="670" y="158"/>
                  </a:cubicBezTo>
                  <a:cubicBezTo>
                    <a:pt x="670" y="158"/>
                    <a:pt x="720" y="121"/>
                    <a:pt x="760" y="132"/>
                  </a:cubicBezTo>
                  <a:cubicBezTo>
                    <a:pt x="765" y="135"/>
                    <a:pt x="762" y="145"/>
                    <a:pt x="768" y="150"/>
                  </a:cubicBezTo>
                  <a:cubicBezTo>
                    <a:pt x="778" y="156"/>
                    <a:pt x="791" y="161"/>
                    <a:pt x="805" y="164"/>
                  </a:cubicBezTo>
                  <a:cubicBezTo>
                    <a:pt x="865" y="169"/>
                    <a:pt x="934" y="148"/>
                    <a:pt x="995" y="150"/>
                  </a:cubicBezTo>
                  <a:cubicBezTo>
                    <a:pt x="1011" y="150"/>
                    <a:pt x="966" y="203"/>
                    <a:pt x="1006" y="203"/>
                  </a:cubicBezTo>
                  <a:cubicBezTo>
                    <a:pt x="1109" y="203"/>
                    <a:pt x="1085" y="92"/>
                    <a:pt x="1165" y="55"/>
                  </a:cubicBezTo>
                  <a:cubicBezTo>
                    <a:pt x="1188" y="45"/>
                    <a:pt x="1215" y="92"/>
                    <a:pt x="1233" y="79"/>
                  </a:cubicBezTo>
                  <a:cubicBezTo>
                    <a:pt x="1249" y="66"/>
                    <a:pt x="1220" y="18"/>
                    <a:pt x="1241" y="15"/>
                  </a:cubicBezTo>
                  <a:cubicBezTo>
                    <a:pt x="1323" y="2"/>
                    <a:pt x="1315" y="37"/>
                    <a:pt x="1374" y="37"/>
                  </a:cubicBezTo>
                  <a:cubicBezTo>
                    <a:pt x="1390" y="37"/>
                    <a:pt x="1398" y="13"/>
                    <a:pt x="1411" y="8"/>
                  </a:cubicBezTo>
                  <a:cubicBezTo>
                    <a:pt x="1427" y="2"/>
                    <a:pt x="1445" y="2"/>
                    <a:pt x="1461" y="0"/>
                  </a:cubicBezTo>
                  <a:cubicBezTo>
                    <a:pt x="1490" y="0"/>
                    <a:pt x="1477" y="87"/>
                    <a:pt x="1482" y="103"/>
                  </a:cubicBezTo>
                  <a:cubicBezTo>
                    <a:pt x="1482" y="105"/>
                    <a:pt x="1488" y="103"/>
                    <a:pt x="1490" y="103"/>
                  </a:cubicBezTo>
                  <a:lnTo>
                    <a:pt x="1527" y="103"/>
                  </a:lnTo>
                  <a:cubicBezTo>
                    <a:pt x="1538" y="103"/>
                    <a:pt x="1551" y="100"/>
                    <a:pt x="1562" y="103"/>
                  </a:cubicBezTo>
                  <a:cubicBezTo>
                    <a:pt x="1572" y="108"/>
                    <a:pt x="1578" y="124"/>
                    <a:pt x="1586" y="124"/>
                  </a:cubicBezTo>
                  <a:cubicBezTo>
                    <a:pt x="1588" y="124"/>
                    <a:pt x="1652" y="92"/>
                    <a:pt x="1654" y="92"/>
                  </a:cubicBezTo>
                  <a:cubicBezTo>
                    <a:pt x="1662" y="92"/>
                    <a:pt x="1673" y="103"/>
                    <a:pt x="1683" y="103"/>
                  </a:cubicBezTo>
                  <a:cubicBezTo>
                    <a:pt x="1689" y="103"/>
                    <a:pt x="1699" y="100"/>
                    <a:pt x="1713" y="95"/>
                  </a:cubicBezTo>
                  <a:lnTo>
                    <a:pt x="1713" y="10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2" name="France"/>
            <p:cNvSpPr>
              <a:spLocks noEditPoints="1"/>
            </p:cNvSpPr>
            <p:nvPr/>
          </p:nvSpPr>
          <p:spPr bwMode="auto">
            <a:xfrm>
              <a:off x="2817271" y="4167538"/>
              <a:ext cx="1201738" cy="1258888"/>
            </a:xfrm>
            <a:custGeom>
              <a:avLst/>
              <a:gdLst>
                <a:gd name="T0" fmla="*/ 2041 w 3336"/>
                <a:gd name="T1" fmla="*/ 241 h 3492"/>
                <a:gd name="T2" fmla="*/ 2134 w 3336"/>
                <a:gd name="T3" fmla="*/ 413 h 3492"/>
                <a:gd name="T4" fmla="*/ 2298 w 3336"/>
                <a:gd name="T5" fmla="*/ 448 h 3492"/>
                <a:gd name="T6" fmla="*/ 2393 w 3336"/>
                <a:gd name="T7" fmla="*/ 543 h 3492"/>
                <a:gd name="T8" fmla="*/ 2496 w 3336"/>
                <a:gd name="T9" fmla="*/ 599 h 3492"/>
                <a:gd name="T10" fmla="*/ 2650 w 3336"/>
                <a:gd name="T11" fmla="*/ 633 h 3492"/>
                <a:gd name="T12" fmla="*/ 2880 w 3336"/>
                <a:gd name="T13" fmla="*/ 771 h 3492"/>
                <a:gd name="T14" fmla="*/ 2878 w 3336"/>
                <a:gd name="T15" fmla="*/ 1133 h 3492"/>
                <a:gd name="T16" fmla="*/ 2737 w 3336"/>
                <a:gd name="T17" fmla="*/ 1332 h 3492"/>
                <a:gd name="T18" fmla="*/ 2658 w 3336"/>
                <a:gd name="T19" fmla="*/ 1472 h 3492"/>
                <a:gd name="T20" fmla="*/ 2478 w 3336"/>
                <a:gd name="T21" fmla="*/ 1766 h 3492"/>
                <a:gd name="T22" fmla="*/ 2674 w 3336"/>
                <a:gd name="T23" fmla="*/ 1684 h 3492"/>
                <a:gd name="T24" fmla="*/ 2684 w 3336"/>
                <a:gd name="T25" fmla="*/ 1816 h 3492"/>
                <a:gd name="T26" fmla="*/ 2753 w 3336"/>
                <a:gd name="T27" fmla="*/ 2039 h 3492"/>
                <a:gd name="T28" fmla="*/ 2716 w 3336"/>
                <a:gd name="T29" fmla="*/ 2293 h 3492"/>
                <a:gd name="T30" fmla="*/ 2666 w 3336"/>
                <a:gd name="T31" fmla="*/ 2383 h 3492"/>
                <a:gd name="T32" fmla="*/ 2769 w 3336"/>
                <a:gd name="T33" fmla="*/ 2629 h 3492"/>
                <a:gd name="T34" fmla="*/ 2674 w 3336"/>
                <a:gd name="T35" fmla="*/ 2685 h 3492"/>
                <a:gd name="T36" fmla="*/ 2584 w 3336"/>
                <a:gd name="T37" fmla="*/ 2806 h 3492"/>
                <a:gd name="T38" fmla="*/ 2380 w 3336"/>
                <a:gd name="T39" fmla="*/ 2836 h 3492"/>
                <a:gd name="T40" fmla="*/ 2253 w 3336"/>
                <a:gd name="T41" fmla="*/ 2724 h 3492"/>
                <a:gd name="T42" fmla="*/ 2192 w 3336"/>
                <a:gd name="T43" fmla="*/ 2698 h 3492"/>
                <a:gd name="T44" fmla="*/ 1970 w 3336"/>
                <a:gd name="T45" fmla="*/ 2663 h 3492"/>
                <a:gd name="T46" fmla="*/ 1649 w 3336"/>
                <a:gd name="T47" fmla="*/ 2862 h 3492"/>
                <a:gd name="T48" fmla="*/ 1565 w 3336"/>
                <a:gd name="T49" fmla="*/ 2997 h 3492"/>
                <a:gd name="T50" fmla="*/ 1318 w 3336"/>
                <a:gd name="T51" fmla="*/ 2941 h 3492"/>
                <a:gd name="T52" fmla="*/ 1199 w 3336"/>
                <a:gd name="T53" fmla="*/ 2846 h 3492"/>
                <a:gd name="T54" fmla="*/ 969 w 3336"/>
                <a:gd name="T55" fmla="*/ 2830 h 3492"/>
                <a:gd name="T56" fmla="*/ 709 w 3336"/>
                <a:gd name="T57" fmla="*/ 2693 h 3492"/>
                <a:gd name="T58" fmla="*/ 524 w 3336"/>
                <a:gd name="T59" fmla="*/ 2547 h 3492"/>
                <a:gd name="T60" fmla="*/ 672 w 3336"/>
                <a:gd name="T61" fmla="*/ 2097 h 3492"/>
                <a:gd name="T62" fmla="*/ 744 w 3336"/>
                <a:gd name="T63" fmla="*/ 1798 h 3492"/>
                <a:gd name="T64" fmla="*/ 860 w 3336"/>
                <a:gd name="T65" fmla="*/ 2010 h 3492"/>
                <a:gd name="T66" fmla="*/ 728 w 3336"/>
                <a:gd name="T67" fmla="*/ 1742 h 3492"/>
                <a:gd name="T68" fmla="*/ 776 w 3336"/>
                <a:gd name="T69" fmla="*/ 1533 h 3492"/>
                <a:gd name="T70" fmla="*/ 688 w 3336"/>
                <a:gd name="T71" fmla="*/ 1485 h 3492"/>
                <a:gd name="T72" fmla="*/ 609 w 3336"/>
                <a:gd name="T73" fmla="*/ 1252 h 3492"/>
                <a:gd name="T74" fmla="*/ 434 w 3336"/>
                <a:gd name="T75" fmla="*/ 1059 h 3492"/>
                <a:gd name="T76" fmla="*/ 379 w 3336"/>
                <a:gd name="T77" fmla="*/ 1012 h 3492"/>
                <a:gd name="T78" fmla="*/ 254 w 3336"/>
                <a:gd name="T79" fmla="*/ 911 h 3492"/>
                <a:gd name="T80" fmla="*/ 98 w 3336"/>
                <a:gd name="T81" fmla="*/ 829 h 3492"/>
                <a:gd name="T82" fmla="*/ 103 w 3336"/>
                <a:gd name="T83" fmla="*/ 715 h 3492"/>
                <a:gd name="T84" fmla="*/ 159 w 3336"/>
                <a:gd name="T85" fmla="*/ 675 h 3492"/>
                <a:gd name="T86" fmla="*/ 275 w 3336"/>
                <a:gd name="T87" fmla="*/ 628 h 3492"/>
                <a:gd name="T88" fmla="*/ 431 w 3336"/>
                <a:gd name="T89" fmla="*/ 575 h 3492"/>
                <a:gd name="T90" fmla="*/ 588 w 3336"/>
                <a:gd name="T91" fmla="*/ 691 h 3492"/>
                <a:gd name="T92" fmla="*/ 789 w 3336"/>
                <a:gd name="T93" fmla="*/ 720 h 3492"/>
                <a:gd name="T94" fmla="*/ 826 w 3336"/>
                <a:gd name="T95" fmla="*/ 519 h 3492"/>
                <a:gd name="T96" fmla="*/ 784 w 3336"/>
                <a:gd name="T97" fmla="*/ 384 h 3492"/>
                <a:gd name="T98" fmla="*/ 919 w 3336"/>
                <a:gd name="T99" fmla="*/ 366 h 3492"/>
                <a:gd name="T100" fmla="*/ 1091 w 3336"/>
                <a:gd name="T101" fmla="*/ 519 h 3492"/>
                <a:gd name="T102" fmla="*/ 1485 w 3336"/>
                <a:gd name="T103" fmla="*/ 344 h 3492"/>
                <a:gd name="T104" fmla="*/ 1586 w 3336"/>
                <a:gd name="T105" fmla="*/ 223 h 3492"/>
                <a:gd name="T106" fmla="*/ 3298 w 3336"/>
                <a:gd name="T107" fmla="*/ 2888 h 3492"/>
                <a:gd name="T108" fmla="*/ 3330 w 3336"/>
                <a:gd name="T109" fmla="*/ 3143 h 3492"/>
                <a:gd name="T110" fmla="*/ 3251 w 3336"/>
                <a:gd name="T111" fmla="*/ 3397 h 3492"/>
                <a:gd name="T112" fmla="*/ 3092 w 3336"/>
                <a:gd name="T113" fmla="*/ 3320 h 3492"/>
                <a:gd name="T114" fmla="*/ 3103 w 3336"/>
                <a:gd name="T115" fmla="*/ 3140 h 3492"/>
                <a:gd name="T116" fmla="*/ 3156 w 3336"/>
                <a:gd name="T117" fmla="*/ 3016 h 3492"/>
                <a:gd name="T118" fmla="*/ 3298 w 3336"/>
                <a:gd name="T119" fmla="*/ 2888 h 3492"/>
                <a:gd name="T120" fmla="*/ 2687 w 3336"/>
                <a:gd name="T121" fmla="*/ 266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6" h="3492">
                  <a:moveTo>
                    <a:pt x="1813" y="0"/>
                  </a:moveTo>
                  <a:cubicBezTo>
                    <a:pt x="1819" y="37"/>
                    <a:pt x="1821" y="138"/>
                    <a:pt x="1880" y="138"/>
                  </a:cubicBezTo>
                  <a:cubicBezTo>
                    <a:pt x="1901" y="138"/>
                    <a:pt x="1914" y="101"/>
                    <a:pt x="1930" y="109"/>
                  </a:cubicBezTo>
                  <a:cubicBezTo>
                    <a:pt x="1964" y="122"/>
                    <a:pt x="1948" y="183"/>
                    <a:pt x="1959" y="204"/>
                  </a:cubicBezTo>
                  <a:cubicBezTo>
                    <a:pt x="1975" y="241"/>
                    <a:pt x="2033" y="199"/>
                    <a:pt x="2041" y="241"/>
                  </a:cubicBezTo>
                  <a:cubicBezTo>
                    <a:pt x="2044" y="252"/>
                    <a:pt x="2036" y="265"/>
                    <a:pt x="2038" y="276"/>
                  </a:cubicBezTo>
                  <a:cubicBezTo>
                    <a:pt x="2044" y="297"/>
                    <a:pt x="2152" y="270"/>
                    <a:pt x="2157" y="315"/>
                  </a:cubicBezTo>
                  <a:cubicBezTo>
                    <a:pt x="2157" y="331"/>
                    <a:pt x="2136" y="344"/>
                    <a:pt x="2136" y="360"/>
                  </a:cubicBezTo>
                  <a:cubicBezTo>
                    <a:pt x="2134" y="371"/>
                    <a:pt x="2155" y="371"/>
                    <a:pt x="2155" y="379"/>
                  </a:cubicBezTo>
                  <a:cubicBezTo>
                    <a:pt x="2155" y="392"/>
                    <a:pt x="2142" y="400"/>
                    <a:pt x="2134" y="413"/>
                  </a:cubicBezTo>
                  <a:cubicBezTo>
                    <a:pt x="2126" y="429"/>
                    <a:pt x="2213" y="450"/>
                    <a:pt x="2250" y="416"/>
                  </a:cubicBezTo>
                  <a:cubicBezTo>
                    <a:pt x="2269" y="400"/>
                    <a:pt x="2285" y="352"/>
                    <a:pt x="2303" y="368"/>
                  </a:cubicBezTo>
                  <a:cubicBezTo>
                    <a:pt x="2308" y="374"/>
                    <a:pt x="2295" y="382"/>
                    <a:pt x="2293" y="389"/>
                  </a:cubicBezTo>
                  <a:cubicBezTo>
                    <a:pt x="2290" y="400"/>
                    <a:pt x="2279" y="411"/>
                    <a:pt x="2279" y="424"/>
                  </a:cubicBezTo>
                  <a:cubicBezTo>
                    <a:pt x="2279" y="434"/>
                    <a:pt x="2295" y="437"/>
                    <a:pt x="2298" y="448"/>
                  </a:cubicBezTo>
                  <a:cubicBezTo>
                    <a:pt x="2298" y="461"/>
                    <a:pt x="2277" y="477"/>
                    <a:pt x="2287" y="487"/>
                  </a:cubicBezTo>
                  <a:cubicBezTo>
                    <a:pt x="2298" y="503"/>
                    <a:pt x="2324" y="495"/>
                    <a:pt x="2343" y="503"/>
                  </a:cubicBezTo>
                  <a:cubicBezTo>
                    <a:pt x="2353" y="511"/>
                    <a:pt x="2356" y="527"/>
                    <a:pt x="2367" y="535"/>
                  </a:cubicBezTo>
                  <a:cubicBezTo>
                    <a:pt x="2369" y="538"/>
                    <a:pt x="2377" y="527"/>
                    <a:pt x="2383" y="530"/>
                  </a:cubicBezTo>
                  <a:cubicBezTo>
                    <a:pt x="2388" y="532"/>
                    <a:pt x="2390" y="538"/>
                    <a:pt x="2393" y="543"/>
                  </a:cubicBezTo>
                  <a:cubicBezTo>
                    <a:pt x="2393" y="546"/>
                    <a:pt x="2380" y="551"/>
                    <a:pt x="2383" y="554"/>
                  </a:cubicBezTo>
                  <a:cubicBezTo>
                    <a:pt x="2390" y="559"/>
                    <a:pt x="2404" y="554"/>
                    <a:pt x="2409" y="562"/>
                  </a:cubicBezTo>
                  <a:cubicBezTo>
                    <a:pt x="2417" y="572"/>
                    <a:pt x="2406" y="596"/>
                    <a:pt x="2420" y="601"/>
                  </a:cubicBezTo>
                  <a:cubicBezTo>
                    <a:pt x="2435" y="609"/>
                    <a:pt x="2454" y="591"/>
                    <a:pt x="2473" y="593"/>
                  </a:cubicBezTo>
                  <a:cubicBezTo>
                    <a:pt x="2480" y="593"/>
                    <a:pt x="2488" y="596"/>
                    <a:pt x="2496" y="599"/>
                  </a:cubicBezTo>
                  <a:cubicBezTo>
                    <a:pt x="2510" y="604"/>
                    <a:pt x="2520" y="609"/>
                    <a:pt x="2531" y="614"/>
                  </a:cubicBezTo>
                  <a:cubicBezTo>
                    <a:pt x="2533" y="617"/>
                    <a:pt x="2531" y="628"/>
                    <a:pt x="2533" y="625"/>
                  </a:cubicBezTo>
                  <a:cubicBezTo>
                    <a:pt x="2549" y="625"/>
                    <a:pt x="2563" y="612"/>
                    <a:pt x="2576" y="612"/>
                  </a:cubicBezTo>
                  <a:cubicBezTo>
                    <a:pt x="2592" y="612"/>
                    <a:pt x="2608" y="620"/>
                    <a:pt x="2621" y="625"/>
                  </a:cubicBezTo>
                  <a:cubicBezTo>
                    <a:pt x="2626" y="633"/>
                    <a:pt x="2642" y="625"/>
                    <a:pt x="2650" y="633"/>
                  </a:cubicBezTo>
                  <a:cubicBezTo>
                    <a:pt x="2671" y="646"/>
                    <a:pt x="2684" y="707"/>
                    <a:pt x="2711" y="734"/>
                  </a:cubicBezTo>
                  <a:cubicBezTo>
                    <a:pt x="2743" y="768"/>
                    <a:pt x="2690" y="659"/>
                    <a:pt x="2769" y="731"/>
                  </a:cubicBezTo>
                  <a:cubicBezTo>
                    <a:pt x="2774" y="736"/>
                    <a:pt x="2764" y="747"/>
                    <a:pt x="2766" y="755"/>
                  </a:cubicBezTo>
                  <a:cubicBezTo>
                    <a:pt x="2772" y="763"/>
                    <a:pt x="2856" y="728"/>
                    <a:pt x="2870" y="739"/>
                  </a:cubicBezTo>
                  <a:cubicBezTo>
                    <a:pt x="2878" y="747"/>
                    <a:pt x="2872" y="763"/>
                    <a:pt x="2880" y="771"/>
                  </a:cubicBezTo>
                  <a:cubicBezTo>
                    <a:pt x="2891" y="779"/>
                    <a:pt x="3050" y="797"/>
                    <a:pt x="3039" y="816"/>
                  </a:cubicBezTo>
                  <a:cubicBezTo>
                    <a:pt x="3010" y="866"/>
                    <a:pt x="2957" y="898"/>
                    <a:pt x="2936" y="940"/>
                  </a:cubicBezTo>
                  <a:cubicBezTo>
                    <a:pt x="2928" y="959"/>
                    <a:pt x="2925" y="1017"/>
                    <a:pt x="2923" y="1033"/>
                  </a:cubicBezTo>
                  <a:lnTo>
                    <a:pt x="2885" y="1094"/>
                  </a:lnTo>
                  <a:cubicBezTo>
                    <a:pt x="2880" y="1107"/>
                    <a:pt x="2875" y="1120"/>
                    <a:pt x="2878" y="1133"/>
                  </a:cubicBezTo>
                  <a:cubicBezTo>
                    <a:pt x="2878" y="1141"/>
                    <a:pt x="2888" y="1141"/>
                    <a:pt x="2888" y="1147"/>
                  </a:cubicBezTo>
                  <a:cubicBezTo>
                    <a:pt x="2885" y="1184"/>
                    <a:pt x="2859" y="1218"/>
                    <a:pt x="2862" y="1255"/>
                  </a:cubicBezTo>
                  <a:cubicBezTo>
                    <a:pt x="2862" y="1290"/>
                    <a:pt x="2862" y="1300"/>
                    <a:pt x="2864" y="1300"/>
                  </a:cubicBezTo>
                  <a:cubicBezTo>
                    <a:pt x="2774" y="1393"/>
                    <a:pt x="2806" y="1292"/>
                    <a:pt x="2732" y="1313"/>
                  </a:cubicBezTo>
                  <a:cubicBezTo>
                    <a:pt x="2727" y="1316"/>
                    <a:pt x="2737" y="1327"/>
                    <a:pt x="2737" y="1332"/>
                  </a:cubicBezTo>
                  <a:cubicBezTo>
                    <a:pt x="2737" y="1335"/>
                    <a:pt x="2732" y="1332"/>
                    <a:pt x="2732" y="1332"/>
                  </a:cubicBezTo>
                  <a:cubicBezTo>
                    <a:pt x="2724" y="1342"/>
                    <a:pt x="2703" y="1353"/>
                    <a:pt x="2708" y="1366"/>
                  </a:cubicBezTo>
                  <a:cubicBezTo>
                    <a:pt x="2711" y="1380"/>
                    <a:pt x="2750" y="1353"/>
                    <a:pt x="2750" y="1366"/>
                  </a:cubicBezTo>
                  <a:cubicBezTo>
                    <a:pt x="2748" y="1403"/>
                    <a:pt x="2735" y="1374"/>
                    <a:pt x="2721" y="1385"/>
                  </a:cubicBezTo>
                  <a:cubicBezTo>
                    <a:pt x="2698" y="1403"/>
                    <a:pt x="2676" y="1456"/>
                    <a:pt x="2658" y="1472"/>
                  </a:cubicBezTo>
                  <a:cubicBezTo>
                    <a:pt x="2642" y="1491"/>
                    <a:pt x="2605" y="1483"/>
                    <a:pt x="2594" y="1504"/>
                  </a:cubicBezTo>
                  <a:cubicBezTo>
                    <a:pt x="2586" y="1522"/>
                    <a:pt x="2602" y="1546"/>
                    <a:pt x="2594" y="1562"/>
                  </a:cubicBezTo>
                  <a:cubicBezTo>
                    <a:pt x="2584" y="1591"/>
                    <a:pt x="2536" y="1591"/>
                    <a:pt x="2518" y="1618"/>
                  </a:cubicBezTo>
                  <a:cubicBezTo>
                    <a:pt x="2486" y="1657"/>
                    <a:pt x="2520" y="1695"/>
                    <a:pt x="2507" y="1737"/>
                  </a:cubicBezTo>
                  <a:cubicBezTo>
                    <a:pt x="2504" y="1745"/>
                    <a:pt x="2478" y="1732"/>
                    <a:pt x="2478" y="1766"/>
                  </a:cubicBezTo>
                  <a:cubicBezTo>
                    <a:pt x="2478" y="1771"/>
                    <a:pt x="2465" y="1777"/>
                    <a:pt x="2467" y="1777"/>
                  </a:cubicBezTo>
                  <a:cubicBezTo>
                    <a:pt x="2499" y="1785"/>
                    <a:pt x="2536" y="1771"/>
                    <a:pt x="2552" y="1740"/>
                  </a:cubicBezTo>
                  <a:cubicBezTo>
                    <a:pt x="2555" y="1734"/>
                    <a:pt x="2541" y="1729"/>
                    <a:pt x="2539" y="1724"/>
                  </a:cubicBezTo>
                  <a:cubicBezTo>
                    <a:pt x="2539" y="1716"/>
                    <a:pt x="2536" y="1710"/>
                    <a:pt x="2541" y="1705"/>
                  </a:cubicBezTo>
                  <a:cubicBezTo>
                    <a:pt x="2565" y="1668"/>
                    <a:pt x="2639" y="1668"/>
                    <a:pt x="2674" y="1684"/>
                  </a:cubicBezTo>
                  <a:cubicBezTo>
                    <a:pt x="2684" y="1687"/>
                    <a:pt x="2663" y="1702"/>
                    <a:pt x="2666" y="1710"/>
                  </a:cubicBezTo>
                  <a:cubicBezTo>
                    <a:pt x="2666" y="1724"/>
                    <a:pt x="2682" y="1729"/>
                    <a:pt x="2684" y="1742"/>
                  </a:cubicBezTo>
                  <a:cubicBezTo>
                    <a:pt x="2687" y="1758"/>
                    <a:pt x="2650" y="1755"/>
                    <a:pt x="2666" y="1782"/>
                  </a:cubicBezTo>
                  <a:cubicBezTo>
                    <a:pt x="2671" y="1787"/>
                    <a:pt x="2687" y="1779"/>
                    <a:pt x="2690" y="1787"/>
                  </a:cubicBezTo>
                  <a:cubicBezTo>
                    <a:pt x="2695" y="1795"/>
                    <a:pt x="2682" y="1808"/>
                    <a:pt x="2684" y="1816"/>
                  </a:cubicBezTo>
                  <a:cubicBezTo>
                    <a:pt x="2687" y="1822"/>
                    <a:pt x="2698" y="1806"/>
                    <a:pt x="2700" y="1811"/>
                  </a:cubicBezTo>
                  <a:cubicBezTo>
                    <a:pt x="2713" y="1824"/>
                    <a:pt x="2713" y="1843"/>
                    <a:pt x="2724" y="1859"/>
                  </a:cubicBezTo>
                  <a:cubicBezTo>
                    <a:pt x="2602" y="1930"/>
                    <a:pt x="2671" y="1898"/>
                    <a:pt x="2708" y="1962"/>
                  </a:cubicBezTo>
                  <a:cubicBezTo>
                    <a:pt x="2713" y="1973"/>
                    <a:pt x="2703" y="1991"/>
                    <a:pt x="2711" y="2002"/>
                  </a:cubicBezTo>
                  <a:cubicBezTo>
                    <a:pt x="2719" y="2020"/>
                    <a:pt x="2745" y="2023"/>
                    <a:pt x="2753" y="2039"/>
                  </a:cubicBezTo>
                  <a:cubicBezTo>
                    <a:pt x="2766" y="2063"/>
                    <a:pt x="2682" y="2131"/>
                    <a:pt x="2668" y="2134"/>
                  </a:cubicBezTo>
                  <a:cubicBezTo>
                    <a:pt x="2660" y="2137"/>
                    <a:pt x="2655" y="2121"/>
                    <a:pt x="2647" y="2121"/>
                  </a:cubicBezTo>
                  <a:cubicBezTo>
                    <a:pt x="2634" y="2123"/>
                    <a:pt x="2610" y="2123"/>
                    <a:pt x="2610" y="2137"/>
                  </a:cubicBezTo>
                  <a:cubicBezTo>
                    <a:pt x="2605" y="2179"/>
                    <a:pt x="2692" y="2213"/>
                    <a:pt x="2705" y="2235"/>
                  </a:cubicBezTo>
                  <a:cubicBezTo>
                    <a:pt x="2713" y="2250"/>
                    <a:pt x="2716" y="2272"/>
                    <a:pt x="2716" y="2293"/>
                  </a:cubicBezTo>
                  <a:cubicBezTo>
                    <a:pt x="2713" y="2301"/>
                    <a:pt x="2690" y="2288"/>
                    <a:pt x="2687" y="2295"/>
                  </a:cubicBezTo>
                  <a:cubicBezTo>
                    <a:pt x="2684" y="2301"/>
                    <a:pt x="2692" y="2306"/>
                    <a:pt x="2690" y="2309"/>
                  </a:cubicBezTo>
                  <a:cubicBezTo>
                    <a:pt x="2682" y="2322"/>
                    <a:pt x="2668" y="2330"/>
                    <a:pt x="2658" y="2340"/>
                  </a:cubicBezTo>
                  <a:cubicBezTo>
                    <a:pt x="2650" y="2356"/>
                    <a:pt x="2676" y="2364"/>
                    <a:pt x="2679" y="2372"/>
                  </a:cubicBezTo>
                  <a:cubicBezTo>
                    <a:pt x="2679" y="2378"/>
                    <a:pt x="2666" y="2378"/>
                    <a:pt x="2666" y="2383"/>
                  </a:cubicBezTo>
                  <a:cubicBezTo>
                    <a:pt x="2663" y="2420"/>
                    <a:pt x="2732" y="2470"/>
                    <a:pt x="2761" y="2478"/>
                  </a:cubicBezTo>
                  <a:cubicBezTo>
                    <a:pt x="2777" y="2483"/>
                    <a:pt x="2795" y="2475"/>
                    <a:pt x="2811" y="2475"/>
                  </a:cubicBezTo>
                  <a:cubicBezTo>
                    <a:pt x="2827" y="2473"/>
                    <a:pt x="2846" y="2462"/>
                    <a:pt x="2859" y="2470"/>
                  </a:cubicBezTo>
                  <a:cubicBezTo>
                    <a:pt x="2899" y="2499"/>
                    <a:pt x="2809" y="2560"/>
                    <a:pt x="2822" y="2608"/>
                  </a:cubicBezTo>
                  <a:cubicBezTo>
                    <a:pt x="2819" y="2608"/>
                    <a:pt x="2774" y="2624"/>
                    <a:pt x="2769" y="2629"/>
                  </a:cubicBezTo>
                  <a:cubicBezTo>
                    <a:pt x="2766" y="2632"/>
                    <a:pt x="2774" y="2642"/>
                    <a:pt x="2769" y="2642"/>
                  </a:cubicBezTo>
                  <a:cubicBezTo>
                    <a:pt x="2766" y="2640"/>
                    <a:pt x="2769" y="2629"/>
                    <a:pt x="2766" y="2629"/>
                  </a:cubicBezTo>
                  <a:cubicBezTo>
                    <a:pt x="2750" y="2632"/>
                    <a:pt x="2732" y="2634"/>
                    <a:pt x="2721" y="2645"/>
                  </a:cubicBezTo>
                  <a:cubicBezTo>
                    <a:pt x="2713" y="2653"/>
                    <a:pt x="2727" y="2671"/>
                    <a:pt x="2716" y="2679"/>
                  </a:cubicBezTo>
                  <a:cubicBezTo>
                    <a:pt x="2705" y="2687"/>
                    <a:pt x="2687" y="2677"/>
                    <a:pt x="2674" y="2685"/>
                  </a:cubicBezTo>
                  <a:cubicBezTo>
                    <a:pt x="2663" y="2693"/>
                    <a:pt x="2666" y="2714"/>
                    <a:pt x="2653" y="2724"/>
                  </a:cubicBezTo>
                  <a:cubicBezTo>
                    <a:pt x="2642" y="2730"/>
                    <a:pt x="2629" y="2716"/>
                    <a:pt x="2618" y="2722"/>
                  </a:cubicBezTo>
                  <a:cubicBezTo>
                    <a:pt x="2610" y="2724"/>
                    <a:pt x="2615" y="2738"/>
                    <a:pt x="2608" y="2746"/>
                  </a:cubicBezTo>
                  <a:cubicBezTo>
                    <a:pt x="2600" y="2756"/>
                    <a:pt x="2578" y="2759"/>
                    <a:pt x="2573" y="2772"/>
                  </a:cubicBezTo>
                  <a:cubicBezTo>
                    <a:pt x="2570" y="2783"/>
                    <a:pt x="2594" y="2798"/>
                    <a:pt x="2584" y="2806"/>
                  </a:cubicBezTo>
                  <a:cubicBezTo>
                    <a:pt x="2570" y="2820"/>
                    <a:pt x="2544" y="2806"/>
                    <a:pt x="2525" y="2809"/>
                  </a:cubicBezTo>
                  <a:cubicBezTo>
                    <a:pt x="2502" y="2814"/>
                    <a:pt x="2486" y="2838"/>
                    <a:pt x="2465" y="2846"/>
                  </a:cubicBezTo>
                  <a:cubicBezTo>
                    <a:pt x="2441" y="2854"/>
                    <a:pt x="2459" y="2817"/>
                    <a:pt x="2406" y="2814"/>
                  </a:cubicBezTo>
                  <a:cubicBezTo>
                    <a:pt x="2372" y="2812"/>
                    <a:pt x="2409" y="2828"/>
                    <a:pt x="2404" y="2833"/>
                  </a:cubicBezTo>
                  <a:cubicBezTo>
                    <a:pt x="2398" y="2838"/>
                    <a:pt x="2388" y="2838"/>
                    <a:pt x="2380" y="2836"/>
                  </a:cubicBezTo>
                  <a:cubicBezTo>
                    <a:pt x="2372" y="2836"/>
                    <a:pt x="2364" y="2836"/>
                    <a:pt x="2361" y="2830"/>
                  </a:cubicBezTo>
                  <a:cubicBezTo>
                    <a:pt x="2361" y="2825"/>
                    <a:pt x="2380" y="2812"/>
                    <a:pt x="2343" y="2793"/>
                  </a:cubicBezTo>
                  <a:cubicBezTo>
                    <a:pt x="2335" y="2791"/>
                    <a:pt x="2327" y="2793"/>
                    <a:pt x="2316" y="2793"/>
                  </a:cubicBezTo>
                  <a:cubicBezTo>
                    <a:pt x="2298" y="2788"/>
                    <a:pt x="2277" y="2791"/>
                    <a:pt x="2263" y="2777"/>
                  </a:cubicBezTo>
                  <a:cubicBezTo>
                    <a:pt x="2250" y="2764"/>
                    <a:pt x="2263" y="2738"/>
                    <a:pt x="2253" y="2724"/>
                  </a:cubicBezTo>
                  <a:cubicBezTo>
                    <a:pt x="2247" y="2716"/>
                    <a:pt x="2237" y="2735"/>
                    <a:pt x="2226" y="2735"/>
                  </a:cubicBezTo>
                  <a:cubicBezTo>
                    <a:pt x="2210" y="2735"/>
                    <a:pt x="2179" y="2740"/>
                    <a:pt x="2181" y="2724"/>
                  </a:cubicBezTo>
                  <a:cubicBezTo>
                    <a:pt x="2184" y="2703"/>
                    <a:pt x="2232" y="2711"/>
                    <a:pt x="2234" y="2690"/>
                  </a:cubicBezTo>
                  <a:cubicBezTo>
                    <a:pt x="2234" y="2669"/>
                    <a:pt x="2205" y="2653"/>
                    <a:pt x="2187" y="2656"/>
                  </a:cubicBezTo>
                  <a:cubicBezTo>
                    <a:pt x="2171" y="2658"/>
                    <a:pt x="2200" y="2687"/>
                    <a:pt x="2192" y="2698"/>
                  </a:cubicBezTo>
                  <a:cubicBezTo>
                    <a:pt x="2179" y="2711"/>
                    <a:pt x="2157" y="2719"/>
                    <a:pt x="2139" y="2716"/>
                  </a:cubicBezTo>
                  <a:cubicBezTo>
                    <a:pt x="2097" y="2714"/>
                    <a:pt x="2110" y="2640"/>
                    <a:pt x="2102" y="2650"/>
                  </a:cubicBezTo>
                  <a:cubicBezTo>
                    <a:pt x="2065" y="2693"/>
                    <a:pt x="2147" y="2711"/>
                    <a:pt x="2123" y="2722"/>
                  </a:cubicBezTo>
                  <a:cubicBezTo>
                    <a:pt x="2038" y="2756"/>
                    <a:pt x="2075" y="2701"/>
                    <a:pt x="2073" y="2690"/>
                  </a:cubicBezTo>
                  <a:cubicBezTo>
                    <a:pt x="2070" y="2679"/>
                    <a:pt x="1977" y="2669"/>
                    <a:pt x="1970" y="2663"/>
                  </a:cubicBezTo>
                  <a:cubicBezTo>
                    <a:pt x="1948" y="2653"/>
                    <a:pt x="1922" y="2618"/>
                    <a:pt x="1895" y="2634"/>
                  </a:cubicBezTo>
                  <a:cubicBezTo>
                    <a:pt x="1866" y="2650"/>
                    <a:pt x="1824" y="2703"/>
                    <a:pt x="1795" y="2719"/>
                  </a:cubicBezTo>
                  <a:cubicBezTo>
                    <a:pt x="1768" y="2732"/>
                    <a:pt x="1715" y="2722"/>
                    <a:pt x="1684" y="2767"/>
                  </a:cubicBezTo>
                  <a:cubicBezTo>
                    <a:pt x="1678" y="2772"/>
                    <a:pt x="1692" y="2783"/>
                    <a:pt x="1692" y="2791"/>
                  </a:cubicBezTo>
                  <a:cubicBezTo>
                    <a:pt x="1686" y="2817"/>
                    <a:pt x="1652" y="2833"/>
                    <a:pt x="1649" y="2862"/>
                  </a:cubicBezTo>
                  <a:cubicBezTo>
                    <a:pt x="1649" y="2870"/>
                    <a:pt x="1668" y="2867"/>
                    <a:pt x="1670" y="2875"/>
                  </a:cubicBezTo>
                  <a:cubicBezTo>
                    <a:pt x="1684" y="2923"/>
                    <a:pt x="1649" y="2910"/>
                    <a:pt x="1668" y="2963"/>
                  </a:cubicBezTo>
                  <a:cubicBezTo>
                    <a:pt x="1673" y="2978"/>
                    <a:pt x="1689" y="2992"/>
                    <a:pt x="1705" y="3005"/>
                  </a:cubicBezTo>
                  <a:lnTo>
                    <a:pt x="1694" y="3005"/>
                  </a:lnTo>
                  <a:cubicBezTo>
                    <a:pt x="1652" y="2994"/>
                    <a:pt x="1604" y="2971"/>
                    <a:pt x="1565" y="2997"/>
                  </a:cubicBezTo>
                  <a:cubicBezTo>
                    <a:pt x="1557" y="3002"/>
                    <a:pt x="1567" y="3023"/>
                    <a:pt x="1557" y="3026"/>
                  </a:cubicBezTo>
                  <a:cubicBezTo>
                    <a:pt x="1530" y="3034"/>
                    <a:pt x="1485" y="2981"/>
                    <a:pt x="1459" y="2981"/>
                  </a:cubicBezTo>
                  <a:cubicBezTo>
                    <a:pt x="1435" y="2981"/>
                    <a:pt x="1416" y="2994"/>
                    <a:pt x="1395" y="2997"/>
                  </a:cubicBezTo>
                  <a:cubicBezTo>
                    <a:pt x="1379" y="3000"/>
                    <a:pt x="1377" y="2971"/>
                    <a:pt x="1371" y="2965"/>
                  </a:cubicBezTo>
                  <a:cubicBezTo>
                    <a:pt x="1358" y="2955"/>
                    <a:pt x="1337" y="2949"/>
                    <a:pt x="1318" y="2941"/>
                  </a:cubicBezTo>
                  <a:cubicBezTo>
                    <a:pt x="1345" y="2907"/>
                    <a:pt x="1339" y="2873"/>
                    <a:pt x="1271" y="2878"/>
                  </a:cubicBezTo>
                  <a:cubicBezTo>
                    <a:pt x="1268" y="2878"/>
                    <a:pt x="1260" y="2888"/>
                    <a:pt x="1255" y="2902"/>
                  </a:cubicBezTo>
                  <a:lnTo>
                    <a:pt x="1255" y="2899"/>
                  </a:lnTo>
                  <a:cubicBezTo>
                    <a:pt x="1242" y="2891"/>
                    <a:pt x="1249" y="2867"/>
                    <a:pt x="1236" y="2857"/>
                  </a:cubicBezTo>
                  <a:cubicBezTo>
                    <a:pt x="1228" y="2849"/>
                    <a:pt x="1212" y="2849"/>
                    <a:pt x="1199" y="2846"/>
                  </a:cubicBezTo>
                  <a:cubicBezTo>
                    <a:pt x="1194" y="2846"/>
                    <a:pt x="1186" y="2849"/>
                    <a:pt x="1183" y="2846"/>
                  </a:cubicBezTo>
                  <a:cubicBezTo>
                    <a:pt x="1154" y="2820"/>
                    <a:pt x="1128" y="2788"/>
                    <a:pt x="1083" y="2780"/>
                  </a:cubicBezTo>
                  <a:cubicBezTo>
                    <a:pt x="1051" y="2775"/>
                    <a:pt x="1064" y="2836"/>
                    <a:pt x="1064" y="2836"/>
                  </a:cubicBezTo>
                  <a:cubicBezTo>
                    <a:pt x="1035" y="2833"/>
                    <a:pt x="1011" y="2812"/>
                    <a:pt x="985" y="2814"/>
                  </a:cubicBezTo>
                  <a:cubicBezTo>
                    <a:pt x="977" y="2814"/>
                    <a:pt x="977" y="2830"/>
                    <a:pt x="969" y="2830"/>
                  </a:cubicBezTo>
                  <a:cubicBezTo>
                    <a:pt x="953" y="2828"/>
                    <a:pt x="945" y="2809"/>
                    <a:pt x="929" y="2806"/>
                  </a:cubicBezTo>
                  <a:cubicBezTo>
                    <a:pt x="913" y="2804"/>
                    <a:pt x="903" y="2820"/>
                    <a:pt x="887" y="2817"/>
                  </a:cubicBezTo>
                  <a:cubicBezTo>
                    <a:pt x="852" y="2817"/>
                    <a:pt x="866" y="2783"/>
                    <a:pt x="847" y="2767"/>
                  </a:cubicBezTo>
                  <a:cubicBezTo>
                    <a:pt x="810" y="2735"/>
                    <a:pt x="776" y="2783"/>
                    <a:pt x="741" y="2756"/>
                  </a:cubicBezTo>
                  <a:cubicBezTo>
                    <a:pt x="739" y="2756"/>
                    <a:pt x="712" y="2695"/>
                    <a:pt x="709" y="2693"/>
                  </a:cubicBezTo>
                  <a:cubicBezTo>
                    <a:pt x="675" y="2666"/>
                    <a:pt x="617" y="2679"/>
                    <a:pt x="580" y="2645"/>
                  </a:cubicBezTo>
                  <a:cubicBezTo>
                    <a:pt x="574" y="2640"/>
                    <a:pt x="582" y="2626"/>
                    <a:pt x="580" y="2621"/>
                  </a:cubicBezTo>
                  <a:cubicBezTo>
                    <a:pt x="574" y="2616"/>
                    <a:pt x="559" y="2645"/>
                    <a:pt x="543" y="2640"/>
                  </a:cubicBezTo>
                  <a:cubicBezTo>
                    <a:pt x="508" y="2624"/>
                    <a:pt x="585" y="2592"/>
                    <a:pt x="561" y="2565"/>
                  </a:cubicBezTo>
                  <a:cubicBezTo>
                    <a:pt x="553" y="2555"/>
                    <a:pt x="537" y="2550"/>
                    <a:pt x="524" y="2547"/>
                  </a:cubicBezTo>
                  <a:cubicBezTo>
                    <a:pt x="521" y="2547"/>
                    <a:pt x="524" y="2560"/>
                    <a:pt x="519" y="2558"/>
                  </a:cubicBezTo>
                  <a:cubicBezTo>
                    <a:pt x="519" y="2558"/>
                    <a:pt x="490" y="2531"/>
                    <a:pt x="474" y="2515"/>
                  </a:cubicBezTo>
                  <a:cubicBezTo>
                    <a:pt x="490" y="2513"/>
                    <a:pt x="500" y="2510"/>
                    <a:pt x="511" y="2505"/>
                  </a:cubicBezTo>
                  <a:cubicBezTo>
                    <a:pt x="588" y="2468"/>
                    <a:pt x="619" y="2213"/>
                    <a:pt x="649" y="2134"/>
                  </a:cubicBezTo>
                  <a:cubicBezTo>
                    <a:pt x="654" y="2121"/>
                    <a:pt x="659" y="2102"/>
                    <a:pt x="672" y="2097"/>
                  </a:cubicBezTo>
                  <a:cubicBezTo>
                    <a:pt x="683" y="2092"/>
                    <a:pt x="707" y="2115"/>
                    <a:pt x="712" y="2102"/>
                  </a:cubicBezTo>
                  <a:cubicBezTo>
                    <a:pt x="720" y="2089"/>
                    <a:pt x="701" y="2068"/>
                    <a:pt x="686" y="2065"/>
                  </a:cubicBezTo>
                  <a:cubicBezTo>
                    <a:pt x="672" y="2063"/>
                    <a:pt x="670" y="2100"/>
                    <a:pt x="656" y="2094"/>
                  </a:cubicBezTo>
                  <a:cubicBezTo>
                    <a:pt x="630" y="2086"/>
                    <a:pt x="670" y="2044"/>
                    <a:pt x="675" y="2018"/>
                  </a:cubicBezTo>
                  <a:cubicBezTo>
                    <a:pt x="686" y="1975"/>
                    <a:pt x="715" y="1819"/>
                    <a:pt x="744" y="1798"/>
                  </a:cubicBezTo>
                  <a:cubicBezTo>
                    <a:pt x="754" y="1792"/>
                    <a:pt x="792" y="1851"/>
                    <a:pt x="802" y="1877"/>
                  </a:cubicBezTo>
                  <a:cubicBezTo>
                    <a:pt x="839" y="1957"/>
                    <a:pt x="789" y="1883"/>
                    <a:pt x="815" y="1967"/>
                  </a:cubicBezTo>
                  <a:cubicBezTo>
                    <a:pt x="821" y="1983"/>
                    <a:pt x="837" y="1996"/>
                    <a:pt x="842" y="2012"/>
                  </a:cubicBezTo>
                  <a:cubicBezTo>
                    <a:pt x="844" y="2020"/>
                    <a:pt x="834" y="2044"/>
                    <a:pt x="842" y="2041"/>
                  </a:cubicBezTo>
                  <a:cubicBezTo>
                    <a:pt x="855" y="2039"/>
                    <a:pt x="863" y="2020"/>
                    <a:pt x="860" y="2010"/>
                  </a:cubicBezTo>
                  <a:cubicBezTo>
                    <a:pt x="855" y="1994"/>
                    <a:pt x="837" y="1988"/>
                    <a:pt x="826" y="1975"/>
                  </a:cubicBezTo>
                  <a:cubicBezTo>
                    <a:pt x="805" y="1941"/>
                    <a:pt x="834" y="1877"/>
                    <a:pt x="813" y="1837"/>
                  </a:cubicBezTo>
                  <a:cubicBezTo>
                    <a:pt x="802" y="1816"/>
                    <a:pt x="784" y="1798"/>
                    <a:pt x="768" y="1779"/>
                  </a:cubicBezTo>
                  <a:cubicBezTo>
                    <a:pt x="757" y="1766"/>
                    <a:pt x="744" y="1753"/>
                    <a:pt x="728" y="1742"/>
                  </a:cubicBezTo>
                  <a:lnTo>
                    <a:pt x="728" y="1742"/>
                  </a:lnTo>
                  <a:cubicBezTo>
                    <a:pt x="744" y="1747"/>
                    <a:pt x="762" y="1753"/>
                    <a:pt x="778" y="1745"/>
                  </a:cubicBezTo>
                  <a:cubicBezTo>
                    <a:pt x="797" y="1734"/>
                    <a:pt x="739" y="1708"/>
                    <a:pt x="744" y="1687"/>
                  </a:cubicBezTo>
                  <a:cubicBezTo>
                    <a:pt x="749" y="1665"/>
                    <a:pt x="773" y="1655"/>
                    <a:pt x="776" y="1634"/>
                  </a:cubicBezTo>
                  <a:cubicBezTo>
                    <a:pt x="778" y="1618"/>
                    <a:pt x="760" y="1605"/>
                    <a:pt x="760" y="1589"/>
                  </a:cubicBezTo>
                  <a:cubicBezTo>
                    <a:pt x="760" y="1570"/>
                    <a:pt x="776" y="1552"/>
                    <a:pt x="776" y="1533"/>
                  </a:cubicBezTo>
                  <a:cubicBezTo>
                    <a:pt x="776" y="1528"/>
                    <a:pt x="762" y="1528"/>
                    <a:pt x="754" y="1530"/>
                  </a:cubicBezTo>
                  <a:cubicBezTo>
                    <a:pt x="749" y="1533"/>
                    <a:pt x="754" y="1549"/>
                    <a:pt x="749" y="1546"/>
                  </a:cubicBezTo>
                  <a:cubicBezTo>
                    <a:pt x="736" y="1541"/>
                    <a:pt x="733" y="1520"/>
                    <a:pt x="723" y="1512"/>
                  </a:cubicBezTo>
                  <a:cubicBezTo>
                    <a:pt x="715" y="1509"/>
                    <a:pt x="704" y="1520"/>
                    <a:pt x="696" y="1515"/>
                  </a:cubicBezTo>
                  <a:cubicBezTo>
                    <a:pt x="688" y="1509"/>
                    <a:pt x="696" y="1491"/>
                    <a:pt x="688" y="1485"/>
                  </a:cubicBezTo>
                  <a:cubicBezTo>
                    <a:pt x="641" y="1440"/>
                    <a:pt x="667" y="1538"/>
                    <a:pt x="622" y="1451"/>
                  </a:cubicBezTo>
                  <a:cubicBezTo>
                    <a:pt x="619" y="1443"/>
                    <a:pt x="617" y="1385"/>
                    <a:pt x="606" y="1372"/>
                  </a:cubicBezTo>
                  <a:cubicBezTo>
                    <a:pt x="604" y="1369"/>
                    <a:pt x="596" y="1372"/>
                    <a:pt x="593" y="1369"/>
                  </a:cubicBezTo>
                  <a:cubicBezTo>
                    <a:pt x="582" y="1353"/>
                    <a:pt x="569" y="1335"/>
                    <a:pt x="561" y="1316"/>
                  </a:cubicBezTo>
                  <a:cubicBezTo>
                    <a:pt x="551" y="1290"/>
                    <a:pt x="604" y="1263"/>
                    <a:pt x="609" y="1252"/>
                  </a:cubicBezTo>
                  <a:cubicBezTo>
                    <a:pt x="619" y="1229"/>
                    <a:pt x="556" y="1213"/>
                    <a:pt x="556" y="1210"/>
                  </a:cubicBezTo>
                  <a:cubicBezTo>
                    <a:pt x="551" y="1192"/>
                    <a:pt x="551" y="1181"/>
                    <a:pt x="553" y="1173"/>
                  </a:cubicBezTo>
                  <a:lnTo>
                    <a:pt x="551" y="1173"/>
                  </a:lnTo>
                  <a:cubicBezTo>
                    <a:pt x="442" y="1162"/>
                    <a:pt x="543" y="1136"/>
                    <a:pt x="545" y="1078"/>
                  </a:cubicBezTo>
                  <a:cubicBezTo>
                    <a:pt x="548" y="1043"/>
                    <a:pt x="437" y="1072"/>
                    <a:pt x="434" y="1059"/>
                  </a:cubicBezTo>
                  <a:cubicBezTo>
                    <a:pt x="429" y="1038"/>
                    <a:pt x="461" y="1030"/>
                    <a:pt x="476" y="1019"/>
                  </a:cubicBezTo>
                  <a:cubicBezTo>
                    <a:pt x="479" y="1017"/>
                    <a:pt x="463" y="1025"/>
                    <a:pt x="461" y="1022"/>
                  </a:cubicBezTo>
                  <a:cubicBezTo>
                    <a:pt x="458" y="1019"/>
                    <a:pt x="461" y="1012"/>
                    <a:pt x="458" y="1009"/>
                  </a:cubicBezTo>
                  <a:cubicBezTo>
                    <a:pt x="450" y="1009"/>
                    <a:pt x="447" y="1017"/>
                    <a:pt x="439" y="1019"/>
                  </a:cubicBezTo>
                  <a:cubicBezTo>
                    <a:pt x="418" y="1019"/>
                    <a:pt x="397" y="1004"/>
                    <a:pt x="379" y="1012"/>
                  </a:cubicBezTo>
                  <a:cubicBezTo>
                    <a:pt x="376" y="1014"/>
                    <a:pt x="373" y="1017"/>
                    <a:pt x="373" y="1019"/>
                  </a:cubicBezTo>
                  <a:lnTo>
                    <a:pt x="373" y="1017"/>
                  </a:lnTo>
                  <a:cubicBezTo>
                    <a:pt x="379" y="982"/>
                    <a:pt x="405" y="948"/>
                    <a:pt x="349" y="943"/>
                  </a:cubicBezTo>
                  <a:cubicBezTo>
                    <a:pt x="320" y="940"/>
                    <a:pt x="328" y="977"/>
                    <a:pt x="307" y="964"/>
                  </a:cubicBezTo>
                  <a:cubicBezTo>
                    <a:pt x="291" y="953"/>
                    <a:pt x="270" y="919"/>
                    <a:pt x="254" y="911"/>
                  </a:cubicBezTo>
                  <a:cubicBezTo>
                    <a:pt x="244" y="908"/>
                    <a:pt x="230" y="919"/>
                    <a:pt x="222" y="911"/>
                  </a:cubicBezTo>
                  <a:cubicBezTo>
                    <a:pt x="188" y="884"/>
                    <a:pt x="230" y="853"/>
                    <a:pt x="164" y="858"/>
                  </a:cubicBezTo>
                  <a:cubicBezTo>
                    <a:pt x="159" y="861"/>
                    <a:pt x="169" y="874"/>
                    <a:pt x="164" y="877"/>
                  </a:cubicBezTo>
                  <a:cubicBezTo>
                    <a:pt x="146" y="884"/>
                    <a:pt x="119" y="900"/>
                    <a:pt x="103" y="887"/>
                  </a:cubicBezTo>
                  <a:cubicBezTo>
                    <a:pt x="87" y="877"/>
                    <a:pt x="103" y="847"/>
                    <a:pt x="98" y="829"/>
                  </a:cubicBezTo>
                  <a:cubicBezTo>
                    <a:pt x="90" y="797"/>
                    <a:pt x="56" y="805"/>
                    <a:pt x="34" y="792"/>
                  </a:cubicBezTo>
                  <a:cubicBezTo>
                    <a:pt x="32" y="789"/>
                    <a:pt x="40" y="781"/>
                    <a:pt x="45" y="781"/>
                  </a:cubicBezTo>
                  <a:cubicBezTo>
                    <a:pt x="71" y="776"/>
                    <a:pt x="98" y="779"/>
                    <a:pt x="124" y="779"/>
                  </a:cubicBezTo>
                  <a:cubicBezTo>
                    <a:pt x="130" y="779"/>
                    <a:pt x="143" y="789"/>
                    <a:pt x="143" y="784"/>
                  </a:cubicBezTo>
                  <a:cubicBezTo>
                    <a:pt x="143" y="779"/>
                    <a:pt x="119" y="742"/>
                    <a:pt x="103" y="715"/>
                  </a:cubicBezTo>
                  <a:lnTo>
                    <a:pt x="106" y="718"/>
                  </a:lnTo>
                  <a:cubicBezTo>
                    <a:pt x="119" y="723"/>
                    <a:pt x="135" y="718"/>
                    <a:pt x="151" y="720"/>
                  </a:cubicBezTo>
                  <a:cubicBezTo>
                    <a:pt x="161" y="720"/>
                    <a:pt x="185" y="731"/>
                    <a:pt x="177" y="726"/>
                  </a:cubicBezTo>
                  <a:cubicBezTo>
                    <a:pt x="159" y="715"/>
                    <a:pt x="127" y="720"/>
                    <a:pt x="119" y="702"/>
                  </a:cubicBezTo>
                  <a:cubicBezTo>
                    <a:pt x="114" y="686"/>
                    <a:pt x="156" y="691"/>
                    <a:pt x="159" y="675"/>
                  </a:cubicBezTo>
                  <a:cubicBezTo>
                    <a:pt x="167" y="644"/>
                    <a:pt x="0" y="765"/>
                    <a:pt x="56" y="622"/>
                  </a:cubicBezTo>
                  <a:cubicBezTo>
                    <a:pt x="58" y="622"/>
                    <a:pt x="146" y="588"/>
                    <a:pt x="169" y="588"/>
                  </a:cubicBezTo>
                  <a:cubicBezTo>
                    <a:pt x="199" y="588"/>
                    <a:pt x="132" y="622"/>
                    <a:pt x="196" y="604"/>
                  </a:cubicBezTo>
                  <a:cubicBezTo>
                    <a:pt x="214" y="601"/>
                    <a:pt x="233" y="580"/>
                    <a:pt x="251" y="585"/>
                  </a:cubicBezTo>
                  <a:cubicBezTo>
                    <a:pt x="267" y="591"/>
                    <a:pt x="259" y="622"/>
                    <a:pt x="275" y="628"/>
                  </a:cubicBezTo>
                  <a:cubicBezTo>
                    <a:pt x="286" y="628"/>
                    <a:pt x="278" y="596"/>
                    <a:pt x="289" y="593"/>
                  </a:cubicBezTo>
                  <a:cubicBezTo>
                    <a:pt x="307" y="593"/>
                    <a:pt x="320" y="628"/>
                    <a:pt x="339" y="622"/>
                  </a:cubicBezTo>
                  <a:cubicBezTo>
                    <a:pt x="355" y="617"/>
                    <a:pt x="344" y="583"/>
                    <a:pt x="360" y="572"/>
                  </a:cubicBezTo>
                  <a:cubicBezTo>
                    <a:pt x="365" y="567"/>
                    <a:pt x="376" y="583"/>
                    <a:pt x="384" y="583"/>
                  </a:cubicBezTo>
                  <a:cubicBezTo>
                    <a:pt x="400" y="583"/>
                    <a:pt x="418" y="567"/>
                    <a:pt x="431" y="575"/>
                  </a:cubicBezTo>
                  <a:cubicBezTo>
                    <a:pt x="445" y="583"/>
                    <a:pt x="434" y="609"/>
                    <a:pt x="447" y="617"/>
                  </a:cubicBezTo>
                  <a:cubicBezTo>
                    <a:pt x="455" y="622"/>
                    <a:pt x="455" y="604"/>
                    <a:pt x="463" y="599"/>
                  </a:cubicBezTo>
                  <a:cubicBezTo>
                    <a:pt x="476" y="588"/>
                    <a:pt x="519" y="702"/>
                    <a:pt x="529" y="723"/>
                  </a:cubicBezTo>
                  <a:cubicBezTo>
                    <a:pt x="532" y="726"/>
                    <a:pt x="532" y="712"/>
                    <a:pt x="537" y="712"/>
                  </a:cubicBezTo>
                  <a:cubicBezTo>
                    <a:pt x="553" y="702"/>
                    <a:pt x="569" y="699"/>
                    <a:pt x="588" y="691"/>
                  </a:cubicBezTo>
                  <a:cubicBezTo>
                    <a:pt x="601" y="683"/>
                    <a:pt x="611" y="662"/>
                    <a:pt x="625" y="667"/>
                  </a:cubicBezTo>
                  <a:cubicBezTo>
                    <a:pt x="649" y="678"/>
                    <a:pt x="627" y="771"/>
                    <a:pt x="691" y="744"/>
                  </a:cubicBezTo>
                  <a:cubicBezTo>
                    <a:pt x="709" y="736"/>
                    <a:pt x="699" y="702"/>
                    <a:pt x="712" y="683"/>
                  </a:cubicBezTo>
                  <a:cubicBezTo>
                    <a:pt x="725" y="665"/>
                    <a:pt x="728" y="720"/>
                    <a:pt x="744" y="723"/>
                  </a:cubicBezTo>
                  <a:cubicBezTo>
                    <a:pt x="760" y="726"/>
                    <a:pt x="773" y="718"/>
                    <a:pt x="789" y="720"/>
                  </a:cubicBezTo>
                  <a:cubicBezTo>
                    <a:pt x="805" y="720"/>
                    <a:pt x="837" y="744"/>
                    <a:pt x="842" y="728"/>
                  </a:cubicBezTo>
                  <a:cubicBezTo>
                    <a:pt x="847" y="699"/>
                    <a:pt x="786" y="678"/>
                    <a:pt x="794" y="649"/>
                  </a:cubicBezTo>
                  <a:cubicBezTo>
                    <a:pt x="799" y="630"/>
                    <a:pt x="805" y="612"/>
                    <a:pt x="813" y="593"/>
                  </a:cubicBezTo>
                  <a:cubicBezTo>
                    <a:pt x="807" y="593"/>
                    <a:pt x="802" y="591"/>
                    <a:pt x="805" y="580"/>
                  </a:cubicBezTo>
                  <a:cubicBezTo>
                    <a:pt x="810" y="562"/>
                    <a:pt x="826" y="540"/>
                    <a:pt x="826" y="519"/>
                  </a:cubicBezTo>
                  <a:cubicBezTo>
                    <a:pt x="826" y="514"/>
                    <a:pt x="810" y="522"/>
                    <a:pt x="807" y="517"/>
                  </a:cubicBezTo>
                  <a:cubicBezTo>
                    <a:pt x="802" y="503"/>
                    <a:pt x="807" y="482"/>
                    <a:pt x="799" y="469"/>
                  </a:cubicBezTo>
                  <a:cubicBezTo>
                    <a:pt x="797" y="461"/>
                    <a:pt x="781" y="461"/>
                    <a:pt x="776" y="453"/>
                  </a:cubicBezTo>
                  <a:cubicBezTo>
                    <a:pt x="770" y="437"/>
                    <a:pt x="768" y="416"/>
                    <a:pt x="770" y="400"/>
                  </a:cubicBezTo>
                  <a:cubicBezTo>
                    <a:pt x="770" y="392"/>
                    <a:pt x="784" y="389"/>
                    <a:pt x="784" y="384"/>
                  </a:cubicBezTo>
                  <a:cubicBezTo>
                    <a:pt x="784" y="366"/>
                    <a:pt x="773" y="347"/>
                    <a:pt x="770" y="329"/>
                  </a:cubicBezTo>
                  <a:cubicBezTo>
                    <a:pt x="770" y="323"/>
                    <a:pt x="776" y="339"/>
                    <a:pt x="778" y="342"/>
                  </a:cubicBezTo>
                  <a:cubicBezTo>
                    <a:pt x="799" y="352"/>
                    <a:pt x="818" y="363"/>
                    <a:pt x="839" y="368"/>
                  </a:cubicBezTo>
                  <a:cubicBezTo>
                    <a:pt x="844" y="371"/>
                    <a:pt x="852" y="366"/>
                    <a:pt x="858" y="366"/>
                  </a:cubicBezTo>
                  <a:cubicBezTo>
                    <a:pt x="879" y="366"/>
                    <a:pt x="900" y="355"/>
                    <a:pt x="919" y="366"/>
                  </a:cubicBezTo>
                  <a:cubicBezTo>
                    <a:pt x="929" y="368"/>
                    <a:pt x="924" y="384"/>
                    <a:pt x="919" y="395"/>
                  </a:cubicBezTo>
                  <a:cubicBezTo>
                    <a:pt x="916" y="400"/>
                    <a:pt x="908" y="397"/>
                    <a:pt x="903" y="403"/>
                  </a:cubicBezTo>
                  <a:cubicBezTo>
                    <a:pt x="895" y="411"/>
                    <a:pt x="924" y="495"/>
                    <a:pt x="927" y="495"/>
                  </a:cubicBezTo>
                  <a:cubicBezTo>
                    <a:pt x="1035" y="511"/>
                    <a:pt x="879" y="445"/>
                    <a:pt x="964" y="477"/>
                  </a:cubicBezTo>
                  <a:cubicBezTo>
                    <a:pt x="1003" y="493"/>
                    <a:pt x="1054" y="501"/>
                    <a:pt x="1091" y="519"/>
                  </a:cubicBezTo>
                  <a:cubicBezTo>
                    <a:pt x="1104" y="527"/>
                    <a:pt x="1112" y="546"/>
                    <a:pt x="1125" y="548"/>
                  </a:cubicBezTo>
                  <a:cubicBezTo>
                    <a:pt x="1186" y="556"/>
                    <a:pt x="1173" y="522"/>
                    <a:pt x="1218" y="509"/>
                  </a:cubicBezTo>
                  <a:cubicBezTo>
                    <a:pt x="1228" y="506"/>
                    <a:pt x="1239" y="506"/>
                    <a:pt x="1252" y="506"/>
                  </a:cubicBezTo>
                  <a:cubicBezTo>
                    <a:pt x="1223" y="501"/>
                    <a:pt x="1197" y="482"/>
                    <a:pt x="1234" y="419"/>
                  </a:cubicBezTo>
                  <a:cubicBezTo>
                    <a:pt x="1260" y="376"/>
                    <a:pt x="1437" y="371"/>
                    <a:pt x="1485" y="344"/>
                  </a:cubicBezTo>
                  <a:cubicBezTo>
                    <a:pt x="1504" y="336"/>
                    <a:pt x="1517" y="321"/>
                    <a:pt x="1535" y="310"/>
                  </a:cubicBezTo>
                  <a:cubicBezTo>
                    <a:pt x="1551" y="302"/>
                    <a:pt x="1580" y="305"/>
                    <a:pt x="1588" y="289"/>
                  </a:cubicBezTo>
                  <a:cubicBezTo>
                    <a:pt x="1596" y="273"/>
                    <a:pt x="1567" y="265"/>
                    <a:pt x="1565" y="249"/>
                  </a:cubicBezTo>
                  <a:cubicBezTo>
                    <a:pt x="1562" y="241"/>
                    <a:pt x="1565" y="228"/>
                    <a:pt x="1570" y="223"/>
                  </a:cubicBezTo>
                  <a:cubicBezTo>
                    <a:pt x="1575" y="217"/>
                    <a:pt x="1586" y="228"/>
                    <a:pt x="1586" y="223"/>
                  </a:cubicBezTo>
                  <a:cubicBezTo>
                    <a:pt x="1586" y="217"/>
                    <a:pt x="1572" y="217"/>
                    <a:pt x="1572" y="209"/>
                  </a:cubicBezTo>
                  <a:cubicBezTo>
                    <a:pt x="1572" y="191"/>
                    <a:pt x="1594" y="64"/>
                    <a:pt x="1599" y="51"/>
                  </a:cubicBezTo>
                  <a:cubicBezTo>
                    <a:pt x="1610" y="19"/>
                    <a:pt x="1697" y="14"/>
                    <a:pt x="1721" y="11"/>
                  </a:cubicBezTo>
                  <a:cubicBezTo>
                    <a:pt x="1752" y="8"/>
                    <a:pt x="1784" y="6"/>
                    <a:pt x="1813" y="0"/>
                  </a:cubicBezTo>
                  <a:close/>
                  <a:moveTo>
                    <a:pt x="3298" y="2888"/>
                  </a:moveTo>
                  <a:cubicBezTo>
                    <a:pt x="3336" y="2915"/>
                    <a:pt x="3298" y="2986"/>
                    <a:pt x="3298" y="3016"/>
                  </a:cubicBezTo>
                  <a:cubicBezTo>
                    <a:pt x="3298" y="3026"/>
                    <a:pt x="3322" y="3050"/>
                    <a:pt x="3320" y="3039"/>
                  </a:cubicBezTo>
                  <a:cubicBezTo>
                    <a:pt x="3314" y="3029"/>
                    <a:pt x="3298" y="3000"/>
                    <a:pt x="3301" y="3010"/>
                  </a:cubicBezTo>
                  <a:cubicBezTo>
                    <a:pt x="3306" y="3026"/>
                    <a:pt x="3317" y="3037"/>
                    <a:pt x="3322" y="3050"/>
                  </a:cubicBezTo>
                  <a:cubicBezTo>
                    <a:pt x="3330" y="3068"/>
                    <a:pt x="3330" y="3127"/>
                    <a:pt x="3330" y="3143"/>
                  </a:cubicBezTo>
                  <a:cubicBezTo>
                    <a:pt x="3333" y="3188"/>
                    <a:pt x="3288" y="3222"/>
                    <a:pt x="3288" y="3254"/>
                  </a:cubicBezTo>
                  <a:cubicBezTo>
                    <a:pt x="3288" y="3288"/>
                    <a:pt x="3301" y="3336"/>
                    <a:pt x="3272" y="3368"/>
                  </a:cubicBezTo>
                  <a:cubicBezTo>
                    <a:pt x="3269" y="3373"/>
                    <a:pt x="3256" y="3368"/>
                    <a:pt x="3256" y="3373"/>
                  </a:cubicBezTo>
                  <a:cubicBezTo>
                    <a:pt x="3256" y="3381"/>
                    <a:pt x="3275" y="3373"/>
                    <a:pt x="3272" y="3378"/>
                  </a:cubicBezTo>
                  <a:cubicBezTo>
                    <a:pt x="3272" y="3389"/>
                    <a:pt x="3256" y="3389"/>
                    <a:pt x="3251" y="3397"/>
                  </a:cubicBezTo>
                  <a:cubicBezTo>
                    <a:pt x="3243" y="3415"/>
                    <a:pt x="3251" y="3439"/>
                    <a:pt x="3238" y="3455"/>
                  </a:cubicBezTo>
                  <a:cubicBezTo>
                    <a:pt x="3201" y="3492"/>
                    <a:pt x="3211" y="3415"/>
                    <a:pt x="3203" y="3413"/>
                  </a:cubicBezTo>
                  <a:cubicBezTo>
                    <a:pt x="3169" y="3402"/>
                    <a:pt x="3148" y="3429"/>
                    <a:pt x="3124" y="3389"/>
                  </a:cubicBezTo>
                  <a:cubicBezTo>
                    <a:pt x="3118" y="3381"/>
                    <a:pt x="3134" y="3370"/>
                    <a:pt x="3129" y="3360"/>
                  </a:cubicBezTo>
                  <a:cubicBezTo>
                    <a:pt x="3121" y="3344"/>
                    <a:pt x="3089" y="3338"/>
                    <a:pt x="3092" y="3320"/>
                  </a:cubicBezTo>
                  <a:cubicBezTo>
                    <a:pt x="3092" y="3299"/>
                    <a:pt x="3134" y="3288"/>
                    <a:pt x="3132" y="3267"/>
                  </a:cubicBezTo>
                  <a:cubicBezTo>
                    <a:pt x="3129" y="3251"/>
                    <a:pt x="3087" y="3283"/>
                    <a:pt x="3084" y="3267"/>
                  </a:cubicBezTo>
                  <a:cubicBezTo>
                    <a:pt x="3079" y="3246"/>
                    <a:pt x="3121" y="3235"/>
                    <a:pt x="3118" y="3217"/>
                  </a:cubicBezTo>
                  <a:cubicBezTo>
                    <a:pt x="3116" y="3196"/>
                    <a:pt x="3076" y="3201"/>
                    <a:pt x="3071" y="3180"/>
                  </a:cubicBezTo>
                  <a:cubicBezTo>
                    <a:pt x="3068" y="3164"/>
                    <a:pt x="3103" y="3158"/>
                    <a:pt x="3103" y="3140"/>
                  </a:cubicBezTo>
                  <a:cubicBezTo>
                    <a:pt x="3103" y="3124"/>
                    <a:pt x="3076" y="3116"/>
                    <a:pt x="3068" y="3100"/>
                  </a:cubicBezTo>
                  <a:cubicBezTo>
                    <a:pt x="3066" y="3090"/>
                    <a:pt x="3095" y="3098"/>
                    <a:pt x="3100" y="3090"/>
                  </a:cubicBezTo>
                  <a:cubicBezTo>
                    <a:pt x="3105" y="3071"/>
                    <a:pt x="3103" y="3047"/>
                    <a:pt x="3113" y="3031"/>
                  </a:cubicBezTo>
                  <a:cubicBezTo>
                    <a:pt x="3116" y="3026"/>
                    <a:pt x="3121" y="3045"/>
                    <a:pt x="3126" y="3042"/>
                  </a:cubicBezTo>
                  <a:cubicBezTo>
                    <a:pt x="3140" y="3039"/>
                    <a:pt x="3142" y="3021"/>
                    <a:pt x="3156" y="3016"/>
                  </a:cubicBezTo>
                  <a:cubicBezTo>
                    <a:pt x="3166" y="3010"/>
                    <a:pt x="3179" y="3021"/>
                    <a:pt x="3190" y="3016"/>
                  </a:cubicBezTo>
                  <a:cubicBezTo>
                    <a:pt x="3203" y="3008"/>
                    <a:pt x="3203" y="2984"/>
                    <a:pt x="3216" y="2981"/>
                  </a:cubicBezTo>
                  <a:cubicBezTo>
                    <a:pt x="3232" y="2978"/>
                    <a:pt x="3246" y="3000"/>
                    <a:pt x="3264" y="3000"/>
                  </a:cubicBezTo>
                  <a:cubicBezTo>
                    <a:pt x="3280" y="3000"/>
                    <a:pt x="3261" y="2965"/>
                    <a:pt x="3264" y="2947"/>
                  </a:cubicBezTo>
                  <a:cubicBezTo>
                    <a:pt x="3267" y="2926"/>
                    <a:pt x="3288" y="2910"/>
                    <a:pt x="3298" y="2888"/>
                  </a:cubicBezTo>
                  <a:close/>
                  <a:moveTo>
                    <a:pt x="2687" y="2661"/>
                  </a:moveTo>
                  <a:cubicBezTo>
                    <a:pt x="2708" y="2661"/>
                    <a:pt x="2727" y="2642"/>
                    <a:pt x="2727" y="2624"/>
                  </a:cubicBezTo>
                  <a:cubicBezTo>
                    <a:pt x="2727" y="2605"/>
                    <a:pt x="2708" y="2589"/>
                    <a:pt x="2687" y="2589"/>
                  </a:cubicBezTo>
                  <a:cubicBezTo>
                    <a:pt x="2666" y="2589"/>
                    <a:pt x="2647" y="2605"/>
                    <a:pt x="2647" y="2624"/>
                  </a:cubicBezTo>
                  <a:cubicBezTo>
                    <a:pt x="2647" y="2642"/>
                    <a:pt x="2666" y="2661"/>
                    <a:pt x="2687" y="2661"/>
                  </a:cubicBezTo>
                  <a:cubicBezTo>
                    <a:pt x="2708" y="2661"/>
                    <a:pt x="2666" y="2661"/>
                    <a:pt x="2687" y="2661"/>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3" name="Finland"/>
            <p:cNvSpPr>
              <a:spLocks/>
            </p:cNvSpPr>
            <p:nvPr/>
          </p:nvSpPr>
          <p:spPr bwMode="auto">
            <a:xfrm>
              <a:off x="4546059" y="1718026"/>
              <a:ext cx="725488" cy="1312863"/>
            </a:xfrm>
            <a:custGeom>
              <a:avLst/>
              <a:gdLst>
                <a:gd name="T0" fmla="*/ 1941 w 2015"/>
                <a:gd name="T1" fmla="*/ 2552 h 3646"/>
                <a:gd name="T2" fmla="*/ 1689 w 2015"/>
                <a:gd name="T3" fmla="*/ 2039 h 3646"/>
                <a:gd name="T4" fmla="*/ 1615 w 2015"/>
                <a:gd name="T5" fmla="*/ 1713 h 3646"/>
                <a:gd name="T6" fmla="*/ 1464 w 2015"/>
                <a:gd name="T7" fmla="*/ 1541 h 3646"/>
                <a:gd name="T8" fmla="*/ 1430 w 2015"/>
                <a:gd name="T9" fmla="*/ 1266 h 3646"/>
                <a:gd name="T10" fmla="*/ 1261 w 2015"/>
                <a:gd name="T11" fmla="*/ 718 h 3646"/>
                <a:gd name="T12" fmla="*/ 1041 w 2015"/>
                <a:gd name="T13" fmla="*/ 601 h 3646"/>
                <a:gd name="T14" fmla="*/ 938 w 2015"/>
                <a:gd name="T15" fmla="*/ 371 h 3646"/>
                <a:gd name="T16" fmla="*/ 773 w 2015"/>
                <a:gd name="T17" fmla="*/ 16 h 3646"/>
                <a:gd name="T18" fmla="*/ 760 w 2015"/>
                <a:gd name="T19" fmla="*/ 0 h 3646"/>
                <a:gd name="T20" fmla="*/ 604 w 2015"/>
                <a:gd name="T21" fmla="*/ 96 h 3646"/>
                <a:gd name="T22" fmla="*/ 580 w 2015"/>
                <a:gd name="T23" fmla="*/ 297 h 3646"/>
                <a:gd name="T24" fmla="*/ 609 w 2015"/>
                <a:gd name="T25" fmla="*/ 421 h 3646"/>
                <a:gd name="T26" fmla="*/ 538 w 2015"/>
                <a:gd name="T27" fmla="*/ 599 h 3646"/>
                <a:gd name="T28" fmla="*/ 374 w 2015"/>
                <a:gd name="T29" fmla="*/ 580 h 3646"/>
                <a:gd name="T30" fmla="*/ 207 w 2015"/>
                <a:gd name="T31" fmla="*/ 607 h 3646"/>
                <a:gd name="T32" fmla="*/ 19 w 2015"/>
                <a:gd name="T33" fmla="*/ 496 h 3646"/>
                <a:gd name="T34" fmla="*/ 3 w 2015"/>
                <a:gd name="T35" fmla="*/ 554 h 3646"/>
                <a:gd name="T36" fmla="*/ 183 w 2015"/>
                <a:gd name="T37" fmla="*/ 702 h 3646"/>
                <a:gd name="T38" fmla="*/ 366 w 2015"/>
                <a:gd name="T39" fmla="*/ 784 h 3646"/>
                <a:gd name="T40" fmla="*/ 440 w 2015"/>
                <a:gd name="T41" fmla="*/ 969 h 3646"/>
                <a:gd name="T42" fmla="*/ 432 w 2015"/>
                <a:gd name="T43" fmla="*/ 1001 h 3646"/>
                <a:gd name="T44" fmla="*/ 480 w 2015"/>
                <a:gd name="T45" fmla="*/ 1020 h 3646"/>
                <a:gd name="T46" fmla="*/ 541 w 2015"/>
                <a:gd name="T47" fmla="*/ 1369 h 3646"/>
                <a:gd name="T48" fmla="*/ 742 w 2015"/>
                <a:gd name="T49" fmla="*/ 1597 h 3646"/>
                <a:gd name="T50" fmla="*/ 842 w 2015"/>
                <a:gd name="T51" fmla="*/ 1615 h 3646"/>
                <a:gd name="T52" fmla="*/ 858 w 2015"/>
                <a:gd name="T53" fmla="*/ 1827 h 3646"/>
                <a:gd name="T54" fmla="*/ 789 w 2015"/>
                <a:gd name="T55" fmla="*/ 1883 h 3646"/>
                <a:gd name="T56" fmla="*/ 742 w 2015"/>
                <a:gd name="T57" fmla="*/ 2042 h 3646"/>
                <a:gd name="T58" fmla="*/ 713 w 2015"/>
                <a:gd name="T59" fmla="*/ 2179 h 3646"/>
                <a:gd name="T60" fmla="*/ 578 w 2015"/>
                <a:gd name="T61" fmla="*/ 2317 h 3646"/>
                <a:gd name="T62" fmla="*/ 570 w 2015"/>
                <a:gd name="T63" fmla="*/ 2420 h 3646"/>
                <a:gd name="T64" fmla="*/ 501 w 2015"/>
                <a:gd name="T65" fmla="*/ 2492 h 3646"/>
                <a:gd name="T66" fmla="*/ 408 w 2015"/>
                <a:gd name="T67" fmla="*/ 2677 h 3646"/>
                <a:gd name="T68" fmla="*/ 445 w 2015"/>
                <a:gd name="T69" fmla="*/ 2793 h 3646"/>
                <a:gd name="T70" fmla="*/ 469 w 2015"/>
                <a:gd name="T71" fmla="*/ 2815 h 3646"/>
                <a:gd name="T72" fmla="*/ 527 w 2015"/>
                <a:gd name="T73" fmla="*/ 2997 h 3646"/>
                <a:gd name="T74" fmla="*/ 538 w 2015"/>
                <a:gd name="T75" fmla="*/ 3032 h 3646"/>
                <a:gd name="T76" fmla="*/ 535 w 2015"/>
                <a:gd name="T77" fmla="*/ 3108 h 3646"/>
                <a:gd name="T78" fmla="*/ 578 w 2015"/>
                <a:gd name="T79" fmla="*/ 3201 h 3646"/>
                <a:gd name="T80" fmla="*/ 541 w 2015"/>
                <a:gd name="T81" fmla="*/ 3259 h 3646"/>
                <a:gd name="T82" fmla="*/ 588 w 2015"/>
                <a:gd name="T83" fmla="*/ 3418 h 3646"/>
                <a:gd name="T84" fmla="*/ 710 w 2015"/>
                <a:gd name="T85" fmla="*/ 3437 h 3646"/>
                <a:gd name="T86" fmla="*/ 779 w 2015"/>
                <a:gd name="T87" fmla="*/ 3460 h 3646"/>
                <a:gd name="T88" fmla="*/ 800 w 2015"/>
                <a:gd name="T89" fmla="*/ 3516 h 3646"/>
                <a:gd name="T90" fmla="*/ 885 w 2015"/>
                <a:gd name="T91" fmla="*/ 3447 h 3646"/>
                <a:gd name="T92" fmla="*/ 916 w 2015"/>
                <a:gd name="T93" fmla="*/ 3593 h 3646"/>
                <a:gd name="T94" fmla="*/ 906 w 2015"/>
                <a:gd name="T95" fmla="*/ 3619 h 3646"/>
                <a:gd name="T96" fmla="*/ 972 w 2015"/>
                <a:gd name="T97" fmla="*/ 3572 h 3646"/>
                <a:gd name="T98" fmla="*/ 1157 w 2015"/>
                <a:gd name="T99" fmla="*/ 3492 h 3646"/>
                <a:gd name="T100" fmla="*/ 1218 w 2015"/>
                <a:gd name="T101" fmla="*/ 3455 h 3646"/>
                <a:gd name="T102" fmla="*/ 1300 w 2015"/>
                <a:gd name="T103" fmla="*/ 3400 h 3646"/>
                <a:gd name="T104" fmla="*/ 1351 w 2015"/>
                <a:gd name="T105" fmla="*/ 3299 h 3646"/>
                <a:gd name="T106" fmla="*/ 1449 w 2015"/>
                <a:gd name="T107" fmla="*/ 3233 h 3646"/>
                <a:gd name="T108" fmla="*/ 1541 w 2015"/>
                <a:gd name="T109" fmla="*/ 3241 h 3646"/>
                <a:gd name="T110" fmla="*/ 1615 w 2015"/>
                <a:gd name="T111" fmla="*/ 3243 h 3646"/>
                <a:gd name="T112" fmla="*/ 1655 w 2015"/>
                <a:gd name="T113" fmla="*/ 3198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5" h="3646">
                  <a:moveTo>
                    <a:pt x="1655" y="3198"/>
                  </a:moveTo>
                  <a:cubicBezTo>
                    <a:pt x="1671" y="3137"/>
                    <a:pt x="1721" y="3074"/>
                    <a:pt x="1753" y="3021"/>
                  </a:cubicBezTo>
                  <a:cubicBezTo>
                    <a:pt x="1835" y="2875"/>
                    <a:pt x="1885" y="2709"/>
                    <a:pt x="1941" y="2552"/>
                  </a:cubicBezTo>
                  <a:cubicBezTo>
                    <a:pt x="1983" y="2439"/>
                    <a:pt x="1996" y="2409"/>
                    <a:pt x="2002" y="2288"/>
                  </a:cubicBezTo>
                  <a:cubicBezTo>
                    <a:pt x="2004" y="2269"/>
                    <a:pt x="2015" y="2248"/>
                    <a:pt x="2007" y="2229"/>
                  </a:cubicBezTo>
                  <a:cubicBezTo>
                    <a:pt x="1986" y="2169"/>
                    <a:pt x="1750" y="2081"/>
                    <a:pt x="1689" y="2039"/>
                  </a:cubicBezTo>
                  <a:cubicBezTo>
                    <a:pt x="1681" y="2034"/>
                    <a:pt x="1777" y="1888"/>
                    <a:pt x="1711" y="1838"/>
                  </a:cubicBezTo>
                  <a:cubicBezTo>
                    <a:pt x="1687" y="1819"/>
                    <a:pt x="1636" y="1838"/>
                    <a:pt x="1621" y="1811"/>
                  </a:cubicBezTo>
                  <a:cubicBezTo>
                    <a:pt x="1552" y="1692"/>
                    <a:pt x="1636" y="1748"/>
                    <a:pt x="1615" y="1713"/>
                  </a:cubicBezTo>
                  <a:cubicBezTo>
                    <a:pt x="1584" y="1666"/>
                    <a:pt x="1549" y="1703"/>
                    <a:pt x="1509" y="1655"/>
                  </a:cubicBezTo>
                  <a:cubicBezTo>
                    <a:pt x="1475" y="1615"/>
                    <a:pt x="1499" y="1613"/>
                    <a:pt x="1517" y="1576"/>
                  </a:cubicBezTo>
                  <a:cubicBezTo>
                    <a:pt x="1528" y="1552"/>
                    <a:pt x="1464" y="1552"/>
                    <a:pt x="1464" y="1541"/>
                  </a:cubicBezTo>
                  <a:cubicBezTo>
                    <a:pt x="1467" y="1523"/>
                    <a:pt x="1467" y="1427"/>
                    <a:pt x="1467" y="1425"/>
                  </a:cubicBezTo>
                  <a:cubicBezTo>
                    <a:pt x="1411" y="1377"/>
                    <a:pt x="1478" y="1406"/>
                    <a:pt x="1494" y="1388"/>
                  </a:cubicBezTo>
                  <a:cubicBezTo>
                    <a:pt x="1504" y="1372"/>
                    <a:pt x="1438" y="1276"/>
                    <a:pt x="1430" y="1266"/>
                  </a:cubicBezTo>
                  <a:cubicBezTo>
                    <a:pt x="1385" y="1205"/>
                    <a:pt x="1335" y="1134"/>
                    <a:pt x="1282" y="1081"/>
                  </a:cubicBezTo>
                  <a:cubicBezTo>
                    <a:pt x="1274" y="1073"/>
                    <a:pt x="1231" y="1041"/>
                    <a:pt x="1223" y="1025"/>
                  </a:cubicBezTo>
                  <a:cubicBezTo>
                    <a:pt x="1184" y="951"/>
                    <a:pt x="1311" y="763"/>
                    <a:pt x="1261" y="718"/>
                  </a:cubicBezTo>
                  <a:cubicBezTo>
                    <a:pt x="1247" y="702"/>
                    <a:pt x="1223" y="702"/>
                    <a:pt x="1208" y="691"/>
                  </a:cubicBezTo>
                  <a:cubicBezTo>
                    <a:pt x="1178" y="670"/>
                    <a:pt x="1165" y="633"/>
                    <a:pt x="1136" y="615"/>
                  </a:cubicBezTo>
                  <a:cubicBezTo>
                    <a:pt x="1133" y="615"/>
                    <a:pt x="1043" y="601"/>
                    <a:pt x="1041" y="601"/>
                  </a:cubicBezTo>
                  <a:cubicBezTo>
                    <a:pt x="1025" y="588"/>
                    <a:pt x="1020" y="567"/>
                    <a:pt x="1009" y="548"/>
                  </a:cubicBezTo>
                  <a:cubicBezTo>
                    <a:pt x="951" y="453"/>
                    <a:pt x="1020" y="461"/>
                    <a:pt x="991" y="392"/>
                  </a:cubicBezTo>
                  <a:cubicBezTo>
                    <a:pt x="977" y="361"/>
                    <a:pt x="927" y="390"/>
                    <a:pt x="938" y="371"/>
                  </a:cubicBezTo>
                  <a:cubicBezTo>
                    <a:pt x="951" y="347"/>
                    <a:pt x="969" y="331"/>
                    <a:pt x="985" y="310"/>
                  </a:cubicBezTo>
                  <a:cubicBezTo>
                    <a:pt x="901" y="270"/>
                    <a:pt x="1012" y="207"/>
                    <a:pt x="977" y="149"/>
                  </a:cubicBezTo>
                  <a:cubicBezTo>
                    <a:pt x="924" y="56"/>
                    <a:pt x="842" y="90"/>
                    <a:pt x="773" y="16"/>
                  </a:cubicBezTo>
                  <a:lnTo>
                    <a:pt x="771" y="3"/>
                  </a:lnTo>
                  <a:cubicBezTo>
                    <a:pt x="768" y="3"/>
                    <a:pt x="766" y="3"/>
                    <a:pt x="763" y="6"/>
                  </a:cubicBezTo>
                  <a:cubicBezTo>
                    <a:pt x="763" y="3"/>
                    <a:pt x="760" y="3"/>
                    <a:pt x="760" y="0"/>
                  </a:cubicBezTo>
                  <a:lnTo>
                    <a:pt x="760" y="6"/>
                  </a:lnTo>
                  <a:cubicBezTo>
                    <a:pt x="707" y="16"/>
                    <a:pt x="718" y="77"/>
                    <a:pt x="673" y="90"/>
                  </a:cubicBezTo>
                  <a:cubicBezTo>
                    <a:pt x="633" y="101"/>
                    <a:pt x="649" y="45"/>
                    <a:pt x="604" y="96"/>
                  </a:cubicBezTo>
                  <a:cubicBezTo>
                    <a:pt x="599" y="104"/>
                    <a:pt x="604" y="117"/>
                    <a:pt x="601" y="128"/>
                  </a:cubicBezTo>
                  <a:cubicBezTo>
                    <a:pt x="599" y="130"/>
                    <a:pt x="570" y="186"/>
                    <a:pt x="570" y="188"/>
                  </a:cubicBezTo>
                  <a:cubicBezTo>
                    <a:pt x="562" y="210"/>
                    <a:pt x="578" y="278"/>
                    <a:pt x="580" y="297"/>
                  </a:cubicBezTo>
                  <a:cubicBezTo>
                    <a:pt x="580" y="305"/>
                    <a:pt x="575" y="310"/>
                    <a:pt x="575" y="318"/>
                  </a:cubicBezTo>
                  <a:cubicBezTo>
                    <a:pt x="575" y="334"/>
                    <a:pt x="578" y="347"/>
                    <a:pt x="580" y="363"/>
                  </a:cubicBezTo>
                  <a:cubicBezTo>
                    <a:pt x="588" y="384"/>
                    <a:pt x="607" y="400"/>
                    <a:pt x="609" y="421"/>
                  </a:cubicBezTo>
                  <a:cubicBezTo>
                    <a:pt x="623" y="514"/>
                    <a:pt x="599" y="451"/>
                    <a:pt x="567" y="480"/>
                  </a:cubicBezTo>
                  <a:cubicBezTo>
                    <a:pt x="530" y="517"/>
                    <a:pt x="564" y="527"/>
                    <a:pt x="554" y="572"/>
                  </a:cubicBezTo>
                  <a:cubicBezTo>
                    <a:pt x="551" y="583"/>
                    <a:pt x="541" y="588"/>
                    <a:pt x="538" y="599"/>
                  </a:cubicBezTo>
                  <a:cubicBezTo>
                    <a:pt x="538" y="601"/>
                    <a:pt x="503" y="570"/>
                    <a:pt x="498" y="567"/>
                  </a:cubicBezTo>
                  <a:cubicBezTo>
                    <a:pt x="490" y="562"/>
                    <a:pt x="392" y="527"/>
                    <a:pt x="384" y="538"/>
                  </a:cubicBezTo>
                  <a:cubicBezTo>
                    <a:pt x="374" y="548"/>
                    <a:pt x="382" y="570"/>
                    <a:pt x="374" y="580"/>
                  </a:cubicBezTo>
                  <a:cubicBezTo>
                    <a:pt x="342" y="636"/>
                    <a:pt x="300" y="601"/>
                    <a:pt x="255" y="609"/>
                  </a:cubicBezTo>
                  <a:cubicBezTo>
                    <a:pt x="241" y="609"/>
                    <a:pt x="228" y="617"/>
                    <a:pt x="218" y="615"/>
                  </a:cubicBezTo>
                  <a:lnTo>
                    <a:pt x="207" y="607"/>
                  </a:lnTo>
                  <a:cubicBezTo>
                    <a:pt x="202" y="596"/>
                    <a:pt x="202" y="580"/>
                    <a:pt x="196" y="570"/>
                  </a:cubicBezTo>
                  <a:cubicBezTo>
                    <a:pt x="178" y="538"/>
                    <a:pt x="117" y="456"/>
                    <a:pt x="85" y="437"/>
                  </a:cubicBezTo>
                  <a:cubicBezTo>
                    <a:pt x="16" y="398"/>
                    <a:pt x="14" y="453"/>
                    <a:pt x="19" y="496"/>
                  </a:cubicBezTo>
                  <a:lnTo>
                    <a:pt x="3" y="551"/>
                  </a:lnTo>
                  <a:lnTo>
                    <a:pt x="6" y="551"/>
                  </a:lnTo>
                  <a:lnTo>
                    <a:pt x="3" y="554"/>
                  </a:lnTo>
                  <a:lnTo>
                    <a:pt x="14" y="567"/>
                  </a:lnTo>
                  <a:cubicBezTo>
                    <a:pt x="11" y="572"/>
                    <a:pt x="0" y="575"/>
                    <a:pt x="14" y="583"/>
                  </a:cubicBezTo>
                  <a:cubicBezTo>
                    <a:pt x="59" y="617"/>
                    <a:pt x="135" y="681"/>
                    <a:pt x="183" y="702"/>
                  </a:cubicBezTo>
                  <a:cubicBezTo>
                    <a:pt x="239" y="726"/>
                    <a:pt x="284" y="705"/>
                    <a:pt x="334" y="755"/>
                  </a:cubicBezTo>
                  <a:cubicBezTo>
                    <a:pt x="345" y="763"/>
                    <a:pt x="337" y="787"/>
                    <a:pt x="347" y="792"/>
                  </a:cubicBezTo>
                  <a:cubicBezTo>
                    <a:pt x="355" y="795"/>
                    <a:pt x="360" y="781"/>
                    <a:pt x="366" y="784"/>
                  </a:cubicBezTo>
                  <a:cubicBezTo>
                    <a:pt x="387" y="792"/>
                    <a:pt x="395" y="818"/>
                    <a:pt x="411" y="834"/>
                  </a:cubicBezTo>
                  <a:cubicBezTo>
                    <a:pt x="416" y="840"/>
                    <a:pt x="432" y="840"/>
                    <a:pt x="429" y="848"/>
                  </a:cubicBezTo>
                  <a:cubicBezTo>
                    <a:pt x="400" y="903"/>
                    <a:pt x="432" y="906"/>
                    <a:pt x="440" y="969"/>
                  </a:cubicBezTo>
                  <a:cubicBezTo>
                    <a:pt x="443" y="980"/>
                    <a:pt x="432" y="991"/>
                    <a:pt x="432" y="1001"/>
                  </a:cubicBezTo>
                  <a:lnTo>
                    <a:pt x="432" y="1001"/>
                  </a:lnTo>
                  <a:lnTo>
                    <a:pt x="432" y="1001"/>
                  </a:lnTo>
                  <a:lnTo>
                    <a:pt x="429" y="1004"/>
                  </a:lnTo>
                  <a:lnTo>
                    <a:pt x="429" y="1004"/>
                  </a:lnTo>
                  <a:cubicBezTo>
                    <a:pt x="429" y="1030"/>
                    <a:pt x="469" y="1009"/>
                    <a:pt x="480" y="1020"/>
                  </a:cubicBezTo>
                  <a:cubicBezTo>
                    <a:pt x="514" y="1046"/>
                    <a:pt x="458" y="1083"/>
                    <a:pt x="474" y="1110"/>
                  </a:cubicBezTo>
                  <a:cubicBezTo>
                    <a:pt x="490" y="1147"/>
                    <a:pt x="554" y="1181"/>
                    <a:pt x="559" y="1224"/>
                  </a:cubicBezTo>
                  <a:cubicBezTo>
                    <a:pt x="562" y="1255"/>
                    <a:pt x="538" y="1356"/>
                    <a:pt x="541" y="1369"/>
                  </a:cubicBezTo>
                  <a:cubicBezTo>
                    <a:pt x="564" y="1454"/>
                    <a:pt x="623" y="1483"/>
                    <a:pt x="654" y="1552"/>
                  </a:cubicBezTo>
                  <a:cubicBezTo>
                    <a:pt x="665" y="1533"/>
                    <a:pt x="678" y="1517"/>
                    <a:pt x="715" y="1539"/>
                  </a:cubicBezTo>
                  <a:cubicBezTo>
                    <a:pt x="734" y="1549"/>
                    <a:pt x="723" y="1586"/>
                    <a:pt x="742" y="1597"/>
                  </a:cubicBezTo>
                  <a:cubicBezTo>
                    <a:pt x="758" y="1607"/>
                    <a:pt x="779" y="1586"/>
                    <a:pt x="797" y="1591"/>
                  </a:cubicBezTo>
                  <a:cubicBezTo>
                    <a:pt x="805" y="1591"/>
                    <a:pt x="805" y="1607"/>
                    <a:pt x="811" y="1613"/>
                  </a:cubicBezTo>
                  <a:cubicBezTo>
                    <a:pt x="826" y="1621"/>
                    <a:pt x="826" y="1589"/>
                    <a:pt x="842" y="1615"/>
                  </a:cubicBezTo>
                  <a:cubicBezTo>
                    <a:pt x="871" y="1676"/>
                    <a:pt x="850" y="1729"/>
                    <a:pt x="861" y="1756"/>
                  </a:cubicBezTo>
                  <a:cubicBezTo>
                    <a:pt x="869" y="1779"/>
                    <a:pt x="940" y="1726"/>
                    <a:pt x="908" y="1803"/>
                  </a:cubicBezTo>
                  <a:cubicBezTo>
                    <a:pt x="901" y="1822"/>
                    <a:pt x="874" y="1817"/>
                    <a:pt x="858" y="1827"/>
                  </a:cubicBezTo>
                  <a:cubicBezTo>
                    <a:pt x="842" y="1838"/>
                    <a:pt x="824" y="1846"/>
                    <a:pt x="813" y="1862"/>
                  </a:cubicBezTo>
                  <a:cubicBezTo>
                    <a:pt x="808" y="1867"/>
                    <a:pt x="816" y="1880"/>
                    <a:pt x="811" y="1885"/>
                  </a:cubicBezTo>
                  <a:cubicBezTo>
                    <a:pt x="805" y="1891"/>
                    <a:pt x="792" y="1877"/>
                    <a:pt x="789" y="1883"/>
                  </a:cubicBezTo>
                  <a:cubicBezTo>
                    <a:pt x="781" y="1901"/>
                    <a:pt x="779" y="1925"/>
                    <a:pt x="779" y="1946"/>
                  </a:cubicBezTo>
                  <a:cubicBezTo>
                    <a:pt x="779" y="1959"/>
                    <a:pt x="787" y="1973"/>
                    <a:pt x="781" y="1986"/>
                  </a:cubicBezTo>
                  <a:cubicBezTo>
                    <a:pt x="779" y="2010"/>
                    <a:pt x="747" y="2020"/>
                    <a:pt x="742" y="2042"/>
                  </a:cubicBezTo>
                  <a:cubicBezTo>
                    <a:pt x="736" y="2057"/>
                    <a:pt x="750" y="2076"/>
                    <a:pt x="744" y="2089"/>
                  </a:cubicBezTo>
                  <a:cubicBezTo>
                    <a:pt x="731" y="2118"/>
                    <a:pt x="702" y="2113"/>
                    <a:pt x="699" y="2153"/>
                  </a:cubicBezTo>
                  <a:cubicBezTo>
                    <a:pt x="697" y="2161"/>
                    <a:pt x="713" y="2169"/>
                    <a:pt x="713" y="2179"/>
                  </a:cubicBezTo>
                  <a:cubicBezTo>
                    <a:pt x="705" y="2229"/>
                    <a:pt x="633" y="2222"/>
                    <a:pt x="631" y="2267"/>
                  </a:cubicBezTo>
                  <a:cubicBezTo>
                    <a:pt x="628" y="2285"/>
                    <a:pt x="615" y="2333"/>
                    <a:pt x="612" y="2335"/>
                  </a:cubicBezTo>
                  <a:cubicBezTo>
                    <a:pt x="601" y="2335"/>
                    <a:pt x="588" y="2309"/>
                    <a:pt x="578" y="2317"/>
                  </a:cubicBezTo>
                  <a:cubicBezTo>
                    <a:pt x="554" y="2338"/>
                    <a:pt x="591" y="2391"/>
                    <a:pt x="567" y="2407"/>
                  </a:cubicBezTo>
                  <a:cubicBezTo>
                    <a:pt x="559" y="2412"/>
                    <a:pt x="543" y="2378"/>
                    <a:pt x="546" y="2388"/>
                  </a:cubicBezTo>
                  <a:cubicBezTo>
                    <a:pt x="546" y="2402"/>
                    <a:pt x="564" y="2407"/>
                    <a:pt x="570" y="2420"/>
                  </a:cubicBezTo>
                  <a:cubicBezTo>
                    <a:pt x="593" y="2507"/>
                    <a:pt x="562" y="2449"/>
                    <a:pt x="525" y="2492"/>
                  </a:cubicBezTo>
                  <a:cubicBezTo>
                    <a:pt x="517" y="2502"/>
                    <a:pt x="533" y="2529"/>
                    <a:pt x="522" y="2529"/>
                  </a:cubicBezTo>
                  <a:cubicBezTo>
                    <a:pt x="506" y="2526"/>
                    <a:pt x="514" y="2494"/>
                    <a:pt x="501" y="2492"/>
                  </a:cubicBezTo>
                  <a:cubicBezTo>
                    <a:pt x="480" y="2486"/>
                    <a:pt x="453" y="2494"/>
                    <a:pt x="443" y="2513"/>
                  </a:cubicBezTo>
                  <a:cubicBezTo>
                    <a:pt x="400" y="2584"/>
                    <a:pt x="490" y="2534"/>
                    <a:pt x="485" y="2576"/>
                  </a:cubicBezTo>
                  <a:cubicBezTo>
                    <a:pt x="480" y="2603"/>
                    <a:pt x="411" y="2648"/>
                    <a:pt x="408" y="2677"/>
                  </a:cubicBezTo>
                  <a:cubicBezTo>
                    <a:pt x="395" y="2852"/>
                    <a:pt x="411" y="2672"/>
                    <a:pt x="437" y="2738"/>
                  </a:cubicBezTo>
                  <a:cubicBezTo>
                    <a:pt x="440" y="2740"/>
                    <a:pt x="413" y="2788"/>
                    <a:pt x="435" y="2801"/>
                  </a:cubicBezTo>
                  <a:cubicBezTo>
                    <a:pt x="437" y="2804"/>
                    <a:pt x="443" y="2791"/>
                    <a:pt x="445" y="2793"/>
                  </a:cubicBezTo>
                  <a:cubicBezTo>
                    <a:pt x="450" y="2801"/>
                    <a:pt x="443" y="2820"/>
                    <a:pt x="453" y="2822"/>
                  </a:cubicBezTo>
                  <a:cubicBezTo>
                    <a:pt x="458" y="2825"/>
                    <a:pt x="448" y="2799"/>
                    <a:pt x="456" y="2799"/>
                  </a:cubicBezTo>
                  <a:cubicBezTo>
                    <a:pt x="464" y="2796"/>
                    <a:pt x="466" y="2807"/>
                    <a:pt x="469" y="2815"/>
                  </a:cubicBezTo>
                  <a:cubicBezTo>
                    <a:pt x="485" y="2857"/>
                    <a:pt x="466" y="2926"/>
                    <a:pt x="474" y="2942"/>
                  </a:cubicBezTo>
                  <a:cubicBezTo>
                    <a:pt x="480" y="2952"/>
                    <a:pt x="495" y="2947"/>
                    <a:pt x="503" y="2955"/>
                  </a:cubicBezTo>
                  <a:cubicBezTo>
                    <a:pt x="514" y="2968"/>
                    <a:pt x="519" y="2984"/>
                    <a:pt x="527" y="2997"/>
                  </a:cubicBezTo>
                  <a:cubicBezTo>
                    <a:pt x="530" y="3002"/>
                    <a:pt x="525" y="3010"/>
                    <a:pt x="527" y="3016"/>
                  </a:cubicBezTo>
                  <a:cubicBezTo>
                    <a:pt x="533" y="3024"/>
                    <a:pt x="543" y="3024"/>
                    <a:pt x="548" y="3029"/>
                  </a:cubicBezTo>
                  <a:cubicBezTo>
                    <a:pt x="551" y="3032"/>
                    <a:pt x="538" y="3029"/>
                    <a:pt x="538" y="3032"/>
                  </a:cubicBezTo>
                  <a:cubicBezTo>
                    <a:pt x="535" y="3037"/>
                    <a:pt x="541" y="3042"/>
                    <a:pt x="543" y="3047"/>
                  </a:cubicBezTo>
                  <a:cubicBezTo>
                    <a:pt x="556" y="3063"/>
                    <a:pt x="586" y="3071"/>
                    <a:pt x="583" y="3090"/>
                  </a:cubicBezTo>
                  <a:cubicBezTo>
                    <a:pt x="580" y="3106"/>
                    <a:pt x="538" y="3092"/>
                    <a:pt x="535" y="3108"/>
                  </a:cubicBezTo>
                  <a:cubicBezTo>
                    <a:pt x="530" y="3130"/>
                    <a:pt x="562" y="3143"/>
                    <a:pt x="567" y="3161"/>
                  </a:cubicBezTo>
                  <a:cubicBezTo>
                    <a:pt x="570" y="3169"/>
                    <a:pt x="556" y="3177"/>
                    <a:pt x="559" y="3188"/>
                  </a:cubicBezTo>
                  <a:cubicBezTo>
                    <a:pt x="562" y="3193"/>
                    <a:pt x="578" y="3193"/>
                    <a:pt x="578" y="3201"/>
                  </a:cubicBezTo>
                  <a:cubicBezTo>
                    <a:pt x="575" y="3235"/>
                    <a:pt x="548" y="3198"/>
                    <a:pt x="559" y="3227"/>
                  </a:cubicBezTo>
                  <a:cubicBezTo>
                    <a:pt x="562" y="3238"/>
                    <a:pt x="575" y="3246"/>
                    <a:pt x="572" y="3254"/>
                  </a:cubicBezTo>
                  <a:cubicBezTo>
                    <a:pt x="570" y="3265"/>
                    <a:pt x="543" y="3251"/>
                    <a:pt x="541" y="3259"/>
                  </a:cubicBezTo>
                  <a:cubicBezTo>
                    <a:pt x="538" y="3328"/>
                    <a:pt x="567" y="3336"/>
                    <a:pt x="588" y="3365"/>
                  </a:cubicBezTo>
                  <a:cubicBezTo>
                    <a:pt x="593" y="3370"/>
                    <a:pt x="567" y="3376"/>
                    <a:pt x="572" y="3384"/>
                  </a:cubicBezTo>
                  <a:cubicBezTo>
                    <a:pt x="575" y="3397"/>
                    <a:pt x="580" y="3408"/>
                    <a:pt x="588" y="3418"/>
                  </a:cubicBezTo>
                  <a:cubicBezTo>
                    <a:pt x="646" y="3495"/>
                    <a:pt x="601" y="3415"/>
                    <a:pt x="657" y="3405"/>
                  </a:cubicBezTo>
                  <a:cubicBezTo>
                    <a:pt x="668" y="3405"/>
                    <a:pt x="646" y="3434"/>
                    <a:pt x="657" y="3442"/>
                  </a:cubicBezTo>
                  <a:cubicBezTo>
                    <a:pt x="673" y="3450"/>
                    <a:pt x="691" y="3437"/>
                    <a:pt x="710" y="3437"/>
                  </a:cubicBezTo>
                  <a:cubicBezTo>
                    <a:pt x="726" y="3439"/>
                    <a:pt x="734" y="3466"/>
                    <a:pt x="747" y="3466"/>
                  </a:cubicBezTo>
                  <a:cubicBezTo>
                    <a:pt x="760" y="3466"/>
                    <a:pt x="766" y="3450"/>
                    <a:pt x="776" y="3450"/>
                  </a:cubicBezTo>
                  <a:cubicBezTo>
                    <a:pt x="781" y="3447"/>
                    <a:pt x="776" y="3458"/>
                    <a:pt x="779" y="3460"/>
                  </a:cubicBezTo>
                  <a:cubicBezTo>
                    <a:pt x="787" y="3463"/>
                    <a:pt x="792" y="3460"/>
                    <a:pt x="800" y="3458"/>
                  </a:cubicBezTo>
                  <a:cubicBezTo>
                    <a:pt x="803" y="3455"/>
                    <a:pt x="803" y="3439"/>
                    <a:pt x="805" y="3445"/>
                  </a:cubicBezTo>
                  <a:cubicBezTo>
                    <a:pt x="832" y="3503"/>
                    <a:pt x="789" y="3513"/>
                    <a:pt x="800" y="3516"/>
                  </a:cubicBezTo>
                  <a:cubicBezTo>
                    <a:pt x="805" y="3516"/>
                    <a:pt x="866" y="3471"/>
                    <a:pt x="874" y="3466"/>
                  </a:cubicBezTo>
                  <a:cubicBezTo>
                    <a:pt x="877" y="3463"/>
                    <a:pt x="882" y="3450"/>
                    <a:pt x="885" y="3447"/>
                  </a:cubicBezTo>
                  <a:lnTo>
                    <a:pt x="885" y="3447"/>
                  </a:lnTo>
                  <a:cubicBezTo>
                    <a:pt x="871" y="3487"/>
                    <a:pt x="837" y="3532"/>
                    <a:pt x="901" y="3556"/>
                  </a:cubicBezTo>
                  <a:cubicBezTo>
                    <a:pt x="911" y="3561"/>
                    <a:pt x="932" y="3537"/>
                    <a:pt x="938" y="3548"/>
                  </a:cubicBezTo>
                  <a:cubicBezTo>
                    <a:pt x="943" y="3564"/>
                    <a:pt x="901" y="3588"/>
                    <a:pt x="916" y="3593"/>
                  </a:cubicBezTo>
                  <a:cubicBezTo>
                    <a:pt x="932" y="3601"/>
                    <a:pt x="930" y="3556"/>
                    <a:pt x="946" y="3553"/>
                  </a:cubicBezTo>
                  <a:cubicBezTo>
                    <a:pt x="959" y="3550"/>
                    <a:pt x="948" y="3580"/>
                    <a:pt x="943" y="3590"/>
                  </a:cubicBezTo>
                  <a:cubicBezTo>
                    <a:pt x="935" y="3603"/>
                    <a:pt x="919" y="3609"/>
                    <a:pt x="906" y="3619"/>
                  </a:cubicBezTo>
                  <a:cubicBezTo>
                    <a:pt x="901" y="3627"/>
                    <a:pt x="879" y="3646"/>
                    <a:pt x="887" y="3640"/>
                  </a:cubicBezTo>
                  <a:cubicBezTo>
                    <a:pt x="969" y="3609"/>
                    <a:pt x="938" y="3556"/>
                    <a:pt x="980" y="3529"/>
                  </a:cubicBezTo>
                  <a:cubicBezTo>
                    <a:pt x="993" y="3521"/>
                    <a:pt x="959" y="3564"/>
                    <a:pt x="972" y="3572"/>
                  </a:cubicBezTo>
                  <a:cubicBezTo>
                    <a:pt x="991" y="3582"/>
                    <a:pt x="1014" y="3569"/>
                    <a:pt x="1033" y="3558"/>
                  </a:cubicBezTo>
                  <a:cubicBezTo>
                    <a:pt x="1046" y="3553"/>
                    <a:pt x="1051" y="3532"/>
                    <a:pt x="1062" y="3524"/>
                  </a:cubicBezTo>
                  <a:cubicBezTo>
                    <a:pt x="1078" y="3511"/>
                    <a:pt x="1149" y="3503"/>
                    <a:pt x="1157" y="3492"/>
                  </a:cubicBezTo>
                  <a:cubicBezTo>
                    <a:pt x="1165" y="3484"/>
                    <a:pt x="1139" y="3471"/>
                    <a:pt x="1147" y="3463"/>
                  </a:cubicBezTo>
                  <a:cubicBezTo>
                    <a:pt x="1160" y="3453"/>
                    <a:pt x="1181" y="3460"/>
                    <a:pt x="1200" y="3458"/>
                  </a:cubicBezTo>
                  <a:cubicBezTo>
                    <a:pt x="1205" y="3458"/>
                    <a:pt x="1216" y="3460"/>
                    <a:pt x="1218" y="3455"/>
                  </a:cubicBezTo>
                  <a:cubicBezTo>
                    <a:pt x="1223" y="3447"/>
                    <a:pt x="1213" y="3437"/>
                    <a:pt x="1216" y="3431"/>
                  </a:cubicBezTo>
                  <a:cubicBezTo>
                    <a:pt x="1218" y="3426"/>
                    <a:pt x="1218" y="3445"/>
                    <a:pt x="1223" y="3447"/>
                  </a:cubicBezTo>
                  <a:cubicBezTo>
                    <a:pt x="1226" y="3450"/>
                    <a:pt x="1295" y="3408"/>
                    <a:pt x="1300" y="3400"/>
                  </a:cubicBezTo>
                  <a:cubicBezTo>
                    <a:pt x="1303" y="3397"/>
                    <a:pt x="1290" y="3344"/>
                    <a:pt x="1316" y="3349"/>
                  </a:cubicBezTo>
                  <a:cubicBezTo>
                    <a:pt x="1321" y="3349"/>
                    <a:pt x="1419" y="3439"/>
                    <a:pt x="1396" y="3341"/>
                  </a:cubicBezTo>
                  <a:cubicBezTo>
                    <a:pt x="1390" y="3323"/>
                    <a:pt x="1343" y="3320"/>
                    <a:pt x="1351" y="3299"/>
                  </a:cubicBezTo>
                  <a:cubicBezTo>
                    <a:pt x="1356" y="3280"/>
                    <a:pt x="1390" y="3291"/>
                    <a:pt x="1409" y="3296"/>
                  </a:cubicBezTo>
                  <a:cubicBezTo>
                    <a:pt x="1419" y="3299"/>
                    <a:pt x="1419" y="3328"/>
                    <a:pt x="1430" y="3323"/>
                  </a:cubicBezTo>
                  <a:cubicBezTo>
                    <a:pt x="1456" y="3304"/>
                    <a:pt x="1417" y="3214"/>
                    <a:pt x="1449" y="3233"/>
                  </a:cubicBezTo>
                  <a:cubicBezTo>
                    <a:pt x="1475" y="3251"/>
                    <a:pt x="1404" y="3317"/>
                    <a:pt x="1486" y="3291"/>
                  </a:cubicBezTo>
                  <a:cubicBezTo>
                    <a:pt x="1613" y="3249"/>
                    <a:pt x="1504" y="3275"/>
                    <a:pt x="1531" y="3235"/>
                  </a:cubicBezTo>
                  <a:cubicBezTo>
                    <a:pt x="1533" y="3233"/>
                    <a:pt x="1536" y="3241"/>
                    <a:pt x="1541" y="3241"/>
                  </a:cubicBezTo>
                  <a:cubicBezTo>
                    <a:pt x="1546" y="3241"/>
                    <a:pt x="1554" y="3241"/>
                    <a:pt x="1557" y="3235"/>
                  </a:cubicBezTo>
                  <a:cubicBezTo>
                    <a:pt x="1560" y="3230"/>
                    <a:pt x="1549" y="3212"/>
                    <a:pt x="1557" y="3212"/>
                  </a:cubicBezTo>
                  <a:cubicBezTo>
                    <a:pt x="1560" y="3212"/>
                    <a:pt x="1602" y="3249"/>
                    <a:pt x="1615" y="3243"/>
                  </a:cubicBezTo>
                  <a:cubicBezTo>
                    <a:pt x="1634" y="3238"/>
                    <a:pt x="1647" y="3222"/>
                    <a:pt x="1658" y="3209"/>
                  </a:cubicBezTo>
                  <a:cubicBezTo>
                    <a:pt x="1660" y="3209"/>
                    <a:pt x="1660" y="3206"/>
                    <a:pt x="1660" y="3204"/>
                  </a:cubicBezTo>
                  <a:lnTo>
                    <a:pt x="1655" y="319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4" name="Estonia"/>
            <p:cNvSpPr>
              <a:spLocks noEditPoints="1"/>
            </p:cNvSpPr>
            <p:nvPr/>
          </p:nvSpPr>
          <p:spPr bwMode="auto">
            <a:xfrm>
              <a:off x="4825459" y="2997551"/>
              <a:ext cx="406400" cy="279400"/>
            </a:xfrm>
            <a:custGeom>
              <a:avLst/>
              <a:gdLst>
                <a:gd name="T0" fmla="*/ 622 w 1127"/>
                <a:gd name="T1" fmla="*/ 601 h 776"/>
                <a:gd name="T2" fmla="*/ 656 w 1127"/>
                <a:gd name="T3" fmla="*/ 601 h 776"/>
                <a:gd name="T4" fmla="*/ 725 w 1127"/>
                <a:gd name="T5" fmla="*/ 633 h 776"/>
                <a:gd name="T6" fmla="*/ 762 w 1127"/>
                <a:gd name="T7" fmla="*/ 641 h 776"/>
                <a:gd name="T8" fmla="*/ 812 w 1127"/>
                <a:gd name="T9" fmla="*/ 660 h 776"/>
                <a:gd name="T10" fmla="*/ 979 w 1127"/>
                <a:gd name="T11" fmla="*/ 673 h 776"/>
                <a:gd name="T12" fmla="*/ 1067 w 1127"/>
                <a:gd name="T13" fmla="*/ 628 h 776"/>
                <a:gd name="T14" fmla="*/ 1080 w 1127"/>
                <a:gd name="T15" fmla="*/ 599 h 776"/>
                <a:gd name="T16" fmla="*/ 1125 w 1127"/>
                <a:gd name="T17" fmla="*/ 551 h 776"/>
                <a:gd name="T18" fmla="*/ 1082 w 1127"/>
                <a:gd name="T19" fmla="*/ 490 h 776"/>
                <a:gd name="T20" fmla="*/ 1032 w 1127"/>
                <a:gd name="T21" fmla="*/ 395 h 776"/>
                <a:gd name="T22" fmla="*/ 1008 w 1127"/>
                <a:gd name="T23" fmla="*/ 178 h 776"/>
                <a:gd name="T24" fmla="*/ 1008 w 1127"/>
                <a:gd name="T25" fmla="*/ 72 h 776"/>
                <a:gd name="T26" fmla="*/ 990 w 1127"/>
                <a:gd name="T27" fmla="*/ 32 h 776"/>
                <a:gd name="T28" fmla="*/ 651 w 1127"/>
                <a:gd name="T29" fmla="*/ 35 h 776"/>
                <a:gd name="T30" fmla="*/ 601 w 1127"/>
                <a:gd name="T31" fmla="*/ 35 h 776"/>
                <a:gd name="T32" fmla="*/ 564 w 1127"/>
                <a:gd name="T33" fmla="*/ 109 h 776"/>
                <a:gd name="T34" fmla="*/ 452 w 1127"/>
                <a:gd name="T35" fmla="*/ 104 h 776"/>
                <a:gd name="T36" fmla="*/ 336 w 1127"/>
                <a:gd name="T37" fmla="*/ 194 h 776"/>
                <a:gd name="T38" fmla="*/ 249 w 1127"/>
                <a:gd name="T39" fmla="*/ 270 h 776"/>
                <a:gd name="T40" fmla="*/ 275 w 1127"/>
                <a:gd name="T41" fmla="*/ 427 h 776"/>
                <a:gd name="T42" fmla="*/ 357 w 1127"/>
                <a:gd name="T43" fmla="*/ 564 h 776"/>
                <a:gd name="T44" fmla="*/ 434 w 1127"/>
                <a:gd name="T45" fmla="*/ 583 h 776"/>
                <a:gd name="T46" fmla="*/ 495 w 1127"/>
                <a:gd name="T47" fmla="*/ 564 h 776"/>
                <a:gd name="T48" fmla="*/ 489 w 1127"/>
                <a:gd name="T49" fmla="*/ 699 h 776"/>
                <a:gd name="T50" fmla="*/ 206 w 1127"/>
                <a:gd name="T51" fmla="*/ 498 h 776"/>
                <a:gd name="T52" fmla="*/ 259 w 1127"/>
                <a:gd name="T53" fmla="*/ 541 h 776"/>
                <a:gd name="T54" fmla="*/ 230 w 1127"/>
                <a:gd name="T55" fmla="*/ 583 h 776"/>
                <a:gd name="T56" fmla="*/ 214 w 1127"/>
                <a:gd name="T57" fmla="*/ 604 h 776"/>
                <a:gd name="T58" fmla="*/ 156 w 1127"/>
                <a:gd name="T59" fmla="*/ 644 h 776"/>
                <a:gd name="T60" fmla="*/ 106 w 1127"/>
                <a:gd name="T61" fmla="*/ 670 h 776"/>
                <a:gd name="T62" fmla="*/ 71 w 1127"/>
                <a:gd name="T63" fmla="*/ 766 h 776"/>
                <a:gd name="T64" fmla="*/ 71 w 1127"/>
                <a:gd name="T65" fmla="*/ 676 h 776"/>
                <a:gd name="T66" fmla="*/ 45 w 1127"/>
                <a:gd name="T67" fmla="*/ 617 h 776"/>
                <a:gd name="T68" fmla="*/ 58 w 1127"/>
                <a:gd name="T69" fmla="*/ 591 h 776"/>
                <a:gd name="T70" fmla="*/ 87 w 1127"/>
                <a:gd name="T71" fmla="*/ 556 h 776"/>
                <a:gd name="T72" fmla="*/ 111 w 1127"/>
                <a:gd name="T73" fmla="*/ 345 h 776"/>
                <a:gd name="T74" fmla="*/ 132 w 1127"/>
                <a:gd name="T75" fmla="*/ 371 h 776"/>
                <a:gd name="T76" fmla="*/ 172 w 1127"/>
                <a:gd name="T77" fmla="*/ 421 h 776"/>
                <a:gd name="T78" fmla="*/ 95 w 1127"/>
                <a:gd name="T79" fmla="*/ 437 h 776"/>
                <a:gd name="T80" fmla="*/ 77 w 1127"/>
                <a:gd name="T81" fmla="*/ 39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7" h="776">
                  <a:moveTo>
                    <a:pt x="495" y="702"/>
                  </a:moveTo>
                  <a:cubicBezTo>
                    <a:pt x="516" y="697"/>
                    <a:pt x="598" y="620"/>
                    <a:pt x="622" y="601"/>
                  </a:cubicBezTo>
                  <a:cubicBezTo>
                    <a:pt x="638" y="591"/>
                    <a:pt x="667" y="641"/>
                    <a:pt x="659" y="607"/>
                  </a:cubicBezTo>
                  <a:cubicBezTo>
                    <a:pt x="659" y="604"/>
                    <a:pt x="656" y="604"/>
                    <a:pt x="656" y="601"/>
                  </a:cubicBezTo>
                  <a:cubicBezTo>
                    <a:pt x="656" y="596"/>
                    <a:pt x="651" y="588"/>
                    <a:pt x="656" y="588"/>
                  </a:cubicBezTo>
                  <a:cubicBezTo>
                    <a:pt x="680" y="588"/>
                    <a:pt x="709" y="628"/>
                    <a:pt x="725" y="633"/>
                  </a:cubicBezTo>
                  <a:cubicBezTo>
                    <a:pt x="733" y="636"/>
                    <a:pt x="741" y="620"/>
                    <a:pt x="749" y="620"/>
                  </a:cubicBezTo>
                  <a:cubicBezTo>
                    <a:pt x="757" y="623"/>
                    <a:pt x="754" y="638"/>
                    <a:pt x="762" y="641"/>
                  </a:cubicBezTo>
                  <a:cubicBezTo>
                    <a:pt x="778" y="646"/>
                    <a:pt x="794" y="631"/>
                    <a:pt x="810" y="636"/>
                  </a:cubicBezTo>
                  <a:cubicBezTo>
                    <a:pt x="818" y="638"/>
                    <a:pt x="807" y="654"/>
                    <a:pt x="812" y="660"/>
                  </a:cubicBezTo>
                  <a:cubicBezTo>
                    <a:pt x="823" y="676"/>
                    <a:pt x="908" y="731"/>
                    <a:pt x="926" y="728"/>
                  </a:cubicBezTo>
                  <a:cubicBezTo>
                    <a:pt x="929" y="728"/>
                    <a:pt x="979" y="673"/>
                    <a:pt x="979" y="673"/>
                  </a:cubicBezTo>
                  <a:cubicBezTo>
                    <a:pt x="990" y="670"/>
                    <a:pt x="1069" y="699"/>
                    <a:pt x="1072" y="686"/>
                  </a:cubicBezTo>
                  <a:cubicBezTo>
                    <a:pt x="1077" y="673"/>
                    <a:pt x="1059" y="636"/>
                    <a:pt x="1067" y="628"/>
                  </a:cubicBezTo>
                  <a:cubicBezTo>
                    <a:pt x="1072" y="623"/>
                    <a:pt x="1085" y="623"/>
                    <a:pt x="1088" y="615"/>
                  </a:cubicBezTo>
                  <a:cubicBezTo>
                    <a:pt x="1090" y="609"/>
                    <a:pt x="1080" y="607"/>
                    <a:pt x="1080" y="599"/>
                  </a:cubicBezTo>
                  <a:cubicBezTo>
                    <a:pt x="1077" y="593"/>
                    <a:pt x="1077" y="586"/>
                    <a:pt x="1080" y="580"/>
                  </a:cubicBezTo>
                  <a:cubicBezTo>
                    <a:pt x="1112" y="554"/>
                    <a:pt x="1114" y="583"/>
                    <a:pt x="1125" y="551"/>
                  </a:cubicBezTo>
                  <a:cubicBezTo>
                    <a:pt x="1127" y="543"/>
                    <a:pt x="1104" y="548"/>
                    <a:pt x="1096" y="541"/>
                  </a:cubicBezTo>
                  <a:cubicBezTo>
                    <a:pt x="1077" y="522"/>
                    <a:pt x="1088" y="509"/>
                    <a:pt x="1082" y="490"/>
                  </a:cubicBezTo>
                  <a:cubicBezTo>
                    <a:pt x="1080" y="482"/>
                    <a:pt x="1037" y="458"/>
                    <a:pt x="1030" y="450"/>
                  </a:cubicBezTo>
                  <a:cubicBezTo>
                    <a:pt x="1008" y="413"/>
                    <a:pt x="1032" y="429"/>
                    <a:pt x="1032" y="395"/>
                  </a:cubicBezTo>
                  <a:cubicBezTo>
                    <a:pt x="1032" y="347"/>
                    <a:pt x="979" y="297"/>
                    <a:pt x="971" y="249"/>
                  </a:cubicBezTo>
                  <a:cubicBezTo>
                    <a:pt x="969" y="220"/>
                    <a:pt x="1000" y="199"/>
                    <a:pt x="1008" y="178"/>
                  </a:cubicBezTo>
                  <a:lnTo>
                    <a:pt x="1011" y="112"/>
                  </a:lnTo>
                  <a:cubicBezTo>
                    <a:pt x="1011" y="98"/>
                    <a:pt x="1000" y="83"/>
                    <a:pt x="1008" y="72"/>
                  </a:cubicBezTo>
                  <a:cubicBezTo>
                    <a:pt x="1035" y="16"/>
                    <a:pt x="1080" y="40"/>
                    <a:pt x="1016" y="0"/>
                  </a:cubicBezTo>
                  <a:cubicBezTo>
                    <a:pt x="1014" y="11"/>
                    <a:pt x="1008" y="22"/>
                    <a:pt x="990" y="32"/>
                  </a:cubicBezTo>
                  <a:cubicBezTo>
                    <a:pt x="966" y="48"/>
                    <a:pt x="717" y="51"/>
                    <a:pt x="675" y="45"/>
                  </a:cubicBezTo>
                  <a:cubicBezTo>
                    <a:pt x="667" y="45"/>
                    <a:pt x="662" y="32"/>
                    <a:pt x="651" y="35"/>
                  </a:cubicBezTo>
                  <a:cubicBezTo>
                    <a:pt x="601" y="45"/>
                    <a:pt x="715" y="75"/>
                    <a:pt x="630" y="64"/>
                  </a:cubicBezTo>
                  <a:cubicBezTo>
                    <a:pt x="617" y="61"/>
                    <a:pt x="614" y="32"/>
                    <a:pt x="601" y="35"/>
                  </a:cubicBezTo>
                  <a:cubicBezTo>
                    <a:pt x="590" y="38"/>
                    <a:pt x="609" y="59"/>
                    <a:pt x="603" y="69"/>
                  </a:cubicBezTo>
                  <a:cubicBezTo>
                    <a:pt x="595" y="85"/>
                    <a:pt x="580" y="101"/>
                    <a:pt x="564" y="109"/>
                  </a:cubicBezTo>
                  <a:cubicBezTo>
                    <a:pt x="537" y="122"/>
                    <a:pt x="508" y="128"/>
                    <a:pt x="479" y="122"/>
                  </a:cubicBezTo>
                  <a:cubicBezTo>
                    <a:pt x="468" y="120"/>
                    <a:pt x="460" y="98"/>
                    <a:pt x="452" y="104"/>
                  </a:cubicBezTo>
                  <a:cubicBezTo>
                    <a:pt x="439" y="112"/>
                    <a:pt x="471" y="141"/>
                    <a:pt x="458" y="143"/>
                  </a:cubicBezTo>
                  <a:cubicBezTo>
                    <a:pt x="431" y="151"/>
                    <a:pt x="352" y="154"/>
                    <a:pt x="336" y="194"/>
                  </a:cubicBezTo>
                  <a:cubicBezTo>
                    <a:pt x="331" y="207"/>
                    <a:pt x="360" y="220"/>
                    <a:pt x="352" y="231"/>
                  </a:cubicBezTo>
                  <a:cubicBezTo>
                    <a:pt x="339" y="252"/>
                    <a:pt x="259" y="247"/>
                    <a:pt x="249" y="270"/>
                  </a:cubicBezTo>
                  <a:cubicBezTo>
                    <a:pt x="212" y="371"/>
                    <a:pt x="280" y="308"/>
                    <a:pt x="296" y="350"/>
                  </a:cubicBezTo>
                  <a:cubicBezTo>
                    <a:pt x="304" y="374"/>
                    <a:pt x="264" y="403"/>
                    <a:pt x="275" y="427"/>
                  </a:cubicBezTo>
                  <a:cubicBezTo>
                    <a:pt x="286" y="456"/>
                    <a:pt x="328" y="485"/>
                    <a:pt x="333" y="495"/>
                  </a:cubicBezTo>
                  <a:cubicBezTo>
                    <a:pt x="349" y="519"/>
                    <a:pt x="323" y="546"/>
                    <a:pt x="357" y="564"/>
                  </a:cubicBezTo>
                  <a:cubicBezTo>
                    <a:pt x="370" y="570"/>
                    <a:pt x="386" y="556"/>
                    <a:pt x="399" y="562"/>
                  </a:cubicBezTo>
                  <a:cubicBezTo>
                    <a:pt x="413" y="564"/>
                    <a:pt x="421" y="591"/>
                    <a:pt x="434" y="583"/>
                  </a:cubicBezTo>
                  <a:cubicBezTo>
                    <a:pt x="452" y="572"/>
                    <a:pt x="452" y="472"/>
                    <a:pt x="508" y="538"/>
                  </a:cubicBezTo>
                  <a:cubicBezTo>
                    <a:pt x="513" y="546"/>
                    <a:pt x="495" y="554"/>
                    <a:pt x="495" y="564"/>
                  </a:cubicBezTo>
                  <a:cubicBezTo>
                    <a:pt x="495" y="586"/>
                    <a:pt x="505" y="607"/>
                    <a:pt x="505" y="628"/>
                  </a:cubicBezTo>
                  <a:cubicBezTo>
                    <a:pt x="505" y="681"/>
                    <a:pt x="484" y="652"/>
                    <a:pt x="489" y="699"/>
                  </a:cubicBezTo>
                  <a:lnTo>
                    <a:pt x="495" y="702"/>
                  </a:lnTo>
                  <a:close/>
                  <a:moveTo>
                    <a:pt x="206" y="498"/>
                  </a:moveTo>
                  <a:cubicBezTo>
                    <a:pt x="241" y="522"/>
                    <a:pt x="238" y="525"/>
                    <a:pt x="280" y="543"/>
                  </a:cubicBezTo>
                  <a:cubicBezTo>
                    <a:pt x="299" y="554"/>
                    <a:pt x="249" y="519"/>
                    <a:pt x="259" y="541"/>
                  </a:cubicBezTo>
                  <a:cubicBezTo>
                    <a:pt x="270" y="564"/>
                    <a:pt x="262" y="530"/>
                    <a:pt x="243" y="533"/>
                  </a:cubicBezTo>
                  <a:cubicBezTo>
                    <a:pt x="227" y="535"/>
                    <a:pt x="243" y="570"/>
                    <a:pt x="230" y="583"/>
                  </a:cubicBezTo>
                  <a:cubicBezTo>
                    <a:pt x="227" y="586"/>
                    <a:pt x="217" y="570"/>
                    <a:pt x="214" y="575"/>
                  </a:cubicBezTo>
                  <a:cubicBezTo>
                    <a:pt x="209" y="580"/>
                    <a:pt x="217" y="593"/>
                    <a:pt x="214" y="604"/>
                  </a:cubicBezTo>
                  <a:cubicBezTo>
                    <a:pt x="201" y="638"/>
                    <a:pt x="174" y="628"/>
                    <a:pt x="167" y="631"/>
                  </a:cubicBezTo>
                  <a:cubicBezTo>
                    <a:pt x="161" y="631"/>
                    <a:pt x="161" y="641"/>
                    <a:pt x="156" y="644"/>
                  </a:cubicBezTo>
                  <a:cubicBezTo>
                    <a:pt x="140" y="652"/>
                    <a:pt x="122" y="657"/>
                    <a:pt x="108" y="665"/>
                  </a:cubicBezTo>
                  <a:cubicBezTo>
                    <a:pt x="106" y="665"/>
                    <a:pt x="106" y="668"/>
                    <a:pt x="106" y="670"/>
                  </a:cubicBezTo>
                  <a:cubicBezTo>
                    <a:pt x="106" y="691"/>
                    <a:pt x="111" y="715"/>
                    <a:pt x="106" y="736"/>
                  </a:cubicBezTo>
                  <a:cubicBezTo>
                    <a:pt x="100" y="750"/>
                    <a:pt x="82" y="776"/>
                    <a:pt x="71" y="766"/>
                  </a:cubicBezTo>
                  <a:cubicBezTo>
                    <a:pt x="39" y="728"/>
                    <a:pt x="100" y="707"/>
                    <a:pt x="95" y="678"/>
                  </a:cubicBezTo>
                  <a:cubicBezTo>
                    <a:pt x="92" y="670"/>
                    <a:pt x="79" y="681"/>
                    <a:pt x="71" y="676"/>
                  </a:cubicBezTo>
                  <a:cubicBezTo>
                    <a:pt x="55" y="668"/>
                    <a:pt x="32" y="662"/>
                    <a:pt x="24" y="644"/>
                  </a:cubicBezTo>
                  <a:cubicBezTo>
                    <a:pt x="18" y="633"/>
                    <a:pt x="47" y="628"/>
                    <a:pt x="45" y="617"/>
                  </a:cubicBezTo>
                  <a:cubicBezTo>
                    <a:pt x="42" y="596"/>
                    <a:pt x="0" y="588"/>
                    <a:pt x="8" y="570"/>
                  </a:cubicBezTo>
                  <a:cubicBezTo>
                    <a:pt x="13" y="554"/>
                    <a:pt x="39" y="591"/>
                    <a:pt x="58" y="591"/>
                  </a:cubicBezTo>
                  <a:cubicBezTo>
                    <a:pt x="74" y="591"/>
                    <a:pt x="50" y="548"/>
                    <a:pt x="66" y="541"/>
                  </a:cubicBezTo>
                  <a:cubicBezTo>
                    <a:pt x="74" y="538"/>
                    <a:pt x="84" y="564"/>
                    <a:pt x="87" y="556"/>
                  </a:cubicBezTo>
                  <a:cubicBezTo>
                    <a:pt x="106" y="493"/>
                    <a:pt x="145" y="517"/>
                    <a:pt x="206" y="498"/>
                  </a:cubicBezTo>
                  <a:close/>
                  <a:moveTo>
                    <a:pt x="111" y="345"/>
                  </a:moveTo>
                  <a:cubicBezTo>
                    <a:pt x="116" y="345"/>
                    <a:pt x="124" y="342"/>
                    <a:pt x="127" y="347"/>
                  </a:cubicBezTo>
                  <a:cubicBezTo>
                    <a:pt x="132" y="353"/>
                    <a:pt x="124" y="366"/>
                    <a:pt x="132" y="371"/>
                  </a:cubicBezTo>
                  <a:cubicBezTo>
                    <a:pt x="143" y="376"/>
                    <a:pt x="161" y="363"/>
                    <a:pt x="172" y="368"/>
                  </a:cubicBezTo>
                  <a:cubicBezTo>
                    <a:pt x="262" y="421"/>
                    <a:pt x="177" y="411"/>
                    <a:pt x="172" y="421"/>
                  </a:cubicBezTo>
                  <a:cubicBezTo>
                    <a:pt x="151" y="472"/>
                    <a:pt x="225" y="429"/>
                    <a:pt x="127" y="485"/>
                  </a:cubicBezTo>
                  <a:cubicBezTo>
                    <a:pt x="98" y="501"/>
                    <a:pt x="95" y="437"/>
                    <a:pt x="95" y="437"/>
                  </a:cubicBezTo>
                  <a:cubicBezTo>
                    <a:pt x="84" y="408"/>
                    <a:pt x="37" y="419"/>
                    <a:pt x="18" y="413"/>
                  </a:cubicBezTo>
                  <a:cubicBezTo>
                    <a:pt x="0" y="411"/>
                    <a:pt x="58" y="403"/>
                    <a:pt x="77" y="398"/>
                  </a:cubicBezTo>
                  <a:cubicBezTo>
                    <a:pt x="100" y="392"/>
                    <a:pt x="106" y="360"/>
                    <a:pt x="111" y="345"/>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5" name="Denmark"/>
            <p:cNvSpPr>
              <a:spLocks noEditPoints="1"/>
            </p:cNvSpPr>
            <p:nvPr/>
          </p:nvSpPr>
          <p:spPr bwMode="auto">
            <a:xfrm>
              <a:off x="3055396" y="2662588"/>
              <a:ext cx="1193800" cy="1090613"/>
            </a:xfrm>
            <a:custGeom>
              <a:avLst/>
              <a:gdLst>
                <a:gd name="T0" fmla="*/ 2507 w 3314"/>
                <a:gd name="T1" fmla="*/ 2930 h 3023"/>
                <a:gd name="T2" fmla="*/ 2515 w 3314"/>
                <a:gd name="T3" fmla="*/ 2795 h 3023"/>
                <a:gd name="T4" fmla="*/ 2422 w 3314"/>
                <a:gd name="T5" fmla="*/ 2605 h 3023"/>
                <a:gd name="T6" fmla="*/ 2438 w 3314"/>
                <a:gd name="T7" fmla="*/ 2517 h 3023"/>
                <a:gd name="T8" fmla="*/ 2419 w 3314"/>
                <a:gd name="T9" fmla="*/ 2470 h 3023"/>
                <a:gd name="T10" fmla="*/ 2443 w 3314"/>
                <a:gd name="T11" fmla="*/ 2308 h 3023"/>
                <a:gd name="T12" fmla="*/ 2602 w 3314"/>
                <a:gd name="T13" fmla="*/ 2356 h 3023"/>
                <a:gd name="T14" fmla="*/ 2647 w 3314"/>
                <a:gd name="T15" fmla="*/ 2311 h 3023"/>
                <a:gd name="T16" fmla="*/ 2652 w 3314"/>
                <a:gd name="T17" fmla="*/ 2208 h 3023"/>
                <a:gd name="T18" fmla="*/ 2724 w 3314"/>
                <a:gd name="T19" fmla="*/ 2189 h 3023"/>
                <a:gd name="T20" fmla="*/ 2830 w 3314"/>
                <a:gd name="T21" fmla="*/ 2266 h 3023"/>
                <a:gd name="T22" fmla="*/ 2848 w 3314"/>
                <a:gd name="T23" fmla="*/ 2335 h 3023"/>
                <a:gd name="T24" fmla="*/ 2965 w 3314"/>
                <a:gd name="T25" fmla="*/ 2398 h 3023"/>
                <a:gd name="T26" fmla="*/ 2816 w 3314"/>
                <a:gd name="T27" fmla="*/ 2607 h 3023"/>
                <a:gd name="T28" fmla="*/ 2753 w 3314"/>
                <a:gd name="T29" fmla="*/ 2684 h 3023"/>
                <a:gd name="T30" fmla="*/ 2779 w 3314"/>
                <a:gd name="T31" fmla="*/ 2711 h 3023"/>
                <a:gd name="T32" fmla="*/ 2922 w 3314"/>
                <a:gd name="T33" fmla="*/ 2682 h 3023"/>
                <a:gd name="T34" fmla="*/ 2838 w 3314"/>
                <a:gd name="T35" fmla="*/ 2848 h 3023"/>
                <a:gd name="T36" fmla="*/ 2798 w 3314"/>
                <a:gd name="T37" fmla="*/ 2843 h 3023"/>
                <a:gd name="T38" fmla="*/ 2734 w 3314"/>
                <a:gd name="T39" fmla="*/ 2708 h 3023"/>
                <a:gd name="T40" fmla="*/ 2700 w 3314"/>
                <a:gd name="T41" fmla="*/ 2753 h 3023"/>
                <a:gd name="T42" fmla="*/ 2668 w 3314"/>
                <a:gd name="T43" fmla="*/ 2885 h 3023"/>
                <a:gd name="T44" fmla="*/ 2705 w 3314"/>
                <a:gd name="T45" fmla="*/ 2920 h 3023"/>
                <a:gd name="T46" fmla="*/ 29 w 3314"/>
                <a:gd name="T47" fmla="*/ 341 h 3023"/>
                <a:gd name="T48" fmla="*/ 98 w 3314"/>
                <a:gd name="T49" fmla="*/ 40 h 3023"/>
                <a:gd name="T50" fmla="*/ 87 w 3314"/>
                <a:gd name="T51" fmla="*/ 116 h 3023"/>
                <a:gd name="T52" fmla="*/ 3169 w 3314"/>
                <a:gd name="T53" fmla="*/ 2520 h 3023"/>
                <a:gd name="T54" fmla="*/ 3288 w 3314"/>
                <a:gd name="T55" fmla="*/ 2533 h 3023"/>
                <a:gd name="T56" fmla="*/ 3229 w 3314"/>
                <a:gd name="T57" fmla="*/ 2697 h 3023"/>
                <a:gd name="T58" fmla="*/ 3195 w 3314"/>
                <a:gd name="T59" fmla="*/ 2819 h 3023"/>
                <a:gd name="T60" fmla="*/ 3158 w 3314"/>
                <a:gd name="T61" fmla="*/ 2867 h 3023"/>
                <a:gd name="T62" fmla="*/ 3081 w 3314"/>
                <a:gd name="T63" fmla="*/ 2806 h 3023"/>
                <a:gd name="T64" fmla="*/ 3010 w 3314"/>
                <a:gd name="T65" fmla="*/ 2761 h 3023"/>
                <a:gd name="T66" fmla="*/ 2965 w 3314"/>
                <a:gd name="T67" fmla="*/ 2629 h 3023"/>
                <a:gd name="T68" fmla="*/ 3068 w 3314"/>
                <a:gd name="T69" fmla="*/ 2544 h 3023"/>
                <a:gd name="T70" fmla="*/ 3171 w 3314"/>
                <a:gd name="T71" fmla="*/ 2652 h 3023"/>
                <a:gd name="T72" fmla="*/ 3169 w 3314"/>
                <a:gd name="T73" fmla="*/ 2520 h 3023"/>
                <a:gd name="T74" fmla="*/ 3208 w 3314"/>
                <a:gd name="T75" fmla="*/ 2949 h 3023"/>
                <a:gd name="T76" fmla="*/ 3171 w 3314"/>
                <a:gd name="T77" fmla="*/ 2997 h 3023"/>
                <a:gd name="T78" fmla="*/ 3169 w 3314"/>
                <a:gd name="T79" fmla="*/ 2997 h 3023"/>
                <a:gd name="T80" fmla="*/ 3036 w 3314"/>
                <a:gd name="T81" fmla="*/ 2981 h 3023"/>
                <a:gd name="T82" fmla="*/ 3166 w 3314"/>
                <a:gd name="T83" fmla="*/ 2965 h 3023"/>
                <a:gd name="T84" fmla="*/ 3161 w 3314"/>
                <a:gd name="T85" fmla="*/ 2896 h 3023"/>
                <a:gd name="T86" fmla="*/ 2422 w 3314"/>
                <a:gd name="T87" fmla="*/ 2557 h 3023"/>
                <a:gd name="T88" fmla="*/ 2885 w 3314"/>
                <a:gd name="T89" fmla="*/ 2052 h 3023"/>
                <a:gd name="T90" fmla="*/ 2689 w 3314"/>
                <a:gd name="T91" fmla="*/ 2184 h 3023"/>
                <a:gd name="T92" fmla="*/ 2554 w 3314"/>
                <a:gd name="T93" fmla="*/ 2200 h 3023"/>
                <a:gd name="T94" fmla="*/ 2504 w 3314"/>
                <a:gd name="T95" fmla="*/ 2351 h 3023"/>
                <a:gd name="T96" fmla="*/ 2771 w 3314"/>
                <a:gd name="T97" fmla="*/ 2004 h 3023"/>
                <a:gd name="T98" fmla="*/ 2859 w 3314"/>
                <a:gd name="T99" fmla="*/ 1999 h 3023"/>
                <a:gd name="T100" fmla="*/ 3105 w 3314"/>
                <a:gd name="T101" fmla="*/ 2954 h 3023"/>
                <a:gd name="T102" fmla="*/ 3129 w 3314"/>
                <a:gd name="T103" fmla="*/ 295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4" h="3023">
                  <a:moveTo>
                    <a:pt x="2668" y="2960"/>
                  </a:moveTo>
                  <a:cubicBezTo>
                    <a:pt x="2634" y="2954"/>
                    <a:pt x="2599" y="2936"/>
                    <a:pt x="2565" y="2930"/>
                  </a:cubicBezTo>
                  <a:cubicBezTo>
                    <a:pt x="2557" y="2930"/>
                    <a:pt x="2525" y="2933"/>
                    <a:pt x="2507" y="2930"/>
                  </a:cubicBezTo>
                  <a:cubicBezTo>
                    <a:pt x="2507" y="2917"/>
                    <a:pt x="2507" y="2904"/>
                    <a:pt x="2509" y="2888"/>
                  </a:cubicBezTo>
                  <a:cubicBezTo>
                    <a:pt x="2509" y="2875"/>
                    <a:pt x="2531" y="2859"/>
                    <a:pt x="2520" y="2848"/>
                  </a:cubicBezTo>
                  <a:cubicBezTo>
                    <a:pt x="2531" y="2835"/>
                    <a:pt x="2515" y="2814"/>
                    <a:pt x="2515" y="2795"/>
                  </a:cubicBezTo>
                  <a:cubicBezTo>
                    <a:pt x="2512" y="2780"/>
                    <a:pt x="2520" y="2756"/>
                    <a:pt x="2509" y="2745"/>
                  </a:cubicBezTo>
                  <a:cubicBezTo>
                    <a:pt x="2486" y="2721"/>
                    <a:pt x="2417" y="2748"/>
                    <a:pt x="2404" y="2700"/>
                  </a:cubicBezTo>
                  <a:cubicBezTo>
                    <a:pt x="2396" y="2671"/>
                    <a:pt x="2422" y="2639"/>
                    <a:pt x="2422" y="2605"/>
                  </a:cubicBezTo>
                  <a:lnTo>
                    <a:pt x="2427" y="2610"/>
                  </a:lnTo>
                  <a:cubicBezTo>
                    <a:pt x="2509" y="2650"/>
                    <a:pt x="2456" y="2544"/>
                    <a:pt x="2451" y="2533"/>
                  </a:cubicBezTo>
                  <a:cubicBezTo>
                    <a:pt x="2449" y="2528"/>
                    <a:pt x="2446" y="2512"/>
                    <a:pt x="2438" y="2517"/>
                  </a:cubicBezTo>
                  <a:cubicBezTo>
                    <a:pt x="2425" y="2523"/>
                    <a:pt x="2427" y="2547"/>
                    <a:pt x="2414" y="2549"/>
                  </a:cubicBezTo>
                  <a:cubicBezTo>
                    <a:pt x="2406" y="2552"/>
                    <a:pt x="2411" y="2531"/>
                    <a:pt x="2411" y="2523"/>
                  </a:cubicBezTo>
                  <a:cubicBezTo>
                    <a:pt x="2414" y="2504"/>
                    <a:pt x="2419" y="2486"/>
                    <a:pt x="2419" y="2470"/>
                  </a:cubicBezTo>
                  <a:cubicBezTo>
                    <a:pt x="2422" y="2454"/>
                    <a:pt x="2406" y="2433"/>
                    <a:pt x="2419" y="2422"/>
                  </a:cubicBezTo>
                  <a:cubicBezTo>
                    <a:pt x="2422" y="2420"/>
                    <a:pt x="2427" y="2417"/>
                    <a:pt x="2430" y="2417"/>
                  </a:cubicBezTo>
                  <a:cubicBezTo>
                    <a:pt x="2427" y="2412"/>
                    <a:pt x="2417" y="2298"/>
                    <a:pt x="2443" y="2308"/>
                  </a:cubicBezTo>
                  <a:cubicBezTo>
                    <a:pt x="2459" y="2314"/>
                    <a:pt x="2449" y="2340"/>
                    <a:pt x="2456" y="2353"/>
                  </a:cubicBezTo>
                  <a:cubicBezTo>
                    <a:pt x="2480" y="2409"/>
                    <a:pt x="2594" y="2271"/>
                    <a:pt x="2599" y="2271"/>
                  </a:cubicBezTo>
                  <a:cubicBezTo>
                    <a:pt x="2655" y="2255"/>
                    <a:pt x="2591" y="2343"/>
                    <a:pt x="2602" y="2356"/>
                  </a:cubicBezTo>
                  <a:cubicBezTo>
                    <a:pt x="2613" y="2369"/>
                    <a:pt x="2634" y="2359"/>
                    <a:pt x="2652" y="2353"/>
                  </a:cubicBezTo>
                  <a:cubicBezTo>
                    <a:pt x="2647" y="2353"/>
                    <a:pt x="2644" y="2353"/>
                    <a:pt x="2644" y="2351"/>
                  </a:cubicBezTo>
                  <a:cubicBezTo>
                    <a:pt x="2639" y="2337"/>
                    <a:pt x="2655" y="2322"/>
                    <a:pt x="2647" y="2311"/>
                  </a:cubicBezTo>
                  <a:cubicBezTo>
                    <a:pt x="2642" y="2303"/>
                    <a:pt x="2626" y="2324"/>
                    <a:pt x="2623" y="2316"/>
                  </a:cubicBezTo>
                  <a:cubicBezTo>
                    <a:pt x="2618" y="2306"/>
                    <a:pt x="2639" y="2298"/>
                    <a:pt x="2639" y="2287"/>
                  </a:cubicBezTo>
                  <a:cubicBezTo>
                    <a:pt x="2642" y="2226"/>
                    <a:pt x="2602" y="2245"/>
                    <a:pt x="2652" y="2208"/>
                  </a:cubicBezTo>
                  <a:cubicBezTo>
                    <a:pt x="2663" y="2197"/>
                    <a:pt x="2695" y="2200"/>
                    <a:pt x="2703" y="2208"/>
                  </a:cubicBezTo>
                  <a:cubicBezTo>
                    <a:pt x="2708" y="2213"/>
                    <a:pt x="2695" y="2237"/>
                    <a:pt x="2700" y="2232"/>
                  </a:cubicBezTo>
                  <a:cubicBezTo>
                    <a:pt x="2711" y="2221"/>
                    <a:pt x="2711" y="2197"/>
                    <a:pt x="2724" y="2189"/>
                  </a:cubicBezTo>
                  <a:cubicBezTo>
                    <a:pt x="2734" y="2184"/>
                    <a:pt x="2748" y="2189"/>
                    <a:pt x="2758" y="2189"/>
                  </a:cubicBezTo>
                  <a:cubicBezTo>
                    <a:pt x="2771" y="2197"/>
                    <a:pt x="2835" y="2213"/>
                    <a:pt x="2835" y="2213"/>
                  </a:cubicBezTo>
                  <a:cubicBezTo>
                    <a:pt x="2840" y="2229"/>
                    <a:pt x="2827" y="2247"/>
                    <a:pt x="2830" y="2266"/>
                  </a:cubicBezTo>
                  <a:cubicBezTo>
                    <a:pt x="2830" y="2279"/>
                    <a:pt x="2851" y="2292"/>
                    <a:pt x="2846" y="2306"/>
                  </a:cubicBezTo>
                  <a:cubicBezTo>
                    <a:pt x="2840" y="2316"/>
                    <a:pt x="2822" y="2303"/>
                    <a:pt x="2811" y="2306"/>
                  </a:cubicBezTo>
                  <a:cubicBezTo>
                    <a:pt x="2795" y="2308"/>
                    <a:pt x="2851" y="2319"/>
                    <a:pt x="2848" y="2335"/>
                  </a:cubicBezTo>
                  <a:cubicBezTo>
                    <a:pt x="2848" y="2340"/>
                    <a:pt x="2846" y="2343"/>
                    <a:pt x="2846" y="2345"/>
                  </a:cubicBezTo>
                  <a:cubicBezTo>
                    <a:pt x="2856" y="2348"/>
                    <a:pt x="2859" y="2372"/>
                    <a:pt x="2872" y="2375"/>
                  </a:cubicBezTo>
                  <a:cubicBezTo>
                    <a:pt x="2904" y="2382"/>
                    <a:pt x="2951" y="2337"/>
                    <a:pt x="2965" y="2398"/>
                  </a:cubicBezTo>
                  <a:cubicBezTo>
                    <a:pt x="2970" y="2420"/>
                    <a:pt x="2906" y="2525"/>
                    <a:pt x="2885" y="2515"/>
                  </a:cubicBezTo>
                  <a:cubicBezTo>
                    <a:pt x="2867" y="2504"/>
                    <a:pt x="2867" y="2470"/>
                    <a:pt x="2846" y="2462"/>
                  </a:cubicBezTo>
                  <a:cubicBezTo>
                    <a:pt x="2822" y="2454"/>
                    <a:pt x="2824" y="2592"/>
                    <a:pt x="2816" y="2607"/>
                  </a:cubicBezTo>
                  <a:cubicBezTo>
                    <a:pt x="2803" y="2642"/>
                    <a:pt x="2782" y="2666"/>
                    <a:pt x="2745" y="2666"/>
                  </a:cubicBezTo>
                  <a:cubicBezTo>
                    <a:pt x="2726" y="2666"/>
                    <a:pt x="2687" y="2637"/>
                    <a:pt x="2692" y="2655"/>
                  </a:cubicBezTo>
                  <a:cubicBezTo>
                    <a:pt x="2700" y="2674"/>
                    <a:pt x="2742" y="2663"/>
                    <a:pt x="2753" y="2684"/>
                  </a:cubicBezTo>
                  <a:lnTo>
                    <a:pt x="2753" y="2692"/>
                  </a:lnTo>
                  <a:lnTo>
                    <a:pt x="2758" y="2692"/>
                  </a:lnTo>
                  <a:cubicBezTo>
                    <a:pt x="2769" y="2692"/>
                    <a:pt x="2771" y="2711"/>
                    <a:pt x="2779" y="2711"/>
                  </a:cubicBezTo>
                  <a:cubicBezTo>
                    <a:pt x="2809" y="2703"/>
                    <a:pt x="2830" y="2658"/>
                    <a:pt x="2859" y="2668"/>
                  </a:cubicBezTo>
                  <a:cubicBezTo>
                    <a:pt x="2875" y="2676"/>
                    <a:pt x="2883" y="2700"/>
                    <a:pt x="2901" y="2703"/>
                  </a:cubicBezTo>
                  <a:cubicBezTo>
                    <a:pt x="2912" y="2705"/>
                    <a:pt x="2914" y="2687"/>
                    <a:pt x="2922" y="2682"/>
                  </a:cubicBezTo>
                  <a:cubicBezTo>
                    <a:pt x="2970" y="2780"/>
                    <a:pt x="2912" y="2695"/>
                    <a:pt x="2930" y="2732"/>
                  </a:cubicBezTo>
                  <a:cubicBezTo>
                    <a:pt x="2946" y="2761"/>
                    <a:pt x="2996" y="2883"/>
                    <a:pt x="2899" y="2872"/>
                  </a:cubicBezTo>
                  <a:cubicBezTo>
                    <a:pt x="2877" y="2870"/>
                    <a:pt x="2859" y="2854"/>
                    <a:pt x="2838" y="2848"/>
                  </a:cubicBezTo>
                  <a:cubicBezTo>
                    <a:pt x="2830" y="2848"/>
                    <a:pt x="2816" y="2862"/>
                    <a:pt x="2809" y="2854"/>
                  </a:cubicBezTo>
                  <a:cubicBezTo>
                    <a:pt x="2787" y="2838"/>
                    <a:pt x="2861" y="2843"/>
                    <a:pt x="2819" y="2819"/>
                  </a:cubicBezTo>
                  <a:cubicBezTo>
                    <a:pt x="2753" y="2785"/>
                    <a:pt x="2819" y="2843"/>
                    <a:pt x="2798" y="2843"/>
                  </a:cubicBezTo>
                  <a:cubicBezTo>
                    <a:pt x="2790" y="2843"/>
                    <a:pt x="2771" y="2764"/>
                    <a:pt x="2771" y="2761"/>
                  </a:cubicBezTo>
                  <a:cubicBezTo>
                    <a:pt x="2764" y="2742"/>
                    <a:pt x="2737" y="2732"/>
                    <a:pt x="2732" y="2711"/>
                  </a:cubicBezTo>
                  <a:cubicBezTo>
                    <a:pt x="2732" y="2708"/>
                    <a:pt x="2734" y="2708"/>
                    <a:pt x="2734" y="2708"/>
                  </a:cubicBezTo>
                  <a:cubicBezTo>
                    <a:pt x="2713" y="2716"/>
                    <a:pt x="2684" y="2721"/>
                    <a:pt x="2684" y="2724"/>
                  </a:cubicBezTo>
                  <a:cubicBezTo>
                    <a:pt x="2679" y="2735"/>
                    <a:pt x="2711" y="2724"/>
                    <a:pt x="2716" y="2735"/>
                  </a:cubicBezTo>
                  <a:cubicBezTo>
                    <a:pt x="2719" y="2742"/>
                    <a:pt x="2700" y="2745"/>
                    <a:pt x="2700" y="2753"/>
                  </a:cubicBezTo>
                  <a:cubicBezTo>
                    <a:pt x="2697" y="2769"/>
                    <a:pt x="2700" y="2785"/>
                    <a:pt x="2705" y="2798"/>
                  </a:cubicBezTo>
                  <a:cubicBezTo>
                    <a:pt x="2708" y="2806"/>
                    <a:pt x="2721" y="2809"/>
                    <a:pt x="2721" y="2817"/>
                  </a:cubicBezTo>
                  <a:cubicBezTo>
                    <a:pt x="2721" y="2846"/>
                    <a:pt x="2674" y="2856"/>
                    <a:pt x="2668" y="2885"/>
                  </a:cubicBezTo>
                  <a:cubicBezTo>
                    <a:pt x="2668" y="2896"/>
                    <a:pt x="2689" y="2880"/>
                    <a:pt x="2697" y="2885"/>
                  </a:cubicBezTo>
                  <a:cubicBezTo>
                    <a:pt x="2716" y="2899"/>
                    <a:pt x="2732" y="2917"/>
                    <a:pt x="2734" y="2938"/>
                  </a:cubicBezTo>
                  <a:cubicBezTo>
                    <a:pt x="2737" y="2949"/>
                    <a:pt x="2716" y="2917"/>
                    <a:pt x="2705" y="2920"/>
                  </a:cubicBezTo>
                  <a:cubicBezTo>
                    <a:pt x="2692" y="2925"/>
                    <a:pt x="2676" y="2949"/>
                    <a:pt x="2668" y="2960"/>
                  </a:cubicBezTo>
                  <a:close/>
                  <a:moveTo>
                    <a:pt x="37" y="275"/>
                  </a:moveTo>
                  <a:cubicBezTo>
                    <a:pt x="34" y="299"/>
                    <a:pt x="29" y="341"/>
                    <a:pt x="29" y="341"/>
                  </a:cubicBezTo>
                  <a:cubicBezTo>
                    <a:pt x="29" y="341"/>
                    <a:pt x="34" y="299"/>
                    <a:pt x="37" y="275"/>
                  </a:cubicBezTo>
                  <a:close/>
                  <a:moveTo>
                    <a:pt x="77" y="16"/>
                  </a:moveTo>
                  <a:cubicBezTo>
                    <a:pt x="45" y="82"/>
                    <a:pt x="90" y="0"/>
                    <a:pt x="98" y="40"/>
                  </a:cubicBezTo>
                  <a:cubicBezTo>
                    <a:pt x="98" y="45"/>
                    <a:pt x="85" y="45"/>
                    <a:pt x="85" y="48"/>
                  </a:cubicBezTo>
                  <a:cubicBezTo>
                    <a:pt x="90" y="58"/>
                    <a:pt x="111" y="56"/>
                    <a:pt x="111" y="66"/>
                  </a:cubicBezTo>
                  <a:cubicBezTo>
                    <a:pt x="111" y="85"/>
                    <a:pt x="106" y="116"/>
                    <a:pt x="87" y="116"/>
                  </a:cubicBezTo>
                  <a:cubicBezTo>
                    <a:pt x="71" y="114"/>
                    <a:pt x="90" y="82"/>
                    <a:pt x="87" y="66"/>
                  </a:cubicBezTo>
                  <a:cubicBezTo>
                    <a:pt x="79" y="40"/>
                    <a:pt x="0" y="11"/>
                    <a:pt x="77" y="16"/>
                  </a:cubicBezTo>
                  <a:close/>
                  <a:moveTo>
                    <a:pt x="3169" y="2520"/>
                  </a:moveTo>
                  <a:lnTo>
                    <a:pt x="3169" y="2523"/>
                  </a:lnTo>
                  <a:cubicBezTo>
                    <a:pt x="3198" y="2502"/>
                    <a:pt x="3243" y="2512"/>
                    <a:pt x="3274" y="2517"/>
                  </a:cubicBezTo>
                  <a:cubicBezTo>
                    <a:pt x="3277" y="2523"/>
                    <a:pt x="3288" y="2528"/>
                    <a:pt x="3288" y="2533"/>
                  </a:cubicBezTo>
                  <a:cubicBezTo>
                    <a:pt x="3285" y="2549"/>
                    <a:pt x="3269" y="2560"/>
                    <a:pt x="3269" y="2576"/>
                  </a:cubicBezTo>
                  <a:cubicBezTo>
                    <a:pt x="3272" y="2629"/>
                    <a:pt x="3314" y="2626"/>
                    <a:pt x="3277" y="2668"/>
                  </a:cubicBezTo>
                  <a:cubicBezTo>
                    <a:pt x="3264" y="2682"/>
                    <a:pt x="3243" y="2684"/>
                    <a:pt x="3229" y="2697"/>
                  </a:cubicBezTo>
                  <a:cubicBezTo>
                    <a:pt x="3206" y="2724"/>
                    <a:pt x="3235" y="2732"/>
                    <a:pt x="3259" y="2745"/>
                  </a:cubicBezTo>
                  <a:lnTo>
                    <a:pt x="3274" y="2785"/>
                  </a:lnTo>
                  <a:cubicBezTo>
                    <a:pt x="3253" y="2803"/>
                    <a:pt x="3195" y="2795"/>
                    <a:pt x="3195" y="2819"/>
                  </a:cubicBezTo>
                  <a:cubicBezTo>
                    <a:pt x="3198" y="2848"/>
                    <a:pt x="3261" y="2888"/>
                    <a:pt x="3195" y="2891"/>
                  </a:cubicBezTo>
                  <a:cubicBezTo>
                    <a:pt x="3171" y="2891"/>
                    <a:pt x="3153" y="2875"/>
                    <a:pt x="3132" y="2864"/>
                  </a:cubicBezTo>
                  <a:cubicBezTo>
                    <a:pt x="3142" y="2870"/>
                    <a:pt x="3155" y="2875"/>
                    <a:pt x="3158" y="2867"/>
                  </a:cubicBezTo>
                  <a:cubicBezTo>
                    <a:pt x="3163" y="2848"/>
                    <a:pt x="3147" y="2827"/>
                    <a:pt x="3134" y="2811"/>
                  </a:cubicBezTo>
                  <a:cubicBezTo>
                    <a:pt x="3129" y="2806"/>
                    <a:pt x="3126" y="2822"/>
                    <a:pt x="3121" y="2822"/>
                  </a:cubicBezTo>
                  <a:cubicBezTo>
                    <a:pt x="3105" y="2822"/>
                    <a:pt x="3094" y="2809"/>
                    <a:pt x="3081" y="2806"/>
                  </a:cubicBezTo>
                  <a:cubicBezTo>
                    <a:pt x="3068" y="2803"/>
                    <a:pt x="3055" y="2814"/>
                    <a:pt x="3044" y="2811"/>
                  </a:cubicBezTo>
                  <a:cubicBezTo>
                    <a:pt x="3039" y="2811"/>
                    <a:pt x="3039" y="2803"/>
                    <a:pt x="3039" y="2801"/>
                  </a:cubicBezTo>
                  <a:cubicBezTo>
                    <a:pt x="3055" y="2758"/>
                    <a:pt x="3007" y="2769"/>
                    <a:pt x="3010" y="2761"/>
                  </a:cubicBezTo>
                  <a:cubicBezTo>
                    <a:pt x="3012" y="2750"/>
                    <a:pt x="3031" y="2753"/>
                    <a:pt x="3034" y="2742"/>
                  </a:cubicBezTo>
                  <a:cubicBezTo>
                    <a:pt x="3044" y="2666"/>
                    <a:pt x="3020" y="2687"/>
                    <a:pt x="2978" y="2650"/>
                  </a:cubicBezTo>
                  <a:cubicBezTo>
                    <a:pt x="2973" y="2645"/>
                    <a:pt x="2957" y="2631"/>
                    <a:pt x="2965" y="2629"/>
                  </a:cubicBezTo>
                  <a:cubicBezTo>
                    <a:pt x="2989" y="2615"/>
                    <a:pt x="3116" y="2645"/>
                    <a:pt x="3092" y="2562"/>
                  </a:cubicBezTo>
                  <a:cubicBezTo>
                    <a:pt x="3086" y="2544"/>
                    <a:pt x="3057" y="2549"/>
                    <a:pt x="3041" y="2539"/>
                  </a:cubicBezTo>
                  <a:cubicBezTo>
                    <a:pt x="3034" y="2533"/>
                    <a:pt x="3060" y="2544"/>
                    <a:pt x="3068" y="2544"/>
                  </a:cubicBezTo>
                  <a:cubicBezTo>
                    <a:pt x="3081" y="2549"/>
                    <a:pt x="3094" y="2555"/>
                    <a:pt x="3108" y="2555"/>
                  </a:cubicBezTo>
                  <a:cubicBezTo>
                    <a:pt x="3147" y="2555"/>
                    <a:pt x="3211" y="2536"/>
                    <a:pt x="3198" y="2618"/>
                  </a:cubicBezTo>
                  <a:cubicBezTo>
                    <a:pt x="3195" y="2631"/>
                    <a:pt x="3161" y="2645"/>
                    <a:pt x="3171" y="2652"/>
                  </a:cubicBezTo>
                  <a:cubicBezTo>
                    <a:pt x="3219" y="2692"/>
                    <a:pt x="3203" y="2597"/>
                    <a:pt x="3195" y="2560"/>
                  </a:cubicBezTo>
                  <a:cubicBezTo>
                    <a:pt x="3192" y="2544"/>
                    <a:pt x="3150" y="2557"/>
                    <a:pt x="3155" y="2544"/>
                  </a:cubicBezTo>
                  <a:cubicBezTo>
                    <a:pt x="3158" y="2533"/>
                    <a:pt x="3163" y="2528"/>
                    <a:pt x="3169" y="2520"/>
                  </a:cubicBezTo>
                  <a:close/>
                  <a:moveTo>
                    <a:pt x="3222" y="2944"/>
                  </a:moveTo>
                  <a:lnTo>
                    <a:pt x="3208" y="2944"/>
                  </a:lnTo>
                  <a:lnTo>
                    <a:pt x="3208" y="2949"/>
                  </a:lnTo>
                  <a:cubicBezTo>
                    <a:pt x="3211" y="2954"/>
                    <a:pt x="3208" y="2957"/>
                    <a:pt x="3208" y="2960"/>
                  </a:cubicBezTo>
                  <a:cubicBezTo>
                    <a:pt x="3200" y="2965"/>
                    <a:pt x="3190" y="2973"/>
                    <a:pt x="3187" y="2978"/>
                  </a:cubicBezTo>
                  <a:cubicBezTo>
                    <a:pt x="3179" y="2983"/>
                    <a:pt x="3174" y="2989"/>
                    <a:pt x="3171" y="2997"/>
                  </a:cubicBezTo>
                  <a:lnTo>
                    <a:pt x="3169" y="2999"/>
                  </a:lnTo>
                  <a:lnTo>
                    <a:pt x="3169" y="3002"/>
                  </a:lnTo>
                  <a:lnTo>
                    <a:pt x="3169" y="2997"/>
                  </a:lnTo>
                  <a:cubicBezTo>
                    <a:pt x="3153" y="2997"/>
                    <a:pt x="3134" y="2994"/>
                    <a:pt x="3126" y="2997"/>
                  </a:cubicBezTo>
                  <a:cubicBezTo>
                    <a:pt x="3113" y="2999"/>
                    <a:pt x="3102" y="3023"/>
                    <a:pt x="3086" y="3020"/>
                  </a:cubicBezTo>
                  <a:cubicBezTo>
                    <a:pt x="3065" y="3018"/>
                    <a:pt x="3055" y="2991"/>
                    <a:pt x="3036" y="2981"/>
                  </a:cubicBezTo>
                  <a:cubicBezTo>
                    <a:pt x="3023" y="2973"/>
                    <a:pt x="3004" y="2967"/>
                    <a:pt x="2994" y="2957"/>
                  </a:cubicBezTo>
                  <a:cubicBezTo>
                    <a:pt x="2986" y="2952"/>
                    <a:pt x="3015" y="2946"/>
                    <a:pt x="3041" y="2899"/>
                  </a:cubicBezTo>
                  <a:cubicBezTo>
                    <a:pt x="3079" y="2930"/>
                    <a:pt x="3134" y="2938"/>
                    <a:pt x="3166" y="2965"/>
                  </a:cubicBezTo>
                  <a:lnTo>
                    <a:pt x="3169" y="2967"/>
                  </a:lnTo>
                  <a:cubicBezTo>
                    <a:pt x="3153" y="2944"/>
                    <a:pt x="3118" y="2925"/>
                    <a:pt x="3132" y="2904"/>
                  </a:cubicBezTo>
                  <a:cubicBezTo>
                    <a:pt x="3137" y="2893"/>
                    <a:pt x="3153" y="2899"/>
                    <a:pt x="3161" y="2896"/>
                  </a:cubicBezTo>
                  <a:cubicBezTo>
                    <a:pt x="3179" y="2915"/>
                    <a:pt x="3219" y="2912"/>
                    <a:pt x="3224" y="2936"/>
                  </a:cubicBezTo>
                  <a:cubicBezTo>
                    <a:pt x="3224" y="2938"/>
                    <a:pt x="3224" y="2941"/>
                    <a:pt x="3222" y="2944"/>
                  </a:cubicBezTo>
                  <a:close/>
                  <a:moveTo>
                    <a:pt x="2422" y="2557"/>
                  </a:moveTo>
                  <a:lnTo>
                    <a:pt x="2422" y="2578"/>
                  </a:lnTo>
                  <a:cubicBezTo>
                    <a:pt x="2419" y="2562"/>
                    <a:pt x="2419" y="2547"/>
                    <a:pt x="2422" y="2557"/>
                  </a:cubicBezTo>
                  <a:close/>
                  <a:moveTo>
                    <a:pt x="2885" y="2052"/>
                  </a:moveTo>
                  <a:cubicBezTo>
                    <a:pt x="2893" y="2081"/>
                    <a:pt x="2867" y="2224"/>
                    <a:pt x="2819" y="2208"/>
                  </a:cubicBezTo>
                  <a:cubicBezTo>
                    <a:pt x="2803" y="2202"/>
                    <a:pt x="2790" y="2184"/>
                    <a:pt x="2771" y="2184"/>
                  </a:cubicBezTo>
                  <a:cubicBezTo>
                    <a:pt x="2790" y="2160"/>
                    <a:pt x="2711" y="2179"/>
                    <a:pt x="2689" y="2184"/>
                  </a:cubicBezTo>
                  <a:cubicBezTo>
                    <a:pt x="2671" y="2189"/>
                    <a:pt x="2655" y="2205"/>
                    <a:pt x="2636" y="2208"/>
                  </a:cubicBezTo>
                  <a:cubicBezTo>
                    <a:pt x="2629" y="2208"/>
                    <a:pt x="2623" y="2194"/>
                    <a:pt x="2615" y="2194"/>
                  </a:cubicBezTo>
                  <a:cubicBezTo>
                    <a:pt x="2594" y="2192"/>
                    <a:pt x="2573" y="2194"/>
                    <a:pt x="2554" y="2200"/>
                  </a:cubicBezTo>
                  <a:cubicBezTo>
                    <a:pt x="2546" y="2202"/>
                    <a:pt x="2552" y="2218"/>
                    <a:pt x="2544" y="2224"/>
                  </a:cubicBezTo>
                  <a:cubicBezTo>
                    <a:pt x="2507" y="2240"/>
                    <a:pt x="2546" y="2134"/>
                    <a:pt x="2494" y="2274"/>
                  </a:cubicBezTo>
                  <a:cubicBezTo>
                    <a:pt x="2491" y="2277"/>
                    <a:pt x="2507" y="2351"/>
                    <a:pt x="2504" y="2351"/>
                  </a:cubicBezTo>
                  <a:cubicBezTo>
                    <a:pt x="2417" y="2348"/>
                    <a:pt x="2464" y="2184"/>
                    <a:pt x="2515" y="2165"/>
                  </a:cubicBezTo>
                  <a:cubicBezTo>
                    <a:pt x="2560" y="2144"/>
                    <a:pt x="2623" y="2168"/>
                    <a:pt x="2668" y="2149"/>
                  </a:cubicBezTo>
                  <a:cubicBezTo>
                    <a:pt x="2729" y="2120"/>
                    <a:pt x="2716" y="2036"/>
                    <a:pt x="2771" y="2004"/>
                  </a:cubicBezTo>
                  <a:cubicBezTo>
                    <a:pt x="2790" y="1996"/>
                    <a:pt x="2814" y="2001"/>
                    <a:pt x="2832" y="1993"/>
                  </a:cubicBezTo>
                  <a:cubicBezTo>
                    <a:pt x="2851" y="1983"/>
                    <a:pt x="2861" y="1946"/>
                    <a:pt x="2883" y="1946"/>
                  </a:cubicBezTo>
                  <a:cubicBezTo>
                    <a:pt x="2922" y="1946"/>
                    <a:pt x="2861" y="1975"/>
                    <a:pt x="2859" y="1999"/>
                  </a:cubicBezTo>
                  <a:cubicBezTo>
                    <a:pt x="2854" y="2036"/>
                    <a:pt x="2872" y="2012"/>
                    <a:pt x="2885" y="2052"/>
                  </a:cubicBezTo>
                  <a:close/>
                  <a:moveTo>
                    <a:pt x="3129" y="2952"/>
                  </a:moveTo>
                  <a:lnTo>
                    <a:pt x="3105" y="2954"/>
                  </a:lnTo>
                  <a:cubicBezTo>
                    <a:pt x="3124" y="2960"/>
                    <a:pt x="3139" y="2967"/>
                    <a:pt x="3153" y="2981"/>
                  </a:cubicBezTo>
                  <a:lnTo>
                    <a:pt x="3155" y="2981"/>
                  </a:lnTo>
                  <a:cubicBezTo>
                    <a:pt x="3147" y="2970"/>
                    <a:pt x="3137" y="2962"/>
                    <a:pt x="3129" y="2952"/>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6" name="Czech Republic"/>
            <p:cNvSpPr>
              <a:spLocks/>
            </p:cNvSpPr>
            <p:nvPr/>
          </p:nvSpPr>
          <p:spPr bwMode="auto">
            <a:xfrm>
              <a:off x="4215859" y="4169126"/>
              <a:ext cx="560388" cy="338138"/>
            </a:xfrm>
            <a:custGeom>
              <a:avLst/>
              <a:gdLst>
                <a:gd name="T0" fmla="*/ 1363 w 1554"/>
                <a:gd name="T1" fmla="*/ 728 h 940"/>
                <a:gd name="T2" fmla="*/ 1401 w 1554"/>
                <a:gd name="T3" fmla="*/ 683 h 940"/>
                <a:gd name="T4" fmla="*/ 1554 w 1554"/>
                <a:gd name="T5" fmla="*/ 500 h 940"/>
                <a:gd name="T6" fmla="*/ 1499 w 1554"/>
                <a:gd name="T7" fmla="*/ 439 h 940"/>
                <a:gd name="T8" fmla="*/ 1416 w 1554"/>
                <a:gd name="T9" fmla="*/ 363 h 940"/>
                <a:gd name="T10" fmla="*/ 1353 w 1554"/>
                <a:gd name="T11" fmla="*/ 333 h 940"/>
                <a:gd name="T12" fmla="*/ 1300 w 1554"/>
                <a:gd name="T13" fmla="*/ 357 h 940"/>
                <a:gd name="T14" fmla="*/ 1250 w 1554"/>
                <a:gd name="T15" fmla="*/ 310 h 940"/>
                <a:gd name="T16" fmla="*/ 1266 w 1554"/>
                <a:gd name="T17" fmla="*/ 254 h 940"/>
                <a:gd name="T18" fmla="*/ 1226 w 1554"/>
                <a:gd name="T19" fmla="*/ 273 h 940"/>
                <a:gd name="T20" fmla="*/ 1083 w 1554"/>
                <a:gd name="T21" fmla="*/ 233 h 940"/>
                <a:gd name="T22" fmla="*/ 1075 w 1554"/>
                <a:gd name="T23" fmla="*/ 320 h 940"/>
                <a:gd name="T24" fmla="*/ 996 w 1554"/>
                <a:gd name="T25" fmla="*/ 288 h 940"/>
                <a:gd name="T26" fmla="*/ 958 w 1554"/>
                <a:gd name="T27" fmla="*/ 169 h 940"/>
                <a:gd name="T28" fmla="*/ 879 w 1554"/>
                <a:gd name="T29" fmla="*/ 164 h 940"/>
                <a:gd name="T30" fmla="*/ 850 w 1554"/>
                <a:gd name="T31" fmla="*/ 172 h 940"/>
                <a:gd name="T32" fmla="*/ 726 w 1554"/>
                <a:gd name="T33" fmla="*/ 111 h 940"/>
                <a:gd name="T34" fmla="*/ 628 w 1554"/>
                <a:gd name="T35" fmla="*/ 119 h 940"/>
                <a:gd name="T36" fmla="*/ 493 w 1554"/>
                <a:gd name="T37" fmla="*/ 82 h 940"/>
                <a:gd name="T38" fmla="*/ 416 w 1554"/>
                <a:gd name="T39" fmla="*/ 161 h 940"/>
                <a:gd name="T40" fmla="*/ 344 w 1554"/>
                <a:gd name="T41" fmla="*/ 188 h 940"/>
                <a:gd name="T42" fmla="*/ 305 w 1554"/>
                <a:gd name="T43" fmla="*/ 220 h 940"/>
                <a:gd name="T44" fmla="*/ 230 w 1554"/>
                <a:gd name="T45" fmla="*/ 270 h 940"/>
                <a:gd name="T46" fmla="*/ 175 w 1554"/>
                <a:gd name="T47" fmla="*/ 288 h 940"/>
                <a:gd name="T48" fmla="*/ 61 w 1554"/>
                <a:gd name="T49" fmla="*/ 357 h 940"/>
                <a:gd name="T50" fmla="*/ 103 w 1554"/>
                <a:gd name="T51" fmla="*/ 455 h 940"/>
                <a:gd name="T52" fmla="*/ 98 w 1554"/>
                <a:gd name="T53" fmla="*/ 529 h 940"/>
                <a:gd name="T54" fmla="*/ 246 w 1554"/>
                <a:gd name="T55" fmla="*/ 686 h 940"/>
                <a:gd name="T56" fmla="*/ 434 w 1554"/>
                <a:gd name="T57" fmla="*/ 863 h 940"/>
                <a:gd name="T58" fmla="*/ 567 w 1554"/>
                <a:gd name="T59" fmla="*/ 919 h 940"/>
                <a:gd name="T60" fmla="*/ 641 w 1554"/>
                <a:gd name="T61" fmla="*/ 913 h 940"/>
                <a:gd name="T62" fmla="*/ 696 w 1554"/>
                <a:gd name="T63" fmla="*/ 847 h 940"/>
                <a:gd name="T64" fmla="*/ 733 w 1554"/>
                <a:gd name="T65" fmla="*/ 762 h 940"/>
                <a:gd name="T66" fmla="*/ 776 w 1554"/>
                <a:gd name="T67" fmla="*/ 765 h 940"/>
                <a:gd name="T68" fmla="*/ 1019 w 1554"/>
                <a:gd name="T69" fmla="*/ 834 h 940"/>
                <a:gd name="T70" fmla="*/ 1112 w 1554"/>
                <a:gd name="T71" fmla="*/ 831 h 940"/>
                <a:gd name="T72" fmla="*/ 1157 w 1554"/>
                <a:gd name="T73" fmla="*/ 85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4" h="940">
                  <a:moveTo>
                    <a:pt x="1157" y="852"/>
                  </a:moveTo>
                  <a:cubicBezTo>
                    <a:pt x="1197" y="696"/>
                    <a:pt x="1284" y="829"/>
                    <a:pt x="1363" y="728"/>
                  </a:cubicBezTo>
                  <a:cubicBezTo>
                    <a:pt x="1369" y="720"/>
                    <a:pt x="1361" y="707"/>
                    <a:pt x="1366" y="699"/>
                  </a:cubicBezTo>
                  <a:cubicBezTo>
                    <a:pt x="1374" y="688"/>
                    <a:pt x="1393" y="694"/>
                    <a:pt x="1401" y="683"/>
                  </a:cubicBezTo>
                  <a:cubicBezTo>
                    <a:pt x="1401" y="683"/>
                    <a:pt x="1422" y="601"/>
                    <a:pt x="1422" y="598"/>
                  </a:cubicBezTo>
                  <a:cubicBezTo>
                    <a:pt x="1446" y="556"/>
                    <a:pt x="1509" y="521"/>
                    <a:pt x="1554" y="500"/>
                  </a:cubicBezTo>
                  <a:cubicBezTo>
                    <a:pt x="1544" y="487"/>
                    <a:pt x="1551" y="463"/>
                    <a:pt x="1541" y="450"/>
                  </a:cubicBezTo>
                  <a:cubicBezTo>
                    <a:pt x="1530" y="439"/>
                    <a:pt x="1509" y="447"/>
                    <a:pt x="1499" y="439"/>
                  </a:cubicBezTo>
                  <a:cubicBezTo>
                    <a:pt x="1496" y="437"/>
                    <a:pt x="1472" y="373"/>
                    <a:pt x="1469" y="371"/>
                  </a:cubicBezTo>
                  <a:cubicBezTo>
                    <a:pt x="1456" y="360"/>
                    <a:pt x="1432" y="368"/>
                    <a:pt x="1416" y="363"/>
                  </a:cubicBezTo>
                  <a:cubicBezTo>
                    <a:pt x="1403" y="360"/>
                    <a:pt x="1374" y="352"/>
                    <a:pt x="1363" y="344"/>
                  </a:cubicBezTo>
                  <a:cubicBezTo>
                    <a:pt x="1358" y="341"/>
                    <a:pt x="1358" y="331"/>
                    <a:pt x="1353" y="333"/>
                  </a:cubicBezTo>
                  <a:cubicBezTo>
                    <a:pt x="1308" y="352"/>
                    <a:pt x="1395" y="357"/>
                    <a:pt x="1318" y="365"/>
                  </a:cubicBezTo>
                  <a:cubicBezTo>
                    <a:pt x="1313" y="365"/>
                    <a:pt x="1305" y="363"/>
                    <a:pt x="1300" y="357"/>
                  </a:cubicBezTo>
                  <a:cubicBezTo>
                    <a:pt x="1292" y="349"/>
                    <a:pt x="1295" y="336"/>
                    <a:pt x="1287" y="328"/>
                  </a:cubicBezTo>
                  <a:cubicBezTo>
                    <a:pt x="1276" y="320"/>
                    <a:pt x="1239" y="318"/>
                    <a:pt x="1250" y="310"/>
                  </a:cubicBezTo>
                  <a:cubicBezTo>
                    <a:pt x="1284" y="278"/>
                    <a:pt x="1305" y="318"/>
                    <a:pt x="1273" y="254"/>
                  </a:cubicBezTo>
                  <a:cubicBezTo>
                    <a:pt x="1273" y="251"/>
                    <a:pt x="1268" y="251"/>
                    <a:pt x="1266" y="254"/>
                  </a:cubicBezTo>
                  <a:cubicBezTo>
                    <a:pt x="1263" y="259"/>
                    <a:pt x="1266" y="270"/>
                    <a:pt x="1260" y="273"/>
                  </a:cubicBezTo>
                  <a:cubicBezTo>
                    <a:pt x="1250" y="278"/>
                    <a:pt x="1236" y="273"/>
                    <a:pt x="1226" y="273"/>
                  </a:cubicBezTo>
                  <a:cubicBezTo>
                    <a:pt x="1215" y="273"/>
                    <a:pt x="1202" y="278"/>
                    <a:pt x="1191" y="275"/>
                  </a:cubicBezTo>
                  <a:cubicBezTo>
                    <a:pt x="1168" y="267"/>
                    <a:pt x="1123" y="228"/>
                    <a:pt x="1083" y="233"/>
                  </a:cubicBezTo>
                  <a:cubicBezTo>
                    <a:pt x="1067" y="236"/>
                    <a:pt x="1125" y="294"/>
                    <a:pt x="1123" y="299"/>
                  </a:cubicBezTo>
                  <a:cubicBezTo>
                    <a:pt x="1115" y="315"/>
                    <a:pt x="1088" y="310"/>
                    <a:pt x="1075" y="320"/>
                  </a:cubicBezTo>
                  <a:cubicBezTo>
                    <a:pt x="1067" y="328"/>
                    <a:pt x="1070" y="347"/>
                    <a:pt x="1059" y="352"/>
                  </a:cubicBezTo>
                  <a:cubicBezTo>
                    <a:pt x="1019" y="368"/>
                    <a:pt x="1003" y="299"/>
                    <a:pt x="996" y="288"/>
                  </a:cubicBezTo>
                  <a:lnTo>
                    <a:pt x="935" y="251"/>
                  </a:lnTo>
                  <a:cubicBezTo>
                    <a:pt x="929" y="217"/>
                    <a:pt x="1030" y="204"/>
                    <a:pt x="958" y="169"/>
                  </a:cubicBezTo>
                  <a:cubicBezTo>
                    <a:pt x="945" y="161"/>
                    <a:pt x="887" y="193"/>
                    <a:pt x="887" y="193"/>
                  </a:cubicBezTo>
                  <a:cubicBezTo>
                    <a:pt x="879" y="185"/>
                    <a:pt x="887" y="172"/>
                    <a:pt x="879" y="164"/>
                  </a:cubicBezTo>
                  <a:cubicBezTo>
                    <a:pt x="876" y="159"/>
                    <a:pt x="868" y="164"/>
                    <a:pt x="861" y="167"/>
                  </a:cubicBezTo>
                  <a:cubicBezTo>
                    <a:pt x="858" y="167"/>
                    <a:pt x="855" y="175"/>
                    <a:pt x="850" y="172"/>
                  </a:cubicBezTo>
                  <a:cubicBezTo>
                    <a:pt x="845" y="164"/>
                    <a:pt x="847" y="151"/>
                    <a:pt x="837" y="143"/>
                  </a:cubicBezTo>
                  <a:cubicBezTo>
                    <a:pt x="802" y="122"/>
                    <a:pt x="768" y="146"/>
                    <a:pt x="726" y="111"/>
                  </a:cubicBezTo>
                  <a:cubicBezTo>
                    <a:pt x="696" y="90"/>
                    <a:pt x="736" y="69"/>
                    <a:pt x="688" y="63"/>
                  </a:cubicBezTo>
                  <a:cubicBezTo>
                    <a:pt x="614" y="50"/>
                    <a:pt x="699" y="108"/>
                    <a:pt x="628" y="119"/>
                  </a:cubicBezTo>
                  <a:cubicBezTo>
                    <a:pt x="622" y="130"/>
                    <a:pt x="620" y="138"/>
                    <a:pt x="612" y="138"/>
                  </a:cubicBezTo>
                  <a:cubicBezTo>
                    <a:pt x="577" y="146"/>
                    <a:pt x="522" y="0"/>
                    <a:pt x="493" y="82"/>
                  </a:cubicBezTo>
                  <a:cubicBezTo>
                    <a:pt x="487" y="95"/>
                    <a:pt x="535" y="106"/>
                    <a:pt x="524" y="114"/>
                  </a:cubicBezTo>
                  <a:cubicBezTo>
                    <a:pt x="493" y="140"/>
                    <a:pt x="448" y="143"/>
                    <a:pt x="416" y="161"/>
                  </a:cubicBezTo>
                  <a:cubicBezTo>
                    <a:pt x="410" y="164"/>
                    <a:pt x="416" y="177"/>
                    <a:pt x="410" y="180"/>
                  </a:cubicBezTo>
                  <a:cubicBezTo>
                    <a:pt x="389" y="191"/>
                    <a:pt x="360" y="175"/>
                    <a:pt x="344" y="188"/>
                  </a:cubicBezTo>
                  <a:cubicBezTo>
                    <a:pt x="331" y="198"/>
                    <a:pt x="336" y="220"/>
                    <a:pt x="323" y="230"/>
                  </a:cubicBezTo>
                  <a:cubicBezTo>
                    <a:pt x="318" y="236"/>
                    <a:pt x="313" y="217"/>
                    <a:pt x="305" y="220"/>
                  </a:cubicBezTo>
                  <a:cubicBezTo>
                    <a:pt x="281" y="225"/>
                    <a:pt x="278" y="257"/>
                    <a:pt x="262" y="267"/>
                  </a:cubicBezTo>
                  <a:cubicBezTo>
                    <a:pt x="254" y="275"/>
                    <a:pt x="238" y="262"/>
                    <a:pt x="230" y="270"/>
                  </a:cubicBezTo>
                  <a:cubicBezTo>
                    <a:pt x="223" y="275"/>
                    <a:pt x="230" y="291"/>
                    <a:pt x="223" y="299"/>
                  </a:cubicBezTo>
                  <a:cubicBezTo>
                    <a:pt x="212" y="312"/>
                    <a:pt x="183" y="288"/>
                    <a:pt x="175" y="288"/>
                  </a:cubicBezTo>
                  <a:cubicBezTo>
                    <a:pt x="109" y="299"/>
                    <a:pt x="98" y="349"/>
                    <a:pt x="77" y="392"/>
                  </a:cubicBezTo>
                  <a:cubicBezTo>
                    <a:pt x="72" y="402"/>
                    <a:pt x="72" y="365"/>
                    <a:pt x="61" y="357"/>
                  </a:cubicBezTo>
                  <a:cubicBezTo>
                    <a:pt x="53" y="347"/>
                    <a:pt x="37" y="344"/>
                    <a:pt x="24" y="341"/>
                  </a:cubicBezTo>
                  <a:cubicBezTo>
                    <a:pt x="0" y="336"/>
                    <a:pt x="50" y="421"/>
                    <a:pt x="103" y="455"/>
                  </a:cubicBezTo>
                  <a:cubicBezTo>
                    <a:pt x="109" y="458"/>
                    <a:pt x="127" y="461"/>
                    <a:pt x="130" y="476"/>
                  </a:cubicBezTo>
                  <a:cubicBezTo>
                    <a:pt x="138" y="514"/>
                    <a:pt x="103" y="500"/>
                    <a:pt x="98" y="529"/>
                  </a:cubicBezTo>
                  <a:cubicBezTo>
                    <a:pt x="95" y="537"/>
                    <a:pt x="154" y="635"/>
                    <a:pt x="162" y="643"/>
                  </a:cubicBezTo>
                  <a:cubicBezTo>
                    <a:pt x="207" y="688"/>
                    <a:pt x="217" y="656"/>
                    <a:pt x="246" y="686"/>
                  </a:cubicBezTo>
                  <a:cubicBezTo>
                    <a:pt x="265" y="704"/>
                    <a:pt x="268" y="733"/>
                    <a:pt x="286" y="749"/>
                  </a:cubicBezTo>
                  <a:cubicBezTo>
                    <a:pt x="323" y="776"/>
                    <a:pt x="416" y="810"/>
                    <a:pt x="434" y="863"/>
                  </a:cubicBezTo>
                  <a:lnTo>
                    <a:pt x="437" y="863"/>
                  </a:lnTo>
                  <a:cubicBezTo>
                    <a:pt x="479" y="884"/>
                    <a:pt x="511" y="940"/>
                    <a:pt x="567" y="919"/>
                  </a:cubicBezTo>
                  <a:cubicBezTo>
                    <a:pt x="577" y="916"/>
                    <a:pt x="575" y="895"/>
                    <a:pt x="585" y="895"/>
                  </a:cubicBezTo>
                  <a:cubicBezTo>
                    <a:pt x="604" y="895"/>
                    <a:pt x="622" y="919"/>
                    <a:pt x="641" y="913"/>
                  </a:cubicBezTo>
                  <a:lnTo>
                    <a:pt x="662" y="844"/>
                  </a:lnTo>
                  <a:cubicBezTo>
                    <a:pt x="673" y="836"/>
                    <a:pt x="691" y="855"/>
                    <a:pt x="696" y="847"/>
                  </a:cubicBezTo>
                  <a:cubicBezTo>
                    <a:pt x="702" y="842"/>
                    <a:pt x="696" y="765"/>
                    <a:pt x="699" y="760"/>
                  </a:cubicBezTo>
                  <a:cubicBezTo>
                    <a:pt x="707" y="752"/>
                    <a:pt x="723" y="757"/>
                    <a:pt x="733" y="762"/>
                  </a:cubicBezTo>
                  <a:cubicBezTo>
                    <a:pt x="739" y="765"/>
                    <a:pt x="733" y="778"/>
                    <a:pt x="739" y="781"/>
                  </a:cubicBezTo>
                  <a:cubicBezTo>
                    <a:pt x="752" y="781"/>
                    <a:pt x="763" y="765"/>
                    <a:pt x="776" y="765"/>
                  </a:cubicBezTo>
                  <a:cubicBezTo>
                    <a:pt x="853" y="765"/>
                    <a:pt x="913" y="823"/>
                    <a:pt x="985" y="831"/>
                  </a:cubicBezTo>
                  <a:cubicBezTo>
                    <a:pt x="996" y="831"/>
                    <a:pt x="1009" y="836"/>
                    <a:pt x="1019" y="834"/>
                  </a:cubicBezTo>
                  <a:cubicBezTo>
                    <a:pt x="1035" y="826"/>
                    <a:pt x="1041" y="805"/>
                    <a:pt x="1054" y="799"/>
                  </a:cubicBezTo>
                  <a:cubicBezTo>
                    <a:pt x="1072" y="794"/>
                    <a:pt x="1099" y="829"/>
                    <a:pt x="1112" y="831"/>
                  </a:cubicBezTo>
                  <a:cubicBezTo>
                    <a:pt x="1120" y="831"/>
                    <a:pt x="1131" y="815"/>
                    <a:pt x="1138" y="821"/>
                  </a:cubicBezTo>
                  <a:cubicBezTo>
                    <a:pt x="1152" y="831"/>
                    <a:pt x="1157" y="842"/>
                    <a:pt x="1157" y="852"/>
                  </a:cubicBezTo>
                  <a:close/>
                </a:path>
              </a:pathLst>
            </a:custGeom>
            <a:pattFill prst="wdDnDiag">
              <a:fgClr>
                <a:srgbClr val="CC0066"/>
              </a:fgClr>
              <a:bgClr>
                <a:srgbClr val="FFC000"/>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7" name="Cyprus"/>
            <p:cNvSpPr>
              <a:spLocks/>
            </p:cNvSpPr>
            <p:nvPr/>
          </p:nvSpPr>
          <p:spPr bwMode="auto">
            <a:xfrm>
              <a:off x="6331996" y="5702651"/>
              <a:ext cx="215900" cy="196850"/>
            </a:xfrm>
            <a:custGeom>
              <a:avLst/>
              <a:gdLst>
                <a:gd name="T0" fmla="*/ 598 w 598"/>
                <a:gd name="T1" fmla="*/ 3 h 548"/>
                <a:gd name="T2" fmla="*/ 455 w 598"/>
                <a:gd name="T3" fmla="*/ 196 h 548"/>
                <a:gd name="T4" fmla="*/ 537 w 598"/>
                <a:gd name="T5" fmla="*/ 283 h 548"/>
                <a:gd name="T6" fmla="*/ 497 w 598"/>
                <a:gd name="T7" fmla="*/ 286 h 548"/>
                <a:gd name="T8" fmla="*/ 474 w 598"/>
                <a:gd name="T9" fmla="*/ 310 h 548"/>
                <a:gd name="T10" fmla="*/ 418 w 598"/>
                <a:gd name="T11" fmla="*/ 323 h 548"/>
                <a:gd name="T12" fmla="*/ 413 w 598"/>
                <a:gd name="T13" fmla="*/ 373 h 548"/>
                <a:gd name="T14" fmla="*/ 278 w 598"/>
                <a:gd name="T15" fmla="*/ 466 h 548"/>
                <a:gd name="T16" fmla="*/ 278 w 598"/>
                <a:gd name="T17" fmla="*/ 508 h 548"/>
                <a:gd name="T18" fmla="*/ 227 w 598"/>
                <a:gd name="T19" fmla="*/ 487 h 548"/>
                <a:gd name="T20" fmla="*/ 185 w 598"/>
                <a:gd name="T21" fmla="*/ 514 h 548"/>
                <a:gd name="T22" fmla="*/ 87 w 598"/>
                <a:gd name="T23" fmla="*/ 503 h 548"/>
                <a:gd name="T24" fmla="*/ 77 w 598"/>
                <a:gd name="T25" fmla="*/ 477 h 548"/>
                <a:gd name="T26" fmla="*/ 24 w 598"/>
                <a:gd name="T27" fmla="*/ 397 h 548"/>
                <a:gd name="T28" fmla="*/ 58 w 598"/>
                <a:gd name="T29" fmla="*/ 410 h 548"/>
                <a:gd name="T30" fmla="*/ 92 w 598"/>
                <a:gd name="T31" fmla="*/ 352 h 548"/>
                <a:gd name="T32" fmla="*/ 180 w 598"/>
                <a:gd name="T33" fmla="*/ 328 h 548"/>
                <a:gd name="T34" fmla="*/ 188 w 598"/>
                <a:gd name="T35" fmla="*/ 283 h 548"/>
                <a:gd name="T36" fmla="*/ 172 w 598"/>
                <a:gd name="T37" fmla="*/ 241 h 548"/>
                <a:gd name="T38" fmla="*/ 217 w 598"/>
                <a:gd name="T39" fmla="*/ 244 h 548"/>
                <a:gd name="T40" fmla="*/ 355 w 598"/>
                <a:gd name="T41" fmla="*/ 207 h 548"/>
                <a:gd name="T42" fmla="*/ 598 w 598"/>
                <a:gd name="T43" fmla="*/ 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8" h="548">
                  <a:moveTo>
                    <a:pt x="598" y="3"/>
                  </a:moveTo>
                  <a:cubicBezTo>
                    <a:pt x="595" y="45"/>
                    <a:pt x="476" y="148"/>
                    <a:pt x="455" y="196"/>
                  </a:cubicBezTo>
                  <a:cubicBezTo>
                    <a:pt x="431" y="254"/>
                    <a:pt x="550" y="262"/>
                    <a:pt x="537" y="283"/>
                  </a:cubicBezTo>
                  <a:cubicBezTo>
                    <a:pt x="529" y="294"/>
                    <a:pt x="508" y="281"/>
                    <a:pt x="497" y="286"/>
                  </a:cubicBezTo>
                  <a:cubicBezTo>
                    <a:pt x="487" y="289"/>
                    <a:pt x="484" y="305"/>
                    <a:pt x="474" y="310"/>
                  </a:cubicBezTo>
                  <a:cubicBezTo>
                    <a:pt x="458" y="320"/>
                    <a:pt x="431" y="310"/>
                    <a:pt x="418" y="323"/>
                  </a:cubicBezTo>
                  <a:cubicBezTo>
                    <a:pt x="407" y="336"/>
                    <a:pt x="421" y="360"/>
                    <a:pt x="413" y="373"/>
                  </a:cubicBezTo>
                  <a:cubicBezTo>
                    <a:pt x="392" y="410"/>
                    <a:pt x="299" y="437"/>
                    <a:pt x="278" y="466"/>
                  </a:cubicBezTo>
                  <a:cubicBezTo>
                    <a:pt x="270" y="477"/>
                    <a:pt x="286" y="495"/>
                    <a:pt x="278" y="508"/>
                  </a:cubicBezTo>
                  <a:cubicBezTo>
                    <a:pt x="257" y="548"/>
                    <a:pt x="235" y="487"/>
                    <a:pt x="227" y="487"/>
                  </a:cubicBezTo>
                  <a:cubicBezTo>
                    <a:pt x="212" y="487"/>
                    <a:pt x="201" y="508"/>
                    <a:pt x="185" y="514"/>
                  </a:cubicBezTo>
                  <a:cubicBezTo>
                    <a:pt x="177" y="516"/>
                    <a:pt x="90" y="503"/>
                    <a:pt x="87" y="503"/>
                  </a:cubicBezTo>
                  <a:cubicBezTo>
                    <a:pt x="79" y="498"/>
                    <a:pt x="82" y="485"/>
                    <a:pt x="77" y="477"/>
                  </a:cubicBezTo>
                  <a:cubicBezTo>
                    <a:pt x="69" y="469"/>
                    <a:pt x="0" y="395"/>
                    <a:pt x="24" y="397"/>
                  </a:cubicBezTo>
                  <a:cubicBezTo>
                    <a:pt x="37" y="397"/>
                    <a:pt x="45" y="410"/>
                    <a:pt x="58" y="410"/>
                  </a:cubicBezTo>
                  <a:cubicBezTo>
                    <a:pt x="82" y="408"/>
                    <a:pt x="87" y="360"/>
                    <a:pt x="92" y="352"/>
                  </a:cubicBezTo>
                  <a:cubicBezTo>
                    <a:pt x="111" y="323"/>
                    <a:pt x="161" y="344"/>
                    <a:pt x="180" y="328"/>
                  </a:cubicBezTo>
                  <a:cubicBezTo>
                    <a:pt x="193" y="320"/>
                    <a:pt x="190" y="299"/>
                    <a:pt x="188" y="283"/>
                  </a:cubicBezTo>
                  <a:cubicBezTo>
                    <a:pt x="185" y="270"/>
                    <a:pt x="161" y="254"/>
                    <a:pt x="172" y="241"/>
                  </a:cubicBezTo>
                  <a:cubicBezTo>
                    <a:pt x="180" y="230"/>
                    <a:pt x="201" y="246"/>
                    <a:pt x="217" y="244"/>
                  </a:cubicBezTo>
                  <a:cubicBezTo>
                    <a:pt x="249" y="241"/>
                    <a:pt x="325" y="222"/>
                    <a:pt x="355" y="207"/>
                  </a:cubicBezTo>
                  <a:cubicBezTo>
                    <a:pt x="392" y="185"/>
                    <a:pt x="595" y="0"/>
                    <a:pt x="598" y="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8" name="Croatia"/>
            <p:cNvSpPr>
              <a:spLocks noEditPoints="1"/>
            </p:cNvSpPr>
            <p:nvPr/>
          </p:nvSpPr>
          <p:spPr bwMode="auto">
            <a:xfrm>
              <a:off x="4365084" y="4743801"/>
              <a:ext cx="527050" cy="488950"/>
            </a:xfrm>
            <a:custGeom>
              <a:avLst/>
              <a:gdLst>
                <a:gd name="T0" fmla="*/ 1324 w 1461"/>
                <a:gd name="T1" fmla="*/ 1336 h 1355"/>
                <a:gd name="T2" fmla="*/ 1144 w 1461"/>
                <a:gd name="T3" fmla="*/ 1215 h 1355"/>
                <a:gd name="T4" fmla="*/ 1120 w 1461"/>
                <a:gd name="T5" fmla="*/ 1228 h 1355"/>
                <a:gd name="T6" fmla="*/ 1009 w 1461"/>
                <a:gd name="T7" fmla="*/ 1199 h 1355"/>
                <a:gd name="T8" fmla="*/ 937 w 1461"/>
                <a:gd name="T9" fmla="*/ 1188 h 1355"/>
                <a:gd name="T10" fmla="*/ 990 w 1461"/>
                <a:gd name="T11" fmla="*/ 1207 h 1355"/>
                <a:gd name="T12" fmla="*/ 1051 w 1461"/>
                <a:gd name="T13" fmla="*/ 1241 h 1355"/>
                <a:gd name="T14" fmla="*/ 1329 w 1461"/>
                <a:gd name="T15" fmla="*/ 1355 h 1355"/>
                <a:gd name="T16" fmla="*/ 1401 w 1461"/>
                <a:gd name="T17" fmla="*/ 473 h 1355"/>
                <a:gd name="T18" fmla="*/ 1393 w 1461"/>
                <a:gd name="T19" fmla="*/ 381 h 1355"/>
                <a:gd name="T20" fmla="*/ 1342 w 1461"/>
                <a:gd name="T21" fmla="*/ 336 h 1355"/>
                <a:gd name="T22" fmla="*/ 1342 w 1461"/>
                <a:gd name="T23" fmla="*/ 288 h 1355"/>
                <a:gd name="T24" fmla="*/ 1313 w 1461"/>
                <a:gd name="T25" fmla="*/ 264 h 1355"/>
                <a:gd name="T26" fmla="*/ 1281 w 1461"/>
                <a:gd name="T27" fmla="*/ 150 h 1355"/>
                <a:gd name="T28" fmla="*/ 1226 w 1461"/>
                <a:gd name="T29" fmla="*/ 198 h 1355"/>
                <a:gd name="T30" fmla="*/ 982 w 1461"/>
                <a:gd name="T31" fmla="*/ 180 h 1355"/>
                <a:gd name="T32" fmla="*/ 728 w 1461"/>
                <a:gd name="T33" fmla="*/ 13 h 1355"/>
                <a:gd name="T34" fmla="*/ 649 w 1461"/>
                <a:gd name="T35" fmla="*/ 55 h 1355"/>
                <a:gd name="T36" fmla="*/ 604 w 1461"/>
                <a:gd name="T37" fmla="*/ 76 h 1355"/>
                <a:gd name="T38" fmla="*/ 527 w 1461"/>
                <a:gd name="T39" fmla="*/ 256 h 1355"/>
                <a:gd name="T40" fmla="*/ 461 w 1461"/>
                <a:gd name="T41" fmla="*/ 325 h 1355"/>
                <a:gd name="T42" fmla="*/ 450 w 1461"/>
                <a:gd name="T43" fmla="*/ 397 h 1355"/>
                <a:gd name="T44" fmla="*/ 323 w 1461"/>
                <a:gd name="T45" fmla="*/ 399 h 1355"/>
                <a:gd name="T46" fmla="*/ 260 w 1461"/>
                <a:gd name="T47" fmla="*/ 333 h 1355"/>
                <a:gd name="T48" fmla="*/ 119 w 1461"/>
                <a:gd name="T49" fmla="*/ 394 h 1355"/>
                <a:gd name="T50" fmla="*/ 24 w 1461"/>
                <a:gd name="T51" fmla="*/ 413 h 1355"/>
                <a:gd name="T52" fmla="*/ 29 w 1461"/>
                <a:gd name="T53" fmla="*/ 468 h 1355"/>
                <a:gd name="T54" fmla="*/ 32 w 1461"/>
                <a:gd name="T55" fmla="*/ 532 h 1355"/>
                <a:gd name="T56" fmla="*/ 80 w 1461"/>
                <a:gd name="T57" fmla="*/ 587 h 1355"/>
                <a:gd name="T58" fmla="*/ 143 w 1461"/>
                <a:gd name="T59" fmla="*/ 601 h 1355"/>
                <a:gd name="T60" fmla="*/ 140 w 1461"/>
                <a:gd name="T61" fmla="*/ 571 h 1355"/>
                <a:gd name="T62" fmla="*/ 175 w 1461"/>
                <a:gd name="T63" fmla="*/ 577 h 1355"/>
                <a:gd name="T64" fmla="*/ 175 w 1461"/>
                <a:gd name="T65" fmla="*/ 524 h 1355"/>
                <a:gd name="T66" fmla="*/ 207 w 1461"/>
                <a:gd name="T67" fmla="*/ 447 h 1355"/>
                <a:gd name="T68" fmla="*/ 339 w 1461"/>
                <a:gd name="T69" fmla="*/ 518 h 1355"/>
                <a:gd name="T70" fmla="*/ 463 w 1461"/>
                <a:gd name="T71" fmla="*/ 773 h 1355"/>
                <a:gd name="T72" fmla="*/ 434 w 1461"/>
                <a:gd name="T73" fmla="*/ 836 h 1355"/>
                <a:gd name="T74" fmla="*/ 561 w 1461"/>
                <a:gd name="T75" fmla="*/ 955 h 1355"/>
                <a:gd name="T76" fmla="*/ 651 w 1461"/>
                <a:gd name="T77" fmla="*/ 1059 h 1355"/>
                <a:gd name="T78" fmla="*/ 826 w 1461"/>
                <a:gd name="T79" fmla="*/ 1066 h 1355"/>
                <a:gd name="T80" fmla="*/ 972 w 1461"/>
                <a:gd name="T81" fmla="*/ 1146 h 1355"/>
                <a:gd name="T82" fmla="*/ 1046 w 1461"/>
                <a:gd name="T83" fmla="*/ 1183 h 1355"/>
                <a:gd name="T84" fmla="*/ 1078 w 1461"/>
                <a:gd name="T85" fmla="*/ 1212 h 1355"/>
                <a:gd name="T86" fmla="*/ 995 w 1461"/>
                <a:gd name="T87" fmla="*/ 1096 h 1355"/>
                <a:gd name="T88" fmla="*/ 943 w 1461"/>
                <a:gd name="T89" fmla="*/ 1027 h 1355"/>
                <a:gd name="T90" fmla="*/ 710 w 1461"/>
                <a:gd name="T91" fmla="*/ 810 h 1355"/>
                <a:gd name="T92" fmla="*/ 702 w 1461"/>
                <a:gd name="T93" fmla="*/ 765 h 1355"/>
                <a:gd name="T94" fmla="*/ 620 w 1461"/>
                <a:gd name="T95" fmla="*/ 643 h 1355"/>
                <a:gd name="T96" fmla="*/ 604 w 1461"/>
                <a:gd name="T97" fmla="*/ 460 h 1355"/>
                <a:gd name="T98" fmla="*/ 720 w 1461"/>
                <a:gd name="T99" fmla="*/ 529 h 1355"/>
                <a:gd name="T100" fmla="*/ 741 w 1461"/>
                <a:gd name="T101" fmla="*/ 458 h 1355"/>
                <a:gd name="T102" fmla="*/ 842 w 1461"/>
                <a:gd name="T103" fmla="*/ 426 h 1355"/>
                <a:gd name="T104" fmla="*/ 924 w 1461"/>
                <a:gd name="T105" fmla="*/ 458 h 1355"/>
                <a:gd name="T106" fmla="*/ 1078 w 1461"/>
                <a:gd name="T107" fmla="*/ 476 h 1355"/>
                <a:gd name="T108" fmla="*/ 1112 w 1461"/>
                <a:gd name="T109" fmla="*/ 439 h 1355"/>
                <a:gd name="T110" fmla="*/ 1165 w 1461"/>
                <a:gd name="T111" fmla="*/ 439 h 1355"/>
                <a:gd name="T112" fmla="*/ 1244 w 1461"/>
                <a:gd name="T113" fmla="*/ 458 h 1355"/>
                <a:gd name="T114" fmla="*/ 1326 w 1461"/>
                <a:gd name="T115" fmla="*/ 51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1" h="1355">
                  <a:moveTo>
                    <a:pt x="1329" y="1355"/>
                  </a:moveTo>
                  <a:lnTo>
                    <a:pt x="1324" y="1336"/>
                  </a:lnTo>
                  <a:cubicBezTo>
                    <a:pt x="1292" y="1284"/>
                    <a:pt x="1242" y="1302"/>
                    <a:pt x="1183" y="1257"/>
                  </a:cubicBezTo>
                  <a:cubicBezTo>
                    <a:pt x="1168" y="1244"/>
                    <a:pt x="1162" y="1220"/>
                    <a:pt x="1144" y="1215"/>
                  </a:cubicBezTo>
                  <a:cubicBezTo>
                    <a:pt x="1133" y="1209"/>
                    <a:pt x="1120" y="1220"/>
                    <a:pt x="1107" y="1223"/>
                  </a:cubicBezTo>
                  <a:cubicBezTo>
                    <a:pt x="1112" y="1225"/>
                    <a:pt x="1115" y="1225"/>
                    <a:pt x="1120" y="1228"/>
                  </a:cubicBezTo>
                  <a:cubicBezTo>
                    <a:pt x="1125" y="1231"/>
                    <a:pt x="1131" y="1246"/>
                    <a:pt x="1125" y="1246"/>
                  </a:cubicBezTo>
                  <a:cubicBezTo>
                    <a:pt x="1083" y="1244"/>
                    <a:pt x="1051" y="1204"/>
                    <a:pt x="1009" y="1199"/>
                  </a:cubicBezTo>
                  <a:cubicBezTo>
                    <a:pt x="990" y="1196"/>
                    <a:pt x="969" y="1201"/>
                    <a:pt x="950" y="1199"/>
                  </a:cubicBezTo>
                  <a:cubicBezTo>
                    <a:pt x="945" y="1199"/>
                    <a:pt x="940" y="1186"/>
                    <a:pt x="937" y="1188"/>
                  </a:cubicBezTo>
                  <a:cubicBezTo>
                    <a:pt x="932" y="1191"/>
                    <a:pt x="932" y="1204"/>
                    <a:pt x="937" y="1207"/>
                  </a:cubicBezTo>
                  <a:cubicBezTo>
                    <a:pt x="953" y="1212"/>
                    <a:pt x="972" y="1204"/>
                    <a:pt x="990" y="1207"/>
                  </a:cubicBezTo>
                  <a:cubicBezTo>
                    <a:pt x="1006" y="1209"/>
                    <a:pt x="1025" y="1215"/>
                    <a:pt x="1043" y="1225"/>
                  </a:cubicBezTo>
                  <a:cubicBezTo>
                    <a:pt x="1048" y="1228"/>
                    <a:pt x="1046" y="1239"/>
                    <a:pt x="1051" y="1241"/>
                  </a:cubicBezTo>
                  <a:cubicBezTo>
                    <a:pt x="1141" y="1289"/>
                    <a:pt x="1123" y="1212"/>
                    <a:pt x="1263" y="1323"/>
                  </a:cubicBezTo>
                  <a:cubicBezTo>
                    <a:pt x="1281" y="1336"/>
                    <a:pt x="1305" y="1350"/>
                    <a:pt x="1329" y="1355"/>
                  </a:cubicBezTo>
                  <a:close/>
                  <a:moveTo>
                    <a:pt x="1374" y="505"/>
                  </a:moveTo>
                  <a:cubicBezTo>
                    <a:pt x="1350" y="479"/>
                    <a:pt x="1390" y="492"/>
                    <a:pt x="1401" y="473"/>
                  </a:cubicBezTo>
                  <a:cubicBezTo>
                    <a:pt x="1403" y="471"/>
                    <a:pt x="1403" y="466"/>
                    <a:pt x="1401" y="463"/>
                  </a:cubicBezTo>
                  <a:cubicBezTo>
                    <a:pt x="1366" y="428"/>
                    <a:pt x="1390" y="415"/>
                    <a:pt x="1393" y="381"/>
                  </a:cubicBezTo>
                  <a:cubicBezTo>
                    <a:pt x="1395" y="368"/>
                    <a:pt x="1461" y="421"/>
                    <a:pt x="1453" y="368"/>
                  </a:cubicBezTo>
                  <a:cubicBezTo>
                    <a:pt x="1416" y="368"/>
                    <a:pt x="1374" y="357"/>
                    <a:pt x="1342" y="336"/>
                  </a:cubicBezTo>
                  <a:cubicBezTo>
                    <a:pt x="1329" y="325"/>
                    <a:pt x="1353" y="320"/>
                    <a:pt x="1353" y="317"/>
                  </a:cubicBezTo>
                  <a:cubicBezTo>
                    <a:pt x="1353" y="309"/>
                    <a:pt x="1326" y="304"/>
                    <a:pt x="1342" y="288"/>
                  </a:cubicBezTo>
                  <a:cubicBezTo>
                    <a:pt x="1345" y="286"/>
                    <a:pt x="1363" y="301"/>
                    <a:pt x="1366" y="286"/>
                  </a:cubicBezTo>
                  <a:cubicBezTo>
                    <a:pt x="1369" y="256"/>
                    <a:pt x="1313" y="291"/>
                    <a:pt x="1313" y="264"/>
                  </a:cubicBezTo>
                  <a:cubicBezTo>
                    <a:pt x="1318" y="203"/>
                    <a:pt x="1329" y="219"/>
                    <a:pt x="1284" y="156"/>
                  </a:cubicBezTo>
                  <a:lnTo>
                    <a:pt x="1281" y="150"/>
                  </a:lnTo>
                  <a:cubicBezTo>
                    <a:pt x="1273" y="153"/>
                    <a:pt x="1266" y="153"/>
                    <a:pt x="1252" y="156"/>
                  </a:cubicBezTo>
                  <a:cubicBezTo>
                    <a:pt x="1234" y="156"/>
                    <a:pt x="1231" y="193"/>
                    <a:pt x="1226" y="198"/>
                  </a:cubicBezTo>
                  <a:cubicBezTo>
                    <a:pt x="1191" y="227"/>
                    <a:pt x="1075" y="230"/>
                    <a:pt x="1038" y="214"/>
                  </a:cubicBezTo>
                  <a:cubicBezTo>
                    <a:pt x="1019" y="206"/>
                    <a:pt x="1003" y="188"/>
                    <a:pt x="982" y="180"/>
                  </a:cubicBezTo>
                  <a:cubicBezTo>
                    <a:pt x="977" y="177"/>
                    <a:pt x="924" y="185"/>
                    <a:pt x="916" y="174"/>
                  </a:cubicBezTo>
                  <a:cubicBezTo>
                    <a:pt x="860" y="103"/>
                    <a:pt x="800" y="71"/>
                    <a:pt x="728" y="13"/>
                  </a:cubicBezTo>
                  <a:cubicBezTo>
                    <a:pt x="710" y="10"/>
                    <a:pt x="665" y="0"/>
                    <a:pt x="654" y="2"/>
                  </a:cubicBezTo>
                  <a:cubicBezTo>
                    <a:pt x="625" y="8"/>
                    <a:pt x="665" y="45"/>
                    <a:pt x="649" y="55"/>
                  </a:cubicBezTo>
                  <a:cubicBezTo>
                    <a:pt x="635" y="60"/>
                    <a:pt x="620" y="53"/>
                    <a:pt x="606" y="58"/>
                  </a:cubicBezTo>
                  <a:cubicBezTo>
                    <a:pt x="601" y="60"/>
                    <a:pt x="609" y="71"/>
                    <a:pt x="604" y="76"/>
                  </a:cubicBezTo>
                  <a:cubicBezTo>
                    <a:pt x="577" y="98"/>
                    <a:pt x="535" y="100"/>
                    <a:pt x="508" y="124"/>
                  </a:cubicBezTo>
                  <a:cubicBezTo>
                    <a:pt x="477" y="153"/>
                    <a:pt x="567" y="227"/>
                    <a:pt x="527" y="256"/>
                  </a:cubicBezTo>
                  <a:cubicBezTo>
                    <a:pt x="434" y="323"/>
                    <a:pt x="493" y="211"/>
                    <a:pt x="432" y="299"/>
                  </a:cubicBezTo>
                  <a:cubicBezTo>
                    <a:pt x="424" y="309"/>
                    <a:pt x="455" y="312"/>
                    <a:pt x="461" y="325"/>
                  </a:cubicBezTo>
                  <a:cubicBezTo>
                    <a:pt x="466" y="336"/>
                    <a:pt x="434" y="333"/>
                    <a:pt x="434" y="344"/>
                  </a:cubicBezTo>
                  <a:cubicBezTo>
                    <a:pt x="434" y="349"/>
                    <a:pt x="461" y="383"/>
                    <a:pt x="450" y="397"/>
                  </a:cubicBezTo>
                  <a:cubicBezTo>
                    <a:pt x="421" y="426"/>
                    <a:pt x="379" y="381"/>
                    <a:pt x="352" y="381"/>
                  </a:cubicBezTo>
                  <a:cubicBezTo>
                    <a:pt x="313" y="381"/>
                    <a:pt x="389" y="418"/>
                    <a:pt x="323" y="399"/>
                  </a:cubicBezTo>
                  <a:cubicBezTo>
                    <a:pt x="305" y="394"/>
                    <a:pt x="281" y="365"/>
                    <a:pt x="273" y="349"/>
                  </a:cubicBezTo>
                  <a:cubicBezTo>
                    <a:pt x="268" y="344"/>
                    <a:pt x="262" y="328"/>
                    <a:pt x="260" y="333"/>
                  </a:cubicBezTo>
                  <a:cubicBezTo>
                    <a:pt x="249" y="349"/>
                    <a:pt x="252" y="368"/>
                    <a:pt x="241" y="381"/>
                  </a:cubicBezTo>
                  <a:cubicBezTo>
                    <a:pt x="207" y="426"/>
                    <a:pt x="159" y="381"/>
                    <a:pt x="119" y="394"/>
                  </a:cubicBezTo>
                  <a:cubicBezTo>
                    <a:pt x="114" y="397"/>
                    <a:pt x="125" y="407"/>
                    <a:pt x="119" y="413"/>
                  </a:cubicBezTo>
                  <a:cubicBezTo>
                    <a:pt x="95" y="426"/>
                    <a:pt x="48" y="423"/>
                    <a:pt x="24" y="413"/>
                  </a:cubicBezTo>
                  <a:cubicBezTo>
                    <a:pt x="16" y="413"/>
                    <a:pt x="0" y="405"/>
                    <a:pt x="0" y="413"/>
                  </a:cubicBezTo>
                  <a:cubicBezTo>
                    <a:pt x="3" y="434"/>
                    <a:pt x="21" y="450"/>
                    <a:pt x="29" y="468"/>
                  </a:cubicBezTo>
                  <a:cubicBezTo>
                    <a:pt x="29" y="471"/>
                    <a:pt x="24" y="471"/>
                    <a:pt x="24" y="473"/>
                  </a:cubicBezTo>
                  <a:cubicBezTo>
                    <a:pt x="27" y="495"/>
                    <a:pt x="21" y="516"/>
                    <a:pt x="32" y="532"/>
                  </a:cubicBezTo>
                  <a:cubicBezTo>
                    <a:pt x="32" y="532"/>
                    <a:pt x="35" y="532"/>
                    <a:pt x="35" y="534"/>
                  </a:cubicBezTo>
                  <a:cubicBezTo>
                    <a:pt x="24" y="550"/>
                    <a:pt x="66" y="569"/>
                    <a:pt x="80" y="587"/>
                  </a:cubicBezTo>
                  <a:cubicBezTo>
                    <a:pt x="90" y="603"/>
                    <a:pt x="98" y="672"/>
                    <a:pt x="111" y="656"/>
                  </a:cubicBezTo>
                  <a:cubicBezTo>
                    <a:pt x="125" y="640"/>
                    <a:pt x="132" y="619"/>
                    <a:pt x="143" y="601"/>
                  </a:cubicBezTo>
                  <a:cubicBezTo>
                    <a:pt x="146" y="593"/>
                    <a:pt x="148" y="585"/>
                    <a:pt x="148" y="577"/>
                  </a:cubicBezTo>
                  <a:cubicBezTo>
                    <a:pt x="148" y="574"/>
                    <a:pt x="140" y="577"/>
                    <a:pt x="140" y="571"/>
                  </a:cubicBezTo>
                  <a:cubicBezTo>
                    <a:pt x="140" y="569"/>
                    <a:pt x="140" y="558"/>
                    <a:pt x="143" y="561"/>
                  </a:cubicBezTo>
                  <a:cubicBezTo>
                    <a:pt x="154" y="563"/>
                    <a:pt x="146" y="624"/>
                    <a:pt x="175" y="577"/>
                  </a:cubicBezTo>
                  <a:cubicBezTo>
                    <a:pt x="180" y="563"/>
                    <a:pt x="180" y="550"/>
                    <a:pt x="180" y="534"/>
                  </a:cubicBezTo>
                  <a:cubicBezTo>
                    <a:pt x="180" y="532"/>
                    <a:pt x="175" y="529"/>
                    <a:pt x="175" y="524"/>
                  </a:cubicBezTo>
                  <a:cubicBezTo>
                    <a:pt x="175" y="521"/>
                    <a:pt x="177" y="532"/>
                    <a:pt x="180" y="529"/>
                  </a:cubicBezTo>
                  <a:cubicBezTo>
                    <a:pt x="201" y="518"/>
                    <a:pt x="183" y="447"/>
                    <a:pt x="207" y="447"/>
                  </a:cubicBezTo>
                  <a:cubicBezTo>
                    <a:pt x="283" y="442"/>
                    <a:pt x="257" y="471"/>
                    <a:pt x="305" y="511"/>
                  </a:cubicBezTo>
                  <a:cubicBezTo>
                    <a:pt x="315" y="518"/>
                    <a:pt x="331" y="511"/>
                    <a:pt x="339" y="518"/>
                  </a:cubicBezTo>
                  <a:cubicBezTo>
                    <a:pt x="387" y="574"/>
                    <a:pt x="331" y="643"/>
                    <a:pt x="384" y="701"/>
                  </a:cubicBezTo>
                  <a:cubicBezTo>
                    <a:pt x="400" y="720"/>
                    <a:pt x="445" y="759"/>
                    <a:pt x="463" y="773"/>
                  </a:cubicBezTo>
                  <a:cubicBezTo>
                    <a:pt x="485" y="783"/>
                    <a:pt x="551" y="794"/>
                    <a:pt x="530" y="802"/>
                  </a:cubicBezTo>
                  <a:cubicBezTo>
                    <a:pt x="493" y="812"/>
                    <a:pt x="424" y="736"/>
                    <a:pt x="434" y="836"/>
                  </a:cubicBezTo>
                  <a:cubicBezTo>
                    <a:pt x="437" y="868"/>
                    <a:pt x="559" y="937"/>
                    <a:pt x="577" y="961"/>
                  </a:cubicBezTo>
                  <a:cubicBezTo>
                    <a:pt x="583" y="963"/>
                    <a:pt x="556" y="953"/>
                    <a:pt x="561" y="955"/>
                  </a:cubicBezTo>
                  <a:cubicBezTo>
                    <a:pt x="577" y="966"/>
                    <a:pt x="646" y="987"/>
                    <a:pt x="649" y="995"/>
                  </a:cubicBezTo>
                  <a:cubicBezTo>
                    <a:pt x="654" y="1013"/>
                    <a:pt x="638" y="1043"/>
                    <a:pt x="651" y="1059"/>
                  </a:cubicBezTo>
                  <a:cubicBezTo>
                    <a:pt x="659" y="1064"/>
                    <a:pt x="741" y="1035"/>
                    <a:pt x="744" y="1032"/>
                  </a:cubicBezTo>
                  <a:cubicBezTo>
                    <a:pt x="797" y="1021"/>
                    <a:pt x="760" y="1043"/>
                    <a:pt x="826" y="1066"/>
                  </a:cubicBezTo>
                  <a:cubicBezTo>
                    <a:pt x="847" y="1072"/>
                    <a:pt x="871" y="1064"/>
                    <a:pt x="892" y="1072"/>
                  </a:cubicBezTo>
                  <a:cubicBezTo>
                    <a:pt x="921" y="1082"/>
                    <a:pt x="940" y="1130"/>
                    <a:pt x="972" y="1146"/>
                  </a:cubicBezTo>
                  <a:cubicBezTo>
                    <a:pt x="1009" y="1162"/>
                    <a:pt x="1033" y="1172"/>
                    <a:pt x="1043" y="1183"/>
                  </a:cubicBezTo>
                  <a:cubicBezTo>
                    <a:pt x="1043" y="1186"/>
                    <a:pt x="1046" y="1183"/>
                    <a:pt x="1046" y="1183"/>
                  </a:cubicBezTo>
                  <a:cubicBezTo>
                    <a:pt x="1051" y="1183"/>
                    <a:pt x="1056" y="1178"/>
                    <a:pt x="1059" y="1183"/>
                  </a:cubicBezTo>
                  <a:cubicBezTo>
                    <a:pt x="1070" y="1201"/>
                    <a:pt x="1054" y="1201"/>
                    <a:pt x="1078" y="1212"/>
                  </a:cubicBezTo>
                  <a:cubicBezTo>
                    <a:pt x="1086" y="1204"/>
                    <a:pt x="1104" y="1204"/>
                    <a:pt x="1107" y="1194"/>
                  </a:cubicBezTo>
                  <a:cubicBezTo>
                    <a:pt x="1120" y="1159"/>
                    <a:pt x="1006" y="1114"/>
                    <a:pt x="995" y="1096"/>
                  </a:cubicBezTo>
                  <a:cubicBezTo>
                    <a:pt x="985" y="1080"/>
                    <a:pt x="993" y="1056"/>
                    <a:pt x="982" y="1040"/>
                  </a:cubicBezTo>
                  <a:cubicBezTo>
                    <a:pt x="974" y="1029"/>
                    <a:pt x="956" y="1032"/>
                    <a:pt x="943" y="1027"/>
                  </a:cubicBezTo>
                  <a:cubicBezTo>
                    <a:pt x="887" y="992"/>
                    <a:pt x="853" y="929"/>
                    <a:pt x="805" y="889"/>
                  </a:cubicBezTo>
                  <a:cubicBezTo>
                    <a:pt x="789" y="878"/>
                    <a:pt x="728" y="818"/>
                    <a:pt x="710" y="810"/>
                  </a:cubicBezTo>
                  <a:cubicBezTo>
                    <a:pt x="702" y="807"/>
                    <a:pt x="691" y="818"/>
                    <a:pt x="683" y="812"/>
                  </a:cubicBezTo>
                  <a:cubicBezTo>
                    <a:pt x="670" y="799"/>
                    <a:pt x="702" y="770"/>
                    <a:pt x="702" y="765"/>
                  </a:cubicBezTo>
                  <a:cubicBezTo>
                    <a:pt x="699" y="754"/>
                    <a:pt x="686" y="751"/>
                    <a:pt x="678" y="743"/>
                  </a:cubicBezTo>
                  <a:cubicBezTo>
                    <a:pt x="657" y="712"/>
                    <a:pt x="649" y="669"/>
                    <a:pt x="620" y="643"/>
                  </a:cubicBezTo>
                  <a:cubicBezTo>
                    <a:pt x="609" y="630"/>
                    <a:pt x="588" y="630"/>
                    <a:pt x="575" y="619"/>
                  </a:cubicBezTo>
                  <a:cubicBezTo>
                    <a:pt x="564" y="611"/>
                    <a:pt x="545" y="458"/>
                    <a:pt x="604" y="460"/>
                  </a:cubicBezTo>
                  <a:cubicBezTo>
                    <a:pt x="630" y="460"/>
                    <a:pt x="675" y="518"/>
                    <a:pt x="699" y="532"/>
                  </a:cubicBezTo>
                  <a:lnTo>
                    <a:pt x="720" y="529"/>
                  </a:lnTo>
                  <a:lnTo>
                    <a:pt x="699" y="532"/>
                  </a:lnTo>
                  <a:cubicBezTo>
                    <a:pt x="731" y="529"/>
                    <a:pt x="725" y="479"/>
                    <a:pt x="741" y="458"/>
                  </a:cubicBezTo>
                  <a:cubicBezTo>
                    <a:pt x="770" y="423"/>
                    <a:pt x="784" y="466"/>
                    <a:pt x="821" y="458"/>
                  </a:cubicBezTo>
                  <a:cubicBezTo>
                    <a:pt x="831" y="455"/>
                    <a:pt x="831" y="434"/>
                    <a:pt x="842" y="426"/>
                  </a:cubicBezTo>
                  <a:cubicBezTo>
                    <a:pt x="842" y="426"/>
                    <a:pt x="858" y="442"/>
                    <a:pt x="903" y="455"/>
                  </a:cubicBezTo>
                  <a:cubicBezTo>
                    <a:pt x="908" y="458"/>
                    <a:pt x="916" y="460"/>
                    <a:pt x="924" y="458"/>
                  </a:cubicBezTo>
                  <a:cubicBezTo>
                    <a:pt x="929" y="458"/>
                    <a:pt x="932" y="447"/>
                    <a:pt x="940" y="444"/>
                  </a:cubicBezTo>
                  <a:cubicBezTo>
                    <a:pt x="972" y="442"/>
                    <a:pt x="1043" y="481"/>
                    <a:pt x="1078" y="476"/>
                  </a:cubicBezTo>
                  <a:cubicBezTo>
                    <a:pt x="1086" y="476"/>
                    <a:pt x="1093" y="471"/>
                    <a:pt x="1096" y="463"/>
                  </a:cubicBezTo>
                  <a:cubicBezTo>
                    <a:pt x="1104" y="458"/>
                    <a:pt x="1101" y="439"/>
                    <a:pt x="1112" y="439"/>
                  </a:cubicBezTo>
                  <a:cubicBezTo>
                    <a:pt x="1128" y="436"/>
                    <a:pt x="1138" y="452"/>
                    <a:pt x="1154" y="458"/>
                  </a:cubicBezTo>
                  <a:cubicBezTo>
                    <a:pt x="1183" y="466"/>
                    <a:pt x="1149" y="444"/>
                    <a:pt x="1165" y="439"/>
                  </a:cubicBezTo>
                  <a:cubicBezTo>
                    <a:pt x="1181" y="434"/>
                    <a:pt x="1199" y="434"/>
                    <a:pt x="1215" y="439"/>
                  </a:cubicBezTo>
                  <a:cubicBezTo>
                    <a:pt x="1226" y="442"/>
                    <a:pt x="1234" y="458"/>
                    <a:pt x="1244" y="458"/>
                  </a:cubicBezTo>
                  <a:cubicBezTo>
                    <a:pt x="1252" y="458"/>
                    <a:pt x="1244" y="439"/>
                    <a:pt x="1252" y="439"/>
                  </a:cubicBezTo>
                  <a:cubicBezTo>
                    <a:pt x="1313" y="442"/>
                    <a:pt x="1297" y="508"/>
                    <a:pt x="1326" y="513"/>
                  </a:cubicBezTo>
                  <a:cubicBezTo>
                    <a:pt x="1345" y="516"/>
                    <a:pt x="1361" y="511"/>
                    <a:pt x="1374" y="50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9" name="Bulgaria"/>
            <p:cNvSpPr>
              <a:spLocks/>
            </p:cNvSpPr>
            <p:nvPr/>
          </p:nvSpPr>
          <p:spPr bwMode="auto">
            <a:xfrm>
              <a:off x="5169946" y="4873976"/>
              <a:ext cx="566738" cy="434975"/>
            </a:xfrm>
            <a:custGeom>
              <a:avLst/>
              <a:gdLst>
                <a:gd name="T0" fmla="*/ 1114 w 1572"/>
                <a:gd name="T1" fmla="*/ 894 h 1209"/>
                <a:gd name="T2" fmla="*/ 1035 w 1572"/>
                <a:gd name="T3" fmla="*/ 1061 h 1209"/>
                <a:gd name="T4" fmla="*/ 889 w 1572"/>
                <a:gd name="T5" fmla="*/ 1104 h 1209"/>
                <a:gd name="T6" fmla="*/ 778 w 1572"/>
                <a:gd name="T7" fmla="*/ 1109 h 1209"/>
                <a:gd name="T8" fmla="*/ 741 w 1572"/>
                <a:gd name="T9" fmla="*/ 1093 h 1209"/>
                <a:gd name="T10" fmla="*/ 656 w 1572"/>
                <a:gd name="T11" fmla="*/ 1074 h 1209"/>
                <a:gd name="T12" fmla="*/ 484 w 1572"/>
                <a:gd name="T13" fmla="*/ 1151 h 1209"/>
                <a:gd name="T14" fmla="*/ 362 w 1572"/>
                <a:gd name="T15" fmla="*/ 1201 h 1209"/>
                <a:gd name="T16" fmla="*/ 296 w 1572"/>
                <a:gd name="T17" fmla="*/ 1201 h 1209"/>
                <a:gd name="T18" fmla="*/ 294 w 1572"/>
                <a:gd name="T19" fmla="*/ 1056 h 1209"/>
                <a:gd name="T20" fmla="*/ 174 w 1572"/>
                <a:gd name="T21" fmla="*/ 961 h 1209"/>
                <a:gd name="T22" fmla="*/ 135 w 1572"/>
                <a:gd name="T23" fmla="*/ 834 h 1209"/>
                <a:gd name="T24" fmla="*/ 100 w 1572"/>
                <a:gd name="T25" fmla="*/ 810 h 1209"/>
                <a:gd name="T26" fmla="*/ 87 w 1572"/>
                <a:gd name="T27" fmla="*/ 725 h 1209"/>
                <a:gd name="T28" fmla="*/ 209 w 1572"/>
                <a:gd name="T29" fmla="*/ 566 h 1209"/>
                <a:gd name="T30" fmla="*/ 18 w 1572"/>
                <a:gd name="T31" fmla="*/ 320 h 1209"/>
                <a:gd name="T32" fmla="*/ 71 w 1572"/>
                <a:gd name="T33" fmla="*/ 227 h 1209"/>
                <a:gd name="T34" fmla="*/ 135 w 1572"/>
                <a:gd name="T35" fmla="*/ 352 h 1209"/>
                <a:gd name="T36" fmla="*/ 511 w 1572"/>
                <a:gd name="T37" fmla="*/ 333 h 1209"/>
                <a:gd name="T38" fmla="*/ 675 w 1572"/>
                <a:gd name="T39" fmla="*/ 293 h 1209"/>
                <a:gd name="T40" fmla="*/ 932 w 1572"/>
                <a:gd name="T41" fmla="*/ 148 h 1209"/>
                <a:gd name="T42" fmla="*/ 1241 w 1572"/>
                <a:gd name="T43" fmla="*/ 58 h 1209"/>
                <a:gd name="T44" fmla="*/ 1347 w 1572"/>
                <a:gd name="T45" fmla="*/ 47 h 1209"/>
                <a:gd name="T46" fmla="*/ 1400 w 1572"/>
                <a:gd name="T47" fmla="*/ 71 h 1209"/>
                <a:gd name="T48" fmla="*/ 1556 w 1572"/>
                <a:gd name="T49" fmla="*/ 74 h 1209"/>
                <a:gd name="T50" fmla="*/ 1517 w 1572"/>
                <a:gd name="T51" fmla="*/ 201 h 1209"/>
                <a:gd name="T52" fmla="*/ 1427 w 1572"/>
                <a:gd name="T53" fmla="*/ 301 h 1209"/>
                <a:gd name="T54" fmla="*/ 1456 w 1572"/>
                <a:gd name="T55" fmla="*/ 421 h 1209"/>
                <a:gd name="T56" fmla="*/ 1421 w 1572"/>
                <a:gd name="T57" fmla="*/ 484 h 1209"/>
                <a:gd name="T58" fmla="*/ 1408 w 1572"/>
                <a:gd name="T59" fmla="*/ 516 h 1209"/>
                <a:gd name="T60" fmla="*/ 1371 w 1572"/>
                <a:gd name="T61" fmla="*/ 574 h 1209"/>
                <a:gd name="T62" fmla="*/ 1464 w 1572"/>
                <a:gd name="T63" fmla="*/ 632 h 1209"/>
                <a:gd name="T64" fmla="*/ 1556 w 1572"/>
                <a:gd name="T65" fmla="*/ 706 h 1209"/>
                <a:gd name="T66" fmla="*/ 1503 w 1572"/>
                <a:gd name="T67" fmla="*/ 712 h 1209"/>
                <a:gd name="T68" fmla="*/ 1445 w 1572"/>
                <a:gd name="T69" fmla="*/ 762 h 1209"/>
                <a:gd name="T70" fmla="*/ 1260 w 1572"/>
                <a:gd name="T71" fmla="*/ 783 h 1209"/>
                <a:gd name="T72" fmla="*/ 1194 w 1572"/>
                <a:gd name="T73" fmla="*/ 84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2" h="1209">
                  <a:moveTo>
                    <a:pt x="1149" y="897"/>
                  </a:moveTo>
                  <a:cubicBezTo>
                    <a:pt x="1135" y="894"/>
                    <a:pt x="1122" y="894"/>
                    <a:pt x="1114" y="894"/>
                  </a:cubicBezTo>
                  <a:cubicBezTo>
                    <a:pt x="1011" y="916"/>
                    <a:pt x="1178" y="990"/>
                    <a:pt x="1120" y="1035"/>
                  </a:cubicBezTo>
                  <a:cubicBezTo>
                    <a:pt x="1120" y="1035"/>
                    <a:pt x="1037" y="1061"/>
                    <a:pt x="1035" y="1061"/>
                  </a:cubicBezTo>
                  <a:cubicBezTo>
                    <a:pt x="998" y="1074"/>
                    <a:pt x="937" y="1122"/>
                    <a:pt x="897" y="1119"/>
                  </a:cubicBezTo>
                  <a:cubicBezTo>
                    <a:pt x="889" y="1119"/>
                    <a:pt x="895" y="1106"/>
                    <a:pt x="889" y="1104"/>
                  </a:cubicBezTo>
                  <a:cubicBezTo>
                    <a:pt x="863" y="1090"/>
                    <a:pt x="828" y="1074"/>
                    <a:pt x="799" y="1082"/>
                  </a:cubicBezTo>
                  <a:cubicBezTo>
                    <a:pt x="789" y="1085"/>
                    <a:pt x="789" y="1106"/>
                    <a:pt x="778" y="1109"/>
                  </a:cubicBezTo>
                  <a:cubicBezTo>
                    <a:pt x="770" y="1111"/>
                    <a:pt x="765" y="1093"/>
                    <a:pt x="757" y="1090"/>
                  </a:cubicBezTo>
                  <a:cubicBezTo>
                    <a:pt x="752" y="1088"/>
                    <a:pt x="744" y="1098"/>
                    <a:pt x="741" y="1093"/>
                  </a:cubicBezTo>
                  <a:cubicBezTo>
                    <a:pt x="722" y="1082"/>
                    <a:pt x="717" y="1053"/>
                    <a:pt x="696" y="1051"/>
                  </a:cubicBezTo>
                  <a:cubicBezTo>
                    <a:pt x="680" y="1045"/>
                    <a:pt x="672" y="1072"/>
                    <a:pt x="656" y="1074"/>
                  </a:cubicBezTo>
                  <a:cubicBezTo>
                    <a:pt x="646" y="1080"/>
                    <a:pt x="632" y="1059"/>
                    <a:pt x="625" y="1064"/>
                  </a:cubicBezTo>
                  <a:cubicBezTo>
                    <a:pt x="577" y="1093"/>
                    <a:pt x="558" y="1125"/>
                    <a:pt x="484" y="1151"/>
                  </a:cubicBezTo>
                  <a:cubicBezTo>
                    <a:pt x="452" y="1162"/>
                    <a:pt x="413" y="1151"/>
                    <a:pt x="384" y="1170"/>
                  </a:cubicBezTo>
                  <a:cubicBezTo>
                    <a:pt x="373" y="1175"/>
                    <a:pt x="373" y="1196"/>
                    <a:pt x="362" y="1201"/>
                  </a:cubicBezTo>
                  <a:cubicBezTo>
                    <a:pt x="355" y="1209"/>
                    <a:pt x="341" y="1201"/>
                    <a:pt x="331" y="1201"/>
                  </a:cubicBezTo>
                  <a:lnTo>
                    <a:pt x="296" y="1201"/>
                  </a:lnTo>
                  <a:cubicBezTo>
                    <a:pt x="294" y="1204"/>
                    <a:pt x="296" y="1209"/>
                    <a:pt x="296" y="1209"/>
                  </a:cubicBezTo>
                  <a:cubicBezTo>
                    <a:pt x="302" y="1194"/>
                    <a:pt x="296" y="1056"/>
                    <a:pt x="294" y="1056"/>
                  </a:cubicBezTo>
                  <a:cubicBezTo>
                    <a:pt x="275" y="1037"/>
                    <a:pt x="246" y="984"/>
                    <a:pt x="222" y="969"/>
                  </a:cubicBezTo>
                  <a:cubicBezTo>
                    <a:pt x="209" y="961"/>
                    <a:pt x="190" y="969"/>
                    <a:pt x="174" y="961"/>
                  </a:cubicBezTo>
                  <a:cubicBezTo>
                    <a:pt x="169" y="958"/>
                    <a:pt x="98" y="902"/>
                    <a:pt x="98" y="897"/>
                  </a:cubicBezTo>
                  <a:cubicBezTo>
                    <a:pt x="111" y="873"/>
                    <a:pt x="148" y="868"/>
                    <a:pt x="135" y="834"/>
                  </a:cubicBezTo>
                  <a:cubicBezTo>
                    <a:pt x="132" y="823"/>
                    <a:pt x="124" y="818"/>
                    <a:pt x="116" y="812"/>
                  </a:cubicBezTo>
                  <a:cubicBezTo>
                    <a:pt x="111" y="810"/>
                    <a:pt x="103" y="815"/>
                    <a:pt x="100" y="810"/>
                  </a:cubicBezTo>
                  <a:cubicBezTo>
                    <a:pt x="98" y="796"/>
                    <a:pt x="100" y="783"/>
                    <a:pt x="100" y="770"/>
                  </a:cubicBezTo>
                  <a:cubicBezTo>
                    <a:pt x="98" y="754"/>
                    <a:pt x="79" y="738"/>
                    <a:pt x="87" y="725"/>
                  </a:cubicBezTo>
                  <a:cubicBezTo>
                    <a:pt x="164" y="598"/>
                    <a:pt x="77" y="754"/>
                    <a:pt x="161" y="688"/>
                  </a:cubicBezTo>
                  <a:cubicBezTo>
                    <a:pt x="169" y="680"/>
                    <a:pt x="225" y="582"/>
                    <a:pt x="209" y="566"/>
                  </a:cubicBezTo>
                  <a:cubicBezTo>
                    <a:pt x="188" y="550"/>
                    <a:pt x="87" y="503"/>
                    <a:pt x="82" y="497"/>
                  </a:cubicBezTo>
                  <a:cubicBezTo>
                    <a:pt x="50" y="471"/>
                    <a:pt x="0" y="360"/>
                    <a:pt x="18" y="320"/>
                  </a:cubicBezTo>
                  <a:cubicBezTo>
                    <a:pt x="26" y="301"/>
                    <a:pt x="55" y="304"/>
                    <a:pt x="66" y="288"/>
                  </a:cubicBezTo>
                  <a:cubicBezTo>
                    <a:pt x="74" y="270"/>
                    <a:pt x="63" y="246"/>
                    <a:pt x="71" y="227"/>
                  </a:cubicBezTo>
                  <a:cubicBezTo>
                    <a:pt x="106" y="243"/>
                    <a:pt x="148" y="254"/>
                    <a:pt x="167" y="264"/>
                  </a:cubicBezTo>
                  <a:cubicBezTo>
                    <a:pt x="190" y="275"/>
                    <a:pt x="90" y="333"/>
                    <a:pt x="135" y="352"/>
                  </a:cubicBezTo>
                  <a:cubicBezTo>
                    <a:pt x="198" y="378"/>
                    <a:pt x="217" y="331"/>
                    <a:pt x="275" y="325"/>
                  </a:cubicBezTo>
                  <a:cubicBezTo>
                    <a:pt x="349" y="317"/>
                    <a:pt x="437" y="360"/>
                    <a:pt x="511" y="333"/>
                  </a:cubicBezTo>
                  <a:cubicBezTo>
                    <a:pt x="527" y="328"/>
                    <a:pt x="532" y="307"/>
                    <a:pt x="548" y="301"/>
                  </a:cubicBezTo>
                  <a:cubicBezTo>
                    <a:pt x="587" y="288"/>
                    <a:pt x="632" y="291"/>
                    <a:pt x="675" y="293"/>
                  </a:cubicBezTo>
                  <a:cubicBezTo>
                    <a:pt x="728" y="296"/>
                    <a:pt x="767" y="317"/>
                    <a:pt x="820" y="286"/>
                  </a:cubicBezTo>
                  <a:cubicBezTo>
                    <a:pt x="879" y="248"/>
                    <a:pt x="887" y="193"/>
                    <a:pt x="932" y="148"/>
                  </a:cubicBezTo>
                  <a:cubicBezTo>
                    <a:pt x="971" y="108"/>
                    <a:pt x="1064" y="66"/>
                    <a:pt x="1114" y="45"/>
                  </a:cubicBezTo>
                  <a:cubicBezTo>
                    <a:pt x="1233" y="0"/>
                    <a:pt x="1196" y="63"/>
                    <a:pt x="1241" y="58"/>
                  </a:cubicBezTo>
                  <a:cubicBezTo>
                    <a:pt x="1263" y="55"/>
                    <a:pt x="1278" y="31"/>
                    <a:pt x="1300" y="31"/>
                  </a:cubicBezTo>
                  <a:cubicBezTo>
                    <a:pt x="1368" y="29"/>
                    <a:pt x="1284" y="82"/>
                    <a:pt x="1347" y="47"/>
                  </a:cubicBezTo>
                  <a:cubicBezTo>
                    <a:pt x="1355" y="45"/>
                    <a:pt x="1360" y="34"/>
                    <a:pt x="1368" y="31"/>
                  </a:cubicBezTo>
                  <a:cubicBezTo>
                    <a:pt x="1384" y="23"/>
                    <a:pt x="1387" y="61"/>
                    <a:pt x="1400" y="71"/>
                  </a:cubicBezTo>
                  <a:cubicBezTo>
                    <a:pt x="1440" y="106"/>
                    <a:pt x="1509" y="82"/>
                    <a:pt x="1551" y="74"/>
                  </a:cubicBezTo>
                  <a:lnTo>
                    <a:pt x="1556" y="74"/>
                  </a:lnTo>
                  <a:cubicBezTo>
                    <a:pt x="1567" y="140"/>
                    <a:pt x="1572" y="201"/>
                    <a:pt x="1554" y="211"/>
                  </a:cubicBezTo>
                  <a:cubicBezTo>
                    <a:pt x="1543" y="217"/>
                    <a:pt x="1530" y="198"/>
                    <a:pt x="1517" y="201"/>
                  </a:cubicBezTo>
                  <a:cubicBezTo>
                    <a:pt x="1419" y="227"/>
                    <a:pt x="1482" y="225"/>
                    <a:pt x="1453" y="283"/>
                  </a:cubicBezTo>
                  <a:cubicBezTo>
                    <a:pt x="1450" y="293"/>
                    <a:pt x="1432" y="293"/>
                    <a:pt x="1427" y="301"/>
                  </a:cubicBezTo>
                  <a:cubicBezTo>
                    <a:pt x="1427" y="307"/>
                    <a:pt x="1443" y="304"/>
                    <a:pt x="1443" y="309"/>
                  </a:cubicBezTo>
                  <a:cubicBezTo>
                    <a:pt x="1448" y="352"/>
                    <a:pt x="1445" y="378"/>
                    <a:pt x="1456" y="421"/>
                  </a:cubicBezTo>
                  <a:cubicBezTo>
                    <a:pt x="1458" y="436"/>
                    <a:pt x="1474" y="458"/>
                    <a:pt x="1466" y="471"/>
                  </a:cubicBezTo>
                  <a:cubicBezTo>
                    <a:pt x="1458" y="484"/>
                    <a:pt x="1435" y="476"/>
                    <a:pt x="1421" y="484"/>
                  </a:cubicBezTo>
                  <a:cubicBezTo>
                    <a:pt x="1419" y="484"/>
                    <a:pt x="1429" y="489"/>
                    <a:pt x="1429" y="492"/>
                  </a:cubicBezTo>
                  <a:cubicBezTo>
                    <a:pt x="1424" y="503"/>
                    <a:pt x="1411" y="505"/>
                    <a:pt x="1408" y="516"/>
                  </a:cubicBezTo>
                  <a:cubicBezTo>
                    <a:pt x="1405" y="524"/>
                    <a:pt x="1421" y="532"/>
                    <a:pt x="1416" y="537"/>
                  </a:cubicBezTo>
                  <a:cubicBezTo>
                    <a:pt x="1405" y="553"/>
                    <a:pt x="1382" y="558"/>
                    <a:pt x="1371" y="574"/>
                  </a:cubicBezTo>
                  <a:cubicBezTo>
                    <a:pt x="1323" y="638"/>
                    <a:pt x="1440" y="542"/>
                    <a:pt x="1469" y="614"/>
                  </a:cubicBezTo>
                  <a:cubicBezTo>
                    <a:pt x="1472" y="619"/>
                    <a:pt x="1464" y="627"/>
                    <a:pt x="1464" y="632"/>
                  </a:cubicBezTo>
                  <a:cubicBezTo>
                    <a:pt x="1466" y="635"/>
                    <a:pt x="1525" y="669"/>
                    <a:pt x="1538" y="680"/>
                  </a:cubicBezTo>
                  <a:cubicBezTo>
                    <a:pt x="1546" y="691"/>
                    <a:pt x="1554" y="699"/>
                    <a:pt x="1556" y="706"/>
                  </a:cubicBezTo>
                  <a:lnTo>
                    <a:pt x="1551" y="706"/>
                  </a:lnTo>
                  <a:cubicBezTo>
                    <a:pt x="1535" y="709"/>
                    <a:pt x="1519" y="706"/>
                    <a:pt x="1503" y="712"/>
                  </a:cubicBezTo>
                  <a:cubicBezTo>
                    <a:pt x="1482" y="720"/>
                    <a:pt x="1466" y="738"/>
                    <a:pt x="1448" y="751"/>
                  </a:cubicBezTo>
                  <a:cubicBezTo>
                    <a:pt x="1443" y="754"/>
                    <a:pt x="1448" y="765"/>
                    <a:pt x="1445" y="762"/>
                  </a:cubicBezTo>
                  <a:cubicBezTo>
                    <a:pt x="1384" y="749"/>
                    <a:pt x="1366" y="701"/>
                    <a:pt x="1305" y="733"/>
                  </a:cubicBezTo>
                  <a:lnTo>
                    <a:pt x="1260" y="783"/>
                  </a:lnTo>
                  <a:cubicBezTo>
                    <a:pt x="1241" y="791"/>
                    <a:pt x="1218" y="778"/>
                    <a:pt x="1204" y="791"/>
                  </a:cubicBezTo>
                  <a:cubicBezTo>
                    <a:pt x="1188" y="804"/>
                    <a:pt x="1204" y="831"/>
                    <a:pt x="1194" y="847"/>
                  </a:cubicBezTo>
                  <a:cubicBezTo>
                    <a:pt x="1178" y="865"/>
                    <a:pt x="1125" y="857"/>
                    <a:pt x="1149" y="89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0" name="Bosnia and Herzegovina"/>
            <p:cNvSpPr>
              <a:spLocks/>
            </p:cNvSpPr>
            <p:nvPr/>
          </p:nvSpPr>
          <p:spPr bwMode="auto">
            <a:xfrm>
              <a:off x="4561934" y="4896201"/>
              <a:ext cx="371475" cy="336550"/>
            </a:xfrm>
            <a:custGeom>
              <a:avLst/>
              <a:gdLst>
                <a:gd name="T0" fmla="*/ 901 w 1033"/>
                <a:gd name="T1" fmla="*/ 646 h 932"/>
                <a:gd name="T2" fmla="*/ 845 w 1033"/>
                <a:gd name="T3" fmla="*/ 612 h 932"/>
                <a:gd name="T4" fmla="*/ 850 w 1033"/>
                <a:gd name="T5" fmla="*/ 604 h 932"/>
                <a:gd name="T6" fmla="*/ 845 w 1033"/>
                <a:gd name="T7" fmla="*/ 612 h 932"/>
                <a:gd name="T8" fmla="*/ 803 w 1033"/>
                <a:gd name="T9" fmla="*/ 728 h 932"/>
                <a:gd name="T10" fmla="*/ 766 w 1033"/>
                <a:gd name="T11" fmla="*/ 755 h 932"/>
                <a:gd name="T12" fmla="*/ 773 w 1033"/>
                <a:gd name="T13" fmla="*/ 892 h 932"/>
                <a:gd name="T14" fmla="*/ 787 w 1033"/>
                <a:gd name="T15" fmla="*/ 890 h 932"/>
                <a:gd name="T16" fmla="*/ 789 w 1033"/>
                <a:gd name="T17" fmla="*/ 932 h 932"/>
                <a:gd name="T18" fmla="*/ 638 w 1033"/>
                <a:gd name="T19" fmla="*/ 834 h 932"/>
                <a:gd name="T20" fmla="*/ 599 w 1033"/>
                <a:gd name="T21" fmla="*/ 792 h 932"/>
                <a:gd name="T22" fmla="*/ 554 w 1033"/>
                <a:gd name="T23" fmla="*/ 802 h 932"/>
                <a:gd name="T24" fmla="*/ 530 w 1033"/>
                <a:gd name="T25" fmla="*/ 792 h 932"/>
                <a:gd name="T26" fmla="*/ 562 w 1033"/>
                <a:gd name="T27" fmla="*/ 771 h 932"/>
                <a:gd name="T28" fmla="*/ 450 w 1033"/>
                <a:gd name="T29" fmla="*/ 673 h 932"/>
                <a:gd name="T30" fmla="*/ 437 w 1033"/>
                <a:gd name="T31" fmla="*/ 617 h 932"/>
                <a:gd name="T32" fmla="*/ 398 w 1033"/>
                <a:gd name="T33" fmla="*/ 604 h 932"/>
                <a:gd name="T34" fmla="*/ 260 w 1033"/>
                <a:gd name="T35" fmla="*/ 466 h 932"/>
                <a:gd name="T36" fmla="*/ 165 w 1033"/>
                <a:gd name="T37" fmla="*/ 387 h 932"/>
                <a:gd name="T38" fmla="*/ 138 w 1033"/>
                <a:gd name="T39" fmla="*/ 389 h 932"/>
                <a:gd name="T40" fmla="*/ 157 w 1033"/>
                <a:gd name="T41" fmla="*/ 342 h 932"/>
                <a:gd name="T42" fmla="*/ 133 w 1033"/>
                <a:gd name="T43" fmla="*/ 320 h 932"/>
                <a:gd name="T44" fmla="*/ 75 w 1033"/>
                <a:gd name="T45" fmla="*/ 220 h 932"/>
                <a:gd name="T46" fmla="*/ 30 w 1033"/>
                <a:gd name="T47" fmla="*/ 196 h 932"/>
                <a:gd name="T48" fmla="*/ 59 w 1033"/>
                <a:gd name="T49" fmla="*/ 37 h 932"/>
                <a:gd name="T50" fmla="*/ 154 w 1033"/>
                <a:gd name="T51" fmla="*/ 109 h 932"/>
                <a:gd name="T52" fmla="*/ 175 w 1033"/>
                <a:gd name="T53" fmla="*/ 106 h 932"/>
                <a:gd name="T54" fmla="*/ 154 w 1033"/>
                <a:gd name="T55" fmla="*/ 109 h 932"/>
                <a:gd name="T56" fmla="*/ 196 w 1033"/>
                <a:gd name="T57" fmla="*/ 35 h 932"/>
                <a:gd name="T58" fmla="*/ 276 w 1033"/>
                <a:gd name="T59" fmla="*/ 35 h 932"/>
                <a:gd name="T60" fmla="*/ 297 w 1033"/>
                <a:gd name="T61" fmla="*/ 3 h 932"/>
                <a:gd name="T62" fmla="*/ 358 w 1033"/>
                <a:gd name="T63" fmla="*/ 32 h 932"/>
                <a:gd name="T64" fmla="*/ 379 w 1033"/>
                <a:gd name="T65" fmla="*/ 35 h 932"/>
                <a:gd name="T66" fmla="*/ 395 w 1033"/>
                <a:gd name="T67" fmla="*/ 21 h 932"/>
                <a:gd name="T68" fmla="*/ 533 w 1033"/>
                <a:gd name="T69" fmla="*/ 53 h 932"/>
                <a:gd name="T70" fmla="*/ 551 w 1033"/>
                <a:gd name="T71" fmla="*/ 40 h 932"/>
                <a:gd name="T72" fmla="*/ 567 w 1033"/>
                <a:gd name="T73" fmla="*/ 16 h 932"/>
                <a:gd name="T74" fmla="*/ 609 w 1033"/>
                <a:gd name="T75" fmla="*/ 35 h 932"/>
                <a:gd name="T76" fmla="*/ 620 w 1033"/>
                <a:gd name="T77" fmla="*/ 16 h 932"/>
                <a:gd name="T78" fmla="*/ 670 w 1033"/>
                <a:gd name="T79" fmla="*/ 16 h 932"/>
                <a:gd name="T80" fmla="*/ 699 w 1033"/>
                <a:gd name="T81" fmla="*/ 35 h 932"/>
                <a:gd name="T82" fmla="*/ 707 w 1033"/>
                <a:gd name="T83" fmla="*/ 16 h 932"/>
                <a:gd name="T84" fmla="*/ 781 w 1033"/>
                <a:gd name="T85" fmla="*/ 90 h 932"/>
                <a:gd name="T86" fmla="*/ 906 w 1033"/>
                <a:gd name="T87" fmla="*/ 61 h 932"/>
                <a:gd name="T88" fmla="*/ 866 w 1033"/>
                <a:gd name="T89" fmla="*/ 249 h 932"/>
                <a:gd name="T90" fmla="*/ 930 w 1033"/>
                <a:gd name="T91" fmla="*/ 281 h 932"/>
                <a:gd name="T92" fmla="*/ 983 w 1033"/>
                <a:gd name="T93" fmla="*/ 339 h 932"/>
                <a:gd name="T94" fmla="*/ 1009 w 1033"/>
                <a:gd name="T95" fmla="*/ 358 h 932"/>
                <a:gd name="T96" fmla="*/ 914 w 1033"/>
                <a:gd name="T97" fmla="*/ 371 h 932"/>
                <a:gd name="T98" fmla="*/ 1001 w 1033"/>
                <a:gd name="T99" fmla="*/ 516 h 932"/>
                <a:gd name="T100" fmla="*/ 964 w 1033"/>
                <a:gd name="T101" fmla="*/ 503 h 932"/>
                <a:gd name="T102" fmla="*/ 935 w 1033"/>
                <a:gd name="T103" fmla="*/ 543 h 932"/>
                <a:gd name="T104" fmla="*/ 863 w 1033"/>
                <a:gd name="T105" fmla="*/ 551 h 932"/>
                <a:gd name="T106" fmla="*/ 901 w 1033"/>
                <a:gd name="T107" fmla="*/ 646 h 932"/>
                <a:gd name="T108" fmla="*/ 890 w 1033"/>
                <a:gd name="T109" fmla="*/ 646 h 932"/>
                <a:gd name="T110" fmla="*/ 901 w 1033"/>
                <a:gd name="T111" fmla="*/ 646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3" h="932">
                  <a:moveTo>
                    <a:pt x="901" y="646"/>
                  </a:moveTo>
                  <a:cubicBezTo>
                    <a:pt x="874" y="628"/>
                    <a:pt x="874" y="609"/>
                    <a:pt x="845" y="612"/>
                  </a:cubicBezTo>
                  <a:lnTo>
                    <a:pt x="850" y="604"/>
                  </a:lnTo>
                  <a:lnTo>
                    <a:pt x="845" y="612"/>
                  </a:lnTo>
                  <a:cubicBezTo>
                    <a:pt x="808" y="654"/>
                    <a:pt x="813" y="715"/>
                    <a:pt x="803" y="728"/>
                  </a:cubicBezTo>
                  <a:cubicBezTo>
                    <a:pt x="781" y="755"/>
                    <a:pt x="773" y="715"/>
                    <a:pt x="766" y="755"/>
                  </a:cubicBezTo>
                  <a:cubicBezTo>
                    <a:pt x="752" y="831"/>
                    <a:pt x="834" y="834"/>
                    <a:pt x="773" y="892"/>
                  </a:cubicBezTo>
                  <a:lnTo>
                    <a:pt x="787" y="890"/>
                  </a:lnTo>
                  <a:lnTo>
                    <a:pt x="789" y="932"/>
                  </a:lnTo>
                  <a:cubicBezTo>
                    <a:pt x="758" y="855"/>
                    <a:pt x="705" y="882"/>
                    <a:pt x="638" y="834"/>
                  </a:cubicBezTo>
                  <a:cubicBezTo>
                    <a:pt x="623" y="821"/>
                    <a:pt x="617" y="797"/>
                    <a:pt x="599" y="792"/>
                  </a:cubicBezTo>
                  <a:cubicBezTo>
                    <a:pt x="586" y="786"/>
                    <a:pt x="570" y="802"/>
                    <a:pt x="554" y="802"/>
                  </a:cubicBezTo>
                  <a:cubicBezTo>
                    <a:pt x="546" y="802"/>
                    <a:pt x="527" y="800"/>
                    <a:pt x="530" y="792"/>
                  </a:cubicBezTo>
                  <a:cubicBezTo>
                    <a:pt x="535" y="781"/>
                    <a:pt x="559" y="784"/>
                    <a:pt x="562" y="771"/>
                  </a:cubicBezTo>
                  <a:cubicBezTo>
                    <a:pt x="575" y="736"/>
                    <a:pt x="461" y="691"/>
                    <a:pt x="450" y="673"/>
                  </a:cubicBezTo>
                  <a:cubicBezTo>
                    <a:pt x="440" y="657"/>
                    <a:pt x="448" y="633"/>
                    <a:pt x="437" y="617"/>
                  </a:cubicBezTo>
                  <a:cubicBezTo>
                    <a:pt x="429" y="606"/>
                    <a:pt x="411" y="609"/>
                    <a:pt x="398" y="604"/>
                  </a:cubicBezTo>
                  <a:cubicBezTo>
                    <a:pt x="342" y="569"/>
                    <a:pt x="308" y="506"/>
                    <a:pt x="260" y="466"/>
                  </a:cubicBezTo>
                  <a:cubicBezTo>
                    <a:pt x="244" y="455"/>
                    <a:pt x="183" y="395"/>
                    <a:pt x="165" y="387"/>
                  </a:cubicBezTo>
                  <a:cubicBezTo>
                    <a:pt x="157" y="384"/>
                    <a:pt x="146" y="395"/>
                    <a:pt x="138" y="389"/>
                  </a:cubicBezTo>
                  <a:cubicBezTo>
                    <a:pt x="125" y="376"/>
                    <a:pt x="157" y="347"/>
                    <a:pt x="157" y="342"/>
                  </a:cubicBezTo>
                  <a:cubicBezTo>
                    <a:pt x="154" y="331"/>
                    <a:pt x="141" y="328"/>
                    <a:pt x="133" y="320"/>
                  </a:cubicBezTo>
                  <a:cubicBezTo>
                    <a:pt x="112" y="289"/>
                    <a:pt x="104" y="246"/>
                    <a:pt x="75" y="220"/>
                  </a:cubicBezTo>
                  <a:cubicBezTo>
                    <a:pt x="64" y="207"/>
                    <a:pt x="43" y="207"/>
                    <a:pt x="30" y="196"/>
                  </a:cubicBezTo>
                  <a:cubicBezTo>
                    <a:pt x="19" y="188"/>
                    <a:pt x="0" y="35"/>
                    <a:pt x="59" y="37"/>
                  </a:cubicBezTo>
                  <a:cubicBezTo>
                    <a:pt x="85" y="37"/>
                    <a:pt x="130" y="95"/>
                    <a:pt x="154" y="109"/>
                  </a:cubicBezTo>
                  <a:lnTo>
                    <a:pt x="175" y="106"/>
                  </a:lnTo>
                  <a:lnTo>
                    <a:pt x="154" y="109"/>
                  </a:lnTo>
                  <a:cubicBezTo>
                    <a:pt x="186" y="106"/>
                    <a:pt x="180" y="56"/>
                    <a:pt x="196" y="35"/>
                  </a:cubicBezTo>
                  <a:cubicBezTo>
                    <a:pt x="225" y="0"/>
                    <a:pt x="239" y="43"/>
                    <a:pt x="276" y="35"/>
                  </a:cubicBezTo>
                  <a:cubicBezTo>
                    <a:pt x="286" y="32"/>
                    <a:pt x="286" y="11"/>
                    <a:pt x="297" y="3"/>
                  </a:cubicBezTo>
                  <a:cubicBezTo>
                    <a:pt x="297" y="3"/>
                    <a:pt x="313" y="19"/>
                    <a:pt x="358" y="32"/>
                  </a:cubicBezTo>
                  <a:cubicBezTo>
                    <a:pt x="363" y="35"/>
                    <a:pt x="371" y="37"/>
                    <a:pt x="379" y="35"/>
                  </a:cubicBezTo>
                  <a:cubicBezTo>
                    <a:pt x="384" y="35"/>
                    <a:pt x="387" y="24"/>
                    <a:pt x="395" y="21"/>
                  </a:cubicBezTo>
                  <a:cubicBezTo>
                    <a:pt x="427" y="19"/>
                    <a:pt x="498" y="58"/>
                    <a:pt x="533" y="53"/>
                  </a:cubicBezTo>
                  <a:cubicBezTo>
                    <a:pt x="541" y="53"/>
                    <a:pt x="548" y="48"/>
                    <a:pt x="551" y="40"/>
                  </a:cubicBezTo>
                  <a:cubicBezTo>
                    <a:pt x="559" y="35"/>
                    <a:pt x="556" y="16"/>
                    <a:pt x="567" y="16"/>
                  </a:cubicBezTo>
                  <a:cubicBezTo>
                    <a:pt x="583" y="13"/>
                    <a:pt x="593" y="29"/>
                    <a:pt x="609" y="35"/>
                  </a:cubicBezTo>
                  <a:cubicBezTo>
                    <a:pt x="638" y="43"/>
                    <a:pt x="604" y="21"/>
                    <a:pt x="620" y="16"/>
                  </a:cubicBezTo>
                  <a:cubicBezTo>
                    <a:pt x="636" y="11"/>
                    <a:pt x="654" y="11"/>
                    <a:pt x="670" y="16"/>
                  </a:cubicBezTo>
                  <a:cubicBezTo>
                    <a:pt x="681" y="19"/>
                    <a:pt x="689" y="35"/>
                    <a:pt x="699" y="35"/>
                  </a:cubicBezTo>
                  <a:cubicBezTo>
                    <a:pt x="707" y="35"/>
                    <a:pt x="699" y="16"/>
                    <a:pt x="707" y="16"/>
                  </a:cubicBezTo>
                  <a:cubicBezTo>
                    <a:pt x="768" y="19"/>
                    <a:pt x="752" y="85"/>
                    <a:pt x="781" y="90"/>
                  </a:cubicBezTo>
                  <a:cubicBezTo>
                    <a:pt x="832" y="95"/>
                    <a:pt x="858" y="58"/>
                    <a:pt x="906" y="61"/>
                  </a:cubicBezTo>
                  <a:cubicBezTo>
                    <a:pt x="906" y="143"/>
                    <a:pt x="858" y="199"/>
                    <a:pt x="866" y="249"/>
                  </a:cubicBezTo>
                  <a:cubicBezTo>
                    <a:pt x="877" y="307"/>
                    <a:pt x="893" y="265"/>
                    <a:pt x="930" y="281"/>
                  </a:cubicBezTo>
                  <a:cubicBezTo>
                    <a:pt x="953" y="291"/>
                    <a:pt x="959" y="326"/>
                    <a:pt x="983" y="339"/>
                  </a:cubicBezTo>
                  <a:cubicBezTo>
                    <a:pt x="991" y="342"/>
                    <a:pt x="1017" y="334"/>
                    <a:pt x="1009" y="358"/>
                  </a:cubicBezTo>
                  <a:cubicBezTo>
                    <a:pt x="993" y="410"/>
                    <a:pt x="927" y="352"/>
                    <a:pt x="914" y="371"/>
                  </a:cubicBezTo>
                  <a:cubicBezTo>
                    <a:pt x="914" y="371"/>
                    <a:pt x="1033" y="482"/>
                    <a:pt x="1001" y="516"/>
                  </a:cubicBezTo>
                  <a:cubicBezTo>
                    <a:pt x="991" y="524"/>
                    <a:pt x="977" y="498"/>
                    <a:pt x="964" y="503"/>
                  </a:cubicBezTo>
                  <a:cubicBezTo>
                    <a:pt x="948" y="508"/>
                    <a:pt x="946" y="530"/>
                    <a:pt x="935" y="543"/>
                  </a:cubicBezTo>
                  <a:cubicBezTo>
                    <a:pt x="916" y="548"/>
                    <a:pt x="866" y="538"/>
                    <a:pt x="863" y="551"/>
                  </a:cubicBezTo>
                  <a:cubicBezTo>
                    <a:pt x="856" y="588"/>
                    <a:pt x="922" y="590"/>
                    <a:pt x="901" y="646"/>
                  </a:cubicBezTo>
                  <a:lnTo>
                    <a:pt x="890" y="646"/>
                  </a:lnTo>
                  <a:lnTo>
                    <a:pt x="901" y="64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1" name="Belgium"/>
            <p:cNvSpPr>
              <a:spLocks/>
            </p:cNvSpPr>
            <p:nvPr/>
          </p:nvSpPr>
          <p:spPr bwMode="auto">
            <a:xfrm>
              <a:off x="3469734" y="4124676"/>
              <a:ext cx="307975" cy="263525"/>
            </a:xfrm>
            <a:custGeom>
              <a:avLst/>
              <a:gdLst>
                <a:gd name="T0" fmla="*/ 683 w 855"/>
                <a:gd name="T1" fmla="*/ 720 h 730"/>
                <a:gd name="T2" fmla="*/ 660 w 855"/>
                <a:gd name="T3" fmla="*/ 714 h 730"/>
                <a:gd name="T4" fmla="*/ 607 w 855"/>
                <a:gd name="T5" fmla="*/ 722 h 730"/>
                <a:gd name="T6" fmla="*/ 596 w 855"/>
                <a:gd name="T7" fmla="*/ 683 h 730"/>
                <a:gd name="T8" fmla="*/ 570 w 855"/>
                <a:gd name="T9" fmla="*/ 675 h 730"/>
                <a:gd name="T10" fmla="*/ 580 w 855"/>
                <a:gd name="T11" fmla="*/ 664 h 730"/>
                <a:gd name="T12" fmla="*/ 570 w 855"/>
                <a:gd name="T13" fmla="*/ 651 h 730"/>
                <a:gd name="T14" fmla="*/ 554 w 855"/>
                <a:gd name="T15" fmla="*/ 656 h 730"/>
                <a:gd name="T16" fmla="*/ 530 w 855"/>
                <a:gd name="T17" fmla="*/ 624 h 730"/>
                <a:gd name="T18" fmla="*/ 474 w 855"/>
                <a:gd name="T19" fmla="*/ 608 h 730"/>
                <a:gd name="T20" fmla="*/ 485 w 855"/>
                <a:gd name="T21" fmla="*/ 569 h 730"/>
                <a:gd name="T22" fmla="*/ 466 w 855"/>
                <a:gd name="T23" fmla="*/ 545 h 730"/>
                <a:gd name="T24" fmla="*/ 480 w 855"/>
                <a:gd name="T25" fmla="*/ 510 h 730"/>
                <a:gd name="T26" fmla="*/ 490 w 855"/>
                <a:gd name="T27" fmla="*/ 489 h 730"/>
                <a:gd name="T28" fmla="*/ 437 w 855"/>
                <a:gd name="T29" fmla="*/ 537 h 730"/>
                <a:gd name="T30" fmla="*/ 321 w 855"/>
                <a:gd name="T31" fmla="*/ 534 h 730"/>
                <a:gd name="T32" fmla="*/ 342 w 855"/>
                <a:gd name="T33" fmla="*/ 500 h 730"/>
                <a:gd name="T34" fmla="*/ 323 w 855"/>
                <a:gd name="T35" fmla="*/ 481 h 730"/>
                <a:gd name="T36" fmla="*/ 344 w 855"/>
                <a:gd name="T37" fmla="*/ 436 h 730"/>
                <a:gd name="T38" fmla="*/ 225 w 855"/>
                <a:gd name="T39" fmla="*/ 397 h 730"/>
                <a:gd name="T40" fmla="*/ 228 w 855"/>
                <a:gd name="T41" fmla="*/ 362 h 730"/>
                <a:gd name="T42" fmla="*/ 146 w 855"/>
                <a:gd name="T43" fmla="*/ 325 h 730"/>
                <a:gd name="T44" fmla="*/ 117 w 855"/>
                <a:gd name="T45" fmla="*/ 230 h 730"/>
                <a:gd name="T46" fmla="*/ 67 w 855"/>
                <a:gd name="T47" fmla="*/ 259 h 730"/>
                <a:gd name="T48" fmla="*/ 0 w 855"/>
                <a:gd name="T49" fmla="*/ 121 h 730"/>
                <a:gd name="T50" fmla="*/ 3 w 855"/>
                <a:gd name="T51" fmla="*/ 119 h 730"/>
                <a:gd name="T52" fmla="*/ 186 w 855"/>
                <a:gd name="T53" fmla="*/ 29 h 730"/>
                <a:gd name="T54" fmla="*/ 191 w 855"/>
                <a:gd name="T55" fmla="*/ 39 h 730"/>
                <a:gd name="T56" fmla="*/ 281 w 855"/>
                <a:gd name="T57" fmla="*/ 82 h 730"/>
                <a:gd name="T58" fmla="*/ 281 w 855"/>
                <a:gd name="T59" fmla="*/ 100 h 730"/>
                <a:gd name="T60" fmla="*/ 360 w 855"/>
                <a:gd name="T61" fmla="*/ 66 h 730"/>
                <a:gd name="T62" fmla="*/ 397 w 855"/>
                <a:gd name="T63" fmla="*/ 87 h 730"/>
                <a:gd name="T64" fmla="*/ 397 w 855"/>
                <a:gd name="T65" fmla="*/ 60 h 730"/>
                <a:gd name="T66" fmla="*/ 419 w 855"/>
                <a:gd name="T67" fmla="*/ 63 h 730"/>
                <a:gd name="T68" fmla="*/ 450 w 855"/>
                <a:gd name="T69" fmla="*/ 21 h 730"/>
                <a:gd name="T70" fmla="*/ 448 w 855"/>
                <a:gd name="T71" fmla="*/ 37 h 730"/>
                <a:gd name="T72" fmla="*/ 511 w 855"/>
                <a:gd name="T73" fmla="*/ 18 h 730"/>
                <a:gd name="T74" fmla="*/ 498 w 855"/>
                <a:gd name="T75" fmla="*/ 47 h 730"/>
                <a:gd name="T76" fmla="*/ 554 w 855"/>
                <a:gd name="T77" fmla="*/ 29 h 730"/>
                <a:gd name="T78" fmla="*/ 593 w 855"/>
                <a:gd name="T79" fmla="*/ 105 h 730"/>
                <a:gd name="T80" fmla="*/ 726 w 855"/>
                <a:gd name="T81" fmla="*/ 156 h 730"/>
                <a:gd name="T82" fmla="*/ 712 w 855"/>
                <a:gd name="T83" fmla="*/ 172 h 730"/>
                <a:gd name="T84" fmla="*/ 691 w 855"/>
                <a:gd name="T85" fmla="*/ 217 h 730"/>
                <a:gd name="T86" fmla="*/ 702 w 855"/>
                <a:gd name="T87" fmla="*/ 225 h 730"/>
                <a:gd name="T88" fmla="*/ 683 w 855"/>
                <a:gd name="T89" fmla="*/ 246 h 730"/>
                <a:gd name="T90" fmla="*/ 752 w 855"/>
                <a:gd name="T91" fmla="*/ 296 h 730"/>
                <a:gd name="T92" fmla="*/ 755 w 855"/>
                <a:gd name="T93" fmla="*/ 296 h 730"/>
                <a:gd name="T94" fmla="*/ 784 w 855"/>
                <a:gd name="T95" fmla="*/ 344 h 730"/>
                <a:gd name="T96" fmla="*/ 805 w 855"/>
                <a:gd name="T97" fmla="*/ 346 h 730"/>
                <a:gd name="T98" fmla="*/ 789 w 855"/>
                <a:gd name="T99" fmla="*/ 378 h 730"/>
                <a:gd name="T100" fmla="*/ 826 w 855"/>
                <a:gd name="T101" fmla="*/ 405 h 730"/>
                <a:gd name="T102" fmla="*/ 765 w 855"/>
                <a:gd name="T103" fmla="*/ 510 h 730"/>
                <a:gd name="T104" fmla="*/ 673 w 855"/>
                <a:gd name="T105" fmla="*/ 587 h 730"/>
                <a:gd name="T106" fmla="*/ 686 w 855"/>
                <a:gd name="T107" fmla="*/ 709 h 730"/>
                <a:gd name="T108" fmla="*/ 683 w 855"/>
                <a:gd name="T109" fmla="*/ 72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730">
                  <a:moveTo>
                    <a:pt x="683" y="720"/>
                  </a:moveTo>
                  <a:cubicBezTo>
                    <a:pt x="675" y="717"/>
                    <a:pt x="667" y="714"/>
                    <a:pt x="660" y="714"/>
                  </a:cubicBezTo>
                  <a:cubicBezTo>
                    <a:pt x="641" y="712"/>
                    <a:pt x="622" y="730"/>
                    <a:pt x="607" y="722"/>
                  </a:cubicBezTo>
                  <a:cubicBezTo>
                    <a:pt x="593" y="717"/>
                    <a:pt x="604" y="693"/>
                    <a:pt x="596" y="683"/>
                  </a:cubicBezTo>
                  <a:cubicBezTo>
                    <a:pt x="591" y="675"/>
                    <a:pt x="577" y="680"/>
                    <a:pt x="570" y="675"/>
                  </a:cubicBezTo>
                  <a:cubicBezTo>
                    <a:pt x="567" y="672"/>
                    <a:pt x="580" y="667"/>
                    <a:pt x="580" y="664"/>
                  </a:cubicBezTo>
                  <a:cubicBezTo>
                    <a:pt x="577" y="659"/>
                    <a:pt x="575" y="653"/>
                    <a:pt x="570" y="651"/>
                  </a:cubicBezTo>
                  <a:cubicBezTo>
                    <a:pt x="564" y="648"/>
                    <a:pt x="556" y="659"/>
                    <a:pt x="554" y="656"/>
                  </a:cubicBezTo>
                  <a:cubicBezTo>
                    <a:pt x="543" y="648"/>
                    <a:pt x="540" y="632"/>
                    <a:pt x="530" y="624"/>
                  </a:cubicBezTo>
                  <a:cubicBezTo>
                    <a:pt x="511" y="616"/>
                    <a:pt x="485" y="624"/>
                    <a:pt x="474" y="608"/>
                  </a:cubicBezTo>
                  <a:cubicBezTo>
                    <a:pt x="464" y="598"/>
                    <a:pt x="485" y="582"/>
                    <a:pt x="485" y="569"/>
                  </a:cubicBezTo>
                  <a:cubicBezTo>
                    <a:pt x="482" y="558"/>
                    <a:pt x="466" y="555"/>
                    <a:pt x="466" y="545"/>
                  </a:cubicBezTo>
                  <a:cubicBezTo>
                    <a:pt x="466" y="532"/>
                    <a:pt x="477" y="521"/>
                    <a:pt x="480" y="510"/>
                  </a:cubicBezTo>
                  <a:cubicBezTo>
                    <a:pt x="482" y="503"/>
                    <a:pt x="495" y="495"/>
                    <a:pt x="490" y="489"/>
                  </a:cubicBezTo>
                  <a:cubicBezTo>
                    <a:pt x="472" y="473"/>
                    <a:pt x="456" y="521"/>
                    <a:pt x="437" y="537"/>
                  </a:cubicBezTo>
                  <a:cubicBezTo>
                    <a:pt x="400" y="571"/>
                    <a:pt x="313" y="550"/>
                    <a:pt x="321" y="534"/>
                  </a:cubicBezTo>
                  <a:cubicBezTo>
                    <a:pt x="329" y="521"/>
                    <a:pt x="342" y="513"/>
                    <a:pt x="342" y="500"/>
                  </a:cubicBezTo>
                  <a:cubicBezTo>
                    <a:pt x="342" y="492"/>
                    <a:pt x="321" y="492"/>
                    <a:pt x="323" y="481"/>
                  </a:cubicBezTo>
                  <a:cubicBezTo>
                    <a:pt x="323" y="465"/>
                    <a:pt x="344" y="452"/>
                    <a:pt x="344" y="436"/>
                  </a:cubicBezTo>
                  <a:cubicBezTo>
                    <a:pt x="339" y="391"/>
                    <a:pt x="231" y="418"/>
                    <a:pt x="225" y="397"/>
                  </a:cubicBezTo>
                  <a:cubicBezTo>
                    <a:pt x="223" y="386"/>
                    <a:pt x="231" y="373"/>
                    <a:pt x="228" y="362"/>
                  </a:cubicBezTo>
                  <a:cubicBezTo>
                    <a:pt x="220" y="320"/>
                    <a:pt x="162" y="362"/>
                    <a:pt x="146" y="325"/>
                  </a:cubicBezTo>
                  <a:cubicBezTo>
                    <a:pt x="135" y="304"/>
                    <a:pt x="151" y="243"/>
                    <a:pt x="117" y="230"/>
                  </a:cubicBezTo>
                  <a:cubicBezTo>
                    <a:pt x="101" y="222"/>
                    <a:pt x="88" y="259"/>
                    <a:pt x="67" y="259"/>
                  </a:cubicBezTo>
                  <a:cubicBezTo>
                    <a:pt x="8" y="259"/>
                    <a:pt x="6" y="158"/>
                    <a:pt x="0" y="121"/>
                  </a:cubicBezTo>
                  <a:lnTo>
                    <a:pt x="3" y="119"/>
                  </a:lnTo>
                  <a:cubicBezTo>
                    <a:pt x="51" y="105"/>
                    <a:pt x="125" y="47"/>
                    <a:pt x="186" y="29"/>
                  </a:cubicBezTo>
                  <a:lnTo>
                    <a:pt x="191" y="39"/>
                  </a:lnTo>
                  <a:cubicBezTo>
                    <a:pt x="186" y="108"/>
                    <a:pt x="241" y="63"/>
                    <a:pt x="281" y="82"/>
                  </a:cubicBezTo>
                  <a:cubicBezTo>
                    <a:pt x="286" y="84"/>
                    <a:pt x="276" y="95"/>
                    <a:pt x="281" y="100"/>
                  </a:cubicBezTo>
                  <a:cubicBezTo>
                    <a:pt x="313" y="121"/>
                    <a:pt x="339" y="84"/>
                    <a:pt x="360" y="66"/>
                  </a:cubicBezTo>
                  <a:cubicBezTo>
                    <a:pt x="376" y="79"/>
                    <a:pt x="392" y="90"/>
                    <a:pt x="397" y="87"/>
                  </a:cubicBezTo>
                  <a:cubicBezTo>
                    <a:pt x="405" y="82"/>
                    <a:pt x="403" y="71"/>
                    <a:pt x="397" y="60"/>
                  </a:cubicBezTo>
                  <a:cubicBezTo>
                    <a:pt x="405" y="63"/>
                    <a:pt x="411" y="66"/>
                    <a:pt x="419" y="63"/>
                  </a:cubicBezTo>
                  <a:cubicBezTo>
                    <a:pt x="437" y="63"/>
                    <a:pt x="387" y="2"/>
                    <a:pt x="450" y="21"/>
                  </a:cubicBezTo>
                  <a:cubicBezTo>
                    <a:pt x="456" y="21"/>
                    <a:pt x="445" y="34"/>
                    <a:pt x="448" y="37"/>
                  </a:cubicBezTo>
                  <a:cubicBezTo>
                    <a:pt x="480" y="63"/>
                    <a:pt x="487" y="0"/>
                    <a:pt x="511" y="18"/>
                  </a:cubicBezTo>
                  <a:cubicBezTo>
                    <a:pt x="519" y="26"/>
                    <a:pt x="490" y="42"/>
                    <a:pt x="498" y="47"/>
                  </a:cubicBezTo>
                  <a:cubicBezTo>
                    <a:pt x="559" y="79"/>
                    <a:pt x="506" y="39"/>
                    <a:pt x="554" y="29"/>
                  </a:cubicBezTo>
                  <a:cubicBezTo>
                    <a:pt x="562" y="26"/>
                    <a:pt x="575" y="103"/>
                    <a:pt x="593" y="105"/>
                  </a:cubicBezTo>
                  <a:cubicBezTo>
                    <a:pt x="636" y="113"/>
                    <a:pt x="691" y="111"/>
                    <a:pt x="726" y="156"/>
                  </a:cubicBezTo>
                  <a:cubicBezTo>
                    <a:pt x="728" y="161"/>
                    <a:pt x="715" y="166"/>
                    <a:pt x="712" y="172"/>
                  </a:cubicBezTo>
                  <a:cubicBezTo>
                    <a:pt x="707" y="187"/>
                    <a:pt x="694" y="201"/>
                    <a:pt x="691" y="217"/>
                  </a:cubicBezTo>
                  <a:cubicBezTo>
                    <a:pt x="691" y="222"/>
                    <a:pt x="705" y="219"/>
                    <a:pt x="702" y="225"/>
                  </a:cubicBezTo>
                  <a:cubicBezTo>
                    <a:pt x="699" y="232"/>
                    <a:pt x="686" y="235"/>
                    <a:pt x="683" y="246"/>
                  </a:cubicBezTo>
                  <a:cubicBezTo>
                    <a:pt x="665" y="312"/>
                    <a:pt x="710" y="293"/>
                    <a:pt x="752" y="296"/>
                  </a:cubicBezTo>
                  <a:lnTo>
                    <a:pt x="755" y="296"/>
                  </a:lnTo>
                  <a:cubicBezTo>
                    <a:pt x="765" y="315"/>
                    <a:pt x="781" y="344"/>
                    <a:pt x="784" y="344"/>
                  </a:cubicBezTo>
                  <a:cubicBezTo>
                    <a:pt x="789" y="349"/>
                    <a:pt x="805" y="338"/>
                    <a:pt x="805" y="346"/>
                  </a:cubicBezTo>
                  <a:cubicBezTo>
                    <a:pt x="808" y="357"/>
                    <a:pt x="787" y="367"/>
                    <a:pt x="789" y="378"/>
                  </a:cubicBezTo>
                  <a:cubicBezTo>
                    <a:pt x="795" y="394"/>
                    <a:pt x="818" y="391"/>
                    <a:pt x="826" y="405"/>
                  </a:cubicBezTo>
                  <a:cubicBezTo>
                    <a:pt x="855" y="452"/>
                    <a:pt x="784" y="460"/>
                    <a:pt x="765" y="510"/>
                  </a:cubicBezTo>
                  <a:cubicBezTo>
                    <a:pt x="736" y="460"/>
                    <a:pt x="683" y="558"/>
                    <a:pt x="673" y="587"/>
                  </a:cubicBezTo>
                  <a:cubicBezTo>
                    <a:pt x="665" y="611"/>
                    <a:pt x="744" y="714"/>
                    <a:pt x="686" y="709"/>
                  </a:cubicBezTo>
                  <a:lnTo>
                    <a:pt x="683" y="720"/>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2" name="Belarus"/>
            <p:cNvSpPr>
              <a:spLocks/>
            </p:cNvSpPr>
            <p:nvPr/>
          </p:nvSpPr>
          <p:spPr bwMode="auto">
            <a:xfrm>
              <a:off x="5038184" y="3386488"/>
              <a:ext cx="690563" cy="655638"/>
            </a:xfrm>
            <a:custGeom>
              <a:avLst/>
              <a:gdLst>
                <a:gd name="T0" fmla="*/ 212 w 1914"/>
                <a:gd name="T1" fmla="*/ 1771 h 1818"/>
                <a:gd name="T2" fmla="*/ 273 w 1914"/>
                <a:gd name="T3" fmla="*/ 1784 h 1818"/>
                <a:gd name="T4" fmla="*/ 416 w 1914"/>
                <a:gd name="T5" fmla="*/ 1646 h 1818"/>
                <a:gd name="T6" fmla="*/ 545 w 1914"/>
                <a:gd name="T7" fmla="*/ 1598 h 1818"/>
                <a:gd name="T8" fmla="*/ 699 w 1914"/>
                <a:gd name="T9" fmla="*/ 1572 h 1818"/>
                <a:gd name="T10" fmla="*/ 927 w 1914"/>
                <a:gd name="T11" fmla="*/ 1569 h 1818"/>
                <a:gd name="T12" fmla="*/ 972 w 1914"/>
                <a:gd name="T13" fmla="*/ 1596 h 1818"/>
                <a:gd name="T14" fmla="*/ 1019 w 1914"/>
                <a:gd name="T15" fmla="*/ 1596 h 1818"/>
                <a:gd name="T16" fmla="*/ 1080 w 1914"/>
                <a:gd name="T17" fmla="*/ 1638 h 1818"/>
                <a:gd name="T18" fmla="*/ 1146 w 1914"/>
                <a:gd name="T19" fmla="*/ 1585 h 1818"/>
                <a:gd name="T20" fmla="*/ 1205 w 1914"/>
                <a:gd name="T21" fmla="*/ 1583 h 1818"/>
                <a:gd name="T22" fmla="*/ 1295 w 1914"/>
                <a:gd name="T23" fmla="*/ 1601 h 1818"/>
                <a:gd name="T24" fmla="*/ 1361 w 1914"/>
                <a:gd name="T25" fmla="*/ 1503 h 1818"/>
                <a:gd name="T26" fmla="*/ 1480 w 1914"/>
                <a:gd name="T27" fmla="*/ 1516 h 1818"/>
                <a:gd name="T28" fmla="*/ 1586 w 1914"/>
                <a:gd name="T29" fmla="*/ 1493 h 1818"/>
                <a:gd name="T30" fmla="*/ 1644 w 1914"/>
                <a:gd name="T31" fmla="*/ 1434 h 1818"/>
                <a:gd name="T32" fmla="*/ 1694 w 1914"/>
                <a:gd name="T33" fmla="*/ 1241 h 1818"/>
                <a:gd name="T34" fmla="*/ 1766 w 1914"/>
                <a:gd name="T35" fmla="*/ 1207 h 1818"/>
                <a:gd name="T36" fmla="*/ 1845 w 1914"/>
                <a:gd name="T37" fmla="*/ 1162 h 1818"/>
                <a:gd name="T38" fmla="*/ 1795 w 1914"/>
                <a:gd name="T39" fmla="*/ 1106 h 1818"/>
                <a:gd name="T40" fmla="*/ 1779 w 1914"/>
                <a:gd name="T41" fmla="*/ 1043 h 1818"/>
                <a:gd name="T42" fmla="*/ 1750 w 1914"/>
                <a:gd name="T43" fmla="*/ 984 h 1818"/>
                <a:gd name="T44" fmla="*/ 1660 w 1914"/>
                <a:gd name="T45" fmla="*/ 841 h 1818"/>
                <a:gd name="T46" fmla="*/ 1869 w 1914"/>
                <a:gd name="T47" fmla="*/ 743 h 1818"/>
                <a:gd name="T48" fmla="*/ 1906 w 1914"/>
                <a:gd name="T49" fmla="*/ 706 h 1818"/>
                <a:gd name="T50" fmla="*/ 1821 w 1914"/>
                <a:gd name="T51" fmla="*/ 643 h 1818"/>
                <a:gd name="T52" fmla="*/ 1718 w 1914"/>
                <a:gd name="T53" fmla="*/ 603 h 1818"/>
                <a:gd name="T54" fmla="*/ 1657 w 1914"/>
                <a:gd name="T55" fmla="*/ 524 h 1818"/>
                <a:gd name="T56" fmla="*/ 1464 w 1914"/>
                <a:gd name="T57" fmla="*/ 428 h 1818"/>
                <a:gd name="T58" fmla="*/ 1377 w 1914"/>
                <a:gd name="T59" fmla="*/ 344 h 1818"/>
                <a:gd name="T60" fmla="*/ 1398 w 1914"/>
                <a:gd name="T61" fmla="*/ 246 h 1818"/>
                <a:gd name="T62" fmla="*/ 1324 w 1914"/>
                <a:gd name="T63" fmla="*/ 68 h 1818"/>
                <a:gd name="T64" fmla="*/ 1205 w 1914"/>
                <a:gd name="T65" fmla="*/ 26 h 1818"/>
                <a:gd name="T66" fmla="*/ 1104 w 1914"/>
                <a:gd name="T67" fmla="*/ 42 h 1818"/>
                <a:gd name="T68" fmla="*/ 1009 w 1914"/>
                <a:gd name="T69" fmla="*/ 34 h 1818"/>
                <a:gd name="T70" fmla="*/ 850 w 1914"/>
                <a:gd name="T71" fmla="*/ 31 h 1818"/>
                <a:gd name="T72" fmla="*/ 696 w 1914"/>
                <a:gd name="T73" fmla="*/ 92 h 1818"/>
                <a:gd name="T74" fmla="*/ 627 w 1914"/>
                <a:gd name="T75" fmla="*/ 180 h 1818"/>
                <a:gd name="T76" fmla="*/ 588 w 1914"/>
                <a:gd name="T77" fmla="*/ 185 h 1818"/>
                <a:gd name="T78" fmla="*/ 503 w 1914"/>
                <a:gd name="T79" fmla="*/ 272 h 1818"/>
                <a:gd name="T80" fmla="*/ 572 w 1914"/>
                <a:gd name="T81" fmla="*/ 399 h 1818"/>
                <a:gd name="T82" fmla="*/ 551 w 1914"/>
                <a:gd name="T83" fmla="*/ 452 h 1818"/>
                <a:gd name="T84" fmla="*/ 471 w 1914"/>
                <a:gd name="T85" fmla="*/ 524 h 1818"/>
                <a:gd name="T86" fmla="*/ 402 w 1914"/>
                <a:gd name="T87" fmla="*/ 606 h 1818"/>
                <a:gd name="T88" fmla="*/ 402 w 1914"/>
                <a:gd name="T89" fmla="*/ 767 h 1818"/>
                <a:gd name="T90" fmla="*/ 405 w 1914"/>
                <a:gd name="T91" fmla="*/ 828 h 1818"/>
                <a:gd name="T92" fmla="*/ 342 w 1914"/>
                <a:gd name="T93" fmla="*/ 812 h 1818"/>
                <a:gd name="T94" fmla="*/ 270 w 1914"/>
                <a:gd name="T95" fmla="*/ 881 h 1818"/>
                <a:gd name="T96" fmla="*/ 241 w 1914"/>
                <a:gd name="T97" fmla="*/ 929 h 1818"/>
                <a:gd name="T98" fmla="*/ 151 w 1914"/>
                <a:gd name="T99" fmla="*/ 958 h 1818"/>
                <a:gd name="T100" fmla="*/ 193 w 1914"/>
                <a:gd name="T101" fmla="*/ 1395 h 1818"/>
                <a:gd name="T102" fmla="*/ 77 w 1914"/>
                <a:gd name="T103" fmla="*/ 1596 h 1818"/>
                <a:gd name="T104" fmla="*/ 164 w 1914"/>
                <a:gd name="T105" fmla="*/ 1614 h 1818"/>
                <a:gd name="T106" fmla="*/ 199 w 1914"/>
                <a:gd name="T107" fmla="*/ 181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4" h="1818">
                  <a:moveTo>
                    <a:pt x="201" y="1816"/>
                  </a:moveTo>
                  <a:cubicBezTo>
                    <a:pt x="233" y="1808"/>
                    <a:pt x="170" y="1784"/>
                    <a:pt x="212" y="1771"/>
                  </a:cubicBezTo>
                  <a:cubicBezTo>
                    <a:pt x="225" y="1765"/>
                    <a:pt x="244" y="1765"/>
                    <a:pt x="260" y="1768"/>
                  </a:cubicBezTo>
                  <a:cubicBezTo>
                    <a:pt x="265" y="1768"/>
                    <a:pt x="265" y="1781"/>
                    <a:pt x="273" y="1784"/>
                  </a:cubicBezTo>
                  <a:cubicBezTo>
                    <a:pt x="299" y="1792"/>
                    <a:pt x="336" y="1667"/>
                    <a:pt x="347" y="1659"/>
                  </a:cubicBezTo>
                  <a:cubicBezTo>
                    <a:pt x="368" y="1649"/>
                    <a:pt x="395" y="1654"/>
                    <a:pt x="416" y="1646"/>
                  </a:cubicBezTo>
                  <a:cubicBezTo>
                    <a:pt x="447" y="1633"/>
                    <a:pt x="471" y="1606"/>
                    <a:pt x="506" y="1596"/>
                  </a:cubicBezTo>
                  <a:cubicBezTo>
                    <a:pt x="519" y="1593"/>
                    <a:pt x="532" y="1598"/>
                    <a:pt x="545" y="1598"/>
                  </a:cubicBezTo>
                  <a:lnTo>
                    <a:pt x="585" y="1598"/>
                  </a:lnTo>
                  <a:cubicBezTo>
                    <a:pt x="625" y="1593"/>
                    <a:pt x="662" y="1569"/>
                    <a:pt x="699" y="1572"/>
                  </a:cubicBezTo>
                  <a:cubicBezTo>
                    <a:pt x="707" y="1572"/>
                    <a:pt x="710" y="1583"/>
                    <a:pt x="718" y="1585"/>
                  </a:cubicBezTo>
                  <a:cubicBezTo>
                    <a:pt x="784" y="1593"/>
                    <a:pt x="866" y="1585"/>
                    <a:pt x="927" y="1569"/>
                  </a:cubicBezTo>
                  <a:cubicBezTo>
                    <a:pt x="956" y="1561"/>
                    <a:pt x="935" y="1588"/>
                    <a:pt x="950" y="1601"/>
                  </a:cubicBezTo>
                  <a:cubicBezTo>
                    <a:pt x="956" y="1604"/>
                    <a:pt x="966" y="1591"/>
                    <a:pt x="972" y="1596"/>
                  </a:cubicBezTo>
                  <a:cubicBezTo>
                    <a:pt x="977" y="1601"/>
                    <a:pt x="961" y="1617"/>
                    <a:pt x="969" y="1620"/>
                  </a:cubicBezTo>
                  <a:cubicBezTo>
                    <a:pt x="1035" y="1646"/>
                    <a:pt x="988" y="1604"/>
                    <a:pt x="1019" y="1596"/>
                  </a:cubicBezTo>
                  <a:cubicBezTo>
                    <a:pt x="1125" y="1567"/>
                    <a:pt x="1030" y="1612"/>
                    <a:pt x="1064" y="1630"/>
                  </a:cubicBezTo>
                  <a:cubicBezTo>
                    <a:pt x="1070" y="1636"/>
                    <a:pt x="1078" y="1643"/>
                    <a:pt x="1080" y="1638"/>
                  </a:cubicBezTo>
                  <a:cubicBezTo>
                    <a:pt x="1093" y="1630"/>
                    <a:pt x="1080" y="1583"/>
                    <a:pt x="1093" y="1583"/>
                  </a:cubicBezTo>
                  <a:cubicBezTo>
                    <a:pt x="1107" y="1580"/>
                    <a:pt x="1130" y="1604"/>
                    <a:pt x="1146" y="1585"/>
                  </a:cubicBezTo>
                  <a:cubicBezTo>
                    <a:pt x="1157" y="1575"/>
                    <a:pt x="1157" y="1535"/>
                    <a:pt x="1173" y="1543"/>
                  </a:cubicBezTo>
                  <a:cubicBezTo>
                    <a:pt x="1197" y="1559"/>
                    <a:pt x="1138" y="1583"/>
                    <a:pt x="1205" y="1583"/>
                  </a:cubicBezTo>
                  <a:cubicBezTo>
                    <a:pt x="1228" y="1583"/>
                    <a:pt x="1215" y="1530"/>
                    <a:pt x="1252" y="1556"/>
                  </a:cubicBezTo>
                  <a:cubicBezTo>
                    <a:pt x="1321" y="1604"/>
                    <a:pt x="1239" y="1588"/>
                    <a:pt x="1295" y="1601"/>
                  </a:cubicBezTo>
                  <a:cubicBezTo>
                    <a:pt x="1310" y="1604"/>
                    <a:pt x="1289" y="1564"/>
                    <a:pt x="1300" y="1551"/>
                  </a:cubicBezTo>
                  <a:cubicBezTo>
                    <a:pt x="1316" y="1530"/>
                    <a:pt x="1340" y="1493"/>
                    <a:pt x="1361" y="1503"/>
                  </a:cubicBezTo>
                  <a:cubicBezTo>
                    <a:pt x="1382" y="1514"/>
                    <a:pt x="1403" y="1588"/>
                    <a:pt x="1424" y="1583"/>
                  </a:cubicBezTo>
                  <a:cubicBezTo>
                    <a:pt x="1461" y="1572"/>
                    <a:pt x="1438" y="1527"/>
                    <a:pt x="1480" y="1516"/>
                  </a:cubicBezTo>
                  <a:cubicBezTo>
                    <a:pt x="1496" y="1514"/>
                    <a:pt x="1509" y="1532"/>
                    <a:pt x="1522" y="1530"/>
                  </a:cubicBezTo>
                  <a:cubicBezTo>
                    <a:pt x="1610" y="1514"/>
                    <a:pt x="1464" y="1485"/>
                    <a:pt x="1586" y="1493"/>
                  </a:cubicBezTo>
                  <a:cubicBezTo>
                    <a:pt x="1647" y="1498"/>
                    <a:pt x="1615" y="1564"/>
                    <a:pt x="1684" y="1548"/>
                  </a:cubicBezTo>
                  <a:cubicBezTo>
                    <a:pt x="1750" y="1535"/>
                    <a:pt x="1644" y="1463"/>
                    <a:pt x="1644" y="1434"/>
                  </a:cubicBezTo>
                  <a:cubicBezTo>
                    <a:pt x="1644" y="1413"/>
                    <a:pt x="1649" y="1363"/>
                    <a:pt x="1652" y="1344"/>
                  </a:cubicBezTo>
                  <a:cubicBezTo>
                    <a:pt x="1665" y="1270"/>
                    <a:pt x="1684" y="1244"/>
                    <a:pt x="1694" y="1241"/>
                  </a:cubicBezTo>
                  <a:cubicBezTo>
                    <a:pt x="1713" y="1236"/>
                    <a:pt x="1734" y="1244"/>
                    <a:pt x="1750" y="1236"/>
                  </a:cubicBezTo>
                  <a:cubicBezTo>
                    <a:pt x="1761" y="1231"/>
                    <a:pt x="1755" y="1212"/>
                    <a:pt x="1766" y="1207"/>
                  </a:cubicBezTo>
                  <a:cubicBezTo>
                    <a:pt x="1790" y="1191"/>
                    <a:pt x="1824" y="1193"/>
                    <a:pt x="1853" y="1186"/>
                  </a:cubicBezTo>
                  <a:cubicBezTo>
                    <a:pt x="1845" y="1180"/>
                    <a:pt x="1851" y="1170"/>
                    <a:pt x="1845" y="1162"/>
                  </a:cubicBezTo>
                  <a:cubicBezTo>
                    <a:pt x="1845" y="1162"/>
                    <a:pt x="1790" y="1127"/>
                    <a:pt x="1790" y="1125"/>
                  </a:cubicBezTo>
                  <a:cubicBezTo>
                    <a:pt x="1787" y="1119"/>
                    <a:pt x="1798" y="1111"/>
                    <a:pt x="1795" y="1106"/>
                  </a:cubicBezTo>
                  <a:cubicBezTo>
                    <a:pt x="1787" y="1088"/>
                    <a:pt x="1768" y="1077"/>
                    <a:pt x="1766" y="1061"/>
                  </a:cubicBezTo>
                  <a:cubicBezTo>
                    <a:pt x="1763" y="1053"/>
                    <a:pt x="1779" y="1051"/>
                    <a:pt x="1779" y="1043"/>
                  </a:cubicBezTo>
                  <a:cubicBezTo>
                    <a:pt x="1774" y="1024"/>
                    <a:pt x="1737" y="1024"/>
                    <a:pt x="1734" y="1003"/>
                  </a:cubicBezTo>
                  <a:cubicBezTo>
                    <a:pt x="1731" y="995"/>
                    <a:pt x="1747" y="992"/>
                    <a:pt x="1750" y="984"/>
                  </a:cubicBezTo>
                  <a:cubicBezTo>
                    <a:pt x="1758" y="953"/>
                    <a:pt x="1663" y="934"/>
                    <a:pt x="1655" y="913"/>
                  </a:cubicBezTo>
                  <a:cubicBezTo>
                    <a:pt x="1644" y="892"/>
                    <a:pt x="1663" y="865"/>
                    <a:pt x="1660" y="841"/>
                  </a:cubicBezTo>
                  <a:cubicBezTo>
                    <a:pt x="1660" y="799"/>
                    <a:pt x="1787" y="855"/>
                    <a:pt x="1821" y="833"/>
                  </a:cubicBezTo>
                  <a:cubicBezTo>
                    <a:pt x="1845" y="820"/>
                    <a:pt x="1872" y="770"/>
                    <a:pt x="1869" y="743"/>
                  </a:cubicBezTo>
                  <a:cubicBezTo>
                    <a:pt x="1869" y="741"/>
                    <a:pt x="1858" y="743"/>
                    <a:pt x="1861" y="741"/>
                  </a:cubicBezTo>
                  <a:cubicBezTo>
                    <a:pt x="1874" y="728"/>
                    <a:pt x="1898" y="722"/>
                    <a:pt x="1906" y="706"/>
                  </a:cubicBezTo>
                  <a:cubicBezTo>
                    <a:pt x="1914" y="696"/>
                    <a:pt x="1906" y="672"/>
                    <a:pt x="1896" y="667"/>
                  </a:cubicBezTo>
                  <a:cubicBezTo>
                    <a:pt x="1851" y="651"/>
                    <a:pt x="1845" y="669"/>
                    <a:pt x="1821" y="643"/>
                  </a:cubicBezTo>
                  <a:cubicBezTo>
                    <a:pt x="1813" y="632"/>
                    <a:pt x="1840" y="595"/>
                    <a:pt x="1811" y="598"/>
                  </a:cubicBezTo>
                  <a:cubicBezTo>
                    <a:pt x="1779" y="600"/>
                    <a:pt x="1763" y="590"/>
                    <a:pt x="1718" y="603"/>
                  </a:cubicBezTo>
                  <a:cubicBezTo>
                    <a:pt x="1702" y="608"/>
                    <a:pt x="1686" y="624"/>
                    <a:pt x="1671" y="619"/>
                  </a:cubicBezTo>
                  <a:cubicBezTo>
                    <a:pt x="1657" y="614"/>
                    <a:pt x="1681" y="540"/>
                    <a:pt x="1657" y="524"/>
                  </a:cubicBezTo>
                  <a:cubicBezTo>
                    <a:pt x="1649" y="518"/>
                    <a:pt x="1567" y="518"/>
                    <a:pt x="1541" y="500"/>
                  </a:cubicBezTo>
                  <a:cubicBezTo>
                    <a:pt x="1498" y="473"/>
                    <a:pt x="1525" y="447"/>
                    <a:pt x="1464" y="428"/>
                  </a:cubicBezTo>
                  <a:cubicBezTo>
                    <a:pt x="1453" y="423"/>
                    <a:pt x="1480" y="378"/>
                    <a:pt x="1469" y="375"/>
                  </a:cubicBezTo>
                  <a:cubicBezTo>
                    <a:pt x="1432" y="375"/>
                    <a:pt x="1419" y="373"/>
                    <a:pt x="1377" y="344"/>
                  </a:cubicBezTo>
                  <a:cubicBezTo>
                    <a:pt x="1358" y="333"/>
                    <a:pt x="1393" y="278"/>
                    <a:pt x="1387" y="267"/>
                  </a:cubicBezTo>
                  <a:cubicBezTo>
                    <a:pt x="1371" y="243"/>
                    <a:pt x="1408" y="262"/>
                    <a:pt x="1398" y="246"/>
                  </a:cubicBezTo>
                  <a:cubicBezTo>
                    <a:pt x="1390" y="233"/>
                    <a:pt x="1326" y="182"/>
                    <a:pt x="1329" y="169"/>
                  </a:cubicBezTo>
                  <a:cubicBezTo>
                    <a:pt x="1340" y="132"/>
                    <a:pt x="1345" y="105"/>
                    <a:pt x="1324" y="68"/>
                  </a:cubicBezTo>
                  <a:cubicBezTo>
                    <a:pt x="1318" y="58"/>
                    <a:pt x="1303" y="79"/>
                    <a:pt x="1292" y="79"/>
                  </a:cubicBezTo>
                  <a:cubicBezTo>
                    <a:pt x="1289" y="79"/>
                    <a:pt x="1205" y="26"/>
                    <a:pt x="1205" y="26"/>
                  </a:cubicBezTo>
                  <a:cubicBezTo>
                    <a:pt x="1138" y="0"/>
                    <a:pt x="1186" y="21"/>
                    <a:pt x="1149" y="37"/>
                  </a:cubicBezTo>
                  <a:cubicBezTo>
                    <a:pt x="1144" y="39"/>
                    <a:pt x="1112" y="34"/>
                    <a:pt x="1104" y="42"/>
                  </a:cubicBezTo>
                  <a:cubicBezTo>
                    <a:pt x="1091" y="60"/>
                    <a:pt x="1070" y="111"/>
                    <a:pt x="1048" y="121"/>
                  </a:cubicBezTo>
                  <a:cubicBezTo>
                    <a:pt x="1006" y="142"/>
                    <a:pt x="1009" y="34"/>
                    <a:pt x="1009" y="34"/>
                  </a:cubicBezTo>
                  <a:cubicBezTo>
                    <a:pt x="927" y="15"/>
                    <a:pt x="943" y="26"/>
                    <a:pt x="887" y="68"/>
                  </a:cubicBezTo>
                  <a:cubicBezTo>
                    <a:pt x="874" y="79"/>
                    <a:pt x="863" y="42"/>
                    <a:pt x="850" y="31"/>
                  </a:cubicBezTo>
                  <a:cubicBezTo>
                    <a:pt x="805" y="0"/>
                    <a:pt x="818" y="87"/>
                    <a:pt x="752" y="34"/>
                  </a:cubicBezTo>
                  <a:cubicBezTo>
                    <a:pt x="752" y="37"/>
                    <a:pt x="702" y="76"/>
                    <a:pt x="696" y="92"/>
                  </a:cubicBezTo>
                  <a:cubicBezTo>
                    <a:pt x="691" y="100"/>
                    <a:pt x="678" y="180"/>
                    <a:pt x="678" y="180"/>
                  </a:cubicBezTo>
                  <a:cubicBezTo>
                    <a:pt x="665" y="190"/>
                    <a:pt x="643" y="174"/>
                    <a:pt x="627" y="180"/>
                  </a:cubicBezTo>
                  <a:cubicBezTo>
                    <a:pt x="622" y="182"/>
                    <a:pt x="627" y="201"/>
                    <a:pt x="620" y="201"/>
                  </a:cubicBezTo>
                  <a:cubicBezTo>
                    <a:pt x="609" y="201"/>
                    <a:pt x="601" y="185"/>
                    <a:pt x="588" y="185"/>
                  </a:cubicBezTo>
                  <a:cubicBezTo>
                    <a:pt x="553" y="182"/>
                    <a:pt x="548" y="259"/>
                    <a:pt x="503" y="270"/>
                  </a:cubicBezTo>
                  <a:lnTo>
                    <a:pt x="503" y="272"/>
                  </a:lnTo>
                  <a:cubicBezTo>
                    <a:pt x="519" y="312"/>
                    <a:pt x="500" y="346"/>
                    <a:pt x="498" y="386"/>
                  </a:cubicBezTo>
                  <a:cubicBezTo>
                    <a:pt x="495" y="410"/>
                    <a:pt x="582" y="362"/>
                    <a:pt x="572" y="399"/>
                  </a:cubicBezTo>
                  <a:cubicBezTo>
                    <a:pt x="569" y="407"/>
                    <a:pt x="556" y="407"/>
                    <a:pt x="551" y="415"/>
                  </a:cubicBezTo>
                  <a:cubicBezTo>
                    <a:pt x="548" y="426"/>
                    <a:pt x="559" y="442"/>
                    <a:pt x="551" y="452"/>
                  </a:cubicBezTo>
                  <a:cubicBezTo>
                    <a:pt x="535" y="471"/>
                    <a:pt x="495" y="444"/>
                    <a:pt x="482" y="463"/>
                  </a:cubicBezTo>
                  <a:cubicBezTo>
                    <a:pt x="471" y="481"/>
                    <a:pt x="485" y="508"/>
                    <a:pt x="471" y="524"/>
                  </a:cubicBezTo>
                  <a:cubicBezTo>
                    <a:pt x="421" y="603"/>
                    <a:pt x="445" y="500"/>
                    <a:pt x="413" y="598"/>
                  </a:cubicBezTo>
                  <a:cubicBezTo>
                    <a:pt x="413" y="603"/>
                    <a:pt x="402" y="603"/>
                    <a:pt x="402" y="606"/>
                  </a:cubicBezTo>
                  <a:lnTo>
                    <a:pt x="426" y="680"/>
                  </a:lnTo>
                  <a:cubicBezTo>
                    <a:pt x="426" y="683"/>
                    <a:pt x="400" y="757"/>
                    <a:pt x="402" y="767"/>
                  </a:cubicBezTo>
                  <a:cubicBezTo>
                    <a:pt x="402" y="778"/>
                    <a:pt x="485" y="762"/>
                    <a:pt x="461" y="820"/>
                  </a:cubicBezTo>
                  <a:cubicBezTo>
                    <a:pt x="455" y="833"/>
                    <a:pt x="402" y="852"/>
                    <a:pt x="405" y="828"/>
                  </a:cubicBezTo>
                  <a:cubicBezTo>
                    <a:pt x="405" y="820"/>
                    <a:pt x="418" y="815"/>
                    <a:pt x="416" y="807"/>
                  </a:cubicBezTo>
                  <a:cubicBezTo>
                    <a:pt x="410" y="773"/>
                    <a:pt x="350" y="802"/>
                    <a:pt x="342" y="812"/>
                  </a:cubicBezTo>
                  <a:cubicBezTo>
                    <a:pt x="312" y="841"/>
                    <a:pt x="371" y="839"/>
                    <a:pt x="328" y="863"/>
                  </a:cubicBezTo>
                  <a:cubicBezTo>
                    <a:pt x="310" y="870"/>
                    <a:pt x="283" y="865"/>
                    <a:pt x="270" y="881"/>
                  </a:cubicBezTo>
                  <a:cubicBezTo>
                    <a:pt x="260" y="892"/>
                    <a:pt x="297" y="921"/>
                    <a:pt x="283" y="926"/>
                  </a:cubicBezTo>
                  <a:cubicBezTo>
                    <a:pt x="270" y="929"/>
                    <a:pt x="254" y="921"/>
                    <a:pt x="241" y="929"/>
                  </a:cubicBezTo>
                  <a:cubicBezTo>
                    <a:pt x="225" y="939"/>
                    <a:pt x="222" y="966"/>
                    <a:pt x="207" y="976"/>
                  </a:cubicBezTo>
                  <a:cubicBezTo>
                    <a:pt x="183" y="998"/>
                    <a:pt x="172" y="950"/>
                    <a:pt x="151" y="958"/>
                  </a:cubicBezTo>
                  <a:cubicBezTo>
                    <a:pt x="130" y="968"/>
                    <a:pt x="53" y="1011"/>
                    <a:pt x="21" y="990"/>
                  </a:cubicBezTo>
                  <a:cubicBezTo>
                    <a:pt x="69" y="1125"/>
                    <a:pt x="185" y="1249"/>
                    <a:pt x="193" y="1395"/>
                  </a:cubicBezTo>
                  <a:cubicBezTo>
                    <a:pt x="193" y="1400"/>
                    <a:pt x="188" y="1405"/>
                    <a:pt x="185" y="1408"/>
                  </a:cubicBezTo>
                  <a:cubicBezTo>
                    <a:pt x="167" y="1426"/>
                    <a:pt x="0" y="1567"/>
                    <a:pt x="77" y="1596"/>
                  </a:cubicBezTo>
                  <a:cubicBezTo>
                    <a:pt x="82" y="1598"/>
                    <a:pt x="87" y="1585"/>
                    <a:pt x="93" y="1588"/>
                  </a:cubicBezTo>
                  <a:cubicBezTo>
                    <a:pt x="117" y="1591"/>
                    <a:pt x="143" y="1598"/>
                    <a:pt x="164" y="1614"/>
                  </a:cubicBezTo>
                  <a:cubicBezTo>
                    <a:pt x="217" y="1657"/>
                    <a:pt x="162" y="1747"/>
                    <a:pt x="183" y="1794"/>
                  </a:cubicBezTo>
                  <a:cubicBezTo>
                    <a:pt x="185" y="1802"/>
                    <a:pt x="193" y="1810"/>
                    <a:pt x="199" y="1818"/>
                  </a:cubicBezTo>
                  <a:lnTo>
                    <a:pt x="201" y="181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3" name="Azerbaijan"/>
            <p:cNvSpPr>
              <a:spLocks noEditPoints="1"/>
            </p:cNvSpPr>
            <p:nvPr/>
          </p:nvSpPr>
          <p:spPr bwMode="auto">
            <a:xfrm>
              <a:off x="7241634" y="4404076"/>
              <a:ext cx="501650" cy="473075"/>
            </a:xfrm>
            <a:custGeom>
              <a:avLst/>
              <a:gdLst>
                <a:gd name="T0" fmla="*/ 34 w 1392"/>
                <a:gd name="T1" fmla="*/ 704 h 1313"/>
                <a:gd name="T2" fmla="*/ 45 w 1392"/>
                <a:gd name="T3" fmla="*/ 654 h 1313"/>
                <a:gd name="T4" fmla="*/ 145 w 1392"/>
                <a:gd name="T5" fmla="*/ 696 h 1313"/>
                <a:gd name="T6" fmla="*/ 386 w 1392"/>
                <a:gd name="T7" fmla="*/ 855 h 1313"/>
                <a:gd name="T8" fmla="*/ 328 w 1392"/>
                <a:gd name="T9" fmla="*/ 980 h 1313"/>
                <a:gd name="T10" fmla="*/ 616 w 1392"/>
                <a:gd name="T11" fmla="*/ 993 h 1313"/>
                <a:gd name="T12" fmla="*/ 643 w 1392"/>
                <a:gd name="T13" fmla="*/ 1112 h 1313"/>
                <a:gd name="T14" fmla="*/ 712 w 1392"/>
                <a:gd name="T15" fmla="*/ 1205 h 1313"/>
                <a:gd name="T16" fmla="*/ 786 w 1392"/>
                <a:gd name="T17" fmla="*/ 1046 h 1313"/>
                <a:gd name="T18" fmla="*/ 924 w 1392"/>
                <a:gd name="T19" fmla="*/ 749 h 1313"/>
                <a:gd name="T20" fmla="*/ 1064 w 1392"/>
                <a:gd name="T21" fmla="*/ 802 h 1313"/>
                <a:gd name="T22" fmla="*/ 1066 w 1392"/>
                <a:gd name="T23" fmla="*/ 1014 h 1313"/>
                <a:gd name="T24" fmla="*/ 1199 w 1392"/>
                <a:gd name="T25" fmla="*/ 1025 h 1313"/>
                <a:gd name="T26" fmla="*/ 1254 w 1392"/>
                <a:gd name="T27" fmla="*/ 898 h 1313"/>
                <a:gd name="T28" fmla="*/ 1289 w 1392"/>
                <a:gd name="T29" fmla="*/ 778 h 1313"/>
                <a:gd name="T30" fmla="*/ 1305 w 1392"/>
                <a:gd name="T31" fmla="*/ 778 h 1313"/>
                <a:gd name="T32" fmla="*/ 1318 w 1392"/>
                <a:gd name="T33" fmla="*/ 688 h 1313"/>
                <a:gd name="T34" fmla="*/ 1254 w 1392"/>
                <a:gd name="T35" fmla="*/ 556 h 1313"/>
                <a:gd name="T36" fmla="*/ 1249 w 1392"/>
                <a:gd name="T37" fmla="*/ 286 h 1313"/>
                <a:gd name="T38" fmla="*/ 1305 w 1392"/>
                <a:gd name="T39" fmla="*/ 257 h 1313"/>
                <a:gd name="T40" fmla="*/ 1254 w 1392"/>
                <a:gd name="T41" fmla="*/ 193 h 1313"/>
                <a:gd name="T42" fmla="*/ 1061 w 1392"/>
                <a:gd name="T43" fmla="*/ 204 h 1313"/>
                <a:gd name="T44" fmla="*/ 712 w 1392"/>
                <a:gd name="T45" fmla="*/ 0 h 1313"/>
                <a:gd name="T46" fmla="*/ 664 w 1392"/>
                <a:gd name="T47" fmla="*/ 193 h 1313"/>
                <a:gd name="T48" fmla="*/ 436 w 1392"/>
                <a:gd name="T49" fmla="*/ 281 h 1313"/>
                <a:gd name="T50" fmla="*/ 288 w 1392"/>
                <a:gd name="T51" fmla="*/ 246 h 1313"/>
                <a:gd name="T52" fmla="*/ 262 w 1392"/>
                <a:gd name="T53" fmla="*/ 260 h 1313"/>
                <a:gd name="T54" fmla="*/ 233 w 1392"/>
                <a:gd name="T55" fmla="*/ 270 h 1313"/>
                <a:gd name="T56" fmla="*/ 238 w 1392"/>
                <a:gd name="T57" fmla="*/ 395 h 1313"/>
                <a:gd name="T58" fmla="*/ 399 w 1392"/>
                <a:gd name="T59" fmla="*/ 477 h 1313"/>
                <a:gd name="T60" fmla="*/ 161 w 1392"/>
                <a:gd name="T61" fmla="*/ 556 h 1313"/>
                <a:gd name="T62" fmla="*/ 47 w 1392"/>
                <a:gd name="T63" fmla="*/ 546 h 1313"/>
                <a:gd name="T64" fmla="*/ 534 w 1392"/>
                <a:gd name="T65" fmla="*/ 1186 h 1313"/>
                <a:gd name="T66" fmla="*/ 463 w 1392"/>
                <a:gd name="T67" fmla="*/ 1152 h 1313"/>
                <a:gd name="T68" fmla="*/ 304 w 1392"/>
                <a:gd name="T69" fmla="*/ 1138 h 1313"/>
                <a:gd name="T70" fmla="*/ 177 w 1392"/>
                <a:gd name="T71" fmla="*/ 1173 h 1313"/>
                <a:gd name="T72" fmla="*/ 312 w 1392"/>
                <a:gd name="T73" fmla="*/ 1252 h 1313"/>
                <a:gd name="T74" fmla="*/ 434 w 1392"/>
                <a:gd name="T75" fmla="*/ 1313 h 1313"/>
                <a:gd name="T76" fmla="*/ 701 w 1392"/>
                <a:gd name="T77" fmla="*/ 0 h 1313"/>
                <a:gd name="T78" fmla="*/ 706 w 1392"/>
                <a:gd name="T79" fmla="*/ 0 h 1313"/>
                <a:gd name="T80" fmla="*/ 706 w 1392"/>
                <a:gd name="T81" fmla="*/ 0 h 1313"/>
                <a:gd name="T82" fmla="*/ 214 w 1392"/>
                <a:gd name="T83" fmla="*/ 771 h 1313"/>
                <a:gd name="T84" fmla="*/ 701 w 1392"/>
                <a:gd name="T85" fmla="*/ 0 h 1313"/>
                <a:gd name="T86" fmla="*/ 704 w 1392"/>
                <a:gd name="T87" fmla="*/ 0 h 1313"/>
                <a:gd name="T88" fmla="*/ 704 w 1392"/>
                <a:gd name="T89" fmla="*/ 0 h 1313"/>
                <a:gd name="T90" fmla="*/ 704 w 1392"/>
                <a:gd name="T91" fmla="*/ 0 h 1313"/>
                <a:gd name="T92" fmla="*/ 704 w 1392"/>
                <a:gd name="T93" fmla="*/ 0 h 1313"/>
                <a:gd name="T94" fmla="*/ 706 w 1392"/>
                <a:gd name="T95" fmla="*/ 0 h 1313"/>
                <a:gd name="T96" fmla="*/ 706 w 1392"/>
                <a:gd name="T97" fmla="*/ 0 h 1313"/>
                <a:gd name="T98" fmla="*/ 706 w 1392"/>
                <a:gd name="T99" fmla="*/ 0 h 1313"/>
                <a:gd name="T100" fmla="*/ 709 w 1392"/>
                <a:gd name="T101" fmla="*/ 0 h 1313"/>
                <a:gd name="T102" fmla="*/ 709 w 1392"/>
                <a:gd name="T103" fmla="*/ 0 h 1313"/>
                <a:gd name="T104" fmla="*/ 709 w 1392"/>
                <a:gd name="T105" fmla="*/ 0 h 1313"/>
                <a:gd name="T106" fmla="*/ 712 w 1392"/>
                <a:gd name="T10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2" h="1313">
                  <a:moveTo>
                    <a:pt x="34" y="704"/>
                  </a:moveTo>
                  <a:cubicBezTo>
                    <a:pt x="39" y="707"/>
                    <a:pt x="45" y="707"/>
                    <a:pt x="47" y="710"/>
                  </a:cubicBezTo>
                  <a:cubicBezTo>
                    <a:pt x="53" y="723"/>
                    <a:pt x="2" y="723"/>
                    <a:pt x="34" y="704"/>
                  </a:cubicBezTo>
                  <a:moveTo>
                    <a:pt x="0" y="641"/>
                  </a:moveTo>
                  <a:cubicBezTo>
                    <a:pt x="8" y="649"/>
                    <a:pt x="10" y="662"/>
                    <a:pt x="21" y="665"/>
                  </a:cubicBezTo>
                  <a:cubicBezTo>
                    <a:pt x="29" y="667"/>
                    <a:pt x="34" y="654"/>
                    <a:pt x="45" y="654"/>
                  </a:cubicBezTo>
                  <a:cubicBezTo>
                    <a:pt x="108" y="654"/>
                    <a:pt x="31" y="686"/>
                    <a:pt x="45" y="699"/>
                  </a:cubicBezTo>
                  <a:cubicBezTo>
                    <a:pt x="58" y="710"/>
                    <a:pt x="121" y="675"/>
                    <a:pt x="140" y="673"/>
                  </a:cubicBezTo>
                  <a:cubicBezTo>
                    <a:pt x="148" y="673"/>
                    <a:pt x="140" y="694"/>
                    <a:pt x="145" y="696"/>
                  </a:cubicBezTo>
                  <a:cubicBezTo>
                    <a:pt x="164" y="704"/>
                    <a:pt x="185" y="696"/>
                    <a:pt x="203" y="704"/>
                  </a:cubicBezTo>
                  <a:cubicBezTo>
                    <a:pt x="241" y="723"/>
                    <a:pt x="156" y="765"/>
                    <a:pt x="180" y="797"/>
                  </a:cubicBezTo>
                  <a:cubicBezTo>
                    <a:pt x="222" y="853"/>
                    <a:pt x="381" y="842"/>
                    <a:pt x="386" y="855"/>
                  </a:cubicBezTo>
                  <a:cubicBezTo>
                    <a:pt x="391" y="863"/>
                    <a:pt x="397" y="929"/>
                    <a:pt x="389" y="935"/>
                  </a:cubicBezTo>
                  <a:cubicBezTo>
                    <a:pt x="373" y="948"/>
                    <a:pt x="346" y="951"/>
                    <a:pt x="331" y="966"/>
                  </a:cubicBezTo>
                  <a:cubicBezTo>
                    <a:pt x="328" y="969"/>
                    <a:pt x="323" y="980"/>
                    <a:pt x="328" y="980"/>
                  </a:cubicBezTo>
                  <a:cubicBezTo>
                    <a:pt x="346" y="982"/>
                    <a:pt x="362" y="972"/>
                    <a:pt x="378" y="972"/>
                  </a:cubicBezTo>
                  <a:cubicBezTo>
                    <a:pt x="428" y="974"/>
                    <a:pt x="481" y="1025"/>
                    <a:pt x="529" y="1022"/>
                  </a:cubicBezTo>
                  <a:cubicBezTo>
                    <a:pt x="545" y="1022"/>
                    <a:pt x="603" y="969"/>
                    <a:pt x="616" y="993"/>
                  </a:cubicBezTo>
                  <a:cubicBezTo>
                    <a:pt x="632" y="1030"/>
                    <a:pt x="593" y="1022"/>
                    <a:pt x="595" y="1051"/>
                  </a:cubicBezTo>
                  <a:cubicBezTo>
                    <a:pt x="595" y="1093"/>
                    <a:pt x="680" y="1038"/>
                    <a:pt x="683" y="1091"/>
                  </a:cubicBezTo>
                  <a:cubicBezTo>
                    <a:pt x="683" y="1104"/>
                    <a:pt x="653" y="1104"/>
                    <a:pt x="643" y="1112"/>
                  </a:cubicBezTo>
                  <a:cubicBezTo>
                    <a:pt x="640" y="1115"/>
                    <a:pt x="638" y="1117"/>
                    <a:pt x="638" y="1123"/>
                  </a:cubicBezTo>
                  <a:cubicBezTo>
                    <a:pt x="638" y="1141"/>
                    <a:pt x="661" y="1131"/>
                    <a:pt x="669" y="1136"/>
                  </a:cubicBezTo>
                  <a:cubicBezTo>
                    <a:pt x="693" y="1149"/>
                    <a:pt x="691" y="1186"/>
                    <a:pt x="712" y="1205"/>
                  </a:cubicBezTo>
                  <a:lnTo>
                    <a:pt x="714" y="1210"/>
                  </a:lnTo>
                  <a:cubicBezTo>
                    <a:pt x="720" y="1194"/>
                    <a:pt x="744" y="1083"/>
                    <a:pt x="744" y="1083"/>
                  </a:cubicBezTo>
                  <a:cubicBezTo>
                    <a:pt x="751" y="1064"/>
                    <a:pt x="778" y="1062"/>
                    <a:pt x="786" y="1046"/>
                  </a:cubicBezTo>
                  <a:cubicBezTo>
                    <a:pt x="791" y="1030"/>
                    <a:pt x="781" y="1014"/>
                    <a:pt x="783" y="998"/>
                  </a:cubicBezTo>
                  <a:cubicBezTo>
                    <a:pt x="789" y="972"/>
                    <a:pt x="810" y="951"/>
                    <a:pt x="820" y="924"/>
                  </a:cubicBezTo>
                  <a:cubicBezTo>
                    <a:pt x="831" y="900"/>
                    <a:pt x="902" y="752"/>
                    <a:pt x="924" y="749"/>
                  </a:cubicBezTo>
                  <a:cubicBezTo>
                    <a:pt x="945" y="747"/>
                    <a:pt x="966" y="763"/>
                    <a:pt x="987" y="771"/>
                  </a:cubicBezTo>
                  <a:cubicBezTo>
                    <a:pt x="1006" y="776"/>
                    <a:pt x="1029" y="781"/>
                    <a:pt x="1048" y="789"/>
                  </a:cubicBezTo>
                  <a:cubicBezTo>
                    <a:pt x="1053" y="792"/>
                    <a:pt x="1066" y="794"/>
                    <a:pt x="1064" y="802"/>
                  </a:cubicBezTo>
                  <a:cubicBezTo>
                    <a:pt x="1056" y="823"/>
                    <a:pt x="1014" y="839"/>
                    <a:pt x="1024" y="871"/>
                  </a:cubicBezTo>
                  <a:cubicBezTo>
                    <a:pt x="1037" y="911"/>
                    <a:pt x="1090" y="871"/>
                    <a:pt x="1109" y="916"/>
                  </a:cubicBezTo>
                  <a:cubicBezTo>
                    <a:pt x="1122" y="956"/>
                    <a:pt x="1024" y="985"/>
                    <a:pt x="1066" y="1014"/>
                  </a:cubicBezTo>
                  <a:cubicBezTo>
                    <a:pt x="1104" y="1043"/>
                    <a:pt x="1096" y="1006"/>
                    <a:pt x="1138" y="1019"/>
                  </a:cubicBezTo>
                  <a:cubicBezTo>
                    <a:pt x="1167" y="1027"/>
                    <a:pt x="1125" y="1067"/>
                    <a:pt x="1180" y="1048"/>
                  </a:cubicBezTo>
                  <a:cubicBezTo>
                    <a:pt x="1188" y="1046"/>
                    <a:pt x="1188" y="1025"/>
                    <a:pt x="1199" y="1025"/>
                  </a:cubicBezTo>
                  <a:cubicBezTo>
                    <a:pt x="1220" y="1025"/>
                    <a:pt x="1270" y="1091"/>
                    <a:pt x="1291" y="1070"/>
                  </a:cubicBezTo>
                  <a:cubicBezTo>
                    <a:pt x="1305" y="1056"/>
                    <a:pt x="1315" y="1041"/>
                    <a:pt x="1326" y="1025"/>
                  </a:cubicBezTo>
                  <a:cubicBezTo>
                    <a:pt x="1291" y="969"/>
                    <a:pt x="1262" y="916"/>
                    <a:pt x="1254" y="898"/>
                  </a:cubicBezTo>
                  <a:cubicBezTo>
                    <a:pt x="1249" y="884"/>
                    <a:pt x="1265" y="871"/>
                    <a:pt x="1265" y="858"/>
                  </a:cubicBezTo>
                  <a:cubicBezTo>
                    <a:pt x="1262" y="831"/>
                    <a:pt x="1223" y="808"/>
                    <a:pt x="1236" y="784"/>
                  </a:cubicBezTo>
                  <a:cubicBezTo>
                    <a:pt x="1246" y="771"/>
                    <a:pt x="1276" y="768"/>
                    <a:pt x="1289" y="778"/>
                  </a:cubicBezTo>
                  <a:cubicBezTo>
                    <a:pt x="1305" y="792"/>
                    <a:pt x="1286" y="816"/>
                    <a:pt x="1291" y="831"/>
                  </a:cubicBezTo>
                  <a:cubicBezTo>
                    <a:pt x="1297" y="845"/>
                    <a:pt x="1315" y="813"/>
                    <a:pt x="1315" y="797"/>
                  </a:cubicBezTo>
                  <a:cubicBezTo>
                    <a:pt x="1315" y="792"/>
                    <a:pt x="1307" y="786"/>
                    <a:pt x="1305" y="778"/>
                  </a:cubicBezTo>
                  <a:cubicBezTo>
                    <a:pt x="1302" y="771"/>
                    <a:pt x="1305" y="760"/>
                    <a:pt x="1302" y="752"/>
                  </a:cubicBezTo>
                  <a:cubicBezTo>
                    <a:pt x="1294" y="731"/>
                    <a:pt x="1273" y="712"/>
                    <a:pt x="1278" y="691"/>
                  </a:cubicBezTo>
                  <a:cubicBezTo>
                    <a:pt x="1284" y="678"/>
                    <a:pt x="1307" y="696"/>
                    <a:pt x="1318" y="688"/>
                  </a:cubicBezTo>
                  <a:cubicBezTo>
                    <a:pt x="1323" y="683"/>
                    <a:pt x="1305" y="678"/>
                    <a:pt x="1299" y="673"/>
                  </a:cubicBezTo>
                  <a:cubicBezTo>
                    <a:pt x="1286" y="659"/>
                    <a:pt x="1268" y="651"/>
                    <a:pt x="1257" y="638"/>
                  </a:cubicBezTo>
                  <a:cubicBezTo>
                    <a:pt x="1223" y="591"/>
                    <a:pt x="1260" y="604"/>
                    <a:pt x="1254" y="556"/>
                  </a:cubicBezTo>
                  <a:cubicBezTo>
                    <a:pt x="1249" y="508"/>
                    <a:pt x="1178" y="426"/>
                    <a:pt x="1204" y="376"/>
                  </a:cubicBezTo>
                  <a:cubicBezTo>
                    <a:pt x="1239" y="313"/>
                    <a:pt x="1212" y="421"/>
                    <a:pt x="1249" y="320"/>
                  </a:cubicBezTo>
                  <a:cubicBezTo>
                    <a:pt x="1252" y="310"/>
                    <a:pt x="1244" y="294"/>
                    <a:pt x="1249" y="286"/>
                  </a:cubicBezTo>
                  <a:cubicBezTo>
                    <a:pt x="1254" y="278"/>
                    <a:pt x="1265" y="278"/>
                    <a:pt x="1270" y="278"/>
                  </a:cubicBezTo>
                  <a:cubicBezTo>
                    <a:pt x="1276" y="278"/>
                    <a:pt x="1278" y="289"/>
                    <a:pt x="1281" y="286"/>
                  </a:cubicBezTo>
                  <a:cubicBezTo>
                    <a:pt x="1291" y="278"/>
                    <a:pt x="1294" y="265"/>
                    <a:pt x="1305" y="257"/>
                  </a:cubicBezTo>
                  <a:cubicBezTo>
                    <a:pt x="1315" y="249"/>
                    <a:pt x="1329" y="241"/>
                    <a:pt x="1342" y="241"/>
                  </a:cubicBezTo>
                  <a:cubicBezTo>
                    <a:pt x="1358" y="241"/>
                    <a:pt x="1387" y="268"/>
                    <a:pt x="1387" y="252"/>
                  </a:cubicBezTo>
                  <a:cubicBezTo>
                    <a:pt x="1392" y="209"/>
                    <a:pt x="1281" y="183"/>
                    <a:pt x="1254" y="193"/>
                  </a:cubicBezTo>
                  <a:cubicBezTo>
                    <a:pt x="1188" y="217"/>
                    <a:pt x="1201" y="254"/>
                    <a:pt x="1122" y="241"/>
                  </a:cubicBezTo>
                  <a:cubicBezTo>
                    <a:pt x="1109" y="238"/>
                    <a:pt x="1104" y="207"/>
                    <a:pt x="1104" y="207"/>
                  </a:cubicBezTo>
                  <a:cubicBezTo>
                    <a:pt x="1098" y="199"/>
                    <a:pt x="1064" y="204"/>
                    <a:pt x="1061" y="204"/>
                  </a:cubicBezTo>
                  <a:lnTo>
                    <a:pt x="992" y="172"/>
                  </a:lnTo>
                  <a:cubicBezTo>
                    <a:pt x="947" y="146"/>
                    <a:pt x="937" y="106"/>
                    <a:pt x="886" y="80"/>
                  </a:cubicBezTo>
                  <a:cubicBezTo>
                    <a:pt x="841" y="56"/>
                    <a:pt x="759" y="8"/>
                    <a:pt x="712" y="0"/>
                  </a:cubicBezTo>
                  <a:cubicBezTo>
                    <a:pt x="714" y="0"/>
                    <a:pt x="717" y="3"/>
                    <a:pt x="720" y="3"/>
                  </a:cubicBezTo>
                  <a:lnTo>
                    <a:pt x="720" y="11"/>
                  </a:lnTo>
                  <a:cubicBezTo>
                    <a:pt x="677" y="162"/>
                    <a:pt x="706" y="80"/>
                    <a:pt x="664" y="193"/>
                  </a:cubicBezTo>
                  <a:cubicBezTo>
                    <a:pt x="656" y="217"/>
                    <a:pt x="675" y="286"/>
                    <a:pt x="667" y="294"/>
                  </a:cubicBezTo>
                  <a:cubicBezTo>
                    <a:pt x="640" y="323"/>
                    <a:pt x="545" y="371"/>
                    <a:pt x="505" y="342"/>
                  </a:cubicBezTo>
                  <a:cubicBezTo>
                    <a:pt x="444" y="297"/>
                    <a:pt x="590" y="320"/>
                    <a:pt x="436" y="281"/>
                  </a:cubicBezTo>
                  <a:cubicBezTo>
                    <a:pt x="428" y="278"/>
                    <a:pt x="428" y="297"/>
                    <a:pt x="421" y="297"/>
                  </a:cubicBezTo>
                  <a:cubicBezTo>
                    <a:pt x="415" y="297"/>
                    <a:pt x="354" y="275"/>
                    <a:pt x="338" y="268"/>
                  </a:cubicBezTo>
                  <a:lnTo>
                    <a:pt x="288" y="246"/>
                  </a:lnTo>
                  <a:lnTo>
                    <a:pt x="286" y="246"/>
                  </a:lnTo>
                  <a:cubicBezTo>
                    <a:pt x="275" y="252"/>
                    <a:pt x="267" y="257"/>
                    <a:pt x="262" y="260"/>
                  </a:cubicBezTo>
                  <a:lnTo>
                    <a:pt x="262" y="260"/>
                  </a:lnTo>
                  <a:lnTo>
                    <a:pt x="262" y="260"/>
                  </a:lnTo>
                  <a:cubicBezTo>
                    <a:pt x="256" y="257"/>
                    <a:pt x="243" y="262"/>
                    <a:pt x="233" y="265"/>
                  </a:cubicBezTo>
                  <a:lnTo>
                    <a:pt x="233" y="270"/>
                  </a:lnTo>
                  <a:cubicBezTo>
                    <a:pt x="230" y="291"/>
                    <a:pt x="235" y="313"/>
                    <a:pt x="227" y="334"/>
                  </a:cubicBezTo>
                  <a:cubicBezTo>
                    <a:pt x="225" y="342"/>
                    <a:pt x="209" y="339"/>
                    <a:pt x="203" y="347"/>
                  </a:cubicBezTo>
                  <a:cubicBezTo>
                    <a:pt x="198" y="358"/>
                    <a:pt x="225" y="395"/>
                    <a:pt x="238" y="395"/>
                  </a:cubicBezTo>
                  <a:cubicBezTo>
                    <a:pt x="246" y="395"/>
                    <a:pt x="262" y="379"/>
                    <a:pt x="262" y="387"/>
                  </a:cubicBezTo>
                  <a:cubicBezTo>
                    <a:pt x="264" y="392"/>
                    <a:pt x="254" y="395"/>
                    <a:pt x="254" y="397"/>
                  </a:cubicBezTo>
                  <a:cubicBezTo>
                    <a:pt x="251" y="410"/>
                    <a:pt x="415" y="392"/>
                    <a:pt x="399" y="477"/>
                  </a:cubicBezTo>
                  <a:cubicBezTo>
                    <a:pt x="376" y="583"/>
                    <a:pt x="352" y="495"/>
                    <a:pt x="291" y="516"/>
                  </a:cubicBezTo>
                  <a:cubicBezTo>
                    <a:pt x="238" y="535"/>
                    <a:pt x="272" y="561"/>
                    <a:pt x="222" y="561"/>
                  </a:cubicBezTo>
                  <a:cubicBezTo>
                    <a:pt x="201" y="564"/>
                    <a:pt x="182" y="559"/>
                    <a:pt x="161" y="556"/>
                  </a:cubicBezTo>
                  <a:cubicBezTo>
                    <a:pt x="158" y="556"/>
                    <a:pt x="156" y="556"/>
                    <a:pt x="156" y="553"/>
                  </a:cubicBezTo>
                  <a:cubicBezTo>
                    <a:pt x="156" y="546"/>
                    <a:pt x="172" y="532"/>
                    <a:pt x="164" y="530"/>
                  </a:cubicBezTo>
                  <a:cubicBezTo>
                    <a:pt x="124" y="516"/>
                    <a:pt x="84" y="535"/>
                    <a:pt x="47" y="546"/>
                  </a:cubicBezTo>
                  <a:cubicBezTo>
                    <a:pt x="13" y="556"/>
                    <a:pt x="16" y="609"/>
                    <a:pt x="0" y="641"/>
                  </a:cubicBezTo>
                  <a:close/>
                  <a:moveTo>
                    <a:pt x="627" y="1258"/>
                  </a:moveTo>
                  <a:cubicBezTo>
                    <a:pt x="606" y="1242"/>
                    <a:pt x="534" y="1186"/>
                    <a:pt x="534" y="1186"/>
                  </a:cubicBezTo>
                  <a:cubicBezTo>
                    <a:pt x="529" y="1178"/>
                    <a:pt x="537" y="1168"/>
                    <a:pt x="534" y="1157"/>
                  </a:cubicBezTo>
                  <a:cubicBezTo>
                    <a:pt x="534" y="1154"/>
                    <a:pt x="526" y="1152"/>
                    <a:pt x="524" y="1152"/>
                  </a:cubicBezTo>
                  <a:cubicBezTo>
                    <a:pt x="503" y="1149"/>
                    <a:pt x="481" y="1154"/>
                    <a:pt x="463" y="1152"/>
                  </a:cubicBezTo>
                  <a:cubicBezTo>
                    <a:pt x="458" y="1152"/>
                    <a:pt x="468" y="1062"/>
                    <a:pt x="418" y="1091"/>
                  </a:cubicBezTo>
                  <a:lnTo>
                    <a:pt x="365" y="1152"/>
                  </a:lnTo>
                  <a:cubicBezTo>
                    <a:pt x="344" y="1157"/>
                    <a:pt x="325" y="1136"/>
                    <a:pt x="304" y="1138"/>
                  </a:cubicBezTo>
                  <a:cubicBezTo>
                    <a:pt x="296" y="1141"/>
                    <a:pt x="301" y="1157"/>
                    <a:pt x="296" y="1162"/>
                  </a:cubicBezTo>
                  <a:cubicBezTo>
                    <a:pt x="270" y="1194"/>
                    <a:pt x="293" y="1099"/>
                    <a:pt x="227" y="1115"/>
                  </a:cubicBezTo>
                  <a:cubicBezTo>
                    <a:pt x="203" y="1120"/>
                    <a:pt x="193" y="1152"/>
                    <a:pt x="177" y="1173"/>
                  </a:cubicBezTo>
                  <a:cubicBezTo>
                    <a:pt x="196" y="1181"/>
                    <a:pt x="211" y="1189"/>
                    <a:pt x="217" y="1191"/>
                  </a:cubicBezTo>
                  <a:cubicBezTo>
                    <a:pt x="233" y="1205"/>
                    <a:pt x="238" y="1226"/>
                    <a:pt x="256" y="1236"/>
                  </a:cubicBezTo>
                  <a:cubicBezTo>
                    <a:pt x="272" y="1247"/>
                    <a:pt x="293" y="1244"/>
                    <a:pt x="312" y="1252"/>
                  </a:cubicBezTo>
                  <a:cubicBezTo>
                    <a:pt x="323" y="1258"/>
                    <a:pt x="331" y="1274"/>
                    <a:pt x="344" y="1276"/>
                  </a:cubicBezTo>
                  <a:cubicBezTo>
                    <a:pt x="357" y="1279"/>
                    <a:pt x="373" y="1268"/>
                    <a:pt x="386" y="1274"/>
                  </a:cubicBezTo>
                  <a:cubicBezTo>
                    <a:pt x="405" y="1281"/>
                    <a:pt x="413" y="1308"/>
                    <a:pt x="434" y="1313"/>
                  </a:cubicBezTo>
                  <a:lnTo>
                    <a:pt x="553" y="1292"/>
                  </a:lnTo>
                  <a:cubicBezTo>
                    <a:pt x="616" y="1279"/>
                    <a:pt x="622" y="1271"/>
                    <a:pt x="627" y="1258"/>
                  </a:cubicBezTo>
                  <a:close/>
                  <a:moveTo>
                    <a:pt x="701" y="0"/>
                  </a:moveTo>
                  <a:lnTo>
                    <a:pt x="701" y="0"/>
                  </a:lnTo>
                  <a:lnTo>
                    <a:pt x="701" y="0"/>
                  </a:lnTo>
                  <a:close/>
                  <a:moveTo>
                    <a:pt x="706" y="0"/>
                  </a:moveTo>
                  <a:lnTo>
                    <a:pt x="706" y="0"/>
                  </a:lnTo>
                  <a:lnTo>
                    <a:pt x="706" y="0"/>
                  </a:lnTo>
                  <a:close/>
                  <a:moveTo>
                    <a:pt x="706" y="0"/>
                  </a:moveTo>
                  <a:lnTo>
                    <a:pt x="706" y="0"/>
                  </a:lnTo>
                  <a:lnTo>
                    <a:pt x="706" y="0"/>
                  </a:lnTo>
                  <a:close/>
                  <a:moveTo>
                    <a:pt x="214" y="771"/>
                  </a:moveTo>
                  <a:cubicBezTo>
                    <a:pt x="248" y="776"/>
                    <a:pt x="201" y="808"/>
                    <a:pt x="206" y="784"/>
                  </a:cubicBezTo>
                  <a:cubicBezTo>
                    <a:pt x="206" y="778"/>
                    <a:pt x="211" y="776"/>
                    <a:pt x="214" y="771"/>
                  </a:cubicBezTo>
                  <a:close/>
                  <a:moveTo>
                    <a:pt x="701" y="0"/>
                  </a:moveTo>
                  <a:lnTo>
                    <a:pt x="704" y="0"/>
                  </a:lnTo>
                  <a:lnTo>
                    <a:pt x="701" y="0"/>
                  </a:lnTo>
                  <a:close/>
                  <a:moveTo>
                    <a:pt x="704" y="0"/>
                  </a:moveTo>
                  <a:lnTo>
                    <a:pt x="704" y="0"/>
                  </a:lnTo>
                  <a:lnTo>
                    <a:pt x="704" y="0"/>
                  </a:lnTo>
                  <a:close/>
                  <a:moveTo>
                    <a:pt x="704" y="0"/>
                  </a:moveTo>
                  <a:lnTo>
                    <a:pt x="704" y="0"/>
                  </a:lnTo>
                  <a:lnTo>
                    <a:pt x="704" y="0"/>
                  </a:lnTo>
                  <a:lnTo>
                    <a:pt x="704" y="0"/>
                  </a:lnTo>
                  <a:lnTo>
                    <a:pt x="704" y="0"/>
                  </a:lnTo>
                  <a:lnTo>
                    <a:pt x="704" y="0"/>
                  </a:lnTo>
                  <a:lnTo>
                    <a:pt x="704" y="0"/>
                  </a:lnTo>
                  <a:lnTo>
                    <a:pt x="706" y="0"/>
                  </a:lnTo>
                  <a:lnTo>
                    <a:pt x="706" y="0"/>
                  </a:lnTo>
                  <a:lnTo>
                    <a:pt x="706" y="0"/>
                  </a:lnTo>
                  <a:lnTo>
                    <a:pt x="706" y="0"/>
                  </a:lnTo>
                  <a:lnTo>
                    <a:pt x="704" y="0"/>
                  </a:lnTo>
                  <a:close/>
                  <a:moveTo>
                    <a:pt x="706" y="0"/>
                  </a:moveTo>
                  <a:lnTo>
                    <a:pt x="706" y="0"/>
                  </a:lnTo>
                  <a:lnTo>
                    <a:pt x="706" y="0"/>
                  </a:lnTo>
                  <a:lnTo>
                    <a:pt x="706" y="0"/>
                  </a:lnTo>
                  <a:lnTo>
                    <a:pt x="709" y="0"/>
                  </a:lnTo>
                  <a:lnTo>
                    <a:pt x="706" y="0"/>
                  </a:lnTo>
                  <a:close/>
                  <a:moveTo>
                    <a:pt x="709" y="0"/>
                  </a:moveTo>
                  <a:lnTo>
                    <a:pt x="709" y="0"/>
                  </a:lnTo>
                  <a:lnTo>
                    <a:pt x="709" y="0"/>
                  </a:lnTo>
                  <a:lnTo>
                    <a:pt x="709" y="0"/>
                  </a:lnTo>
                  <a:lnTo>
                    <a:pt x="709" y="0"/>
                  </a:lnTo>
                  <a:lnTo>
                    <a:pt x="709" y="0"/>
                  </a:lnTo>
                  <a:lnTo>
                    <a:pt x="709" y="0"/>
                  </a:lnTo>
                  <a:close/>
                  <a:moveTo>
                    <a:pt x="712" y="0"/>
                  </a:moveTo>
                  <a:lnTo>
                    <a:pt x="712" y="0"/>
                  </a:lnTo>
                  <a:lnTo>
                    <a:pt x="712" y="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4" name="Austria"/>
            <p:cNvSpPr>
              <a:spLocks/>
            </p:cNvSpPr>
            <p:nvPr/>
          </p:nvSpPr>
          <p:spPr bwMode="auto">
            <a:xfrm>
              <a:off x="4015834" y="4440588"/>
              <a:ext cx="641350" cy="334963"/>
            </a:xfrm>
            <a:custGeom>
              <a:avLst/>
              <a:gdLst>
                <a:gd name="T0" fmla="*/ 35 w 1777"/>
                <a:gd name="T1" fmla="*/ 614 h 929"/>
                <a:gd name="T2" fmla="*/ 0 w 1777"/>
                <a:gd name="T3" fmla="*/ 672 h 929"/>
                <a:gd name="T4" fmla="*/ 13 w 1777"/>
                <a:gd name="T5" fmla="*/ 733 h 929"/>
                <a:gd name="T6" fmla="*/ 82 w 1777"/>
                <a:gd name="T7" fmla="*/ 760 h 929"/>
                <a:gd name="T8" fmla="*/ 209 w 1777"/>
                <a:gd name="T9" fmla="*/ 749 h 929"/>
                <a:gd name="T10" fmla="*/ 273 w 1777"/>
                <a:gd name="T11" fmla="*/ 794 h 929"/>
                <a:gd name="T12" fmla="*/ 392 w 1777"/>
                <a:gd name="T13" fmla="*/ 757 h 929"/>
                <a:gd name="T14" fmla="*/ 641 w 1777"/>
                <a:gd name="T15" fmla="*/ 712 h 929"/>
                <a:gd name="T16" fmla="*/ 662 w 1777"/>
                <a:gd name="T17" fmla="*/ 786 h 929"/>
                <a:gd name="T18" fmla="*/ 675 w 1777"/>
                <a:gd name="T19" fmla="*/ 815 h 929"/>
                <a:gd name="T20" fmla="*/ 1051 w 1777"/>
                <a:gd name="T21" fmla="*/ 895 h 929"/>
                <a:gd name="T22" fmla="*/ 1178 w 1777"/>
                <a:gd name="T23" fmla="*/ 905 h 929"/>
                <a:gd name="T24" fmla="*/ 1221 w 1777"/>
                <a:gd name="T25" fmla="*/ 910 h 929"/>
                <a:gd name="T26" fmla="*/ 1279 w 1777"/>
                <a:gd name="T27" fmla="*/ 842 h 929"/>
                <a:gd name="T28" fmla="*/ 1464 w 1777"/>
                <a:gd name="T29" fmla="*/ 794 h 929"/>
                <a:gd name="T30" fmla="*/ 1546 w 1777"/>
                <a:gd name="T31" fmla="*/ 781 h 929"/>
                <a:gd name="T32" fmla="*/ 1570 w 1777"/>
                <a:gd name="T33" fmla="*/ 733 h 929"/>
                <a:gd name="T34" fmla="*/ 1634 w 1777"/>
                <a:gd name="T35" fmla="*/ 540 h 929"/>
                <a:gd name="T36" fmla="*/ 1626 w 1777"/>
                <a:gd name="T37" fmla="*/ 437 h 929"/>
                <a:gd name="T38" fmla="*/ 1777 w 1777"/>
                <a:gd name="T39" fmla="*/ 307 h 929"/>
                <a:gd name="T40" fmla="*/ 1694 w 1777"/>
                <a:gd name="T41" fmla="*/ 69 h 929"/>
                <a:gd name="T42" fmla="*/ 1610 w 1777"/>
                <a:gd name="T43" fmla="*/ 47 h 929"/>
                <a:gd name="T44" fmla="*/ 1541 w 1777"/>
                <a:gd name="T45" fmla="*/ 79 h 929"/>
                <a:gd name="T46" fmla="*/ 1295 w 1777"/>
                <a:gd name="T47" fmla="*/ 29 h 929"/>
                <a:gd name="T48" fmla="*/ 1255 w 1777"/>
                <a:gd name="T49" fmla="*/ 8 h 929"/>
                <a:gd name="T50" fmla="*/ 1218 w 1777"/>
                <a:gd name="T51" fmla="*/ 92 h 929"/>
                <a:gd name="T52" fmla="*/ 1141 w 1777"/>
                <a:gd name="T53" fmla="*/ 143 h 929"/>
                <a:gd name="T54" fmla="*/ 993 w 1777"/>
                <a:gd name="T55" fmla="*/ 111 h 929"/>
                <a:gd name="T56" fmla="*/ 996 w 1777"/>
                <a:gd name="T57" fmla="*/ 135 h 929"/>
                <a:gd name="T58" fmla="*/ 908 w 1777"/>
                <a:gd name="T59" fmla="*/ 185 h 929"/>
                <a:gd name="T60" fmla="*/ 755 w 1777"/>
                <a:gd name="T61" fmla="*/ 349 h 929"/>
                <a:gd name="T62" fmla="*/ 797 w 1777"/>
                <a:gd name="T63" fmla="*/ 484 h 929"/>
                <a:gd name="T64" fmla="*/ 821 w 1777"/>
                <a:gd name="T65" fmla="*/ 572 h 929"/>
                <a:gd name="T66" fmla="*/ 702 w 1777"/>
                <a:gd name="T67" fmla="*/ 519 h 929"/>
                <a:gd name="T68" fmla="*/ 641 w 1777"/>
                <a:gd name="T69" fmla="*/ 497 h 929"/>
                <a:gd name="T70" fmla="*/ 630 w 1777"/>
                <a:gd name="T71" fmla="*/ 527 h 929"/>
                <a:gd name="T72" fmla="*/ 482 w 1777"/>
                <a:gd name="T73" fmla="*/ 564 h 929"/>
                <a:gd name="T74" fmla="*/ 445 w 1777"/>
                <a:gd name="T75" fmla="*/ 587 h 929"/>
                <a:gd name="T76" fmla="*/ 336 w 1777"/>
                <a:gd name="T77" fmla="*/ 585 h 929"/>
                <a:gd name="T78" fmla="*/ 328 w 1777"/>
                <a:gd name="T79" fmla="*/ 566 h 929"/>
                <a:gd name="T80" fmla="*/ 228 w 1777"/>
                <a:gd name="T81" fmla="*/ 545 h 929"/>
                <a:gd name="T82" fmla="*/ 154 w 1777"/>
                <a:gd name="T83" fmla="*/ 651 h 929"/>
                <a:gd name="T84" fmla="*/ 148 w 1777"/>
                <a:gd name="T85" fmla="*/ 622 h 929"/>
                <a:gd name="T86" fmla="*/ 133 w 1777"/>
                <a:gd name="T87" fmla="*/ 585 h 929"/>
                <a:gd name="T88" fmla="*/ 77 w 1777"/>
                <a:gd name="T89" fmla="*/ 564 h 929"/>
                <a:gd name="T90" fmla="*/ 19 w 1777"/>
                <a:gd name="T91" fmla="*/ 564 h 929"/>
                <a:gd name="T92" fmla="*/ 11 w 1777"/>
                <a:gd name="T93" fmla="*/ 56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7" h="929">
                  <a:moveTo>
                    <a:pt x="11" y="564"/>
                  </a:moveTo>
                  <a:cubicBezTo>
                    <a:pt x="11" y="582"/>
                    <a:pt x="45" y="587"/>
                    <a:pt x="35" y="614"/>
                  </a:cubicBezTo>
                  <a:cubicBezTo>
                    <a:pt x="32" y="619"/>
                    <a:pt x="21" y="617"/>
                    <a:pt x="19" y="619"/>
                  </a:cubicBezTo>
                  <a:cubicBezTo>
                    <a:pt x="16" y="627"/>
                    <a:pt x="8" y="648"/>
                    <a:pt x="0" y="672"/>
                  </a:cubicBezTo>
                  <a:lnTo>
                    <a:pt x="13" y="701"/>
                  </a:lnTo>
                  <a:lnTo>
                    <a:pt x="13" y="733"/>
                  </a:lnTo>
                  <a:cubicBezTo>
                    <a:pt x="40" y="736"/>
                    <a:pt x="82" y="741"/>
                    <a:pt x="85" y="741"/>
                  </a:cubicBezTo>
                  <a:cubicBezTo>
                    <a:pt x="90" y="746"/>
                    <a:pt x="77" y="754"/>
                    <a:pt x="82" y="760"/>
                  </a:cubicBezTo>
                  <a:cubicBezTo>
                    <a:pt x="96" y="775"/>
                    <a:pt x="111" y="786"/>
                    <a:pt x="130" y="794"/>
                  </a:cubicBezTo>
                  <a:cubicBezTo>
                    <a:pt x="172" y="815"/>
                    <a:pt x="180" y="744"/>
                    <a:pt x="209" y="749"/>
                  </a:cubicBezTo>
                  <a:cubicBezTo>
                    <a:pt x="265" y="757"/>
                    <a:pt x="207" y="786"/>
                    <a:pt x="225" y="794"/>
                  </a:cubicBezTo>
                  <a:cubicBezTo>
                    <a:pt x="268" y="815"/>
                    <a:pt x="231" y="789"/>
                    <a:pt x="273" y="794"/>
                  </a:cubicBezTo>
                  <a:cubicBezTo>
                    <a:pt x="294" y="797"/>
                    <a:pt x="315" y="852"/>
                    <a:pt x="358" y="828"/>
                  </a:cubicBezTo>
                  <a:lnTo>
                    <a:pt x="392" y="757"/>
                  </a:lnTo>
                  <a:cubicBezTo>
                    <a:pt x="413" y="741"/>
                    <a:pt x="506" y="752"/>
                    <a:pt x="530" y="749"/>
                  </a:cubicBezTo>
                  <a:cubicBezTo>
                    <a:pt x="569" y="746"/>
                    <a:pt x="601" y="712"/>
                    <a:pt x="641" y="712"/>
                  </a:cubicBezTo>
                  <a:cubicBezTo>
                    <a:pt x="651" y="712"/>
                    <a:pt x="622" y="725"/>
                    <a:pt x="620" y="736"/>
                  </a:cubicBezTo>
                  <a:cubicBezTo>
                    <a:pt x="606" y="791"/>
                    <a:pt x="641" y="754"/>
                    <a:pt x="662" y="786"/>
                  </a:cubicBezTo>
                  <a:cubicBezTo>
                    <a:pt x="667" y="794"/>
                    <a:pt x="654" y="805"/>
                    <a:pt x="659" y="815"/>
                  </a:cubicBezTo>
                  <a:cubicBezTo>
                    <a:pt x="662" y="820"/>
                    <a:pt x="670" y="810"/>
                    <a:pt x="675" y="815"/>
                  </a:cubicBezTo>
                  <a:cubicBezTo>
                    <a:pt x="726" y="852"/>
                    <a:pt x="739" y="857"/>
                    <a:pt x="808" y="868"/>
                  </a:cubicBezTo>
                  <a:cubicBezTo>
                    <a:pt x="887" y="879"/>
                    <a:pt x="969" y="881"/>
                    <a:pt x="1051" y="895"/>
                  </a:cubicBezTo>
                  <a:cubicBezTo>
                    <a:pt x="1072" y="897"/>
                    <a:pt x="1094" y="913"/>
                    <a:pt x="1115" y="916"/>
                  </a:cubicBezTo>
                  <a:cubicBezTo>
                    <a:pt x="1136" y="918"/>
                    <a:pt x="1157" y="902"/>
                    <a:pt x="1178" y="905"/>
                  </a:cubicBezTo>
                  <a:cubicBezTo>
                    <a:pt x="1191" y="908"/>
                    <a:pt x="1199" y="926"/>
                    <a:pt x="1213" y="926"/>
                  </a:cubicBezTo>
                  <a:cubicBezTo>
                    <a:pt x="1218" y="929"/>
                    <a:pt x="1215" y="913"/>
                    <a:pt x="1221" y="910"/>
                  </a:cubicBezTo>
                  <a:cubicBezTo>
                    <a:pt x="1234" y="897"/>
                    <a:pt x="1255" y="892"/>
                    <a:pt x="1268" y="876"/>
                  </a:cubicBezTo>
                  <a:cubicBezTo>
                    <a:pt x="1279" y="868"/>
                    <a:pt x="1271" y="850"/>
                    <a:pt x="1279" y="842"/>
                  </a:cubicBezTo>
                  <a:cubicBezTo>
                    <a:pt x="1329" y="802"/>
                    <a:pt x="1382" y="852"/>
                    <a:pt x="1430" y="831"/>
                  </a:cubicBezTo>
                  <a:cubicBezTo>
                    <a:pt x="1446" y="823"/>
                    <a:pt x="1448" y="799"/>
                    <a:pt x="1464" y="794"/>
                  </a:cubicBezTo>
                  <a:cubicBezTo>
                    <a:pt x="1467" y="791"/>
                    <a:pt x="1554" y="805"/>
                    <a:pt x="1557" y="802"/>
                  </a:cubicBezTo>
                  <a:cubicBezTo>
                    <a:pt x="1565" y="799"/>
                    <a:pt x="1549" y="789"/>
                    <a:pt x="1546" y="781"/>
                  </a:cubicBezTo>
                  <a:cubicBezTo>
                    <a:pt x="1541" y="754"/>
                    <a:pt x="1552" y="738"/>
                    <a:pt x="1570" y="733"/>
                  </a:cubicBezTo>
                  <a:lnTo>
                    <a:pt x="1570" y="733"/>
                  </a:lnTo>
                  <a:cubicBezTo>
                    <a:pt x="1618" y="680"/>
                    <a:pt x="1639" y="672"/>
                    <a:pt x="1663" y="632"/>
                  </a:cubicBezTo>
                  <a:cubicBezTo>
                    <a:pt x="1668" y="622"/>
                    <a:pt x="1620" y="566"/>
                    <a:pt x="1634" y="540"/>
                  </a:cubicBezTo>
                  <a:cubicBezTo>
                    <a:pt x="1652" y="503"/>
                    <a:pt x="1697" y="542"/>
                    <a:pt x="1692" y="490"/>
                  </a:cubicBezTo>
                  <a:cubicBezTo>
                    <a:pt x="1689" y="445"/>
                    <a:pt x="1610" y="450"/>
                    <a:pt x="1626" y="437"/>
                  </a:cubicBezTo>
                  <a:cubicBezTo>
                    <a:pt x="1663" y="405"/>
                    <a:pt x="1758" y="447"/>
                    <a:pt x="1774" y="418"/>
                  </a:cubicBezTo>
                  <a:cubicBezTo>
                    <a:pt x="1777" y="407"/>
                    <a:pt x="1739" y="323"/>
                    <a:pt x="1777" y="307"/>
                  </a:cubicBezTo>
                  <a:cubicBezTo>
                    <a:pt x="1745" y="272"/>
                    <a:pt x="1718" y="238"/>
                    <a:pt x="1694" y="198"/>
                  </a:cubicBezTo>
                  <a:cubicBezTo>
                    <a:pt x="1673" y="164"/>
                    <a:pt x="1750" y="108"/>
                    <a:pt x="1694" y="69"/>
                  </a:cubicBezTo>
                  <a:cubicBezTo>
                    <a:pt x="1687" y="63"/>
                    <a:pt x="1676" y="79"/>
                    <a:pt x="1668" y="79"/>
                  </a:cubicBezTo>
                  <a:cubicBezTo>
                    <a:pt x="1655" y="77"/>
                    <a:pt x="1628" y="42"/>
                    <a:pt x="1610" y="47"/>
                  </a:cubicBezTo>
                  <a:cubicBezTo>
                    <a:pt x="1597" y="53"/>
                    <a:pt x="1591" y="74"/>
                    <a:pt x="1575" y="82"/>
                  </a:cubicBezTo>
                  <a:cubicBezTo>
                    <a:pt x="1565" y="84"/>
                    <a:pt x="1552" y="79"/>
                    <a:pt x="1541" y="79"/>
                  </a:cubicBezTo>
                  <a:cubicBezTo>
                    <a:pt x="1469" y="71"/>
                    <a:pt x="1409" y="13"/>
                    <a:pt x="1332" y="13"/>
                  </a:cubicBezTo>
                  <a:cubicBezTo>
                    <a:pt x="1319" y="13"/>
                    <a:pt x="1308" y="29"/>
                    <a:pt x="1295" y="29"/>
                  </a:cubicBezTo>
                  <a:cubicBezTo>
                    <a:pt x="1289" y="26"/>
                    <a:pt x="1295" y="13"/>
                    <a:pt x="1289" y="10"/>
                  </a:cubicBezTo>
                  <a:cubicBezTo>
                    <a:pt x="1279" y="5"/>
                    <a:pt x="1263" y="0"/>
                    <a:pt x="1255" y="8"/>
                  </a:cubicBezTo>
                  <a:cubicBezTo>
                    <a:pt x="1252" y="13"/>
                    <a:pt x="1258" y="90"/>
                    <a:pt x="1252" y="95"/>
                  </a:cubicBezTo>
                  <a:cubicBezTo>
                    <a:pt x="1247" y="103"/>
                    <a:pt x="1229" y="84"/>
                    <a:pt x="1218" y="92"/>
                  </a:cubicBezTo>
                  <a:lnTo>
                    <a:pt x="1197" y="161"/>
                  </a:lnTo>
                  <a:cubicBezTo>
                    <a:pt x="1178" y="167"/>
                    <a:pt x="1160" y="143"/>
                    <a:pt x="1141" y="143"/>
                  </a:cubicBezTo>
                  <a:cubicBezTo>
                    <a:pt x="1131" y="143"/>
                    <a:pt x="1133" y="164"/>
                    <a:pt x="1123" y="167"/>
                  </a:cubicBezTo>
                  <a:cubicBezTo>
                    <a:pt x="1067" y="188"/>
                    <a:pt x="1035" y="132"/>
                    <a:pt x="993" y="111"/>
                  </a:cubicBezTo>
                  <a:lnTo>
                    <a:pt x="990" y="111"/>
                  </a:lnTo>
                  <a:cubicBezTo>
                    <a:pt x="993" y="119"/>
                    <a:pt x="996" y="127"/>
                    <a:pt x="996" y="135"/>
                  </a:cubicBezTo>
                  <a:cubicBezTo>
                    <a:pt x="993" y="206"/>
                    <a:pt x="977" y="190"/>
                    <a:pt x="921" y="177"/>
                  </a:cubicBezTo>
                  <a:cubicBezTo>
                    <a:pt x="916" y="177"/>
                    <a:pt x="911" y="180"/>
                    <a:pt x="908" y="185"/>
                  </a:cubicBezTo>
                  <a:cubicBezTo>
                    <a:pt x="903" y="212"/>
                    <a:pt x="919" y="241"/>
                    <a:pt x="892" y="262"/>
                  </a:cubicBezTo>
                  <a:cubicBezTo>
                    <a:pt x="869" y="280"/>
                    <a:pt x="757" y="307"/>
                    <a:pt x="755" y="349"/>
                  </a:cubicBezTo>
                  <a:cubicBezTo>
                    <a:pt x="755" y="349"/>
                    <a:pt x="818" y="437"/>
                    <a:pt x="818" y="439"/>
                  </a:cubicBezTo>
                  <a:cubicBezTo>
                    <a:pt x="821" y="442"/>
                    <a:pt x="784" y="474"/>
                    <a:pt x="797" y="484"/>
                  </a:cubicBezTo>
                  <a:cubicBezTo>
                    <a:pt x="826" y="511"/>
                    <a:pt x="855" y="471"/>
                    <a:pt x="831" y="558"/>
                  </a:cubicBezTo>
                  <a:cubicBezTo>
                    <a:pt x="831" y="564"/>
                    <a:pt x="826" y="572"/>
                    <a:pt x="821" y="572"/>
                  </a:cubicBezTo>
                  <a:cubicBezTo>
                    <a:pt x="736" y="548"/>
                    <a:pt x="802" y="505"/>
                    <a:pt x="763" y="503"/>
                  </a:cubicBezTo>
                  <a:cubicBezTo>
                    <a:pt x="741" y="503"/>
                    <a:pt x="723" y="521"/>
                    <a:pt x="702" y="519"/>
                  </a:cubicBezTo>
                  <a:cubicBezTo>
                    <a:pt x="691" y="516"/>
                    <a:pt x="694" y="497"/>
                    <a:pt x="686" y="495"/>
                  </a:cubicBezTo>
                  <a:cubicBezTo>
                    <a:pt x="670" y="490"/>
                    <a:pt x="654" y="503"/>
                    <a:pt x="641" y="497"/>
                  </a:cubicBezTo>
                  <a:cubicBezTo>
                    <a:pt x="636" y="495"/>
                    <a:pt x="646" y="479"/>
                    <a:pt x="641" y="479"/>
                  </a:cubicBezTo>
                  <a:cubicBezTo>
                    <a:pt x="609" y="482"/>
                    <a:pt x="638" y="524"/>
                    <a:pt x="630" y="527"/>
                  </a:cubicBezTo>
                  <a:cubicBezTo>
                    <a:pt x="593" y="537"/>
                    <a:pt x="532" y="521"/>
                    <a:pt x="498" y="535"/>
                  </a:cubicBezTo>
                  <a:cubicBezTo>
                    <a:pt x="487" y="540"/>
                    <a:pt x="493" y="558"/>
                    <a:pt x="482" y="564"/>
                  </a:cubicBezTo>
                  <a:cubicBezTo>
                    <a:pt x="471" y="572"/>
                    <a:pt x="458" y="558"/>
                    <a:pt x="448" y="566"/>
                  </a:cubicBezTo>
                  <a:cubicBezTo>
                    <a:pt x="440" y="569"/>
                    <a:pt x="450" y="582"/>
                    <a:pt x="445" y="587"/>
                  </a:cubicBezTo>
                  <a:cubicBezTo>
                    <a:pt x="442" y="590"/>
                    <a:pt x="352" y="614"/>
                    <a:pt x="342" y="609"/>
                  </a:cubicBezTo>
                  <a:cubicBezTo>
                    <a:pt x="336" y="603"/>
                    <a:pt x="342" y="590"/>
                    <a:pt x="336" y="585"/>
                  </a:cubicBezTo>
                  <a:cubicBezTo>
                    <a:pt x="334" y="580"/>
                    <a:pt x="321" y="580"/>
                    <a:pt x="318" y="574"/>
                  </a:cubicBezTo>
                  <a:cubicBezTo>
                    <a:pt x="315" y="569"/>
                    <a:pt x="331" y="572"/>
                    <a:pt x="328" y="566"/>
                  </a:cubicBezTo>
                  <a:cubicBezTo>
                    <a:pt x="318" y="532"/>
                    <a:pt x="244" y="574"/>
                    <a:pt x="223" y="550"/>
                  </a:cubicBezTo>
                  <a:cubicBezTo>
                    <a:pt x="223" y="550"/>
                    <a:pt x="228" y="548"/>
                    <a:pt x="228" y="545"/>
                  </a:cubicBezTo>
                  <a:cubicBezTo>
                    <a:pt x="212" y="535"/>
                    <a:pt x="228" y="580"/>
                    <a:pt x="223" y="598"/>
                  </a:cubicBezTo>
                  <a:cubicBezTo>
                    <a:pt x="223" y="609"/>
                    <a:pt x="172" y="670"/>
                    <a:pt x="154" y="651"/>
                  </a:cubicBezTo>
                  <a:cubicBezTo>
                    <a:pt x="143" y="640"/>
                    <a:pt x="172" y="625"/>
                    <a:pt x="164" y="614"/>
                  </a:cubicBezTo>
                  <a:cubicBezTo>
                    <a:pt x="162" y="611"/>
                    <a:pt x="154" y="622"/>
                    <a:pt x="148" y="622"/>
                  </a:cubicBezTo>
                  <a:cubicBezTo>
                    <a:pt x="143" y="622"/>
                    <a:pt x="135" y="619"/>
                    <a:pt x="133" y="614"/>
                  </a:cubicBezTo>
                  <a:cubicBezTo>
                    <a:pt x="127" y="606"/>
                    <a:pt x="146" y="595"/>
                    <a:pt x="133" y="585"/>
                  </a:cubicBezTo>
                  <a:cubicBezTo>
                    <a:pt x="122" y="577"/>
                    <a:pt x="117" y="564"/>
                    <a:pt x="106" y="558"/>
                  </a:cubicBezTo>
                  <a:cubicBezTo>
                    <a:pt x="98" y="553"/>
                    <a:pt x="88" y="566"/>
                    <a:pt x="77" y="564"/>
                  </a:cubicBezTo>
                  <a:cubicBezTo>
                    <a:pt x="72" y="558"/>
                    <a:pt x="77" y="545"/>
                    <a:pt x="72" y="540"/>
                  </a:cubicBezTo>
                  <a:cubicBezTo>
                    <a:pt x="58" y="529"/>
                    <a:pt x="61" y="577"/>
                    <a:pt x="19" y="564"/>
                  </a:cubicBezTo>
                  <a:cubicBezTo>
                    <a:pt x="16" y="561"/>
                    <a:pt x="13" y="561"/>
                    <a:pt x="11" y="561"/>
                  </a:cubicBezTo>
                  <a:lnTo>
                    <a:pt x="11" y="564"/>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5" name="Armenia"/>
            <p:cNvSpPr>
              <a:spLocks noEditPoints="1"/>
            </p:cNvSpPr>
            <p:nvPr/>
          </p:nvSpPr>
          <p:spPr bwMode="auto">
            <a:xfrm>
              <a:off x="7119396" y="4634263"/>
              <a:ext cx="381000" cy="222250"/>
            </a:xfrm>
            <a:custGeom>
              <a:avLst/>
              <a:gdLst>
                <a:gd name="T0" fmla="*/ 551 w 1057"/>
                <a:gd name="T1" fmla="*/ 130 h 617"/>
                <a:gd name="T2" fmla="*/ 379 w 1057"/>
                <a:gd name="T3" fmla="*/ 487 h 617"/>
                <a:gd name="T4" fmla="*/ 382 w 1057"/>
                <a:gd name="T5" fmla="*/ 487 h 617"/>
                <a:gd name="T6" fmla="*/ 384 w 1057"/>
                <a:gd name="T7" fmla="*/ 487 h 617"/>
                <a:gd name="T8" fmla="*/ 387 w 1057"/>
                <a:gd name="T9" fmla="*/ 487 h 617"/>
                <a:gd name="T10" fmla="*/ 387 w 1057"/>
                <a:gd name="T11" fmla="*/ 487 h 617"/>
                <a:gd name="T12" fmla="*/ 403 w 1057"/>
                <a:gd name="T13" fmla="*/ 490 h 617"/>
                <a:gd name="T14" fmla="*/ 411 w 1057"/>
                <a:gd name="T15" fmla="*/ 492 h 617"/>
                <a:gd name="T16" fmla="*/ 413 w 1057"/>
                <a:gd name="T17" fmla="*/ 492 h 617"/>
                <a:gd name="T18" fmla="*/ 419 w 1057"/>
                <a:gd name="T19" fmla="*/ 492 h 617"/>
                <a:gd name="T20" fmla="*/ 421 w 1057"/>
                <a:gd name="T21" fmla="*/ 495 h 617"/>
                <a:gd name="T22" fmla="*/ 427 w 1057"/>
                <a:gd name="T23" fmla="*/ 495 h 617"/>
                <a:gd name="T24" fmla="*/ 427 w 1057"/>
                <a:gd name="T25" fmla="*/ 495 h 617"/>
                <a:gd name="T26" fmla="*/ 429 w 1057"/>
                <a:gd name="T27" fmla="*/ 497 h 617"/>
                <a:gd name="T28" fmla="*/ 432 w 1057"/>
                <a:gd name="T29" fmla="*/ 497 h 617"/>
                <a:gd name="T30" fmla="*/ 437 w 1057"/>
                <a:gd name="T31" fmla="*/ 500 h 617"/>
                <a:gd name="T32" fmla="*/ 440 w 1057"/>
                <a:gd name="T33" fmla="*/ 500 h 617"/>
                <a:gd name="T34" fmla="*/ 440 w 1057"/>
                <a:gd name="T35" fmla="*/ 500 h 617"/>
                <a:gd name="T36" fmla="*/ 443 w 1057"/>
                <a:gd name="T37" fmla="*/ 503 h 617"/>
                <a:gd name="T38" fmla="*/ 448 w 1057"/>
                <a:gd name="T39" fmla="*/ 503 h 617"/>
                <a:gd name="T40" fmla="*/ 450 w 1057"/>
                <a:gd name="T41" fmla="*/ 505 h 617"/>
                <a:gd name="T42" fmla="*/ 453 w 1057"/>
                <a:gd name="T43" fmla="*/ 505 h 617"/>
                <a:gd name="T44" fmla="*/ 458 w 1057"/>
                <a:gd name="T45" fmla="*/ 508 h 617"/>
                <a:gd name="T46" fmla="*/ 461 w 1057"/>
                <a:gd name="T47" fmla="*/ 508 h 617"/>
                <a:gd name="T48" fmla="*/ 464 w 1057"/>
                <a:gd name="T49" fmla="*/ 511 h 617"/>
                <a:gd name="T50" fmla="*/ 466 w 1057"/>
                <a:gd name="T51" fmla="*/ 511 h 617"/>
                <a:gd name="T52" fmla="*/ 495 w 1057"/>
                <a:gd name="T53" fmla="*/ 524 h 617"/>
                <a:gd name="T54" fmla="*/ 503 w 1057"/>
                <a:gd name="T55" fmla="*/ 527 h 617"/>
                <a:gd name="T56" fmla="*/ 633 w 1057"/>
                <a:gd name="T57" fmla="*/ 521 h 617"/>
                <a:gd name="T58" fmla="*/ 755 w 1057"/>
                <a:gd name="T59" fmla="*/ 450 h 617"/>
                <a:gd name="T60" fmla="*/ 871 w 1057"/>
                <a:gd name="T61" fmla="*/ 516 h 617"/>
                <a:gd name="T62" fmla="*/ 1001 w 1057"/>
                <a:gd name="T63" fmla="*/ 580 h 617"/>
                <a:gd name="T64" fmla="*/ 1051 w 1057"/>
                <a:gd name="T65" fmla="*/ 569 h 617"/>
                <a:gd name="T66" fmla="*/ 975 w 1057"/>
                <a:gd name="T67" fmla="*/ 482 h 617"/>
                <a:gd name="T68" fmla="*/ 932 w 1057"/>
                <a:gd name="T69" fmla="*/ 410 h 617"/>
                <a:gd name="T70" fmla="*/ 715 w 1057"/>
                <a:gd name="T71" fmla="*/ 331 h 617"/>
                <a:gd name="T72" fmla="*/ 726 w 1057"/>
                <a:gd name="T73" fmla="*/ 294 h 617"/>
                <a:gd name="T74" fmla="*/ 540 w 1057"/>
                <a:gd name="T75" fmla="*/ 63 h 617"/>
                <a:gd name="T76" fmla="*/ 382 w 1057"/>
                <a:gd name="T77" fmla="*/ 58 h 617"/>
                <a:gd name="T78" fmla="*/ 337 w 1057"/>
                <a:gd name="T79" fmla="*/ 0 h 617"/>
                <a:gd name="T80" fmla="*/ 313 w 1057"/>
                <a:gd name="T81" fmla="*/ 42 h 617"/>
                <a:gd name="T82" fmla="*/ 3 w 1057"/>
                <a:gd name="T83" fmla="*/ 243 h 617"/>
                <a:gd name="T84" fmla="*/ 130 w 1057"/>
                <a:gd name="T85" fmla="*/ 347 h 617"/>
                <a:gd name="T86" fmla="*/ 186 w 1057"/>
                <a:gd name="T87" fmla="*/ 540 h 617"/>
                <a:gd name="T88" fmla="*/ 384 w 1057"/>
                <a:gd name="T89" fmla="*/ 6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7" h="617">
                  <a:moveTo>
                    <a:pt x="551" y="130"/>
                  </a:moveTo>
                  <a:cubicBezTo>
                    <a:pt x="585" y="135"/>
                    <a:pt x="538" y="167"/>
                    <a:pt x="543" y="143"/>
                  </a:cubicBezTo>
                  <a:cubicBezTo>
                    <a:pt x="543" y="137"/>
                    <a:pt x="548" y="135"/>
                    <a:pt x="551" y="130"/>
                  </a:cubicBezTo>
                  <a:moveTo>
                    <a:pt x="374" y="487"/>
                  </a:moveTo>
                  <a:lnTo>
                    <a:pt x="376" y="487"/>
                  </a:lnTo>
                  <a:lnTo>
                    <a:pt x="379" y="487"/>
                  </a:lnTo>
                  <a:lnTo>
                    <a:pt x="379" y="487"/>
                  </a:lnTo>
                  <a:lnTo>
                    <a:pt x="379" y="487"/>
                  </a:lnTo>
                  <a:lnTo>
                    <a:pt x="382" y="487"/>
                  </a:lnTo>
                  <a:lnTo>
                    <a:pt x="384" y="487"/>
                  </a:lnTo>
                  <a:lnTo>
                    <a:pt x="384" y="487"/>
                  </a:lnTo>
                  <a:lnTo>
                    <a:pt x="384" y="487"/>
                  </a:lnTo>
                  <a:lnTo>
                    <a:pt x="384" y="487"/>
                  </a:lnTo>
                  <a:lnTo>
                    <a:pt x="387" y="487"/>
                  </a:lnTo>
                  <a:lnTo>
                    <a:pt x="387" y="487"/>
                  </a:lnTo>
                  <a:lnTo>
                    <a:pt x="387" y="487"/>
                  </a:lnTo>
                  <a:lnTo>
                    <a:pt x="387" y="487"/>
                  </a:lnTo>
                  <a:lnTo>
                    <a:pt x="387" y="487"/>
                  </a:lnTo>
                  <a:cubicBezTo>
                    <a:pt x="392" y="487"/>
                    <a:pt x="398" y="490"/>
                    <a:pt x="403" y="490"/>
                  </a:cubicBezTo>
                  <a:lnTo>
                    <a:pt x="403" y="490"/>
                  </a:lnTo>
                  <a:lnTo>
                    <a:pt x="403" y="490"/>
                  </a:lnTo>
                  <a:lnTo>
                    <a:pt x="408" y="490"/>
                  </a:lnTo>
                  <a:lnTo>
                    <a:pt x="408" y="490"/>
                  </a:lnTo>
                  <a:cubicBezTo>
                    <a:pt x="408" y="490"/>
                    <a:pt x="411" y="490"/>
                    <a:pt x="411" y="492"/>
                  </a:cubicBezTo>
                  <a:lnTo>
                    <a:pt x="411" y="492"/>
                  </a:lnTo>
                  <a:lnTo>
                    <a:pt x="411" y="492"/>
                  </a:lnTo>
                  <a:lnTo>
                    <a:pt x="413" y="492"/>
                  </a:lnTo>
                  <a:lnTo>
                    <a:pt x="416" y="492"/>
                  </a:lnTo>
                  <a:lnTo>
                    <a:pt x="416" y="492"/>
                  </a:lnTo>
                  <a:lnTo>
                    <a:pt x="419" y="492"/>
                  </a:lnTo>
                  <a:lnTo>
                    <a:pt x="419" y="492"/>
                  </a:lnTo>
                  <a:lnTo>
                    <a:pt x="419" y="492"/>
                  </a:lnTo>
                  <a:cubicBezTo>
                    <a:pt x="419" y="495"/>
                    <a:pt x="421" y="495"/>
                    <a:pt x="421" y="495"/>
                  </a:cubicBezTo>
                  <a:lnTo>
                    <a:pt x="424" y="495"/>
                  </a:lnTo>
                  <a:lnTo>
                    <a:pt x="424" y="495"/>
                  </a:lnTo>
                  <a:lnTo>
                    <a:pt x="427" y="495"/>
                  </a:lnTo>
                  <a:lnTo>
                    <a:pt x="427" y="495"/>
                  </a:lnTo>
                  <a:lnTo>
                    <a:pt x="427" y="495"/>
                  </a:lnTo>
                  <a:lnTo>
                    <a:pt x="427" y="495"/>
                  </a:lnTo>
                  <a:lnTo>
                    <a:pt x="429" y="497"/>
                  </a:lnTo>
                  <a:lnTo>
                    <a:pt x="429" y="497"/>
                  </a:lnTo>
                  <a:lnTo>
                    <a:pt x="429" y="497"/>
                  </a:lnTo>
                  <a:lnTo>
                    <a:pt x="432" y="497"/>
                  </a:lnTo>
                  <a:lnTo>
                    <a:pt x="432" y="497"/>
                  </a:lnTo>
                  <a:lnTo>
                    <a:pt x="432" y="497"/>
                  </a:lnTo>
                  <a:lnTo>
                    <a:pt x="432" y="497"/>
                  </a:lnTo>
                  <a:lnTo>
                    <a:pt x="435" y="497"/>
                  </a:lnTo>
                  <a:lnTo>
                    <a:pt x="437" y="500"/>
                  </a:lnTo>
                  <a:lnTo>
                    <a:pt x="437" y="500"/>
                  </a:lnTo>
                  <a:lnTo>
                    <a:pt x="437" y="500"/>
                  </a:lnTo>
                  <a:lnTo>
                    <a:pt x="440" y="500"/>
                  </a:lnTo>
                  <a:lnTo>
                    <a:pt x="440" y="500"/>
                  </a:lnTo>
                  <a:lnTo>
                    <a:pt x="440" y="500"/>
                  </a:lnTo>
                  <a:lnTo>
                    <a:pt x="440" y="500"/>
                  </a:lnTo>
                  <a:lnTo>
                    <a:pt x="443" y="500"/>
                  </a:lnTo>
                  <a:lnTo>
                    <a:pt x="443" y="503"/>
                  </a:lnTo>
                  <a:lnTo>
                    <a:pt x="443" y="503"/>
                  </a:lnTo>
                  <a:lnTo>
                    <a:pt x="445" y="503"/>
                  </a:lnTo>
                  <a:lnTo>
                    <a:pt x="445" y="503"/>
                  </a:lnTo>
                  <a:lnTo>
                    <a:pt x="448" y="503"/>
                  </a:lnTo>
                  <a:lnTo>
                    <a:pt x="448" y="503"/>
                  </a:lnTo>
                  <a:cubicBezTo>
                    <a:pt x="448" y="503"/>
                    <a:pt x="450" y="503"/>
                    <a:pt x="450" y="505"/>
                  </a:cubicBezTo>
                  <a:lnTo>
                    <a:pt x="450" y="505"/>
                  </a:lnTo>
                  <a:lnTo>
                    <a:pt x="453" y="505"/>
                  </a:lnTo>
                  <a:lnTo>
                    <a:pt x="453" y="505"/>
                  </a:lnTo>
                  <a:lnTo>
                    <a:pt x="453" y="505"/>
                  </a:lnTo>
                  <a:lnTo>
                    <a:pt x="453" y="505"/>
                  </a:lnTo>
                  <a:lnTo>
                    <a:pt x="456" y="505"/>
                  </a:lnTo>
                  <a:cubicBezTo>
                    <a:pt x="456" y="508"/>
                    <a:pt x="458" y="508"/>
                    <a:pt x="458" y="508"/>
                  </a:cubicBezTo>
                  <a:lnTo>
                    <a:pt x="458" y="508"/>
                  </a:lnTo>
                  <a:lnTo>
                    <a:pt x="461" y="508"/>
                  </a:lnTo>
                  <a:lnTo>
                    <a:pt x="461" y="508"/>
                  </a:lnTo>
                  <a:lnTo>
                    <a:pt x="461" y="508"/>
                  </a:lnTo>
                  <a:lnTo>
                    <a:pt x="464" y="511"/>
                  </a:lnTo>
                  <a:lnTo>
                    <a:pt x="464" y="511"/>
                  </a:lnTo>
                  <a:lnTo>
                    <a:pt x="466" y="511"/>
                  </a:lnTo>
                  <a:lnTo>
                    <a:pt x="466" y="511"/>
                  </a:lnTo>
                  <a:lnTo>
                    <a:pt x="466" y="511"/>
                  </a:lnTo>
                  <a:cubicBezTo>
                    <a:pt x="477" y="516"/>
                    <a:pt x="485" y="519"/>
                    <a:pt x="493" y="521"/>
                  </a:cubicBezTo>
                  <a:lnTo>
                    <a:pt x="493" y="521"/>
                  </a:lnTo>
                  <a:lnTo>
                    <a:pt x="495" y="524"/>
                  </a:lnTo>
                  <a:lnTo>
                    <a:pt x="495" y="524"/>
                  </a:lnTo>
                  <a:cubicBezTo>
                    <a:pt x="498" y="524"/>
                    <a:pt x="501" y="524"/>
                    <a:pt x="501" y="527"/>
                  </a:cubicBezTo>
                  <a:lnTo>
                    <a:pt x="503" y="527"/>
                  </a:lnTo>
                  <a:cubicBezTo>
                    <a:pt x="506" y="529"/>
                    <a:pt x="509" y="529"/>
                    <a:pt x="514" y="532"/>
                  </a:cubicBezTo>
                  <a:cubicBezTo>
                    <a:pt x="530" y="511"/>
                    <a:pt x="540" y="479"/>
                    <a:pt x="564" y="474"/>
                  </a:cubicBezTo>
                  <a:cubicBezTo>
                    <a:pt x="630" y="458"/>
                    <a:pt x="607" y="553"/>
                    <a:pt x="633" y="521"/>
                  </a:cubicBezTo>
                  <a:cubicBezTo>
                    <a:pt x="638" y="516"/>
                    <a:pt x="633" y="500"/>
                    <a:pt x="641" y="497"/>
                  </a:cubicBezTo>
                  <a:cubicBezTo>
                    <a:pt x="662" y="495"/>
                    <a:pt x="681" y="516"/>
                    <a:pt x="702" y="511"/>
                  </a:cubicBezTo>
                  <a:lnTo>
                    <a:pt x="755" y="450"/>
                  </a:lnTo>
                  <a:cubicBezTo>
                    <a:pt x="805" y="421"/>
                    <a:pt x="795" y="511"/>
                    <a:pt x="800" y="511"/>
                  </a:cubicBezTo>
                  <a:cubicBezTo>
                    <a:pt x="818" y="513"/>
                    <a:pt x="840" y="508"/>
                    <a:pt x="861" y="511"/>
                  </a:cubicBezTo>
                  <a:cubicBezTo>
                    <a:pt x="863" y="511"/>
                    <a:pt x="871" y="513"/>
                    <a:pt x="871" y="516"/>
                  </a:cubicBezTo>
                  <a:cubicBezTo>
                    <a:pt x="874" y="527"/>
                    <a:pt x="866" y="537"/>
                    <a:pt x="871" y="545"/>
                  </a:cubicBezTo>
                  <a:cubicBezTo>
                    <a:pt x="871" y="545"/>
                    <a:pt x="943" y="601"/>
                    <a:pt x="964" y="617"/>
                  </a:cubicBezTo>
                  <a:cubicBezTo>
                    <a:pt x="969" y="609"/>
                    <a:pt x="977" y="595"/>
                    <a:pt x="1001" y="580"/>
                  </a:cubicBezTo>
                  <a:cubicBezTo>
                    <a:pt x="1014" y="569"/>
                    <a:pt x="1041" y="582"/>
                    <a:pt x="1051" y="569"/>
                  </a:cubicBezTo>
                  <a:cubicBezTo>
                    <a:pt x="1051" y="569"/>
                    <a:pt x="1054" y="558"/>
                    <a:pt x="1057" y="545"/>
                  </a:cubicBezTo>
                  <a:cubicBezTo>
                    <a:pt x="1054" y="556"/>
                    <a:pt x="1054" y="564"/>
                    <a:pt x="1051" y="569"/>
                  </a:cubicBezTo>
                  <a:lnTo>
                    <a:pt x="1049" y="564"/>
                  </a:lnTo>
                  <a:cubicBezTo>
                    <a:pt x="1028" y="545"/>
                    <a:pt x="1030" y="508"/>
                    <a:pt x="1006" y="495"/>
                  </a:cubicBezTo>
                  <a:cubicBezTo>
                    <a:pt x="998" y="490"/>
                    <a:pt x="975" y="500"/>
                    <a:pt x="975" y="482"/>
                  </a:cubicBezTo>
                  <a:cubicBezTo>
                    <a:pt x="975" y="476"/>
                    <a:pt x="977" y="474"/>
                    <a:pt x="980" y="471"/>
                  </a:cubicBezTo>
                  <a:cubicBezTo>
                    <a:pt x="990" y="463"/>
                    <a:pt x="1020" y="463"/>
                    <a:pt x="1020" y="450"/>
                  </a:cubicBezTo>
                  <a:cubicBezTo>
                    <a:pt x="1017" y="397"/>
                    <a:pt x="932" y="452"/>
                    <a:pt x="932" y="410"/>
                  </a:cubicBezTo>
                  <a:cubicBezTo>
                    <a:pt x="930" y="381"/>
                    <a:pt x="969" y="389"/>
                    <a:pt x="953" y="352"/>
                  </a:cubicBezTo>
                  <a:cubicBezTo>
                    <a:pt x="940" y="328"/>
                    <a:pt x="882" y="381"/>
                    <a:pt x="866" y="381"/>
                  </a:cubicBezTo>
                  <a:cubicBezTo>
                    <a:pt x="818" y="384"/>
                    <a:pt x="765" y="333"/>
                    <a:pt x="715" y="331"/>
                  </a:cubicBezTo>
                  <a:cubicBezTo>
                    <a:pt x="699" y="331"/>
                    <a:pt x="683" y="341"/>
                    <a:pt x="665" y="339"/>
                  </a:cubicBezTo>
                  <a:cubicBezTo>
                    <a:pt x="660" y="339"/>
                    <a:pt x="665" y="328"/>
                    <a:pt x="668" y="325"/>
                  </a:cubicBezTo>
                  <a:cubicBezTo>
                    <a:pt x="683" y="310"/>
                    <a:pt x="710" y="307"/>
                    <a:pt x="726" y="294"/>
                  </a:cubicBezTo>
                  <a:cubicBezTo>
                    <a:pt x="734" y="288"/>
                    <a:pt x="728" y="222"/>
                    <a:pt x="723" y="214"/>
                  </a:cubicBezTo>
                  <a:cubicBezTo>
                    <a:pt x="718" y="201"/>
                    <a:pt x="559" y="212"/>
                    <a:pt x="517" y="156"/>
                  </a:cubicBezTo>
                  <a:cubicBezTo>
                    <a:pt x="493" y="124"/>
                    <a:pt x="578" y="82"/>
                    <a:pt x="540" y="63"/>
                  </a:cubicBezTo>
                  <a:cubicBezTo>
                    <a:pt x="522" y="55"/>
                    <a:pt x="501" y="63"/>
                    <a:pt x="482" y="55"/>
                  </a:cubicBezTo>
                  <a:cubicBezTo>
                    <a:pt x="477" y="53"/>
                    <a:pt x="485" y="32"/>
                    <a:pt x="477" y="32"/>
                  </a:cubicBezTo>
                  <a:cubicBezTo>
                    <a:pt x="458" y="34"/>
                    <a:pt x="395" y="69"/>
                    <a:pt x="382" y="58"/>
                  </a:cubicBezTo>
                  <a:cubicBezTo>
                    <a:pt x="368" y="45"/>
                    <a:pt x="445" y="13"/>
                    <a:pt x="382" y="13"/>
                  </a:cubicBezTo>
                  <a:cubicBezTo>
                    <a:pt x="371" y="13"/>
                    <a:pt x="366" y="26"/>
                    <a:pt x="358" y="24"/>
                  </a:cubicBezTo>
                  <a:cubicBezTo>
                    <a:pt x="347" y="21"/>
                    <a:pt x="345" y="8"/>
                    <a:pt x="337" y="0"/>
                  </a:cubicBezTo>
                  <a:cubicBezTo>
                    <a:pt x="334" y="5"/>
                    <a:pt x="331" y="13"/>
                    <a:pt x="326" y="16"/>
                  </a:cubicBezTo>
                  <a:cubicBezTo>
                    <a:pt x="315" y="21"/>
                    <a:pt x="284" y="26"/>
                    <a:pt x="294" y="32"/>
                  </a:cubicBezTo>
                  <a:cubicBezTo>
                    <a:pt x="300" y="34"/>
                    <a:pt x="318" y="37"/>
                    <a:pt x="313" y="42"/>
                  </a:cubicBezTo>
                  <a:cubicBezTo>
                    <a:pt x="268" y="74"/>
                    <a:pt x="194" y="85"/>
                    <a:pt x="157" y="119"/>
                  </a:cubicBezTo>
                  <a:cubicBezTo>
                    <a:pt x="106" y="159"/>
                    <a:pt x="69" y="209"/>
                    <a:pt x="6" y="241"/>
                  </a:cubicBezTo>
                  <a:lnTo>
                    <a:pt x="3" y="243"/>
                  </a:lnTo>
                  <a:cubicBezTo>
                    <a:pt x="3" y="241"/>
                    <a:pt x="0" y="238"/>
                    <a:pt x="0" y="235"/>
                  </a:cubicBezTo>
                  <a:cubicBezTo>
                    <a:pt x="6" y="243"/>
                    <a:pt x="3" y="257"/>
                    <a:pt x="11" y="265"/>
                  </a:cubicBezTo>
                  <a:cubicBezTo>
                    <a:pt x="32" y="283"/>
                    <a:pt x="114" y="278"/>
                    <a:pt x="130" y="347"/>
                  </a:cubicBezTo>
                  <a:cubicBezTo>
                    <a:pt x="138" y="384"/>
                    <a:pt x="114" y="445"/>
                    <a:pt x="143" y="476"/>
                  </a:cubicBezTo>
                  <a:cubicBezTo>
                    <a:pt x="159" y="492"/>
                    <a:pt x="183" y="497"/>
                    <a:pt x="194" y="516"/>
                  </a:cubicBezTo>
                  <a:cubicBezTo>
                    <a:pt x="199" y="521"/>
                    <a:pt x="178" y="540"/>
                    <a:pt x="186" y="540"/>
                  </a:cubicBezTo>
                  <a:cubicBezTo>
                    <a:pt x="273" y="537"/>
                    <a:pt x="313" y="490"/>
                    <a:pt x="374" y="487"/>
                  </a:cubicBezTo>
                  <a:close/>
                  <a:moveTo>
                    <a:pt x="371" y="63"/>
                  </a:moveTo>
                  <a:cubicBezTo>
                    <a:pt x="376" y="66"/>
                    <a:pt x="382" y="66"/>
                    <a:pt x="384" y="69"/>
                  </a:cubicBezTo>
                  <a:cubicBezTo>
                    <a:pt x="390" y="82"/>
                    <a:pt x="339" y="82"/>
                    <a:pt x="371" y="6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6" name="Andorra"/>
            <p:cNvSpPr>
              <a:spLocks/>
            </p:cNvSpPr>
            <p:nvPr/>
          </p:nvSpPr>
          <p:spPr bwMode="auto">
            <a:xfrm>
              <a:off x="3249071" y="5204176"/>
              <a:ext cx="52388" cy="36513"/>
            </a:xfrm>
            <a:custGeom>
              <a:avLst/>
              <a:gdLst>
                <a:gd name="T0" fmla="*/ 119 w 146"/>
                <a:gd name="T1" fmla="*/ 68 h 103"/>
                <a:gd name="T2" fmla="*/ 72 w 146"/>
                <a:gd name="T3" fmla="*/ 5 h 103"/>
                <a:gd name="T4" fmla="*/ 119 w 146"/>
                <a:gd name="T5" fmla="*/ 68 h 103"/>
              </a:gdLst>
              <a:ahLst/>
              <a:cxnLst>
                <a:cxn ang="0">
                  <a:pos x="T0" y="T1"/>
                </a:cxn>
                <a:cxn ang="0">
                  <a:pos x="T2" y="T3"/>
                </a:cxn>
                <a:cxn ang="0">
                  <a:pos x="T4" y="T5"/>
                </a:cxn>
              </a:cxnLst>
              <a:rect l="0" t="0" r="r" b="b"/>
              <a:pathLst>
                <a:path w="146" h="103">
                  <a:moveTo>
                    <a:pt x="119" y="68"/>
                  </a:moveTo>
                  <a:cubicBezTo>
                    <a:pt x="0" y="103"/>
                    <a:pt x="66" y="5"/>
                    <a:pt x="72" y="5"/>
                  </a:cubicBezTo>
                  <a:cubicBezTo>
                    <a:pt x="140" y="0"/>
                    <a:pt x="146" y="34"/>
                    <a:pt x="119" y="6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7" name="Algeria"/>
            <p:cNvSpPr>
              <a:spLocks/>
            </p:cNvSpPr>
            <p:nvPr/>
          </p:nvSpPr>
          <p:spPr bwMode="auto">
            <a:xfrm>
              <a:off x="2782346" y="5931251"/>
              <a:ext cx="1139825" cy="241300"/>
            </a:xfrm>
            <a:custGeom>
              <a:avLst/>
              <a:gdLst>
                <a:gd name="T0" fmla="*/ 3150 w 3166"/>
                <a:gd name="T1" fmla="*/ 88 h 668"/>
                <a:gd name="T2" fmla="*/ 3150 w 3166"/>
                <a:gd name="T3" fmla="*/ 98 h 668"/>
                <a:gd name="T4" fmla="*/ 3158 w 3166"/>
                <a:gd name="T5" fmla="*/ 112 h 668"/>
                <a:gd name="T6" fmla="*/ 3092 w 3166"/>
                <a:gd name="T7" fmla="*/ 138 h 668"/>
                <a:gd name="T8" fmla="*/ 3100 w 3166"/>
                <a:gd name="T9" fmla="*/ 183 h 668"/>
                <a:gd name="T10" fmla="*/ 3023 w 3166"/>
                <a:gd name="T11" fmla="*/ 228 h 668"/>
                <a:gd name="T12" fmla="*/ 3076 w 3166"/>
                <a:gd name="T13" fmla="*/ 252 h 668"/>
                <a:gd name="T14" fmla="*/ 3044 w 3166"/>
                <a:gd name="T15" fmla="*/ 440 h 668"/>
                <a:gd name="T16" fmla="*/ 3068 w 3166"/>
                <a:gd name="T17" fmla="*/ 572 h 668"/>
                <a:gd name="T18" fmla="*/ 3049 w 3166"/>
                <a:gd name="T19" fmla="*/ 636 h 668"/>
                <a:gd name="T20" fmla="*/ 3092 w 3166"/>
                <a:gd name="T21" fmla="*/ 668 h 668"/>
                <a:gd name="T22" fmla="*/ 148 w 3166"/>
                <a:gd name="T23" fmla="*/ 668 h 668"/>
                <a:gd name="T24" fmla="*/ 148 w 3166"/>
                <a:gd name="T25" fmla="*/ 665 h 668"/>
                <a:gd name="T26" fmla="*/ 106 w 3166"/>
                <a:gd name="T27" fmla="*/ 617 h 668"/>
                <a:gd name="T28" fmla="*/ 140 w 3166"/>
                <a:gd name="T29" fmla="*/ 572 h 668"/>
                <a:gd name="T30" fmla="*/ 23 w 3166"/>
                <a:gd name="T31" fmla="*/ 437 h 668"/>
                <a:gd name="T32" fmla="*/ 5 w 3166"/>
                <a:gd name="T33" fmla="*/ 416 h 668"/>
                <a:gd name="T34" fmla="*/ 0 w 3166"/>
                <a:gd name="T35" fmla="*/ 413 h 668"/>
                <a:gd name="T36" fmla="*/ 92 w 3166"/>
                <a:gd name="T37" fmla="*/ 456 h 668"/>
                <a:gd name="T38" fmla="*/ 307 w 3166"/>
                <a:gd name="T39" fmla="*/ 379 h 668"/>
                <a:gd name="T40" fmla="*/ 386 w 3166"/>
                <a:gd name="T41" fmla="*/ 286 h 668"/>
                <a:gd name="T42" fmla="*/ 497 w 3166"/>
                <a:gd name="T43" fmla="*/ 292 h 668"/>
                <a:gd name="T44" fmla="*/ 585 w 3166"/>
                <a:gd name="T45" fmla="*/ 239 h 668"/>
                <a:gd name="T46" fmla="*/ 651 w 3166"/>
                <a:gd name="T47" fmla="*/ 289 h 668"/>
                <a:gd name="T48" fmla="*/ 733 w 3166"/>
                <a:gd name="T49" fmla="*/ 207 h 668"/>
                <a:gd name="T50" fmla="*/ 1008 w 3166"/>
                <a:gd name="T51" fmla="*/ 93 h 668"/>
                <a:gd name="T52" fmla="*/ 1286 w 3166"/>
                <a:gd name="T53" fmla="*/ 96 h 668"/>
                <a:gd name="T54" fmla="*/ 1374 w 3166"/>
                <a:gd name="T55" fmla="*/ 83 h 668"/>
                <a:gd name="T56" fmla="*/ 1395 w 3166"/>
                <a:gd name="T57" fmla="*/ 96 h 668"/>
                <a:gd name="T58" fmla="*/ 1437 w 3166"/>
                <a:gd name="T59" fmla="*/ 106 h 668"/>
                <a:gd name="T60" fmla="*/ 1548 w 3166"/>
                <a:gd name="T61" fmla="*/ 43 h 668"/>
                <a:gd name="T62" fmla="*/ 1625 w 3166"/>
                <a:gd name="T63" fmla="*/ 67 h 668"/>
                <a:gd name="T64" fmla="*/ 1636 w 3166"/>
                <a:gd name="T65" fmla="*/ 45 h 668"/>
                <a:gd name="T66" fmla="*/ 1649 w 3166"/>
                <a:gd name="T67" fmla="*/ 59 h 668"/>
                <a:gd name="T68" fmla="*/ 1702 w 3166"/>
                <a:gd name="T69" fmla="*/ 67 h 668"/>
                <a:gd name="T70" fmla="*/ 1818 w 3166"/>
                <a:gd name="T71" fmla="*/ 27 h 668"/>
                <a:gd name="T72" fmla="*/ 1877 w 3166"/>
                <a:gd name="T73" fmla="*/ 43 h 668"/>
                <a:gd name="T74" fmla="*/ 2070 w 3166"/>
                <a:gd name="T75" fmla="*/ 51 h 668"/>
                <a:gd name="T76" fmla="*/ 2218 w 3166"/>
                <a:gd name="T77" fmla="*/ 154 h 668"/>
                <a:gd name="T78" fmla="*/ 2292 w 3166"/>
                <a:gd name="T79" fmla="*/ 112 h 668"/>
                <a:gd name="T80" fmla="*/ 2478 w 3166"/>
                <a:gd name="T81" fmla="*/ 69 h 668"/>
                <a:gd name="T82" fmla="*/ 2546 w 3166"/>
                <a:gd name="T83" fmla="*/ 16 h 668"/>
                <a:gd name="T84" fmla="*/ 2581 w 3166"/>
                <a:gd name="T85" fmla="*/ 59 h 668"/>
                <a:gd name="T86" fmla="*/ 2647 w 3166"/>
                <a:gd name="T87" fmla="*/ 67 h 668"/>
                <a:gd name="T88" fmla="*/ 2652 w 3166"/>
                <a:gd name="T89" fmla="*/ 72 h 668"/>
                <a:gd name="T90" fmla="*/ 2679 w 3166"/>
                <a:gd name="T91" fmla="*/ 90 h 668"/>
                <a:gd name="T92" fmla="*/ 2755 w 3166"/>
                <a:gd name="T93" fmla="*/ 24 h 668"/>
                <a:gd name="T94" fmla="*/ 2957 w 3166"/>
                <a:gd name="T95" fmla="*/ 112 h 668"/>
                <a:gd name="T96" fmla="*/ 3041 w 3166"/>
                <a:gd name="T97" fmla="*/ 80 h 668"/>
                <a:gd name="T98" fmla="*/ 3150 w 3166"/>
                <a:gd name="T99" fmla="*/ 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6" h="668">
                  <a:moveTo>
                    <a:pt x="3150" y="88"/>
                  </a:moveTo>
                  <a:cubicBezTo>
                    <a:pt x="3150" y="93"/>
                    <a:pt x="3147" y="96"/>
                    <a:pt x="3150" y="98"/>
                  </a:cubicBezTo>
                  <a:cubicBezTo>
                    <a:pt x="3150" y="104"/>
                    <a:pt x="3155" y="106"/>
                    <a:pt x="3158" y="112"/>
                  </a:cubicBezTo>
                  <a:cubicBezTo>
                    <a:pt x="3166" y="135"/>
                    <a:pt x="3102" y="133"/>
                    <a:pt x="3092" y="138"/>
                  </a:cubicBezTo>
                  <a:cubicBezTo>
                    <a:pt x="3068" y="149"/>
                    <a:pt x="3142" y="149"/>
                    <a:pt x="3100" y="183"/>
                  </a:cubicBezTo>
                  <a:cubicBezTo>
                    <a:pt x="3076" y="204"/>
                    <a:pt x="3044" y="199"/>
                    <a:pt x="3023" y="228"/>
                  </a:cubicBezTo>
                  <a:cubicBezTo>
                    <a:pt x="3012" y="244"/>
                    <a:pt x="3065" y="236"/>
                    <a:pt x="3076" y="252"/>
                  </a:cubicBezTo>
                  <a:cubicBezTo>
                    <a:pt x="3078" y="257"/>
                    <a:pt x="3044" y="419"/>
                    <a:pt x="3044" y="440"/>
                  </a:cubicBezTo>
                  <a:cubicBezTo>
                    <a:pt x="3039" y="498"/>
                    <a:pt x="3073" y="514"/>
                    <a:pt x="3068" y="572"/>
                  </a:cubicBezTo>
                  <a:cubicBezTo>
                    <a:pt x="3065" y="628"/>
                    <a:pt x="3039" y="572"/>
                    <a:pt x="3049" y="636"/>
                  </a:cubicBezTo>
                  <a:cubicBezTo>
                    <a:pt x="3052" y="654"/>
                    <a:pt x="3094" y="654"/>
                    <a:pt x="3092" y="668"/>
                  </a:cubicBezTo>
                  <a:lnTo>
                    <a:pt x="148" y="668"/>
                  </a:lnTo>
                  <a:lnTo>
                    <a:pt x="148" y="665"/>
                  </a:lnTo>
                  <a:cubicBezTo>
                    <a:pt x="145" y="644"/>
                    <a:pt x="106" y="638"/>
                    <a:pt x="106" y="617"/>
                  </a:cubicBezTo>
                  <a:cubicBezTo>
                    <a:pt x="103" y="599"/>
                    <a:pt x="137" y="591"/>
                    <a:pt x="140" y="572"/>
                  </a:cubicBezTo>
                  <a:cubicBezTo>
                    <a:pt x="140" y="562"/>
                    <a:pt x="31" y="466"/>
                    <a:pt x="23" y="437"/>
                  </a:cubicBezTo>
                  <a:lnTo>
                    <a:pt x="5" y="416"/>
                  </a:lnTo>
                  <a:cubicBezTo>
                    <a:pt x="2" y="416"/>
                    <a:pt x="0" y="413"/>
                    <a:pt x="0" y="413"/>
                  </a:cubicBezTo>
                  <a:cubicBezTo>
                    <a:pt x="31" y="427"/>
                    <a:pt x="34" y="450"/>
                    <a:pt x="92" y="456"/>
                  </a:cubicBezTo>
                  <a:cubicBezTo>
                    <a:pt x="121" y="456"/>
                    <a:pt x="294" y="392"/>
                    <a:pt x="307" y="379"/>
                  </a:cubicBezTo>
                  <a:cubicBezTo>
                    <a:pt x="344" y="342"/>
                    <a:pt x="333" y="310"/>
                    <a:pt x="386" y="286"/>
                  </a:cubicBezTo>
                  <a:cubicBezTo>
                    <a:pt x="450" y="257"/>
                    <a:pt x="489" y="292"/>
                    <a:pt x="497" y="292"/>
                  </a:cubicBezTo>
                  <a:cubicBezTo>
                    <a:pt x="548" y="276"/>
                    <a:pt x="540" y="228"/>
                    <a:pt x="585" y="239"/>
                  </a:cubicBezTo>
                  <a:cubicBezTo>
                    <a:pt x="651" y="257"/>
                    <a:pt x="524" y="273"/>
                    <a:pt x="651" y="289"/>
                  </a:cubicBezTo>
                  <a:cubicBezTo>
                    <a:pt x="701" y="297"/>
                    <a:pt x="709" y="231"/>
                    <a:pt x="733" y="207"/>
                  </a:cubicBezTo>
                  <a:cubicBezTo>
                    <a:pt x="759" y="183"/>
                    <a:pt x="977" y="96"/>
                    <a:pt x="1008" y="93"/>
                  </a:cubicBezTo>
                  <a:cubicBezTo>
                    <a:pt x="1101" y="85"/>
                    <a:pt x="1188" y="96"/>
                    <a:pt x="1286" y="96"/>
                  </a:cubicBezTo>
                  <a:cubicBezTo>
                    <a:pt x="1315" y="96"/>
                    <a:pt x="1344" y="80"/>
                    <a:pt x="1374" y="83"/>
                  </a:cubicBezTo>
                  <a:cubicBezTo>
                    <a:pt x="1382" y="83"/>
                    <a:pt x="1387" y="93"/>
                    <a:pt x="1395" y="96"/>
                  </a:cubicBezTo>
                  <a:cubicBezTo>
                    <a:pt x="1408" y="101"/>
                    <a:pt x="1424" y="104"/>
                    <a:pt x="1437" y="106"/>
                  </a:cubicBezTo>
                  <a:cubicBezTo>
                    <a:pt x="1482" y="112"/>
                    <a:pt x="1514" y="56"/>
                    <a:pt x="1548" y="43"/>
                  </a:cubicBezTo>
                  <a:cubicBezTo>
                    <a:pt x="1585" y="24"/>
                    <a:pt x="1591" y="93"/>
                    <a:pt x="1625" y="67"/>
                  </a:cubicBezTo>
                  <a:cubicBezTo>
                    <a:pt x="1633" y="61"/>
                    <a:pt x="1628" y="48"/>
                    <a:pt x="1636" y="45"/>
                  </a:cubicBezTo>
                  <a:cubicBezTo>
                    <a:pt x="1641" y="43"/>
                    <a:pt x="1644" y="56"/>
                    <a:pt x="1649" y="59"/>
                  </a:cubicBezTo>
                  <a:cubicBezTo>
                    <a:pt x="1665" y="64"/>
                    <a:pt x="1683" y="69"/>
                    <a:pt x="1702" y="67"/>
                  </a:cubicBezTo>
                  <a:cubicBezTo>
                    <a:pt x="1747" y="67"/>
                    <a:pt x="1771" y="27"/>
                    <a:pt x="1818" y="27"/>
                  </a:cubicBezTo>
                  <a:cubicBezTo>
                    <a:pt x="1837" y="24"/>
                    <a:pt x="1855" y="40"/>
                    <a:pt x="1877" y="43"/>
                  </a:cubicBezTo>
                  <a:cubicBezTo>
                    <a:pt x="1937" y="48"/>
                    <a:pt x="2006" y="38"/>
                    <a:pt x="2070" y="51"/>
                  </a:cubicBezTo>
                  <a:cubicBezTo>
                    <a:pt x="2141" y="67"/>
                    <a:pt x="2157" y="157"/>
                    <a:pt x="2218" y="154"/>
                  </a:cubicBezTo>
                  <a:cubicBezTo>
                    <a:pt x="2327" y="149"/>
                    <a:pt x="2247" y="143"/>
                    <a:pt x="2292" y="112"/>
                  </a:cubicBezTo>
                  <a:cubicBezTo>
                    <a:pt x="2342" y="77"/>
                    <a:pt x="2430" y="120"/>
                    <a:pt x="2478" y="69"/>
                  </a:cubicBezTo>
                  <a:cubicBezTo>
                    <a:pt x="2520" y="24"/>
                    <a:pt x="2433" y="27"/>
                    <a:pt x="2546" y="16"/>
                  </a:cubicBezTo>
                  <a:cubicBezTo>
                    <a:pt x="2583" y="14"/>
                    <a:pt x="2560" y="45"/>
                    <a:pt x="2581" y="59"/>
                  </a:cubicBezTo>
                  <a:cubicBezTo>
                    <a:pt x="2602" y="67"/>
                    <a:pt x="2626" y="61"/>
                    <a:pt x="2647" y="67"/>
                  </a:cubicBezTo>
                  <a:cubicBezTo>
                    <a:pt x="2650" y="67"/>
                    <a:pt x="2650" y="72"/>
                    <a:pt x="2652" y="72"/>
                  </a:cubicBezTo>
                  <a:cubicBezTo>
                    <a:pt x="2660" y="80"/>
                    <a:pt x="2668" y="90"/>
                    <a:pt x="2679" y="90"/>
                  </a:cubicBezTo>
                  <a:cubicBezTo>
                    <a:pt x="2800" y="104"/>
                    <a:pt x="2695" y="77"/>
                    <a:pt x="2755" y="24"/>
                  </a:cubicBezTo>
                  <a:cubicBezTo>
                    <a:pt x="2785" y="0"/>
                    <a:pt x="2928" y="104"/>
                    <a:pt x="2957" y="112"/>
                  </a:cubicBezTo>
                  <a:cubicBezTo>
                    <a:pt x="2980" y="117"/>
                    <a:pt x="3020" y="75"/>
                    <a:pt x="3041" y="80"/>
                  </a:cubicBezTo>
                  <a:cubicBezTo>
                    <a:pt x="3089" y="93"/>
                    <a:pt x="3123" y="93"/>
                    <a:pt x="3150" y="8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8" name="Albania"/>
            <p:cNvSpPr>
              <a:spLocks/>
            </p:cNvSpPr>
            <p:nvPr/>
          </p:nvSpPr>
          <p:spPr bwMode="auto">
            <a:xfrm>
              <a:off x="4922296" y="5189888"/>
              <a:ext cx="193675" cy="374650"/>
            </a:xfrm>
            <a:custGeom>
              <a:avLst/>
              <a:gdLst>
                <a:gd name="T0" fmla="*/ 500 w 538"/>
                <a:gd name="T1" fmla="*/ 579 h 1040"/>
                <a:gd name="T2" fmla="*/ 530 w 538"/>
                <a:gd name="T3" fmla="*/ 656 h 1040"/>
                <a:gd name="T4" fmla="*/ 469 w 538"/>
                <a:gd name="T5" fmla="*/ 741 h 1040"/>
                <a:gd name="T6" fmla="*/ 453 w 538"/>
                <a:gd name="T7" fmla="*/ 849 h 1040"/>
                <a:gd name="T8" fmla="*/ 363 w 538"/>
                <a:gd name="T9" fmla="*/ 902 h 1040"/>
                <a:gd name="T10" fmla="*/ 397 w 538"/>
                <a:gd name="T11" fmla="*/ 955 h 1040"/>
                <a:gd name="T12" fmla="*/ 368 w 538"/>
                <a:gd name="T13" fmla="*/ 971 h 1040"/>
                <a:gd name="T14" fmla="*/ 297 w 538"/>
                <a:gd name="T15" fmla="*/ 1011 h 1040"/>
                <a:gd name="T16" fmla="*/ 297 w 538"/>
                <a:gd name="T17" fmla="*/ 1016 h 1040"/>
                <a:gd name="T18" fmla="*/ 291 w 538"/>
                <a:gd name="T19" fmla="*/ 1021 h 1040"/>
                <a:gd name="T20" fmla="*/ 286 w 538"/>
                <a:gd name="T21" fmla="*/ 1011 h 1040"/>
                <a:gd name="T22" fmla="*/ 286 w 538"/>
                <a:gd name="T23" fmla="*/ 995 h 1040"/>
                <a:gd name="T24" fmla="*/ 289 w 538"/>
                <a:gd name="T25" fmla="*/ 953 h 1040"/>
                <a:gd name="T26" fmla="*/ 262 w 538"/>
                <a:gd name="T27" fmla="*/ 945 h 1040"/>
                <a:gd name="T28" fmla="*/ 241 w 538"/>
                <a:gd name="T29" fmla="*/ 902 h 1040"/>
                <a:gd name="T30" fmla="*/ 72 w 538"/>
                <a:gd name="T31" fmla="*/ 791 h 1040"/>
                <a:gd name="T32" fmla="*/ 125 w 538"/>
                <a:gd name="T33" fmla="*/ 778 h 1040"/>
                <a:gd name="T34" fmla="*/ 66 w 538"/>
                <a:gd name="T35" fmla="*/ 709 h 1040"/>
                <a:gd name="T36" fmla="*/ 77 w 538"/>
                <a:gd name="T37" fmla="*/ 690 h 1040"/>
                <a:gd name="T38" fmla="*/ 80 w 538"/>
                <a:gd name="T39" fmla="*/ 656 h 1040"/>
                <a:gd name="T40" fmla="*/ 80 w 538"/>
                <a:gd name="T41" fmla="*/ 622 h 1040"/>
                <a:gd name="T42" fmla="*/ 114 w 538"/>
                <a:gd name="T43" fmla="*/ 611 h 1040"/>
                <a:gd name="T44" fmla="*/ 106 w 538"/>
                <a:gd name="T45" fmla="*/ 582 h 1040"/>
                <a:gd name="T46" fmla="*/ 95 w 538"/>
                <a:gd name="T47" fmla="*/ 614 h 1040"/>
                <a:gd name="T48" fmla="*/ 98 w 538"/>
                <a:gd name="T49" fmla="*/ 497 h 1040"/>
                <a:gd name="T50" fmla="*/ 58 w 538"/>
                <a:gd name="T51" fmla="*/ 450 h 1040"/>
                <a:gd name="T52" fmla="*/ 69 w 538"/>
                <a:gd name="T53" fmla="*/ 383 h 1040"/>
                <a:gd name="T54" fmla="*/ 111 w 538"/>
                <a:gd name="T55" fmla="*/ 373 h 1040"/>
                <a:gd name="T56" fmla="*/ 95 w 538"/>
                <a:gd name="T57" fmla="*/ 357 h 1040"/>
                <a:gd name="T58" fmla="*/ 98 w 538"/>
                <a:gd name="T59" fmla="*/ 299 h 1040"/>
                <a:gd name="T60" fmla="*/ 35 w 538"/>
                <a:gd name="T61" fmla="*/ 296 h 1040"/>
                <a:gd name="T62" fmla="*/ 35 w 538"/>
                <a:gd name="T63" fmla="*/ 243 h 1040"/>
                <a:gd name="T64" fmla="*/ 35 w 538"/>
                <a:gd name="T65" fmla="*/ 209 h 1040"/>
                <a:gd name="T66" fmla="*/ 0 w 538"/>
                <a:gd name="T67" fmla="*/ 182 h 1040"/>
                <a:gd name="T68" fmla="*/ 93 w 538"/>
                <a:gd name="T69" fmla="*/ 2 h 1040"/>
                <a:gd name="T70" fmla="*/ 130 w 538"/>
                <a:gd name="T71" fmla="*/ 68 h 1040"/>
                <a:gd name="T72" fmla="*/ 185 w 538"/>
                <a:gd name="T73" fmla="*/ 23 h 1040"/>
                <a:gd name="T74" fmla="*/ 244 w 538"/>
                <a:gd name="T75" fmla="*/ 103 h 1040"/>
                <a:gd name="T76" fmla="*/ 270 w 538"/>
                <a:gd name="T77" fmla="*/ 100 h 1040"/>
                <a:gd name="T78" fmla="*/ 320 w 538"/>
                <a:gd name="T79" fmla="*/ 127 h 1040"/>
                <a:gd name="T80" fmla="*/ 339 w 538"/>
                <a:gd name="T81" fmla="*/ 293 h 1040"/>
                <a:gd name="T82" fmla="*/ 355 w 538"/>
                <a:gd name="T83" fmla="*/ 344 h 1040"/>
                <a:gd name="T84" fmla="*/ 334 w 538"/>
                <a:gd name="T85" fmla="*/ 360 h 1040"/>
                <a:gd name="T86" fmla="*/ 365 w 538"/>
                <a:gd name="T87" fmla="*/ 407 h 1040"/>
                <a:gd name="T88" fmla="*/ 352 w 538"/>
                <a:gd name="T89" fmla="*/ 431 h 1040"/>
                <a:gd name="T90" fmla="*/ 432 w 538"/>
                <a:gd name="T91" fmla="*/ 566 h 1040"/>
                <a:gd name="T92" fmla="*/ 466 w 538"/>
                <a:gd name="T93" fmla="*/ 555 h 1040"/>
                <a:gd name="T94" fmla="*/ 498 w 538"/>
                <a:gd name="T95" fmla="*/ 561 h 1040"/>
                <a:gd name="T96" fmla="*/ 500 w 538"/>
                <a:gd name="T97" fmla="*/ 57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1040">
                  <a:moveTo>
                    <a:pt x="500" y="579"/>
                  </a:moveTo>
                  <a:cubicBezTo>
                    <a:pt x="500" y="614"/>
                    <a:pt x="538" y="624"/>
                    <a:pt x="530" y="656"/>
                  </a:cubicBezTo>
                  <a:cubicBezTo>
                    <a:pt x="503" y="757"/>
                    <a:pt x="487" y="669"/>
                    <a:pt x="469" y="741"/>
                  </a:cubicBezTo>
                  <a:cubicBezTo>
                    <a:pt x="469" y="741"/>
                    <a:pt x="453" y="847"/>
                    <a:pt x="453" y="849"/>
                  </a:cubicBezTo>
                  <a:cubicBezTo>
                    <a:pt x="448" y="857"/>
                    <a:pt x="365" y="884"/>
                    <a:pt x="363" y="902"/>
                  </a:cubicBezTo>
                  <a:lnTo>
                    <a:pt x="397" y="955"/>
                  </a:lnTo>
                  <a:cubicBezTo>
                    <a:pt x="405" y="979"/>
                    <a:pt x="368" y="955"/>
                    <a:pt x="368" y="971"/>
                  </a:cubicBezTo>
                  <a:cubicBezTo>
                    <a:pt x="371" y="1040"/>
                    <a:pt x="342" y="1003"/>
                    <a:pt x="297" y="1011"/>
                  </a:cubicBezTo>
                  <a:cubicBezTo>
                    <a:pt x="294" y="1011"/>
                    <a:pt x="299" y="1013"/>
                    <a:pt x="297" y="1016"/>
                  </a:cubicBezTo>
                  <a:lnTo>
                    <a:pt x="291" y="1021"/>
                  </a:lnTo>
                  <a:cubicBezTo>
                    <a:pt x="289" y="1019"/>
                    <a:pt x="289" y="1016"/>
                    <a:pt x="286" y="1011"/>
                  </a:cubicBezTo>
                  <a:lnTo>
                    <a:pt x="286" y="995"/>
                  </a:lnTo>
                  <a:cubicBezTo>
                    <a:pt x="286" y="979"/>
                    <a:pt x="294" y="966"/>
                    <a:pt x="289" y="953"/>
                  </a:cubicBezTo>
                  <a:cubicBezTo>
                    <a:pt x="283" y="945"/>
                    <a:pt x="268" y="953"/>
                    <a:pt x="262" y="945"/>
                  </a:cubicBezTo>
                  <a:cubicBezTo>
                    <a:pt x="249" y="934"/>
                    <a:pt x="252" y="913"/>
                    <a:pt x="241" y="902"/>
                  </a:cubicBezTo>
                  <a:cubicBezTo>
                    <a:pt x="222" y="878"/>
                    <a:pt x="53" y="833"/>
                    <a:pt x="72" y="791"/>
                  </a:cubicBezTo>
                  <a:cubicBezTo>
                    <a:pt x="80" y="773"/>
                    <a:pt x="117" y="794"/>
                    <a:pt x="125" y="778"/>
                  </a:cubicBezTo>
                  <a:cubicBezTo>
                    <a:pt x="127" y="773"/>
                    <a:pt x="74" y="738"/>
                    <a:pt x="66" y="709"/>
                  </a:cubicBezTo>
                  <a:cubicBezTo>
                    <a:pt x="64" y="701"/>
                    <a:pt x="77" y="698"/>
                    <a:pt x="77" y="690"/>
                  </a:cubicBezTo>
                  <a:cubicBezTo>
                    <a:pt x="80" y="680"/>
                    <a:pt x="77" y="667"/>
                    <a:pt x="80" y="656"/>
                  </a:cubicBezTo>
                  <a:cubicBezTo>
                    <a:pt x="80" y="643"/>
                    <a:pt x="72" y="630"/>
                    <a:pt x="80" y="622"/>
                  </a:cubicBezTo>
                  <a:cubicBezTo>
                    <a:pt x="85" y="611"/>
                    <a:pt x="106" y="619"/>
                    <a:pt x="114" y="611"/>
                  </a:cubicBezTo>
                  <a:cubicBezTo>
                    <a:pt x="119" y="603"/>
                    <a:pt x="114" y="582"/>
                    <a:pt x="106" y="582"/>
                  </a:cubicBezTo>
                  <a:cubicBezTo>
                    <a:pt x="95" y="585"/>
                    <a:pt x="103" y="606"/>
                    <a:pt x="95" y="614"/>
                  </a:cubicBezTo>
                  <a:cubicBezTo>
                    <a:pt x="80" y="627"/>
                    <a:pt x="95" y="524"/>
                    <a:pt x="98" y="497"/>
                  </a:cubicBezTo>
                  <a:cubicBezTo>
                    <a:pt x="103" y="465"/>
                    <a:pt x="58" y="481"/>
                    <a:pt x="58" y="450"/>
                  </a:cubicBezTo>
                  <a:cubicBezTo>
                    <a:pt x="58" y="426"/>
                    <a:pt x="56" y="402"/>
                    <a:pt x="69" y="383"/>
                  </a:cubicBezTo>
                  <a:cubicBezTo>
                    <a:pt x="77" y="373"/>
                    <a:pt x="101" y="383"/>
                    <a:pt x="111" y="373"/>
                  </a:cubicBezTo>
                  <a:cubicBezTo>
                    <a:pt x="117" y="367"/>
                    <a:pt x="98" y="365"/>
                    <a:pt x="95" y="357"/>
                  </a:cubicBezTo>
                  <a:cubicBezTo>
                    <a:pt x="93" y="338"/>
                    <a:pt x="111" y="312"/>
                    <a:pt x="98" y="299"/>
                  </a:cubicBezTo>
                  <a:cubicBezTo>
                    <a:pt x="82" y="283"/>
                    <a:pt x="56" y="301"/>
                    <a:pt x="35" y="296"/>
                  </a:cubicBezTo>
                  <a:lnTo>
                    <a:pt x="35" y="243"/>
                  </a:lnTo>
                  <a:cubicBezTo>
                    <a:pt x="35" y="232"/>
                    <a:pt x="40" y="219"/>
                    <a:pt x="35" y="209"/>
                  </a:cubicBezTo>
                  <a:cubicBezTo>
                    <a:pt x="27" y="195"/>
                    <a:pt x="3" y="195"/>
                    <a:pt x="0" y="182"/>
                  </a:cubicBezTo>
                  <a:cubicBezTo>
                    <a:pt x="0" y="180"/>
                    <a:pt x="85" y="7"/>
                    <a:pt x="93" y="2"/>
                  </a:cubicBezTo>
                  <a:cubicBezTo>
                    <a:pt x="95" y="0"/>
                    <a:pt x="109" y="66"/>
                    <a:pt x="130" y="68"/>
                  </a:cubicBezTo>
                  <a:lnTo>
                    <a:pt x="185" y="23"/>
                  </a:lnTo>
                  <a:cubicBezTo>
                    <a:pt x="228" y="23"/>
                    <a:pt x="220" y="90"/>
                    <a:pt x="244" y="103"/>
                  </a:cubicBezTo>
                  <a:cubicBezTo>
                    <a:pt x="252" y="108"/>
                    <a:pt x="260" y="97"/>
                    <a:pt x="270" y="100"/>
                  </a:cubicBezTo>
                  <a:cubicBezTo>
                    <a:pt x="289" y="105"/>
                    <a:pt x="307" y="113"/>
                    <a:pt x="320" y="127"/>
                  </a:cubicBezTo>
                  <a:cubicBezTo>
                    <a:pt x="371" y="182"/>
                    <a:pt x="334" y="238"/>
                    <a:pt x="339" y="293"/>
                  </a:cubicBezTo>
                  <a:cubicBezTo>
                    <a:pt x="339" y="312"/>
                    <a:pt x="355" y="328"/>
                    <a:pt x="355" y="344"/>
                  </a:cubicBezTo>
                  <a:cubicBezTo>
                    <a:pt x="352" y="352"/>
                    <a:pt x="331" y="352"/>
                    <a:pt x="334" y="360"/>
                  </a:cubicBezTo>
                  <a:cubicBezTo>
                    <a:pt x="336" y="378"/>
                    <a:pt x="363" y="389"/>
                    <a:pt x="365" y="407"/>
                  </a:cubicBezTo>
                  <a:cubicBezTo>
                    <a:pt x="368" y="415"/>
                    <a:pt x="352" y="423"/>
                    <a:pt x="352" y="431"/>
                  </a:cubicBezTo>
                  <a:cubicBezTo>
                    <a:pt x="352" y="452"/>
                    <a:pt x="421" y="550"/>
                    <a:pt x="432" y="566"/>
                  </a:cubicBezTo>
                  <a:cubicBezTo>
                    <a:pt x="448" y="585"/>
                    <a:pt x="458" y="555"/>
                    <a:pt x="466" y="555"/>
                  </a:cubicBezTo>
                  <a:cubicBezTo>
                    <a:pt x="477" y="553"/>
                    <a:pt x="490" y="555"/>
                    <a:pt x="498" y="561"/>
                  </a:cubicBezTo>
                  <a:cubicBezTo>
                    <a:pt x="503" y="566"/>
                    <a:pt x="495" y="579"/>
                    <a:pt x="500" y="579"/>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9" name="Lakes"/>
            <p:cNvSpPr>
              <a:spLocks noEditPoints="1"/>
            </p:cNvSpPr>
            <p:nvPr/>
          </p:nvSpPr>
          <p:spPr bwMode="auto">
            <a:xfrm>
              <a:off x="3674521" y="2478438"/>
              <a:ext cx="1933575" cy="1544638"/>
            </a:xfrm>
            <a:custGeom>
              <a:avLst/>
              <a:gdLst>
                <a:gd name="T0" fmla="*/ 4786 w 5367"/>
                <a:gd name="T1" fmla="*/ 673 h 4287"/>
                <a:gd name="T2" fmla="*/ 4865 w 5367"/>
                <a:gd name="T3" fmla="*/ 777 h 4287"/>
                <a:gd name="T4" fmla="*/ 4889 w 5367"/>
                <a:gd name="T5" fmla="*/ 853 h 4287"/>
                <a:gd name="T6" fmla="*/ 4884 w 5367"/>
                <a:gd name="T7" fmla="*/ 888 h 4287"/>
                <a:gd name="T8" fmla="*/ 4889 w 5367"/>
                <a:gd name="T9" fmla="*/ 970 h 4287"/>
                <a:gd name="T10" fmla="*/ 4749 w 5367"/>
                <a:gd name="T11" fmla="*/ 1115 h 4287"/>
                <a:gd name="T12" fmla="*/ 4677 w 5367"/>
                <a:gd name="T13" fmla="*/ 1102 h 4287"/>
                <a:gd name="T14" fmla="*/ 4627 w 5367"/>
                <a:gd name="T15" fmla="*/ 1052 h 4287"/>
                <a:gd name="T16" fmla="*/ 4503 w 5367"/>
                <a:gd name="T17" fmla="*/ 914 h 4287"/>
                <a:gd name="T18" fmla="*/ 4344 w 5367"/>
                <a:gd name="T19" fmla="*/ 774 h 4287"/>
                <a:gd name="T20" fmla="*/ 4336 w 5367"/>
                <a:gd name="T21" fmla="*/ 758 h 4287"/>
                <a:gd name="T22" fmla="*/ 4412 w 5367"/>
                <a:gd name="T23" fmla="*/ 613 h 4287"/>
                <a:gd name="T24" fmla="*/ 4434 w 5367"/>
                <a:gd name="T25" fmla="*/ 538 h 4287"/>
                <a:gd name="T26" fmla="*/ 4537 w 5367"/>
                <a:gd name="T27" fmla="*/ 560 h 4287"/>
                <a:gd name="T28" fmla="*/ 5269 w 5367"/>
                <a:gd name="T29" fmla="*/ 578 h 4287"/>
                <a:gd name="T30" fmla="*/ 5001 w 5367"/>
                <a:gd name="T31" fmla="*/ 320 h 4287"/>
                <a:gd name="T32" fmla="*/ 5076 w 5367"/>
                <a:gd name="T33" fmla="*/ 307 h 4287"/>
                <a:gd name="T34" fmla="*/ 4855 w 5367"/>
                <a:gd name="T35" fmla="*/ 11 h 4287"/>
                <a:gd name="T36" fmla="*/ 5234 w 5367"/>
                <a:gd name="T37" fmla="*/ 324 h 4287"/>
                <a:gd name="T38" fmla="*/ 5269 w 5367"/>
                <a:gd name="T39" fmla="*/ 578 h 4287"/>
                <a:gd name="T40" fmla="*/ 1707 w 5367"/>
                <a:gd name="T41" fmla="*/ 2116 h 4287"/>
                <a:gd name="T42" fmla="*/ 1601 w 5367"/>
                <a:gd name="T43" fmla="*/ 2145 h 4287"/>
                <a:gd name="T44" fmla="*/ 1535 w 5367"/>
                <a:gd name="T45" fmla="*/ 2137 h 4287"/>
                <a:gd name="T46" fmla="*/ 1604 w 5367"/>
                <a:gd name="T47" fmla="*/ 2005 h 4287"/>
                <a:gd name="T48" fmla="*/ 1784 w 5367"/>
                <a:gd name="T49" fmla="*/ 1891 h 4287"/>
                <a:gd name="T50" fmla="*/ 1935 w 5367"/>
                <a:gd name="T51" fmla="*/ 2180 h 4287"/>
                <a:gd name="T52" fmla="*/ 1890 w 5367"/>
                <a:gd name="T53" fmla="*/ 2299 h 4287"/>
                <a:gd name="T54" fmla="*/ 1951 w 5367"/>
                <a:gd name="T55" fmla="*/ 2050 h 4287"/>
                <a:gd name="T56" fmla="*/ 26 w 5367"/>
                <a:gd name="T57" fmla="*/ 4189 h 4287"/>
                <a:gd name="T58" fmla="*/ 5 w 5367"/>
                <a:gd name="T59" fmla="*/ 4274 h 4287"/>
                <a:gd name="T60" fmla="*/ 161 w 5367"/>
                <a:gd name="T61" fmla="*/ 4208 h 4287"/>
                <a:gd name="T62" fmla="*/ 174 w 5367"/>
                <a:gd name="T63" fmla="*/ 4123 h 4287"/>
                <a:gd name="T64" fmla="*/ 116 w 5367"/>
                <a:gd name="T65" fmla="*/ 4054 h 4287"/>
                <a:gd name="T66" fmla="*/ 84 w 5367"/>
                <a:gd name="T67" fmla="*/ 4046 h 4287"/>
                <a:gd name="T68" fmla="*/ 84 w 5367"/>
                <a:gd name="T69" fmla="*/ 4162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7" h="4287">
                  <a:moveTo>
                    <a:pt x="4619" y="620"/>
                  </a:moveTo>
                  <a:cubicBezTo>
                    <a:pt x="4651" y="634"/>
                    <a:pt x="4762" y="652"/>
                    <a:pt x="4786" y="673"/>
                  </a:cubicBezTo>
                  <a:cubicBezTo>
                    <a:pt x="4810" y="695"/>
                    <a:pt x="4831" y="713"/>
                    <a:pt x="4852" y="737"/>
                  </a:cubicBezTo>
                  <a:cubicBezTo>
                    <a:pt x="4860" y="748"/>
                    <a:pt x="4855" y="766"/>
                    <a:pt x="4865" y="777"/>
                  </a:cubicBezTo>
                  <a:cubicBezTo>
                    <a:pt x="4873" y="785"/>
                    <a:pt x="4892" y="779"/>
                    <a:pt x="4897" y="790"/>
                  </a:cubicBezTo>
                  <a:cubicBezTo>
                    <a:pt x="4902" y="811"/>
                    <a:pt x="4900" y="835"/>
                    <a:pt x="4889" y="853"/>
                  </a:cubicBezTo>
                  <a:cubicBezTo>
                    <a:pt x="4884" y="864"/>
                    <a:pt x="4857" y="848"/>
                    <a:pt x="4855" y="859"/>
                  </a:cubicBezTo>
                  <a:cubicBezTo>
                    <a:pt x="4852" y="872"/>
                    <a:pt x="4876" y="875"/>
                    <a:pt x="4884" y="888"/>
                  </a:cubicBezTo>
                  <a:cubicBezTo>
                    <a:pt x="4886" y="893"/>
                    <a:pt x="4884" y="904"/>
                    <a:pt x="4886" y="912"/>
                  </a:cubicBezTo>
                  <a:cubicBezTo>
                    <a:pt x="4886" y="930"/>
                    <a:pt x="4894" y="951"/>
                    <a:pt x="4889" y="970"/>
                  </a:cubicBezTo>
                  <a:cubicBezTo>
                    <a:pt x="4865" y="1039"/>
                    <a:pt x="4780" y="946"/>
                    <a:pt x="4749" y="994"/>
                  </a:cubicBezTo>
                  <a:cubicBezTo>
                    <a:pt x="4717" y="1041"/>
                    <a:pt x="4765" y="1105"/>
                    <a:pt x="4749" y="1115"/>
                  </a:cubicBezTo>
                  <a:cubicBezTo>
                    <a:pt x="4720" y="1134"/>
                    <a:pt x="4672" y="1137"/>
                    <a:pt x="4669" y="1137"/>
                  </a:cubicBezTo>
                  <a:cubicBezTo>
                    <a:pt x="4664" y="1126"/>
                    <a:pt x="4680" y="1113"/>
                    <a:pt x="4677" y="1102"/>
                  </a:cubicBezTo>
                  <a:cubicBezTo>
                    <a:pt x="4675" y="1089"/>
                    <a:pt x="4669" y="1076"/>
                    <a:pt x="4659" y="1065"/>
                  </a:cubicBezTo>
                  <a:cubicBezTo>
                    <a:pt x="4651" y="1057"/>
                    <a:pt x="4635" y="1060"/>
                    <a:pt x="4627" y="1052"/>
                  </a:cubicBezTo>
                  <a:cubicBezTo>
                    <a:pt x="4587" y="1012"/>
                    <a:pt x="4582" y="980"/>
                    <a:pt x="4561" y="957"/>
                  </a:cubicBezTo>
                  <a:cubicBezTo>
                    <a:pt x="4553" y="949"/>
                    <a:pt x="4510" y="922"/>
                    <a:pt x="4503" y="914"/>
                  </a:cubicBezTo>
                  <a:cubicBezTo>
                    <a:pt x="4492" y="901"/>
                    <a:pt x="4500" y="880"/>
                    <a:pt x="4492" y="867"/>
                  </a:cubicBezTo>
                  <a:cubicBezTo>
                    <a:pt x="4452" y="816"/>
                    <a:pt x="4389" y="811"/>
                    <a:pt x="4344" y="774"/>
                  </a:cubicBezTo>
                  <a:cubicBezTo>
                    <a:pt x="4336" y="766"/>
                    <a:pt x="4378" y="793"/>
                    <a:pt x="4373" y="782"/>
                  </a:cubicBezTo>
                  <a:cubicBezTo>
                    <a:pt x="4367" y="769"/>
                    <a:pt x="4336" y="771"/>
                    <a:pt x="4336" y="758"/>
                  </a:cubicBezTo>
                  <a:cubicBezTo>
                    <a:pt x="4336" y="718"/>
                    <a:pt x="4418" y="658"/>
                    <a:pt x="4428" y="618"/>
                  </a:cubicBezTo>
                  <a:cubicBezTo>
                    <a:pt x="4431" y="613"/>
                    <a:pt x="4412" y="618"/>
                    <a:pt x="4412" y="613"/>
                  </a:cubicBezTo>
                  <a:cubicBezTo>
                    <a:pt x="4410" y="599"/>
                    <a:pt x="4420" y="586"/>
                    <a:pt x="4423" y="575"/>
                  </a:cubicBezTo>
                  <a:cubicBezTo>
                    <a:pt x="4426" y="562"/>
                    <a:pt x="4426" y="546"/>
                    <a:pt x="4434" y="538"/>
                  </a:cubicBezTo>
                  <a:cubicBezTo>
                    <a:pt x="4439" y="533"/>
                    <a:pt x="4460" y="541"/>
                    <a:pt x="4452" y="544"/>
                  </a:cubicBezTo>
                  <a:cubicBezTo>
                    <a:pt x="4473" y="546"/>
                    <a:pt x="4532" y="557"/>
                    <a:pt x="4537" y="560"/>
                  </a:cubicBezTo>
                  <a:cubicBezTo>
                    <a:pt x="4566" y="570"/>
                    <a:pt x="4587" y="607"/>
                    <a:pt x="4619" y="620"/>
                  </a:cubicBezTo>
                  <a:close/>
                  <a:moveTo>
                    <a:pt x="5269" y="578"/>
                  </a:moveTo>
                  <a:cubicBezTo>
                    <a:pt x="5224" y="584"/>
                    <a:pt x="5274" y="533"/>
                    <a:pt x="5195" y="457"/>
                  </a:cubicBezTo>
                  <a:cubicBezTo>
                    <a:pt x="5159" y="423"/>
                    <a:pt x="4903" y="412"/>
                    <a:pt x="5001" y="320"/>
                  </a:cubicBezTo>
                  <a:cubicBezTo>
                    <a:pt x="4855" y="256"/>
                    <a:pt x="4989" y="260"/>
                    <a:pt x="4941" y="180"/>
                  </a:cubicBezTo>
                  <a:cubicBezTo>
                    <a:pt x="4973" y="182"/>
                    <a:pt x="5014" y="273"/>
                    <a:pt x="5076" y="307"/>
                  </a:cubicBezTo>
                  <a:cubicBezTo>
                    <a:pt x="5077" y="258"/>
                    <a:pt x="5037" y="209"/>
                    <a:pt x="5051" y="201"/>
                  </a:cubicBezTo>
                  <a:cubicBezTo>
                    <a:pt x="5150" y="51"/>
                    <a:pt x="4939" y="91"/>
                    <a:pt x="4855" y="11"/>
                  </a:cubicBezTo>
                  <a:cubicBezTo>
                    <a:pt x="4942" y="0"/>
                    <a:pt x="4995" y="37"/>
                    <a:pt x="5088" y="68"/>
                  </a:cubicBezTo>
                  <a:cubicBezTo>
                    <a:pt x="5117" y="239"/>
                    <a:pt x="5158" y="259"/>
                    <a:pt x="5234" y="324"/>
                  </a:cubicBezTo>
                  <a:cubicBezTo>
                    <a:pt x="5367" y="389"/>
                    <a:pt x="5357" y="488"/>
                    <a:pt x="5324" y="486"/>
                  </a:cubicBezTo>
                  <a:cubicBezTo>
                    <a:pt x="5290" y="485"/>
                    <a:pt x="5314" y="572"/>
                    <a:pt x="5269" y="578"/>
                  </a:cubicBezTo>
                  <a:close/>
                  <a:moveTo>
                    <a:pt x="1784" y="1891"/>
                  </a:moveTo>
                  <a:cubicBezTo>
                    <a:pt x="1786" y="1992"/>
                    <a:pt x="1786" y="2050"/>
                    <a:pt x="1707" y="2116"/>
                  </a:cubicBezTo>
                  <a:cubicBezTo>
                    <a:pt x="1688" y="2132"/>
                    <a:pt x="1678" y="2153"/>
                    <a:pt x="1657" y="2161"/>
                  </a:cubicBezTo>
                  <a:cubicBezTo>
                    <a:pt x="1638" y="2164"/>
                    <a:pt x="1620" y="2143"/>
                    <a:pt x="1601" y="2145"/>
                  </a:cubicBezTo>
                  <a:cubicBezTo>
                    <a:pt x="1572" y="2151"/>
                    <a:pt x="1561" y="2259"/>
                    <a:pt x="1506" y="2225"/>
                  </a:cubicBezTo>
                  <a:cubicBezTo>
                    <a:pt x="1490" y="2217"/>
                    <a:pt x="1535" y="2172"/>
                    <a:pt x="1535" y="2137"/>
                  </a:cubicBezTo>
                  <a:cubicBezTo>
                    <a:pt x="1535" y="2119"/>
                    <a:pt x="1474" y="2002"/>
                    <a:pt x="1551" y="1992"/>
                  </a:cubicBezTo>
                  <a:cubicBezTo>
                    <a:pt x="1569" y="1989"/>
                    <a:pt x="1588" y="2016"/>
                    <a:pt x="1604" y="2005"/>
                  </a:cubicBezTo>
                  <a:lnTo>
                    <a:pt x="1617" y="1907"/>
                  </a:lnTo>
                  <a:cubicBezTo>
                    <a:pt x="1659" y="1851"/>
                    <a:pt x="1736" y="1873"/>
                    <a:pt x="1784" y="1891"/>
                  </a:cubicBezTo>
                  <a:close/>
                  <a:moveTo>
                    <a:pt x="1951" y="2050"/>
                  </a:moveTo>
                  <a:cubicBezTo>
                    <a:pt x="1956" y="2100"/>
                    <a:pt x="1974" y="2140"/>
                    <a:pt x="1935" y="2180"/>
                  </a:cubicBezTo>
                  <a:cubicBezTo>
                    <a:pt x="1927" y="2188"/>
                    <a:pt x="1916" y="2193"/>
                    <a:pt x="1911" y="2204"/>
                  </a:cubicBezTo>
                  <a:cubicBezTo>
                    <a:pt x="1898" y="2233"/>
                    <a:pt x="1900" y="2267"/>
                    <a:pt x="1890" y="2299"/>
                  </a:cubicBezTo>
                  <a:lnTo>
                    <a:pt x="1855" y="2376"/>
                  </a:lnTo>
                  <a:cubicBezTo>
                    <a:pt x="1786" y="2352"/>
                    <a:pt x="1890" y="2084"/>
                    <a:pt x="1951" y="2050"/>
                  </a:cubicBezTo>
                  <a:close/>
                  <a:moveTo>
                    <a:pt x="84" y="4162"/>
                  </a:moveTo>
                  <a:cubicBezTo>
                    <a:pt x="66" y="4176"/>
                    <a:pt x="37" y="4170"/>
                    <a:pt x="26" y="4189"/>
                  </a:cubicBezTo>
                  <a:cubicBezTo>
                    <a:pt x="13" y="4207"/>
                    <a:pt x="47" y="4242"/>
                    <a:pt x="31" y="4258"/>
                  </a:cubicBezTo>
                  <a:cubicBezTo>
                    <a:pt x="26" y="4266"/>
                    <a:pt x="0" y="4266"/>
                    <a:pt x="5" y="4274"/>
                  </a:cubicBezTo>
                  <a:lnTo>
                    <a:pt x="39" y="4287"/>
                  </a:lnTo>
                  <a:cubicBezTo>
                    <a:pt x="55" y="4287"/>
                    <a:pt x="106" y="4180"/>
                    <a:pt x="161" y="4208"/>
                  </a:cubicBezTo>
                  <a:cubicBezTo>
                    <a:pt x="178" y="4216"/>
                    <a:pt x="150" y="4197"/>
                    <a:pt x="145" y="4178"/>
                  </a:cubicBezTo>
                  <a:cubicBezTo>
                    <a:pt x="140" y="4160"/>
                    <a:pt x="182" y="4141"/>
                    <a:pt x="174" y="4123"/>
                  </a:cubicBezTo>
                  <a:cubicBezTo>
                    <a:pt x="164" y="4099"/>
                    <a:pt x="100" y="4131"/>
                    <a:pt x="100" y="4107"/>
                  </a:cubicBezTo>
                  <a:cubicBezTo>
                    <a:pt x="103" y="4088"/>
                    <a:pt x="113" y="4072"/>
                    <a:pt x="116" y="4054"/>
                  </a:cubicBezTo>
                  <a:cubicBezTo>
                    <a:pt x="116" y="4049"/>
                    <a:pt x="111" y="4043"/>
                    <a:pt x="108" y="4038"/>
                  </a:cubicBezTo>
                  <a:cubicBezTo>
                    <a:pt x="103" y="4041"/>
                    <a:pt x="95" y="4043"/>
                    <a:pt x="84" y="4046"/>
                  </a:cubicBezTo>
                  <a:cubicBezTo>
                    <a:pt x="76" y="4062"/>
                    <a:pt x="63" y="4072"/>
                    <a:pt x="37" y="4080"/>
                  </a:cubicBezTo>
                  <a:cubicBezTo>
                    <a:pt x="10" y="4173"/>
                    <a:pt x="127" y="4131"/>
                    <a:pt x="84" y="4162"/>
                  </a:cubicBezTo>
                  <a:close/>
                </a:path>
              </a:pathLst>
            </a:custGeom>
            <a:noFill/>
            <a:ln w="0">
              <a:solidFill>
                <a:schemeClr val="bg1">
                  <a:lumMod val="85000"/>
                </a:schemeClr>
              </a:solidFill>
              <a:prstDash val="solid"/>
              <a:round/>
              <a:headEnd/>
              <a:tailEnd/>
            </a:ln>
          </p:spPr>
          <p:txBody>
            <a:bodyPr/>
            <a:lstStyle/>
            <a:p>
              <a:pPr>
                <a:defRPr/>
              </a:pPr>
              <a:endParaRPr lang="en-US" dirty="0">
                <a:solidFill>
                  <a:prstClr val="black"/>
                </a:solidFill>
              </a:endParaRPr>
            </a:p>
          </p:txBody>
        </p:sp>
      </p:grpSp>
      <p:sp>
        <p:nvSpPr>
          <p:cNvPr id="76" name="Akkord 75"/>
          <p:cNvSpPr/>
          <p:nvPr/>
        </p:nvSpPr>
        <p:spPr bwMode="auto">
          <a:xfrm>
            <a:off x="3296798" y="3994385"/>
            <a:ext cx="241296" cy="150603"/>
          </a:xfrm>
          <a:prstGeom prst="chord">
            <a:avLst>
              <a:gd name="adj1" fmla="val 2700000"/>
              <a:gd name="adj2" fmla="val 18707764"/>
            </a:avLst>
          </a:prstGeom>
          <a:noFill/>
          <a:ln w="31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graphicFrame>
        <p:nvGraphicFramePr>
          <p:cNvPr id="84" name="Diagramm 83"/>
          <p:cNvGraphicFramePr>
            <a:graphicFrameLocks/>
          </p:cNvGraphicFramePr>
          <p:nvPr>
            <p:extLst>
              <p:ext uri="{D42A27DB-BD31-4B8C-83A1-F6EECF244321}">
                <p14:modId xmlns:p14="http://schemas.microsoft.com/office/powerpoint/2010/main" val="3032775724"/>
              </p:ext>
            </p:extLst>
          </p:nvPr>
        </p:nvGraphicFramePr>
        <p:xfrm>
          <a:off x="2097371" y="3306950"/>
          <a:ext cx="475990" cy="468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5" name="Diagramm 84"/>
          <p:cNvGraphicFramePr>
            <a:graphicFrameLocks/>
          </p:cNvGraphicFramePr>
          <p:nvPr>
            <p:extLst>
              <p:ext uri="{D42A27DB-BD31-4B8C-83A1-F6EECF244321}">
                <p14:modId xmlns:p14="http://schemas.microsoft.com/office/powerpoint/2010/main" val="3208862102"/>
              </p:ext>
            </p:extLst>
          </p:nvPr>
        </p:nvGraphicFramePr>
        <p:xfrm>
          <a:off x="2776864" y="2621336"/>
          <a:ext cx="475990" cy="1165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6" name="Diagramm 85"/>
          <p:cNvGraphicFramePr>
            <a:graphicFrameLocks/>
          </p:cNvGraphicFramePr>
          <p:nvPr>
            <p:extLst>
              <p:ext uri="{D42A27DB-BD31-4B8C-83A1-F6EECF244321}">
                <p14:modId xmlns:p14="http://schemas.microsoft.com/office/powerpoint/2010/main" val="839266990"/>
              </p:ext>
            </p:extLst>
          </p:nvPr>
        </p:nvGraphicFramePr>
        <p:xfrm>
          <a:off x="3635601" y="3124968"/>
          <a:ext cx="475990" cy="14219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7" name="Diagramm 86"/>
          <p:cNvGraphicFramePr>
            <a:graphicFrameLocks/>
          </p:cNvGraphicFramePr>
          <p:nvPr>
            <p:extLst>
              <p:ext uri="{D42A27DB-BD31-4B8C-83A1-F6EECF244321}">
                <p14:modId xmlns:p14="http://schemas.microsoft.com/office/powerpoint/2010/main" val="245014901"/>
              </p:ext>
            </p:extLst>
          </p:nvPr>
        </p:nvGraphicFramePr>
        <p:xfrm>
          <a:off x="3918682" y="2275851"/>
          <a:ext cx="475990" cy="5752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8" name="Diagramm 87"/>
          <p:cNvGraphicFramePr>
            <a:graphicFrameLocks/>
          </p:cNvGraphicFramePr>
          <p:nvPr>
            <p:extLst>
              <p:ext uri="{D42A27DB-BD31-4B8C-83A1-F6EECF244321}">
                <p14:modId xmlns:p14="http://schemas.microsoft.com/office/powerpoint/2010/main" val="1451845712"/>
              </p:ext>
            </p:extLst>
          </p:nvPr>
        </p:nvGraphicFramePr>
        <p:xfrm>
          <a:off x="3320828" y="2383354"/>
          <a:ext cx="475990" cy="4686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9" name="Diagramm 88"/>
          <p:cNvGraphicFramePr>
            <a:graphicFrameLocks/>
          </p:cNvGraphicFramePr>
          <p:nvPr>
            <p:extLst>
              <p:ext uri="{D42A27DB-BD31-4B8C-83A1-F6EECF244321}">
                <p14:modId xmlns:p14="http://schemas.microsoft.com/office/powerpoint/2010/main" val="4282938189"/>
              </p:ext>
            </p:extLst>
          </p:nvPr>
        </p:nvGraphicFramePr>
        <p:xfrm>
          <a:off x="1453662" y="5060353"/>
          <a:ext cx="475990" cy="3601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0" name="Diagramm 89"/>
          <p:cNvGraphicFramePr>
            <a:graphicFrameLocks/>
          </p:cNvGraphicFramePr>
          <p:nvPr>
            <p:extLst>
              <p:ext uri="{D42A27DB-BD31-4B8C-83A1-F6EECF244321}">
                <p14:modId xmlns:p14="http://schemas.microsoft.com/office/powerpoint/2010/main" val="2496065593"/>
              </p:ext>
            </p:extLst>
          </p:nvPr>
        </p:nvGraphicFramePr>
        <p:xfrm>
          <a:off x="3320009" y="3957022"/>
          <a:ext cx="475990" cy="7903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2" name="Diagramm 91"/>
          <p:cNvGraphicFramePr>
            <a:graphicFrameLocks/>
          </p:cNvGraphicFramePr>
          <p:nvPr>
            <p:extLst>
              <p:ext uri="{D42A27DB-BD31-4B8C-83A1-F6EECF244321}">
                <p14:modId xmlns:p14="http://schemas.microsoft.com/office/powerpoint/2010/main" val="1755771517"/>
              </p:ext>
            </p:extLst>
          </p:nvPr>
        </p:nvGraphicFramePr>
        <p:xfrm>
          <a:off x="4129575" y="3893440"/>
          <a:ext cx="475990" cy="4148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3" name="Diagramm 92"/>
          <p:cNvGraphicFramePr>
            <a:graphicFrameLocks/>
          </p:cNvGraphicFramePr>
          <p:nvPr>
            <p:extLst>
              <p:ext uri="{D42A27DB-BD31-4B8C-83A1-F6EECF244321}">
                <p14:modId xmlns:p14="http://schemas.microsoft.com/office/powerpoint/2010/main" val="1422638266"/>
              </p:ext>
            </p:extLst>
          </p:nvPr>
        </p:nvGraphicFramePr>
        <p:xfrm>
          <a:off x="3927620" y="4080934"/>
          <a:ext cx="475990" cy="5848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4" name="Diagramm 93"/>
          <p:cNvGraphicFramePr>
            <a:graphicFrameLocks/>
          </p:cNvGraphicFramePr>
          <p:nvPr>
            <p:extLst>
              <p:ext uri="{D42A27DB-BD31-4B8C-83A1-F6EECF244321}">
                <p14:modId xmlns:p14="http://schemas.microsoft.com/office/powerpoint/2010/main" val="3279900010"/>
              </p:ext>
            </p:extLst>
          </p:nvPr>
        </p:nvGraphicFramePr>
        <p:xfrm>
          <a:off x="4463345" y="3551146"/>
          <a:ext cx="475990" cy="414838"/>
        </p:xfrm>
        <a:graphic>
          <a:graphicData uri="http://schemas.openxmlformats.org/drawingml/2006/chart">
            <c:chart xmlns:c="http://schemas.openxmlformats.org/drawingml/2006/chart" xmlns:r="http://schemas.openxmlformats.org/officeDocument/2006/relationships" r:id="rId12"/>
          </a:graphicData>
        </a:graphic>
      </p:graphicFrame>
      <p:sp>
        <p:nvSpPr>
          <p:cNvPr id="3" name="Titel 2"/>
          <p:cNvSpPr>
            <a:spLocks noGrp="1"/>
          </p:cNvSpPr>
          <p:nvPr>
            <p:ph type="title"/>
          </p:nvPr>
        </p:nvSpPr>
        <p:spPr>
          <a:solidFill>
            <a:schemeClr val="bg1"/>
          </a:solidFill>
        </p:spPr>
        <p:txBody>
          <a:bodyPr/>
          <a:lstStyle/>
          <a:p>
            <a:r>
              <a:rPr lang="en-GB" dirty="0" err="1" smtClean="0"/>
              <a:t>Kosten</a:t>
            </a:r>
            <a:r>
              <a:rPr lang="en-GB" dirty="0" smtClean="0"/>
              <a:t> des </a:t>
            </a:r>
            <a:r>
              <a:rPr lang="en-GB" dirty="0" err="1" smtClean="0"/>
              <a:t>Gebühreneinzugs</a:t>
            </a:r>
            <a:r>
              <a:rPr lang="en-GB" dirty="0" smtClean="0"/>
              <a:t> in Mio. EUR (2013)</a:t>
            </a:r>
            <a:endParaRPr lang="en-GB" dirty="0"/>
          </a:p>
        </p:txBody>
      </p:sp>
      <p:sp>
        <p:nvSpPr>
          <p:cNvPr id="78" name="Rechteck 77"/>
          <p:cNvSpPr/>
          <p:nvPr/>
        </p:nvSpPr>
        <p:spPr bwMode="auto">
          <a:xfrm>
            <a:off x="8785109" y="1303796"/>
            <a:ext cx="395074" cy="370686"/>
          </a:xfrm>
          <a:prstGeom prst="rect">
            <a:avLst/>
          </a:prstGeom>
          <a:solidFill>
            <a:srgbClr val="CC006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9" name="Rechteck 78"/>
          <p:cNvSpPr/>
          <p:nvPr/>
        </p:nvSpPr>
        <p:spPr bwMode="auto">
          <a:xfrm>
            <a:off x="8785109" y="1914079"/>
            <a:ext cx="395074" cy="370686"/>
          </a:xfrm>
          <a:prstGeom prst="rect">
            <a:avLst/>
          </a:prstGeom>
          <a:solidFill>
            <a:srgbClr val="FF9933"/>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80" name="Textfeld 79"/>
          <p:cNvSpPr txBox="1"/>
          <p:nvPr/>
        </p:nvSpPr>
        <p:spPr>
          <a:xfrm>
            <a:off x="9349858" y="1196752"/>
            <a:ext cx="2680221" cy="584775"/>
          </a:xfrm>
          <a:prstGeom prst="rect">
            <a:avLst/>
          </a:prstGeom>
          <a:noFill/>
        </p:spPr>
        <p:txBody>
          <a:bodyPr wrap="none" rtlCol="0">
            <a:spAutoFit/>
          </a:bodyPr>
          <a:lstStyle/>
          <a:p>
            <a:r>
              <a:rPr lang="en-GB" sz="1600" b="0" dirty="0" err="1" smtClean="0"/>
              <a:t>Tochtergesellschaft</a:t>
            </a:r>
            <a:r>
              <a:rPr lang="en-GB" sz="1600" b="0" dirty="0" smtClean="0"/>
              <a:t>/Einheit </a:t>
            </a:r>
            <a:br>
              <a:rPr lang="en-GB" sz="1600" b="0" dirty="0" smtClean="0"/>
            </a:br>
            <a:r>
              <a:rPr lang="en-GB" sz="1600" b="0" dirty="0" smtClean="0"/>
              <a:t>des </a:t>
            </a:r>
            <a:r>
              <a:rPr lang="en-GB" sz="1600" b="0" dirty="0" err="1" smtClean="0"/>
              <a:t>öffentlichen</a:t>
            </a:r>
            <a:r>
              <a:rPr lang="en-GB" sz="1600" b="0" dirty="0" smtClean="0"/>
              <a:t> </a:t>
            </a:r>
            <a:r>
              <a:rPr lang="en-GB" sz="1600" b="0" dirty="0" err="1" smtClean="0"/>
              <a:t>Rundfunks</a:t>
            </a:r>
            <a:endParaRPr lang="en-GB" sz="1600" b="0" dirty="0"/>
          </a:p>
        </p:txBody>
      </p:sp>
      <p:sp>
        <p:nvSpPr>
          <p:cNvPr id="81" name="Textfeld 80"/>
          <p:cNvSpPr txBox="1"/>
          <p:nvPr/>
        </p:nvSpPr>
        <p:spPr>
          <a:xfrm>
            <a:off x="9374671" y="1878360"/>
            <a:ext cx="595035" cy="338554"/>
          </a:xfrm>
          <a:prstGeom prst="rect">
            <a:avLst/>
          </a:prstGeom>
          <a:noFill/>
        </p:spPr>
        <p:txBody>
          <a:bodyPr wrap="none" rtlCol="0">
            <a:spAutoFit/>
          </a:bodyPr>
          <a:lstStyle/>
          <a:p>
            <a:r>
              <a:rPr lang="en-GB" sz="1600" b="0" dirty="0" smtClean="0"/>
              <a:t>Post</a:t>
            </a:r>
            <a:endParaRPr lang="en-GB" sz="1600" b="0" dirty="0"/>
          </a:p>
        </p:txBody>
      </p:sp>
      <p:sp>
        <p:nvSpPr>
          <p:cNvPr id="82" name="Rechteck 81"/>
          <p:cNvSpPr/>
          <p:nvPr/>
        </p:nvSpPr>
        <p:spPr bwMode="auto">
          <a:xfrm>
            <a:off x="8803166" y="2527606"/>
            <a:ext cx="395074" cy="370686"/>
          </a:xfrm>
          <a:prstGeom prst="rect">
            <a:avLst/>
          </a:prstGeom>
          <a:solidFill>
            <a:schemeClr val="accent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83" name="Rechteck 82"/>
          <p:cNvSpPr/>
          <p:nvPr/>
        </p:nvSpPr>
        <p:spPr bwMode="auto">
          <a:xfrm>
            <a:off x="8803166" y="3137951"/>
            <a:ext cx="395074" cy="370686"/>
          </a:xfrm>
          <a:prstGeom prst="rect">
            <a:avLst/>
          </a:prstGeom>
          <a:solidFill>
            <a:schemeClr val="accent2"/>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91" name="Textfeld 90"/>
          <p:cNvSpPr txBox="1"/>
          <p:nvPr/>
        </p:nvSpPr>
        <p:spPr>
          <a:xfrm>
            <a:off x="9343482" y="2500834"/>
            <a:ext cx="1915909" cy="584775"/>
          </a:xfrm>
          <a:prstGeom prst="rect">
            <a:avLst/>
          </a:prstGeom>
          <a:noFill/>
        </p:spPr>
        <p:txBody>
          <a:bodyPr wrap="none" rtlCol="0">
            <a:spAutoFit/>
          </a:bodyPr>
          <a:lstStyle/>
          <a:p>
            <a:r>
              <a:rPr lang="en-GB" sz="1600" b="0" dirty="0" err="1" smtClean="0"/>
              <a:t>Steuerbehörde</a:t>
            </a:r>
            <a:r>
              <a:rPr lang="en-GB" sz="1600" b="0" dirty="0" smtClean="0"/>
              <a:t> / </a:t>
            </a:r>
            <a:br>
              <a:rPr lang="en-GB" sz="1600" b="0" dirty="0" smtClean="0"/>
            </a:br>
            <a:r>
              <a:rPr lang="en-GB" sz="1600" b="0" dirty="0" smtClean="0"/>
              <a:t>Staatliche </a:t>
            </a:r>
            <a:r>
              <a:rPr lang="en-GB" sz="1600" b="0" dirty="0" err="1" smtClean="0"/>
              <a:t>Behörde</a:t>
            </a:r>
            <a:endParaRPr lang="en-GB" sz="1600" b="0" dirty="0"/>
          </a:p>
        </p:txBody>
      </p:sp>
      <p:sp>
        <p:nvSpPr>
          <p:cNvPr id="95" name="Textfeld 94"/>
          <p:cNvSpPr txBox="1"/>
          <p:nvPr/>
        </p:nvSpPr>
        <p:spPr>
          <a:xfrm>
            <a:off x="9382521" y="3170083"/>
            <a:ext cx="1779654" cy="338554"/>
          </a:xfrm>
          <a:prstGeom prst="rect">
            <a:avLst/>
          </a:prstGeom>
          <a:noFill/>
        </p:spPr>
        <p:txBody>
          <a:bodyPr wrap="none" rtlCol="0">
            <a:spAutoFit/>
          </a:bodyPr>
          <a:lstStyle/>
          <a:p>
            <a:r>
              <a:rPr lang="en-GB" sz="1600" b="0" dirty="0" err="1" smtClean="0"/>
              <a:t>Elektrizitätswerke</a:t>
            </a:r>
            <a:endParaRPr lang="en-GB" sz="1600" b="0" dirty="0"/>
          </a:p>
        </p:txBody>
      </p:sp>
      <p:sp>
        <p:nvSpPr>
          <p:cNvPr id="2" name="Fußzeilenplatzhalter 1"/>
          <p:cNvSpPr>
            <a:spLocks noGrp="1"/>
          </p:cNvSpPr>
          <p:nvPr>
            <p:ph type="ftr" sz="quarter" idx="3"/>
          </p:nvPr>
        </p:nvSpPr>
        <p:spPr/>
        <p:txBody>
          <a:bodyPr/>
          <a:lstStyle/>
          <a:p>
            <a:r>
              <a:rPr lang="de-CH" smtClean="0"/>
              <a:t>Finanzierungsmodelle im Ländervergleich - Matthias Künzler / IMP</a:t>
            </a:r>
            <a:endParaRPr lang="de-DE" dirty="0"/>
          </a:p>
        </p:txBody>
      </p:sp>
      <p:sp>
        <p:nvSpPr>
          <p:cNvPr id="96" name="Textfeld 95"/>
          <p:cNvSpPr txBox="1"/>
          <p:nvPr/>
        </p:nvSpPr>
        <p:spPr>
          <a:xfrm>
            <a:off x="9838575" y="6025522"/>
            <a:ext cx="1418978" cy="307777"/>
          </a:xfrm>
          <a:prstGeom prst="rect">
            <a:avLst/>
          </a:prstGeom>
          <a:noFill/>
        </p:spPr>
        <p:txBody>
          <a:bodyPr wrap="none" rtlCol="0">
            <a:spAutoFit/>
          </a:bodyPr>
          <a:lstStyle/>
          <a:p>
            <a:r>
              <a:rPr lang="de-CH" sz="1400" b="0" i="1" dirty="0" smtClean="0">
                <a:solidFill>
                  <a:srgbClr val="000000"/>
                </a:solidFill>
              </a:rPr>
              <a:t>EBU (2014: 34)</a:t>
            </a:r>
            <a:endParaRPr lang="de-CH" sz="1400" b="0" i="1" dirty="0">
              <a:solidFill>
                <a:srgbClr val="000000"/>
              </a:solidFill>
            </a:endParaRPr>
          </a:p>
        </p:txBody>
      </p:sp>
    </p:spTree>
    <p:extLst>
      <p:ext uri="{BB962C8B-B14F-4D97-AF65-F5344CB8AC3E}">
        <p14:creationId xmlns:p14="http://schemas.microsoft.com/office/powerpoint/2010/main" val="3835100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Europe"/>
          <p:cNvGrpSpPr/>
          <p:nvPr/>
        </p:nvGrpSpPr>
        <p:grpSpPr>
          <a:xfrm>
            <a:off x="1631332" y="299117"/>
            <a:ext cx="6469525" cy="5817328"/>
            <a:chOff x="2082259" y="890938"/>
            <a:chExt cx="5873750" cy="5281613"/>
          </a:xfrm>
          <a:solidFill>
            <a:schemeClr val="bg1"/>
          </a:solidFill>
          <a:effectLst>
            <a:outerShdw blurRad="50800" dist="38100" dir="8100000" algn="tr" rotWithShape="0">
              <a:schemeClr val="accent5">
                <a:lumMod val="75000"/>
                <a:alpha val="40000"/>
              </a:schemeClr>
            </a:outerShdw>
          </a:effectLst>
        </p:grpSpPr>
        <p:sp>
          <p:nvSpPr>
            <p:cNvPr id="6" name="Ukraine"/>
            <p:cNvSpPr>
              <a:spLocks/>
            </p:cNvSpPr>
            <p:nvPr/>
          </p:nvSpPr>
          <p:spPr bwMode="auto">
            <a:xfrm>
              <a:off x="5060409" y="3729388"/>
              <a:ext cx="1430338" cy="989013"/>
            </a:xfrm>
            <a:custGeom>
              <a:avLst/>
              <a:gdLst>
                <a:gd name="T0" fmla="*/ 3691 w 3974"/>
                <a:gd name="T1" fmla="*/ 1209 h 2745"/>
                <a:gd name="T2" fmla="*/ 3955 w 3974"/>
                <a:gd name="T3" fmla="*/ 947 h 2745"/>
                <a:gd name="T4" fmla="*/ 3955 w 3974"/>
                <a:gd name="T5" fmla="*/ 839 h 2745"/>
                <a:gd name="T6" fmla="*/ 3876 w 3974"/>
                <a:gd name="T7" fmla="*/ 669 h 2745"/>
                <a:gd name="T8" fmla="*/ 3839 w 3974"/>
                <a:gd name="T9" fmla="*/ 468 h 2745"/>
                <a:gd name="T10" fmla="*/ 3598 w 3974"/>
                <a:gd name="T11" fmla="*/ 415 h 2745"/>
                <a:gd name="T12" fmla="*/ 3415 w 3974"/>
                <a:gd name="T13" fmla="*/ 426 h 2745"/>
                <a:gd name="T14" fmla="*/ 3143 w 3974"/>
                <a:gd name="T15" fmla="*/ 357 h 2745"/>
                <a:gd name="T16" fmla="*/ 2764 w 3974"/>
                <a:gd name="T17" fmla="*/ 526 h 2745"/>
                <a:gd name="T18" fmla="*/ 2642 w 3974"/>
                <a:gd name="T19" fmla="*/ 330 h 2745"/>
                <a:gd name="T20" fmla="*/ 2481 w 3974"/>
                <a:gd name="T21" fmla="*/ 333 h 2745"/>
                <a:gd name="T22" fmla="*/ 2386 w 3974"/>
                <a:gd name="T23" fmla="*/ 301 h 2745"/>
                <a:gd name="T24" fmla="*/ 2280 w 3974"/>
                <a:gd name="T25" fmla="*/ 116 h 2745"/>
                <a:gd name="T26" fmla="*/ 2123 w 3974"/>
                <a:gd name="T27" fmla="*/ 47 h 2745"/>
                <a:gd name="T28" fmla="*/ 1827 w 3974"/>
                <a:gd name="T29" fmla="*/ 246 h 2745"/>
                <a:gd name="T30" fmla="*/ 1636 w 3974"/>
                <a:gd name="T31" fmla="*/ 288 h 2745"/>
                <a:gd name="T32" fmla="*/ 1464 w 3974"/>
                <a:gd name="T33" fmla="*/ 577 h 2745"/>
                <a:gd name="T34" fmla="*/ 1237 w 3974"/>
                <a:gd name="T35" fmla="*/ 648 h 2745"/>
                <a:gd name="T36" fmla="*/ 1035 w 3974"/>
                <a:gd name="T37" fmla="*/ 630 h 2745"/>
                <a:gd name="T38" fmla="*/ 914 w 3974"/>
                <a:gd name="T39" fmla="*/ 643 h 2745"/>
                <a:gd name="T40" fmla="*/ 527 w 3974"/>
                <a:gd name="T41" fmla="*/ 645 h 2745"/>
                <a:gd name="T42" fmla="*/ 215 w 3974"/>
                <a:gd name="T43" fmla="*/ 831 h 2745"/>
                <a:gd name="T44" fmla="*/ 141 w 3974"/>
                <a:gd name="T45" fmla="*/ 863 h 2745"/>
                <a:gd name="T46" fmla="*/ 323 w 3974"/>
                <a:gd name="T47" fmla="*/ 1175 h 2745"/>
                <a:gd name="T48" fmla="*/ 146 w 3974"/>
                <a:gd name="T49" fmla="*/ 1760 h 2745"/>
                <a:gd name="T50" fmla="*/ 40 w 3974"/>
                <a:gd name="T51" fmla="*/ 1890 h 2745"/>
                <a:gd name="T52" fmla="*/ 138 w 3974"/>
                <a:gd name="T53" fmla="*/ 2080 h 2745"/>
                <a:gd name="T54" fmla="*/ 262 w 3974"/>
                <a:gd name="T55" fmla="*/ 2051 h 2745"/>
                <a:gd name="T56" fmla="*/ 686 w 3974"/>
                <a:gd name="T57" fmla="*/ 2107 h 2745"/>
                <a:gd name="T58" fmla="*/ 1033 w 3974"/>
                <a:gd name="T59" fmla="*/ 1834 h 2745"/>
                <a:gd name="T60" fmla="*/ 1065 w 3974"/>
                <a:gd name="T61" fmla="*/ 1784 h 2745"/>
                <a:gd name="T62" fmla="*/ 1427 w 3974"/>
                <a:gd name="T63" fmla="*/ 1741 h 2745"/>
                <a:gd name="T64" fmla="*/ 1597 w 3974"/>
                <a:gd name="T65" fmla="*/ 1810 h 2745"/>
                <a:gd name="T66" fmla="*/ 1800 w 3974"/>
                <a:gd name="T67" fmla="*/ 2054 h 2745"/>
                <a:gd name="T68" fmla="*/ 1994 w 3974"/>
                <a:gd name="T69" fmla="*/ 2247 h 2745"/>
                <a:gd name="T70" fmla="*/ 1832 w 3974"/>
                <a:gd name="T71" fmla="*/ 2268 h 2745"/>
                <a:gd name="T72" fmla="*/ 1785 w 3974"/>
                <a:gd name="T73" fmla="*/ 2305 h 2745"/>
                <a:gd name="T74" fmla="*/ 1758 w 3974"/>
                <a:gd name="T75" fmla="*/ 2464 h 2745"/>
                <a:gd name="T76" fmla="*/ 1647 w 3974"/>
                <a:gd name="T77" fmla="*/ 2663 h 2745"/>
                <a:gd name="T78" fmla="*/ 1663 w 3974"/>
                <a:gd name="T79" fmla="*/ 2729 h 2745"/>
                <a:gd name="T80" fmla="*/ 1991 w 3974"/>
                <a:gd name="T81" fmla="*/ 2681 h 2745"/>
                <a:gd name="T82" fmla="*/ 1938 w 3974"/>
                <a:gd name="T83" fmla="*/ 2514 h 2745"/>
                <a:gd name="T84" fmla="*/ 2004 w 3974"/>
                <a:gd name="T85" fmla="*/ 2448 h 2745"/>
                <a:gd name="T86" fmla="*/ 2142 w 3974"/>
                <a:gd name="T87" fmla="*/ 2215 h 2745"/>
                <a:gd name="T88" fmla="*/ 2314 w 3974"/>
                <a:gd name="T89" fmla="*/ 2064 h 2745"/>
                <a:gd name="T90" fmla="*/ 2547 w 3974"/>
                <a:gd name="T91" fmla="*/ 1996 h 2745"/>
                <a:gd name="T92" fmla="*/ 2346 w 3974"/>
                <a:gd name="T93" fmla="*/ 2133 h 2745"/>
                <a:gd name="T94" fmla="*/ 2502 w 3974"/>
                <a:gd name="T95" fmla="*/ 2168 h 2745"/>
                <a:gd name="T96" fmla="*/ 2682 w 3974"/>
                <a:gd name="T97" fmla="*/ 2123 h 2745"/>
                <a:gd name="T98" fmla="*/ 2838 w 3974"/>
                <a:gd name="T99" fmla="*/ 2154 h 2745"/>
                <a:gd name="T100" fmla="*/ 2703 w 3974"/>
                <a:gd name="T101" fmla="*/ 2305 h 2745"/>
                <a:gd name="T102" fmla="*/ 2838 w 3974"/>
                <a:gd name="T103" fmla="*/ 2443 h 2745"/>
                <a:gd name="T104" fmla="*/ 2984 w 3974"/>
                <a:gd name="T105" fmla="*/ 2639 h 2745"/>
                <a:gd name="T106" fmla="*/ 3323 w 3974"/>
                <a:gd name="T107" fmla="*/ 2345 h 2745"/>
                <a:gd name="T108" fmla="*/ 3455 w 3974"/>
                <a:gd name="T109" fmla="*/ 2284 h 2745"/>
                <a:gd name="T110" fmla="*/ 3466 w 3974"/>
                <a:gd name="T111" fmla="*/ 2099 h 2745"/>
                <a:gd name="T112" fmla="*/ 3341 w 3974"/>
                <a:gd name="T113" fmla="*/ 2215 h 2745"/>
                <a:gd name="T114" fmla="*/ 3233 w 3974"/>
                <a:gd name="T115" fmla="*/ 1808 h 2745"/>
                <a:gd name="T116" fmla="*/ 3468 w 3974"/>
                <a:gd name="T117" fmla="*/ 1659 h 2745"/>
                <a:gd name="T118" fmla="*/ 3701 w 3974"/>
                <a:gd name="T119" fmla="*/ 1395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74" h="2745">
                  <a:moveTo>
                    <a:pt x="3730" y="1373"/>
                  </a:moveTo>
                  <a:lnTo>
                    <a:pt x="3730" y="1371"/>
                  </a:lnTo>
                  <a:cubicBezTo>
                    <a:pt x="3709" y="1347"/>
                    <a:pt x="3722" y="1339"/>
                    <a:pt x="3728" y="1315"/>
                  </a:cubicBezTo>
                  <a:cubicBezTo>
                    <a:pt x="3733" y="1286"/>
                    <a:pt x="3696" y="1323"/>
                    <a:pt x="3696" y="1307"/>
                  </a:cubicBezTo>
                  <a:cubicBezTo>
                    <a:pt x="3699" y="1289"/>
                    <a:pt x="3683" y="1225"/>
                    <a:pt x="3691" y="1209"/>
                  </a:cubicBezTo>
                  <a:cubicBezTo>
                    <a:pt x="3693" y="1209"/>
                    <a:pt x="3770" y="1138"/>
                    <a:pt x="3770" y="1138"/>
                  </a:cubicBezTo>
                  <a:cubicBezTo>
                    <a:pt x="3775" y="1127"/>
                    <a:pt x="3762" y="1114"/>
                    <a:pt x="3762" y="1103"/>
                  </a:cubicBezTo>
                  <a:cubicBezTo>
                    <a:pt x="3759" y="1093"/>
                    <a:pt x="3757" y="1080"/>
                    <a:pt x="3765" y="1069"/>
                  </a:cubicBezTo>
                  <a:cubicBezTo>
                    <a:pt x="3804" y="1021"/>
                    <a:pt x="3929" y="1043"/>
                    <a:pt x="3966" y="987"/>
                  </a:cubicBezTo>
                  <a:cubicBezTo>
                    <a:pt x="3974" y="976"/>
                    <a:pt x="3961" y="961"/>
                    <a:pt x="3955" y="947"/>
                  </a:cubicBezTo>
                  <a:cubicBezTo>
                    <a:pt x="3953" y="942"/>
                    <a:pt x="3942" y="939"/>
                    <a:pt x="3942" y="934"/>
                  </a:cubicBezTo>
                  <a:cubicBezTo>
                    <a:pt x="3942" y="926"/>
                    <a:pt x="3958" y="926"/>
                    <a:pt x="3958" y="921"/>
                  </a:cubicBezTo>
                  <a:cubicBezTo>
                    <a:pt x="3958" y="913"/>
                    <a:pt x="3947" y="908"/>
                    <a:pt x="3945" y="900"/>
                  </a:cubicBezTo>
                  <a:cubicBezTo>
                    <a:pt x="3942" y="886"/>
                    <a:pt x="3945" y="871"/>
                    <a:pt x="3947" y="855"/>
                  </a:cubicBezTo>
                  <a:cubicBezTo>
                    <a:pt x="3947" y="849"/>
                    <a:pt x="3955" y="844"/>
                    <a:pt x="3955" y="839"/>
                  </a:cubicBezTo>
                  <a:cubicBezTo>
                    <a:pt x="3966" y="807"/>
                    <a:pt x="3918" y="836"/>
                    <a:pt x="3918" y="836"/>
                  </a:cubicBezTo>
                  <a:cubicBezTo>
                    <a:pt x="3910" y="831"/>
                    <a:pt x="3926" y="818"/>
                    <a:pt x="3924" y="807"/>
                  </a:cubicBezTo>
                  <a:cubicBezTo>
                    <a:pt x="3913" y="788"/>
                    <a:pt x="3897" y="770"/>
                    <a:pt x="3884" y="754"/>
                  </a:cubicBezTo>
                  <a:cubicBezTo>
                    <a:pt x="3865" y="735"/>
                    <a:pt x="3836" y="780"/>
                    <a:pt x="3834" y="751"/>
                  </a:cubicBezTo>
                  <a:cubicBezTo>
                    <a:pt x="3820" y="667"/>
                    <a:pt x="3828" y="690"/>
                    <a:pt x="3876" y="669"/>
                  </a:cubicBezTo>
                  <a:cubicBezTo>
                    <a:pt x="3879" y="667"/>
                    <a:pt x="3900" y="622"/>
                    <a:pt x="3884" y="627"/>
                  </a:cubicBezTo>
                  <a:cubicBezTo>
                    <a:pt x="3847" y="635"/>
                    <a:pt x="3828" y="661"/>
                    <a:pt x="3797" y="635"/>
                  </a:cubicBezTo>
                  <a:cubicBezTo>
                    <a:pt x="3762" y="606"/>
                    <a:pt x="3823" y="598"/>
                    <a:pt x="3831" y="585"/>
                  </a:cubicBezTo>
                  <a:cubicBezTo>
                    <a:pt x="3839" y="577"/>
                    <a:pt x="3828" y="563"/>
                    <a:pt x="3831" y="555"/>
                  </a:cubicBezTo>
                  <a:cubicBezTo>
                    <a:pt x="3839" y="521"/>
                    <a:pt x="3871" y="503"/>
                    <a:pt x="3839" y="468"/>
                  </a:cubicBezTo>
                  <a:cubicBezTo>
                    <a:pt x="3828" y="455"/>
                    <a:pt x="3810" y="452"/>
                    <a:pt x="3799" y="442"/>
                  </a:cubicBezTo>
                  <a:cubicBezTo>
                    <a:pt x="3786" y="426"/>
                    <a:pt x="3818" y="391"/>
                    <a:pt x="3797" y="389"/>
                  </a:cubicBezTo>
                  <a:cubicBezTo>
                    <a:pt x="3746" y="386"/>
                    <a:pt x="3778" y="428"/>
                    <a:pt x="3738" y="436"/>
                  </a:cubicBezTo>
                  <a:cubicBezTo>
                    <a:pt x="3603" y="458"/>
                    <a:pt x="3773" y="418"/>
                    <a:pt x="3664" y="399"/>
                  </a:cubicBezTo>
                  <a:cubicBezTo>
                    <a:pt x="3630" y="394"/>
                    <a:pt x="3627" y="434"/>
                    <a:pt x="3598" y="415"/>
                  </a:cubicBezTo>
                  <a:cubicBezTo>
                    <a:pt x="3587" y="410"/>
                    <a:pt x="3579" y="397"/>
                    <a:pt x="3571" y="389"/>
                  </a:cubicBezTo>
                  <a:cubicBezTo>
                    <a:pt x="3548" y="373"/>
                    <a:pt x="3558" y="434"/>
                    <a:pt x="3529" y="434"/>
                  </a:cubicBezTo>
                  <a:cubicBezTo>
                    <a:pt x="3511" y="434"/>
                    <a:pt x="3492" y="428"/>
                    <a:pt x="3474" y="420"/>
                  </a:cubicBezTo>
                  <a:cubicBezTo>
                    <a:pt x="3466" y="415"/>
                    <a:pt x="3460" y="397"/>
                    <a:pt x="3450" y="399"/>
                  </a:cubicBezTo>
                  <a:cubicBezTo>
                    <a:pt x="3436" y="399"/>
                    <a:pt x="3431" y="426"/>
                    <a:pt x="3415" y="426"/>
                  </a:cubicBezTo>
                  <a:cubicBezTo>
                    <a:pt x="3397" y="426"/>
                    <a:pt x="3384" y="407"/>
                    <a:pt x="3362" y="405"/>
                  </a:cubicBezTo>
                  <a:cubicBezTo>
                    <a:pt x="3294" y="394"/>
                    <a:pt x="3397" y="497"/>
                    <a:pt x="3325" y="484"/>
                  </a:cubicBezTo>
                  <a:cubicBezTo>
                    <a:pt x="3307" y="481"/>
                    <a:pt x="3301" y="458"/>
                    <a:pt x="3286" y="450"/>
                  </a:cubicBezTo>
                  <a:cubicBezTo>
                    <a:pt x="3275" y="444"/>
                    <a:pt x="3259" y="452"/>
                    <a:pt x="3246" y="447"/>
                  </a:cubicBezTo>
                  <a:cubicBezTo>
                    <a:pt x="3206" y="434"/>
                    <a:pt x="3177" y="383"/>
                    <a:pt x="3143" y="357"/>
                  </a:cubicBezTo>
                  <a:cubicBezTo>
                    <a:pt x="3132" y="349"/>
                    <a:pt x="3034" y="450"/>
                    <a:pt x="3000" y="497"/>
                  </a:cubicBezTo>
                  <a:cubicBezTo>
                    <a:pt x="2989" y="513"/>
                    <a:pt x="2963" y="484"/>
                    <a:pt x="2944" y="481"/>
                  </a:cubicBezTo>
                  <a:cubicBezTo>
                    <a:pt x="2934" y="481"/>
                    <a:pt x="2934" y="497"/>
                    <a:pt x="2926" y="503"/>
                  </a:cubicBezTo>
                  <a:cubicBezTo>
                    <a:pt x="2912" y="510"/>
                    <a:pt x="2902" y="479"/>
                    <a:pt x="2886" y="473"/>
                  </a:cubicBezTo>
                  <a:cubicBezTo>
                    <a:pt x="2822" y="458"/>
                    <a:pt x="2809" y="550"/>
                    <a:pt x="2764" y="526"/>
                  </a:cubicBezTo>
                  <a:cubicBezTo>
                    <a:pt x="2746" y="518"/>
                    <a:pt x="2730" y="508"/>
                    <a:pt x="2716" y="495"/>
                  </a:cubicBezTo>
                  <a:cubicBezTo>
                    <a:pt x="2706" y="484"/>
                    <a:pt x="2695" y="471"/>
                    <a:pt x="2693" y="455"/>
                  </a:cubicBezTo>
                  <a:cubicBezTo>
                    <a:pt x="2693" y="447"/>
                    <a:pt x="2708" y="444"/>
                    <a:pt x="2706" y="436"/>
                  </a:cubicBezTo>
                  <a:cubicBezTo>
                    <a:pt x="2706" y="426"/>
                    <a:pt x="2637" y="365"/>
                    <a:pt x="2634" y="357"/>
                  </a:cubicBezTo>
                  <a:cubicBezTo>
                    <a:pt x="2632" y="349"/>
                    <a:pt x="2648" y="336"/>
                    <a:pt x="2642" y="330"/>
                  </a:cubicBezTo>
                  <a:cubicBezTo>
                    <a:pt x="2640" y="328"/>
                    <a:pt x="2634" y="328"/>
                    <a:pt x="2632" y="328"/>
                  </a:cubicBezTo>
                  <a:cubicBezTo>
                    <a:pt x="2621" y="330"/>
                    <a:pt x="2613" y="338"/>
                    <a:pt x="2603" y="338"/>
                  </a:cubicBezTo>
                  <a:cubicBezTo>
                    <a:pt x="2584" y="341"/>
                    <a:pt x="2581" y="309"/>
                    <a:pt x="2571" y="296"/>
                  </a:cubicBezTo>
                  <a:cubicBezTo>
                    <a:pt x="2568" y="291"/>
                    <a:pt x="2563" y="291"/>
                    <a:pt x="2558" y="293"/>
                  </a:cubicBezTo>
                  <a:cubicBezTo>
                    <a:pt x="2547" y="299"/>
                    <a:pt x="2491" y="333"/>
                    <a:pt x="2481" y="333"/>
                  </a:cubicBezTo>
                  <a:cubicBezTo>
                    <a:pt x="2476" y="336"/>
                    <a:pt x="2476" y="320"/>
                    <a:pt x="2468" y="320"/>
                  </a:cubicBezTo>
                  <a:cubicBezTo>
                    <a:pt x="2449" y="320"/>
                    <a:pt x="2431" y="323"/>
                    <a:pt x="2415" y="328"/>
                  </a:cubicBezTo>
                  <a:cubicBezTo>
                    <a:pt x="2409" y="330"/>
                    <a:pt x="2393" y="368"/>
                    <a:pt x="2380" y="341"/>
                  </a:cubicBezTo>
                  <a:cubicBezTo>
                    <a:pt x="2378" y="336"/>
                    <a:pt x="2388" y="330"/>
                    <a:pt x="2388" y="325"/>
                  </a:cubicBezTo>
                  <a:cubicBezTo>
                    <a:pt x="2391" y="317"/>
                    <a:pt x="2391" y="307"/>
                    <a:pt x="2386" y="301"/>
                  </a:cubicBezTo>
                  <a:cubicBezTo>
                    <a:pt x="2378" y="293"/>
                    <a:pt x="2367" y="299"/>
                    <a:pt x="2359" y="291"/>
                  </a:cubicBezTo>
                  <a:cubicBezTo>
                    <a:pt x="2346" y="283"/>
                    <a:pt x="2362" y="256"/>
                    <a:pt x="2351" y="246"/>
                  </a:cubicBezTo>
                  <a:cubicBezTo>
                    <a:pt x="2341" y="233"/>
                    <a:pt x="2303" y="225"/>
                    <a:pt x="2311" y="209"/>
                  </a:cubicBezTo>
                  <a:cubicBezTo>
                    <a:pt x="2322" y="195"/>
                    <a:pt x="2383" y="182"/>
                    <a:pt x="2367" y="158"/>
                  </a:cubicBezTo>
                  <a:cubicBezTo>
                    <a:pt x="2346" y="127"/>
                    <a:pt x="2296" y="129"/>
                    <a:pt x="2280" y="116"/>
                  </a:cubicBezTo>
                  <a:cubicBezTo>
                    <a:pt x="2269" y="108"/>
                    <a:pt x="2261" y="98"/>
                    <a:pt x="2258" y="87"/>
                  </a:cubicBezTo>
                  <a:cubicBezTo>
                    <a:pt x="2253" y="76"/>
                    <a:pt x="2261" y="63"/>
                    <a:pt x="2256" y="58"/>
                  </a:cubicBezTo>
                  <a:cubicBezTo>
                    <a:pt x="2245" y="47"/>
                    <a:pt x="2229" y="47"/>
                    <a:pt x="2219" y="39"/>
                  </a:cubicBezTo>
                  <a:cubicBezTo>
                    <a:pt x="2203" y="29"/>
                    <a:pt x="2195" y="7"/>
                    <a:pt x="2176" y="5"/>
                  </a:cubicBezTo>
                  <a:cubicBezTo>
                    <a:pt x="2155" y="0"/>
                    <a:pt x="2147" y="47"/>
                    <a:pt x="2123" y="47"/>
                  </a:cubicBezTo>
                  <a:cubicBezTo>
                    <a:pt x="2115" y="47"/>
                    <a:pt x="2118" y="29"/>
                    <a:pt x="2110" y="29"/>
                  </a:cubicBezTo>
                  <a:cubicBezTo>
                    <a:pt x="2007" y="21"/>
                    <a:pt x="2070" y="79"/>
                    <a:pt x="2010" y="105"/>
                  </a:cubicBezTo>
                  <a:cubicBezTo>
                    <a:pt x="2010" y="105"/>
                    <a:pt x="1896" y="113"/>
                    <a:pt x="1893" y="113"/>
                  </a:cubicBezTo>
                  <a:cubicBezTo>
                    <a:pt x="1888" y="113"/>
                    <a:pt x="1906" y="193"/>
                    <a:pt x="1883" y="217"/>
                  </a:cubicBezTo>
                  <a:cubicBezTo>
                    <a:pt x="1867" y="230"/>
                    <a:pt x="1848" y="243"/>
                    <a:pt x="1827" y="246"/>
                  </a:cubicBezTo>
                  <a:cubicBezTo>
                    <a:pt x="1819" y="246"/>
                    <a:pt x="1822" y="230"/>
                    <a:pt x="1814" y="225"/>
                  </a:cubicBezTo>
                  <a:cubicBezTo>
                    <a:pt x="1808" y="222"/>
                    <a:pt x="1800" y="235"/>
                    <a:pt x="1795" y="233"/>
                  </a:cubicBezTo>
                  <a:cubicBezTo>
                    <a:pt x="1766" y="240"/>
                    <a:pt x="1732" y="238"/>
                    <a:pt x="1708" y="254"/>
                  </a:cubicBezTo>
                  <a:cubicBezTo>
                    <a:pt x="1697" y="259"/>
                    <a:pt x="1703" y="278"/>
                    <a:pt x="1692" y="283"/>
                  </a:cubicBezTo>
                  <a:cubicBezTo>
                    <a:pt x="1676" y="291"/>
                    <a:pt x="1655" y="283"/>
                    <a:pt x="1636" y="288"/>
                  </a:cubicBezTo>
                  <a:cubicBezTo>
                    <a:pt x="1626" y="291"/>
                    <a:pt x="1607" y="317"/>
                    <a:pt x="1594" y="391"/>
                  </a:cubicBezTo>
                  <a:cubicBezTo>
                    <a:pt x="1591" y="410"/>
                    <a:pt x="1586" y="460"/>
                    <a:pt x="1586" y="481"/>
                  </a:cubicBezTo>
                  <a:cubicBezTo>
                    <a:pt x="1586" y="510"/>
                    <a:pt x="1692" y="582"/>
                    <a:pt x="1626" y="595"/>
                  </a:cubicBezTo>
                  <a:cubicBezTo>
                    <a:pt x="1557" y="611"/>
                    <a:pt x="1589" y="545"/>
                    <a:pt x="1528" y="540"/>
                  </a:cubicBezTo>
                  <a:cubicBezTo>
                    <a:pt x="1406" y="532"/>
                    <a:pt x="1552" y="561"/>
                    <a:pt x="1464" y="577"/>
                  </a:cubicBezTo>
                  <a:cubicBezTo>
                    <a:pt x="1451" y="579"/>
                    <a:pt x="1438" y="561"/>
                    <a:pt x="1422" y="563"/>
                  </a:cubicBezTo>
                  <a:cubicBezTo>
                    <a:pt x="1380" y="574"/>
                    <a:pt x="1403" y="619"/>
                    <a:pt x="1366" y="630"/>
                  </a:cubicBezTo>
                  <a:cubicBezTo>
                    <a:pt x="1345" y="635"/>
                    <a:pt x="1324" y="561"/>
                    <a:pt x="1303" y="550"/>
                  </a:cubicBezTo>
                  <a:cubicBezTo>
                    <a:pt x="1282" y="540"/>
                    <a:pt x="1258" y="577"/>
                    <a:pt x="1242" y="598"/>
                  </a:cubicBezTo>
                  <a:cubicBezTo>
                    <a:pt x="1231" y="611"/>
                    <a:pt x="1252" y="651"/>
                    <a:pt x="1237" y="648"/>
                  </a:cubicBezTo>
                  <a:cubicBezTo>
                    <a:pt x="1181" y="635"/>
                    <a:pt x="1263" y="651"/>
                    <a:pt x="1194" y="603"/>
                  </a:cubicBezTo>
                  <a:cubicBezTo>
                    <a:pt x="1157" y="577"/>
                    <a:pt x="1170" y="630"/>
                    <a:pt x="1147" y="630"/>
                  </a:cubicBezTo>
                  <a:cubicBezTo>
                    <a:pt x="1080" y="630"/>
                    <a:pt x="1139" y="606"/>
                    <a:pt x="1115" y="590"/>
                  </a:cubicBezTo>
                  <a:cubicBezTo>
                    <a:pt x="1099" y="582"/>
                    <a:pt x="1099" y="622"/>
                    <a:pt x="1088" y="632"/>
                  </a:cubicBezTo>
                  <a:cubicBezTo>
                    <a:pt x="1072" y="651"/>
                    <a:pt x="1049" y="627"/>
                    <a:pt x="1035" y="630"/>
                  </a:cubicBezTo>
                  <a:cubicBezTo>
                    <a:pt x="1022" y="630"/>
                    <a:pt x="1035" y="677"/>
                    <a:pt x="1022" y="685"/>
                  </a:cubicBezTo>
                  <a:cubicBezTo>
                    <a:pt x="1020" y="690"/>
                    <a:pt x="1012" y="683"/>
                    <a:pt x="1006" y="677"/>
                  </a:cubicBezTo>
                  <a:cubicBezTo>
                    <a:pt x="972" y="659"/>
                    <a:pt x="1067" y="614"/>
                    <a:pt x="961" y="643"/>
                  </a:cubicBezTo>
                  <a:cubicBezTo>
                    <a:pt x="930" y="651"/>
                    <a:pt x="977" y="693"/>
                    <a:pt x="911" y="667"/>
                  </a:cubicBezTo>
                  <a:cubicBezTo>
                    <a:pt x="903" y="664"/>
                    <a:pt x="919" y="648"/>
                    <a:pt x="914" y="643"/>
                  </a:cubicBezTo>
                  <a:cubicBezTo>
                    <a:pt x="908" y="638"/>
                    <a:pt x="898" y="651"/>
                    <a:pt x="892" y="648"/>
                  </a:cubicBezTo>
                  <a:cubicBezTo>
                    <a:pt x="877" y="635"/>
                    <a:pt x="898" y="608"/>
                    <a:pt x="869" y="616"/>
                  </a:cubicBezTo>
                  <a:cubicBezTo>
                    <a:pt x="808" y="632"/>
                    <a:pt x="726" y="640"/>
                    <a:pt x="660" y="632"/>
                  </a:cubicBezTo>
                  <a:cubicBezTo>
                    <a:pt x="652" y="630"/>
                    <a:pt x="649" y="619"/>
                    <a:pt x="641" y="619"/>
                  </a:cubicBezTo>
                  <a:cubicBezTo>
                    <a:pt x="604" y="616"/>
                    <a:pt x="567" y="640"/>
                    <a:pt x="527" y="645"/>
                  </a:cubicBezTo>
                  <a:lnTo>
                    <a:pt x="487" y="645"/>
                  </a:lnTo>
                  <a:cubicBezTo>
                    <a:pt x="474" y="645"/>
                    <a:pt x="461" y="640"/>
                    <a:pt x="448" y="643"/>
                  </a:cubicBezTo>
                  <a:cubicBezTo>
                    <a:pt x="413" y="653"/>
                    <a:pt x="389" y="680"/>
                    <a:pt x="358" y="693"/>
                  </a:cubicBezTo>
                  <a:cubicBezTo>
                    <a:pt x="337" y="701"/>
                    <a:pt x="310" y="696"/>
                    <a:pt x="289" y="706"/>
                  </a:cubicBezTo>
                  <a:cubicBezTo>
                    <a:pt x="278" y="714"/>
                    <a:pt x="241" y="839"/>
                    <a:pt x="215" y="831"/>
                  </a:cubicBezTo>
                  <a:cubicBezTo>
                    <a:pt x="207" y="828"/>
                    <a:pt x="207" y="815"/>
                    <a:pt x="202" y="815"/>
                  </a:cubicBezTo>
                  <a:cubicBezTo>
                    <a:pt x="186" y="812"/>
                    <a:pt x="167" y="812"/>
                    <a:pt x="154" y="818"/>
                  </a:cubicBezTo>
                  <a:cubicBezTo>
                    <a:pt x="112" y="831"/>
                    <a:pt x="175" y="855"/>
                    <a:pt x="143" y="863"/>
                  </a:cubicBezTo>
                  <a:lnTo>
                    <a:pt x="141" y="865"/>
                  </a:lnTo>
                  <a:lnTo>
                    <a:pt x="141" y="863"/>
                  </a:lnTo>
                  <a:cubicBezTo>
                    <a:pt x="149" y="873"/>
                    <a:pt x="159" y="881"/>
                    <a:pt x="164" y="892"/>
                  </a:cubicBezTo>
                  <a:cubicBezTo>
                    <a:pt x="170" y="908"/>
                    <a:pt x="159" y="926"/>
                    <a:pt x="164" y="939"/>
                  </a:cubicBezTo>
                  <a:cubicBezTo>
                    <a:pt x="188" y="990"/>
                    <a:pt x="265" y="1040"/>
                    <a:pt x="307" y="1072"/>
                  </a:cubicBezTo>
                  <a:cubicBezTo>
                    <a:pt x="315" y="1080"/>
                    <a:pt x="254" y="1077"/>
                    <a:pt x="268" y="1103"/>
                  </a:cubicBezTo>
                  <a:cubicBezTo>
                    <a:pt x="270" y="1106"/>
                    <a:pt x="323" y="1154"/>
                    <a:pt x="323" y="1175"/>
                  </a:cubicBezTo>
                  <a:cubicBezTo>
                    <a:pt x="315" y="1270"/>
                    <a:pt x="286" y="1212"/>
                    <a:pt x="239" y="1252"/>
                  </a:cubicBezTo>
                  <a:cubicBezTo>
                    <a:pt x="217" y="1270"/>
                    <a:pt x="56" y="1569"/>
                    <a:pt x="64" y="1591"/>
                  </a:cubicBezTo>
                  <a:cubicBezTo>
                    <a:pt x="69" y="1620"/>
                    <a:pt x="96" y="1641"/>
                    <a:pt x="104" y="1667"/>
                  </a:cubicBezTo>
                  <a:cubicBezTo>
                    <a:pt x="106" y="1681"/>
                    <a:pt x="85" y="1699"/>
                    <a:pt x="96" y="1710"/>
                  </a:cubicBezTo>
                  <a:cubicBezTo>
                    <a:pt x="141" y="1765"/>
                    <a:pt x="114" y="1659"/>
                    <a:pt x="146" y="1760"/>
                  </a:cubicBezTo>
                  <a:cubicBezTo>
                    <a:pt x="149" y="1765"/>
                    <a:pt x="138" y="1752"/>
                    <a:pt x="133" y="1749"/>
                  </a:cubicBezTo>
                  <a:cubicBezTo>
                    <a:pt x="119" y="1747"/>
                    <a:pt x="106" y="1752"/>
                    <a:pt x="93" y="1752"/>
                  </a:cubicBezTo>
                  <a:cubicBezTo>
                    <a:pt x="85" y="1749"/>
                    <a:pt x="74" y="1749"/>
                    <a:pt x="67" y="1747"/>
                  </a:cubicBezTo>
                  <a:cubicBezTo>
                    <a:pt x="69" y="1773"/>
                    <a:pt x="51" y="1810"/>
                    <a:pt x="48" y="1837"/>
                  </a:cubicBezTo>
                  <a:cubicBezTo>
                    <a:pt x="45" y="1855"/>
                    <a:pt x="48" y="1874"/>
                    <a:pt x="40" y="1890"/>
                  </a:cubicBezTo>
                  <a:cubicBezTo>
                    <a:pt x="32" y="1908"/>
                    <a:pt x="8" y="1914"/>
                    <a:pt x="6" y="1932"/>
                  </a:cubicBezTo>
                  <a:cubicBezTo>
                    <a:pt x="0" y="1951"/>
                    <a:pt x="14" y="1969"/>
                    <a:pt x="14" y="1990"/>
                  </a:cubicBezTo>
                  <a:cubicBezTo>
                    <a:pt x="74" y="1993"/>
                    <a:pt x="35" y="2022"/>
                    <a:pt x="77" y="2038"/>
                  </a:cubicBezTo>
                  <a:cubicBezTo>
                    <a:pt x="85" y="2041"/>
                    <a:pt x="96" y="2027"/>
                    <a:pt x="104" y="2033"/>
                  </a:cubicBezTo>
                  <a:cubicBezTo>
                    <a:pt x="119" y="2043"/>
                    <a:pt x="122" y="2070"/>
                    <a:pt x="138" y="2080"/>
                  </a:cubicBezTo>
                  <a:cubicBezTo>
                    <a:pt x="149" y="2083"/>
                    <a:pt x="157" y="2070"/>
                    <a:pt x="167" y="2067"/>
                  </a:cubicBezTo>
                  <a:cubicBezTo>
                    <a:pt x="175" y="2067"/>
                    <a:pt x="183" y="2072"/>
                    <a:pt x="188" y="2075"/>
                  </a:cubicBezTo>
                  <a:cubicBezTo>
                    <a:pt x="223" y="2099"/>
                    <a:pt x="180" y="2094"/>
                    <a:pt x="212" y="2120"/>
                  </a:cubicBezTo>
                  <a:cubicBezTo>
                    <a:pt x="220" y="2125"/>
                    <a:pt x="236" y="2115"/>
                    <a:pt x="254" y="2064"/>
                  </a:cubicBezTo>
                  <a:cubicBezTo>
                    <a:pt x="257" y="2059"/>
                    <a:pt x="257" y="2051"/>
                    <a:pt x="262" y="2051"/>
                  </a:cubicBezTo>
                  <a:cubicBezTo>
                    <a:pt x="270" y="2051"/>
                    <a:pt x="337" y="2083"/>
                    <a:pt x="344" y="2083"/>
                  </a:cubicBezTo>
                  <a:cubicBezTo>
                    <a:pt x="350" y="2083"/>
                    <a:pt x="352" y="2070"/>
                    <a:pt x="358" y="2067"/>
                  </a:cubicBezTo>
                  <a:cubicBezTo>
                    <a:pt x="392" y="2054"/>
                    <a:pt x="479" y="2088"/>
                    <a:pt x="522" y="2078"/>
                  </a:cubicBezTo>
                  <a:cubicBezTo>
                    <a:pt x="546" y="2070"/>
                    <a:pt x="562" y="2049"/>
                    <a:pt x="585" y="2046"/>
                  </a:cubicBezTo>
                  <a:cubicBezTo>
                    <a:pt x="628" y="2043"/>
                    <a:pt x="657" y="2099"/>
                    <a:pt x="686" y="2107"/>
                  </a:cubicBezTo>
                  <a:cubicBezTo>
                    <a:pt x="726" y="2120"/>
                    <a:pt x="739" y="2046"/>
                    <a:pt x="750" y="2035"/>
                  </a:cubicBezTo>
                  <a:cubicBezTo>
                    <a:pt x="797" y="1985"/>
                    <a:pt x="919" y="1990"/>
                    <a:pt x="956" y="1953"/>
                  </a:cubicBezTo>
                  <a:cubicBezTo>
                    <a:pt x="1027" y="1884"/>
                    <a:pt x="924" y="1943"/>
                    <a:pt x="975" y="1876"/>
                  </a:cubicBezTo>
                  <a:cubicBezTo>
                    <a:pt x="988" y="1861"/>
                    <a:pt x="1009" y="1847"/>
                    <a:pt x="1030" y="1842"/>
                  </a:cubicBezTo>
                  <a:lnTo>
                    <a:pt x="1033" y="1834"/>
                  </a:lnTo>
                  <a:lnTo>
                    <a:pt x="1043" y="1810"/>
                  </a:lnTo>
                  <a:lnTo>
                    <a:pt x="1043" y="1805"/>
                  </a:lnTo>
                  <a:lnTo>
                    <a:pt x="1046" y="1794"/>
                  </a:lnTo>
                  <a:lnTo>
                    <a:pt x="1072" y="1800"/>
                  </a:lnTo>
                  <a:cubicBezTo>
                    <a:pt x="1070" y="1794"/>
                    <a:pt x="1065" y="1789"/>
                    <a:pt x="1065" y="1784"/>
                  </a:cubicBezTo>
                  <a:cubicBezTo>
                    <a:pt x="1065" y="1781"/>
                    <a:pt x="1165" y="1768"/>
                    <a:pt x="1170" y="1765"/>
                  </a:cubicBezTo>
                  <a:cubicBezTo>
                    <a:pt x="1221" y="1741"/>
                    <a:pt x="1205" y="1702"/>
                    <a:pt x="1276" y="1707"/>
                  </a:cubicBezTo>
                  <a:cubicBezTo>
                    <a:pt x="1305" y="1710"/>
                    <a:pt x="1337" y="1720"/>
                    <a:pt x="1361" y="1739"/>
                  </a:cubicBezTo>
                  <a:cubicBezTo>
                    <a:pt x="1369" y="1744"/>
                    <a:pt x="1361" y="1763"/>
                    <a:pt x="1369" y="1763"/>
                  </a:cubicBezTo>
                  <a:cubicBezTo>
                    <a:pt x="1388" y="1763"/>
                    <a:pt x="1406" y="1744"/>
                    <a:pt x="1427" y="1741"/>
                  </a:cubicBezTo>
                  <a:cubicBezTo>
                    <a:pt x="1438" y="1739"/>
                    <a:pt x="1425" y="1765"/>
                    <a:pt x="1427" y="1776"/>
                  </a:cubicBezTo>
                  <a:cubicBezTo>
                    <a:pt x="1433" y="1797"/>
                    <a:pt x="1446" y="1757"/>
                    <a:pt x="1451" y="1763"/>
                  </a:cubicBezTo>
                  <a:cubicBezTo>
                    <a:pt x="1459" y="1773"/>
                    <a:pt x="1459" y="1786"/>
                    <a:pt x="1467" y="1794"/>
                  </a:cubicBezTo>
                  <a:cubicBezTo>
                    <a:pt x="1478" y="1805"/>
                    <a:pt x="1467" y="1760"/>
                    <a:pt x="1483" y="1755"/>
                  </a:cubicBezTo>
                  <a:cubicBezTo>
                    <a:pt x="1573" y="1731"/>
                    <a:pt x="1533" y="1784"/>
                    <a:pt x="1597" y="1810"/>
                  </a:cubicBezTo>
                  <a:cubicBezTo>
                    <a:pt x="1623" y="1821"/>
                    <a:pt x="1605" y="1768"/>
                    <a:pt x="1628" y="1781"/>
                  </a:cubicBezTo>
                  <a:cubicBezTo>
                    <a:pt x="1689" y="1821"/>
                    <a:pt x="1647" y="1876"/>
                    <a:pt x="1665" y="1935"/>
                  </a:cubicBezTo>
                  <a:cubicBezTo>
                    <a:pt x="1668" y="1948"/>
                    <a:pt x="1734" y="1996"/>
                    <a:pt x="1750" y="2001"/>
                  </a:cubicBezTo>
                  <a:cubicBezTo>
                    <a:pt x="1782" y="2011"/>
                    <a:pt x="1742" y="1953"/>
                    <a:pt x="1779" y="1974"/>
                  </a:cubicBezTo>
                  <a:cubicBezTo>
                    <a:pt x="1827" y="2001"/>
                    <a:pt x="1766" y="2075"/>
                    <a:pt x="1800" y="2054"/>
                  </a:cubicBezTo>
                  <a:cubicBezTo>
                    <a:pt x="1814" y="2046"/>
                    <a:pt x="1806" y="2088"/>
                    <a:pt x="1816" y="2099"/>
                  </a:cubicBezTo>
                  <a:cubicBezTo>
                    <a:pt x="1832" y="2109"/>
                    <a:pt x="1898" y="2112"/>
                    <a:pt x="1914" y="2125"/>
                  </a:cubicBezTo>
                  <a:lnTo>
                    <a:pt x="1941" y="2207"/>
                  </a:lnTo>
                  <a:cubicBezTo>
                    <a:pt x="1941" y="2213"/>
                    <a:pt x="1925" y="2213"/>
                    <a:pt x="1928" y="2218"/>
                  </a:cubicBezTo>
                  <a:cubicBezTo>
                    <a:pt x="1933" y="2236"/>
                    <a:pt x="1994" y="2244"/>
                    <a:pt x="1994" y="2247"/>
                  </a:cubicBezTo>
                  <a:cubicBezTo>
                    <a:pt x="1978" y="2258"/>
                    <a:pt x="1959" y="2260"/>
                    <a:pt x="1946" y="2271"/>
                  </a:cubicBezTo>
                  <a:cubicBezTo>
                    <a:pt x="1941" y="2276"/>
                    <a:pt x="1943" y="2281"/>
                    <a:pt x="1941" y="2287"/>
                  </a:cubicBezTo>
                  <a:cubicBezTo>
                    <a:pt x="1928" y="2300"/>
                    <a:pt x="1914" y="2250"/>
                    <a:pt x="1893" y="2250"/>
                  </a:cubicBezTo>
                  <a:cubicBezTo>
                    <a:pt x="1877" y="2250"/>
                    <a:pt x="1893" y="2300"/>
                    <a:pt x="1877" y="2297"/>
                  </a:cubicBezTo>
                  <a:cubicBezTo>
                    <a:pt x="1867" y="2295"/>
                    <a:pt x="1832" y="2268"/>
                    <a:pt x="1832" y="2268"/>
                  </a:cubicBezTo>
                  <a:cubicBezTo>
                    <a:pt x="1827" y="2276"/>
                    <a:pt x="1830" y="2292"/>
                    <a:pt x="1819" y="2295"/>
                  </a:cubicBezTo>
                  <a:cubicBezTo>
                    <a:pt x="1814" y="2297"/>
                    <a:pt x="1811" y="2276"/>
                    <a:pt x="1808" y="2281"/>
                  </a:cubicBezTo>
                  <a:cubicBezTo>
                    <a:pt x="1795" y="2292"/>
                    <a:pt x="1798" y="2311"/>
                    <a:pt x="1790" y="2321"/>
                  </a:cubicBezTo>
                  <a:cubicBezTo>
                    <a:pt x="1787" y="2324"/>
                    <a:pt x="1782" y="2321"/>
                    <a:pt x="1779" y="2319"/>
                  </a:cubicBezTo>
                  <a:cubicBezTo>
                    <a:pt x="1779" y="2313"/>
                    <a:pt x="1785" y="2311"/>
                    <a:pt x="1785" y="2305"/>
                  </a:cubicBezTo>
                  <a:cubicBezTo>
                    <a:pt x="1782" y="2292"/>
                    <a:pt x="1777" y="2279"/>
                    <a:pt x="1771" y="2268"/>
                  </a:cubicBezTo>
                  <a:cubicBezTo>
                    <a:pt x="1761" y="2250"/>
                    <a:pt x="1737" y="2289"/>
                    <a:pt x="1724" y="2305"/>
                  </a:cubicBezTo>
                  <a:cubicBezTo>
                    <a:pt x="1687" y="2348"/>
                    <a:pt x="1753" y="2369"/>
                    <a:pt x="1758" y="2390"/>
                  </a:cubicBezTo>
                  <a:cubicBezTo>
                    <a:pt x="1761" y="2403"/>
                    <a:pt x="1748" y="2417"/>
                    <a:pt x="1748" y="2430"/>
                  </a:cubicBezTo>
                  <a:cubicBezTo>
                    <a:pt x="1748" y="2443"/>
                    <a:pt x="1763" y="2454"/>
                    <a:pt x="1758" y="2464"/>
                  </a:cubicBezTo>
                  <a:cubicBezTo>
                    <a:pt x="1753" y="2475"/>
                    <a:pt x="1734" y="2475"/>
                    <a:pt x="1724" y="2485"/>
                  </a:cubicBezTo>
                  <a:cubicBezTo>
                    <a:pt x="1700" y="2504"/>
                    <a:pt x="1737" y="2514"/>
                    <a:pt x="1724" y="2533"/>
                  </a:cubicBezTo>
                  <a:cubicBezTo>
                    <a:pt x="1713" y="2546"/>
                    <a:pt x="1697" y="2554"/>
                    <a:pt x="1689" y="2565"/>
                  </a:cubicBezTo>
                  <a:cubicBezTo>
                    <a:pt x="1665" y="2602"/>
                    <a:pt x="1705" y="2660"/>
                    <a:pt x="1687" y="2663"/>
                  </a:cubicBezTo>
                  <a:cubicBezTo>
                    <a:pt x="1673" y="2665"/>
                    <a:pt x="1660" y="2660"/>
                    <a:pt x="1647" y="2663"/>
                  </a:cubicBezTo>
                  <a:lnTo>
                    <a:pt x="1650" y="2663"/>
                  </a:lnTo>
                  <a:lnTo>
                    <a:pt x="1636" y="2681"/>
                  </a:lnTo>
                  <a:cubicBezTo>
                    <a:pt x="1636" y="2689"/>
                    <a:pt x="1634" y="2697"/>
                    <a:pt x="1628" y="2694"/>
                  </a:cubicBezTo>
                  <a:cubicBezTo>
                    <a:pt x="1634" y="2697"/>
                    <a:pt x="1642" y="2692"/>
                    <a:pt x="1647" y="2697"/>
                  </a:cubicBezTo>
                  <a:cubicBezTo>
                    <a:pt x="1655" y="2705"/>
                    <a:pt x="1652" y="2721"/>
                    <a:pt x="1663" y="2729"/>
                  </a:cubicBezTo>
                  <a:cubicBezTo>
                    <a:pt x="1673" y="2739"/>
                    <a:pt x="1787" y="2745"/>
                    <a:pt x="1785" y="2732"/>
                  </a:cubicBezTo>
                  <a:cubicBezTo>
                    <a:pt x="1785" y="2729"/>
                    <a:pt x="1748" y="2721"/>
                    <a:pt x="1774" y="2705"/>
                  </a:cubicBezTo>
                  <a:cubicBezTo>
                    <a:pt x="1790" y="2697"/>
                    <a:pt x="1808" y="2700"/>
                    <a:pt x="1824" y="2692"/>
                  </a:cubicBezTo>
                  <a:cubicBezTo>
                    <a:pt x="1851" y="2679"/>
                    <a:pt x="1861" y="2642"/>
                    <a:pt x="1890" y="2631"/>
                  </a:cubicBezTo>
                  <a:cubicBezTo>
                    <a:pt x="1949" y="2610"/>
                    <a:pt x="1978" y="2631"/>
                    <a:pt x="1991" y="2681"/>
                  </a:cubicBezTo>
                  <a:cubicBezTo>
                    <a:pt x="1996" y="2665"/>
                    <a:pt x="2018" y="2604"/>
                    <a:pt x="1986" y="2594"/>
                  </a:cubicBezTo>
                  <a:cubicBezTo>
                    <a:pt x="1980" y="2591"/>
                    <a:pt x="1988" y="2604"/>
                    <a:pt x="1983" y="2604"/>
                  </a:cubicBezTo>
                  <a:cubicBezTo>
                    <a:pt x="1980" y="2607"/>
                    <a:pt x="1980" y="2597"/>
                    <a:pt x="1978" y="2594"/>
                  </a:cubicBezTo>
                  <a:cubicBezTo>
                    <a:pt x="1962" y="2589"/>
                    <a:pt x="1973" y="2636"/>
                    <a:pt x="1954" y="2602"/>
                  </a:cubicBezTo>
                  <a:cubicBezTo>
                    <a:pt x="1938" y="2578"/>
                    <a:pt x="1941" y="2541"/>
                    <a:pt x="1938" y="2514"/>
                  </a:cubicBezTo>
                  <a:cubicBezTo>
                    <a:pt x="1938" y="2504"/>
                    <a:pt x="1920" y="2477"/>
                    <a:pt x="1930" y="2483"/>
                  </a:cubicBezTo>
                  <a:cubicBezTo>
                    <a:pt x="1954" y="2491"/>
                    <a:pt x="1949" y="2552"/>
                    <a:pt x="1973" y="2544"/>
                  </a:cubicBezTo>
                  <a:cubicBezTo>
                    <a:pt x="2052" y="2512"/>
                    <a:pt x="1999" y="2504"/>
                    <a:pt x="1999" y="2469"/>
                  </a:cubicBezTo>
                  <a:cubicBezTo>
                    <a:pt x="1999" y="2464"/>
                    <a:pt x="2004" y="2480"/>
                    <a:pt x="2010" y="2477"/>
                  </a:cubicBezTo>
                  <a:cubicBezTo>
                    <a:pt x="2018" y="2475"/>
                    <a:pt x="1996" y="2454"/>
                    <a:pt x="2004" y="2448"/>
                  </a:cubicBezTo>
                  <a:cubicBezTo>
                    <a:pt x="2018" y="2443"/>
                    <a:pt x="2033" y="2454"/>
                    <a:pt x="2047" y="2448"/>
                  </a:cubicBezTo>
                  <a:cubicBezTo>
                    <a:pt x="2057" y="2446"/>
                    <a:pt x="2065" y="2435"/>
                    <a:pt x="2070" y="2424"/>
                  </a:cubicBezTo>
                  <a:cubicBezTo>
                    <a:pt x="2092" y="2377"/>
                    <a:pt x="2115" y="2319"/>
                    <a:pt x="2131" y="2266"/>
                  </a:cubicBezTo>
                  <a:cubicBezTo>
                    <a:pt x="2134" y="2255"/>
                    <a:pt x="2113" y="2244"/>
                    <a:pt x="2118" y="2234"/>
                  </a:cubicBezTo>
                  <a:cubicBezTo>
                    <a:pt x="2121" y="2226"/>
                    <a:pt x="2137" y="2223"/>
                    <a:pt x="2142" y="2215"/>
                  </a:cubicBezTo>
                  <a:cubicBezTo>
                    <a:pt x="2161" y="2181"/>
                    <a:pt x="2108" y="2186"/>
                    <a:pt x="2129" y="2157"/>
                  </a:cubicBezTo>
                  <a:cubicBezTo>
                    <a:pt x="2187" y="2083"/>
                    <a:pt x="2266" y="2115"/>
                    <a:pt x="2266" y="2091"/>
                  </a:cubicBezTo>
                  <a:cubicBezTo>
                    <a:pt x="2269" y="2070"/>
                    <a:pt x="2240" y="2041"/>
                    <a:pt x="2258" y="2027"/>
                  </a:cubicBezTo>
                  <a:cubicBezTo>
                    <a:pt x="2272" y="2017"/>
                    <a:pt x="2264" y="2070"/>
                    <a:pt x="2282" y="2080"/>
                  </a:cubicBezTo>
                  <a:cubicBezTo>
                    <a:pt x="2290" y="2088"/>
                    <a:pt x="2301" y="2067"/>
                    <a:pt x="2314" y="2064"/>
                  </a:cubicBezTo>
                  <a:cubicBezTo>
                    <a:pt x="2327" y="2062"/>
                    <a:pt x="2343" y="2064"/>
                    <a:pt x="2359" y="2062"/>
                  </a:cubicBezTo>
                  <a:cubicBezTo>
                    <a:pt x="2393" y="2056"/>
                    <a:pt x="2351" y="1998"/>
                    <a:pt x="2351" y="1998"/>
                  </a:cubicBezTo>
                  <a:cubicBezTo>
                    <a:pt x="2348" y="1966"/>
                    <a:pt x="2375" y="1972"/>
                    <a:pt x="2359" y="1945"/>
                  </a:cubicBezTo>
                  <a:cubicBezTo>
                    <a:pt x="2367" y="1945"/>
                    <a:pt x="2375" y="1943"/>
                    <a:pt x="2375" y="1948"/>
                  </a:cubicBezTo>
                  <a:cubicBezTo>
                    <a:pt x="2378" y="2101"/>
                    <a:pt x="2465" y="2051"/>
                    <a:pt x="2547" y="1996"/>
                  </a:cubicBezTo>
                  <a:cubicBezTo>
                    <a:pt x="2558" y="1988"/>
                    <a:pt x="2523" y="2014"/>
                    <a:pt x="2513" y="2025"/>
                  </a:cubicBezTo>
                  <a:cubicBezTo>
                    <a:pt x="2499" y="2041"/>
                    <a:pt x="2518" y="2070"/>
                    <a:pt x="2494" y="2072"/>
                  </a:cubicBezTo>
                  <a:cubicBezTo>
                    <a:pt x="2449" y="2080"/>
                    <a:pt x="2399" y="2083"/>
                    <a:pt x="2354" y="2088"/>
                  </a:cubicBezTo>
                  <a:cubicBezTo>
                    <a:pt x="2351" y="2088"/>
                    <a:pt x="2285" y="2088"/>
                    <a:pt x="2293" y="2096"/>
                  </a:cubicBezTo>
                  <a:cubicBezTo>
                    <a:pt x="2309" y="2109"/>
                    <a:pt x="2325" y="2128"/>
                    <a:pt x="2346" y="2133"/>
                  </a:cubicBezTo>
                  <a:cubicBezTo>
                    <a:pt x="2354" y="2136"/>
                    <a:pt x="2341" y="2112"/>
                    <a:pt x="2348" y="2109"/>
                  </a:cubicBezTo>
                  <a:cubicBezTo>
                    <a:pt x="2364" y="2101"/>
                    <a:pt x="2383" y="2112"/>
                    <a:pt x="2401" y="2109"/>
                  </a:cubicBezTo>
                  <a:cubicBezTo>
                    <a:pt x="2407" y="2109"/>
                    <a:pt x="2428" y="2096"/>
                    <a:pt x="2431" y="2112"/>
                  </a:cubicBezTo>
                  <a:cubicBezTo>
                    <a:pt x="2436" y="2139"/>
                    <a:pt x="2370" y="2157"/>
                    <a:pt x="2388" y="2176"/>
                  </a:cubicBezTo>
                  <a:cubicBezTo>
                    <a:pt x="2396" y="2186"/>
                    <a:pt x="2489" y="2165"/>
                    <a:pt x="2502" y="2168"/>
                  </a:cubicBezTo>
                  <a:cubicBezTo>
                    <a:pt x="2510" y="2170"/>
                    <a:pt x="2502" y="2189"/>
                    <a:pt x="2510" y="2191"/>
                  </a:cubicBezTo>
                  <a:cubicBezTo>
                    <a:pt x="2528" y="2199"/>
                    <a:pt x="2552" y="2202"/>
                    <a:pt x="2573" y="2194"/>
                  </a:cubicBezTo>
                  <a:cubicBezTo>
                    <a:pt x="2595" y="2189"/>
                    <a:pt x="2605" y="2162"/>
                    <a:pt x="2624" y="2154"/>
                  </a:cubicBezTo>
                  <a:cubicBezTo>
                    <a:pt x="2642" y="2144"/>
                    <a:pt x="2666" y="2149"/>
                    <a:pt x="2682" y="2141"/>
                  </a:cubicBezTo>
                  <a:cubicBezTo>
                    <a:pt x="2687" y="2139"/>
                    <a:pt x="2677" y="2125"/>
                    <a:pt x="2682" y="2123"/>
                  </a:cubicBezTo>
                  <a:cubicBezTo>
                    <a:pt x="2687" y="2117"/>
                    <a:pt x="2698" y="2131"/>
                    <a:pt x="2703" y="2128"/>
                  </a:cubicBezTo>
                  <a:cubicBezTo>
                    <a:pt x="2716" y="2123"/>
                    <a:pt x="2708" y="2086"/>
                    <a:pt x="2722" y="2091"/>
                  </a:cubicBezTo>
                  <a:cubicBezTo>
                    <a:pt x="2746" y="2096"/>
                    <a:pt x="2767" y="2146"/>
                    <a:pt x="2785" y="2131"/>
                  </a:cubicBezTo>
                  <a:cubicBezTo>
                    <a:pt x="2798" y="2117"/>
                    <a:pt x="2796" y="2094"/>
                    <a:pt x="2812" y="2083"/>
                  </a:cubicBezTo>
                  <a:cubicBezTo>
                    <a:pt x="2857" y="2056"/>
                    <a:pt x="2809" y="2128"/>
                    <a:pt x="2838" y="2154"/>
                  </a:cubicBezTo>
                  <a:cubicBezTo>
                    <a:pt x="2849" y="2162"/>
                    <a:pt x="2875" y="2131"/>
                    <a:pt x="2873" y="2144"/>
                  </a:cubicBezTo>
                  <a:cubicBezTo>
                    <a:pt x="2873" y="2152"/>
                    <a:pt x="2791" y="2236"/>
                    <a:pt x="2775" y="2244"/>
                  </a:cubicBezTo>
                  <a:cubicBezTo>
                    <a:pt x="2767" y="2247"/>
                    <a:pt x="2759" y="2234"/>
                    <a:pt x="2751" y="2239"/>
                  </a:cubicBezTo>
                  <a:cubicBezTo>
                    <a:pt x="2748" y="2244"/>
                    <a:pt x="2764" y="2250"/>
                    <a:pt x="2761" y="2255"/>
                  </a:cubicBezTo>
                  <a:cubicBezTo>
                    <a:pt x="2761" y="2255"/>
                    <a:pt x="2706" y="2305"/>
                    <a:pt x="2703" y="2305"/>
                  </a:cubicBezTo>
                  <a:cubicBezTo>
                    <a:pt x="2698" y="2311"/>
                    <a:pt x="2693" y="2319"/>
                    <a:pt x="2690" y="2327"/>
                  </a:cubicBezTo>
                  <a:cubicBezTo>
                    <a:pt x="2690" y="2332"/>
                    <a:pt x="2698" y="2334"/>
                    <a:pt x="2698" y="2337"/>
                  </a:cubicBezTo>
                  <a:cubicBezTo>
                    <a:pt x="2695" y="2340"/>
                    <a:pt x="2600" y="2406"/>
                    <a:pt x="2634" y="2419"/>
                  </a:cubicBezTo>
                  <a:cubicBezTo>
                    <a:pt x="2701" y="2446"/>
                    <a:pt x="2687" y="2401"/>
                    <a:pt x="2743" y="2401"/>
                  </a:cubicBezTo>
                  <a:cubicBezTo>
                    <a:pt x="2761" y="2403"/>
                    <a:pt x="2820" y="2451"/>
                    <a:pt x="2838" y="2443"/>
                  </a:cubicBezTo>
                  <a:cubicBezTo>
                    <a:pt x="2862" y="2435"/>
                    <a:pt x="2881" y="2406"/>
                    <a:pt x="2912" y="2438"/>
                  </a:cubicBezTo>
                  <a:cubicBezTo>
                    <a:pt x="2984" y="2512"/>
                    <a:pt x="2923" y="2501"/>
                    <a:pt x="2936" y="2544"/>
                  </a:cubicBezTo>
                  <a:cubicBezTo>
                    <a:pt x="2949" y="2581"/>
                    <a:pt x="2968" y="2594"/>
                    <a:pt x="2965" y="2597"/>
                  </a:cubicBezTo>
                  <a:cubicBezTo>
                    <a:pt x="2955" y="2607"/>
                    <a:pt x="2918" y="2607"/>
                    <a:pt x="2923" y="2623"/>
                  </a:cubicBezTo>
                  <a:cubicBezTo>
                    <a:pt x="2931" y="2642"/>
                    <a:pt x="2965" y="2631"/>
                    <a:pt x="2984" y="2639"/>
                  </a:cubicBezTo>
                  <a:cubicBezTo>
                    <a:pt x="3002" y="2644"/>
                    <a:pt x="3002" y="2663"/>
                    <a:pt x="3026" y="2663"/>
                  </a:cubicBezTo>
                  <a:cubicBezTo>
                    <a:pt x="3159" y="2647"/>
                    <a:pt x="3132" y="2493"/>
                    <a:pt x="3217" y="2435"/>
                  </a:cubicBezTo>
                  <a:cubicBezTo>
                    <a:pt x="3233" y="2422"/>
                    <a:pt x="3249" y="2411"/>
                    <a:pt x="3270" y="2409"/>
                  </a:cubicBezTo>
                  <a:cubicBezTo>
                    <a:pt x="3280" y="2409"/>
                    <a:pt x="3294" y="2422"/>
                    <a:pt x="3301" y="2417"/>
                  </a:cubicBezTo>
                  <a:cubicBezTo>
                    <a:pt x="3320" y="2398"/>
                    <a:pt x="3304" y="2361"/>
                    <a:pt x="3323" y="2345"/>
                  </a:cubicBezTo>
                  <a:cubicBezTo>
                    <a:pt x="3341" y="2332"/>
                    <a:pt x="3352" y="2337"/>
                    <a:pt x="3357" y="2313"/>
                  </a:cubicBezTo>
                  <a:cubicBezTo>
                    <a:pt x="3360" y="2311"/>
                    <a:pt x="3352" y="2313"/>
                    <a:pt x="3349" y="2311"/>
                  </a:cubicBezTo>
                  <a:cubicBezTo>
                    <a:pt x="3336" y="2297"/>
                    <a:pt x="3357" y="2271"/>
                    <a:pt x="3365" y="2268"/>
                  </a:cubicBezTo>
                  <a:cubicBezTo>
                    <a:pt x="3378" y="2260"/>
                    <a:pt x="3397" y="2260"/>
                    <a:pt x="3413" y="2263"/>
                  </a:cubicBezTo>
                  <a:cubicBezTo>
                    <a:pt x="3429" y="2266"/>
                    <a:pt x="3439" y="2287"/>
                    <a:pt x="3455" y="2284"/>
                  </a:cubicBezTo>
                  <a:cubicBezTo>
                    <a:pt x="3474" y="2281"/>
                    <a:pt x="3479" y="2258"/>
                    <a:pt x="3495" y="2250"/>
                  </a:cubicBezTo>
                  <a:cubicBezTo>
                    <a:pt x="3508" y="2244"/>
                    <a:pt x="3524" y="2250"/>
                    <a:pt x="3537" y="2244"/>
                  </a:cubicBezTo>
                  <a:cubicBezTo>
                    <a:pt x="3590" y="2226"/>
                    <a:pt x="3548" y="2176"/>
                    <a:pt x="3553" y="2133"/>
                  </a:cubicBezTo>
                  <a:cubicBezTo>
                    <a:pt x="3558" y="2112"/>
                    <a:pt x="3590" y="2091"/>
                    <a:pt x="3577" y="2075"/>
                  </a:cubicBezTo>
                  <a:cubicBezTo>
                    <a:pt x="3577" y="2075"/>
                    <a:pt x="3468" y="2096"/>
                    <a:pt x="3466" y="2099"/>
                  </a:cubicBezTo>
                  <a:cubicBezTo>
                    <a:pt x="3450" y="2109"/>
                    <a:pt x="3463" y="2141"/>
                    <a:pt x="3447" y="2149"/>
                  </a:cubicBezTo>
                  <a:cubicBezTo>
                    <a:pt x="3436" y="2154"/>
                    <a:pt x="3423" y="2149"/>
                    <a:pt x="3413" y="2144"/>
                  </a:cubicBezTo>
                  <a:cubicBezTo>
                    <a:pt x="3405" y="2141"/>
                    <a:pt x="3407" y="2125"/>
                    <a:pt x="3399" y="2125"/>
                  </a:cubicBezTo>
                  <a:cubicBezTo>
                    <a:pt x="3381" y="2125"/>
                    <a:pt x="3397" y="2165"/>
                    <a:pt x="3386" y="2181"/>
                  </a:cubicBezTo>
                  <a:cubicBezTo>
                    <a:pt x="3373" y="2194"/>
                    <a:pt x="3360" y="2210"/>
                    <a:pt x="3341" y="2215"/>
                  </a:cubicBezTo>
                  <a:cubicBezTo>
                    <a:pt x="3296" y="2229"/>
                    <a:pt x="3148" y="2086"/>
                    <a:pt x="3124" y="2054"/>
                  </a:cubicBezTo>
                  <a:cubicBezTo>
                    <a:pt x="3116" y="2046"/>
                    <a:pt x="3079" y="1980"/>
                    <a:pt x="3084" y="1974"/>
                  </a:cubicBezTo>
                  <a:cubicBezTo>
                    <a:pt x="3100" y="1964"/>
                    <a:pt x="3116" y="2004"/>
                    <a:pt x="3135" y="2001"/>
                  </a:cubicBezTo>
                  <a:cubicBezTo>
                    <a:pt x="3196" y="1990"/>
                    <a:pt x="3180" y="1869"/>
                    <a:pt x="3204" y="1831"/>
                  </a:cubicBezTo>
                  <a:cubicBezTo>
                    <a:pt x="3211" y="1821"/>
                    <a:pt x="3227" y="1818"/>
                    <a:pt x="3233" y="1808"/>
                  </a:cubicBezTo>
                  <a:cubicBezTo>
                    <a:pt x="3246" y="1789"/>
                    <a:pt x="3246" y="1765"/>
                    <a:pt x="3259" y="1749"/>
                  </a:cubicBezTo>
                  <a:cubicBezTo>
                    <a:pt x="3299" y="1696"/>
                    <a:pt x="3320" y="1702"/>
                    <a:pt x="3354" y="1718"/>
                  </a:cubicBezTo>
                  <a:cubicBezTo>
                    <a:pt x="3357" y="1720"/>
                    <a:pt x="3357" y="1712"/>
                    <a:pt x="3360" y="1710"/>
                  </a:cubicBezTo>
                  <a:cubicBezTo>
                    <a:pt x="3384" y="1683"/>
                    <a:pt x="3354" y="1633"/>
                    <a:pt x="3418" y="1630"/>
                  </a:cubicBezTo>
                  <a:cubicBezTo>
                    <a:pt x="3439" y="1628"/>
                    <a:pt x="3452" y="1670"/>
                    <a:pt x="3468" y="1659"/>
                  </a:cubicBezTo>
                  <a:cubicBezTo>
                    <a:pt x="3487" y="1649"/>
                    <a:pt x="3463" y="1617"/>
                    <a:pt x="3471" y="1596"/>
                  </a:cubicBezTo>
                  <a:cubicBezTo>
                    <a:pt x="3471" y="1591"/>
                    <a:pt x="3532" y="1522"/>
                    <a:pt x="3534" y="1522"/>
                  </a:cubicBezTo>
                  <a:cubicBezTo>
                    <a:pt x="3545" y="1516"/>
                    <a:pt x="3558" y="1543"/>
                    <a:pt x="3564" y="1535"/>
                  </a:cubicBezTo>
                  <a:cubicBezTo>
                    <a:pt x="3569" y="1527"/>
                    <a:pt x="3571" y="1456"/>
                    <a:pt x="3587" y="1442"/>
                  </a:cubicBezTo>
                  <a:cubicBezTo>
                    <a:pt x="3609" y="1426"/>
                    <a:pt x="3675" y="1400"/>
                    <a:pt x="3701" y="1395"/>
                  </a:cubicBezTo>
                  <a:cubicBezTo>
                    <a:pt x="3709" y="1395"/>
                    <a:pt x="3712" y="1421"/>
                    <a:pt x="3717" y="1413"/>
                  </a:cubicBezTo>
                  <a:cubicBezTo>
                    <a:pt x="3725" y="1403"/>
                    <a:pt x="3722" y="1384"/>
                    <a:pt x="3730" y="1373"/>
                  </a:cubicBezTo>
                  <a:close/>
                </a:path>
              </a:pathLst>
            </a:custGeom>
            <a:solidFill>
              <a:schemeClr val="bg1"/>
            </a:solidFill>
            <a:ln w="3" cap="flat">
              <a:solidFill>
                <a:schemeClr val="bg1">
                  <a:lumMod val="95000"/>
                </a:schemeClr>
              </a:solidFill>
              <a:prstDash val="solid"/>
              <a:miter lim="800000"/>
              <a:headEnd/>
              <a:tailEnd/>
            </a:ln>
          </p:spPr>
          <p:txBody>
            <a:bodyPr/>
            <a:lstStyle/>
            <a:p>
              <a:pPr>
                <a:defRPr/>
              </a:pPr>
              <a:endParaRPr lang="en-US" dirty="0">
                <a:solidFill>
                  <a:prstClr val="black"/>
                </a:solidFill>
              </a:endParaRPr>
            </a:p>
          </p:txBody>
        </p:sp>
        <p:sp>
          <p:nvSpPr>
            <p:cNvPr id="7" name="United Kingdom"/>
            <p:cNvSpPr>
              <a:spLocks noEditPoints="1"/>
            </p:cNvSpPr>
            <p:nvPr/>
          </p:nvSpPr>
          <p:spPr bwMode="auto">
            <a:xfrm>
              <a:off x="2742659" y="2959451"/>
              <a:ext cx="701675" cy="1244600"/>
            </a:xfrm>
            <a:custGeom>
              <a:avLst/>
              <a:gdLst>
                <a:gd name="T0" fmla="*/ 697 w 1949"/>
                <a:gd name="T1" fmla="*/ 2298 h 3452"/>
                <a:gd name="T2" fmla="*/ 1073 w 1949"/>
                <a:gd name="T3" fmla="*/ 559 h 3452"/>
                <a:gd name="T4" fmla="*/ 1131 w 1949"/>
                <a:gd name="T5" fmla="*/ 816 h 3452"/>
                <a:gd name="T6" fmla="*/ 1063 w 1949"/>
                <a:gd name="T7" fmla="*/ 908 h 3452"/>
                <a:gd name="T8" fmla="*/ 1476 w 1949"/>
                <a:gd name="T9" fmla="*/ 1014 h 3452"/>
                <a:gd name="T10" fmla="*/ 1139 w 1949"/>
                <a:gd name="T11" fmla="*/ 1342 h 3452"/>
                <a:gd name="T12" fmla="*/ 1063 w 1949"/>
                <a:gd name="T13" fmla="*/ 1472 h 3452"/>
                <a:gd name="T14" fmla="*/ 1388 w 1949"/>
                <a:gd name="T15" fmla="*/ 1665 h 3452"/>
                <a:gd name="T16" fmla="*/ 1544 w 1949"/>
                <a:gd name="T17" fmla="*/ 2092 h 3452"/>
                <a:gd name="T18" fmla="*/ 1650 w 1949"/>
                <a:gd name="T19" fmla="*/ 2587 h 3452"/>
                <a:gd name="T20" fmla="*/ 1923 w 1949"/>
                <a:gd name="T21" fmla="*/ 2833 h 3452"/>
                <a:gd name="T22" fmla="*/ 1669 w 1949"/>
                <a:gd name="T23" fmla="*/ 3063 h 3452"/>
                <a:gd name="T24" fmla="*/ 1618 w 1949"/>
                <a:gd name="T25" fmla="*/ 3169 h 3452"/>
                <a:gd name="T26" fmla="*/ 1793 w 1949"/>
                <a:gd name="T27" fmla="*/ 3227 h 3452"/>
                <a:gd name="T28" fmla="*/ 1518 w 1949"/>
                <a:gd name="T29" fmla="*/ 3397 h 3452"/>
                <a:gd name="T30" fmla="*/ 1258 w 1949"/>
                <a:gd name="T31" fmla="*/ 3323 h 3452"/>
                <a:gd name="T32" fmla="*/ 1020 w 1949"/>
                <a:gd name="T33" fmla="*/ 3325 h 3452"/>
                <a:gd name="T34" fmla="*/ 925 w 1949"/>
                <a:gd name="T35" fmla="*/ 3360 h 3452"/>
                <a:gd name="T36" fmla="*/ 411 w 1949"/>
                <a:gd name="T37" fmla="*/ 3344 h 3452"/>
                <a:gd name="T38" fmla="*/ 186 w 1949"/>
                <a:gd name="T39" fmla="*/ 3365 h 3452"/>
                <a:gd name="T40" fmla="*/ 422 w 1949"/>
                <a:gd name="T41" fmla="*/ 3251 h 3452"/>
                <a:gd name="T42" fmla="*/ 845 w 1949"/>
                <a:gd name="T43" fmla="*/ 3116 h 3452"/>
                <a:gd name="T44" fmla="*/ 740 w 1949"/>
                <a:gd name="T45" fmla="*/ 3031 h 3452"/>
                <a:gd name="T46" fmla="*/ 515 w 1949"/>
                <a:gd name="T47" fmla="*/ 2896 h 3452"/>
                <a:gd name="T48" fmla="*/ 512 w 1949"/>
                <a:gd name="T49" fmla="*/ 2764 h 3452"/>
                <a:gd name="T50" fmla="*/ 681 w 1949"/>
                <a:gd name="T51" fmla="*/ 2438 h 3452"/>
                <a:gd name="T52" fmla="*/ 851 w 1949"/>
                <a:gd name="T53" fmla="*/ 2383 h 3452"/>
                <a:gd name="T54" fmla="*/ 973 w 1949"/>
                <a:gd name="T55" fmla="*/ 2311 h 3452"/>
                <a:gd name="T56" fmla="*/ 1071 w 1949"/>
                <a:gd name="T57" fmla="*/ 2100 h 3452"/>
                <a:gd name="T58" fmla="*/ 1018 w 1949"/>
                <a:gd name="T59" fmla="*/ 1840 h 3452"/>
                <a:gd name="T60" fmla="*/ 917 w 1949"/>
                <a:gd name="T61" fmla="*/ 1838 h 3452"/>
                <a:gd name="T62" fmla="*/ 806 w 1949"/>
                <a:gd name="T63" fmla="*/ 1793 h 3452"/>
                <a:gd name="T64" fmla="*/ 774 w 1949"/>
                <a:gd name="T65" fmla="*/ 1607 h 3452"/>
                <a:gd name="T66" fmla="*/ 798 w 1949"/>
                <a:gd name="T67" fmla="*/ 1409 h 3452"/>
                <a:gd name="T68" fmla="*/ 652 w 1949"/>
                <a:gd name="T69" fmla="*/ 1496 h 3452"/>
                <a:gd name="T70" fmla="*/ 615 w 1949"/>
                <a:gd name="T71" fmla="*/ 1483 h 3452"/>
                <a:gd name="T72" fmla="*/ 687 w 1949"/>
                <a:gd name="T73" fmla="*/ 1260 h 3452"/>
                <a:gd name="T74" fmla="*/ 808 w 1949"/>
                <a:gd name="T75" fmla="*/ 1115 h 3452"/>
                <a:gd name="T76" fmla="*/ 536 w 1949"/>
                <a:gd name="T77" fmla="*/ 1237 h 3452"/>
                <a:gd name="T78" fmla="*/ 628 w 1949"/>
                <a:gd name="T79" fmla="*/ 1139 h 3452"/>
                <a:gd name="T80" fmla="*/ 750 w 1949"/>
                <a:gd name="T81" fmla="*/ 1035 h 3452"/>
                <a:gd name="T82" fmla="*/ 793 w 1949"/>
                <a:gd name="T83" fmla="*/ 771 h 3452"/>
                <a:gd name="T84" fmla="*/ 888 w 1949"/>
                <a:gd name="T85" fmla="*/ 630 h 3452"/>
                <a:gd name="T86" fmla="*/ 941 w 1949"/>
                <a:gd name="T87" fmla="*/ 548 h 3452"/>
                <a:gd name="T88" fmla="*/ 1759 w 1949"/>
                <a:gd name="T89" fmla="*/ 32 h 3452"/>
                <a:gd name="T90" fmla="*/ 1693 w 1949"/>
                <a:gd name="T91" fmla="*/ 180 h 3452"/>
                <a:gd name="T92" fmla="*/ 1753 w 1949"/>
                <a:gd name="T93" fmla="*/ 0 h 3452"/>
                <a:gd name="T94" fmla="*/ 1401 w 1949"/>
                <a:gd name="T95" fmla="*/ 477 h 3452"/>
                <a:gd name="T96" fmla="*/ 450 w 1949"/>
                <a:gd name="T97" fmla="*/ 1626 h 3452"/>
                <a:gd name="T98" fmla="*/ 550 w 1949"/>
                <a:gd name="T99" fmla="*/ 1907 h 3452"/>
                <a:gd name="T100" fmla="*/ 291 w 1949"/>
                <a:gd name="T101" fmla="*/ 1965 h 3452"/>
                <a:gd name="T102" fmla="*/ 84 w 1949"/>
                <a:gd name="T103" fmla="*/ 1722 h 3452"/>
                <a:gd name="T104" fmla="*/ 650 w 1949"/>
                <a:gd name="T105" fmla="*/ 678 h 3452"/>
                <a:gd name="T106" fmla="*/ 583 w 1949"/>
                <a:gd name="T107" fmla="*/ 673 h 3452"/>
                <a:gd name="T108" fmla="*/ 623 w 1949"/>
                <a:gd name="T109" fmla="*/ 540 h 3452"/>
                <a:gd name="T110" fmla="*/ 740 w 1949"/>
                <a:gd name="T111" fmla="*/ 1975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9" h="3452">
                  <a:moveTo>
                    <a:pt x="697" y="2298"/>
                  </a:moveTo>
                  <a:cubicBezTo>
                    <a:pt x="745" y="2335"/>
                    <a:pt x="785" y="2356"/>
                    <a:pt x="734" y="2380"/>
                  </a:cubicBezTo>
                  <a:moveTo>
                    <a:pt x="705" y="2393"/>
                  </a:moveTo>
                  <a:cubicBezTo>
                    <a:pt x="697" y="2399"/>
                    <a:pt x="689" y="2401"/>
                    <a:pt x="681" y="2401"/>
                  </a:cubicBezTo>
                  <a:cubicBezTo>
                    <a:pt x="673" y="2401"/>
                    <a:pt x="689" y="2391"/>
                    <a:pt x="687" y="2386"/>
                  </a:cubicBezTo>
                  <a:cubicBezTo>
                    <a:pt x="671" y="2330"/>
                    <a:pt x="631" y="2319"/>
                    <a:pt x="697" y="2298"/>
                  </a:cubicBezTo>
                  <a:moveTo>
                    <a:pt x="970" y="501"/>
                  </a:moveTo>
                  <a:cubicBezTo>
                    <a:pt x="986" y="509"/>
                    <a:pt x="1020" y="524"/>
                    <a:pt x="1023" y="543"/>
                  </a:cubicBezTo>
                  <a:cubicBezTo>
                    <a:pt x="1023" y="556"/>
                    <a:pt x="986" y="580"/>
                    <a:pt x="996" y="572"/>
                  </a:cubicBezTo>
                  <a:cubicBezTo>
                    <a:pt x="1012" y="562"/>
                    <a:pt x="1018" y="530"/>
                    <a:pt x="1036" y="532"/>
                  </a:cubicBezTo>
                  <a:cubicBezTo>
                    <a:pt x="1052" y="538"/>
                    <a:pt x="1033" y="572"/>
                    <a:pt x="1047" y="583"/>
                  </a:cubicBezTo>
                  <a:cubicBezTo>
                    <a:pt x="1057" y="591"/>
                    <a:pt x="1063" y="562"/>
                    <a:pt x="1073" y="559"/>
                  </a:cubicBezTo>
                  <a:cubicBezTo>
                    <a:pt x="1113" y="548"/>
                    <a:pt x="1203" y="564"/>
                    <a:pt x="1256" y="572"/>
                  </a:cubicBezTo>
                  <a:cubicBezTo>
                    <a:pt x="1277" y="575"/>
                    <a:pt x="1306" y="556"/>
                    <a:pt x="1319" y="572"/>
                  </a:cubicBezTo>
                  <a:cubicBezTo>
                    <a:pt x="1333" y="585"/>
                    <a:pt x="1298" y="599"/>
                    <a:pt x="1290" y="615"/>
                  </a:cubicBezTo>
                  <a:cubicBezTo>
                    <a:pt x="1285" y="630"/>
                    <a:pt x="1290" y="646"/>
                    <a:pt x="1285" y="662"/>
                  </a:cubicBezTo>
                  <a:cubicBezTo>
                    <a:pt x="1280" y="675"/>
                    <a:pt x="1113" y="776"/>
                    <a:pt x="1081" y="800"/>
                  </a:cubicBezTo>
                  <a:cubicBezTo>
                    <a:pt x="1028" y="840"/>
                    <a:pt x="1105" y="795"/>
                    <a:pt x="1131" y="816"/>
                  </a:cubicBezTo>
                  <a:cubicBezTo>
                    <a:pt x="1142" y="821"/>
                    <a:pt x="1118" y="832"/>
                    <a:pt x="1108" y="840"/>
                  </a:cubicBezTo>
                  <a:cubicBezTo>
                    <a:pt x="1100" y="847"/>
                    <a:pt x="1094" y="861"/>
                    <a:pt x="1081" y="863"/>
                  </a:cubicBezTo>
                  <a:cubicBezTo>
                    <a:pt x="1076" y="863"/>
                    <a:pt x="1081" y="845"/>
                    <a:pt x="1076" y="845"/>
                  </a:cubicBezTo>
                  <a:cubicBezTo>
                    <a:pt x="1065" y="842"/>
                    <a:pt x="1057" y="853"/>
                    <a:pt x="1049" y="855"/>
                  </a:cubicBezTo>
                  <a:cubicBezTo>
                    <a:pt x="1031" y="863"/>
                    <a:pt x="1028" y="842"/>
                    <a:pt x="1020" y="861"/>
                  </a:cubicBezTo>
                  <a:cubicBezTo>
                    <a:pt x="999" y="908"/>
                    <a:pt x="1049" y="924"/>
                    <a:pt x="1063" y="908"/>
                  </a:cubicBezTo>
                  <a:cubicBezTo>
                    <a:pt x="1065" y="903"/>
                    <a:pt x="1052" y="895"/>
                    <a:pt x="1057" y="895"/>
                  </a:cubicBezTo>
                  <a:cubicBezTo>
                    <a:pt x="1071" y="892"/>
                    <a:pt x="1084" y="903"/>
                    <a:pt x="1100" y="903"/>
                  </a:cubicBezTo>
                  <a:cubicBezTo>
                    <a:pt x="1129" y="900"/>
                    <a:pt x="1166" y="869"/>
                    <a:pt x="1203" y="877"/>
                  </a:cubicBezTo>
                  <a:cubicBezTo>
                    <a:pt x="1221" y="879"/>
                    <a:pt x="1237" y="898"/>
                    <a:pt x="1256" y="903"/>
                  </a:cubicBezTo>
                  <a:cubicBezTo>
                    <a:pt x="1301" y="916"/>
                    <a:pt x="1449" y="914"/>
                    <a:pt x="1473" y="967"/>
                  </a:cubicBezTo>
                  <a:cubicBezTo>
                    <a:pt x="1478" y="982"/>
                    <a:pt x="1481" y="998"/>
                    <a:pt x="1476" y="1014"/>
                  </a:cubicBezTo>
                  <a:lnTo>
                    <a:pt x="1415" y="1075"/>
                  </a:lnTo>
                  <a:cubicBezTo>
                    <a:pt x="1407" y="1086"/>
                    <a:pt x="1401" y="1099"/>
                    <a:pt x="1399" y="1112"/>
                  </a:cubicBezTo>
                  <a:cubicBezTo>
                    <a:pt x="1396" y="1117"/>
                    <a:pt x="1401" y="1123"/>
                    <a:pt x="1399" y="1125"/>
                  </a:cubicBezTo>
                  <a:cubicBezTo>
                    <a:pt x="1378" y="1165"/>
                    <a:pt x="1266" y="1321"/>
                    <a:pt x="1232" y="1324"/>
                  </a:cubicBezTo>
                  <a:cubicBezTo>
                    <a:pt x="1179" y="1329"/>
                    <a:pt x="1161" y="1303"/>
                    <a:pt x="1116" y="1337"/>
                  </a:cubicBezTo>
                  <a:cubicBezTo>
                    <a:pt x="1108" y="1342"/>
                    <a:pt x="1131" y="1345"/>
                    <a:pt x="1139" y="1342"/>
                  </a:cubicBezTo>
                  <a:cubicBezTo>
                    <a:pt x="1161" y="1340"/>
                    <a:pt x="1179" y="1327"/>
                    <a:pt x="1198" y="1324"/>
                  </a:cubicBezTo>
                  <a:cubicBezTo>
                    <a:pt x="1235" y="1321"/>
                    <a:pt x="1206" y="1348"/>
                    <a:pt x="1208" y="1356"/>
                  </a:cubicBezTo>
                  <a:cubicBezTo>
                    <a:pt x="1216" y="1374"/>
                    <a:pt x="1251" y="1380"/>
                    <a:pt x="1248" y="1398"/>
                  </a:cubicBezTo>
                  <a:cubicBezTo>
                    <a:pt x="1240" y="1456"/>
                    <a:pt x="1184" y="1406"/>
                    <a:pt x="1168" y="1409"/>
                  </a:cubicBezTo>
                  <a:cubicBezTo>
                    <a:pt x="1086" y="1422"/>
                    <a:pt x="1235" y="1456"/>
                    <a:pt x="1063" y="1443"/>
                  </a:cubicBezTo>
                  <a:cubicBezTo>
                    <a:pt x="1060" y="1443"/>
                    <a:pt x="1060" y="1472"/>
                    <a:pt x="1063" y="1472"/>
                  </a:cubicBezTo>
                  <a:cubicBezTo>
                    <a:pt x="1081" y="1480"/>
                    <a:pt x="1060" y="1464"/>
                    <a:pt x="1078" y="1467"/>
                  </a:cubicBezTo>
                  <a:cubicBezTo>
                    <a:pt x="1100" y="1472"/>
                    <a:pt x="1145" y="1507"/>
                    <a:pt x="1168" y="1491"/>
                  </a:cubicBezTo>
                  <a:cubicBezTo>
                    <a:pt x="1179" y="1483"/>
                    <a:pt x="1182" y="1464"/>
                    <a:pt x="1192" y="1459"/>
                  </a:cubicBezTo>
                  <a:cubicBezTo>
                    <a:pt x="1198" y="1456"/>
                    <a:pt x="1298" y="1530"/>
                    <a:pt x="1309" y="1541"/>
                  </a:cubicBezTo>
                  <a:cubicBezTo>
                    <a:pt x="1327" y="1554"/>
                    <a:pt x="1335" y="1620"/>
                    <a:pt x="1354" y="1642"/>
                  </a:cubicBezTo>
                  <a:cubicBezTo>
                    <a:pt x="1364" y="1652"/>
                    <a:pt x="1380" y="1655"/>
                    <a:pt x="1388" y="1665"/>
                  </a:cubicBezTo>
                  <a:cubicBezTo>
                    <a:pt x="1391" y="1671"/>
                    <a:pt x="1386" y="1676"/>
                    <a:pt x="1386" y="1684"/>
                  </a:cubicBezTo>
                  <a:cubicBezTo>
                    <a:pt x="1383" y="1700"/>
                    <a:pt x="1383" y="1718"/>
                    <a:pt x="1383" y="1734"/>
                  </a:cubicBezTo>
                  <a:cubicBezTo>
                    <a:pt x="1386" y="1782"/>
                    <a:pt x="1404" y="1978"/>
                    <a:pt x="1420" y="2018"/>
                  </a:cubicBezTo>
                  <a:cubicBezTo>
                    <a:pt x="1423" y="2023"/>
                    <a:pt x="1428" y="2007"/>
                    <a:pt x="1433" y="2010"/>
                  </a:cubicBezTo>
                  <a:cubicBezTo>
                    <a:pt x="1444" y="2012"/>
                    <a:pt x="1452" y="2025"/>
                    <a:pt x="1462" y="2031"/>
                  </a:cubicBezTo>
                  <a:cubicBezTo>
                    <a:pt x="1510" y="2060"/>
                    <a:pt x="1499" y="2036"/>
                    <a:pt x="1544" y="2092"/>
                  </a:cubicBezTo>
                  <a:cubicBezTo>
                    <a:pt x="1560" y="2110"/>
                    <a:pt x="1552" y="2142"/>
                    <a:pt x="1566" y="2163"/>
                  </a:cubicBezTo>
                  <a:cubicBezTo>
                    <a:pt x="1579" y="2192"/>
                    <a:pt x="1616" y="2166"/>
                    <a:pt x="1616" y="2219"/>
                  </a:cubicBezTo>
                  <a:cubicBezTo>
                    <a:pt x="1616" y="2235"/>
                    <a:pt x="1587" y="2235"/>
                    <a:pt x="1584" y="2251"/>
                  </a:cubicBezTo>
                  <a:cubicBezTo>
                    <a:pt x="1573" y="2293"/>
                    <a:pt x="1624" y="2354"/>
                    <a:pt x="1634" y="2391"/>
                  </a:cubicBezTo>
                  <a:cubicBezTo>
                    <a:pt x="1648" y="2441"/>
                    <a:pt x="1605" y="2367"/>
                    <a:pt x="1603" y="2423"/>
                  </a:cubicBezTo>
                  <a:cubicBezTo>
                    <a:pt x="1603" y="2436"/>
                    <a:pt x="1698" y="2536"/>
                    <a:pt x="1650" y="2587"/>
                  </a:cubicBezTo>
                  <a:cubicBezTo>
                    <a:pt x="1613" y="2624"/>
                    <a:pt x="1597" y="2581"/>
                    <a:pt x="1571" y="2648"/>
                  </a:cubicBezTo>
                  <a:cubicBezTo>
                    <a:pt x="1568" y="2656"/>
                    <a:pt x="1589" y="2645"/>
                    <a:pt x="1595" y="2650"/>
                  </a:cubicBezTo>
                  <a:cubicBezTo>
                    <a:pt x="1605" y="2658"/>
                    <a:pt x="1608" y="2674"/>
                    <a:pt x="1616" y="2682"/>
                  </a:cubicBezTo>
                  <a:cubicBezTo>
                    <a:pt x="1624" y="2690"/>
                    <a:pt x="1637" y="2703"/>
                    <a:pt x="1645" y="2698"/>
                  </a:cubicBezTo>
                  <a:cubicBezTo>
                    <a:pt x="1698" y="2663"/>
                    <a:pt x="1658" y="2629"/>
                    <a:pt x="1714" y="2637"/>
                  </a:cubicBezTo>
                  <a:cubicBezTo>
                    <a:pt x="1804" y="2650"/>
                    <a:pt x="1949" y="2690"/>
                    <a:pt x="1923" y="2833"/>
                  </a:cubicBezTo>
                  <a:cubicBezTo>
                    <a:pt x="1915" y="2878"/>
                    <a:pt x="1854" y="2997"/>
                    <a:pt x="1809" y="3013"/>
                  </a:cubicBezTo>
                  <a:cubicBezTo>
                    <a:pt x="1793" y="3018"/>
                    <a:pt x="1769" y="2986"/>
                    <a:pt x="1764" y="3000"/>
                  </a:cubicBezTo>
                  <a:cubicBezTo>
                    <a:pt x="1740" y="3047"/>
                    <a:pt x="1865" y="3034"/>
                    <a:pt x="1759" y="3063"/>
                  </a:cubicBezTo>
                  <a:cubicBezTo>
                    <a:pt x="1751" y="3066"/>
                    <a:pt x="1746" y="3061"/>
                    <a:pt x="1738" y="3055"/>
                  </a:cubicBezTo>
                  <a:cubicBezTo>
                    <a:pt x="1735" y="3055"/>
                    <a:pt x="1735" y="3050"/>
                    <a:pt x="1732" y="3050"/>
                  </a:cubicBezTo>
                  <a:cubicBezTo>
                    <a:pt x="1711" y="3053"/>
                    <a:pt x="1679" y="3047"/>
                    <a:pt x="1669" y="3063"/>
                  </a:cubicBezTo>
                  <a:cubicBezTo>
                    <a:pt x="1661" y="3079"/>
                    <a:pt x="1708" y="3058"/>
                    <a:pt x="1719" y="3071"/>
                  </a:cubicBezTo>
                  <a:cubicBezTo>
                    <a:pt x="1730" y="3082"/>
                    <a:pt x="1722" y="3103"/>
                    <a:pt x="1714" y="3116"/>
                  </a:cubicBezTo>
                  <a:cubicBezTo>
                    <a:pt x="1693" y="3151"/>
                    <a:pt x="1634" y="3127"/>
                    <a:pt x="1605" y="3137"/>
                  </a:cubicBezTo>
                  <a:cubicBezTo>
                    <a:pt x="1597" y="3140"/>
                    <a:pt x="1576" y="3148"/>
                    <a:pt x="1584" y="3153"/>
                  </a:cubicBezTo>
                  <a:cubicBezTo>
                    <a:pt x="1587" y="3153"/>
                    <a:pt x="1663" y="3129"/>
                    <a:pt x="1661" y="3164"/>
                  </a:cubicBezTo>
                  <a:cubicBezTo>
                    <a:pt x="1658" y="3177"/>
                    <a:pt x="1629" y="3161"/>
                    <a:pt x="1618" y="3169"/>
                  </a:cubicBezTo>
                  <a:cubicBezTo>
                    <a:pt x="1611" y="3177"/>
                    <a:pt x="1640" y="3190"/>
                    <a:pt x="1650" y="3185"/>
                  </a:cubicBezTo>
                  <a:cubicBezTo>
                    <a:pt x="1656" y="3180"/>
                    <a:pt x="1656" y="3164"/>
                    <a:pt x="1663" y="3164"/>
                  </a:cubicBezTo>
                  <a:cubicBezTo>
                    <a:pt x="1674" y="3161"/>
                    <a:pt x="1685" y="3172"/>
                    <a:pt x="1695" y="3180"/>
                  </a:cubicBezTo>
                  <a:cubicBezTo>
                    <a:pt x="1732" y="3214"/>
                    <a:pt x="1618" y="3196"/>
                    <a:pt x="1695" y="3209"/>
                  </a:cubicBezTo>
                  <a:cubicBezTo>
                    <a:pt x="1732" y="3214"/>
                    <a:pt x="1772" y="3185"/>
                    <a:pt x="1812" y="3201"/>
                  </a:cubicBezTo>
                  <a:cubicBezTo>
                    <a:pt x="1822" y="3204"/>
                    <a:pt x="1796" y="3217"/>
                    <a:pt x="1793" y="3227"/>
                  </a:cubicBezTo>
                  <a:cubicBezTo>
                    <a:pt x="1788" y="3246"/>
                    <a:pt x="1791" y="3264"/>
                    <a:pt x="1788" y="3286"/>
                  </a:cubicBezTo>
                  <a:cubicBezTo>
                    <a:pt x="1780" y="3312"/>
                    <a:pt x="1732" y="3301"/>
                    <a:pt x="1706" y="3315"/>
                  </a:cubicBezTo>
                  <a:cubicBezTo>
                    <a:pt x="1695" y="3323"/>
                    <a:pt x="1703" y="3349"/>
                    <a:pt x="1690" y="3354"/>
                  </a:cubicBezTo>
                  <a:cubicBezTo>
                    <a:pt x="1642" y="3370"/>
                    <a:pt x="1666" y="3328"/>
                    <a:pt x="1637" y="3346"/>
                  </a:cubicBezTo>
                  <a:cubicBezTo>
                    <a:pt x="1608" y="3365"/>
                    <a:pt x="1581" y="3357"/>
                    <a:pt x="1552" y="3370"/>
                  </a:cubicBezTo>
                  <a:cubicBezTo>
                    <a:pt x="1539" y="3376"/>
                    <a:pt x="1534" y="3397"/>
                    <a:pt x="1518" y="3397"/>
                  </a:cubicBezTo>
                  <a:cubicBezTo>
                    <a:pt x="1494" y="3397"/>
                    <a:pt x="1452" y="3352"/>
                    <a:pt x="1428" y="3346"/>
                  </a:cubicBezTo>
                  <a:cubicBezTo>
                    <a:pt x="1409" y="3344"/>
                    <a:pt x="1277" y="3376"/>
                    <a:pt x="1269" y="3346"/>
                  </a:cubicBezTo>
                  <a:cubicBezTo>
                    <a:pt x="1266" y="3333"/>
                    <a:pt x="1303" y="3344"/>
                    <a:pt x="1277" y="3325"/>
                  </a:cubicBezTo>
                  <a:cubicBezTo>
                    <a:pt x="1261" y="3315"/>
                    <a:pt x="1269" y="3339"/>
                    <a:pt x="1264" y="3346"/>
                  </a:cubicBezTo>
                  <a:cubicBezTo>
                    <a:pt x="1258" y="3349"/>
                    <a:pt x="1251" y="3344"/>
                    <a:pt x="1248" y="3339"/>
                  </a:cubicBezTo>
                  <a:cubicBezTo>
                    <a:pt x="1248" y="3331"/>
                    <a:pt x="1266" y="3323"/>
                    <a:pt x="1258" y="3323"/>
                  </a:cubicBezTo>
                  <a:cubicBezTo>
                    <a:pt x="1251" y="3320"/>
                    <a:pt x="1243" y="3339"/>
                    <a:pt x="1235" y="3336"/>
                  </a:cubicBezTo>
                  <a:cubicBezTo>
                    <a:pt x="1227" y="3333"/>
                    <a:pt x="1243" y="3320"/>
                    <a:pt x="1237" y="3312"/>
                  </a:cubicBezTo>
                  <a:cubicBezTo>
                    <a:pt x="1219" y="3288"/>
                    <a:pt x="1229" y="3336"/>
                    <a:pt x="1221" y="3333"/>
                  </a:cubicBezTo>
                  <a:cubicBezTo>
                    <a:pt x="1190" y="3323"/>
                    <a:pt x="1166" y="3270"/>
                    <a:pt x="1158" y="3278"/>
                  </a:cubicBezTo>
                  <a:cubicBezTo>
                    <a:pt x="1147" y="3291"/>
                    <a:pt x="1179" y="3309"/>
                    <a:pt x="1176" y="3325"/>
                  </a:cubicBezTo>
                  <a:cubicBezTo>
                    <a:pt x="1174" y="3352"/>
                    <a:pt x="1025" y="3317"/>
                    <a:pt x="1020" y="3325"/>
                  </a:cubicBezTo>
                  <a:cubicBezTo>
                    <a:pt x="1012" y="3339"/>
                    <a:pt x="1039" y="3357"/>
                    <a:pt x="1036" y="3373"/>
                  </a:cubicBezTo>
                  <a:cubicBezTo>
                    <a:pt x="1033" y="3381"/>
                    <a:pt x="1020" y="3370"/>
                    <a:pt x="1012" y="3370"/>
                  </a:cubicBezTo>
                  <a:lnTo>
                    <a:pt x="1010" y="3370"/>
                  </a:lnTo>
                  <a:cubicBezTo>
                    <a:pt x="996" y="3362"/>
                    <a:pt x="954" y="3333"/>
                    <a:pt x="941" y="3339"/>
                  </a:cubicBezTo>
                  <a:cubicBezTo>
                    <a:pt x="925" y="3346"/>
                    <a:pt x="930" y="3370"/>
                    <a:pt x="922" y="3384"/>
                  </a:cubicBezTo>
                  <a:cubicBezTo>
                    <a:pt x="917" y="3389"/>
                    <a:pt x="928" y="3368"/>
                    <a:pt x="925" y="3360"/>
                  </a:cubicBezTo>
                  <a:cubicBezTo>
                    <a:pt x="920" y="3346"/>
                    <a:pt x="906" y="3336"/>
                    <a:pt x="893" y="3325"/>
                  </a:cubicBezTo>
                  <a:cubicBezTo>
                    <a:pt x="859" y="3291"/>
                    <a:pt x="758" y="3267"/>
                    <a:pt x="710" y="3286"/>
                  </a:cubicBezTo>
                  <a:cubicBezTo>
                    <a:pt x="710" y="3286"/>
                    <a:pt x="681" y="3413"/>
                    <a:pt x="642" y="3431"/>
                  </a:cubicBezTo>
                  <a:cubicBezTo>
                    <a:pt x="610" y="3444"/>
                    <a:pt x="554" y="3368"/>
                    <a:pt x="533" y="3357"/>
                  </a:cubicBezTo>
                  <a:cubicBezTo>
                    <a:pt x="520" y="3349"/>
                    <a:pt x="560" y="3381"/>
                    <a:pt x="525" y="3373"/>
                  </a:cubicBezTo>
                  <a:cubicBezTo>
                    <a:pt x="493" y="3365"/>
                    <a:pt x="448" y="3333"/>
                    <a:pt x="411" y="3344"/>
                  </a:cubicBezTo>
                  <a:cubicBezTo>
                    <a:pt x="398" y="3346"/>
                    <a:pt x="403" y="3370"/>
                    <a:pt x="393" y="3376"/>
                  </a:cubicBezTo>
                  <a:cubicBezTo>
                    <a:pt x="377" y="3381"/>
                    <a:pt x="358" y="3370"/>
                    <a:pt x="340" y="3370"/>
                  </a:cubicBezTo>
                  <a:cubicBezTo>
                    <a:pt x="337" y="3370"/>
                    <a:pt x="335" y="3370"/>
                    <a:pt x="332" y="3373"/>
                  </a:cubicBezTo>
                  <a:cubicBezTo>
                    <a:pt x="327" y="3386"/>
                    <a:pt x="295" y="3452"/>
                    <a:pt x="284" y="3452"/>
                  </a:cubicBezTo>
                  <a:cubicBezTo>
                    <a:pt x="268" y="3450"/>
                    <a:pt x="276" y="3415"/>
                    <a:pt x="266" y="3402"/>
                  </a:cubicBezTo>
                  <a:cubicBezTo>
                    <a:pt x="250" y="3376"/>
                    <a:pt x="186" y="3394"/>
                    <a:pt x="186" y="3365"/>
                  </a:cubicBezTo>
                  <a:cubicBezTo>
                    <a:pt x="186" y="3346"/>
                    <a:pt x="292" y="3341"/>
                    <a:pt x="295" y="3341"/>
                  </a:cubicBezTo>
                  <a:cubicBezTo>
                    <a:pt x="305" y="3339"/>
                    <a:pt x="316" y="3328"/>
                    <a:pt x="324" y="3317"/>
                  </a:cubicBezTo>
                  <a:cubicBezTo>
                    <a:pt x="329" y="3315"/>
                    <a:pt x="324" y="3304"/>
                    <a:pt x="329" y="3301"/>
                  </a:cubicBezTo>
                  <a:cubicBezTo>
                    <a:pt x="335" y="3296"/>
                    <a:pt x="345" y="3304"/>
                    <a:pt x="350" y="3301"/>
                  </a:cubicBezTo>
                  <a:cubicBezTo>
                    <a:pt x="369" y="3286"/>
                    <a:pt x="374" y="3262"/>
                    <a:pt x="393" y="3249"/>
                  </a:cubicBezTo>
                  <a:cubicBezTo>
                    <a:pt x="401" y="3243"/>
                    <a:pt x="414" y="3254"/>
                    <a:pt x="422" y="3251"/>
                  </a:cubicBezTo>
                  <a:cubicBezTo>
                    <a:pt x="430" y="3246"/>
                    <a:pt x="427" y="3235"/>
                    <a:pt x="435" y="3230"/>
                  </a:cubicBezTo>
                  <a:cubicBezTo>
                    <a:pt x="448" y="3217"/>
                    <a:pt x="472" y="3214"/>
                    <a:pt x="485" y="3198"/>
                  </a:cubicBezTo>
                  <a:cubicBezTo>
                    <a:pt x="493" y="3188"/>
                    <a:pt x="491" y="3127"/>
                    <a:pt x="509" y="3119"/>
                  </a:cubicBezTo>
                  <a:cubicBezTo>
                    <a:pt x="520" y="3116"/>
                    <a:pt x="530" y="3137"/>
                    <a:pt x="541" y="3140"/>
                  </a:cubicBezTo>
                  <a:cubicBezTo>
                    <a:pt x="602" y="3145"/>
                    <a:pt x="530" y="3053"/>
                    <a:pt x="679" y="3079"/>
                  </a:cubicBezTo>
                  <a:cubicBezTo>
                    <a:pt x="729" y="3087"/>
                    <a:pt x="795" y="3156"/>
                    <a:pt x="845" y="3116"/>
                  </a:cubicBezTo>
                  <a:cubicBezTo>
                    <a:pt x="861" y="3103"/>
                    <a:pt x="856" y="3076"/>
                    <a:pt x="864" y="3061"/>
                  </a:cubicBezTo>
                  <a:cubicBezTo>
                    <a:pt x="867" y="3055"/>
                    <a:pt x="994" y="2976"/>
                    <a:pt x="1010" y="2957"/>
                  </a:cubicBezTo>
                  <a:cubicBezTo>
                    <a:pt x="1025" y="2939"/>
                    <a:pt x="941" y="2994"/>
                    <a:pt x="930" y="3002"/>
                  </a:cubicBezTo>
                  <a:cubicBezTo>
                    <a:pt x="917" y="3008"/>
                    <a:pt x="904" y="3010"/>
                    <a:pt x="890" y="3013"/>
                  </a:cubicBezTo>
                  <a:cubicBezTo>
                    <a:pt x="883" y="3013"/>
                    <a:pt x="877" y="3000"/>
                    <a:pt x="869" y="3002"/>
                  </a:cubicBezTo>
                  <a:cubicBezTo>
                    <a:pt x="803" y="3021"/>
                    <a:pt x="819" y="3076"/>
                    <a:pt x="740" y="3031"/>
                  </a:cubicBezTo>
                  <a:cubicBezTo>
                    <a:pt x="713" y="3013"/>
                    <a:pt x="718" y="2968"/>
                    <a:pt x="695" y="2944"/>
                  </a:cubicBezTo>
                  <a:cubicBezTo>
                    <a:pt x="673" y="2923"/>
                    <a:pt x="634" y="2971"/>
                    <a:pt x="607" y="2957"/>
                  </a:cubicBezTo>
                  <a:cubicBezTo>
                    <a:pt x="602" y="2955"/>
                    <a:pt x="597" y="2873"/>
                    <a:pt x="594" y="2865"/>
                  </a:cubicBezTo>
                  <a:cubicBezTo>
                    <a:pt x="591" y="2859"/>
                    <a:pt x="589" y="2875"/>
                    <a:pt x="583" y="2875"/>
                  </a:cubicBezTo>
                  <a:cubicBezTo>
                    <a:pt x="565" y="2878"/>
                    <a:pt x="589" y="2857"/>
                    <a:pt x="525" y="2875"/>
                  </a:cubicBezTo>
                  <a:cubicBezTo>
                    <a:pt x="517" y="2875"/>
                    <a:pt x="520" y="2891"/>
                    <a:pt x="515" y="2896"/>
                  </a:cubicBezTo>
                  <a:cubicBezTo>
                    <a:pt x="499" y="2902"/>
                    <a:pt x="478" y="2907"/>
                    <a:pt x="462" y="2902"/>
                  </a:cubicBezTo>
                  <a:cubicBezTo>
                    <a:pt x="448" y="2899"/>
                    <a:pt x="425" y="2883"/>
                    <a:pt x="430" y="2873"/>
                  </a:cubicBezTo>
                  <a:cubicBezTo>
                    <a:pt x="438" y="2857"/>
                    <a:pt x="464" y="2867"/>
                    <a:pt x="480" y="2865"/>
                  </a:cubicBezTo>
                  <a:cubicBezTo>
                    <a:pt x="488" y="2862"/>
                    <a:pt x="414" y="2859"/>
                    <a:pt x="406" y="2849"/>
                  </a:cubicBezTo>
                  <a:cubicBezTo>
                    <a:pt x="395" y="2833"/>
                    <a:pt x="401" y="2812"/>
                    <a:pt x="401" y="2793"/>
                  </a:cubicBezTo>
                  <a:cubicBezTo>
                    <a:pt x="401" y="2740"/>
                    <a:pt x="499" y="2769"/>
                    <a:pt x="512" y="2764"/>
                  </a:cubicBezTo>
                  <a:cubicBezTo>
                    <a:pt x="528" y="2759"/>
                    <a:pt x="530" y="2732"/>
                    <a:pt x="549" y="2730"/>
                  </a:cubicBezTo>
                  <a:cubicBezTo>
                    <a:pt x="562" y="2730"/>
                    <a:pt x="575" y="2743"/>
                    <a:pt x="589" y="2740"/>
                  </a:cubicBezTo>
                  <a:cubicBezTo>
                    <a:pt x="631" y="2730"/>
                    <a:pt x="716" y="2658"/>
                    <a:pt x="732" y="2621"/>
                  </a:cubicBezTo>
                  <a:cubicBezTo>
                    <a:pt x="737" y="2611"/>
                    <a:pt x="726" y="2507"/>
                    <a:pt x="710" y="2491"/>
                  </a:cubicBezTo>
                  <a:cubicBezTo>
                    <a:pt x="665" y="2436"/>
                    <a:pt x="615" y="2595"/>
                    <a:pt x="597" y="2486"/>
                  </a:cubicBezTo>
                  <a:cubicBezTo>
                    <a:pt x="591" y="2468"/>
                    <a:pt x="647" y="2465"/>
                    <a:pt x="681" y="2438"/>
                  </a:cubicBezTo>
                  <a:cubicBezTo>
                    <a:pt x="687" y="2431"/>
                    <a:pt x="684" y="2417"/>
                    <a:pt x="689" y="2409"/>
                  </a:cubicBezTo>
                  <a:cubicBezTo>
                    <a:pt x="695" y="2401"/>
                    <a:pt x="700" y="2396"/>
                    <a:pt x="705" y="2393"/>
                  </a:cubicBezTo>
                  <a:cubicBezTo>
                    <a:pt x="716" y="2386"/>
                    <a:pt x="726" y="2383"/>
                    <a:pt x="734" y="2380"/>
                  </a:cubicBezTo>
                  <a:cubicBezTo>
                    <a:pt x="753" y="2380"/>
                    <a:pt x="769" y="2388"/>
                    <a:pt x="806" y="2375"/>
                  </a:cubicBezTo>
                  <a:cubicBezTo>
                    <a:pt x="811" y="2372"/>
                    <a:pt x="795" y="2354"/>
                    <a:pt x="803" y="2356"/>
                  </a:cubicBezTo>
                  <a:cubicBezTo>
                    <a:pt x="822" y="2359"/>
                    <a:pt x="832" y="2380"/>
                    <a:pt x="851" y="2383"/>
                  </a:cubicBezTo>
                  <a:cubicBezTo>
                    <a:pt x="888" y="2388"/>
                    <a:pt x="896" y="2354"/>
                    <a:pt x="922" y="2378"/>
                  </a:cubicBezTo>
                  <a:cubicBezTo>
                    <a:pt x="935" y="2391"/>
                    <a:pt x="941" y="2431"/>
                    <a:pt x="957" y="2420"/>
                  </a:cubicBezTo>
                  <a:cubicBezTo>
                    <a:pt x="973" y="2409"/>
                    <a:pt x="943" y="2380"/>
                    <a:pt x="949" y="2362"/>
                  </a:cubicBezTo>
                  <a:cubicBezTo>
                    <a:pt x="951" y="2351"/>
                    <a:pt x="999" y="2356"/>
                    <a:pt x="1033" y="2399"/>
                  </a:cubicBezTo>
                  <a:cubicBezTo>
                    <a:pt x="1041" y="2407"/>
                    <a:pt x="1012" y="2399"/>
                    <a:pt x="1002" y="2393"/>
                  </a:cubicBezTo>
                  <a:cubicBezTo>
                    <a:pt x="978" y="2380"/>
                    <a:pt x="967" y="2341"/>
                    <a:pt x="973" y="2311"/>
                  </a:cubicBezTo>
                  <a:cubicBezTo>
                    <a:pt x="975" y="2296"/>
                    <a:pt x="991" y="2282"/>
                    <a:pt x="1004" y="2272"/>
                  </a:cubicBezTo>
                  <a:cubicBezTo>
                    <a:pt x="1015" y="2264"/>
                    <a:pt x="1041" y="2272"/>
                    <a:pt x="1039" y="2258"/>
                  </a:cubicBezTo>
                  <a:cubicBezTo>
                    <a:pt x="1033" y="2243"/>
                    <a:pt x="1002" y="2243"/>
                    <a:pt x="996" y="2227"/>
                  </a:cubicBezTo>
                  <a:cubicBezTo>
                    <a:pt x="962" y="2153"/>
                    <a:pt x="1052" y="2211"/>
                    <a:pt x="1052" y="2179"/>
                  </a:cubicBezTo>
                  <a:cubicBezTo>
                    <a:pt x="1055" y="2163"/>
                    <a:pt x="1033" y="2171"/>
                    <a:pt x="1041" y="2153"/>
                  </a:cubicBezTo>
                  <a:cubicBezTo>
                    <a:pt x="1049" y="2134"/>
                    <a:pt x="1073" y="2121"/>
                    <a:pt x="1071" y="2100"/>
                  </a:cubicBezTo>
                  <a:cubicBezTo>
                    <a:pt x="1068" y="2060"/>
                    <a:pt x="1036" y="2131"/>
                    <a:pt x="999" y="2134"/>
                  </a:cubicBezTo>
                  <a:cubicBezTo>
                    <a:pt x="975" y="2134"/>
                    <a:pt x="1007" y="2084"/>
                    <a:pt x="999" y="2063"/>
                  </a:cubicBezTo>
                  <a:cubicBezTo>
                    <a:pt x="994" y="2052"/>
                    <a:pt x="980" y="2084"/>
                    <a:pt x="970" y="2081"/>
                  </a:cubicBezTo>
                  <a:cubicBezTo>
                    <a:pt x="938" y="2070"/>
                    <a:pt x="965" y="2041"/>
                    <a:pt x="962" y="2025"/>
                  </a:cubicBezTo>
                  <a:lnTo>
                    <a:pt x="930" y="1959"/>
                  </a:lnTo>
                  <a:cubicBezTo>
                    <a:pt x="928" y="1928"/>
                    <a:pt x="1015" y="1840"/>
                    <a:pt x="1018" y="1840"/>
                  </a:cubicBezTo>
                  <a:cubicBezTo>
                    <a:pt x="1023" y="1843"/>
                    <a:pt x="1020" y="1856"/>
                    <a:pt x="1025" y="1853"/>
                  </a:cubicBezTo>
                  <a:cubicBezTo>
                    <a:pt x="1047" y="1848"/>
                    <a:pt x="1076" y="1843"/>
                    <a:pt x="1081" y="1824"/>
                  </a:cubicBezTo>
                  <a:cubicBezTo>
                    <a:pt x="1086" y="1808"/>
                    <a:pt x="1049" y="1824"/>
                    <a:pt x="1033" y="1822"/>
                  </a:cubicBezTo>
                  <a:cubicBezTo>
                    <a:pt x="1023" y="1819"/>
                    <a:pt x="1012" y="1806"/>
                    <a:pt x="999" y="1808"/>
                  </a:cubicBezTo>
                  <a:cubicBezTo>
                    <a:pt x="983" y="1814"/>
                    <a:pt x="975" y="1835"/>
                    <a:pt x="959" y="1840"/>
                  </a:cubicBezTo>
                  <a:cubicBezTo>
                    <a:pt x="946" y="1845"/>
                    <a:pt x="930" y="1835"/>
                    <a:pt x="917" y="1838"/>
                  </a:cubicBezTo>
                  <a:cubicBezTo>
                    <a:pt x="901" y="1843"/>
                    <a:pt x="893" y="1856"/>
                    <a:pt x="880" y="1861"/>
                  </a:cubicBezTo>
                  <a:cubicBezTo>
                    <a:pt x="875" y="1864"/>
                    <a:pt x="867" y="1864"/>
                    <a:pt x="864" y="1859"/>
                  </a:cubicBezTo>
                  <a:cubicBezTo>
                    <a:pt x="861" y="1851"/>
                    <a:pt x="877" y="1838"/>
                    <a:pt x="869" y="1835"/>
                  </a:cubicBezTo>
                  <a:cubicBezTo>
                    <a:pt x="861" y="1832"/>
                    <a:pt x="864" y="1851"/>
                    <a:pt x="859" y="1856"/>
                  </a:cubicBezTo>
                  <a:cubicBezTo>
                    <a:pt x="856" y="1859"/>
                    <a:pt x="851" y="1856"/>
                    <a:pt x="848" y="1853"/>
                  </a:cubicBezTo>
                  <a:cubicBezTo>
                    <a:pt x="835" y="1838"/>
                    <a:pt x="835" y="1798"/>
                    <a:pt x="806" y="1793"/>
                  </a:cubicBezTo>
                  <a:cubicBezTo>
                    <a:pt x="769" y="1785"/>
                    <a:pt x="819" y="1830"/>
                    <a:pt x="793" y="1872"/>
                  </a:cubicBezTo>
                  <a:cubicBezTo>
                    <a:pt x="782" y="1888"/>
                    <a:pt x="769" y="1845"/>
                    <a:pt x="758" y="1830"/>
                  </a:cubicBezTo>
                  <a:cubicBezTo>
                    <a:pt x="681" y="1729"/>
                    <a:pt x="761" y="1845"/>
                    <a:pt x="658" y="1785"/>
                  </a:cubicBezTo>
                  <a:cubicBezTo>
                    <a:pt x="631" y="1769"/>
                    <a:pt x="695" y="1782"/>
                    <a:pt x="692" y="1769"/>
                  </a:cubicBezTo>
                  <a:cubicBezTo>
                    <a:pt x="689" y="1708"/>
                    <a:pt x="700" y="1713"/>
                    <a:pt x="737" y="1671"/>
                  </a:cubicBezTo>
                  <a:cubicBezTo>
                    <a:pt x="806" y="1594"/>
                    <a:pt x="689" y="1684"/>
                    <a:pt x="774" y="1607"/>
                  </a:cubicBezTo>
                  <a:cubicBezTo>
                    <a:pt x="782" y="1599"/>
                    <a:pt x="800" y="1599"/>
                    <a:pt x="806" y="1589"/>
                  </a:cubicBezTo>
                  <a:cubicBezTo>
                    <a:pt x="816" y="1570"/>
                    <a:pt x="766" y="1509"/>
                    <a:pt x="763" y="1504"/>
                  </a:cubicBezTo>
                  <a:cubicBezTo>
                    <a:pt x="761" y="1496"/>
                    <a:pt x="777" y="1496"/>
                    <a:pt x="779" y="1488"/>
                  </a:cubicBezTo>
                  <a:cubicBezTo>
                    <a:pt x="787" y="1470"/>
                    <a:pt x="779" y="1446"/>
                    <a:pt x="787" y="1425"/>
                  </a:cubicBezTo>
                  <a:cubicBezTo>
                    <a:pt x="798" y="1401"/>
                    <a:pt x="819" y="1427"/>
                    <a:pt x="843" y="1438"/>
                  </a:cubicBezTo>
                  <a:cubicBezTo>
                    <a:pt x="930" y="1478"/>
                    <a:pt x="798" y="1414"/>
                    <a:pt x="798" y="1409"/>
                  </a:cubicBezTo>
                  <a:cubicBezTo>
                    <a:pt x="790" y="1393"/>
                    <a:pt x="798" y="1372"/>
                    <a:pt x="800" y="1350"/>
                  </a:cubicBezTo>
                  <a:cubicBezTo>
                    <a:pt x="800" y="1337"/>
                    <a:pt x="811" y="1321"/>
                    <a:pt x="803" y="1311"/>
                  </a:cubicBezTo>
                  <a:cubicBezTo>
                    <a:pt x="800" y="1308"/>
                    <a:pt x="695" y="1366"/>
                    <a:pt x="687" y="1374"/>
                  </a:cubicBezTo>
                  <a:cubicBezTo>
                    <a:pt x="665" y="1393"/>
                    <a:pt x="700" y="1430"/>
                    <a:pt x="695" y="1459"/>
                  </a:cubicBezTo>
                  <a:cubicBezTo>
                    <a:pt x="692" y="1470"/>
                    <a:pt x="671" y="1467"/>
                    <a:pt x="663" y="1475"/>
                  </a:cubicBezTo>
                  <a:cubicBezTo>
                    <a:pt x="658" y="1480"/>
                    <a:pt x="652" y="1488"/>
                    <a:pt x="652" y="1496"/>
                  </a:cubicBezTo>
                  <a:cubicBezTo>
                    <a:pt x="650" y="1504"/>
                    <a:pt x="655" y="1515"/>
                    <a:pt x="652" y="1520"/>
                  </a:cubicBezTo>
                  <a:cubicBezTo>
                    <a:pt x="644" y="1541"/>
                    <a:pt x="623" y="1552"/>
                    <a:pt x="615" y="1573"/>
                  </a:cubicBezTo>
                  <a:cubicBezTo>
                    <a:pt x="613" y="1578"/>
                    <a:pt x="628" y="1589"/>
                    <a:pt x="623" y="1591"/>
                  </a:cubicBezTo>
                  <a:cubicBezTo>
                    <a:pt x="605" y="1602"/>
                    <a:pt x="581" y="1610"/>
                    <a:pt x="560" y="1602"/>
                  </a:cubicBezTo>
                  <a:cubicBezTo>
                    <a:pt x="544" y="1594"/>
                    <a:pt x="581" y="1573"/>
                    <a:pt x="589" y="1560"/>
                  </a:cubicBezTo>
                  <a:cubicBezTo>
                    <a:pt x="605" y="1538"/>
                    <a:pt x="599" y="1504"/>
                    <a:pt x="615" y="1483"/>
                  </a:cubicBezTo>
                  <a:lnTo>
                    <a:pt x="671" y="1435"/>
                  </a:lnTo>
                  <a:cubicBezTo>
                    <a:pt x="665" y="1422"/>
                    <a:pt x="636" y="1440"/>
                    <a:pt x="631" y="1427"/>
                  </a:cubicBezTo>
                  <a:cubicBezTo>
                    <a:pt x="626" y="1417"/>
                    <a:pt x="703" y="1372"/>
                    <a:pt x="665" y="1364"/>
                  </a:cubicBezTo>
                  <a:cubicBezTo>
                    <a:pt x="650" y="1358"/>
                    <a:pt x="642" y="1398"/>
                    <a:pt x="628" y="1390"/>
                  </a:cubicBezTo>
                  <a:cubicBezTo>
                    <a:pt x="613" y="1377"/>
                    <a:pt x="665" y="1366"/>
                    <a:pt x="676" y="1348"/>
                  </a:cubicBezTo>
                  <a:cubicBezTo>
                    <a:pt x="687" y="1327"/>
                    <a:pt x="679" y="1279"/>
                    <a:pt x="687" y="1260"/>
                  </a:cubicBezTo>
                  <a:cubicBezTo>
                    <a:pt x="692" y="1245"/>
                    <a:pt x="705" y="1229"/>
                    <a:pt x="718" y="1226"/>
                  </a:cubicBezTo>
                  <a:cubicBezTo>
                    <a:pt x="732" y="1223"/>
                    <a:pt x="755" y="1252"/>
                    <a:pt x="755" y="1239"/>
                  </a:cubicBezTo>
                  <a:cubicBezTo>
                    <a:pt x="755" y="1226"/>
                    <a:pt x="726" y="1226"/>
                    <a:pt x="718" y="1213"/>
                  </a:cubicBezTo>
                  <a:cubicBezTo>
                    <a:pt x="700" y="1176"/>
                    <a:pt x="808" y="1157"/>
                    <a:pt x="811" y="1157"/>
                  </a:cubicBezTo>
                  <a:cubicBezTo>
                    <a:pt x="819" y="1149"/>
                    <a:pt x="777" y="1160"/>
                    <a:pt x="777" y="1149"/>
                  </a:cubicBezTo>
                  <a:cubicBezTo>
                    <a:pt x="777" y="1133"/>
                    <a:pt x="803" y="1131"/>
                    <a:pt x="808" y="1115"/>
                  </a:cubicBezTo>
                  <a:cubicBezTo>
                    <a:pt x="814" y="1107"/>
                    <a:pt x="793" y="1120"/>
                    <a:pt x="785" y="1128"/>
                  </a:cubicBezTo>
                  <a:cubicBezTo>
                    <a:pt x="766" y="1141"/>
                    <a:pt x="769" y="1147"/>
                    <a:pt x="753" y="1155"/>
                  </a:cubicBezTo>
                  <a:cubicBezTo>
                    <a:pt x="718" y="1173"/>
                    <a:pt x="687" y="1202"/>
                    <a:pt x="663" y="1192"/>
                  </a:cubicBezTo>
                  <a:cubicBezTo>
                    <a:pt x="665" y="1197"/>
                    <a:pt x="668" y="1200"/>
                    <a:pt x="673" y="1202"/>
                  </a:cubicBezTo>
                  <a:cubicBezTo>
                    <a:pt x="676" y="1207"/>
                    <a:pt x="687" y="1213"/>
                    <a:pt x="681" y="1218"/>
                  </a:cubicBezTo>
                  <a:cubicBezTo>
                    <a:pt x="660" y="1237"/>
                    <a:pt x="554" y="1274"/>
                    <a:pt x="536" y="1237"/>
                  </a:cubicBezTo>
                  <a:cubicBezTo>
                    <a:pt x="533" y="1234"/>
                    <a:pt x="536" y="1226"/>
                    <a:pt x="538" y="1226"/>
                  </a:cubicBezTo>
                  <a:cubicBezTo>
                    <a:pt x="591" y="1205"/>
                    <a:pt x="549" y="1284"/>
                    <a:pt x="615" y="1194"/>
                  </a:cubicBezTo>
                  <a:cubicBezTo>
                    <a:pt x="658" y="1139"/>
                    <a:pt x="491" y="1168"/>
                    <a:pt x="610" y="1128"/>
                  </a:cubicBezTo>
                  <a:cubicBezTo>
                    <a:pt x="615" y="1139"/>
                    <a:pt x="620" y="1149"/>
                    <a:pt x="628" y="1157"/>
                  </a:cubicBezTo>
                  <a:cubicBezTo>
                    <a:pt x="631" y="1162"/>
                    <a:pt x="636" y="1168"/>
                    <a:pt x="642" y="1170"/>
                  </a:cubicBezTo>
                  <a:cubicBezTo>
                    <a:pt x="636" y="1162"/>
                    <a:pt x="631" y="1152"/>
                    <a:pt x="628" y="1139"/>
                  </a:cubicBezTo>
                  <a:cubicBezTo>
                    <a:pt x="626" y="1131"/>
                    <a:pt x="647" y="1139"/>
                    <a:pt x="655" y="1139"/>
                  </a:cubicBezTo>
                  <a:cubicBezTo>
                    <a:pt x="676" y="1139"/>
                    <a:pt x="697" y="1149"/>
                    <a:pt x="716" y="1141"/>
                  </a:cubicBezTo>
                  <a:cubicBezTo>
                    <a:pt x="740" y="1131"/>
                    <a:pt x="573" y="1133"/>
                    <a:pt x="594" y="1102"/>
                  </a:cubicBezTo>
                  <a:cubicBezTo>
                    <a:pt x="610" y="1080"/>
                    <a:pt x="679" y="1110"/>
                    <a:pt x="684" y="1099"/>
                  </a:cubicBezTo>
                  <a:cubicBezTo>
                    <a:pt x="695" y="1072"/>
                    <a:pt x="618" y="1041"/>
                    <a:pt x="692" y="1022"/>
                  </a:cubicBezTo>
                  <a:cubicBezTo>
                    <a:pt x="710" y="1017"/>
                    <a:pt x="729" y="1041"/>
                    <a:pt x="750" y="1035"/>
                  </a:cubicBezTo>
                  <a:cubicBezTo>
                    <a:pt x="822" y="1020"/>
                    <a:pt x="732" y="972"/>
                    <a:pt x="732" y="972"/>
                  </a:cubicBezTo>
                  <a:cubicBezTo>
                    <a:pt x="740" y="953"/>
                    <a:pt x="779" y="977"/>
                    <a:pt x="793" y="961"/>
                  </a:cubicBezTo>
                  <a:cubicBezTo>
                    <a:pt x="806" y="945"/>
                    <a:pt x="795" y="919"/>
                    <a:pt x="795" y="898"/>
                  </a:cubicBezTo>
                  <a:cubicBezTo>
                    <a:pt x="795" y="882"/>
                    <a:pt x="798" y="866"/>
                    <a:pt x="793" y="855"/>
                  </a:cubicBezTo>
                  <a:cubicBezTo>
                    <a:pt x="790" y="850"/>
                    <a:pt x="703" y="757"/>
                    <a:pt x="761" y="734"/>
                  </a:cubicBezTo>
                  <a:cubicBezTo>
                    <a:pt x="774" y="726"/>
                    <a:pt x="777" y="776"/>
                    <a:pt x="793" y="771"/>
                  </a:cubicBezTo>
                  <a:cubicBezTo>
                    <a:pt x="814" y="765"/>
                    <a:pt x="785" y="705"/>
                    <a:pt x="816" y="723"/>
                  </a:cubicBezTo>
                  <a:cubicBezTo>
                    <a:pt x="859" y="747"/>
                    <a:pt x="861" y="750"/>
                    <a:pt x="861" y="747"/>
                  </a:cubicBezTo>
                  <a:cubicBezTo>
                    <a:pt x="869" y="712"/>
                    <a:pt x="840" y="710"/>
                    <a:pt x="843" y="675"/>
                  </a:cubicBezTo>
                  <a:cubicBezTo>
                    <a:pt x="843" y="662"/>
                    <a:pt x="877" y="691"/>
                    <a:pt x="883" y="678"/>
                  </a:cubicBezTo>
                  <a:cubicBezTo>
                    <a:pt x="893" y="660"/>
                    <a:pt x="869" y="636"/>
                    <a:pt x="872" y="617"/>
                  </a:cubicBezTo>
                  <a:cubicBezTo>
                    <a:pt x="872" y="609"/>
                    <a:pt x="880" y="630"/>
                    <a:pt x="888" y="630"/>
                  </a:cubicBezTo>
                  <a:cubicBezTo>
                    <a:pt x="906" y="638"/>
                    <a:pt x="935" y="654"/>
                    <a:pt x="949" y="638"/>
                  </a:cubicBezTo>
                  <a:cubicBezTo>
                    <a:pt x="959" y="625"/>
                    <a:pt x="922" y="612"/>
                    <a:pt x="917" y="596"/>
                  </a:cubicBezTo>
                  <a:cubicBezTo>
                    <a:pt x="904" y="551"/>
                    <a:pt x="943" y="585"/>
                    <a:pt x="943" y="585"/>
                  </a:cubicBezTo>
                  <a:cubicBezTo>
                    <a:pt x="949" y="580"/>
                    <a:pt x="935" y="569"/>
                    <a:pt x="938" y="564"/>
                  </a:cubicBezTo>
                  <a:cubicBezTo>
                    <a:pt x="943" y="562"/>
                    <a:pt x="957" y="575"/>
                    <a:pt x="957" y="569"/>
                  </a:cubicBezTo>
                  <a:cubicBezTo>
                    <a:pt x="957" y="562"/>
                    <a:pt x="938" y="556"/>
                    <a:pt x="941" y="548"/>
                  </a:cubicBezTo>
                  <a:cubicBezTo>
                    <a:pt x="943" y="530"/>
                    <a:pt x="959" y="517"/>
                    <a:pt x="970" y="501"/>
                  </a:cubicBezTo>
                  <a:close/>
                  <a:moveTo>
                    <a:pt x="1753" y="0"/>
                  </a:moveTo>
                  <a:cubicBezTo>
                    <a:pt x="1753" y="8"/>
                    <a:pt x="1759" y="14"/>
                    <a:pt x="1756" y="19"/>
                  </a:cubicBezTo>
                  <a:cubicBezTo>
                    <a:pt x="1753" y="24"/>
                    <a:pt x="1740" y="16"/>
                    <a:pt x="1740" y="22"/>
                  </a:cubicBezTo>
                  <a:cubicBezTo>
                    <a:pt x="1738" y="35"/>
                    <a:pt x="1764" y="8"/>
                    <a:pt x="1777" y="11"/>
                  </a:cubicBezTo>
                  <a:cubicBezTo>
                    <a:pt x="1785" y="14"/>
                    <a:pt x="1764" y="24"/>
                    <a:pt x="1759" y="32"/>
                  </a:cubicBezTo>
                  <a:cubicBezTo>
                    <a:pt x="1759" y="35"/>
                    <a:pt x="1769" y="43"/>
                    <a:pt x="1767" y="45"/>
                  </a:cubicBezTo>
                  <a:cubicBezTo>
                    <a:pt x="1761" y="48"/>
                    <a:pt x="1751" y="35"/>
                    <a:pt x="1748" y="43"/>
                  </a:cubicBezTo>
                  <a:cubicBezTo>
                    <a:pt x="1748" y="48"/>
                    <a:pt x="1764" y="48"/>
                    <a:pt x="1764" y="56"/>
                  </a:cubicBezTo>
                  <a:cubicBezTo>
                    <a:pt x="1767" y="80"/>
                    <a:pt x="1732" y="72"/>
                    <a:pt x="1735" y="80"/>
                  </a:cubicBezTo>
                  <a:cubicBezTo>
                    <a:pt x="1738" y="114"/>
                    <a:pt x="1740" y="141"/>
                    <a:pt x="1687" y="196"/>
                  </a:cubicBezTo>
                  <a:cubicBezTo>
                    <a:pt x="1685" y="202"/>
                    <a:pt x="1690" y="186"/>
                    <a:pt x="1693" y="180"/>
                  </a:cubicBezTo>
                  <a:cubicBezTo>
                    <a:pt x="1708" y="146"/>
                    <a:pt x="1738" y="88"/>
                    <a:pt x="1724" y="80"/>
                  </a:cubicBezTo>
                  <a:cubicBezTo>
                    <a:pt x="1714" y="69"/>
                    <a:pt x="1703" y="109"/>
                    <a:pt x="1690" y="101"/>
                  </a:cubicBezTo>
                  <a:cubicBezTo>
                    <a:pt x="1671" y="93"/>
                    <a:pt x="1663" y="69"/>
                    <a:pt x="1658" y="51"/>
                  </a:cubicBezTo>
                  <a:cubicBezTo>
                    <a:pt x="1656" y="45"/>
                    <a:pt x="1666" y="48"/>
                    <a:pt x="1671" y="45"/>
                  </a:cubicBezTo>
                  <a:cubicBezTo>
                    <a:pt x="1693" y="43"/>
                    <a:pt x="1714" y="48"/>
                    <a:pt x="1732" y="40"/>
                  </a:cubicBezTo>
                  <a:cubicBezTo>
                    <a:pt x="1746" y="32"/>
                    <a:pt x="1746" y="14"/>
                    <a:pt x="1753" y="0"/>
                  </a:cubicBezTo>
                  <a:close/>
                  <a:moveTo>
                    <a:pt x="1401" y="477"/>
                  </a:moveTo>
                  <a:cubicBezTo>
                    <a:pt x="1367" y="546"/>
                    <a:pt x="1208" y="397"/>
                    <a:pt x="1319" y="389"/>
                  </a:cubicBezTo>
                  <a:cubicBezTo>
                    <a:pt x="1335" y="389"/>
                    <a:pt x="1351" y="408"/>
                    <a:pt x="1351" y="427"/>
                  </a:cubicBezTo>
                  <a:cubicBezTo>
                    <a:pt x="1354" y="437"/>
                    <a:pt x="1319" y="434"/>
                    <a:pt x="1325" y="442"/>
                  </a:cubicBezTo>
                  <a:cubicBezTo>
                    <a:pt x="1333" y="458"/>
                    <a:pt x="1356" y="458"/>
                    <a:pt x="1372" y="464"/>
                  </a:cubicBezTo>
                  <a:cubicBezTo>
                    <a:pt x="1380" y="469"/>
                    <a:pt x="1391" y="472"/>
                    <a:pt x="1401" y="477"/>
                  </a:cubicBezTo>
                  <a:close/>
                  <a:moveTo>
                    <a:pt x="241" y="1629"/>
                  </a:moveTo>
                  <a:cubicBezTo>
                    <a:pt x="249" y="1640"/>
                    <a:pt x="259" y="1648"/>
                    <a:pt x="270" y="1642"/>
                  </a:cubicBezTo>
                  <a:cubicBezTo>
                    <a:pt x="286" y="1634"/>
                    <a:pt x="291" y="1608"/>
                    <a:pt x="307" y="1600"/>
                  </a:cubicBezTo>
                  <a:cubicBezTo>
                    <a:pt x="323" y="1589"/>
                    <a:pt x="341" y="1613"/>
                    <a:pt x="357" y="1611"/>
                  </a:cubicBezTo>
                  <a:cubicBezTo>
                    <a:pt x="376" y="1611"/>
                    <a:pt x="389" y="1597"/>
                    <a:pt x="405" y="1600"/>
                  </a:cubicBezTo>
                  <a:cubicBezTo>
                    <a:pt x="423" y="1603"/>
                    <a:pt x="434" y="1621"/>
                    <a:pt x="450" y="1626"/>
                  </a:cubicBezTo>
                  <a:cubicBezTo>
                    <a:pt x="458" y="1632"/>
                    <a:pt x="474" y="1621"/>
                    <a:pt x="476" y="1629"/>
                  </a:cubicBezTo>
                  <a:cubicBezTo>
                    <a:pt x="487" y="1648"/>
                    <a:pt x="492" y="1674"/>
                    <a:pt x="487" y="1695"/>
                  </a:cubicBezTo>
                  <a:cubicBezTo>
                    <a:pt x="487" y="1703"/>
                    <a:pt x="476" y="1706"/>
                    <a:pt x="476" y="1711"/>
                  </a:cubicBezTo>
                  <a:cubicBezTo>
                    <a:pt x="505" y="1825"/>
                    <a:pt x="492" y="1677"/>
                    <a:pt x="524" y="1777"/>
                  </a:cubicBezTo>
                  <a:cubicBezTo>
                    <a:pt x="534" y="1806"/>
                    <a:pt x="466" y="1846"/>
                    <a:pt x="466" y="1846"/>
                  </a:cubicBezTo>
                  <a:cubicBezTo>
                    <a:pt x="511" y="1836"/>
                    <a:pt x="558" y="1801"/>
                    <a:pt x="550" y="1907"/>
                  </a:cubicBezTo>
                  <a:cubicBezTo>
                    <a:pt x="540" y="2010"/>
                    <a:pt x="466" y="1955"/>
                    <a:pt x="444" y="1979"/>
                  </a:cubicBezTo>
                  <a:cubicBezTo>
                    <a:pt x="426" y="1997"/>
                    <a:pt x="439" y="2039"/>
                    <a:pt x="391" y="2031"/>
                  </a:cubicBezTo>
                  <a:cubicBezTo>
                    <a:pt x="381" y="2031"/>
                    <a:pt x="373" y="2021"/>
                    <a:pt x="365" y="2013"/>
                  </a:cubicBezTo>
                  <a:lnTo>
                    <a:pt x="354" y="2000"/>
                  </a:lnTo>
                  <a:cubicBezTo>
                    <a:pt x="315" y="1976"/>
                    <a:pt x="370" y="2037"/>
                    <a:pt x="280" y="2005"/>
                  </a:cubicBezTo>
                  <a:cubicBezTo>
                    <a:pt x="267" y="2002"/>
                    <a:pt x="286" y="1979"/>
                    <a:pt x="291" y="1965"/>
                  </a:cubicBezTo>
                  <a:cubicBezTo>
                    <a:pt x="294" y="1947"/>
                    <a:pt x="267" y="1952"/>
                    <a:pt x="262" y="1941"/>
                  </a:cubicBezTo>
                  <a:cubicBezTo>
                    <a:pt x="249" y="1915"/>
                    <a:pt x="262" y="1851"/>
                    <a:pt x="233" y="1857"/>
                  </a:cubicBezTo>
                  <a:cubicBezTo>
                    <a:pt x="119" y="1873"/>
                    <a:pt x="264" y="1926"/>
                    <a:pt x="143" y="1936"/>
                  </a:cubicBezTo>
                  <a:cubicBezTo>
                    <a:pt x="103" y="1939"/>
                    <a:pt x="0" y="1801"/>
                    <a:pt x="10" y="1788"/>
                  </a:cubicBezTo>
                  <a:cubicBezTo>
                    <a:pt x="13" y="1788"/>
                    <a:pt x="116" y="1761"/>
                    <a:pt x="116" y="1761"/>
                  </a:cubicBezTo>
                  <a:cubicBezTo>
                    <a:pt x="121" y="1746"/>
                    <a:pt x="87" y="1738"/>
                    <a:pt x="84" y="1722"/>
                  </a:cubicBezTo>
                  <a:cubicBezTo>
                    <a:pt x="79" y="1706"/>
                    <a:pt x="148" y="1727"/>
                    <a:pt x="156" y="1722"/>
                  </a:cubicBezTo>
                  <a:cubicBezTo>
                    <a:pt x="198" y="1695"/>
                    <a:pt x="182" y="1629"/>
                    <a:pt x="241" y="1629"/>
                  </a:cubicBezTo>
                  <a:lnTo>
                    <a:pt x="241" y="1629"/>
                  </a:lnTo>
                  <a:close/>
                  <a:moveTo>
                    <a:pt x="745" y="532"/>
                  </a:moveTo>
                  <a:cubicBezTo>
                    <a:pt x="732" y="554"/>
                    <a:pt x="695" y="575"/>
                    <a:pt x="689" y="591"/>
                  </a:cubicBezTo>
                  <a:cubicBezTo>
                    <a:pt x="687" y="604"/>
                    <a:pt x="684" y="678"/>
                    <a:pt x="650" y="678"/>
                  </a:cubicBezTo>
                  <a:cubicBezTo>
                    <a:pt x="631" y="675"/>
                    <a:pt x="634" y="646"/>
                    <a:pt x="620" y="633"/>
                  </a:cubicBezTo>
                  <a:cubicBezTo>
                    <a:pt x="605" y="622"/>
                    <a:pt x="626" y="678"/>
                    <a:pt x="610" y="686"/>
                  </a:cubicBezTo>
                  <a:cubicBezTo>
                    <a:pt x="602" y="689"/>
                    <a:pt x="591" y="675"/>
                    <a:pt x="586" y="681"/>
                  </a:cubicBezTo>
                  <a:cubicBezTo>
                    <a:pt x="568" y="691"/>
                    <a:pt x="565" y="728"/>
                    <a:pt x="544" y="728"/>
                  </a:cubicBezTo>
                  <a:cubicBezTo>
                    <a:pt x="525" y="728"/>
                    <a:pt x="509" y="697"/>
                    <a:pt x="520" y="681"/>
                  </a:cubicBezTo>
                  <a:cubicBezTo>
                    <a:pt x="530" y="662"/>
                    <a:pt x="575" y="694"/>
                    <a:pt x="583" y="673"/>
                  </a:cubicBezTo>
                  <a:cubicBezTo>
                    <a:pt x="591" y="654"/>
                    <a:pt x="546" y="652"/>
                    <a:pt x="538" y="630"/>
                  </a:cubicBezTo>
                  <a:cubicBezTo>
                    <a:pt x="536" y="622"/>
                    <a:pt x="557" y="625"/>
                    <a:pt x="562" y="620"/>
                  </a:cubicBezTo>
                  <a:cubicBezTo>
                    <a:pt x="565" y="617"/>
                    <a:pt x="554" y="620"/>
                    <a:pt x="554" y="617"/>
                  </a:cubicBezTo>
                  <a:cubicBezTo>
                    <a:pt x="549" y="607"/>
                    <a:pt x="546" y="596"/>
                    <a:pt x="549" y="585"/>
                  </a:cubicBezTo>
                  <a:cubicBezTo>
                    <a:pt x="573" y="519"/>
                    <a:pt x="591" y="580"/>
                    <a:pt x="628" y="588"/>
                  </a:cubicBezTo>
                  <a:cubicBezTo>
                    <a:pt x="631" y="588"/>
                    <a:pt x="615" y="548"/>
                    <a:pt x="623" y="540"/>
                  </a:cubicBezTo>
                  <a:cubicBezTo>
                    <a:pt x="650" y="509"/>
                    <a:pt x="650" y="538"/>
                    <a:pt x="676" y="535"/>
                  </a:cubicBezTo>
                  <a:cubicBezTo>
                    <a:pt x="679" y="532"/>
                    <a:pt x="679" y="524"/>
                    <a:pt x="681" y="524"/>
                  </a:cubicBezTo>
                  <a:cubicBezTo>
                    <a:pt x="697" y="511"/>
                    <a:pt x="713" y="490"/>
                    <a:pt x="732" y="493"/>
                  </a:cubicBezTo>
                  <a:cubicBezTo>
                    <a:pt x="745" y="495"/>
                    <a:pt x="740" y="519"/>
                    <a:pt x="745" y="532"/>
                  </a:cubicBezTo>
                  <a:close/>
                  <a:moveTo>
                    <a:pt x="779" y="1965"/>
                  </a:moveTo>
                  <a:cubicBezTo>
                    <a:pt x="766" y="1967"/>
                    <a:pt x="753" y="1967"/>
                    <a:pt x="740" y="1975"/>
                  </a:cubicBezTo>
                  <a:cubicBezTo>
                    <a:pt x="729" y="1983"/>
                    <a:pt x="726" y="2002"/>
                    <a:pt x="716" y="2012"/>
                  </a:cubicBezTo>
                  <a:cubicBezTo>
                    <a:pt x="602" y="2115"/>
                    <a:pt x="785" y="2089"/>
                    <a:pt x="779" y="196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8" name="Turkmenistan"/>
            <p:cNvSpPr>
              <a:spLocks noEditPoints="1"/>
            </p:cNvSpPr>
            <p:nvPr/>
          </p:nvSpPr>
          <p:spPr bwMode="auto">
            <a:xfrm>
              <a:off x="7806784" y="3513488"/>
              <a:ext cx="149225" cy="881063"/>
            </a:xfrm>
            <a:custGeom>
              <a:avLst/>
              <a:gdLst>
                <a:gd name="T0" fmla="*/ 413 w 416"/>
                <a:gd name="T1" fmla="*/ 1519 h 2446"/>
                <a:gd name="T2" fmla="*/ 413 w 416"/>
                <a:gd name="T3" fmla="*/ 1810 h 2446"/>
                <a:gd name="T4" fmla="*/ 395 w 416"/>
                <a:gd name="T5" fmla="*/ 1802 h 2446"/>
                <a:gd name="T6" fmla="*/ 318 w 416"/>
                <a:gd name="T7" fmla="*/ 1720 h 2446"/>
                <a:gd name="T8" fmla="*/ 281 w 416"/>
                <a:gd name="T9" fmla="*/ 1704 h 2446"/>
                <a:gd name="T10" fmla="*/ 252 w 416"/>
                <a:gd name="T11" fmla="*/ 1654 h 2446"/>
                <a:gd name="T12" fmla="*/ 188 w 416"/>
                <a:gd name="T13" fmla="*/ 1665 h 2446"/>
                <a:gd name="T14" fmla="*/ 122 w 416"/>
                <a:gd name="T15" fmla="*/ 1747 h 2446"/>
                <a:gd name="T16" fmla="*/ 80 w 416"/>
                <a:gd name="T17" fmla="*/ 1776 h 2446"/>
                <a:gd name="T18" fmla="*/ 80 w 416"/>
                <a:gd name="T19" fmla="*/ 1927 h 2446"/>
                <a:gd name="T20" fmla="*/ 117 w 416"/>
                <a:gd name="T21" fmla="*/ 1922 h 2446"/>
                <a:gd name="T22" fmla="*/ 146 w 416"/>
                <a:gd name="T23" fmla="*/ 2022 h 2446"/>
                <a:gd name="T24" fmla="*/ 220 w 416"/>
                <a:gd name="T25" fmla="*/ 2112 h 2446"/>
                <a:gd name="T26" fmla="*/ 141 w 416"/>
                <a:gd name="T27" fmla="*/ 2035 h 2446"/>
                <a:gd name="T28" fmla="*/ 90 w 416"/>
                <a:gd name="T29" fmla="*/ 2019 h 2446"/>
                <a:gd name="T30" fmla="*/ 67 w 416"/>
                <a:gd name="T31" fmla="*/ 2022 h 2446"/>
                <a:gd name="T32" fmla="*/ 51 w 416"/>
                <a:gd name="T33" fmla="*/ 1977 h 2446"/>
                <a:gd name="T34" fmla="*/ 0 w 416"/>
                <a:gd name="T35" fmla="*/ 1967 h 2446"/>
                <a:gd name="T36" fmla="*/ 51 w 416"/>
                <a:gd name="T37" fmla="*/ 1768 h 2446"/>
                <a:gd name="T38" fmla="*/ 257 w 416"/>
                <a:gd name="T39" fmla="*/ 1535 h 2446"/>
                <a:gd name="T40" fmla="*/ 413 w 416"/>
                <a:gd name="T41" fmla="*/ 1519 h 2446"/>
                <a:gd name="T42" fmla="*/ 413 w 416"/>
                <a:gd name="T43" fmla="*/ 929 h 2446"/>
                <a:gd name="T44" fmla="*/ 294 w 416"/>
                <a:gd name="T45" fmla="*/ 744 h 2446"/>
                <a:gd name="T46" fmla="*/ 109 w 416"/>
                <a:gd name="T47" fmla="*/ 473 h 2446"/>
                <a:gd name="T48" fmla="*/ 188 w 416"/>
                <a:gd name="T49" fmla="*/ 357 h 2446"/>
                <a:gd name="T50" fmla="*/ 395 w 416"/>
                <a:gd name="T51" fmla="*/ 37 h 2446"/>
                <a:gd name="T52" fmla="*/ 413 w 416"/>
                <a:gd name="T53" fmla="*/ 0 h 2446"/>
                <a:gd name="T54" fmla="*/ 413 w 416"/>
                <a:gd name="T55" fmla="*/ 929 h 2446"/>
                <a:gd name="T56" fmla="*/ 413 w 416"/>
                <a:gd name="T57" fmla="*/ 2417 h 2446"/>
                <a:gd name="T58" fmla="*/ 408 w 416"/>
                <a:gd name="T59" fmla="*/ 2422 h 2446"/>
                <a:gd name="T60" fmla="*/ 413 w 416"/>
                <a:gd name="T61" fmla="*/ 2443 h 2446"/>
                <a:gd name="T62" fmla="*/ 413 w 416"/>
                <a:gd name="T63" fmla="*/ 2443 h 2446"/>
                <a:gd name="T64" fmla="*/ 366 w 416"/>
                <a:gd name="T65" fmla="*/ 2438 h 2446"/>
                <a:gd name="T66" fmla="*/ 353 w 416"/>
                <a:gd name="T67" fmla="*/ 2395 h 2446"/>
                <a:gd name="T68" fmla="*/ 318 w 416"/>
                <a:gd name="T69" fmla="*/ 2380 h 2446"/>
                <a:gd name="T70" fmla="*/ 284 w 416"/>
                <a:gd name="T71" fmla="*/ 2226 h 2446"/>
                <a:gd name="T72" fmla="*/ 249 w 416"/>
                <a:gd name="T73" fmla="*/ 2136 h 2446"/>
                <a:gd name="T74" fmla="*/ 233 w 416"/>
                <a:gd name="T75" fmla="*/ 2117 h 2446"/>
                <a:gd name="T76" fmla="*/ 321 w 416"/>
                <a:gd name="T77" fmla="*/ 2162 h 2446"/>
                <a:gd name="T78" fmla="*/ 366 w 416"/>
                <a:gd name="T79" fmla="*/ 2133 h 2446"/>
                <a:gd name="T80" fmla="*/ 366 w 416"/>
                <a:gd name="T81" fmla="*/ 2102 h 2446"/>
                <a:gd name="T82" fmla="*/ 403 w 416"/>
                <a:gd name="T83" fmla="*/ 2120 h 2446"/>
                <a:gd name="T84" fmla="*/ 411 w 416"/>
                <a:gd name="T85" fmla="*/ 2049 h 2446"/>
                <a:gd name="T86" fmla="*/ 413 w 416"/>
                <a:gd name="T87" fmla="*/ 2051 h 2446"/>
                <a:gd name="T88" fmla="*/ 413 w 416"/>
                <a:gd name="T89" fmla="*/ 241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6" h="2446">
                  <a:moveTo>
                    <a:pt x="413" y="1519"/>
                  </a:moveTo>
                  <a:lnTo>
                    <a:pt x="413" y="1810"/>
                  </a:lnTo>
                  <a:cubicBezTo>
                    <a:pt x="408" y="1808"/>
                    <a:pt x="400" y="1805"/>
                    <a:pt x="395" y="1802"/>
                  </a:cubicBezTo>
                  <a:cubicBezTo>
                    <a:pt x="355" y="1787"/>
                    <a:pt x="350" y="1744"/>
                    <a:pt x="318" y="1720"/>
                  </a:cubicBezTo>
                  <a:cubicBezTo>
                    <a:pt x="308" y="1715"/>
                    <a:pt x="292" y="1712"/>
                    <a:pt x="281" y="1704"/>
                  </a:cubicBezTo>
                  <a:cubicBezTo>
                    <a:pt x="268" y="1691"/>
                    <a:pt x="270" y="1662"/>
                    <a:pt x="252" y="1654"/>
                  </a:cubicBezTo>
                  <a:cubicBezTo>
                    <a:pt x="231" y="1646"/>
                    <a:pt x="207" y="1654"/>
                    <a:pt x="188" y="1665"/>
                  </a:cubicBezTo>
                  <a:cubicBezTo>
                    <a:pt x="165" y="1678"/>
                    <a:pt x="146" y="1731"/>
                    <a:pt x="122" y="1747"/>
                  </a:cubicBezTo>
                  <a:cubicBezTo>
                    <a:pt x="85" y="1773"/>
                    <a:pt x="90" y="1736"/>
                    <a:pt x="80" y="1776"/>
                  </a:cubicBezTo>
                  <a:cubicBezTo>
                    <a:pt x="67" y="1826"/>
                    <a:pt x="72" y="1877"/>
                    <a:pt x="80" y="1927"/>
                  </a:cubicBezTo>
                  <a:cubicBezTo>
                    <a:pt x="88" y="1977"/>
                    <a:pt x="85" y="1895"/>
                    <a:pt x="117" y="1922"/>
                  </a:cubicBezTo>
                  <a:cubicBezTo>
                    <a:pt x="143" y="1943"/>
                    <a:pt x="133" y="1996"/>
                    <a:pt x="146" y="2022"/>
                  </a:cubicBezTo>
                  <a:cubicBezTo>
                    <a:pt x="151" y="2027"/>
                    <a:pt x="252" y="2112"/>
                    <a:pt x="220" y="2112"/>
                  </a:cubicBezTo>
                  <a:cubicBezTo>
                    <a:pt x="196" y="2112"/>
                    <a:pt x="162" y="2046"/>
                    <a:pt x="141" y="2035"/>
                  </a:cubicBezTo>
                  <a:cubicBezTo>
                    <a:pt x="125" y="2027"/>
                    <a:pt x="106" y="2022"/>
                    <a:pt x="90" y="2019"/>
                  </a:cubicBezTo>
                  <a:cubicBezTo>
                    <a:pt x="83" y="2017"/>
                    <a:pt x="72" y="2027"/>
                    <a:pt x="67" y="2022"/>
                  </a:cubicBezTo>
                  <a:cubicBezTo>
                    <a:pt x="56" y="2009"/>
                    <a:pt x="61" y="1985"/>
                    <a:pt x="51" y="1977"/>
                  </a:cubicBezTo>
                  <a:cubicBezTo>
                    <a:pt x="38" y="1967"/>
                    <a:pt x="11" y="1980"/>
                    <a:pt x="0" y="1967"/>
                  </a:cubicBezTo>
                  <a:cubicBezTo>
                    <a:pt x="16" y="1906"/>
                    <a:pt x="24" y="1829"/>
                    <a:pt x="51" y="1768"/>
                  </a:cubicBezTo>
                  <a:cubicBezTo>
                    <a:pt x="75" y="1715"/>
                    <a:pt x="202" y="1551"/>
                    <a:pt x="257" y="1535"/>
                  </a:cubicBezTo>
                  <a:cubicBezTo>
                    <a:pt x="292" y="1524"/>
                    <a:pt x="358" y="1517"/>
                    <a:pt x="413" y="1519"/>
                  </a:cubicBezTo>
                  <a:close/>
                  <a:moveTo>
                    <a:pt x="413" y="929"/>
                  </a:moveTo>
                  <a:cubicBezTo>
                    <a:pt x="374" y="868"/>
                    <a:pt x="334" y="804"/>
                    <a:pt x="294" y="744"/>
                  </a:cubicBezTo>
                  <a:cubicBezTo>
                    <a:pt x="273" y="712"/>
                    <a:pt x="112" y="489"/>
                    <a:pt x="109" y="473"/>
                  </a:cubicBezTo>
                  <a:cubicBezTo>
                    <a:pt x="109" y="447"/>
                    <a:pt x="173" y="378"/>
                    <a:pt x="188" y="357"/>
                  </a:cubicBezTo>
                  <a:cubicBezTo>
                    <a:pt x="257" y="251"/>
                    <a:pt x="326" y="143"/>
                    <a:pt x="395" y="37"/>
                  </a:cubicBezTo>
                  <a:cubicBezTo>
                    <a:pt x="400" y="26"/>
                    <a:pt x="408" y="16"/>
                    <a:pt x="413" y="0"/>
                  </a:cubicBezTo>
                  <a:lnTo>
                    <a:pt x="413" y="929"/>
                  </a:lnTo>
                  <a:close/>
                  <a:moveTo>
                    <a:pt x="413" y="2417"/>
                  </a:moveTo>
                  <a:cubicBezTo>
                    <a:pt x="411" y="2417"/>
                    <a:pt x="408" y="2419"/>
                    <a:pt x="408" y="2422"/>
                  </a:cubicBezTo>
                  <a:cubicBezTo>
                    <a:pt x="405" y="2432"/>
                    <a:pt x="408" y="2438"/>
                    <a:pt x="413" y="2443"/>
                  </a:cubicBezTo>
                  <a:lnTo>
                    <a:pt x="413" y="2443"/>
                  </a:lnTo>
                  <a:cubicBezTo>
                    <a:pt x="400" y="2438"/>
                    <a:pt x="379" y="2446"/>
                    <a:pt x="366" y="2438"/>
                  </a:cubicBezTo>
                  <a:cubicBezTo>
                    <a:pt x="355" y="2427"/>
                    <a:pt x="363" y="2406"/>
                    <a:pt x="353" y="2395"/>
                  </a:cubicBezTo>
                  <a:cubicBezTo>
                    <a:pt x="345" y="2385"/>
                    <a:pt x="326" y="2390"/>
                    <a:pt x="318" y="2380"/>
                  </a:cubicBezTo>
                  <a:cubicBezTo>
                    <a:pt x="276" y="2324"/>
                    <a:pt x="305" y="2279"/>
                    <a:pt x="284" y="2226"/>
                  </a:cubicBezTo>
                  <a:cubicBezTo>
                    <a:pt x="276" y="2205"/>
                    <a:pt x="260" y="2162"/>
                    <a:pt x="249" y="2136"/>
                  </a:cubicBezTo>
                  <a:cubicBezTo>
                    <a:pt x="247" y="2128"/>
                    <a:pt x="225" y="2117"/>
                    <a:pt x="233" y="2117"/>
                  </a:cubicBezTo>
                  <a:cubicBezTo>
                    <a:pt x="292" y="2117"/>
                    <a:pt x="318" y="2162"/>
                    <a:pt x="321" y="2162"/>
                  </a:cubicBezTo>
                  <a:cubicBezTo>
                    <a:pt x="339" y="2157"/>
                    <a:pt x="355" y="2147"/>
                    <a:pt x="366" y="2133"/>
                  </a:cubicBezTo>
                  <a:cubicBezTo>
                    <a:pt x="371" y="2123"/>
                    <a:pt x="358" y="2104"/>
                    <a:pt x="366" y="2102"/>
                  </a:cubicBezTo>
                  <a:cubicBezTo>
                    <a:pt x="379" y="2099"/>
                    <a:pt x="395" y="2131"/>
                    <a:pt x="403" y="2120"/>
                  </a:cubicBezTo>
                  <a:cubicBezTo>
                    <a:pt x="416" y="2102"/>
                    <a:pt x="392" y="2035"/>
                    <a:pt x="411" y="2049"/>
                  </a:cubicBezTo>
                  <a:cubicBezTo>
                    <a:pt x="413" y="2049"/>
                    <a:pt x="413" y="2051"/>
                    <a:pt x="413" y="2051"/>
                  </a:cubicBezTo>
                  <a:lnTo>
                    <a:pt x="413" y="2417"/>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9" name="Turkey"/>
            <p:cNvSpPr>
              <a:spLocks noEditPoints="1"/>
            </p:cNvSpPr>
            <p:nvPr/>
          </p:nvSpPr>
          <p:spPr bwMode="auto">
            <a:xfrm>
              <a:off x="5574759" y="4693001"/>
              <a:ext cx="1865313" cy="1104900"/>
            </a:xfrm>
            <a:custGeom>
              <a:avLst/>
              <a:gdLst>
                <a:gd name="T0" fmla="*/ 4688 w 5175"/>
                <a:gd name="T1" fmla="*/ 1358 h 3068"/>
                <a:gd name="T2" fmla="*/ 5122 w 5175"/>
                <a:gd name="T3" fmla="*/ 1189 h 3068"/>
                <a:gd name="T4" fmla="*/ 4921 w 5175"/>
                <a:gd name="T5" fmla="*/ 1014 h 3068"/>
                <a:gd name="T6" fmla="*/ 4754 w 5175"/>
                <a:gd name="T7" fmla="*/ 670 h 3068"/>
                <a:gd name="T8" fmla="*/ 4818 w 5175"/>
                <a:gd name="T9" fmla="*/ 379 h 3068"/>
                <a:gd name="T10" fmla="*/ 4418 w 5175"/>
                <a:gd name="T11" fmla="*/ 186 h 3068"/>
                <a:gd name="T12" fmla="*/ 4209 w 5175"/>
                <a:gd name="T13" fmla="*/ 69 h 3068"/>
                <a:gd name="T14" fmla="*/ 4098 w 5175"/>
                <a:gd name="T15" fmla="*/ 43 h 3068"/>
                <a:gd name="T16" fmla="*/ 3984 w 5175"/>
                <a:gd name="T17" fmla="*/ 98 h 3068"/>
                <a:gd name="T18" fmla="*/ 3775 w 5175"/>
                <a:gd name="T19" fmla="*/ 175 h 3068"/>
                <a:gd name="T20" fmla="*/ 3462 w 5175"/>
                <a:gd name="T21" fmla="*/ 538 h 3068"/>
                <a:gd name="T22" fmla="*/ 3272 w 5175"/>
                <a:gd name="T23" fmla="*/ 569 h 3068"/>
                <a:gd name="T24" fmla="*/ 2933 w 5175"/>
                <a:gd name="T25" fmla="*/ 699 h 3068"/>
                <a:gd name="T26" fmla="*/ 2734 w 5175"/>
                <a:gd name="T27" fmla="*/ 728 h 3068"/>
                <a:gd name="T28" fmla="*/ 2417 w 5175"/>
                <a:gd name="T29" fmla="*/ 673 h 3068"/>
                <a:gd name="T30" fmla="*/ 2120 w 5175"/>
                <a:gd name="T31" fmla="*/ 689 h 3068"/>
                <a:gd name="T32" fmla="*/ 1350 w 5175"/>
                <a:gd name="T33" fmla="*/ 1189 h 3068"/>
                <a:gd name="T34" fmla="*/ 1061 w 5175"/>
                <a:gd name="T35" fmla="*/ 1311 h 3068"/>
                <a:gd name="T36" fmla="*/ 823 w 5175"/>
                <a:gd name="T37" fmla="*/ 1499 h 3068"/>
                <a:gd name="T38" fmla="*/ 1011 w 5175"/>
                <a:gd name="T39" fmla="*/ 1488 h 3068"/>
                <a:gd name="T40" fmla="*/ 670 w 5175"/>
                <a:gd name="T41" fmla="*/ 1710 h 3068"/>
                <a:gd name="T42" fmla="*/ 471 w 5175"/>
                <a:gd name="T43" fmla="*/ 1716 h 3068"/>
                <a:gd name="T44" fmla="*/ 209 w 5175"/>
                <a:gd name="T45" fmla="*/ 1832 h 3068"/>
                <a:gd name="T46" fmla="*/ 95 w 5175"/>
                <a:gd name="T47" fmla="*/ 2010 h 3068"/>
                <a:gd name="T48" fmla="*/ 278 w 5175"/>
                <a:gd name="T49" fmla="*/ 2205 h 3068"/>
                <a:gd name="T50" fmla="*/ 336 w 5175"/>
                <a:gd name="T51" fmla="*/ 2417 h 3068"/>
                <a:gd name="T52" fmla="*/ 347 w 5175"/>
                <a:gd name="T53" fmla="*/ 2491 h 3068"/>
                <a:gd name="T54" fmla="*/ 259 w 5175"/>
                <a:gd name="T55" fmla="*/ 2505 h 3068"/>
                <a:gd name="T56" fmla="*/ 233 w 5175"/>
                <a:gd name="T57" fmla="*/ 2576 h 3068"/>
                <a:gd name="T58" fmla="*/ 447 w 5175"/>
                <a:gd name="T59" fmla="*/ 2597 h 3068"/>
                <a:gd name="T60" fmla="*/ 556 w 5175"/>
                <a:gd name="T61" fmla="*/ 2825 h 3068"/>
                <a:gd name="T62" fmla="*/ 638 w 5175"/>
                <a:gd name="T63" fmla="*/ 2918 h 3068"/>
                <a:gd name="T64" fmla="*/ 887 w 5175"/>
                <a:gd name="T65" fmla="*/ 2857 h 3068"/>
                <a:gd name="T66" fmla="*/ 699 w 5175"/>
                <a:gd name="T67" fmla="*/ 3026 h 3068"/>
                <a:gd name="T68" fmla="*/ 821 w 5175"/>
                <a:gd name="T69" fmla="*/ 3026 h 3068"/>
                <a:gd name="T70" fmla="*/ 1051 w 5175"/>
                <a:gd name="T71" fmla="*/ 2963 h 3068"/>
                <a:gd name="T72" fmla="*/ 1326 w 5175"/>
                <a:gd name="T73" fmla="*/ 3066 h 3068"/>
                <a:gd name="T74" fmla="*/ 1519 w 5175"/>
                <a:gd name="T75" fmla="*/ 2912 h 3068"/>
                <a:gd name="T76" fmla="*/ 2147 w 5175"/>
                <a:gd name="T77" fmla="*/ 2854 h 3068"/>
                <a:gd name="T78" fmla="*/ 2398 w 5175"/>
                <a:gd name="T79" fmla="*/ 2716 h 3068"/>
                <a:gd name="T80" fmla="*/ 2586 w 5175"/>
                <a:gd name="T81" fmla="*/ 2441 h 3068"/>
                <a:gd name="T82" fmla="*/ 2896 w 5175"/>
                <a:gd name="T83" fmla="*/ 2348 h 3068"/>
                <a:gd name="T84" fmla="*/ 3036 w 5175"/>
                <a:gd name="T85" fmla="*/ 2322 h 3068"/>
                <a:gd name="T86" fmla="*/ 3110 w 5175"/>
                <a:gd name="T87" fmla="*/ 2600 h 3068"/>
                <a:gd name="T88" fmla="*/ 3161 w 5175"/>
                <a:gd name="T89" fmla="*/ 2367 h 3068"/>
                <a:gd name="T90" fmla="*/ 3362 w 5175"/>
                <a:gd name="T91" fmla="*/ 2200 h 3068"/>
                <a:gd name="T92" fmla="*/ 4378 w 5175"/>
                <a:gd name="T93" fmla="*/ 1586 h 3068"/>
                <a:gd name="T94" fmla="*/ 426 w 5175"/>
                <a:gd name="T95" fmla="*/ 1207 h 3068"/>
                <a:gd name="T96" fmla="*/ 135 w 5175"/>
                <a:gd name="T97" fmla="*/ 1284 h 3068"/>
                <a:gd name="T98" fmla="*/ 53 w 5175"/>
                <a:gd name="T99" fmla="*/ 1583 h 3068"/>
                <a:gd name="T100" fmla="*/ 228 w 5175"/>
                <a:gd name="T101" fmla="*/ 1750 h 3068"/>
                <a:gd name="T102" fmla="*/ 201 w 5175"/>
                <a:gd name="T103" fmla="*/ 1808 h 3068"/>
                <a:gd name="T104" fmla="*/ 500 w 5175"/>
                <a:gd name="T105" fmla="*/ 1528 h 3068"/>
                <a:gd name="T106" fmla="*/ 752 w 5175"/>
                <a:gd name="T107" fmla="*/ 1422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75" h="3068">
                  <a:moveTo>
                    <a:pt x="4572" y="1493"/>
                  </a:moveTo>
                  <a:cubicBezTo>
                    <a:pt x="4577" y="1488"/>
                    <a:pt x="4585" y="1480"/>
                    <a:pt x="4590" y="1472"/>
                  </a:cubicBezTo>
                  <a:cubicBezTo>
                    <a:pt x="4601" y="1462"/>
                    <a:pt x="4611" y="1456"/>
                    <a:pt x="4617" y="1443"/>
                  </a:cubicBezTo>
                  <a:cubicBezTo>
                    <a:pt x="4622" y="1430"/>
                    <a:pt x="4619" y="1361"/>
                    <a:pt x="4635" y="1358"/>
                  </a:cubicBezTo>
                  <a:cubicBezTo>
                    <a:pt x="4654" y="1353"/>
                    <a:pt x="4672" y="1366"/>
                    <a:pt x="4688" y="1358"/>
                  </a:cubicBezTo>
                  <a:cubicBezTo>
                    <a:pt x="4704" y="1350"/>
                    <a:pt x="4709" y="1321"/>
                    <a:pt x="4728" y="1313"/>
                  </a:cubicBezTo>
                  <a:cubicBezTo>
                    <a:pt x="4768" y="1292"/>
                    <a:pt x="4900" y="1319"/>
                    <a:pt x="4937" y="1271"/>
                  </a:cubicBezTo>
                  <a:cubicBezTo>
                    <a:pt x="4977" y="1221"/>
                    <a:pt x="4916" y="1231"/>
                    <a:pt x="4977" y="1213"/>
                  </a:cubicBezTo>
                  <a:cubicBezTo>
                    <a:pt x="5056" y="1189"/>
                    <a:pt x="5011" y="1271"/>
                    <a:pt x="5056" y="1303"/>
                  </a:cubicBezTo>
                  <a:cubicBezTo>
                    <a:pt x="5075" y="1313"/>
                    <a:pt x="5096" y="1210"/>
                    <a:pt x="5122" y="1189"/>
                  </a:cubicBezTo>
                  <a:cubicBezTo>
                    <a:pt x="5136" y="1181"/>
                    <a:pt x="5175" y="1186"/>
                    <a:pt x="5167" y="1173"/>
                  </a:cubicBezTo>
                  <a:cubicBezTo>
                    <a:pt x="5109" y="1083"/>
                    <a:pt x="5154" y="1165"/>
                    <a:pt x="5080" y="1115"/>
                  </a:cubicBezTo>
                  <a:cubicBezTo>
                    <a:pt x="5040" y="1088"/>
                    <a:pt x="5048" y="1030"/>
                    <a:pt x="5046" y="1022"/>
                  </a:cubicBezTo>
                  <a:cubicBezTo>
                    <a:pt x="5040" y="1014"/>
                    <a:pt x="4963" y="1004"/>
                    <a:pt x="4956" y="1004"/>
                  </a:cubicBezTo>
                  <a:cubicBezTo>
                    <a:pt x="4945" y="1004"/>
                    <a:pt x="4924" y="1027"/>
                    <a:pt x="4921" y="1014"/>
                  </a:cubicBezTo>
                  <a:cubicBezTo>
                    <a:pt x="4913" y="980"/>
                    <a:pt x="4924" y="927"/>
                    <a:pt x="4926" y="890"/>
                  </a:cubicBezTo>
                  <a:cubicBezTo>
                    <a:pt x="4926" y="877"/>
                    <a:pt x="4932" y="861"/>
                    <a:pt x="4929" y="847"/>
                  </a:cubicBezTo>
                  <a:cubicBezTo>
                    <a:pt x="4905" y="784"/>
                    <a:pt x="4889" y="877"/>
                    <a:pt x="4866" y="834"/>
                  </a:cubicBezTo>
                  <a:cubicBezTo>
                    <a:pt x="4866" y="829"/>
                    <a:pt x="4802" y="699"/>
                    <a:pt x="4802" y="699"/>
                  </a:cubicBezTo>
                  <a:cubicBezTo>
                    <a:pt x="4770" y="686"/>
                    <a:pt x="4789" y="744"/>
                    <a:pt x="4754" y="670"/>
                  </a:cubicBezTo>
                  <a:cubicBezTo>
                    <a:pt x="4749" y="657"/>
                    <a:pt x="4754" y="636"/>
                    <a:pt x="4749" y="622"/>
                  </a:cubicBezTo>
                  <a:cubicBezTo>
                    <a:pt x="4736" y="596"/>
                    <a:pt x="4686" y="593"/>
                    <a:pt x="4670" y="564"/>
                  </a:cubicBezTo>
                  <a:cubicBezTo>
                    <a:pt x="4654" y="538"/>
                    <a:pt x="4749" y="546"/>
                    <a:pt x="4754" y="501"/>
                  </a:cubicBezTo>
                  <a:cubicBezTo>
                    <a:pt x="4760" y="432"/>
                    <a:pt x="4654" y="344"/>
                    <a:pt x="4813" y="384"/>
                  </a:cubicBezTo>
                  <a:lnTo>
                    <a:pt x="4818" y="379"/>
                  </a:lnTo>
                  <a:cubicBezTo>
                    <a:pt x="4786" y="363"/>
                    <a:pt x="4736" y="342"/>
                    <a:pt x="4712" y="334"/>
                  </a:cubicBezTo>
                  <a:cubicBezTo>
                    <a:pt x="4617" y="302"/>
                    <a:pt x="4582" y="376"/>
                    <a:pt x="4474" y="379"/>
                  </a:cubicBezTo>
                  <a:cubicBezTo>
                    <a:pt x="4466" y="379"/>
                    <a:pt x="4487" y="360"/>
                    <a:pt x="4482" y="355"/>
                  </a:cubicBezTo>
                  <a:cubicBezTo>
                    <a:pt x="4471" y="336"/>
                    <a:pt x="4447" y="331"/>
                    <a:pt x="4431" y="315"/>
                  </a:cubicBezTo>
                  <a:cubicBezTo>
                    <a:pt x="4402" y="284"/>
                    <a:pt x="4426" y="223"/>
                    <a:pt x="4418" y="186"/>
                  </a:cubicBezTo>
                  <a:cubicBezTo>
                    <a:pt x="4402" y="117"/>
                    <a:pt x="4320" y="122"/>
                    <a:pt x="4299" y="104"/>
                  </a:cubicBezTo>
                  <a:cubicBezTo>
                    <a:pt x="4291" y="96"/>
                    <a:pt x="4294" y="80"/>
                    <a:pt x="4286" y="72"/>
                  </a:cubicBezTo>
                  <a:cubicBezTo>
                    <a:pt x="4278" y="64"/>
                    <a:pt x="4267" y="61"/>
                    <a:pt x="4259" y="64"/>
                  </a:cubicBezTo>
                  <a:cubicBezTo>
                    <a:pt x="4246" y="69"/>
                    <a:pt x="4238" y="85"/>
                    <a:pt x="4225" y="88"/>
                  </a:cubicBezTo>
                  <a:cubicBezTo>
                    <a:pt x="4217" y="88"/>
                    <a:pt x="4217" y="72"/>
                    <a:pt x="4209" y="69"/>
                  </a:cubicBezTo>
                  <a:cubicBezTo>
                    <a:pt x="4201" y="69"/>
                    <a:pt x="4193" y="88"/>
                    <a:pt x="4190" y="80"/>
                  </a:cubicBezTo>
                  <a:cubicBezTo>
                    <a:pt x="4185" y="72"/>
                    <a:pt x="4201" y="64"/>
                    <a:pt x="4201" y="53"/>
                  </a:cubicBezTo>
                  <a:cubicBezTo>
                    <a:pt x="4204" y="35"/>
                    <a:pt x="4164" y="45"/>
                    <a:pt x="4145" y="40"/>
                  </a:cubicBezTo>
                  <a:cubicBezTo>
                    <a:pt x="4130" y="37"/>
                    <a:pt x="4116" y="27"/>
                    <a:pt x="4100" y="27"/>
                  </a:cubicBezTo>
                  <a:cubicBezTo>
                    <a:pt x="4095" y="27"/>
                    <a:pt x="4100" y="40"/>
                    <a:pt x="4098" y="43"/>
                  </a:cubicBezTo>
                  <a:cubicBezTo>
                    <a:pt x="4053" y="53"/>
                    <a:pt x="4090" y="16"/>
                    <a:pt x="4077" y="6"/>
                  </a:cubicBezTo>
                  <a:cubicBezTo>
                    <a:pt x="4069" y="0"/>
                    <a:pt x="4061" y="14"/>
                    <a:pt x="4053" y="19"/>
                  </a:cubicBezTo>
                  <a:cubicBezTo>
                    <a:pt x="4042" y="24"/>
                    <a:pt x="4024" y="24"/>
                    <a:pt x="4018" y="35"/>
                  </a:cubicBezTo>
                  <a:cubicBezTo>
                    <a:pt x="4010" y="51"/>
                    <a:pt x="4026" y="72"/>
                    <a:pt x="4018" y="88"/>
                  </a:cubicBezTo>
                  <a:cubicBezTo>
                    <a:pt x="4010" y="98"/>
                    <a:pt x="3995" y="96"/>
                    <a:pt x="3984" y="98"/>
                  </a:cubicBezTo>
                  <a:cubicBezTo>
                    <a:pt x="3950" y="109"/>
                    <a:pt x="3907" y="106"/>
                    <a:pt x="3878" y="130"/>
                  </a:cubicBezTo>
                  <a:cubicBezTo>
                    <a:pt x="3868" y="138"/>
                    <a:pt x="3875" y="159"/>
                    <a:pt x="3862" y="170"/>
                  </a:cubicBezTo>
                  <a:cubicBezTo>
                    <a:pt x="3852" y="178"/>
                    <a:pt x="3836" y="172"/>
                    <a:pt x="3823" y="172"/>
                  </a:cubicBezTo>
                  <a:cubicBezTo>
                    <a:pt x="3809" y="172"/>
                    <a:pt x="3796" y="175"/>
                    <a:pt x="3780" y="175"/>
                  </a:cubicBezTo>
                  <a:lnTo>
                    <a:pt x="3775" y="175"/>
                  </a:lnTo>
                  <a:cubicBezTo>
                    <a:pt x="3759" y="239"/>
                    <a:pt x="3740" y="289"/>
                    <a:pt x="3685" y="342"/>
                  </a:cubicBezTo>
                  <a:cubicBezTo>
                    <a:pt x="3677" y="350"/>
                    <a:pt x="3664" y="347"/>
                    <a:pt x="3658" y="355"/>
                  </a:cubicBezTo>
                  <a:cubicBezTo>
                    <a:pt x="3624" y="395"/>
                    <a:pt x="3584" y="498"/>
                    <a:pt x="3531" y="522"/>
                  </a:cubicBezTo>
                  <a:cubicBezTo>
                    <a:pt x="3518" y="527"/>
                    <a:pt x="3500" y="511"/>
                    <a:pt x="3486" y="514"/>
                  </a:cubicBezTo>
                  <a:cubicBezTo>
                    <a:pt x="3476" y="517"/>
                    <a:pt x="3473" y="535"/>
                    <a:pt x="3462" y="538"/>
                  </a:cubicBezTo>
                  <a:cubicBezTo>
                    <a:pt x="3452" y="540"/>
                    <a:pt x="3441" y="532"/>
                    <a:pt x="3431" y="532"/>
                  </a:cubicBezTo>
                  <a:cubicBezTo>
                    <a:pt x="3420" y="535"/>
                    <a:pt x="3412" y="548"/>
                    <a:pt x="3399" y="546"/>
                  </a:cubicBezTo>
                  <a:cubicBezTo>
                    <a:pt x="3396" y="546"/>
                    <a:pt x="3346" y="519"/>
                    <a:pt x="3330" y="532"/>
                  </a:cubicBezTo>
                  <a:cubicBezTo>
                    <a:pt x="3317" y="543"/>
                    <a:pt x="3317" y="562"/>
                    <a:pt x="3306" y="569"/>
                  </a:cubicBezTo>
                  <a:cubicBezTo>
                    <a:pt x="3296" y="575"/>
                    <a:pt x="3282" y="564"/>
                    <a:pt x="3272" y="569"/>
                  </a:cubicBezTo>
                  <a:cubicBezTo>
                    <a:pt x="3261" y="577"/>
                    <a:pt x="3261" y="591"/>
                    <a:pt x="3251" y="599"/>
                  </a:cubicBezTo>
                  <a:cubicBezTo>
                    <a:pt x="3235" y="612"/>
                    <a:pt x="3211" y="614"/>
                    <a:pt x="3195" y="628"/>
                  </a:cubicBezTo>
                  <a:cubicBezTo>
                    <a:pt x="3169" y="652"/>
                    <a:pt x="3166" y="670"/>
                    <a:pt x="3137" y="691"/>
                  </a:cubicBezTo>
                  <a:cubicBezTo>
                    <a:pt x="3102" y="718"/>
                    <a:pt x="3018" y="731"/>
                    <a:pt x="2978" y="731"/>
                  </a:cubicBezTo>
                  <a:cubicBezTo>
                    <a:pt x="2883" y="731"/>
                    <a:pt x="2989" y="720"/>
                    <a:pt x="2933" y="699"/>
                  </a:cubicBezTo>
                  <a:cubicBezTo>
                    <a:pt x="2901" y="689"/>
                    <a:pt x="2893" y="747"/>
                    <a:pt x="2883" y="752"/>
                  </a:cubicBezTo>
                  <a:cubicBezTo>
                    <a:pt x="2864" y="760"/>
                    <a:pt x="2840" y="749"/>
                    <a:pt x="2819" y="747"/>
                  </a:cubicBezTo>
                  <a:cubicBezTo>
                    <a:pt x="2817" y="744"/>
                    <a:pt x="2817" y="736"/>
                    <a:pt x="2811" y="736"/>
                  </a:cubicBezTo>
                  <a:cubicBezTo>
                    <a:pt x="2790" y="739"/>
                    <a:pt x="2772" y="757"/>
                    <a:pt x="2748" y="755"/>
                  </a:cubicBezTo>
                  <a:cubicBezTo>
                    <a:pt x="2740" y="755"/>
                    <a:pt x="2742" y="734"/>
                    <a:pt x="2734" y="728"/>
                  </a:cubicBezTo>
                  <a:cubicBezTo>
                    <a:pt x="2721" y="720"/>
                    <a:pt x="2703" y="712"/>
                    <a:pt x="2684" y="712"/>
                  </a:cubicBezTo>
                  <a:cubicBezTo>
                    <a:pt x="2581" y="715"/>
                    <a:pt x="2631" y="818"/>
                    <a:pt x="2528" y="773"/>
                  </a:cubicBezTo>
                  <a:cubicBezTo>
                    <a:pt x="2496" y="757"/>
                    <a:pt x="2480" y="675"/>
                    <a:pt x="2446" y="681"/>
                  </a:cubicBezTo>
                  <a:cubicBezTo>
                    <a:pt x="2433" y="681"/>
                    <a:pt x="2433" y="712"/>
                    <a:pt x="2419" y="707"/>
                  </a:cubicBezTo>
                  <a:cubicBezTo>
                    <a:pt x="2409" y="704"/>
                    <a:pt x="2430" y="673"/>
                    <a:pt x="2417" y="673"/>
                  </a:cubicBezTo>
                  <a:cubicBezTo>
                    <a:pt x="2390" y="675"/>
                    <a:pt x="2348" y="773"/>
                    <a:pt x="2255" y="739"/>
                  </a:cubicBezTo>
                  <a:cubicBezTo>
                    <a:pt x="2157" y="702"/>
                    <a:pt x="2213" y="652"/>
                    <a:pt x="2208" y="646"/>
                  </a:cubicBezTo>
                  <a:cubicBezTo>
                    <a:pt x="2194" y="630"/>
                    <a:pt x="2171" y="641"/>
                    <a:pt x="2152" y="641"/>
                  </a:cubicBezTo>
                  <a:cubicBezTo>
                    <a:pt x="2144" y="641"/>
                    <a:pt x="2136" y="636"/>
                    <a:pt x="2134" y="641"/>
                  </a:cubicBezTo>
                  <a:cubicBezTo>
                    <a:pt x="2126" y="654"/>
                    <a:pt x="2131" y="675"/>
                    <a:pt x="2120" y="689"/>
                  </a:cubicBezTo>
                  <a:cubicBezTo>
                    <a:pt x="2091" y="742"/>
                    <a:pt x="1816" y="779"/>
                    <a:pt x="1747" y="808"/>
                  </a:cubicBezTo>
                  <a:cubicBezTo>
                    <a:pt x="1715" y="818"/>
                    <a:pt x="1689" y="861"/>
                    <a:pt x="1665" y="882"/>
                  </a:cubicBezTo>
                  <a:cubicBezTo>
                    <a:pt x="1644" y="903"/>
                    <a:pt x="1607" y="911"/>
                    <a:pt x="1583" y="927"/>
                  </a:cubicBezTo>
                  <a:cubicBezTo>
                    <a:pt x="1517" y="980"/>
                    <a:pt x="1472" y="1062"/>
                    <a:pt x="1411" y="1128"/>
                  </a:cubicBezTo>
                  <a:cubicBezTo>
                    <a:pt x="1395" y="1147"/>
                    <a:pt x="1368" y="1176"/>
                    <a:pt x="1350" y="1189"/>
                  </a:cubicBezTo>
                  <a:cubicBezTo>
                    <a:pt x="1347" y="1192"/>
                    <a:pt x="1334" y="1189"/>
                    <a:pt x="1334" y="1194"/>
                  </a:cubicBezTo>
                  <a:cubicBezTo>
                    <a:pt x="1323" y="1247"/>
                    <a:pt x="1363" y="1247"/>
                    <a:pt x="1313" y="1284"/>
                  </a:cubicBezTo>
                  <a:cubicBezTo>
                    <a:pt x="1308" y="1290"/>
                    <a:pt x="1294" y="1284"/>
                    <a:pt x="1286" y="1287"/>
                  </a:cubicBezTo>
                  <a:cubicBezTo>
                    <a:pt x="1223" y="1311"/>
                    <a:pt x="1273" y="1319"/>
                    <a:pt x="1191" y="1321"/>
                  </a:cubicBezTo>
                  <a:cubicBezTo>
                    <a:pt x="1162" y="1321"/>
                    <a:pt x="1088" y="1300"/>
                    <a:pt x="1061" y="1311"/>
                  </a:cubicBezTo>
                  <a:cubicBezTo>
                    <a:pt x="1053" y="1313"/>
                    <a:pt x="1056" y="1327"/>
                    <a:pt x="1048" y="1332"/>
                  </a:cubicBezTo>
                  <a:cubicBezTo>
                    <a:pt x="1019" y="1358"/>
                    <a:pt x="966" y="1369"/>
                    <a:pt x="929" y="1372"/>
                  </a:cubicBezTo>
                  <a:cubicBezTo>
                    <a:pt x="884" y="1377"/>
                    <a:pt x="781" y="1380"/>
                    <a:pt x="778" y="1385"/>
                  </a:cubicBezTo>
                  <a:cubicBezTo>
                    <a:pt x="768" y="1409"/>
                    <a:pt x="762" y="1435"/>
                    <a:pt x="757" y="1462"/>
                  </a:cubicBezTo>
                  <a:cubicBezTo>
                    <a:pt x="749" y="1496"/>
                    <a:pt x="815" y="1496"/>
                    <a:pt x="823" y="1499"/>
                  </a:cubicBezTo>
                  <a:cubicBezTo>
                    <a:pt x="828" y="1499"/>
                    <a:pt x="836" y="1499"/>
                    <a:pt x="839" y="1504"/>
                  </a:cubicBezTo>
                  <a:cubicBezTo>
                    <a:pt x="842" y="1512"/>
                    <a:pt x="828" y="1522"/>
                    <a:pt x="834" y="1525"/>
                  </a:cubicBezTo>
                  <a:cubicBezTo>
                    <a:pt x="842" y="1528"/>
                    <a:pt x="847" y="1512"/>
                    <a:pt x="855" y="1512"/>
                  </a:cubicBezTo>
                  <a:cubicBezTo>
                    <a:pt x="860" y="1515"/>
                    <a:pt x="858" y="1528"/>
                    <a:pt x="863" y="1528"/>
                  </a:cubicBezTo>
                  <a:cubicBezTo>
                    <a:pt x="913" y="1533"/>
                    <a:pt x="958" y="1483"/>
                    <a:pt x="1011" y="1488"/>
                  </a:cubicBezTo>
                  <a:cubicBezTo>
                    <a:pt x="1056" y="1491"/>
                    <a:pt x="932" y="1541"/>
                    <a:pt x="921" y="1544"/>
                  </a:cubicBezTo>
                  <a:cubicBezTo>
                    <a:pt x="913" y="1544"/>
                    <a:pt x="913" y="1525"/>
                    <a:pt x="908" y="1528"/>
                  </a:cubicBezTo>
                  <a:cubicBezTo>
                    <a:pt x="903" y="1530"/>
                    <a:pt x="749" y="1628"/>
                    <a:pt x="738" y="1639"/>
                  </a:cubicBezTo>
                  <a:cubicBezTo>
                    <a:pt x="701" y="1689"/>
                    <a:pt x="873" y="1610"/>
                    <a:pt x="823" y="1684"/>
                  </a:cubicBezTo>
                  <a:cubicBezTo>
                    <a:pt x="813" y="1697"/>
                    <a:pt x="707" y="1705"/>
                    <a:pt x="670" y="1710"/>
                  </a:cubicBezTo>
                  <a:cubicBezTo>
                    <a:pt x="598" y="1721"/>
                    <a:pt x="537" y="1766"/>
                    <a:pt x="535" y="1763"/>
                  </a:cubicBezTo>
                  <a:cubicBezTo>
                    <a:pt x="524" y="1750"/>
                    <a:pt x="561" y="1724"/>
                    <a:pt x="548" y="1713"/>
                  </a:cubicBezTo>
                  <a:cubicBezTo>
                    <a:pt x="532" y="1700"/>
                    <a:pt x="505" y="1713"/>
                    <a:pt x="484" y="1716"/>
                  </a:cubicBezTo>
                  <a:cubicBezTo>
                    <a:pt x="482" y="1718"/>
                    <a:pt x="484" y="1724"/>
                    <a:pt x="482" y="1724"/>
                  </a:cubicBezTo>
                  <a:cubicBezTo>
                    <a:pt x="476" y="1724"/>
                    <a:pt x="468" y="1710"/>
                    <a:pt x="471" y="1716"/>
                  </a:cubicBezTo>
                  <a:cubicBezTo>
                    <a:pt x="479" y="1729"/>
                    <a:pt x="505" y="1737"/>
                    <a:pt x="503" y="1755"/>
                  </a:cubicBezTo>
                  <a:cubicBezTo>
                    <a:pt x="495" y="1782"/>
                    <a:pt x="463" y="1798"/>
                    <a:pt x="437" y="1806"/>
                  </a:cubicBezTo>
                  <a:cubicBezTo>
                    <a:pt x="381" y="1827"/>
                    <a:pt x="368" y="1769"/>
                    <a:pt x="355" y="1766"/>
                  </a:cubicBezTo>
                  <a:cubicBezTo>
                    <a:pt x="320" y="1761"/>
                    <a:pt x="304" y="1808"/>
                    <a:pt x="278" y="1814"/>
                  </a:cubicBezTo>
                  <a:cubicBezTo>
                    <a:pt x="267" y="1816"/>
                    <a:pt x="225" y="1814"/>
                    <a:pt x="209" y="1832"/>
                  </a:cubicBezTo>
                  <a:cubicBezTo>
                    <a:pt x="193" y="1851"/>
                    <a:pt x="190" y="1880"/>
                    <a:pt x="175" y="1898"/>
                  </a:cubicBezTo>
                  <a:cubicBezTo>
                    <a:pt x="167" y="1906"/>
                    <a:pt x="153" y="1901"/>
                    <a:pt x="148" y="1909"/>
                  </a:cubicBezTo>
                  <a:cubicBezTo>
                    <a:pt x="143" y="1920"/>
                    <a:pt x="151" y="1930"/>
                    <a:pt x="151" y="1938"/>
                  </a:cubicBezTo>
                  <a:cubicBezTo>
                    <a:pt x="148" y="1951"/>
                    <a:pt x="148" y="1967"/>
                    <a:pt x="140" y="1978"/>
                  </a:cubicBezTo>
                  <a:cubicBezTo>
                    <a:pt x="124" y="1994"/>
                    <a:pt x="95" y="1980"/>
                    <a:pt x="95" y="2010"/>
                  </a:cubicBezTo>
                  <a:cubicBezTo>
                    <a:pt x="98" y="2052"/>
                    <a:pt x="119" y="2073"/>
                    <a:pt x="119" y="2105"/>
                  </a:cubicBezTo>
                  <a:cubicBezTo>
                    <a:pt x="122" y="2115"/>
                    <a:pt x="87" y="2176"/>
                    <a:pt x="127" y="2182"/>
                  </a:cubicBezTo>
                  <a:cubicBezTo>
                    <a:pt x="132" y="2182"/>
                    <a:pt x="296" y="2102"/>
                    <a:pt x="315" y="2097"/>
                  </a:cubicBezTo>
                  <a:cubicBezTo>
                    <a:pt x="320" y="2094"/>
                    <a:pt x="331" y="2089"/>
                    <a:pt x="328" y="2094"/>
                  </a:cubicBezTo>
                  <a:cubicBezTo>
                    <a:pt x="320" y="2123"/>
                    <a:pt x="296" y="2179"/>
                    <a:pt x="278" y="2205"/>
                  </a:cubicBezTo>
                  <a:cubicBezTo>
                    <a:pt x="275" y="2211"/>
                    <a:pt x="251" y="2203"/>
                    <a:pt x="267" y="2213"/>
                  </a:cubicBezTo>
                  <a:cubicBezTo>
                    <a:pt x="283" y="2227"/>
                    <a:pt x="344" y="2227"/>
                    <a:pt x="352" y="2266"/>
                  </a:cubicBezTo>
                  <a:cubicBezTo>
                    <a:pt x="352" y="2280"/>
                    <a:pt x="325" y="2298"/>
                    <a:pt x="336" y="2311"/>
                  </a:cubicBezTo>
                  <a:cubicBezTo>
                    <a:pt x="344" y="2317"/>
                    <a:pt x="426" y="2288"/>
                    <a:pt x="413" y="2322"/>
                  </a:cubicBezTo>
                  <a:cubicBezTo>
                    <a:pt x="400" y="2362"/>
                    <a:pt x="320" y="2393"/>
                    <a:pt x="336" y="2417"/>
                  </a:cubicBezTo>
                  <a:cubicBezTo>
                    <a:pt x="352" y="2441"/>
                    <a:pt x="397" y="2478"/>
                    <a:pt x="402" y="2473"/>
                  </a:cubicBezTo>
                  <a:cubicBezTo>
                    <a:pt x="413" y="2465"/>
                    <a:pt x="426" y="2460"/>
                    <a:pt x="437" y="2457"/>
                  </a:cubicBezTo>
                  <a:cubicBezTo>
                    <a:pt x="447" y="2454"/>
                    <a:pt x="471" y="2446"/>
                    <a:pt x="471" y="2457"/>
                  </a:cubicBezTo>
                  <a:cubicBezTo>
                    <a:pt x="468" y="2462"/>
                    <a:pt x="389" y="2513"/>
                    <a:pt x="378" y="2513"/>
                  </a:cubicBezTo>
                  <a:cubicBezTo>
                    <a:pt x="365" y="2515"/>
                    <a:pt x="357" y="2483"/>
                    <a:pt x="347" y="2491"/>
                  </a:cubicBezTo>
                  <a:cubicBezTo>
                    <a:pt x="333" y="2502"/>
                    <a:pt x="365" y="2542"/>
                    <a:pt x="352" y="2536"/>
                  </a:cubicBezTo>
                  <a:cubicBezTo>
                    <a:pt x="347" y="2536"/>
                    <a:pt x="302" y="2436"/>
                    <a:pt x="286" y="2428"/>
                  </a:cubicBezTo>
                  <a:cubicBezTo>
                    <a:pt x="278" y="2423"/>
                    <a:pt x="259" y="2420"/>
                    <a:pt x="254" y="2430"/>
                  </a:cubicBezTo>
                  <a:cubicBezTo>
                    <a:pt x="246" y="2446"/>
                    <a:pt x="259" y="2468"/>
                    <a:pt x="262" y="2486"/>
                  </a:cubicBezTo>
                  <a:cubicBezTo>
                    <a:pt x="262" y="2494"/>
                    <a:pt x="254" y="2502"/>
                    <a:pt x="259" y="2505"/>
                  </a:cubicBezTo>
                  <a:cubicBezTo>
                    <a:pt x="273" y="2510"/>
                    <a:pt x="302" y="2497"/>
                    <a:pt x="299" y="2507"/>
                  </a:cubicBezTo>
                  <a:cubicBezTo>
                    <a:pt x="294" y="2528"/>
                    <a:pt x="270" y="2539"/>
                    <a:pt x="251" y="2550"/>
                  </a:cubicBezTo>
                  <a:cubicBezTo>
                    <a:pt x="246" y="2550"/>
                    <a:pt x="241" y="2534"/>
                    <a:pt x="238" y="2539"/>
                  </a:cubicBezTo>
                  <a:cubicBezTo>
                    <a:pt x="235" y="2544"/>
                    <a:pt x="249" y="2550"/>
                    <a:pt x="246" y="2555"/>
                  </a:cubicBezTo>
                  <a:cubicBezTo>
                    <a:pt x="246" y="2563"/>
                    <a:pt x="225" y="2571"/>
                    <a:pt x="233" y="2576"/>
                  </a:cubicBezTo>
                  <a:cubicBezTo>
                    <a:pt x="249" y="2587"/>
                    <a:pt x="270" y="2576"/>
                    <a:pt x="288" y="2581"/>
                  </a:cubicBezTo>
                  <a:cubicBezTo>
                    <a:pt x="294" y="2581"/>
                    <a:pt x="336" y="2616"/>
                    <a:pt x="341" y="2610"/>
                  </a:cubicBezTo>
                  <a:cubicBezTo>
                    <a:pt x="357" y="2597"/>
                    <a:pt x="360" y="2571"/>
                    <a:pt x="378" y="2560"/>
                  </a:cubicBezTo>
                  <a:cubicBezTo>
                    <a:pt x="400" y="2550"/>
                    <a:pt x="397" y="2608"/>
                    <a:pt x="418" y="2616"/>
                  </a:cubicBezTo>
                  <a:cubicBezTo>
                    <a:pt x="429" y="2618"/>
                    <a:pt x="437" y="2597"/>
                    <a:pt x="447" y="2597"/>
                  </a:cubicBezTo>
                  <a:cubicBezTo>
                    <a:pt x="460" y="2597"/>
                    <a:pt x="532" y="2618"/>
                    <a:pt x="532" y="2618"/>
                  </a:cubicBezTo>
                  <a:cubicBezTo>
                    <a:pt x="535" y="2624"/>
                    <a:pt x="550" y="2687"/>
                    <a:pt x="540" y="2700"/>
                  </a:cubicBezTo>
                  <a:cubicBezTo>
                    <a:pt x="524" y="2716"/>
                    <a:pt x="460" y="2730"/>
                    <a:pt x="482" y="2738"/>
                  </a:cubicBezTo>
                  <a:cubicBezTo>
                    <a:pt x="503" y="2743"/>
                    <a:pt x="527" y="2735"/>
                    <a:pt x="545" y="2746"/>
                  </a:cubicBezTo>
                  <a:cubicBezTo>
                    <a:pt x="566" y="2761"/>
                    <a:pt x="529" y="2822"/>
                    <a:pt x="556" y="2825"/>
                  </a:cubicBezTo>
                  <a:cubicBezTo>
                    <a:pt x="580" y="2828"/>
                    <a:pt x="590" y="2788"/>
                    <a:pt x="611" y="2788"/>
                  </a:cubicBezTo>
                  <a:cubicBezTo>
                    <a:pt x="633" y="2791"/>
                    <a:pt x="640" y="2820"/>
                    <a:pt x="659" y="2830"/>
                  </a:cubicBezTo>
                  <a:cubicBezTo>
                    <a:pt x="664" y="2833"/>
                    <a:pt x="675" y="2820"/>
                    <a:pt x="675" y="2825"/>
                  </a:cubicBezTo>
                  <a:cubicBezTo>
                    <a:pt x="715" y="2955"/>
                    <a:pt x="487" y="2820"/>
                    <a:pt x="588" y="2931"/>
                  </a:cubicBezTo>
                  <a:cubicBezTo>
                    <a:pt x="601" y="2944"/>
                    <a:pt x="622" y="2918"/>
                    <a:pt x="638" y="2918"/>
                  </a:cubicBezTo>
                  <a:cubicBezTo>
                    <a:pt x="664" y="2918"/>
                    <a:pt x="654" y="2947"/>
                    <a:pt x="683" y="2931"/>
                  </a:cubicBezTo>
                  <a:cubicBezTo>
                    <a:pt x="688" y="2928"/>
                    <a:pt x="678" y="2920"/>
                    <a:pt x="680" y="2920"/>
                  </a:cubicBezTo>
                  <a:cubicBezTo>
                    <a:pt x="699" y="2910"/>
                    <a:pt x="720" y="2920"/>
                    <a:pt x="738" y="2912"/>
                  </a:cubicBezTo>
                  <a:cubicBezTo>
                    <a:pt x="760" y="2902"/>
                    <a:pt x="810" y="2878"/>
                    <a:pt x="823" y="2873"/>
                  </a:cubicBezTo>
                  <a:cubicBezTo>
                    <a:pt x="844" y="2865"/>
                    <a:pt x="873" y="2838"/>
                    <a:pt x="887" y="2857"/>
                  </a:cubicBezTo>
                  <a:cubicBezTo>
                    <a:pt x="937" y="2920"/>
                    <a:pt x="810" y="2896"/>
                    <a:pt x="810" y="2918"/>
                  </a:cubicBezTo>
                  <a:cubicBezTo>
                    <a:pt x="810" y="2933"/>
                    <a:pt x="836" y="2949"/>
                    <a:pt x="826" y="2960"/>
                  </a:cubicBezTo>
                  <a:cubicBezTo>
                    <a:pt x="810" y="2976"/>
                    <a:pt x="783" y="2960"/>
                    <a:pt x="762" y="2965"/>
                  </a:cubicBezTo>
                  <a:cubicBezTo>
                    <a:pt x="720" y="2976"/>
                    <a:pt x="683" y="3010"/>
                    <a:pt x="648" y="3034"/>
                  </a:cubicBezTo>
                  <a:cubicBezTo>
                    <a:pt x="635" y="3045"/>
                    <a:pt x="683" y="3029"/>
                    <a:pt x="699" y="3026"/>
                  </a:cubicBezTo>
                  <a:cubicBezTo>
                    <a:pt x="712" y="3026"/>
                    <a:pt x="725" y="3037"/>
                    <a:pt x="733" y="3031"/>
                  </a:cubicBezTo>
                  <a:cubicBezTo>
                    <a:pt x="744" y="3023"/>
                    <a:pt x="731" y="3002"/>
                    <a:pt x="741" y="2994"/>
                  </a:cubicBezTo>
                  <a:cubicBezTo>
                    <a:pt x="757" y="2984"/>
                    <a:pt x="778" y="2989"/>
                    <a:pt x="797" y="2986"/>
                  </a:cubicBezTo>
                  <a:cubicBezTo>
                    <a:pt x="852" y="2971"/>
                    <a:pt x="844" y="2944"/>
                    <a:pt x="847" y="2949"/>
                  </a:cubicBezTo>
                  <a:cubicBezTo>
                    <a:pt x="881" y="3026"/>
                    <a:pt x="844" y="3002"/>
                    <a:pt x="821" y="3026"/>
                  </a:cubicBezTo>
                  <a:cubicBezTo>
                    <a:pt x="815" y="3031"/>
                    <a:pt x="836" y="3039"/>
                    <a:pt x="842" y="3034"/>
                  </a:cubicBezTo>
                  <a:cubicBezTo>
                    <a:pt x="847" y="3026"/>
                    <a:pt x="924" y="2939"/>
                    <a:pt x="924" y="2936"/>
                  </a:cubicBezTo>
                  <a:cubicBezTo>
                    <a:pt x="932" y="2923"/>
                    <a:pt x="924" y="2902"/>
                    <a:pt x="934" y="2896"/>
                  </a:cubicBezTo>
                  <a:cubicBezTo>
                    <a:pt x="1003" y="2865"/>
                    <a:pt x="971" y="2933"/>
                    <a:pt x="990" y="2949"/>
                  </a:cubicBezTo>
                  <a:cubicBezTo>
                    <a:pt x="1006" y="2960"/>
                    <a:pt x="1032" y="2955"/>
                    <a:pt x="1051" y="2963"/>
                  </a:cubicBezTo>
                  <a:cubicBezTo>
                    <a:pt x="1056" y="2963"/>
                    <a:pt x="1056" y="2976"/>
                    <a:pt x="1059" y="2973"/>
                  </a:cubicBezTo>
                  <a:cubicBezTo>
                    <a:pt x="1085" y="2949"/>
                    <a:pt x="1035" y="2915"/>
                    <a:pt x="1072" y="2910"/>
                  </a:cubicBezTo>
                  <a:cubicBezTo>
                    <a:pt x="1146" y="2896"/>
                    <a:pt x="1141" y="3016"/>
                    <a:pt x="1146" y="3021"/>
                  </a:cubicBezTo>
                  <a:cubicBezTo>
                    <a:pt x="1202" y="3061"/>
                    <a:pt x="1244" y="3039"/>
                    <a:pt x="1302" y="3045"/>
                  </a:cubicBezTo>
                  <a:cubicBezTo>
                    <a:pt x="1310" y="3045"/>
                    <a:pt x="1313" y="3068"/>
                    <a:pt x="1326" y="3066"/>
                  </a:cubicBezTo>
                  <a:cubicBezTo>
                    <a:pt x="1350" y="3063"/>
                    <a:pt x="1437" y="2978"/>
                    <a:pt x="1443" y="2976"/>
                  </a:cubicBezTo>
                  <a:cubicBezTo>
                    <a:pt x="1456" y="2960"/>
                    <a:pt x="1496" y="2955"/>
                    <a:pt x="1511" y="2963"/>
                  </a:cubicBezTo>
                  <a:cubicBezTo>
                    <a:pt x="1517" y="2965"/>
                    <a:pt x="1511" y="2989"/>
                    <a:pt x="1517" y="2984"/>
                  </a:cubicBezTo>
                  <a:cubicBezTo>
                    <a:pt x="1530" y="2971"/>
                    <a:pt x="1538" y="2949"/>
                    <a:pt x="1538" y="2931"/>
                  </a:cubicBezTo>
                  <a:cubicBezTo>
                    <a:pt x="1538" y="2920"/>
                    <a:pt x="1519" y="2920"/>
                    <a:pt x="1519" y="2912"/>
                  </a:cubicBezTo>
                  <a:cubicBezTo>
                    <a:pt x="1517" y="2896"/>
                    <a:pt x="1530" y="2881"/>
                    <a:pt x="1535" y="2865"/>
                  </a:cubicBezTo>
                  <a:cubicBezTo>
                    <a:pt x="1546" y="2833"/>
                    <a:pt x="1493" y="2791"/>
                    <a:pt x="1522" y="2751"/>
                  </a:cubicBezTo>
                  <a:cubicBezTo>
                    <a:pt x="1533" y="2738"/>
                    <a:pt x="1660" y="2714"/>
                    <a:pt x="1681" y="2711"/>
                  </a:cubicBezTo>
                  <a:cubicBezTo>
                    <a:pt x="1689" y="2711"/>
                    <a:pt x="1919" y="2735"/>
                    <a:pt x="1924" y="2738"/>
                  </a:cubicBezTo>
                  <a:cubicBezTo>
                    <a:pt x="2028" y="2767"/>
                    <a:pt x="2009" y="2843"/>
                    <a:pt x="2147" y="2854"/>
                  </a:cubicBezTo>
                  <a:cubicBezTo>
                    <a:pt x="2216" y="2859"/>
                    <a:pt x="2157" y="2841"/>
                    <a:pt x="2213" y="2809"/>
                  </a:cubicBezTo>
                  <a:cubicBezTo>
                    <a:pt x="2226" y="2801"/>
                    <a:pt x="2245" y="2814"/>
                    <a:pt x="2258" y="2806"/>
                  </a:cubicBezTo>
                  <a:cubicBezTo>
                    <a:pt x="2266" y="2801"/>
                    <a:pt x="2258" y="2785"/>
                    <a:pt x="2263" y="2780"/>
                  </a:cubicBezTo>
                  <a:cubicBezTo>
                    <a:pt x="2282" y="2767"/>
                    <a:pt x="2364" y="2756"/>
                    <a:pt x="2374" y="2751"/>
                  </a:cubicBezTo>
                  <a:cubicBezTo>
                    <a:pt x="2385" y="2743"/>
                    <a:pt x="2388" y="2724"/>
                    <a:pt x="2398" y="2716"/>
                  </a:cubicBezTo>
                  <a:cubicBezTo>
                    <a:pt x="2406" y="2714"/>
                    <a:pt x="2406" y="2732"/>
                    <a:pt x="2414" y="2730"/>
                  </a:cubicBezTo>
                  <a:cubicBezTo>
                    <a:pt x="2417" y="2730"/>
                    <a:pt x="2443" y="2650"/>
                    <a:pt x="2449" y="2653"/>
                  </a:cubicBezTo>
                  <a:cubicBezTo>
                    <a:pt x="2462" y="2653"/>
                    <a:pt x="2467" y="2682"/>
                    <a:pt x="2480" y="2677"/>
                  </a:cubicBezTo>
                  <a:cubicBezTo>
                    <a:pt x="2533" y="2661"/>
                    <a:pt x="2491" y="2629"/>
                    <a:pt x="2494" y="2605"/>
                  </a:cubicBezTo>
                  <a:cubicBezTo>
                    <a:pt x="2502" y="2555"/>
                    <a:pt x="2560" y="2481"/>
                    <a:pt x="2586" y="2441"/>
                  </a:cubicBezTo>
                  <a:cubicBezTo>
                    <a:pt x="2639" y="2370"/>
                    <a:pt x="2795" y="2460"/>
                    <a:pt x="2814" y="2446"/>
                  </a:cubicBezTo>
                  <a:cubicBezTo>
                    <a:pt x="2830" y="2433"/>
                    <a:pt x="2835" y="2412"/>
                    <a:pt x="2851" y="2401"/>
                  </a:cubicBezTo>
                  <a:cubicBezTo>
                    <a:pt x="2856" y="2396"/>
                    <a:pt x="2930" y="2412"/>
                    <a:pt x="2893" y="2354"/>
                  </a:cubicBezTo>
                  <a:cubicBezTo>
                    <a:pt x="2888" y="2346"/>
                    <a:pt x="2869" y="2391"/>
                    <a:pt x="2872" y="2380"/>
                  </a:cubicBezTo>
                  <a:cubicBezTo>
                    <a:pt x="2877" y="2367"/>
                    <a:pt x="2904" y="2359"/>
                    <a:pt x="2896" y="2348"/>
                  </a:cubicBezTo>
                  <a:cubicBezTo>
                    <a:pt x="2891" y="2338"/>
                    <a:pt x="2875" y="2364"/>
                    <a:pt x="2862" y="2362"/>
                  </a:cubicBezTo>
                  <a:cubicBezTo>
                    <a:pt x="2854" y="2359"/>
                    <a:pt x="2869" y="2348"/>
                    <a:pt x="2877" y="2343"/>
                  </a:cubicBezTo>
                  <a:cubicBezTo>
                    <a:pt x="2888" y="2333"/>
                    <a:pt x="2907" y="2327"/>
                    <a:pt x="2917" y="2317"/>
                  </a:cubicBezTo>
                  <a:cubicBezTo>
                    <a:pt x="2933" y="2295"/>
                    <a:pt x="2928" y="2253"/>
                    <a:pt x="2954" y="2248"/>
                  </a:cubicBezTo>
                  <a:cubicBezTo>
                    <a:pt x="2991" y="2237"/>
                    <a:pt x="3028" y="2293"/>
                    <a:pt x="3036" y="2322"/>
                  </a:cubicBezTo>
                  <a:cubicBezTo>
                    <a:pt x="3039" y="2335"/>
                    <a:pt x="2949" y="2454"/>
                    <a:pt x="2957" y="2473"/>
                  </a:cubicBezTo>
                  <a:cubicBezTo>
                    <a:pt x="2973" y="2507"/>
                    <a:pt x="3036" y="2515"/>
                    <a:pt x="3042" y="2558"/>
                  </a:cubicBezTo>
                  <a:cubicBezTo>
                    <a:pt x="3044" y="2565"/>
                    <a:pt x="3039" y="2576"/>
                    <a:pt x="3031" y="2587"/>
                  </a:cubicBezTo>
                  <a:lnTo>
                    <a:pt x="3031" y="2587"/>
                  </a:lnTo>
                  <a:cubicBezTo>
                    <a:pt x="3050" y="2579"/>
                    <a:pt x="3100" y="2613"/>
                    <a:pt x="3110" y="2600"/>
                  </a:cubicBezTo>
                  <a:cubicBezTo>
                    <a:pt x="3124" y="2587"/>
                    <a:pt x="3102" y="2563"/>
                    <a:pt x="3108" y="2544"/>
                  </a:cubicBezTo>
                  <a:cubicBezTo>
                    <a:pt x="3113" y="2531"/>
                    <a:pt x="3137" y="2528"/>
                    <a:pt x="3142" y="2515"/>
                  </a:cubicBezTo>
                  <a:lnTo>
                    <a:pt x="3126" y="2446"/>
                  </a:lnTo>
                  <a:cubicBezTo>
                    <a:pt x="3126" y="2441"/>
                    <a:pt x="3203" y="2415"/>
                    <a:pt x="3208" y="2409"/>
                  </a:cubicBezTo>
                  <a:cubicBezTo>
                    <a:pt x="3214" y="2401"/>
                    <a:pt x="3166" y="2372"/>
                    <a:pt x="3161" y="2367"/>
                  </a:cubicBezTo>
                  <a:cubicBezTo>
                    <a:pt x="3140" y="2340"/>
                    <a:pt x="3118" y="2245"/>
                    <a:pt x="3134" y="2216"/>
                  </a:cubicBezTo>
                  <a:cubicBezTo>
                    <a:pt x="3140" y="2208"/>
                    <a:pt x="3237" y="2205"/>
                    <a:pt x="3248" y="2216"/>
                  </a:cubicBezTo>
                  <a:cubicBezTo>
                    <a:pt x="3251" y="2219"/>
                    <a:pt x="3235" y="2264"/>
                    <a:pt x="3267" y="2245"/>
                  </a:cubicBezTo>
                  <a:cubicBezTo>
                    <a:pt x="3275" y="2240"/>
                    <a:pt x="3269" y="2227"/>
                    <a:pt x="3275" y="2224"/>
                  </a:cubicBezTo>
                  <a:cubicBezTo>
                    <a:pt x="3301" y="2208"/>
                    <a:pt x="3335" y="2216"/>
                    <a:pt x="3362" y="2200"/>
                  </a:cubicBezTo>
                  <a:cubicBezTo>
                    <a:pt x="3436" y="2163"/>
                    <a:pt x="3478" y="2023"/>
                    <a:pt x="3576" y="2015"/>
                  </a:cubicBezTo>
                  <a:cubicBezTo>
                    <a:pt x="3613" y="2012"/>
                    <a:pt x="3650" y="2044"/>
                    <a:pt x="3690" y="2044"/>
                  </a:cubicBezTo>
                  <a:cubicBezTo>
                    <a:pt x="3767" y="2044"/>
                    <a:pt x="3854" y="1978"/>
                    <a:pt x="3918" y="1938"/>
                  </a:cubicBezTo>
                  <a:cubicBezTo>
                    <a:pt x="4021" y="1872"/>
                    <a:pt x="4069" y="1750"/>
                    <a:pt x="4167" y="1679"/>
                  </a:cubicBezTo>
                  <a:cubicBezTo>
                    <a:pt x="4228" y="1636"/>
                    <a:pt x="4315" y="1628"/>
                    <a:pt x="4378" y="1586"/>
                  </a:cubicBezTo>
                  <a:cubicBezTo>
                    <a:pt x="4408" y="1567"/>
                    <a:pt x="4463" y="1536"/>
                    <a:pt x="4482" y="1501"/>
                  </a:cubicBezTo>
                  <a:cubicBezTo>
                    <a:pt x="4492" y="1483"/>
                    <a:pt x="4500" y="1411"/>
                    <a:pt x="4548" y="1459"/>
                  </a:cubicBezTo>
                  <a:cubicBezTo>
                    <a:pt x="4558" y="1467"/>
                    <a:pt x="4566" y="1480"/>
                    <a:pt x="4572" y="1493"/>
                  </a:cubicBezTo>
                  <a:close/>
                  <a:moveTo>
                    <a:pt x="431" y="1207"/>
                  </a:moveTo>
                  <a:lnTo>
                    <a:pt x="426" y="1207"/>
                  </a:lnTo>
                  <a:cubicBezTo>
                    <a:pt x="410" y="1210"/>
                    <a:pt x="394" y="1207"/>
                    <a:pt x="378" y="1213"/>
                  </a:cubicBezTo>
                  <a:cubicBezTo>
                    <a:pt x="357" y="1221"/>
                    <a:pt x="341" y="1239"/>
                    <a:pt x="323" y="1252"/>
                  </a:cubicBezTo>
                  <a:cubicBezTo>
                    <a:pt x="318" y="1255"/>
                    <a:pt x="323" y="1266"/>
                    <a:pt x="320" y="1263"/>
                  </a:cubicBezTo>
                  <a:cubicBezTo>
                    <a:pt x="259" y="1250"/>
                    <a:pt x="241" y="1202"/>
                    <a:pt x="180" y="1234"/>
                  </a:cubicBezTo>
                  <a:lnTo>
                    <a:pt x="135" y="1284"/>
                  </a:lnTo>
                  <a:cubicBezTo>
                    <a:pt x="116" y="1292"/>
                    <a:pt x="93" y="1279"/>
                    <a:pt x="79" y="1292"/>
                  </a:cubicBezTo>
                  <a:cubicBezTo>
                    <a:pt x="63" y="1305"/>
                    <a:pt x="79" y="1332"/>
                    <a:pt x="69" y="1348"/>
                  </a:cubicBezTo>
                  <a:cubicBezTo>
                    <a:pt x="53" y="1366"/>
                    <a:pt x="0" y="1358"/>
                    <a:pt x="24" y="1398"/>
                  </a:cubicBezTo>
                  <a:cubicBezTo>
                    <a:pt x="82" y="1411"/>
                    <a:pt x="161" y="1467"/>
                    <a:pt x="122" y="1515"/>
                  </a:cubicBezTo>
                  <a:cubicBezTo>
                    <a:pt x="93" y="1546"/>
                    <a:pt x="63" y="1530"/>
                    <a:pt x="53" y="1583"/>
                  </a:cubicBezTo>
                  <a:lnTo>
                    <a:pt x="74" y="1660"/>
                  </a:lnTo>
                  <a:cubicBezTo>
                    <a:pt x="71" y="1679"/>
                    <a:pt x="34" y="1740"/>
                    <a:pt x="16" y="1750"/>
                  </a:cubicBezTo>
                  <a:lnTo>
                    <a:pt x="13" y="1779"/>
                  </a:lnTo>
                  <a:cubicBezTo>
                    <a:pt x="18" y="1785"/>
                    <a:pt x="29" y="1787"/>
                    <a:pt x="42" y="1792"/>
                  </a:cubicBezTo>
                  <a:cubicBezTo>
                    <a:pt x="82" y="1806"/>
                    <a:pt x="238" y="1697"/>
                    <a:pt x="228" y="1750"/>
                  </a:cubicBezTo>
                  <a:cubicBezTo>
                    <a:pt x="222" y="1787"/>
                    <a:pt x="93" y="1840"/>
                    <a:pt x="87" y="1882"/>
                  </a:cubicBezTo>
                  <a:cubicBezTo>
                    <a:pt x="87" y="1890"/>
                    <a:pt x="103" y="1893"/>
                    <a:pt x="106" y="1901"/>
                  </a:cubicBezTo>
                  <a:cubicBezTo>
                    <a:pt x="108" y="1909"/>
                    <a:pt x="108" y="1917"/>
                    <a:pt x="106" y="1925"/>
                  </a:cubicBezTo>
                  <a:cubicBezTo>
                    <a:pt x="103" y="1941"/>
                    <a:pt x="85" y="1986"/>
                    <a:pt x="98" y="1975"/>
                  </a:cubicBezTo>
                  <a:cubicBezTo>
                    <a:pt x="148" y="1933"/>
                    <a:pt x="159" y="1864"/>
                    <a:pt x="201" y="1808"/>
                  </a:cubicBezTo>
                  <a:cubicBezTo>
                    <a:pt x="238" y="1755"/>
                    <a:pt x="307" y="1745"/>
                    <a:pt x="341" y="1687"/>
                  </a:cubicBezTo>
                  <a:cubicBezTo>
                    <a:pt x="352" y="1668"/>
                    <a:pt x="363" y="1647"/>
                    <a:pt x="370" y="1626"/>
                  </a:cubicBezTo>
                  <a:cubicBezTo>
                    <a:pt x="373" y="1610"/>
                    <a:pt x="363" y="1591"/>
                    <a:pt x="373" y="1578"/>
                  </a:cubicBezTo>
                  <a:cubicBezTo>
                    <a:pt x="418" y="1520"/>
                    <a:pt x="437" y="1573"/>
                    <a:pt x="490" y="1554"/>
                  </a:cubicBezTo>
                  <a:cubicBezTo>
                    <a:pt x="498" y="1552"/>
                    <a:pt x="492" y="1536"/>
                    <a:pt x="500" y="1528"/>
                  </a:cubicBezTo>
                  <a:cubicBezTo>
                    <a:pt x="516" y="1515"/>
                    <a:pt x="532" y="1504"/>
                    <a:pt x="553" y="1499"/>
                  </a:cubicBezTo>
                  <a:cubicBezTo>
                    <a:pt x="614" y="1477"/>
                    <a:pt x="643" y="1544"/>
                    <a:pt x="630" y="1477"/>
                  </a:cubicBezTo>
                  <a:cubicBezTo>
                    <a:pt x="625" y="1464"/>
                    <a:pt x="640" y="1515"/>
                    <a:pt x="654" y="1512"/>
                  </a:cubicBezTo>
                  <a:cubicBezTo>
                    <a:pt x="675" y="1509"/>
                    <a:pt x="741" y="1496"/>
                    <a:pt x="749" y="1475"/>
                  </a:cubicBezTo>
                  <a:cubicBezTo>
                    <a:pt x="757" y="1459"/>
                    <a:pt x="746" y="1440"/>
                    <a:pt x="752" y="1422"/>
                  </a:cubicBezTo>
                  <a:cubicBezTo>
                    <a:pt x="752" y="1411"/>
                    <a:pt x="773" y="1393"/>
                    <a:pt x="760" y="1387"/>
                  </a:cubicBezTo>
                  <a:cubicBezTo>
                    <a:pt x="704" y="1369"/>
                    <a:pt x="577" y="1390"/>
                    <a:pt x="508" y="1348"/>
                  </a:cubicBezTo>
                  <a:cubicBezTo>
                    <a:pt x="405" y="1284"/>
                    <a:pt x="447" y="1250"/>
                    <a:pt x="431" y="1207"/>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0" name="Tunesia"/>
            <p:cNvSpPr>
              <a:spLocks/>
            </p:cNvSpPr>
            <p:nvPr/>
          </p:nvSpPr>
          <p:spPr bwMode="auto">
            <a:xfrm>
              <a:off x="3868196" y="5901088"/>
              <a:ext cx="307975" cy="271463"/>
            </a:xfrm>
            <a:custGeom>
              <a:avLst/>
              <a:gdLst>
                <a:gd name="T0" fmla="*/ 138 w 858"/>
                <a:gd name="T1" fmla="*/ 170 h 750"/>
                <a:gd name="T2" fmla="*/ 339 w 858"/>
                <a:gd name="T3" fmla="*/ 69 h 750"/>
                <a:gd name="T4" fmla="*/ 485 w 858"/>
                <a:gd name="T5" fmla="*/ 35 h 750"/>
                <a:gd name="T6" fmla="*/ 466 w 858"/>
                <a:gd name="T7" fmla="*/ 88 h 750"/>
                <a:gd name="T8" fmla="*/ 509 w 858"/>
                <a:gd name="T9" fmla="*/ 77 h 750"/>
                <a:gd name="T10" fmla="*/ 474 w 858"/>
                <a:gd name="T11" fmla="*/ 77 h 750"/>
                <a:gd name="T12" fmla="*/ 601 w 858"/>
                <a:gd name="T13" fmla="*/ 88 h 750"/>
                <a:gd name="T14" fmla="*/ 564 w 858"/>
                <a:gd name="T15" fmla="*/ 98 h 750"/>
                <a:gd name="T16" fmla="*/ 593 w 858"/>
                <a:gd name="T17" fmla="*/ 109 h 750"/>
                <a:gd name="T18" fmla="*/ 575 w 858"/>
                <a:gd name="T19" fmla="*/ 127 h 750"/>
                <a:gd name="T20" fmla="*/ 625 w 858"/>
                <a:gd name="T21" fmla="*/ 191 h 750"/>
                <a:gd name="T22" fmla="*/ 644 w 858"/>
                <a:gd name="T23" fmla="*/ 247 h 750"/>
                <a:gd name="T24" fmla="*/ 821 w 858"/>
                <a:gd name="T25" fmla="*/ 120 h 750"/>
                <a:gd name="T26" fmla="*/ 826 w 858"/>
                <a:gd name="T27" fmla="*/ 130 h 750"/>
                <a:gd name="T28" fmla="*/ 842 w 858"/>
                <a:gd name="T29" fmla="*/ 194 h 750"/>
                <a:gd name="T30" fmla="*/ 805 w 858"/>
                <a:gd name="T31" fmla="*/ 233 h 750"/>
                <a:gd name="T32" fmla="*/ 755 w 858"/>
                <a:gd name="T33" fmla="*/ 331 h 750"/>
                <a:gd name="T34" fmla="*/ 675 w 858"/>
                <a:gd name="T35" fmla="*/ 506 h 750"/>
                <a:gd name="T36" fmla="*/ 760 w 858"/>
                <a:gd name="T37" fmla="*/ 567 h 750"/>
                <a:gd name="T38" fmla="*/ 765 w 858"/>
                <a:gd name="T39" fmla="*/ 596 h 750"/>
                <a:gd name="T40" fmla="*/ 824 w 858"/>
                <a:gd name="T41" fmla="*/ 617 h 750"/>
                <a:gd name="T42" fmla="*/ 818 w 858"/>
                <a:gd name="T43" fmla="*/ 715 h 750"/>
                <a:gd name="T44" fmla="*/ 858 w 858"/>
                <a:gd name="T45" fmla="*/ 750 h 750"/>
                <a:gd name="T46" fmla="*/ 80 w 858"/>
                <a:gd name="T47" fmla="*/ 750 h 750"/>
                <a:gd name="T48" fmla="*/ 37 w 858"/>
                <a:gd name="T49" fmla="*/ 718 h 750"/>
                <a:gd name="T50" fmla="*/ 56 w 858"/>
                <a:gd name="T51" fmla="*/ 654 h 750"/>
                <a:gd name="T52" fmla="*/ 32 w 858"/>
                <a:gd name="T53" fmla="*/ 522 h 750"/>
                <a:gd name="T54" fmla="*/ 64 w 858"/>
                <a:gd name="T55" fmla="*/ 334 h 750"/>
                <a:gd name="T56" fmla="*/ 11 w 858"/>
                <a:gd name="T57" fmla="*/ 310 h 750"/>
                <a:gd name="T58" fmla="*/ 88 w 858"/>
                <a:gd name="T59" fmla="*/ 265 h 750"/>
                <a:gd name="T60" fmla="*/ 80 w 858"/>
                <a:gd name="T61" fmla="*/ 220 h 750"/>
                <a:gd name="T62" fmla="*/ 146 w 858"/>
                <a:gd name="T63" fmla="*/ 194 h 750"/>
                <a:gd name="T64" fmla="*/ 138 w 858"/>
                <a:gd name="T65" fmla="*/ 180 h 750"/>
                <a:gd name="T66" fmla="*/ 138 w 858"/>
                <a:gd name="T67" fmla="*/ 17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8" h="750">
                  <a:moveTo>
                    <a:pt x="138" y="170"/>
                  </a:moveTo>
                  <a:cubicBezTo>
                    <a:pt x="215" y="157"/>
                    <a:pt x="239" y="88"/>
                    <a:pt x="339" y="69"/>
                  </a:cubicBezTo>
                  <a:cubicBezTo>
                    <a:pt x="371" y="64"/>
                    <a:pt x="461" y="0"/>
                    <a:pt x="485" y="35"/>
                  </a:cubicBezTo>
                  <a:cubicBezTo>
                    <a:pt x="495" y="51"/>
                    <a:pt x="461" y="69"/>
                    <a:pt x="466" y="88"/>
                  </a:cubicBezTo>
                  <a:cubicBezTo>
                    <a:pt x="477" y="138"/>
                    <a:pt x="514" y="82"/>
                    <a:pt x="509" y="77"/>
                  </a:cubicBezTo>
                  <a:cubicBezTo>
                    <a:pt x="501" y="69"/>
                    <a:pt x="482" y="85"/>
                    <a:pt x="474" y="77"/>
                  </a:cubicBezTo>
                  <a:cubicBezTo>
                    <a:pt x="440" y="32"/>
                    <a:pt x="593" y="69"/>
                    <a:pt x="601" y="88"/>
                  </a:cubicBezTo>
                  <a:cubicBezTo>
                    <a:pt x="606" y="98"/>
                    <a:pt x="569" y="88"/>
                    <a:pt x="564" y="98"/>
                  </a:cubicBezTo>
                  <a:cubicBezTo>
                    <a:pt x="561" y="109"/>
                    <a:pt x="585" y="104"/>
                    <a:pt x="593" y="109"/>
                  </a:cubicBezTo>
                  <a:cubicBezTo>
                    <a:pt x="599" y="117"/>
                    <a:pt x="577" y="120"/>
                    <a:pt x="575" y="127"/>
                  </a:cubicBezTo>
                  <a:cubicBezTo>
                    <a:pt x="561" y="154"/>
                    <a:pt x="620" y="183"/>
                    <a:pt x="625" y="191"/>
                  </a:cubicBezTo>
                  <a:cubicBezTo>
                    <a:pt x="636" y="207"/>
                    <a:pt x="628" y="236"/>
                    <a:pt x="644" y="247"/>
                  </a:cubicBezTo>
                  <a:cubicBezTo>
                    <a:pt x="646" y="249"/>
                    <a:pt x="763" y="141"/>
                    <a:pt x="821" y="120"/>
                  </a:cubicBezTo>
                  <a:cubicBezTo>
                    <a:pt x="826" y="120"/>
                    <a:pt x="826" y="127"/>
                    <a:pt x="826" y="130"/>
                  </a:cubicBezTo>
                  <a:cubicBezTo>
                    <a:pt x="831" y="151"/>
                    <a:pt x="845" y="172"/>
                    <a:pt x="842" y="194"/>
                  </a:cubicBezTo>
                  <a:cubicBezTo>
                    <a:pt x="837" y="212"/>
                    <a:pt x="816" y="220"/>
                    <a:pt x="805" y="233"/>
                  </a:cubicBezTo>
                  <a:cubicBezTo>
                    <a:pt x="784" y="260"/>
                    <a:pt x="776" y="313"/>
                    <a:pt x="755" y="331"/>
                  </a:cubicBezTo>
                  <a:cubicBezTo>
                    <a:pt x="699" y="384"/>
                    <a:pt x="601" y="376"/>
                    <a:pt x="675" y="506"/>
                  </a:cubicBezTo>
                  <a:cubicBezTo>
                    <a:pt x="704" y="559"/>
                    <a:pt x="741" y="551"/>
                    <a:pt x="760" y="567"/>
                  </a:cubicBezTo>
                  <a:cubicBezTo>
                    <a:pt x="768" y="572"/>
                    <a:pt x="757" y="591"/>
                    <a:pt x="765" y="596"/>
                  </a:cubicBezTo>
                  <a:cubicBezTo>
                    <a:pt x="781" y="609"/>
                    <a:pt x="808" y="604"/>
                    <a:pt x="824" y="617"/>
                  </a:cubicBezTo>
                  <a:cubicBezTo>
                    <a:pt x="826" y="622"/>
                    <a:pt x="816" y="707"/>
                    <a:pt x="818" y="715"/>
                  </a:cubicBezTo>
                  <a:cubicBezTo>
                    <a:pt x="824" y="731"/>
                    <a:pt x="853" y="736"/>
                    <a:pt x="858" y="750"/>
                  </a:cubicBezTo>
                  <a:lnTo>
                    <a:pt x="80" y="750"/>
                  </a:lnTo>
                  <a:cubicBezTo>
                    <a:pt x="82" y="736"/>
                    <a:pt x="40" y="736"/>
                    <a:pt x="37" y="718"/>
                  </a:cubicBezTo>
                  <a:cubicBezTo>
                    <a:pt x="27" y="654"/>
                    <a:pt x="53" y="710"/>
                    <a:pt x="56" y="654"/>
                  </a:cubicBezTo>
                  <a:cubicBezTo>
                    <a:pt x="61" y="596"/>
                    <a:pt x="27" y="580"/>
                    <a:pt x="32" y="522"/>
                  </a:cubicBezTo>
                  <a:cubicBezTo>
                    <a:pt x="32" y="501"/>
                    <a:pt x="66" y="339"/>
                    <a:pt x="64" y="334"/>
                  </a:cubicBezTo>
                  <a:cubicBezTo>
                    <a:pt x="53" y="318"/>
                    <a:pt x="0" y="326"/>
                    <a:pt x="11" y="310"/>
                  </a:cubicBezTo>
                  <a:cubicBezTo>
                    <a:pt x="32" y="281"/>
                    <a:pt x="64" y="286"/>
                    <a:pt x="88" y="265"/>
                  </a:cubicBezTo>
                  <a:cubicBezTo>
                    <a:pt x="130" y="231"/>
                    <a:pt x="56" y="231"/>
                    <a:pt x="80" y="220"/>
                  </a:cubicBezTo>
                  <a:cubicBezTo>
                    <a:pt x="90" y="215"/>
                    <a:pt x="154" y="217"/>
                    <a:pt x="146" y="194"/>
                  </a:cubicBezTo>
                  <a:cubicBezTo>
                    <a:pt x="143" y="188"/>
                    <a:pt x="138" y="186"/>
                    <a:pt x="138" y="180"/>
                  </a:cubicBezTo>
                  <a:cubicBezTo>
                    <a:pt x="135" y="178"/>
                    <a:pt x="138" y="175"/>
                    <a:pt x="138" y="17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1" name="The Netherlands"/>
            <p:cNvSpPr>
              <a:spLocks noEditPoints="1"/>
            </p:cNvSpPr>
            <p:nvPr/>
          </p:nvSpPr>
          <p:spPr bwMode="auto">
            <a:xfrm>
              <a:off x="3536409" y="3891313"/>
              <a:ext cx="317500" cy="346075"/>
            </a:xfrm>
            <a:custGeom>
              <a:avLst/>
              <a:gdLst>
                <a:gd name="T0" fmla="*/ 421 w 879"/>
                <a:gd name="T1" fmla="*/ 164 h 961"/>
                <a:gd name="T2" fmla="*/ 410 w 879"/>
                <a:gd name="T3" fmla="*/ 270 h 961"/>
                <a:gd name="T4" fmla="*/ 389 w 879"/>
                <a:gd name="T5" fmla="*/ 355 h 961"/>
                <a:gd name="T6" fmla="*/ 540 w 879"/>
                <a:gd name="T7" fmla="*/ 286 h 961"/>
                <a:gd name="T8" fmla="*/ 558 w 879"/>
                <a:gd name="T9" fmla="*/ 204 h 961"/>
                <a:gd name="T10" fmla="*/ 500 w 879"/>
                <a:gd name="T11" fmla="*/ 135 h 961"/>
                <a:gd name="T12" fmla="*/ 470 w 879"/>
                <a:gd name="T13" fmla="*/ 130 h 961"/>
                <a:gd name="T14" fmla="*/ 360 w 879"/>
                <a:gd name="T15" fmla="*/ 159 h 961"/>
                <a:gd name="T16" fmla="*/ 301 w 879"/>
                <a:gd name="T17" fmla="*/ 328 h 961"/>
                <a:gd name="T18" fmla="*/ 193 w 879"/>
                <a:gd name="T19" fmla="*/ 482 h 961"/>
                <a:gd name="T20" fmla="*/ 174 w 879"/>
                <a:gd name="T21" fmla="*/ 540 h 961"/>
                <a:gd name="T22" fmla="*/ 145 w 879"/>
                <a:gd name="T23" fmla="*/ 614 h 961"/>
                <a:gd name="T24" fmla="*/ 196 w 879"/>
                <a:gd name="T25" fmla="*/ 630 h 961"/>
                <a:gd name="T26" fmla="*/ 206 w 879"/>
                <a:gd name="T27" fmla="*/ 664 h 961"/>
                <a:gd name="T28" fmla="*/ 23 w 879"/>
                <a:gd name="T29" fmla="*/ 630 h 961"/>
                <a:gd name="T30" fmla="*/ 129 w 879"/>
                <a:gd name="T31" fmla="*/ 670 h 961"/>
                <a:gd name="T32" fmla="*/ 198 w 879"/>
                <a:gd name="T33" fmla="*/ 688 h 961"/>
                <a:gd name="T34" fmla="*/ 233 w 879"/>
                <a:gd name="T35" fmla="*/ 712 h 961"/>
                <a:gd name="T36" fmla="*/ 262 w 879"/>
                <a:gd name="T37" fmla="*/ 686 h 961"/>
                <a:gd name="T38" fmla="*/ 312 w 879"/>
                <a:gd name="T39" fmla="*/ 696 h 961"/>
                <a:gd name="T40" fmla="*/ 407 w 879"/>
                <a:gd name="T41" fmla="*/ 754 h 961"/>
                <a:gd name="T42" fmla="*/ 526 w 879"/>
                <a:gd name="T43" fmla="*/ 821 h 961"/>
                <a:gd name="T44" fmla="*/ 516 w 879"/>
                <a:gd name="T45" fmla="*/ 874 h 961"/>
                <a:gd name="T46" fmla="*/ 566 w 879"/>
                <a:gd name="T47" fmla="*/ 945 h 961"/>
                <a:gd name="T48" fmla="*/ 561 w 879"/>
                <a:gd name="T49" fmla="*/ 926 h 961"/>
                <a:gd name="T50" fmla="*/ 540 w 879"/>
                <a:gd name="T51" fmla="*/ 839 h 961"/>
                <a:gd name="T52" fmla="*/ 609 w 879"/>
                <a:gd name="T53" fmla="*/ 802 h 961"/>
                <a:gd name="T54" fmla="*/ 622 w 879"/>
                <a:gd name="T55" fmla="*/ 733 h 961"/>
                <a:gd name="T56" fmla="*/ 577 w 879"/>
                <a:gd name="T57" fmla="*/ 585 h 961"/>
                <a:gd name="T58" fmla="*/ 622 w 879"/>
                <a:gd name="T59" fmla="*/ 564 h 961"/>
                <a:gd name="T60" fmla="*/ 667 w 879"/>
                <a:gd name="T61" fmla="*/ 572 h 961"/>
                <a:gd name="T62" fmla="*/ 738 w 879"/>
                <a:gd name="T63" fmla="*/ 495 h 961"/>
                <a:gd name="T64" fmla="*/ 744 w 879"/>
                <a:gd name="T65" fmla="*/ 328 h 961"/>
                <a:gd name="T66" fmla="*/ 751 w 879"/>
                <a:gd name="T67" fmla="*/ 299 h 961"/>
                <a:gd name="T68" fmla="*/ 818 w 879"/>
                <a:gd name="T69" fmla="*/ 302 h 961"/>
                <a:gd name="T70" fmla="*/ 873 w 879"/>
                <a:gd name="T71" fmla="*/ 90 h 961"/>
                <a:gd name="T72" fmla="*/ 497 w 879"/>
                <a:gd name="T73" fmla="*/ 82 h 961"/>
                <a:gd name="T74" fmla="*/ 5 w 879"/>
                <a:gd name="T75" fmla="*/ 688 h 961"/>
                <a:gd name="T76" fmla="*/ 95 w 879"/>
                <a:gd name="T77" fmla="*/ 749 h 961"/>
                <a:gd name="T78" fmla="*/ 140 w 879"/>
                <a:gd name="T79" fmla="*/ 688 h 961"/>
                <a:gd name="T80" fmla="*/ 42 w 879"/>
                <a:gd name="T81" fmla="*/ 675 h 961"/>
                <a:gd name="T82" fmla="*/ 5 w 879"/>
                <a:gd name="T83" fmla="*/ 68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9" h="961">
                  <a:moveTo>
                    <a:pt x="468" y="127"/>
                  </a:moveTo>
                  <a:lnTo>
                    <a:pt x="421" y="164"/>
                  </a:lnTo>
                  <a:cubicBezTo>
                    <a:pt x="394" y="256"/>
                    <a:pt x="511" y="212"/>
                    <a:pt x="468" y="243"/>
                  </a:cubicBezTo>
                  <a:cubicBezTo>
                    <a:pt x="450" y="257"/>
                    <a:pt x="421" y="251"/>
                    <a:pt x="410" y="270"/>
                  </a:cubicBezTo>
                  <a:cubicBezTo>
                    <a:pt x="397" y="288"/>
                    <a:pt x="439" y="305"/>
                    <a:pt x="423" y="321"/>
                  </a:cubicBezTo>
                  <a:cubicBezTo>
                    <a:pt x="417" y="329"/>
                    <a:pt x="384" y="347"/>
                    <a:pt x="389" y="355"/>
                  </a:cubicBezTo>
                  <a:lnTo>
                    <a:pt x="422" y="367"/>
                  </a:lnTo>
                  <a:cubicBezTo>
                    <a:pt x="438" y="367"/>
                    <a:pt x="496" y="260"/>
                    <a:pt x="540" y="286"/>
                  </a:cubicBezTo>
                  <a:cubicBezTo>
                    <a:pt x="556" y="295"/>
                    <a:pt x="534" y="278"/>
                    <a:pt x="529" y="259"/>
                  </a:cubicBezTo>
                  <a:cubicBezTo>
                    <a:pt x="524" y="241"/>
                    <a:pt x="566" y="222"/>
                    <a:pt x="558" y="204"/>
                  </a:cubicBezTo>
                  <a:cubicBezTo>
                    <a:pt x="548" y="180"/>
                    <a:pt x="484" y="212"/>
                    <a:pt x="484" y="188"/>
                  </a:cubicBezTo>
                  <a:cubicBezTo>
                    <a:pt x="487" y="169"/>
                    <a:pt x="497" y="153"/>
                    <a:pt x="500" y="135"/>
                  </a:cubicBezTo>
                  <a:cubicBezTo>
                    <a:pt x="500" y="130"/>
                    <a:pt x="495" y="124"/>
                    <a:pt x="492" y="119"/>
                  </a:cubicBezTo>
                  <a:cubicBezTo>
                    <a:pt x="489" y="114"/>
                    <a:pt x="460" y="143"/>
                    <a:pt x="470" y="130"/>
                  </a:cubicBezTo>
                  <a:lnTo>
                    <a:pt x="418" y="161"/>
                  </a:lnTo>
                  <a:cubicBezTo>
                    <a:pt x="399" y="167"/>
                    <a:pt x="378" y="159"/>
                    <a:pt x="360" y="159"/>
                  </a:cubicBezTo>
                  <a:cubicBezTo>
                    <a:pt x="352" y="159"/>
                    <a:pt x="344" y="153"/>
                    <a:pt x="341" y="156"/>
                  </a:cubicBezTo>
                  <a:cubicBezTo>
                    <a:pt x="307" y="198"/>
                    <a:pt x="317" y="283"/>
                    <a:pt x="301" y="328"/>
                  </a:cubicBezTo>
                  <a:cubicBezTo>
                    <a:pt x="286" y="368"/>
                    <a:pt x="254" y="413"/>
                    <a:pt x="225" y="445"/>
                  </a:cubicBezTo>
                  <a:cubicBezTo>
                    <a:pt x="214" y="458"/>
                    <a:pt x="206" y="474"/>
                    <a:pt x="193" y="482"/>
                  </a:cubicBezTo>
                  <a:cubicBezTo>
                    <a:pt x="185" y="487"/>
                    <a:pt x="166" y="476"/>
                    <a:pt x="164" y="487"/>
                  </a:cubicBezTo>
                  <a:cubicBezTo>
                    <a:pt x="158" y="503"/>
                    <a:pt x="182" y="524"/>
                    <a:pt x="174" y="540"/>
                  </a:cubicBezTo>
                  <a:cubicBezTo>
                    <a:pt x="148" y="582"/>
                    <a:pt x="66" y="561"/>
                    <a:pt x="84" y="572"/>
                  </a:cubicBezTo>
                  <a:cubicBezTo>
                    <a:pt x="106" y="585"/>
                    <a:pt x="121" y="604"/>
                    <a:pt x="145" y="614"/>
                  </a:cubicBezTo>
                  <a:cubicBezTo>
                    <a:pt x="156" y="617"/>
                    <a:pt x="166" y="601"/>
                    <a:pt x="174" y="604"/>
                  </a:cubicBezTo>
                  <a:cubicBezTo>
                    <a:pt x="185" y="606"/>
                    <a:pt x="203" y="622"/>
                    <a:pt x="196" y="630"/>
                  </a:cubicBezTo>
                  <a:cubicBezTo>
                    <a:pt x="182" y="638"/>
                    <a:pt x="148" y="609"/>
                    <a:pt x="148" y="625"/>
                  </a:cubicBezTo>
                  <a:cubicBezTo>
                    <a:pt x="151" y="649"/>
                    <a:pt x="219" y="646"/>
                    <a:pt x="206" y="664"/>
                  </a:cubicBezTo>
                  <a:cubicBezTo>
                    <a:pt x="166" y="717"/>
                    <a:pt x="129" y="619"/>
                    <a:pt x="113" y="617"/>
                  </a:cubicBezTo>
                  <a:cubicBezTo>
                    <a:pt x="63" y="604"/>
                    <a:pt x="16" y="611"/>
                    <a:pt x="23" y="630"/>
                  </a:cubicBezTo>
                  <a:cubicBezTo>
                    <a:pt x="23" y="633"/>
                    <a:pt x="106" y="688"/>
                    <a:pt x="121" y="686"/>
                  </a:cubicBezTo>
                  <a:cubicBezTo>
                    <a:pt x="127" y="686"/>
                    <a:pt x="124" y="675"/>
                    <a:pt x="129" y="670"/>
                  </a:cubicBezTo>
                  <a:cubicBezTo>
                    <a:pt x="140" y="662"/>
                    <a:pt x="151" y="680"/>
                    <a:pt x="161" y="683"/>
                  </a:cubicBezTo>
                  <a:cubicBezTo>
                    <a:pt x="172" y="688"/>
                    <a:pt x="188" y="678"/>
                    <a:pt x="198" y="688"/>
                  </a:cubicBezTo>
                  <a:cubicBezTo>
                    <a:pt x="203" y="694"/>
                    <a:pt x="209" y="701"/>
                    <a:pt x="211" y="709"/>
                  </a:cubicBezTo>
                  <a:cubicBezTo>
                    <a:pt x="219" y="712"/>
                    <a:pt x="225" y="715"/>
                    <a:pt x="233" y="712"/>
                  </a:cubicBezTo>
                  <a:cubicBezTo>
                    <a:pt x="251" y="712"/>
                    <a:pt x="201" y="651"/>
                    <a:pt x="264" y="670"/>
                  </a:cubicBezTo>
                  <a:cubicBezTo>
                    <a:pt x="270" y="670"/>
                    <a:pt x="259" y="683"/>
                    <a:pt x="262" y="686"/>
                  </a:cubicBezTo>
                  <a:cubicBezTo>
                    <a:pt x="294" y="712"/>
                    <a:pt x="301" y="649"/>
                    <a:pt x="325" y="667"/>
                  </a:cubicBezTo>
                  <a:cubicBezTo>
                    <a:pt x="333" y="675"/>
                    <a:pt x="304" y="691"/>
                    <a:pt x="312" y="696"/>
                  </a:cubicBezTo>
                  <a:cubicBezTo>
                    <a:pt x="373" y="728"/>
                    <a:pt x="320" y="688"/>
                    <a:pt x="368" y="678"/>
                  </a:cubicBezTo>
                  <a:cubicBezTo>
                    <a:pt x="376" y="675"/>
                    <a:pt x="389" y="752"/>
                    <a:pt x="407" y="754"/>
                  </a:cubicBezTo>
                  <a:cubicBezTo>
                    <a:pt x="450" y="762"/>
                    <a:pt x="505" y="760"/>
                    <a:pt x="540" y="805"/>
                  </a:cubicBezTo>
                  <a:cubicBezTo>
                    <a:pt x="542" y="810"/>
                    <a:pt x="529" y="815"/>
                    <a:pt x="526" y="821"/>
                  </a:cubicBezTo>
                  <a:cubicBezTo>
                    <a:pt x="521" y="836"/>
                    <a:pt x="508" y="850"/>
                    <a:pt x="505" y="866"/>
                  </a:cubicBezTo>
                  <a:cubicBezTo>
                    <a:pt x="505" y="871"/>
                    <a:pt x="519" y="868"/>
                    <a:pt x="516" y="874"/>
                  </a:cubicBezTo>
                  <a:cubicBezTo>
                    <a:pt x="513" y="881"/>
                    <a:pt x="500" y="884"/>
                    <a:pt x="497" y="895"/>
                  </a:cubicBezTo>
                  <a:cubicBezTo>
                    <a:pt x="479" y="961"/>
                    <a:pt x="524" y="942"/>
                    <a:pt x="566" y="945"/>
                  </a:cubicBezTo>
                  <a:lnTo>
                    <a:pt x="569" y="945"/>
                  </a:lnTo>
                  <a:cubicBezTo>
                    <a:pt x="564" y="937"/>
                    <a:pt x="561" y="929"/>
                    <a:pt x="561" y="926"/>
                  </a:cubicBezTo>
                  <a:cubicBezTo>
                    <a:pt x="564" y="916"/>
                    <a:pt x="582" y="916"/>
                    <a:pt x="585" y="905"/>
                  </a:cubicBezTo>
                  <a:cubicBezTo>
                    <a:pt x="593" y="860"/>
                    <a:pt x="516" y="844"/>
                    <a:pt x="540" y="839"/>
                  </a:cubicBezTo>
                  <a:cubicBezTo>
                    <a:pt x="548" y="836"/>
                    <a:pt x="553" y="847"/>
                    <a:pt x="558" y="847"/>
                  </a:cubicBezTo>
                  <a:lnTo>
                    <a:pt x="609" y="802"/>
                  </a:lnTo>
                  <a:cubicBezTo>
                    <a:pt x="611" y="789"/>
                    <a:pt x="577" y="805"/>
                    <a:pt x="587" y="784"/>
                  </a:cubicBezTo>
                  <a:cubicBezTo>
                    <a:pt x="595" y="765"/>
                    <a:pt x="614" y="752"/>
                    <a:pt x="622" y="733"/>
                  </a:cubicBezTo>
                  <a:cubicBezTo>
                    <a:pt x="646" y="675"/>
                    <a:pt x="587" y="633"/>
                    <a:pt x="571" y="604"/>
                  </a:cubicBezTo>
                  <a:cubicBezTo>
                    <a:pt x="569" y="598"/>
                    <a:pt x="574" y="590"/>
                    <a:pt x="577" y="585"/>
                  </a:cubicBezTo>
                  <a:cubicBezTo>
                    <a:pt x="577" y="580"/>
                    <a:pt x="571" y="572"/>
                    <a:pt x="577" y="569"/>
                  </a:cubicBezTo>
                  <a:cubicBezTo>
                    <a:pt x="590" y="561"/>
                    <a:pt x="606" y="569"/>
                    <a:pt x="622" y="564"/>
                  </a:cubicBezTo>
                  <a:cubicBezTo>
                    <a:pt x="627" y="561"/>
                    <a:pt x="616" y="545"/>
                    <a:pt x="622" y="548"/>
                  </a:cubicBezTo>
                  <a:cubicBezTo>
                    <a:pt x="638" y="553"/>
                    <a:pt x="648" y="572"/>
                    <a:pt x="667" y="572"/>
                  </a:cubicBezTo>
                  <a:cubicBezTo>
                    <a:pt x="685" y="574"/>
                    <a:pt x="757" y="551"/>
                    <a:pt x="765" y="532"/>
                  </a:cubicBezTo>
                  <a:cubicBezTo>
                    <a:pt x="773" y="514"/>
                    <a:pt x="714" y="511"/>
                    <a:pt x="738" y="495"/>
                  </a:cubicBezTo>
                  <a:cubicBezTo>
                    <a:pt x="781" y="466"/>
                    <a:pt x="831" y="455"/>
                    <a:pt x="820" y="389"/>
                  </a:cubicBezTo>
                  <a:cubicBezTo>
                    <a:pt x="818" y="352"/>
                    <a:pt x="720" y="368"/>
                    <a:pt x="744" y="328"/>
                  </a:cubicBezTo>
                  <a:cubicBezTo>
                    <a:pt x="746" y="320"/>
                    <a:pt x="759" y="328"/>
                    <a:pt x="759" y="323"/>
                  </a:cubicBezTo>
                  <a:cubicBezTo>
                    <a:pt x="762" y="315"/>
                    <a:pt x="749" y="307"/>
                    <a:pt x="751" y="299"/>
                  </a:cubicBezTo>
                  <a:cubicBezTo>
                    <a:pt x="751" y="294"/>
                    <a:pt x="759" y="294"/>
                    <a:pt x="765" y="294"/>
                  </a:cubicBezTo>
                  <a:cubicBezTo>
                    <a:pt x="783" y="294"/>
                    <a:pt x="799" y="302"/>
                    <a:pt x="818" y="302"/>
                  </a:cubicBezTo>
                  <a:cubicBezTo>
                    <a:pt x="839" y="302"/>
                    <a:pt x="820" y="259"/>
                    <a:pt x="828" y="238"/>
                  </a:cubicBezTo>
                  <a:cubicBezTo>
                    <a:pt x="834" y="220"/>
                    <a:pt x="879" y="135"/>
                    <a:pt x="873" y="90"/>
                  </a:cubicBezTo>
                  <a:cubicBezTo>
                    <a:pt x="820" y="116"/>
                    <a:pt x="815" y="18"/>
                    <a:pt x="770" y="8"/>
                  </a:cubicBezTo>
                  <a:cubicBezTo>
                    <a:pt x="730" y="0"/>
                    <a:pt x="521" y="45"/>
                    <a:pt x="497" y="82"/>
                  </a:cubicBezTo>
                  <a:cubicBezTo>
                    <a:pt x="484" y="98"/>
                    <a:pt x="479" y="114"/>
                    <a:pt x="468" y="127"/>
                  </a:cubicBezTo>
                  <a:close/>
                  <a:moveTo>
                    <a:pt x="5" y="688"/>
                  </a:moveTo>
                  <a:cubicBezTo>
                    <a:pt x="0" y="757"/>
                    <a:pt x="55" y="712"/>
                    <a:pt x="95" y="731"/>
                  </a:cubicBezTo>
                  <a:cubicBezTo>
                    <a:pt x="100" y="733"/>
                    <a:pt x="90" y="744"/>
                    <a:pt x="95" y="749"/>
                  </a:cubicBezTo>
                  <a:cubicBezTo>
                    <a:pt x="127" y="770"/>
                    <a:pt x="153" y="733"/>
                    <a:pt x="174" y="715"/>
                  </a:cubicBezTo>
                  <a:cubicBezTo>
                    <a:pt x="161" y="701"/>
                    <a:pt x="145" y="691"/>
                    <a:pt x="140" y="688"/>
                  </a:cubicBezTo>
                  <a:cubicBezTo>
                    <a:pt x="127" y="686"/>
                    <a:pt x="124" y="709"/>
                    <a:pt x="111" y="709"/>
                  </a:cubicBezTo>
                  <a:cubicBezTo>
                    <a:pt x="66" y="709"/>
                    <a:pt x="95" y="683"/>
                    <a:pt x="42" y="675"/>
                  </a:cubicBezTo>
                  <a:cubicBezTo>
                    <a:pt x="29" y="672"/>
                    <a:pt x="16" y="672"/>
                    <a:pt x="0" y="678"/>
                  </a:cubicBezTo>
                  <a:lnTo>
                    <a:pt x="5" y="68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2" name="Syria"/>
            <p:cNvSpPr>
              <a:spLocks/>
            </p:cNvSpPr>
            <p:nvPr/>
          </p:nvSpPr>
          <p:spPr bwMode="auto">
            <a:xfrm>
              <a:off x="6659021" y="5201001"/>
              <a:ext cx="569913" cy="835025"/>
            </a:xfrm>
            <a:custGeom>
              <a:avLst/>
              <a:gdLst>
                <a:gd name="T0" fmla="*/ 21 w 1580"/>
                <a:gd name="T1" fmla="*/ 1176 h 2317"/>
                <a:gd name="T2" fmla="*/ 100 w 1580"/>
                <a:gd name="T3" fmla="*/ 1189 h 2317"/>
                <a:gd name="T4" fmla="*/ 98 w 1580"/>
                <a:gd name="T5" fmla="*/ 1133 h 2317"/>
                <a:gd name="T6" fmla="*/ 132 w 1580"/>
                <a:gd name="T7" fmla="*/ 1104 h 2317"/>
                <a:gd name="T8" fmla="*/ 116 w 1580"/>
                <a:gd name="T9" fmla="*/ 1035 h 2317"/>
                <a:gd name="T10" fmla="*/ 198 w 1580"/>
                <a:gd name="T11" fmla="*/ 998 h 2317"/>
                <a:gd name="T12" fmla="*/ 151 w 1580"/>
                <a:gd name="T13" fmla="*/ 956 h 2317"/>
                <a:gd name="T14" fmla="*/ 124 w 1580"/>
                <a:gd name="T15" fmla="*/ 805 h 2317"/>
                <a:gd name="T16" fmla="*/ 238 w 1580"/>
                <a:gd name="T17" fmla="*/ 805 h 2317"/>
                <a:gd name="T18" fmla="*/ 257 w 1580"/>
                <a:gd name="T19" fmla="*/ 834 h 2317"/>
                <a:gd name="T20" fmla="*/ 265 w 1580"/>
                <a:gd name="T21" fmla="*/ 813 h 2317"/>
                <a:gd name="T22" fmla="*/ 352 w 1580"/>
                <a:gd name="T23" fmla="*/ 789 h 2317"/>
                <a:gd name="T24" fmla="*/ 566 w 1580"/>
                <a:gd name="T25" fmla="*/ 604 h 2317"/>
                <a:gd name="T26" fmla="*/ 680 w 1580"/>
                <a:gd name="T27" fmla="*/ 633 h 2317"/>
                <a:gd name="T28" fmla="*/ 908 w 1580"/>
                <a:gd name="T29" fmla="*/ 527 h 2317"/>
                <a:gd name="T30" fmla="*/ 1157 w 1580"/>
                <a:gd name="T31" fmla="*/ 268 h 2317"/>
                <a:gd name="T32" fmla="*/ 1368 w 1580"/>
                <a:gd name="T33" fmla="*/ 175 h 2317"/>
                <a:gd name="T34" fmla="*/ 1472 w 1580"/>
                <a:gd name="T35" fmla="*/ 90 h 2317"/>
                <a:gd name="T36" fmla="*/ 1538 w 1580"/>
                <a:gd name="T37" fmla="*/ 48 h 2317"/>
                <a:gd name="T38" fmla="*/ 1564 w 1580"/>
                <a:gd name="T39" fmla="*/ 98 h 2317"/>
                <a:gd name="T40" fmla="*/ 1488 w 1580"/>
                <a:gd name="T41" fmla="*/ 313 h 2317"/>
                <a:gd name="T42" fmla="*/ 1379 w 1580"/>
                <a:gd name="T43" fmla="*/ 458 h 2317"/>
                <a:gd name="T44" fmla="*/ 1469 w 1580"/>
                <a:gd name="T45" fmla="*/ 612 h 2317"/>
                <a:gd name="T46" fmla="*/ 1506 w 1580"/>
                <a:gd name="T47" fmla="*/ 837 h 2317"/>
                <a:gd name="T48" fmla="*/ 1562 w 1580"/>
                <a:gd name="T49" fmla="*/ 969 h 2317"/>
                <a:gd name="T50" fmla="*/ 1392 w 1580"/>
                <a:gd name="T51" fmla="*/ 1308 h 2317"/>
                <a:gd name="T52" fmla="*/ 942 w 1580"/>
                <a:gd name="T53" fmla="*/ 1882 h 2317"/>
                <a:gd name="T54" fmla="*/ 646 w 1580"/>
                <a:gd name="T55" fmla="*/ 2269 h 2317"/>
                <a:gd name="T56" fmla="*/ 413 w 1580"/>
                <a:gd name="T57" fmla="*/ 2277 h 2317"/>
                <a:gd name="T58" fmla="*/ 355 w 1580"/>
                <a:gd name="T59" fmla="*/ 2237 h 2317"/>
                <a:gd name="T60" fmla="*/ 272 w 1580"/>
                <a:gd name="T61" fmla="*/ 2243 h 2317"/>
                <a:gd name="T62" fmla="*/ 225 w 1580"/>
                <a:gd name="T63" fmla="*/ 2084 h 2317"/>
                <a:gd name="T64" fmla="*/ 227 w 1580"/>
                <a:gd name="T65" fmla="*/ 2076 h 2317"/>
                <a:gd name="T66" fmla="*/ 227 w 1580"/>
                <a:gd name="T67" fmla="*/ 2076 h 2317"/>
                <a:gd name="T68" fmla="*/ 220 w 1580"/>
                <a:gd name="T69" fmla="*/ 2084 h 2317"/>
                <a:gd name="T70" fmla="*/ 302 w 1580"/>
                <a:gd name="T71" fmla="*/ 1933 h 2317"/>
                <a:gd name="T72" fmla="*/ 262 w 1580"/>
                <a:gd name="T73" fmla="*/ 1898 h 2317"/>
                <a:gd name="T74" fmla="*/ 291 w 1580"/>
                <a:gd name="T75" fmla="*/ 1845 h 2317"/>
                <a:gd name="T76" fmla="*/ 365 w 1580"/>
                <a:gd name="T77" fmla="*/ 1819 h 2317"/>
                <a:gd name="T78" fmla="*/ 328 w 1580"/>
                <a:gd name="T79" fmla="*/ 1800 h 2317"/>
                <a:gd name="T80" fmla="*/ 394 w 1580"/>
                <a:gd name="T81" fmla="*/ 1673 h 2317"/>
                <a:gd name="T82" fmla="*/ 378 w 1580"/>
                <a:gd name="T83" fmla="*/ 1668 h 2317"/>
                <a:gd name="T84" fmla="*/ 349 w 1580"/>
                <a:gd name="T85" fmla="*/ 1605 h 2317"/>
                <a:gd name="T86" fmla="*/ 280 w 1580"/>
                <a:gd name="T87" fmla="*/ 1599 h 2317"/>
                <a:gd name="T88" fmla="*/ 299 w 1580"/>
                <a:gd name="T89" fmla="*/ 1562 h 2317"/>
                <a:gd name="T90" fmla="*/ 267 w 1580"/>
                <a:gd name="T91" fmla="*/ 1544 h 2317"/>
                <a:gd name="T92" fmla="*/ 169 w 1580"/>
                <a:gd name="T93" fmla="*/ 1591 h 2317"/>
                <a:gd name="T94" fmla="*/ 114 w 1580"/>
                <a:gd name="T95" fmla="*/ 1515 h 2317"/>
                <a:gd name="T96" fmla="*/ 74 w 1580"/>
                <a:gd name="T97" fmla="*/ 1345 h 2317"/>
                <a:gd name="T98" fmla="*/ 16 w 1580"/>
                <a:gd name="T99" fmla="*/ 1300 h 2317"/>
                <a:gd name="T100" fmla="*/ 24 w 1580"/>
                <a:gd name="T101" fmla="*/ 1247 h 2317"/>
                <a:gd name="T102" fmla="*/ 0 w 1580"/>
                <a:gd name="T103" fmla="*/ 1215 h 2317"/>
                <a:gd name="T104" fmla="*/ 21 w 1580"/>
                <a:gd name="T105" fmla="*/ 1176 h 2317"/>
                <a:gd name="T106" fmla="*/ 21 w 1580"/>
                <a:gd name="T107" fmla="*/ 117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0" h="2317">
                  <a:moveTo>
                    <a:pt x="21" y="1176"/>
                  </a:moveTo>
                  <a:cubicBezTo>
                    <a:pt x="40" y="1168"/>
                    <a:pt x="90" y="1202"/>
                    <a:pt x="100" y="1189"/>
                  </a:cubicBezTo>
                  <a:cubicBezTo>
                    <a:pt x="114" y="1176"/>
                    <a:pt x="92" y="1152"/>
                    <a:pt x="98" y="1133"/>
                  </a:cubicBezTo>
                  <a:cubicBezTo>
                    <a:pt x="103" y="1120"/>
                    <a:pt x="127" y="1117"/>
                    <a:pt x="132" y="1104"/>
                  </a:cubicBezTo>
                  <a:lnTo>
                    <a:pt x="116" y="1035"/>
                  </a:lnTo>
                  <a:cubicBezTo>
                    <a:pt x="116" y="1030"/>
                    <a:pt x="193" y="1004"/>
                    <a:pt x="198" y="998"/>
                  </a:cubicBezTo>
                  <a:cubicBezTo>
                    <a:pt x="204" y="990"/>
                    <a:pt x="156" y="961"/>
                    <a:pt x="151" y="956"/>
                  </a:cubicBezTo>
                  <a:cubicBezTo>
                    <a:pt x="130" y="929"/>
                    <a:pt x="108" y="834"/>
                    <a:pt x="124" y="805"/>
                  </a:cubicBezTo>
                  <a:cubicBezTo>
                    <a:pt x="130" y="797"/>
                    <a:pt x="227" y="794"/>
                    <a:pt x="238" y="805"/>
                  </a:cubicBezTo>
                  <a:cubicBezTo>
                    <a:pt x="241" y="808"/>
                    <a:pt x="225" y="853"/>
                    <a:pt x="257" y="834"/>
                  </a:cubicBezTo>
                  <a:cubicBezTo>
                    <a:pt x="265" y="829"/>
                    <a:pt x="259" y="816"/>
                    <a:pt x="265" y="813"/>
                  </a:cubicBezTo>
                  <a:cubicBezTo>
                    <a:pt x="291" y="797"/>
                    <a:pt x="325" y="805"/>
                    <a:pt x="352" y="789"/>
                  </a:cubicBezTo>
                  <a:cubicBezTo>
                    <a:pt x="426" y="752"/>
                    <a:pt x="468" y="612"/>
                    <a:pt x="566" y="604"/>
                  </a:cubicBezTo>
                  <a:cubicBezTo>
                    <a:pt x="603" y="601"/>
                    <a:pt x="640" y="633"/>
                    <a:pt x="680" y="633"/>
                  </a:cubicBezTo>
                  <a:cubicBezTo>
                    <a:pt x="757" y="633"/>
                    <a:pt x="844" y="567"/>
                    <a:pt x="908" y="527"/>
                  </a:cubicBezTo>
                  <a:cubicBezTo>
                    <a:pt x="1011" y="461"/>
                    <a:pt x="1059" y="339"/>
                    <a:pt x="1157" y="268"/>
                  </a:cubicBezTo>
                  <a:cubicBezTo>
                    <a:pt x="1218" y="225"/>
                    <a:pt x="1305" y="217"/>
                    <a:pt x="1368" y="175"/>
                  </a:cubicBezTo>
                  <a:cubicBezTo>
                    <a:pt x="1398" y="156"/>
                    <a:pt x="1453" y="125"/>
                    <a:pt x="1472" y="90"/>
                  </a:cubicBezTo>
                  <a:cubicBezTo>
                    <a:pt x="1482" y="72"/>
                    <a:pt x="1490" y="0"/>
                    <a:pt x="1538" y="48"/>
                  </a:cubicBezTo>
                  <a:cubicBezTo>
                    <a:pt x="1551" y="61"/>
                    <a:pt x="1562" y="80"/>
                    <a:pt x="1564" y="98"/>
                  </a:cubicBezTo>
                  <a:cubicBezTo>
                    <a:pt x="1564" y="111"/>
                    <a:pt x="1498" y="299"/>
                    <a:pt x="1488" y="313"/>
                  </a:cubicBezTo>
                  <a:cubicBezTo>
                    <a:pt x="1443" y="374"/>
                    <a:pt x="1368" y="363"/>
                    <a:pt x="1379" y="458"/>
                  </a:cubicBezTo>
                  <a:cubicBezTo>
                    <a:pt x="1392" y="551"/>
                    <a:pt x="1424" y="551"/>
                    <a:pt x="1469" y="612"/>
                  </a:cubicBezTo>
                  <a:cubicBezTo>
                    <a:pt x="1511" y="667"/>
                    <a:pt x="1485" y="768"/>
                    <a:pt x="1506" y="837"/>
                  </a:cubicBezTo>
                  <a:cubicBezTo>
                    <a:pt x="1517" y="882"/>
                    <a:pt x="1554" y="924"/>
                    <a:pt x="1562" y="969"/>
                  </a:cubicBezTo>
                  <a:cubicBezTo>
                    <a:pt x="1580" y="1109"/>
                    <a:pt x="1472" y="1210"/>
                    <a:pt x="1392" y="1308"/>
                  </a:cubicBezTo>
                  <a:cubicBezTo>
                    <a:pt x="1241" y="1501"/>
                    <a:pt x="1090" y="1692"/>
                    <a:pt x="942" y="1882"/>
                  </a:cubicBezTo>
                  <a:cubicBezTo>
                    <a:pt x="900" y="1938"/>
                    <a:pt x="675" y="2253"/>
                    <a:pt x="646" y="2269"/>
                  </a:cubicBezTo>
                  <a:cubicBezTo>
                    <a:pt x="603" y="2293"/>
                    <a:pt x="458" y="2290"/>
                    <a:pt x="413" y="2277"/>
                  </a:cubicBezTo>
                  <a:cubicBezTo>
                    <a:pt x="410" y="2274"/>
                    <a:pt x="357" y="2237"/>
                    <a:pt x="355" y="2237"/>
                  </a:cubicBezTo>
                  <a:cubicBezTo>
                    <a:pt x="280" y="2213"/>
                    <a:pt x="283" y="2317"/>
                    <a:pt x="272" y="2243"/>
                  </a:cubicBezTo>
                  <a:cubicBezTo>
                    <a:pt x="272" y="2243"/>
                    <a:pt x="227" y="2089"/>
                    <a:pt x="225" y="2084"/>
                  </a:cubicBezTo>
                  <a:lnTo>
                    <a:pt x="227" y="2076"/>
                  </a:lnTo>
                  <a:lnTo>
                    <a:pt x="227" y="2076"/>
                  </a:lnTo>
                  <a:lnTo>
                    <a:pt x="220" y="2084"/>
                  </a:lnTo>
                  <a:cubicBezTo>
                    <a:pt x="251" y="2055"/>
                    <a:pt x="291" y="1965"/>
                    <a:pt x="302" y="1933"/>
                  </a:cubicBezTo>
                  <a:cubicBezTo>
                    <a:pt x="307" y="1925"/>
                    <a:pt x="243" y="1946"/>
                    <a:pt x="262" y="1898"/>
                  </a:cubicBezTo>
                  <a:cubicBezTo>
                    <a:pt x="270" y="1880"/>
                    <a:pt x="278" y="1861"/>
                    <a:pt x="291" y="1845"/>
                  </a:cubicBezTo>
                  <a:lnTo>
                    <a:pt x="365" y="1819"/>
                  </a:lnTo>
                  <a:cubicBezTo>
                    <a:pt x="365" y="1806"/>
                    <a:pt x="331" y="1814"/>
                    <a:pt x="328" y="1800"/>
                  </a:cubicBezTo>
                  <a:cubicBezTo>
                    <a:pt x="320" y="1750"/>
                    <a:pt x="389" y="1716"/>
                    <a:pt x="394" y="1673"/>
                  </a:cubicBezTo>
                  <a:cubicBezTo>
                    <a:pt x="397" y="1665"/>
                    <a:pt x="381" y="1671"/>
                    <a:pt x="378" y="1668"/>
                  </a:cubicBezTo>
                  <a:cubicBezTo>
                    <a:pt x="362" y="1642"/>
                    <a:pt x="378" y="1628"/>
                    <a:pt x="349" y="1605"/>
                  </a:cubicBezTo>
                  <a:cubicBezTo>
                    <a:pt x="315" y="1578"/>
                    <a:pt x="283" y="1612"/>
                    <a:pt x="280" y="1599"/>
                  </a:cubicBezTo>
                  <a:cubicBezTo>
                    <a:pt x="278" y="1586"/>
                    <a:pt x="299" y="1575"/>
                    <a:pt x="299" y="1562"/>
                  </a:cubicBezTo>
                  <a:cubicBezTo>
                    <a:pt x="299" y="1549"/>
                    <a:pt x="278" y="1546"/>
                    <a:pt x="267" y="1544"/>
                  </a:cubicBezTo>
                  <a:cubicBezTo>
                    <a:pt x="267" y="1541"/>
                    <a:pt x="212" y="1581"/>
                    <a:pt x="169" y="1591"/>
                  </a:cubicBezTo>
                  <a:cubicBezTo>
                    <a:pt x="153" y="1565"/>
                    <a:pt x="122" y="1541"/>
                    <a:pt x="114" y="1515"/>
                  </a:cubicBezTo>
                  <a:cubicBezTo>
                    <a:pt x="90" y="1454"/>
                    <a:pt x="122" y="1401"/>
                    <a:pt x="74" y="1345"/>
                  </a:cubicBezTo>
                  <a:cubicBezTo>
                    <a:pt x="53" y="1319"/>
                    <a:pt x="13" y="1335"/>
                    <a:pt x="16" y="1300"/>
                  </a:cubicBezTo>
                  <a:cubicBezTo>
                    <a:pt x="18" y="1282"/>
                    <a:pt x="26" y="1266"/>
                    <a:pt x="24" y="1247"/>
                  </a:cubicBezTo>
                  <a:cubicBezTo>
                    <a:pt x="21" y="1234"/>
                    <a:pt x="0" y="1229"/>
                    <a:pt x="0" y="1215"/>
                  </a:cubicBezTo>
                  <a:cubicBezTo>
                    <a:pt x="0" y="1205"/>
                    <a:pt x="10" y="1189"/>
                    <a:pt x="21" y="1176"/>
                  </a:cubicBezTo>
                  <a:lnTo>
                    <a:pt x="21" y="117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3" name="Switzerland"/>
            <p:cNvSpPr>
              <a:spLocks/>
            </p:cNvSpPr>
            <p:nvPr/>
          </p:nvSpPr>
          <p:spPr bwMode="auto">
            <a:xfrm>
              <a:off x="3704684" y="4597751"/>
              <a:ext cx="403225" cy="263525"/>
            </a:xfrm>
            <a:custGeom>
              <a:avLst/>
              <a:gdLst>
                <a:gd name="T0" fmla="*/ 1085 w 1119"/>
                <a:gd name="T1" fmla="*/ 389 h 731"/>
                <a:gd name="T2" fmla="*/ 1088 w 1119"/>
                <a:gd name="T3" fmla="*/ 471 h 731"/>
                <a:gd name="T4" fmla="*/ 1019 w 1119"/>
                <a:gd name="T5" fmla="*/ 511 h 731"/>
                <a:gd name="T6" fmla="*/ 1024 w 1119"/>
                <a:gd name="T7" fmla="*/ 564 h 731"/>
                <a:gd name="T8" fmla="*/ 966 w 1119"/>
                <a:gd name="T9" fmla="*/ 524 h 731"/>
                <a:gd name="T10" fmla="*/ 826 w 1119"/>
                <a:gd name="T11" fmla="*/ 477 h 731"/>
                <a:gd name="T12" fmla="*/ 736 w 1119"/>
                <a:gd name="T13" fmla="*/ 667 h 731"/>
                <a:gd name="T14" fmla="*/ 712 w 1119"/>
                <a:gd name="T15" fmla="*/ 673 h 731"/>
                <a:gd name="T16" fmla="*/ 701 w 1119"/>
                <a:gd name="T17" fmla="*/ 630 h 731"/>
                <a:gd name="T18" fmla="*/ 603 w 1119"/>
                <a:gd name="T19" fmla="*/ 567 h 731"/>
                <a:gd name="T20" fmla="*/ 606 w 1119"/>
                <a:gd name="T21" fmla="*/ 490 h 731"/>
                <a:gd name="T22" fmla="*/ 555 w 1119"/>
                <a:gd name="T23" fmla="*/ 527 h 731"/>
                <a:gd name="T24" fmla="*/ 534 w 1119"/>
                <a:gd name="T25" fmla="*/ 588 h 731"/>
                <a:gd name="T26" fmla="*/ 391 w 1119"/>
                <a:gd name="T27" fmla="*/ 651 h 731"/>
                <a:gd name="T28" fmla="*/ 235 w 1119"/>
                <a:gd name="T29" fmla="*/ 617 h 731"/>
                <a:gd name="T30" fmla="*/ 225 w 1119"/>
                <a:gd name="T31" fmla="*/ 593 h 731"/>
                <a:gd name="T32" fmla="*/ 219 w 1119"/>
                <a:gd name="T33" fmla="*/ 548 h 731"/>
                <a:gd name="T34" fmla="*/ 209 w 1119"/>
                <a:gd name="T35" fmla="*/ 490 h 731"/>
                <a:gd name="T36" fmla="*/ 74 w 1119"/>
                <a:gd name="T37" fmla="*/ 530 h 731"/>
                <a:gd name="T38" fmla="*/ 2 w 1119"/>
                <a:gd name="T39" fmla="*/ 583 h 731"/>
                <a:gd name="T40" fmla="*/ 42 w 1119"/>
                <a:gd name="T41" fmla="*/ 543 h 731"/>
                <a:gd name="T42" fmla="*/ 129 w 1119"/>
                <a:gd name="T43" fmla="*/ 368 h 731"/>
                <a:gd name="T44" fmla="*/ 193 w 1119"/>
                <a:gd name="T45" fmla="*/ 278 h 731"/>
                <a:gd name="T46" fmla="*/ 285 w 1119"/>
                <a:gd name="T47" fmla="*/ 172 h 731"/>
                <a:gd name="T48" fmla="*/ 267 w 1119"/>
                <a:gd name="T49" fmla="*/ 138 h 731"/>
                <a:gd name="T50" fmla="*/ 267 w 1119"/>
                <a:gd name="T51" fmla="*/ 119 h 731"/>
                <a:gd name="T52" fmla="*/ 410 w 1119"/>
                <a:gd name="T53" fmla="*/ 96 h 731"/>
                <a:gd name="T54" fmla="*/ 431 w 1119"/>
                <a:gd name="T55" fmla="*/ 93 h 731"/>
                <a:gd name="T56" fmla="*/ 555 w 1119"/>
                <a:gd name="T57" fmla="*/ 90 h 731"/>
                <a:gd name="T58" fmla="*/ 627 w 1119"/>
                <a:gd name="T59" fmla="*/ 85 h 731"/>
                <a:gd name="T60" fmla="*/ 606 w 1119"/>
                <a:gd name="T61" fmla="*/ 74 h 731"/>
                <a:gd name="T62" fmla="*/ 677 w 1119"/>
                <a:gd name="T63" fmla="*/ 64 h 731"/>
                <a:gd name="T64" fmla="*/ 696 w 1119"/>
                <a:gd name="T65" fmla="*/ 53 h 731"/>
                <a:gd name="T66" fmla="*/ 807 w 1119"/>
                <a:gd name="T67" fmla="*/ 77 h 731"/>
                <a:gd name="T68" fmla="*/ 876 w 1119"/>
                <a:gd name="T69" fmla="*/ 125 h 731"/>
                <a:gd name="T70" fmla="*/ 884 w 1119"/>
                <a:gd name="T71" fmla="*/ 180 h 731"/>
                <a:gd name="T72" fmla="*/ 950 w 1119"/>
                <a:gd name="T73" fmla="*/ 302 h 731"/>
                <a:gd name="T74" fmla="*/ 995 w 1119"/>
                <a:gd name="T75" fmla="*/ 355 h 731"/>
                <a:gd name="T76" fmla="*/ 1093 w 1119"/>
                <a:gd name="T77" fmla="*/ 315 h 731"/>
                <a:gd name="T78" fmla="*/ 1090 w 1119"/>
                <a:gd name="T79" fmla="*/ 355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9" h="731">
                  <a:moveTo>
                    <a:pt x="1090" y="355"/>
                  </a:moveTo>
                  <a:cubicBezTo>
                    <a:pt x="1088" y="366"/>
                    <a:pt x="1090" y="379"/>
                    <a:pt x="1085" y="389"/>
                  </a:cubicBezTo>
                  <a:cubicBezTo>
                    <a:pt x="1082" y="400"/>
                    <a:pt x="1074" y="408"/>
                    <a:pt x="1069" y="418"/>
                  </a:cubicBezTo>
                  <a:cubicBezTo>
                    <a:pt x="1069" y="424"/>
                    <a:pt x="1119" y="461"/>
                    <a:pt x="1088" y="471"/>
                  </a:cubicBezTo>
                  <a:cubicBezTo>
                    <a:pt x="1032" y="485"/>
                    <a:pt x="1051" y="408"/>
                    <a:pt x="1003" y="442"/>
                  </a:cubicBezTo>
                  <a:cubicBezTo>
                    <a:pt x="966" y="469"/>
                    <a:pt x="1013" y="498"/>
                    <a:pt x="1019" y="511"/>
                  </a:cubicBezTo>
                  <a:cubicBezTo>
                    <a:pt x="1021" y="522"/>
                    <a:pt x="1006" y="530"/>
                    <a:pt x="1006" y="540"/>
                  </a:cubicBezTo>
                  <a:cubicBezTo>
                    <a:pt x="1008" y="551"/>
                    <a:pt x="1019" y="556"/>
                    <a:pt x="1024" y="564"/>
                  </a:cubicBezTo>
                  <a:cubicBezTo>
                    <a:pt x="1027" y="575"/>
                    <a:pt x="1006" y="585"/>
                    <a:pt x="995" y="580"/>
                  </a:cubicBezTo>
                  <a:cubicBezTo>
                    <a:pt x="976" y="569"/>
                    <a:pt x="987" y="527"/>
                    <a:pt x="966" y="524"/>
                  </a:cubicBezTo>
                  <a:cubicBezTo>
                    <a:pt x="894" y="511"/>
                    <a:pt x="929" y="564"/>
                    <a:pt x="886" y="551"/>
                  </a:cubicBezTo>
                  <a:cubicBezTo>
                    <a:pt x="818" y="535"/>
                    <a:pt x="860" y="482"/>
                    <a:pt x="826" y="477"/>
                  </a:cubicBezTo>
                  <a:cubicBezTo>
                    <a:pt x="781" y="469"/>
                    <a:pt x="810" y="540"/>
                    <a:pt x="810" y="546"/>
                  </a:cubicBezTo>
                  <a:cubicBezTo>
                    <a:pt x="799" y="593"/>
                    <a:pt x="736" y="609"/>
                    <a:pt x="736" y="667"/>
                  </a:cubicBezTo>
                  <a:cubicBezTo>
                    <a:pt x="736" y="694"/>
                    <a:pt x="788" y="683"/>
                    <a:pt x="743" y="718"/>
                  </a:cubicBezTo>
                  <a:cubicBezTo>
                    <a:pt x="728" y="731"/>
                    <a:pt x="722" y="686"/>
                    <a:pt x="712" y="673"/>
                  </a:cubicBezTo>
                  <a:cubicBezTo>
                    <a:pt x="704" y="665"/>
                    <a:pt x="685" y="670"/>
                    <a:pt x="683" y="659"/>
                  </a:cubicBezTo>
                  <a:cubicBezTo>
                    <a:pt x="680" y="649"/>
                    <a:pt x="698" y="641"/>
                    <a:pt x="701" y="630"/>
                  </a:cubicBezTo>
                  <a:cubicBezTo>
                    <a:pt x="701" y="625"/>
                    <a:pt x="696" y="620"/>
                    <a:pt x="693" y="620"/>
                  </a:cubicBezTo>
                  <a:cubicBezTo>
                    <a:pt x="664" y="609"/>
                    <a:pt x="622" y="601"/>
                    <a:pt x="603" y="567"/>
                  </a:cubicBezTo>
                  <a:cubicBezTo>
                    <a:pt x="601" y="556"/>
                    <a:pt x="608" y="546"/>
                    <a:pt x="608" y="538"/>
                  </a:cubicBezTo>
                  <a:cubicBezTo>
                    <a:pt x="608" y="522"/>
                    <a:pt x="611" y="506"/>
                    <a:pt x="606" y="490"/>
                  </a:cubicBezTo>
                  <a:cubicBezTo>
                    <a:pt x="603" y="487"/>
                    <a:pt x="598" y="493"/>
                    <a:pt x="593" y="495"/>
                  </a:cubicBezTo>
                  <a:cubicBezTo>
                    <a:pt x="579" y="506"/>
                    <a:pt x="569" y="516"/>
                    <a:pt x="555" y="527"/>
                  </a:cubicBezTo>
                  <a:cubicBezTo>
                    <a:pt x="542" y="538"/>
                    <a:pt x="521" y="543"/>
                    <a:pt x="516" y="559"/>
                  </a:cubicBezTo>
                  <a:cubicBezTo>
                    <a:pt x="513" y="569"/>
                    <a:pt x="537" y="575"/>
                    <a:pt x="534" y="588"/>
                  </a:cubicBezTo>
                  <a:cubicBezTo>
                    <a:pt x="534" y="601"/>
                    <a:pt x="460" y="678"/>
                    <a:pt x="458" y="678"/>
                  </a:cubicBezTo>
                  <a:cubicBezTo>
                    <a:pt x="434" y="678"/>
                    <a:pt x="415" y="646"/>
                    <a:pt x="391" y="651"/>
                  </a:cubicBezTo>
                  <a:cubicBezTo>
                    <a:pt x="357" y="659"/>
                    <a:pt x="285" y="712"/>
                    <a:pt x="259" y="665"/>
                  </a:cubicBezTo>
                  <a:cubicBezTo>
                    <a:pt x="248" y="649"/>
                    <a:pt x="248" y="630"/>
                    <a:pt x="235" y="617"/>
                  </a:cubicBezTo>
                  <a:cubicBezTo>
                    <a:pt x="233" y="612"/>
                    <a:pt x="222" y="628"/>
                    <a:pt x="219" y="622"/>
                  </a:cubicBezTo>
                  <a:cubicBezTo>
                    <a:pt x="217" y="614"/>
                    <a:pt x="230" y="601"/>
                    <a:pt x="225" y="593"/>
                  </a:cubicBezTo>
                  <a:cubicBezTo>
                    <a:pt x="222" y="585"/>
                    <a:pt x="206" y="593"/>
                    <a:pt x="201" y="588"/>
                  </a:cubicBezTo>
                  <a:cubicBezTo>
                    <a:pt x="185" y="561"/>
                    <a:pt x="222" y="564"/>
                    <a:pt x="219" y="548"/>
                  </a:cubicBezTo>
                  <a:cubicBezTo>
                    <a:pt x="217" y="535"/>
                    <a:pt x="201" y="530"/>
                    <a:pt x="201" y="516"/>
                  </a:cubicBezTo>
                  <a:cubicBezTo>
                    <a:pt x="198" y="508"/>
                    <a:pt x="219" y="493"/>
                    <a:pt x="209" y="490"/>
                  </a:cubicBezTo>
                  <a:cubicBezTo>
                    <a:pt x="174" y="474"/>
                    <a:pt x="100" y="474"/>
                    <a:pt x="76" y="511"/>
                  </a:cubicBezTo>
                  <a:cubicBezTo>
                    <a:pt x="71" y="516"/>
                    <a:pt x="74" y="522"/>
                    <a:pt x="74" y="530"/>
                  </a:cubicBezTo>
                  <a:cubicBezTo>
                    <a:pt x="76" y="535"/>
                    <a:pt x="90" y="540"/>
                    <a:pt x="87" y="546"/>
                  </a:cubicBezTo>
                  <a:cubicBezTo>
                    <a:pt x="71" y="577"/>
                    <a:pt x="34" y="591"/>
                    <a:pt x="2" y="583"/>
                  </a:cubicBezTo>
                  <a:cubicBezTo>
                    <a:pt x="0" y="583"/>
                    <a:pt x="13" y="577"/>
                    <a:pt x="13" y="572"/>
                  </a:cubicBezTo>
                  <a:cubicBezTo>
                    <a:pt x="13" y="538"/>
                    <a:pt x="39" y="551"/>
                    <a:pt x="42" y="543"/>
                  </a:cubicBezTo>
                  <a:cubicBezTo>
                    <a:pt x="55" y="501"/>
                    <a:pt x="21" y="463"/>
                    <a:pt x="53" y="424"/>
                  </a:cubicBezTo>
                  <a:cubicBezTo>
                    <a:pt x="71" y="397"/>
                    <a:pt x="119" y="397"/>
                    <a:pt x="129" y="368"/>
                  </a:cubicBezTo>
                  <a:cubicBezTo>
                    <a:pt x="137" y="352"/>
                    <a:pt x="121" y="328"/>
                    <a:pt x="129" y="310"/>
                  </a:cubicBezTo>
                  <a:cubicBezTo>
                    <a:pt x="140" y="289"/>
                    <a:pt x="177" y="297"/>
                    <a:pt x="193" y="278"/>
                  </a:cubicBezTo>
                  <a:cubicBezTo>
                    <a:pt x="211" y="262"/>
                    <a:pt x="233" y="209"/>
                    <a:pt x="256" y="191"/>
                  </a:cubicBezTo>
                  <a:cubicBezTo>
                    <a:pt x="270" y="180"/>
                    <a:pt x="283" y="209"/>
                    <a:pt x="285" y="172"/>
                  </a:cubicBezTo>
                  <a:cubicBezTo>
                    <a:pt x="285" y="159"/>
                    <a:pt x="246" y="186"/>
                    <a:pt x="243" y="172"/>
                  </a:cubicBezTo>
                  <a:cubicBezTo>
                    <a:pt x="238" y="159"/>
                    <a:pt x="259" y="148"/>
                    <a:pt x="267" y="138"/>
                  </a:cubicBezTo>
                  <a:cubicBezTo>
                    <a:pt x="267" y="138"/>
                    <a:pt x="272" y="141"/>
                    <a:pt x="272" y="138"/>
                  </a:cubicBezTo>
                  <a:cubicBezTo>
                    <a:pt x="272" y="133"/>
                    <a:pt x="262" y="122"/>
                    <a:pt x="267" y="119"/>
                  </a:cubicBezTo>
                  <a:cubicBezTo>
                    <a:pt x="341" y="98"/>
                    <a:pt x="309" y="199"/>
                    <a:pt x="399" y="106"/>
                  </a:cubicBezTo>
                  <a:cubicBezTo>
                    <a:pt x="402" y="106"/>
                    <a:pt x="407" y="101"/>
                    <a:pt x="410" y="96"/>
                  </a:cubicBezTo>
                  <a:lnTo>
                    <a:pt x="415" y="90"/>
                  </a:lnTo>
                  <a:cubicBezTo>
                    <a:pt x="420" y="88"/>
                    <a:pt x="426" y="88"/>
                    <a:pt x="431" y="93"/>
                  </a:cubicBezTo>
                  <a:cubicBezTo>
                    <a:pt x="434" y="96"/>
                    <a:pt x="415" y="98"/>
                    <a:pt x="418" y="103"/>
                  </a:cubicBezTo>
                  <a:cubicBezTo>
                    <a:pt x="426" y="119"/>
                    <a:pt x="548" y="90"/>
                    <a:pt x="555" y="90"/>
                  </a:cubicBezTo>
                  <a:cubicBezTo>
                    <a:pt x="608" y="88"/>
                    <a:pt x="561" y="138"/>
                    <a:pt x="627" y="103"/>
                  </a:cubicBezTo>
                  <a:cubicBezTo>
                    <a:pt x="630" y="101"/>
                    <a:pt x="622" y="88"/>
                    <a:pt x="627" y="85"/>
                  </a:cubicBezTo>
                  <a:cubicBezTo>
                    <a:pt x="635" y="80"/>
                    <a:pt x="664" y="77"/>
                    <a:pt x="653" y="74"/>
                  </a:cubicBezTo>
                  <a:cubicBezTo>
                    <a:pt x="638" y="72"/>
                    <a:pt x="622" y="77"/>
                    <a:pt x="606" y="74"/>
                  </a:cubicBezTo>
                  <a:cubicBezTo>
                    <a:pt x="598" y="72"/>
                    <a:pt x="643" y="0"/>
                    <a:pt x="683" y="40"/>
                  </a:cubicBezTo>
                  <a:cubicBezTo>
                    <a:pt x="688" y="45"/>
                    <a:pt x="675" y="56"/>
                    <a:pt x="677" y="64"/>
                  </a:cubicBezTo>
                  <a:cubicBezTo>
                    <a:pt x="680" y="69"/>
                    <a:pt x="691" y="72"/>
                    <a:pt x="696" y="69"/>
                  </a:cubicBezTo>
                  <a:cubicBezTo>
                    <a:pt x="701" y="66"/>
                    <a:pt x="693" y="48"/>
                    <a:pt x="696" y="53"/>
                  </a:cubicBezTo>
                  <a:cubicBezTo>
                    <a:pt x="706" y="58"/>
                    <a:pt x="706" y="77"/>
                    <a:pt x="717" y="82"/>
                  </a:cubicBezTo>
                  <a:cubicBezTo>
                    <a:pt x="717" y="82"/>
                    <a:pt x="804" y="77"/>
                    <a:pt x="807" y="77"/>
                  </a:cubicBezTo>
                  <a:cubicBezTo>
                    <a:pt x="833" y="82"/>
                    <a:pt x="852" y="109"/>
                    <a:pt x="876" y="122"/>
                  </a:cubicBezTo>
                  <a:lnTo>
                    <a:pt x="876" y="125"/>
                  </a:lnTo>
                  <a:cubicBezTo>
                    <a:pt x="876" y="143"/>
                    <a:pt x="910" y="148"/>
                    <a:pt x="900" y="175"/>
                  </a:cubicBezTo>
                  <a:cubicBezTo>
                    <a:pt x="897" y="180"/>
                    <a:pt x="886" y="178"/>
                    <a:pt x="884" y="180"/>
                  </a:cubicBezTo>
                  <a:cubicBezTo>
                    <a:pt x="876" y="193"/>
                    <a:pt x="849" y="289"/>
                    <a:pt x="855" y="291"/>
                  </a:cubicBezTo>
                  <a:cubicBezTo>
                    <a:pt x="860" y="294"/>
                    <a:pt x="947" y="302"/>
                    <a:pt x="950" y="302"/>
                  </a:cubicBezTo>
                  <a:cubicBezTo>
                    <a:pt x="955" y="307"/>
                    <a:pt x="942" y="315"/>
                    <a:pt x="947" y="321"/>
                  </a:cubicBezTo>
                  <a:cubicBezTo>
                    <a:pt x="961" y="336"/>
                    <a:pt x="976" y="347"/>
                    <a:pt x="995" y="355"/>
                  </a:cubicBezTo>
                  <a:cubicBezTo>
                    <a:pt x="1037" y="376"/>
                    <a:pt x="1045" y="305"/>
                    <a:pt x="1074" y="310"/>
                  </a:cubicBezTo>
                  <a:cubicBezTo>
                    <a:pt x="1082" y="310"/>
                    <a:pt x="1088" y="313"/>
                    <a:pt x="1093" y="315"/>
                  </a:cubicBezTo>
                  <a:lnTo>
                    <a:pt x="1090" y="339"/>
                  </a:lnTo>
                  <a:cubicBezTo>
                    <a:pt x="1088" y="347"/>
                    <a:pt x="1085" y="352"/>
                    <a:pt x="1090" y="355"/>
                  </a:cubicBezTo>
                  <a:close/>
                </a:path>
              </a:pathLst>
            </a:custGeom>
            <a:solidFill>
              <a:schemeClr val="accent1">
                <a:lumMod val="50000"/>
              </a:schemeClr>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4" name="Sweden"/>
            <p:cNvSpPr>
              <a:spLocks noEditPoints="1"/>
            </p:cNvSpPr>
            <p:nvPr/>
          </p:nvSpPr>
          <p:spPr bwMode="auto">
            <a:xfrm>
              <a:off x="4128546" y="1908526"/>
              <a:ext cx="652463" cy="1760538"/>
            </a:xfrm>
            <a:custGeom>
              <a:avLst/>
              <a:gdLst>
                <a:gd name="T0" fmla="*/ 524 w 1810"/>
                <a:gd name="T1" fmla="*/ 3473 h 4884"/>
                <a:gd name="T2" fmla="*/ 291 w 1810"/>
                <a:gd name="T3" fmla="*/ 3574 h 4884"/>
                <a:gd name="T4" fmla="*/ 651 w 1810"/>
                <a:gd name="T5" fmla="*/ 3786 h 4884"/>
                <a:gd name="T6" fmla="*/ 243 w 1810"/>
                <a:gd name="T7" fmla="*/ 4797 h 4884"/>
                <a:gd name="T8" fmla="*/ 185 w 1810"/>
                <a:gd name="T9" fmla="*/ 4617 h 4884"/>
                <a:gd name="T10" fmla="*/ 352 w 1810"/>
                <a:gd name="T11" fmla="*/ 4413 h 4884"/>
                <a:gd name="T12" fmla="*/ 214 w 1810"/>
                <a:gd name="T13" fmla="*/ 4214 h 4884"/>
                <a:gd name="T14" fmla="*/ 145 w 1810"/>
                <a:gd name="T15" fmla="*/ 3828 h 4884"/>
                <a:gd name="T16" fmla="*/ 95 w 1810"/>
                <a:gd name="T17" fmla="*/ 3388 h 4884"/>
                <a:gd name="T18" fmla="*/ 177 w 1810"/>
                <a:gd name="T19" fmla="*/ 2904 h 4884"/>
                <a:gd name="T20" fmla="*/ 135 w 1810"/>
                <a:gd name="T21" fmla="*/ 2292 h 4884"/>
                <a:gd name="T22" fmla="*/ 233 w 1810"/>
                <a:gd name="T23" fmla="*/ 1848 h 4884"/>
                <a:gd name="T24" fmla="*/ 463 w 1810"/>
                <a:gd name="T25" fmla="*/ 1204 h 4884"/>
                <a:gd name="T26" fmla="*/ 616 w 1810"/>
                <a:gd name="T27" fmla="*/ 641 h 4884"/>
                <a:gd name="T28" fmla="*/ 1080 w 1810"/>
                <a:gd name="T29" fmla="*/ 267 h 4884"/>
                <a:gd name="T30" fmla="*/ 1127 w 1810"/>
                <a:gd name="T31" fmla="*/ 8 h 4884"/>
                <a:gd name="T32" fmla="*/ 1522 w 1810"/>
                <a:gd name="T33" fmla="*/ 254 h 4884"/>
                <a:gd name="T34" fmla="*/ 1630 w 1810"/>
                <a:gd name="T35" fmla="*/ 580 h 4884"/>
                <a:gd name="T36" fmla="*/ 1739 w 1810"/>
                <a:gd name="T37" fmla="*/ 1048 h 4884"/>
                <a:gd name="T38" fmla="*/ 1548 w 1810"/>
                <a:gd name="T39" fmla="*/ 1144 h 4884"/>
                <a:gd name="T40" fmla="*/ 1519 w 1810"/>
                <a:gd name="T41" fmla="*/ 1183 h 4884"/>
                <a:gd name="T42" fmla="*/ 1498 w 1810"/>
                <a:gd name="T43" fmla="*/ 1318 h 4884"/>
                <a:gd name="T44" fmla="*/ 1400 w 1810"/>
                <a:gd name="T45" fmla="*/ 1856 h 4884"/>
                <a:gd name="T46" fmla="*/ 1313 w 1810"/>
                <a:gd name="T47" fmla="*/ 1922 h 4884"/>
                <a:gd name="T48" fmla="*/ 1170 w 1810"/>
                <a:gd name="T49" fmla="*/ 2036 h 4884"/>
                <a:gd name="T50" fmla="*/ 1146 w 1810"/>
                <a:gd name="T51" fmla="*/ 2067 h 4884"/>
                <a:gd name="T52" fmla="*/ 1114 w 1810"/>
                <a:gd name="T53" fmla="*/ 2195 h 4884"/>
                <a:gd name="T54" fmla="*/ 1077 w 1810"/>
                <a:gd name="T55" fmla="*/ 2290 h 4884"/>
                <a:gd name="T56" fmla="*/ 1027 w 1810"/>
                <a:gd name="T57" fmla="*/ 2409 h 4884"/>
                <a:gd name="T58" fmla="*/ 1040 w 1810"/>
                <a:gd name="T59" fmla="*/ 2615 h 4884"/>
                <a:gd name="T60" fmla="*/ 1003 w 1810"/>
                <a:gd name="T61" fmla="*/ 2801 h 4884"/>
                <a:gd name="T62" fmla="*/ 1024 w 1810"/>
                <a:gd name="T63" fmla="*/ 2944 h 4884"/>
                <a:gd name="T64" fmla="*/ 1220 w 1810"/>
                <a:gd name="T65" fmla="*/ 3034 h 4884"/>
                <a:gd name="T66" fmla="*/ 1313 w 1810"/>
                <a:gd name="T67" fmla="*/ 3116 h 4884"/>
                <a:gd name="T68" fmla="*/ 1273 w 1810"/>
                <a:gd name="T69" fmla="*/ 3378 h 4884"/>
                <a:gd name="T70" fmla="*/ 1130 w 1810"/>
                <a:gd name="T71" fmla="*/ 3248 h 4884"/>
                <a:gd name="T72" fmla="*/ 987 w 1810"/>
                <a:gd name="T73" fmla="*/ 3362 h 4884"/>
                <a:gd name="T74" fmla="*/ 939 w 1810"/>
                <a:gd name="T75" fmla="*/ 3383 h 4884"/>
                <a:gd name="T76" fmla="*/ 1117 w 1810"/>
                <a:gd name="T77" fmla="*/ 3441 h 4884"/>
                <a:gd name="T78" fmla="*/ 1299 w 1810"/>
                <a:gd name="T79" fmla="*/ 3357 h 4884"/>
                <a:gd name="T80" fmla="*/ 1231 w 1810"/>
                <a:gd name="T81" fmla="*/ 3505 h 4884"/>
                <a:gd name="T82" fmla="*/ 1069 w 1810"/>
                <a:gd name="T83" fmla="*/ 3621 h 4884"/>
                <a:gd name="T84" fmla="*/ 921 w 1810"/>
                <a:gd name="T85" fmla="*/ 3677 h 4884"/>
                <a:gd name="T86" fmla="*/ 1045 w 1810"/>
                <a:gd name="T87" fmla="*/ 3717 h 4884"/>
                <a:gd name="T88" fmla="*/ 1051 w 1810"/>
                <a:gd name="T89" fmla="*/ 3928 h 4884"/>
                <a:gd name="T90" fmla="*/ 1040 w 1810"/>
                <a:gd name="T91" fmla="*/ 4079 h 4884"/>
                <a:gd name="T92" fmla="*/ 1019 w 1810"/>
                <a:gd name="T93" fmla="*/ 4355 h 4884"/>
                <a:gd name="T94" fmla="*/ 884 w 1810"/>
                <a:gd name="T95" fmla="*/ 4529 h 4884"/>
                <a:gd name="T96" fmla="*/ 728 w 1810"/>
                <a:gd name="T97" fmla="*/ 4601 h 4884"/>
                <a:gd name="T98" fmla="*/ 455 w 1810"/>
                <a:gd name="T99" fmla="*/ 4860 h 4884"/>
                <a:gd name="T100" fmla="*/ 317 w 1810"/>
                <a:gd name="T101" fmla="*/ 4622 h 4884"/>
                <a:gd name="T102" fmla="*/ 1085 w 1810"/>
                <a:gd name="T103" fmla="*/ 4379 h 4884"/>
                <a:gd name="T104" fmla="*/ 1450 w 1810"/>
                <a:gd name="T105" fmla="*/ 4063 h 4884"/>
                <a:gd name="T106" fmla="*/ 1366 w 1810"/>
                <a:gd name="T107" fmla="*/ 4161 h 4884"/>
                <a:gd name="T108" fmla="*/ 1445 w 1810"/>
                <a:gd name="T109" fmla="*/ 3963 h 4884"/>
                <a:gd name="T110" fmla="*/ 1387 w 1810"/>
                <a:gd name="T111" fmla="*/ 1853 h 4884"/>
                <a:gd name="T112" fmla="*/ 201 w 1810"/>
                <a:gd name="T113" fmla="*/ 4667 h 4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10" h="4884">
                  <a:moveTo>
                    <a:pt x="286" y="4884"/>
                  </a:moveTo>
                  <a:cubicBezTo>
                    <a:pt x="291" y="4868"/>
                    <a:pt x="280" y="4860"/>
                    <a:pt x="264" y="4852"/>
                  </a:cubicBezTo>
                  <a:lnTo>
                    <a:pt x="254" y="4826"/>
                  </a:lnTo>
                  <a:cubicBezTo>
                    <a:pt x="275" y="4839"/>
                    <a:pt x="309" y="4847"/>
                    <a:pt x="299" y="4871"/>
                  </a:cubicBezTo>
                  <a:cubicBezTo>
                    <a:pt x="299" y="4876"/>
                    <a:pt x="293" y="4881"/>
                    <a:pt x="286" y="4884"/>
                  </a:cubicBezTo>
                  <a:close/>
                  <a:moveTo>
                    <a:pt x="524" y="3473"/>
                  </a:moveTo>
                  <a:cubicBezTo>
                    <a:pt x="526" y="3574"/>
                    <a:pt x="526" y="3632"/>
                    <a:pt x="447" y="3698"/>
                  </a:cubicBezTo>
                  <a:cubicBezTo>
                    <a:pt x="428" y="3714"/>
                    <a:pt x="418" y="3735"/>
                    <a:pt x="397" y="3743"/>
                  </a:cubicBezTo>
                  <a:cubicBezTo>
                    <a:pt x="378" y="3746"/>
                    <a:pt x="360" y="3725"/>
                    <a:pt x="341" y="3727"/>
                  </a:cubicBezTo>
                  <a:cubicBezTo>
                    <a:pt x="312" y="3733"/>
                    <a:pt x="301" y="3841"/>
                    <a:pt x="246" y="3807"/>
                  </a:cubicBezTo>
                  <a:cubicBezTo>
                    <a:pt x="230" y="3799"/>
                    <a:pt x="275" y="3754"/>
                    <a:pt x="275" y="3719"/>
                  </a:cubicBezTo>
                  <a:cubicBezTo>
                    <a:pt x="275" y="3701"/>
                    <a:pt x="214" y="3584"/>
                    <a:pt x="291" y="3574"/>
                  </a:cubicBezTo>
                  <a:cubicBezTo>
                    <a:pt x="309" y="3571"/>
                    <a:pt x="328" y="3598"/>
                    <a:pt x="344" y="3587"/>
                  </a:cubicBezTo>
                  <a:lnTo>
                    <a:pt x="357" y="3489"/>
                  </a:lnTo>
                  <a:cubicBezTo>
                    <a:pt x="399" y="3433"/>
                    <a:pt x="476" y="3455"/>
                    <a:pt x="524" y="3473"/>
                  </a:cubicBezTo>
                  <a:close/>
                  <a:moveTo>
                    <a:pt x="691" y="3632"/>
                  </a:moveTo>
                  <a:cubicBezTo>
                    <a:pt x="696" y="3682"/>
                    <a:pt x="714" y="3722"/>
                    <a:pt x="675" y="3762"/>
                  </a:cubicBezTo>
                  <a:cubicBezTo>
                    <a:pt x="667" y="3770"/>
                    <a:pt x="656" y="3775"/>
                    <a:pt x="651" y="3786"/>
                  </a:cubicBezTo>
                  <a:cubicBezTo>
                    <a:pt x="638" y="3815"/>
                    <a:pt x="640" y="3849"/>
                    <a:pt x="630" y="3881"/>
                  </a:cubicBezTo>
                  <a:lnTo>
                    <a:pt x="595" y="3958"/>
                  </a:lnTo>
                  <a:cubicBezTo>
                    <a:pt x="526" y="3934"/>
                    <a:pt x="630" y="3666"/>
                    <a:pt x="691" y="3632"/>
                  </a:cubicBezTo>
                  <a:close/>
                  <a:moveTo>
                    <a:pt x="243" y="4797"/>
                  </a:moveTo>
                  <a:lnTo>
                    <a:pt x="243" y="4797"/>
                  </a:lnTo>
                  <a:lnTo>
                    <a:pt x="243" y="4797"/>
                  </a:lnTo>
                  <a:lnTo>
                    <a:pt x="243" y="4797"/>
                  </a:lnTo>
                  <a:close/>
                  <a:moveTo>
                    <a:pt x="296" y="4762"/>
                  </a:moveTo>
                  <a:cubicBezTo>
                    <a:pt x="333" y="4720"/>
                    <a:pt x="291" y="4723"/>
                    <a:pt x="288" y="4670"/>
                  </a:cubicBezTo>
                  <a:cubicBezTo>
                    <a:pt x="288" y="4654"/>
                    <a:pt x="304" y="4643"/>
                    <a:pt x="307" y="4627"/>
                  </a:cubicBezTo>
                  <a:cubicBezTo>
                    <a:pt x="307" y="4622"/>
                    <a:pt x="296" y="4617"/>
                    <a:pt x="293" y="4611"/>
                  </a:cubicBezTo>
                  <a:cubicBezTo>
                    <a:pt x="259" y="4606"/>
                    <a:pt x="214" y="4596"/>
                    <a:pt x="185" y="4617"/>
                  </a:cubicBezTo>
                  <a:cubicBezTo>
                    <a:pt x="214" y="4580"/>
                    <a:pt x="264" y="4590"/>
                    <a:pt x="304" y="4598"/>
                  </a:cubicBezTo>
                  <a:cubicBezTo>
                    <a:pt x="283" y="4564"/>
                    <a:pt x="270" y="4537"/>
                    <a:pt x="275" y="4532"/>
                  </a:cubicBezTo>
                  <a:cubicBezTo>
                    <a:pt x="286" y="4508"/>
                    <a:pt x="323" y="4561"/>
                    <a:pt x="346" y="4551"/>
                  </a:cubicBezTo>
                  <a:cubicBezTo>
                    <a:pt x="368" y="4543"/>
                    <a:pt x="293" y="4511"/>
                    <a:pt x="304" y="4490"/>
                  </a:cubicBezTo>
                  <a:cubicBezTo>
                    <a:pt x="312" y="4471"/>
                    <a:pt x="349" y="4492"/>
                    <a:pt x="357" y="4476"/>
                  </a:cubicBezTo>
                  <a:cubicBezTo>
                    <a:pt x="370" y="4458"/>
                    <a:pt x="362" y="4431"/>
                    <a:pt x="352" y="4413"/>
                  </a:cubicBezTo>
                  <a:cubicBezTo>
                    <a:pt x="346" y="4402"/>
                    <a:pt x="331" y="4410"/>
                    <a:pt x="320" y="4408"/>
                  </a:cubicBezTo>
                  <a:cubicBezTo>
                    <a:pt x="299" y="4400"/>
                    <a:pt x="304" y="4363"/>
                    <a:pt x="288" y="4344"/>
                  </a:cubicBezTo>
                  <a:cubicBezTo>
                    <a:pt x="278" y="4331"/>
                    <a:pt x="256" y="4331"/>
                    <a:pt x="246" y="4318"/>
                  </a:cubicBezTo>
                  <a:cubicBezTo>
                    <a:pt x="241" y="4307"/>
                    <a:pt x="248" y="4294"/>
                    <a:pt x="243" y="4283"/>
                  </a:cubicBezTo>
                  <a:cubicBezTo>
                    <a:pt x="238" y="4270"/>
                    <a:pt x="206" y="4228"/>
                    <a:pt x="206" y="4225"/>
                  </a:cubicBezTo>
                  <a:cubicBezTo>
                    <a:pt x="206" y="4220"/>
                    <a:pt x="217" y="4217"/>
                    <a:pt x="214" y="4214"/>
                  </a:cubicBezTo>
                  <a:cubicBezTo>
                    <a:pt x="211" y="4209"/>
                    <a:pt x="201" y="4212"/>
                    <a:pt x="196" y="4209"/>
                  </a:cubicBezTo>
                  <a:cubicBezTo>
                    <a:pt x="182" y="4198"/>
                    <a:pt x="172" y="4183"/>
                    <a:pt x="164" y="4169"/>
                  </a:cubicBezTo>
                  <a:cubicBezTo>
                    <a:pt x="151" y="4146"/>
                    <a:pt x="166" y="4082"/>
                    <a:pt x="148" y="4053"/>
                  </a:cubicBezTo>
                  <a:cubicBezTo>
                    <a:pt x="143" y="4045"/>
                    <a:pt x="124" y="4056"/>
                    <a:pt x="116" y="4048"/>
                  </a:cubicBezTo>
                  <a:cubicBezTo>
                    <a:pt x="108" y="4037"/>
                    <a:pt x="111" y="4018"/>
                    <a:pt x="111" y="4003"/>
                  </a:cubicBezTo>
                  <a:cubicBezTo>
                    <a:pt x="105" y="3963"/>
                    <a:pt x="180" y="3870"/>
                    <a:pt x="145" y="3828"/>
                  </a:cubicBezTo>
                  <a:cubicBezTo>
                    <a:pt x="98" y="3767"/>
                    <a:pt x="124" y="3931"/>
                    <a:pt x="23" y="3831"/>
                  </a:cubicBezTo>
                  <a:cubicBezTo>
                    <a:pt x="8" y="3815"/>
                    <a:pt x="34" y="3767"/>
                    <a:pt x="34" y="3748"/>
                  </a:cubicBezTo>
                  <a:cubicBezTo>
                    <a:pt x="31" y="3717"/>
                    <a:pt x="0" y="3598"/>
                    <a:pt x="0" y="3598"/>
                  </a:cubicBezTo>
                  <a:cubicBezTo>
                    <a:pt x="10" y="3584"/>
                    <a:pt x="37" y="3608"/>
                    <a:pt x="53" y="3606"/>
                  </a:cubicBezTo>
                  <a:cubicBezTo>
                    <a:pt x="60" y="3632"/>
                    <a:pt x="71" y="3658"/>
                    <a:pt x="95" y="3624"/>
                  </a:cubicBezTo>
                  <a:cubicBezTo>
                    <a:pt x="153" y="3542"/>
                    <a:pt x="79" y="3436"/>
                    <a:pt x="95" y="3388"/>
                  </a:cubicBezTo>
                  <a:cubicBezTo>
                    <a:pt x="100" y="3370"/>
                    <a:pt x="127" y="3367"/>
                    <a:pt x="135" y="3351"/>
                  </a:cubicBezTo>
                  <a:cubicBezTo>
                    <a:pt x="140" y="3341"/>
                    <a:pt x="135" y="3328"/>
                    <a:pt x="129" y="3317"/>
                  </a:cubicBezTo>
                  <a:cubicBezTo>
                    <a:pt x="129" y="3309"/>
                    <a:pt x="116" y="3306"/>
                    <a:pt x="119" y="3301"/>
                  </a:cubicBezTo>
                  <a:cubicBezTo>
                    <a:pt x="124" y="3283"/>
                    <a:pt x="209" y="3277"/>
                    <a:pt x="233" y="3216"/>
                  </a:cubicBezTo>
                  <a:lnTo>
                    <a:pt x="230" y="3140"/>
                  </a:lnTo>
                  <a:cubicBezTo>
                    <a:pt x="259" y="2989"/>
                    <a:pt x="190" y="3018"/>
                    <a:pt x="177" y="2904"/>
                  </a:cubicBezTo>
                  <a:cubicBezTo>
                    <a:pt x="174" y="2878"/>
                    <a:pt x="227" y="2891"/>
                    <a:pt x="248" y="2872"/>
                  </a:cubicBezTo>
                  <a:lnTo>
                    <a:pt x="278" y="2766"/>
                  </a:lnTo>
                  <a:cubicBezTo>
                    <a:pt x="267" y="2700"/>
                    <a:pt x="166" y="2705"/>
                    <a:pt x="151" y="2645"/>
                  </a:cubicBezTo>
                  <a:cubicBezTo>
                    <a:pt x="137" y="2589"/>
                    <a:pt x="180" y="2515"/>
                    <a:pt x="174" y="2457"/>
                  </a:cubicBezTo>
                  <a:cubicBezTo>
                    <a:pt x="169" y="2417"/>
                    <a:pt x="127" y="2382"/>
                    <a:pt x="124" y="2343"/>
                  </a:cubicBezTo>
                  <a:cubicBezTo>
                    <a:pt x="121" y="2327"/>
                    <a:pt x="135" y="2308"/>
                    <a:pt x="135" y="2292"/>
                  </a:cubicBezTo>
                  <a:cubicBezTo>
                    <a:pt x="132" y="2274"/>
                    <a:pt x="121" y="2258"/>
                    <a:pt x="124" y="2240"/>
                  </a:cubicBezTo>
                  <a:cubicBezTo>
                    <a:pt x="124" y="2224"/>
                    <a:pt x="143" y="2213"/>
                    <a:pt x="143" y="2197"/>
                  </a:cubicBezTo>
                  <a:cubicBezTo>
                    <a:pt x="143" y="1877"/>
                    <a:pt x="103" y="2433"/>
                    <a:pt x="103" y="2112"/>
                  </a:cubicBezTo>
                  <a:cubicBezTo>
                    <a:pt x="103" y="2083"/>
                    <a:pt x="140" y="2065"/>
                    <a:pt x="143" y="2036"/>
                  </a:cubicBezTo>
                  <a:cubicBezTo>
                    <a:pt x="145" y="2025"/>
                    <a:pt x="129" y="2014"/>
                    <a:pt x="132" y="2001"/>
                  </a:cubicBezTo>
                  <a:cubicBezTo>
                    <a:pt x="140" y="1959"/>
                    <a:pt x="198" y="1869"/>
                    <a:pt x="233" y="1848"/>
                  </a:cubicBezTo>
                  <a:cubicBezTo>
                    <a:pt x="341" y="1779"/>
                    <a:pt x="413" y="1903"/>
                    <a:pt x="431" y="1779"/>
                  </a:cubicBezTo>
                  <a:cubicBezTo>
                    <a:pt x="450" y="1649"/>
                    <a:pt x="338" y="1676"/>
                    <a:pt x="354" y="1628"/>
                  </a:cubicBezTo>
                  <a:cubicBezTo>
                    <a:pt x="378" y="1554"/>
                    <a:pt x="415" y="1480"/>
                    <a:pt x="439" y="1408"/>
                  </a:cubicBezTo>
                  <a:cubicBezTo>
                    <a:pt x="442" y="1398"/>
                    <a:pt x="455" y="1395"/>
                    <a:pt x="458" y="1384"/>
                  </a:cubicBezTo>
                  <a:lnTo>
                    <a:pt x="450" y="1287"/>
                  </a:lnTo>
                  <a:cubicBezTo>
                    <a:pt x="450" y="1284"/>
                    <a:pt x="463" y="1204"/>
                    <a:pt x="463" y="1204"/>
                  </a:cubicBezTo>
                  <a:lnTo>
                    <a:pt x="436" y="1101"/>
                  </a:lnTo>
                  <a:cubicBezTo>
                    <a:pt x="447" y="1077"/>
                    <a:pt x="489" y="1101"/>
                    <a:pt x="511" y="1091"/>
                  </a:cubicBezTo>
                  <a:lnTo>
                    <a:pt x="569" y="1040"/>
                  </a:lnTo>
                  <a:cubicBezTo>
                    <a:pt x="577" y="1016"/>
                    <a:pt x="542" y="995"/>
                    <a:pt x="548" y="971"/>
                  </a:cubicBezTo>
                  <a:cubicBezTo>
                    <a:pt x="563" y="924"/>
                    <a:pt x="651" y="821"/>
                    <a:pt x="667" y="776"/>
                  </a:cubicBezTo>
                  <a:cubicBezTo>
                    <a:pt x="696" y="704"/>
                    <a:pt x="627" y="699"/>
                    <a:pt x="616" y="641"/>
                  </a:cubicBezTo>
                  <a:cubicBezTo>
                    <a:pt x="608" y="593"/>
                    <a:pt x="638" y="622"/>
                    <a:pt x="653" y="604"/>
                  </a:cubicBezTo>
                  <a:cubicBezTo>
                    <a:pt x="675" y="577"/>
                    <a:pt x="675" y="540"/>
                    <a:pt x="680" y="511"/>
                  </a:cubicBezTo>
                  <a:cubicBezTo>
                    <a:pt x="683" y="490"/>
                    <a:pt x="733" y="397"/>
                    <a:pt x="749" y="397"/>
                  </a:cubicBezTo>
                  <a:lnTo>
                    <a:pt x="833" y="434"/>
                  </a:lnTo>
                  <a:cubicBezTo>
                    <a:pt x="886" y="413"/>
                    <a:pt x="820" y="262"/>
                    <a:pt x="836" y="241"/>
                  </a:cubicBezTo>
                  <a:cubicBezTo>
                    <a:pt x="873" y="193"/>
                    <a:pt x="1056" y="283"/>
                    <a:pt x="1080" y="267"/>
                  </a:cubicBezTo>
                  <a:cubicBezTo>
                    <a:pt x="1167" y="212"/>
                    <a:pt x="1074" y="217"/>
                    <a:pt x="1072" y="193"/>
                  </a:cubicBezTo>
                  <a:cubicBezTo>
                    <a:pt x="1064" y="161"/>
                    <a:pt x="1109" y="138"/>
                    <a:pt x="1109" y="106"/>
                  </a:cubicBezTo>
                  <a:cubicBezTo>
                    <a:pt x="1109" y="87"/>
                    <a:pt x="1104" y="69"/>
                    <a:pt x="1096" y="53"/>
                  </a:cubicBezTo>
                  <a:cubicBezTo>
                    <a:pt x="1088" y="40"/>
                    <a:pt x="1053" y="32"/>
                    <a:pt x="1061" y="18"/>
                  </a:cubicBezTo>
                  <a:cubicBezTo>
                    <a:pt x="1072" y="0"/>
                    <a:pt x="1101" y="13"/>
                    <a:pt x="1122" y="8"/>
                  </a:cubicBezTo>
                  <a:lnTo>
                    <a:pt x="1127" y="8"/>
                  </a:lnTo>
                  <a:cubicBezTo>
                    <a:pt x="1135" y="13"/>
                    <a:pt x="1149" y="13"/>
                    <a:pt x="1159" y="21"/>
                  </a:cubicBezTo>
                  <a:cubicBezTo>
                    <a:pt x="1191" y="42"/>
                    <a:pt x="1149" y="40"/>
                    <a:pt x="1170" y="53"/>
                  </a:cubicBezTo>
                  <a:cubicBezTo>
                    <a:pt x="1215" y="87"/>
                    <a:pt x="1291" y="151"/>
                    <a:pt x="1339" y="172"/>
                  </a:cubicBezTo>
                  <a:cubicBezTo>
                    <a:pt x="1395" y="196"/>
                    <a:pt x="1440" y="175"/>
                    <a:pt x="1490" y="225"/>
                  </a:cubicBezTo>
                  <a:cubicBezTo>
                    <a:pt x="1501" y="233"/>
                    <a:pt x="1493" y="257"/>
                    <a:pt x="1503" y="262"/>
                  </a:cubicBezTo>
                  <a:cubicBezTo>
                    <a:pt x="1511" y="265"/>
                    <a:pt x="1516" y="251"/>
                    <a:pt x="1522" y="254"/>
                  </a:cubicBezTo>
                  <a:cubicBezTo>
                    <a:pt x="1543" y="262"/>
                    <a:pt x="1551" y="288"/>
                    <a:pt x="1567" y="304"/>
                  </a:cubicBezTo>
                  <a:cubicBezTo>
                    <a:pt x="1572" y="310"/>
                    <a:pt x="1588" y="310"/>
                    <a:pt x="1585" y="318"/>
                  </a:cubicBezTo>
                  <a:cubicBezTo>
                    <a:pt x="1556" y="373"/>
                    <a:pt x="1588" y="376"/>
                    <a:pt x="1596" y="439"/>
                  </a:cubicBezTo>
                  <a:cubicBezTo>
                    <a:pt x="1599" y="450"/>
                    <a:pt x="1588" y="461"/>
                    <a:pt x="1588" y="471"/>
                  </a:cubicBezTo>
                  <a:cubicBezTo>
                    <a:pt x="1583" y="503"/>
                    <a:pt x="1622" y="479"/>
                    <a:pt x="1636" y="490"/>
                  </a:cubicBezTo>
                  <a:cubicBezTo>
                    <a:pt x="1670" y="516"/>
                    <a:pt x="1614" y="553"/>
                    <a:pt x="1630" y="580"/>
                  </a:cubicBezTo>
                  <a:cubicBezTo>
                    <a:pt x="1646" y="617"/>
                    <a:pt x="1710" y="651"/>
                    <a:pt x="1715" y="694"/>
                  </a:cubicBezTo>
                  <a:cubicBezTo>
                    <a:pt x="1718" y="725"/>
                    <a:pt x="1694" y="826"/>
                    <a:pt x="1697" y="839"/>
                  </a:cubicBezTo>
                  <a:cubicBezTo>
                    <a:pt x="1720" y="924"/>
                    <a:pt x="1779" y="953"/>
                    <a:pt x="1810" y="1022"/>
                  </a:cubicBezTo>
                  <a:cubicBezTo>
                    <a:pt x="1802" y="1032"/>
                    <a:pt x="1794" y="1046"/>
                    <a:pt x="1784" y="1051"/>
                  </a:cubicBezTo>
                  <a:cubicBezTo>
                    <a:pt x="1773" y="1056"/>
                    <a:pt x="1765" y="1030"/>
                    <a:pt x="1752" y="1032"/>
                  </a:cubicBezTo>
                  <a:cubicBezTo>
                    <a:pt x="1747" y="1035"/>
                    <a:pt x="1744" y="1048"/>
                    <a:pt x="1739" y="1048"/>
                  </a:cubicBezTo>
                  <a:cubicBezTo>
                    <a:pt x="1718" y="1051"/>
                    <a:pt x="1694" y="1032"/>
                    <a:pt x="1675" y="1043"/>
                  </a:cubicBezTo>
                  <a:cubicBezTo>
                    <a:pt x="1662" y="1051"/>
                    <a:pt x="1683" y="1083"/>
                    <a:pt x="1670" y="1091"/>
                  </a:cubicBezTo>
                  <a:cubicBezTo>
                    <a:pt x="1614" y="1125"/>
                    <a:pt x="1596" y="1061"/>
                    <a:pt x="1556" y="1054"/>
                  </a:cubicBezTo>
                  <a:cubicBezTo>
                    <a:pt x="1551" y="1054"/>
                    <a:pt x="1561" y="1069"/>
                    <a:pt x="1561" y="1077"/>
                  </a:cubicBezTo>
                  <a:cubicBezTo>
                    <a:pt x="1561" y="1083"/>
                    <a:pt x="1564" y="1088"/>
                    <a:pt x="1561" y="1093"/>
                  </a:cubicBezTo>
                  <a:cubicBezTo>
                    <a:pt x="1559" y="1112"/>
                    <a:pt x="1543" y="1128"/>
                    <a:pt x="1548" y="1144"/>
                  </a:cubicBezTo>
                  <a:cubicBezTo>
                    <a:pt x="1548" y="1146"/>
                    <a:pt x="1551" y="1149"/>
                    <a:pt x="1554" y="1151"/>
                  </a:cubicBezTo>
                  <a:cubicBezTo>
                    <a:pt x="1535" y="1146"/>
                    <a:pt x="1516" y="1144"/>
                    <a:pt x="1501" y="1136"/>
                  </a:cubicBezTo>
                  <a:cubicBezTo>
                    <a:pt x="1493" y="1133"/>
                    <a:pt x="1485" y="1112"/>
                    <a:pt x="1482" y="1120"/>
                  </a:cubicBezTo>
                  <a:cubicBezTo>
                    <a:pt x="1477" y="1149"/>
                    <a:pt x="1548" y="1138"/>
                    <a:pt x="1554" y="1167"/>
                  </a:cubicBezTo>
                  <a:cubicBezTo>
                    <a:pt x="1559" y="1183"/>
                    <a:pt x="1522" y="1173"/>
                    <a:pt x="1506" y="1181"/>
                  </a:cubicBezTo>
                  <a:cubicBezTo>
                    <a:pt x="1503" y="1183"/>
                    <a:pt x="1514" y="1183"/>
                    <a:pt x="1519" y="1183"/>
                  </a:cubicBezTo>
                  <a:cubicBezTo>
                    <a:pt x="1522" y="1186"/>
                    <a:pt x="1551" y="1204"/>
                    <a:pt x="1535" y="1218"/>
                  </a:cubicBezTo>
                  <a:cubicBezTo>
                    <a:pt x="1532" y="1220"/>
                    <a:pt x="1530" y="1204"/>
                    <a:pt x="1524" y="1207"/>
                  </a:cubicBezTo>
                  <a:cubicBezTo>
                    <a:pt x="1522" y="1210"/>
                    <a:pt x="1532" y="1220"/>
                    <a:pt x="1527" y="1223"/>
                  </a:cubicBezTo>
                  <a:cubicBezTo>
                    <a:pt x="1506" y="1236"/>
                    <a:pt x="1445" y="1223"/>
                    <a:pt x="1434" y="1263"/>
                  </a:cubicBezTo>
                  <a:cubicBezTo>
                    <a:pt x="1434" y="1271"/>
                    <a:pt x="1450" y="1263"/>
                    <a:pt x="1456" y="1265"/>
                  </a:cubicBezTo>
                  <a:cubicBezTo>
                    <a:pt x="1474" y="1279"/>
                    <a:pt x="1490" y="1297"/>
                    <a:pt x="1498" y="1318"/>
                  </a:cubicBezTo>
                  <a:cubicBezTo>
                    <a:pt x="1514" y="1366"/>
                    <a:pt x="1434" y="1387"/>
                    <a:pt x="1432" y="1440"/>
                  </a:cubicBezTo>
                  <a:cubicBezTo>
                    <a:pt x="1429" y="1504"/>
                    <a:pt x="1516" y="1509"/>
                    <a:pt x="1538" y="1557"/>
                  </a:cubicBezTo>
                  <a:cubicBezTo>
                    <a:pt x="1540" y="1559"/>
                    <a:pt x="1485" y="1628"/>
                    <a:pt x="1474" y="1652"/>
                  </a:cubicBezTo>
                  <a:cubicBezTo>
                    <a:pt x="1458" y="1684"/>
                    <a:pt x="1453" y="1813"/>
                    <a:pt x="1421" y="1819"/>
                  </a:cubicBezTo>
                  <a:cubicBezTo>
                    <a:pt x="1416" y="1819"/>
                    <a:pt x="1416" y="1800"/>
                    <a:pt x="1411" y="1803"/>
                  </a:cubicBezTo>
                  <a:cubicBezTo>
                    <a:pt x="1392" y="1805"/>
                    <a:pt x="1419" y="1848"/>
                    <a:pt x="1400" y="1856"/>
                  </a:cubicBezTo>
                  <a:cubicBezTo>
                    <a:pt x="1392" y="1861"/>
                    <a:pt x="1395" y="1824"/>
                    <a:pt x="1387" y="1829"/>
                  </a:cubicBezTo>
                  <a:cubicBezTo>
                    <a:pt x="1384" y="1829"/>
                    <a:pt x="1384" y="1832"/>
                    <a:pt x="1384" y="1834"/>
                  </a:cubicBezTo>
                  <a:lnTo>
                    <a:pt x="1381" y="1834"/>
                  </a:lnTo>
                  <a:cubicBezTo>
                    <a:pt x="1376" y="1842"/>
                    <a:pt x="1387" y="1858"/>
                    <a:pt x="1379" y="1864"/>
                  </a:cubicBezTo>
                  <a:cubicBezTo>
                    <a:pt x="1371" y="1874"/>
                    <a:pt x="1339" y="1869"/>
                    <a:pt x="1331" y="1885"/>
                  </a:cubicBezTo>
                  <a:cubicBezTo>
                    <a:pt x="1323" y="1895"/>
                    <a:pt x="1326" y="1917"/>
                    <a:pt x="1313" y="1922"/>
                  </a:cubicBezTo>
                  <a:cubicBezTo>
                    <a:pt x="1297" y="1927"/>
                    <a:pt x="1273" y="1898"/>
                    <a:pt x="1262" y="1911"/>
                  </a:cubicBezTo>
                  <a:cubicBezTo>
                    <a:pt x="1252" y="1927"/>
                    <a:pt x="1291" y="1948"/>
                    <a:pt x="1284" y="1967"/>
                  </a:cubicBezTo>
                  <a:cubicBezTo>
                    <a:pt x="1276" y="1980"/>
                    <a:pt x="1257" y="1940"/>
                    <a:pt x="1246" y="1948"/>
                  </a:cubicBezTo>
                  <a:cubicBezTo>
                    <a:pt x="1233" y="1959"/>
                    <a:pt x="1249" y="1980"/>
                    <a:pt x="1246" y="1996"/>
                  </a:cubicBezTo>
                  <a:cubicBezTo>
                    <a:pt x="1244" y="2014"/>
                    <a:pt x="1241" y="2041"/>
                    <a:pt x="1223" y="2052"/>
                  </a:cubicBezTo>
                  <a:cubicBezTo>
                    <a:pt x="1207" y="2060"/>
                    <a:pt x="1188" y="2033"/>
                    <a:pt x="1170" y="2036"/>
                  </a:cubicBezTo>
                  <a:cubicBezTo>
                    <a:pt x="1159" y="2036"/>
                    <a:pt x="1194" y="2044"/>
                    <a:pt x="1196" y="2054"/>
                  </a:cubicBezTo>
                  <a:cubicBezTo>
                    <a:pt x="1199" y="2060"/>
                    <a:pt x="1186" y="2062"/>
                    <a:pt x="1180" y="2062"/>
                  </a:cubicBezTo>
                  <a:cubicBezTo>
                    <a:pt x="1175" y="2062"/>
                    <a:pt x="1188" y="2049"/>
                    <a:pt x="1183" y="2044"/>
                  </a:cubicBezTo>
                  <a:cubicBezTo>
                    <a:pt x="1178" y="2041"/>
                    <a:pt x="1167" y="2041"/>
                    <a:pt x="1164" y="2046"/>
                  </a:cubicBezTo>
                  <a:cubicBezTo>
                    <a:pt x="1162" y="2054"/>
                    <a:pt x="1180" y="2062"/>
                    <a:pt x="1175" y="2070"/>
                  </a:cubicBezTo>
                  <a:cubicBezTo>
                    <a:pt x="1170" y="2075"/>
                    <a:pt x="1154" y="2060"/>
                    <a:pt x="1146" y="2067"/>
                  </a:cubicBezTo>
                  <a:cubicBezTo>
                    <a:pt x="1141" y="2073"/>
                    <a:pt x="1159" y="2075"/>
                    <a:pt x="1162" y="2083"/>
                  </a:cubicBezTo>
                  <a:cubicBezTo>
                    <a:pt x="1162" y="2086"/>
                    <a:pt x="1151" y="2081"/>
                    <a:pt x="1149" y="2083"/>
                  </a:cubicBezTo>
                  <a:cubicBezTo>
                    <a:pt x="1143" y="2094"/>
                    <a:pt x="1149" y="2112"/>
                    <a:pt x="1141" y="2120"/>
                  </a:cubicBezTo>
                  <a:cubicBezTo>
                    <a:pt x="1130" y="2131"/>
                    <a:pt x="1090" y="2123"/>
                    <a:pt x="1101" y="2131"/>
                  </a:cubicBezTo>
                  <a:cubicBezTo>
                    <a:pt x="1117" y="2144"/>
                    <a:pt x="1164" y="2123"/>
                    <a:pt x="1159" y="2142"/>
                  </a:cubicBezTo>
                  <a:cubicBezTo>
                    <a:pt x="1151" y="2163"/>
                    <a:pt x="1127" y="2176"/>
                    <a:pt x="1114" y="2195"/>
                  </a:cubicBezTo>
                  <a:cubicBezTo>
                    <a:pt x="1109" y="2200"/>
                    <a:pt x="1104" y="2210"/>
                    <a:pt x="1096" y="2213"/>
                  </a:cubicBezTo>
                  <a:cubicBezTo>
                    <a:pt x="1088" y="2216"/>
                    <a:pt x="1072" y="2213"/>
                    <a:pt x="1072" y="2205"/>
                  </a:cubicBezTo>
                  <a:cubicBezTo>
                    <a:pt x="1074" y="2197"/>
                    <a:pt x="1093" y="2202"/>
                    <a:pt x="1096" y="2195"/>
                  </a:cubicBezTo>
                  <a:cubicBezTo>
                    <a:pt x="1104" y="2179"/>
                    <a:pt x="1074" y="2200"/>
                    <a:pt x="1064" y="2202"/>
                  </a:cubicBezTo>
                  <a:cubicBezTo>
                    <a:pt x="1066" y="2210"/>
                    <a:pt x="1072" y="2218"/>
                    <a:pt x="1077" y="2226"/>
                  </a:cubicBezTo>
                  <a:cubicBezTo>
                    <a:pt x="1085" y="2245"/>
                    <a:pt x="1098" y="2295"/>
                    <a:pt x="1077" y="2290"/>
                  </a:cubicBezTo>
                  <a:cubicBezTo>
                    <a:pt x="1072" y="2290"/>
                    <a:pt x="1074" y="2263"/>
                    <a:pt x="1069" y="2269"/>
                  </a:cubicBezTo>
                  <a:cubicBezTo>
                    <a:pt x="1061" y="2282"/>
                    <a:pt x="1072" y="2303"/>
                    <a:pt x="1061" y="2316"/>
                  </a:cubicBezTo>
                  <a:cubicBezTo>
                    <a:pt x="1059" y="2324"/>
                    <a:pt x="1045" y="2314"/>
                    <a:pt x="1037" y="2314"/>
                  </a:cubicBezTo>
                  <a:cubicBezTo>
                    <a:pt x="1019" y="2316"/>
                    <a:pt x="995" y="2314"/>
                    <a:pt x="979" y="2324"/>
                  </a:cubicBezTo>
                  <a:cubicBezTo>
                    <a:pt x="937" y="2356"/>
                    <a:pt x="1008" y="2369"/>
                    <a:pt x="1040" y="2406"/>
                  </a:cubicBezTo>
                  <a:cubicBezTo>
                    <a:pt x="1043" y="2409"/>
                    <a:pt x="1029" y="2412"/>
                    <a:pt x="1027" y="2409"/>
                  </a:cubicBezTo>
                  <a:cubicBezTo>
                    <a:pt x="1027" y="2406"/>
                    <a:pt x="1019" y="2406"/>
                    <a:pt x="1019" y="2409"/>
                  </a:cubicBezTo>
                  <a:cubicBezTo>
                    <a:pt x="1016" y="2430"/>
                    <a:pt x="1021" y="2451"/>
                    <a:pt x="1019" y="2472"/>
                  </a:cubicBezTo>
                  <a:cubicBezTo>
                    <a:pt x="1016" y="2486"/>
                    <a:pt x="1006" y="2496"/>
                    <a:pt x="1003" y="2510"/>
                  </a:cubicBezTo>
                  <a:cubicBezTo>
                    <a:pt x="1000" y="2525"/>
                    <a:pt x="1000" y="2541"/>
                    <a:pt x="1006" y="2557"/>
                  </a:cubicBezTo>
                  <a:cubicBezTo>
                    <a:pt x="1006" y="2560"/>
                    <a:pt x="1014" y="2552"/>
                    <a:pt x="1016" y="2555"/>
                  </a:cubicBezTo>
                  <a:cubicBezTo>
                    <a:pt x="1027" y="2573"/>
                    <a:pt x="1056" y="2600"/>
                    <a:pt x="1040" y="2615"/>
                  </a:cubicBezTo>
                  <a:cubicBezTo>
                    <a:pt x="1024" y="2631"/>
                    <a:pt x="1000" y="2586"/>
                    <a:pt x="979" y="2594"/>
                  </a:cubicBezTo>
                  <a:cubicBezTo>
                    <a:pt x="918" y="2615"/>
                    <a:pt x="1021" y="2671"/>
                    <a:pt x="1014" y="2729"/>
                  </a:cubicBezTo>
                  <a:cubicBezTo>
                    <a:pt x="1014" y="2740"/>
                    <a:pt x="987" y="2724"/>
                    <a:pt x="987" y="2732"/>
                  </a:cubicBezTo>
                  <a:cubicBezTo>
                    <a:pt x="984" y="2745"/>
                    <a:pt x="1006" y="2748"/>
                    <a:pt x="1008" y="2758"/>
                  </a:cubicBezTo>
                  <a:cubicBezTo>
                    <a:pt x="1011" y="2764"/>
                    <a:pt x="998" y="2761"/>
                    <a:pt x="998" y="2766"/>
                  </a:cubicBezTo>
                  <a:cubicBezTo>
                    <a:pt x="998" y="2777"/>
                    <a:pt x="998" y="2790"/>
                    <a:pt x="1003" y="2801"/>
                  </a:cubicBezTo>
                  <a:cubicBezTo>
                    <a:pt x="1006" y="2811"/>
                    <a:pt x="1003" y="2825"/>
                    <a:pt x="1008" y="2835"/>
                  </a:cubicBezTo>
                  <a:cubicBezTo>
                    <a:pt x="1011" y="2840"/>
                    <a:pt x="1021" y="2830"/>
                    <a:pt x="1021" y="2835"/>
                  </a:cubicBezTo>
                  <a:cubicBezTo>
                    <a:pt x="1024" y="2838"/>
                    <a:pt x="1011" y="2838"/>
                    <a:pt x="1008" y="2840"/>
                  </a:cubicBezTo>
                  <a:cubicBezTo>
                    <a:pt x="1006" y="2846"/>
                    <a:pt x="1006" y="2854"/>
                    <a:pt x="1008" y="2859"/>
                  </a:cubicBezTo>
                  <a:cubicBezTo>
                    <a:pt x="1014" y="2872"/>
                    <a:pt x="1032" y="2880"/>
                    <a:pt x="1035" y="2896"/>
                  </a:cubicBezTo>
                  <a:cubicBezTo>
                    <a:pt x="1037" y="2912"/>
                    <a:pt x="1021" y="2928"/>
                    <a:pt x="1024" y="2944"/>
                  </a:cubicBezTo>
                  <a:cubicBezTo>
                    <a:pt x="1024" y="2949"/>
                    <a:pt x="1032" y="2941"/>
                    <a:pt x="1037" y="2944"/>
                  </a:cubicBezTo>
                  <a:cubicBezTo>
                    <a:pt x="1045" y="2946"/>
                    <a:pt x="1040" y="2965"/>
                    <a:pt x="1048" y="2965"/>
                  </a:cubicBezTo>
                  <a:cubicBezTo>
                    <a:pt x="1077" y="2965"/>
                    <a:pt x="1133" y="2949"/>
                    <a:pt x="1159" y="2965"/>
                  </a:cubicBezTo>
                  <a:cubicBezTo>
                    <a:pt x="1170" y="2970"/>
                    <a:pt x="1159" y="2989"/>
                    <a:pt x="1164" y="2999"/>
                  </a:cubicBezTo>
                  <a:cubicBezTo>
                    <a:pt x="1172" y="3015"/>
                    <a:pt x="1188" y="3026"/>
                    <a:pt x="1204" y="3036"/>
                  </a:cubicBezTo>
                  <a:cubicBezTo>
                    <a:pt x="1207" y="3039"/>
                    <a:pt x="1217" y="3028"/>
                    <a:pt x="1220" y="3034"/>
                  </a:cubicBezTo>
                  <a:cubicBezTo>
                    <a:pt x="1225" y="3039"/>
                    <a:pt x="1212" y="3050"/>
                    <a:pt x="1217" y="3052"/>
                  </a:cubicBezTo>
                  <a:cubicBezTo>
                    <a:pt x="1220" y="3052"/>
                    <a:pt x="1355" y="2999"/>
                    <a:pt x="1284" y="3079"/>
                  </a:cubicBezTo>
                  <a:cubicBezTo>
                    <a:pt x="1273" y="3092"/>
                    <a:pt x="1249" y="3055"/>
                    <a:pt x="1233" y="3060"/>
                  </a:cubicBezTo>
                  <a:cubicBezTo>
                    <a:pt x="1220" y="3065"/>
                    <a:pt x="1252" y="3076"/>
                    <a:pt x="1260" y="3087"/>
                  </a:cubicBezTo>
                  <a:cubicBezTo>
                    <a:pt x="1270" y="3103"/>
                    <a:pt x="1273" y="3126"/>
                    <a:pt x="1289" y="3137"/>
                  </a:cubicBezTo>
                  <a:cubicBezTo>
                    <a:pt x="1297" y="3140"/>
                    <a:pt x="1302" y="3110"/>
                    <a:pt x="1313" y="3116"/>
                  </a:cubicBezTo>
                  <a:cubicBezTo>
                    <a:pt x="1326" y="3121"/>
                    <a:pt x="1318" y="3145"/>
                    <a:pt x="1329" y="3153"/>
                  </a:cubicBezTo>
                  <a:cubicBezTo>
                    <a:pt x="1368" y="3198"/>
                    <a:pt x="1397" y="3169"/>
                    <a:pt x="1389" y="3240"/>
                  </a:cubicBezTo>
                  <a:cubicBezTo>
                    <a:pt x="1387" y="3267"/>
                    <a:pt x="1363" y="3238"/>
                    <a:pt x="1360" y="3238"/>
                  </a:cubicBezTo>
                  <a:cubicBezTo>
                    <a:pt x="1347" y="3240"/>
                    <a:pt x="1344" y="3256"/>
                    <a:pt x="1334" y="3264"/>
                  </a:cubicBezTo>
                  <a:cubicBezTo>
                    <a:pt x="1310" y="3290"/>
                    <a:pt x="1334" y="3314"/>
                    <a:pt x="1260" y="3349"/>
                  </a:cubicBezTo>
                  <a:cubicBezTo>
                    <a:pt x="1257" y="3351"/>
                    <a:pt x="1273" y="3375"/>
                    <a:pt x="1273" y="3378"/>
                  </a:cubicBezTo>
                  <a:cubicBezTo>
                    <a:pt x="1268" y="3386"/>
                    <a:pt x="1254" y="3373"/>
                    <a:pt x="1244" y="3375"/>
                  </a:cubicBezTo>
                  <a:cubicBezTo>
                    <a:pt x="1225" y="3378"/>
                    <a:pt x="1207" y="3394"/>
                    <a:pt x="1186" y="3394"/>
                  </a:cubicBezTo>
                  <a:cubicBezTo>
                    <a:pt x="1164" y="3394"/>
                    <a:pt x="1183" y="3354"/>
                    <a:pt x="1183" y="3335"/>
                  </a:cubicBezTo>
                  <a:cubicBezTo>
                    <a:pt x="1186" y="3317"/>
                    <a:pt x="1170" y="3320"/>
                    <a:pt x="1162" y="3309"/>
                  </a:cubicBezTo>
                  <a:cubicBezTo>
                    <a:pt x="1162" y="3306"/>
                    <a:pt x="1164" y="3301"/>
                    <a:pt x="1162" y="3296"/>
                  </a:cubicBezTo>
                  <a:cubicBezTo>
                    <a:pt x="1151" y="3280"/>
                    <a:pt x="1149" y="3256"/>
                    <a:pt x="1130" y="3248"/>
                  </a:cubicBezTo>
                  <a:cubicBezTo>
                    <a:pt x="1117" y="3243"/>
                    <a:pt x="1098" y="3256"/>
                    <a:pt x="1090" y="3269"/>
                  </a:cubicBezTo>
                  <a:cubicBezTo>
                    <a:pt x="1088" y="3277"/>
                    <a:pt x="1111" y="3267"/>
                    <a:pt x="1114" y="3272"/>
                  </a:cubicBezTo>
                  <a:cubicBezTo>
                    <a:pt x="1125" y="3290"/>
                    <a:pt x="1117" y="3314"/>
                    <a:pt x="1127" y="3330"/>
                  </a:cubicBezTo>
                  <a:cubicBezTo>
                    <a:pt x="1135" y="3343"/>
                    <a:pt x="1175" y="3341"/>
                    <a:pt x="1167" y="3354"/>
                  </a:cubicBezTo>
                  <a:cubicBezTo>
                    <a:pt x="1135" y="3415"/>
                    <a:pt x="1059" y="3322"/>
                    <a:pt x="1043" y="3328"/>
                  </a:cubicBezTo>
                  <a:cubicBezTo>
                    <a:pt x="1021" y="3333"/>
                    <a:pt x="1011" y="3362"/>
                    <a:pt x="987" y="3362"/>
                  </a:cubicBezTo>
                  <a:cubicBezTo>
                    <a:pt x="971" y="3362"/>
                    <a:pt x="969" y="3328"/>
                    <a:pt x="953" y="3330"/>
                  </a:cubicBezTo>
                  <a:cubicBezTo>
                    <a:pt x="939" y="3333"/>
                    <a:pt x="953" y="3359"/>
                    <a:pt x="945" y="3373"/>
                  </a:cubicBezTo>
                  <a:cubicBezTo>
                    <a:pt x="942" y="3378"/>
                    <a:pt x="934" y="3367"/>
                    <a:pt x="926" y="3367"/>
                  </a:cubicBezTo>
                  <a:cubicBezTo>
                    <a:pt x="905" y="3370"/>
                    <a:pt x="881" y="3370"/>
                    <a:pt x="863" y="3380"/>
                  </a:cubicBezTo>
                  <a:cubicBezTo>
                    <a:pt x="857" y="3383"/>
                    <a:pt x="871" y="3391"/>
                    <a:pt x="876" y="3396"/>
                  </a:cubicBezTo>
                  <a:cubicBezTo>
                    <a:pt x="897" y="3410"/>
                    <a:pt x="924" y="3388"/>
                    <a:pt x="939" y="3383"/>
                  </a:cubicBezTo>
                  <a:cubicBezTo>
                    <a:pt x="966" y="3380"/>
                    <a:pt x="992" y="3415"/>
                    <a:pt x="1016" y="3407"/>
                  </a:cubicBezTo>
                  <a:cubicBezTo>
                    <a:pt x="1027" y="3402"/>
                    <a:pt x="995" y="3370"/>
                    <a:pt x="1008" y="3373"/>
                  </a:cubicBezTo>
                  <a:cubicBezTo>
                    <a:pt x="1024" y="3373"/>
                    <a:pt x="1029" y="3402"/>
                    <a:pt x="1045" y="3410"/>
                  </a:cubicBezTo>
                  <a:cubicBezTo>
                    <a:pt x="1061" y="3415"/>
                    <a:pt x="1085" y="3396"/>
                    <a:pt x="1098" y="3410"/>
                  </a:cubicBezTo>
                  <a:cubicBezTo>
                    <a:pt x="1106" y="3418"/>
                    <a:pt x="1077" y="3433"/>
                    <a:pt x="1082" y="3447"/>
                  </a:cubicBezTo>
                  <a:cubicBezTo>
                    <a:pt x="1088" y="3455"/>
                    <a:pt x="1109" y="3449"/>
                    <a:pt x="1117" y="3441"/>
                  </a:cubicBezTo>
                  <a:cubicBezTo>
                    <a:pt x="1122" y="3436"/>
                    <a:pt x="1101" y="3423"/>
                    <a:pt x="1106" y="3420"/>
                  </a:cubicBezTo>
                  <a:cubicBezTo>
                    <a:pt x="1119" y="3415"/>
                    <a:pt x="1130" y="3431"/>
                    <a:pt x="1141" y="3433"/>
                  </a:cubicBezTo>
                  <a:cubicBezTo>
                    <a:pt x="1162" y="3439"/>
                    <a:pt x="1180" y="3452"/>
                    <a:pt x="1199" y="3444"/>
                  </a:cubicBezTo>
                  <a:cubicBezTo>
                    <a:pt x="1212" y="3439"/>
                    <a:pt x="1201" y="3410"/>
                    <a:pt x="1212" y="3402"/>
                  </a:cubicBezTo>
                  <a:cubicBezTo>
                    <a:pt x="1225" y="3394"/>
                    <a:pt x="1244" y="3410"/>
                    <a:pt x="1257" y="3402"/>
                  </a:cubicBezTo>
                  <a:cubicBezTo>
                    <a:pt x="1276" y="3394"/>
                    <a:pt x="1278" y="3359"/>
                    <a:pt x="1299" y="3357"/>
                  </a:cubicBezTo>
                  <a:cubicBezTo>
                    <a:pt x="1315" y="3354"/>
                    <a:pt x="1342" y="3380"/>
                    <a:pt x="1334" y="3394"/>
                  </a:cubicBezTo>
                  <a:cubicBezTo>
                    <a:pt x="1321" y="3412"/>
                    <a:pt x="1289" y="3394"/>
                    <a:pt x="1268" y="3402"/>
                  </a:cubicBezTo>
                  <a:cubicBezTo>
                    <a:pt x="1265" y="3402"/>
                    <a:pt x="1273" y="3410"/>
                    <a:pt x="1276" y="3412"/>
                  </a:cubicBezTo>
                  <a:cubicBezTo>
                    <a:pt x="1284" y="3428"/>
                    <a:pt x="1299" y="3444"/>
                    <a:pt x="1299" y="3463"/>
                  </a:cubicBezTo>
                  <a:cubicBezTo>
                    <a:pt x="1302" y="3468"/>
                    <a:pt x="1286" y="3460"/>
                    <a:pt x="1281" y="3465"/>
                  </a:cubicBezTo>
                  <a:cubicBezTo>
                    <a:pt x="1262" y="3476"/>
                    <a:pt x="1241" y="3486"/>
                    <a:pt x="1231" y="3505"/>
                  </a:cubicBezTo>
                  <a:cubicBezTo>
                    <a:pt x="1220" y="3523"/>
                    <a:pt x="1228" y="3547"/>
                    <a:pt x="1220" y="3566"/>
                  </a:cubicBezTo>
                  <a:cubicBezTo>
                    <a:pt x="1215" y="3576"/>
                    <a:pt x="1207" y="3526"/>
                    <a:pt x="1194" y="3531"/>
                  </a:cubicBezTo>
                  <a:cubicBezTo>
                    <a:pt x="1186" y="3537"/>
                    <a:pt x="1207" y="3566"/>
                    <a:pt x="1199" y="3561"/>
                  </a:cubicBezTo>
                  <a:cubicBezTo>
                    <a:pt x="1172" y="3550"/>
                    <a:pt x="1209" y="3460"/>
                    <a:pt x="1167" y="3465"/>
                  </a:cubicBezTo>
                  <a:cubicBezTo>
                    <a:pt x="1167" y="3465"/>
                    <a:pt x="1175" y="3582"/>
                    <a:pt x="1127" y="3616"/>
                  </a:cubicBezTo>
                  <a:cubicBezTo>
                    <a:pt x="1111" y="3627"/>
                    <a:pt x="1088" y="3619"/>
                    <a:pt x="1069" y="3621"/>
                  </a:cubicBezTo>
                  <a:cubicBezTo>
                    <a:pt x="1061" y="3624"/>
                    <a:pt x="1090" y="3629"/>
                    <a:pt x="1090" y="3637"/>
                  </a:cubicBezTo>
                  <a:cubicBezTo>
                    <a:pt x="1101" y="3669"/>
                    <a:pt x="1061" y="3648"/>
                    <a:pt x="1056" y="3653"/>
                  </a:cubicBezTo>
                  <a:cubicBezTo>
                    <a:pt x="1051" y="3656"/>
                    <a:pt x="1072" y="3656"/>
                    <a:pt x="1072" y="3664"/>
                  </a:cubicBezTo>
                  <a:cubicBezTo>
                    <a:pt x="1074" y="3666"/>
                    <a:pt x="1064" y="3661"/>
                    <a:pt x="1059" y="3664"/>
                  </a:cubicBezTo>
                  <a:cubicBezTo>
                    <a:pt x="1056" y="3666"/>
                    <a:pt x="1053" y="3672"/>
                    <a:pt x="1051" y="3672"/>
                  </a:cubicBezTo>
                  <a:cubicBezTo>
                    <a:pt x="1045" y="3672"/>
                    <a:pt x="910" y="3653"/>
                    <a:pt x="921" y="3677"/>
                  </a:cubicBezTo>
                  <a:cubicBezTo>
                    <a:pt x="924" y="3682"/>
                    <a:pt x="931" y="3682"/>
                    <a:pt x="939" y="3682"/>
                  </a:cubicBezTo>
                  <a:cubicBezTo>
                    <a:pt x="942" y="3682"/>
                    <a:pt x="945" y="3674"/>
                    <a:pt x="947" y="3674"/>
                  </a:cubicBezTo>
                  <a:cubicBezTo>
                    <a:pt x="953" y="3677"/>
                    <a:pt x="953" y="3693"/>
                    <a:pt x="961" y="3690"/>
                  </a:cubicBezTo>
                  <a:cubicBezTo>
                    <a:pt x="966" y="3690"/>
                    <a:pt x="958" y="3674"/>
                    <a:pt x="966" y="3674"/>
                  </a:cubicBezTo>
                  <a:cubicBezTo>
                    <a:pt x="1008" y="3664"/>
                    <a:pt x="1043" y="3674"/>
                    <a:pt x="1061" y="3717"/>
                  </a:cubicBezTo>
                  <a:cubicBezTo>
                    <a:pt x="1061" y="3722"/>
                    <a:pt x="1048" y="3714"/>
                    <a:pt x="1045" y="3717"/>
                  </a:cubicBezTo>
                  <a:cubicBezTo>
                    <a:pt x="1035" y="3727"/>
                    <a:pt x="1059" y="3743"/>
                    <a:pt x="1029" y="3743"/>
                  </a:cubicBezTo>
                  <a:cubicBezTo>
                    <a:pt x="1008" y="3743"/>
                    <a:pt x="982" y="3714"/>
                    <a:pt x="969" y="3730"/>
                  </a:cubicBezTo>
                  <a:cubicBezTo>
                    <a:pt x="955" y="3746"/>
                    <a:pt x="1008" y="3738"/>
                    <a:pt x="1024" y="3748"/>
                  </a:cubicBezTo>
                  <a:cubicBezTo>
                    <a:pt x="1035" y="3756"/>
                    <a:pt x="1056" y="3804"/>
                    <a:pt x="1048" y="3817"/>
                  </a:cubicBezTo>
                  <a:cubicBezTo>
                    <a:pt x="1043" y="3828"/>
                    <a:pt x="1016" y="3809"/>
                    <a:pt x="1014" y="3820"/>
                  </a:cubicBezTo>
                  <a:cubicBezTo>
                    <a:pt x="1011" y="3833"/>
                    <a:pt x="1069" y="3905"/>
                    <a:pt x="1051" y="3928"/>
                  </a:cubicBezTo>
                  <a:cubicBezTo>
                    <a:pt x="1037" y="3944"/>
                    <a:pt x="1006" y="3921"/>
                    <a:pt x="987" y="3928"/>
                  </a:cubicBezTo>
                  <a:cubicBezTo>
                    <a:pt x="979" y="3928"/>
                    <a:pt x="990" y="3939"/>
                    <a:pt x="995" y="3944"/>
                  </a:cubicBezTo>
                  <a:cubicBezTo>
                    <a:pt x="1006" y="3958"/>
                    <a:pt x="1048" y="3971"/>
                    <a:pt x="1048" y="3992"/>
                  </a:cubicBezTo>
                  <a:cubicBezTo>
                    <a:pt x="1048" y="4011"/>
                    <a:pt x="1014" y="4021"/>
                    <a:pt x="1016" y="4042"/>
                  </a:cubicBezTo>
                  <a:cubicBezTo>
                    <a:pt x="1016" y="4058"/>
                    <a:pt x="1043" y="4058"/>
                    <a:pt x="1053" y="4071"/>
                  </a:cubicBezTo>
                  <a:cubicBezTo>
                    <a:pt x="1056" y="4077"/>
                    <a:pt x="1043" y="4077"/>
                    <a:pt x="1040" y="4079"/>
                  </a:cubicBezTo>
                  <a:cubicBezTo>
                    <a:pt x="1029" y="4098"/>
                    <a:pt x="1019" y="4119"/>
                    <a:pt x="1016" y="4140"/>
                  </a:cubicBezTo>
                  <a:cubicBezTo>
                    <a:pt x="1011" y="4156"/>
                    <a:pt x="1048" y="4214"/>
                    <a:pt x="1045" y="4220"/>
                  </a:cubicBezTo>
                  <a:cubicBezTo>
                    <a:pt x="1040" y="4225"/>
                    <a:pt x="1027" y="4214"/>
                    <a:pt x="1019" y="4222"/>
                  </a:cubicBezTo>
                  <a:cubicBezTo>
                    <a:pt x="998" y="4243"/>
                    <a:pt x="1043" y="4286"/>
                    <a:pt x="1035" y="4320"/>
                  </a:cubicBezTo>
                  <a:cubicBezTo>
                    <a:pt x="1035" y="4328"/>
                    <a:pt x="1014" y="4320"/>
                    <a:pt x="1011" y="4328"/>
                  </a:cubicBezTo>
                  <a:cubicBezTo>
                    <a:pt x="1006" y="4336"/>
                    <a:pt x="1024" y="4347"/>
                    <a:pt x="1019" y="4355"/>
                  </a:cubicBezTo>
                  <a:cubicBezTo>
                    <a:pt x="990" y="4442"/>
                    <a:pt x="1003" y="4291"/>
                    <a:pt x="990" y="4381"/>
                  </a:cubicBezTo>
                  <a:cubicBezTo>
                    <a:pt x="982" y="4437"/>
                    <a:pt x="979" y="4524"/>
                    <a:pt x="934" y="4566"/>
                  </a:cubicBezTo>
                  <a:cubicBezTo>
                    <a:pt x="931" y="4569"/>
                    <a:pt x="924" y="4566"/>
                    <a:pt x="921" y="4561"/>
                  </a:cubicBezTo>
                  <a:cubicBezTo>
                    <a:pt x="921" y="4556"/>
                    <a:pt x="929" y="4551"/>
                    <a:pt x="926" y="4545"/>
                  </a:cubicBezTo>
                  <a:cubicBezTo>
                    <a:pt x="926" y="4537"/>
                    <a:pt x="881" y="4543"/>
                    <a:pt x="881" y="4543"/>
                  </a:cubicBezTo>
                  <a:cubicBezTo>
                    <a:pt x="878" y="4540"/>
                    <a:pt x="886" y="4529"/>
                    <a:pt x="884" y="4529"/>
                  </a:cubicBezTo>
                  <a:cubicBezTo>
                    <a:pt x="857" y="4532"/>
                    <a:pt x="855" y="4545"/>
                    <a:pt x="841" y="4559"/>
                  </a:cubicBezTo>
                  <a:cubicBezTo>
                    <a:pt x="818" y="4577"/>
                    <a:pt x="833" y="4537"/>
                    <a:pt x="826" y="4540"/>
                  </a:cubicBezTo>
                  <a:cubicBezTo>
                    <a:pt x="807" y="4551"/>
                    <a:pt x="783" y="4556"/>
                    <a:pt x="778" y="4556"/>
                  </a:cubicBezTo>
                  <a:cubicBezTo>
                    <a:pt x="765" y="4559"/>
                    <a:pt x="754" y="4553"/>
                    <a:pt x="741" y="4553"/>
                  </a:cubicBezTo>
                  <a:cubicBezTo>
                    <a:pt x="730" y="4553"/>
                    <a:pt x="714" y="4545"/>
                    <a:pt x="712" y="4556"/>
                  </a:cubicBezTo>
                  <a:cubicBezTo>
                    <a:pt x="706" y="4572"/>
                    <a:pt x="736" y="4588"/>
                    <a:pt x="728" y="4601"/>
                  </a:cubicBezTo>
                  <a:cubicBezTo>
                    <a:pt x="714" y="4614"/>
                    <a:pt x="691" y="4598"/>
                    <a:pt x="672" y="4604"/>
                  </a:cubicBezTo>
                  <a:cubicBezTo>
                    <a:pt x="656" y="4609"/>
                    <a:pt x="653" y="4627"/>
                    <a:pt x="646" y="4641"/>
                  </a:cubicBezTo>
                  <a:cubicBezTo>
                    <a:pt x="577" y="4741"/>
                    <a:pt x="664" y="4709"/>
                    <a:pt x="661" y="4778"/>
                  </a:cubicBezTo>
                  <a:cubicBezTo>
                    <a:pt x="659" y="4799"/>
                    <a:pt x="646" y="4818"/>
                    <a:pt x="630" y="4834"/>
                  </a:cubicBezTo>
                  <a:cubicBezTo>
                    <a:pt x="616" y="4847"/>
                    <a:pt x="574" y="4821"/>
                    <a:pt x="566" y="4821"/>
                  </a:cubicBezTo>
                  <a:cubicBezTo>
                    <a:pt x="503" y="4815"/>
                    <a:pt x="521" y="4860"/>
                    <a:pt x="455" y="4860"/>
                  </a:cubicBezTo>
                  <a:cubicBezTo>
                    <a:pt x="434" y="4860"/>
                    <a:pt x="415" y="4847"/>
                    <a:pt x="397" y="4844"/>
                  </a:cubicBezTo>
                  <a:cubicBezTo>
                    <a:pt x="386" y="4844"/>
                    <a:pt x="370" y="4852"/>
                    <a:pt x="360" y="4847"/>
                  </a:cubicBezTo>
                  <a:cubicBezTo>
                    <a:pt x="341" y="4836"/>
                    <a:pt x="389" y="4829"/>
                    <a:pt x="389" y="4829"/>
                  </a:cubicBezTo>
                  <a:cubicBezTo>
                    <a:pt x="389" y="4813"/>
                    <a:pt x="373" y="4799"/>
                    <a:pt x="376" y="4784"/>
                  </a:cubicBezTo>
                  <a:cubicBezTo>
                    <a:pt x="376" y="4768"/>
                    <a:pt x="397" y="4760"/>
                    <a:pt x="402" y="4746"/>
                  </a:cubicBezTo>
                  <a:cubicBezTo>
                    <a:pt x="402" y="4746"/>
                    <a:pt x="354" y="4680"/>
                    <a:pt x="317" y="4622"/>
                  </a:cubicBezTo>
                  <a:cubicBezTo>
                    <a:pt x="315" y="4633"/>
                    <a:pt x="301" y="4643"/>
                    <a:pt x="301" y="4656"/>
                  </a:cubicBezTo>
                  <a:cubicBezTo>
                    <a:pt x="304" y="4712"/>
                    <a:pt x="357" y="4707"/>
                    <a:pt x="299" y="4760"/>
                  </a:cubicBezTo>
                  <a:cubicBezTo>
                    <a:pt x="299" y="4762"/>
                    <a:pt x="299" y="4762"/>
                    <a:pt x="296" y="4762"/>
                  </a:cubicBezTo>
                  <a:close/>
                  <a:moveTo>
                    <a:pt x="1125" y="4106"/>
                  </a:moveTo>
                  <a:cubicBezTo>
                    <a:pt x="1130" y="4098"/>
                    <a:pt x="1141" y="4101"/>
                    <a:pt x="1149" y="4098"/>
                  </a:cubicBezTo>
                  <a:cubicBezTo>
                    <a:pt x="1130" y="4140"/>
                    <a:pt x="1093" y="4323"/>
                    <a:pt x="1085" y="4379"/>
                  </a:cubicBezTo>
                  <a:cubicBezTo>
                    <a:pt x="1082" y="4392"/>
                    <a:pt x="1093" y="4495"/>
                    <a:pt x="1059" y="4498"/>
                  </a:cubicBezTo>
                  <a:cubicBezTo>
                    <a:pt x="1053" y="4498"/>
                    <a:pt x="1043" y="4379"/>
                    <a:pt x="1043" y="4371"/>
                  </a:cubicBezTo>
                  <a:cubicBezTo>
                    <a:pt x="1048" y="4294"/>
                    <a:pt x="1101" y="4254"/>
                    <a:pt x="1114" y="4183"/>
                  </a:cubicBezTo>
                  <a:cubicBezTo>
                    <a:pt x="1119" y="4151"/>
                    <a:pt x="1101" y="4138"/>
                    <a:pt x="1125" y="4106"/>
                  </a:cubicBezTo>
                  <a:close/>
                  <a:moveTo>
                    <a:pt x="1482" y="4034"/>
                  </a:moveTo>
                  <a:cubicBezTo>
                    <a:pt x="1482" y="4050"/>
                    <a:pt x="1461" y="4053"/>
                    <a:pt x="1450" y="4063"/>
                  </a:cubicBezTo>
                  <a:cubicBezTo>
                    <a:pt x="1416" y="4103"/>
                    <a:pt x="1477" y="4074"/>
                    <a:pt x="1426" y="4114"/>
                  </a:cubicBezTo>
                  <a:cubicBezTo>
                    <a:pt x="1387" y="4143"/>
                    <a:pt x="1411" y="4143"/>
                    <a:pt x="1389" y="4183"/>
                  </a:cubicBezTo>
                  <a:cubicBezTo>
                    <a:pt x="1381" y="4196"/>
                    <a:pt x="1363" y="4236"/>
                    <a:pt x="1355" y="4220"/>
                  </a:cubicBezTo>
                  <a:cubicBezTo>
                    <a:pt x="1347" y="4204"/>
                    <a:pt x="1368" y="4183"/>
                    <a:pt x="1376" y="4164"/>
                  </a:cubicBezTo>
                  <a:cubicBezTo>
                    <a:pt x="1374" y="4167"/>
                    <a:pt x="1371" y="4172"/>
                    <a:pt x="1368" y="4172"/>
                  </a:cubicBezTo>
                  <a:cubicBezTo>
                    <a:pt x="1366" y="4172"/>
                    <a:pt x="1366" y="4164"/>
                    <a:pt x="1366" y="4161"/>
                  </a:cubicBezTo>
                  <a:cubicBezTo>
                    <a:pt x="1363" y="4143"/>
                    <a:pt x="1336" y="4111"/>
                    <a:pt x="1336" y="4106"/>
                  </a:cubicBezTo>
                  <a:cubicBezTo>
                    <a:pt x="1336" y="4090"/>
                    <a:pt x="1347" y="4074"/>
                    <a:pt x="1347" y="4058"/>
                  </a:cubicBezTo>
                  <a:cubicBezTo>
                    <a:pt x="1344" y="4040"/>
                    <a:pt x="1329" y="4026"/>
                    <a:pt x="1329" y="4008"/>
                  </a:cubicBezTo>
                  <a:cubicBezTo>
                    <a:pt x="1326" y="3995"/>
                    <a:pt x="1405" y="3868"/>
                    <a:pt x="1416" y="3862"/>
                  </a:cubicBezTo>
                  <a:cubicBezTo>
                    <a:pt x="1434" y="3854"/>
                    <a:pt x="1456" y="3862"/>
                    <a:pt x="1474" y="3860"/>
                  </a:cubicBezTo>
                  <a:cubicBezTo>
                    <a:pt x="1503" y="3902"/>
                    <a:pt x="1469" y="3907"/>
                    <a:pt x="1445" y="3963"/>
                  </a:cubicBezTo>
                  <a:cubicBezTo>
                    <a:pt x="1416" y="4032"/>
                    <a:pt x="1482" y="4011"/>
                    <a:pt x="1482" y="4034"/>
                  </a:cubicBezTo>
                  <a:close/>
                  <a:moveTo>
                    <a:pt x="1572" y="1159"/>
                  </a:moveTo>
                  <a:cubicBezTo>
                    <a:pt x="1577" y="1162"/>
                    <a:pt x="1580" y="1165"/>
                    <a:pt x="1585" y="1167"/>
                  </a:cubicBezTo>
                  <a:cubicBezTo>
                    <a:pt x="1588" y="1170"/>
                    <a:pt x="1580" y="1165"/>
                    <a:pt x="1572" y="1159"/>
                  </a:cubicBezTo>
                  <a:close/>
                  <a:moveTo>
                    <a:pt x="1389" y="1864"/>
                  </a:moveTo>
                  <a:cubicBezTo>
                    <a:pt x="1389" y="1869"/>
                    <a:pt x="1389" y="1861"/>
                    <a:pt x="1387" y="1853"/>
                  </a:cubicBezTo>
                  <a:cubicBezTo>
                    <a:pt x="1389" y="1856"/>
                    <a:pt x="1389" y="1861"/>
                    <a:pt x="1389" y="1864"/>
                  </a:cubicBezTo>
                  <a:close/>
                  <a:moveTo>
                    <a:pt x="206" y="4709"/>
                  </a:moveTo>
                  <a:lnTo>
                    <a:pt x="203" y="4701"/>
                  </a:lnTo>
                  <a:cubicBezTo>
                    <a:pt x="203" y="4686"/>
                    <a:pt x="198" y="4675"/>
                    <a:pt x="190" y="4670"/>
                  </a:cubicBezTo>
                  <a:lnTo>
                    <a:pt x="188" y="4659"/>
                  </a:lnTo>
                  <a:cubicBezTo>
                    <a:pt x="193" y="4659"/>
                    <a:pt x="198" y="4662"/>
                    <a:pt x="201" y="4667"/>
                  </a:cubicBezTo>
                  <a:cubicBezTo>
                    <a:pt x="203" y="4678"/>
                    <a:pt x="206" y="4694"/>
                    <a:pt x="206" y="4709"/>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5" name="Spain"/>
            <p:cNvSpPr>
              <a:spLocks noEditPoints="1"/>
            </p:cNvSpPr>
            <p:nvPr/>
          </p:nvSpPr>
          <p:spPr bwMode="auto">
            <a:xfrm>
              <a:off x="2294984" y="4905726"/>
              <a:ext cx="1223963" cy="1152525"/>
            </a:xfrm>
            <a:custGeom>
              <a:avLst/>
              <a:gdLst>
                <a:gd name="T0" fmla="*/ 2907 w 3399"/>
                <a:gd name="T1" fmla="*/ 934 h 3200"/>
                <a:gd name="T2" fmla="*/ 3153 w 3399"/>
                <a:gd name="T3" fmla="*/ 958 h 3200"/>
                <a:gd name="T4" fmla="*/ 2965 w 3399"/>
                <a:gd name="T5" fmla="*/ 1233 h 3200"/>
                <a:gd name="T6" fmla="*/ 2433 w 3399"/>
                <a:gd name="T7" fmla="*/ 1448 h 3200"/>
                <a:gd name="T8" fmla="*/ 2102 w 3399"/>
                <a:gd name="T9" fmla="*/ 1855 h 3200"/>
                <a:gd name="T10" fmla="*/ 2123 w 3399"/>
                <a:gd name="T11" fmla="*/ 2194 h 3200"/>
                <a:gd name="T12" fmla="*/ 2001 w 3399"/>
                <a:gd name="T13" fmla="*/ 2247 h 3200"/>
                <a:gd name="T14" fmla="*/ 1877 w 3399"/>
                <a:gd name="T15" fmla="*/ 2438 h 3200"/>
                <a:gd name="T16" fmla="*/ 1647 w 3399"/>
                <a:gd name="T17" fmla="*/ 2525 h 3200"/>
                <a:gd name="T18" fmla="*/ 1212 w 3399"/>
                <a:gd name="T19" fmla="*/ 2668 h 3200"/>
                <a:gd name="T20" fmla="*/ 768 w 3399"/>
                <a:gd name="T21" fmla="*/ 2676 h 3200"/>
                <a:gd name="T22" fmla="*/ 468 w 3399"/>
                <a:gd name="T23" fmla="*/ 2790 h 3200"/>
                <a:gd name="T24" fmla="*/ 360 w 3399"/>
                <a:gd name="T25" fmla="*/ 2700 h 3200"/>
                <a:gd name="T26" fmla="*/ 333 w 3399"/>
                <a:gd name="T27" fmla="*/ 2560 h 3200"/>
                <a:gd name="T28" fmla="*/ 294 w 3399"/>
                <a:gd name="T29" fmla="*/ 2422 h 3200"/>
                <a:gd name="T30" fmla="*/ 183 w 3399"/>
                <a:gd name="T31" fmla="*/ 2313 h 3200"/>
                <a:gd name="T32" fmla="*/ 148 w 3399"/>
                <a:gd name="T33" fmla="*/ 2017 h 3200"/>
                <a:gd name="T34" fmla="*/ 172 w 3399"/>
                <a:gd name="T35" fmla="*/ 1863 h 3200"/>
                <a:gd name="T36" fmla="*/ 302 w 3399"/>
                <a:gd name="T37" fmla="*/ 1667 h 3200"/>
                <a:gd name="T38" fmla="*/ 212 w 3399"/>
                <a:gd name="T39" fmla="*/ 1427 h 3200"/>
                <a:gd name="T40" fmla="*/ 447 w 3399"/>
                <a:gd name="T41" fmla="*/ 1236 h 3200"/>
                <a:gd name="T42" fmla="*/ 479 w 3399"/>
                <a:gd name="T43" fmla="*/ 1069 h 3200"/>
                <a:gd name="T44" fmla="*/ 683 w 3399"/>
                <a:gd name="T45" fmla="*/ 868 h 3200"/>
                <a:gd name="T46" fmla="*/ 458 w 3399"/>
                <a:gd name="T47" fmla="*/ 667 h 3200"/>
                <a:gd name="T48" fmla="*/ 349 w 3399"/>
                <a:gd name="T49" fmla="*/ 672 h 3200"/>
                <a:gd name="T50" fmla="*/ 275 w 3399"/>
                <a:gd name="T51" fmla="*/ 635 h 3200"/>
                <a:gd name="T52" fmla="*/ 220 w 3399"/>
                <a:gd name="T53" fmla="*/ 548 h 3200"/>
                <a:gd name="T54" fmla="*/ 58 w 3399"/>
                <a:gd name="T55" fmla="*/ 500 h 3200"/>
                <a:gd name="T56" fmla="*/ 74 w 3399"/>
                <a:gd name="T57" fmla="*/ 444 h 3200"/>
                <a:gd name="T58" fmla="*/ 87 w 3399"/>
                <a:gd name="T59" fmla="*/ 399 h 3200"/>
                <a:gd name="T60" fmla="*/ 77 w 3399"/>
                <a:gd name="T61" fmla="*/ 151 h 3200"/>
                <a:gd name="T62" fmla="*/ 349 w 3399"/>
                <a:gd name="T63" fmla="*/ 45 h 3200"/>
                <a:gd name="T64" fmla="*/ 609 w 3399"/>
                <a:gd name="T65" fmla="*/ 164 h 3200"/>
                <a:gd name="T66" fmla="*/ 858 w 3399"/>
                <a:gd name="T67" fmla="*/ 190 h 3200"/>
                <a:gd name="T68" fmla="*/ 1014 w 3399"/>
                <a:gd name="T69" fmla="*/ 248 h 3200"/>
                <a:gd name="T70" fmla="*/ 1411 w 3399"/>
                <a:gd name="T71" fmla="*/ 331 h 3200"/>
                <a:gd name="T72" fmla="*/ 1599 w 3399"/>
                <a:gd name="T73" fmla="*/ 407 h 3200"/>
                <a:gd name="T74" fmla="*/ 1763 w 3399"/>
                <a:gd name="T75" fmla="*/ 466 h 3200"/>
                <a:gd name="T76" fmla="*/ 2009 w 3399"/>
                <a:gd name="T77" fmla="*/ 518 h 3200"/>
                <a:gd name="T78" fmla="*/ 2157 w 3399"/>
                <a:gd name="T79" fmla="*/ 646 h 3200"/>
                <a:gd name="T80" fmla="*/ 2377 w 3399"/>
                <a:gd name="T81" fmla="*/ 759 h 3200"/>
                <a:gd name="T82" fmla="*/ 2531 w 3399"/>
                <a:gd name="T83" fmla="*/ 733 h 3200"/>
                <a:gd name="T84" fmla="*/ 2703 w 3399"/>
                <a:gd name="T85" fmla="*/ 852 h 3200"/>
                <a:gd name="T86" fmla="*/ 479 w 3399"/>
                <a:gd name="T87" fmla="*/ 2930 h 3200"/>
                <a:gd name="T88" fmla="*/ 556 w 3399"/>
                <a:gd name="T89" fmla="*/ 2843 h 3200"/>
                <a:gd name="T90" fmla="*/ 1183 w 3399"/>
                <a:gd name="T91" fmla="*/ 3200 h 3200"/>
                <a:gd name="T92" fmla="*/ 1194 w 3399"/>
                <a:gd name="T93" fmla="*/ 3195 h 3200"/>
                <a:gd name="T94" fmla="*/ 3060 w 3399"/>
                <a:gd name="T95" fmla="*/ 1805 h 3200"/>
                <a:gd name="T96" fmla="*/ 2928 w 3399"/>
                <a:gd name="T97" fmla="*/ 1985 h 3200"/>
                <a:gd name="T98" fmla="*/ 2830 w 3399"/>
                <a:gd name="T99" fmla="*/ 1906 h 3200"/>
                <a:gd name="T100" fmla="*/ 3290 w 3399"/>
                <a:gd name="T101" fmla="*/ 1837 h 3200"/>
                <a:gd name="T102" fmla="*/ 2827 w 3399"/>
                <a:gd name="T103" fmla="*/ 2086 h 3200"/>
                <a:gd name="T104" fmla="*/ 2870 w 3399"/>
                <a:gd name="T105" fmla="*/ 2057 h 3200"/>
                <a:gd name="T106" fmla="*/ 2764 w 3399"/>
                <a:gd name="T107" fmla="*/ 2059 h 3200"/>
                <a:gd name="T108" fmla="*/ 2803 w 3399"/>
                <a:gd name="T109" fmla="*/ 1977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9" h="3200">
                  <a:moveTo>
                    <a:pt x="2766" y="894"/>
                  </a:moveTo>
                  <a:cubicBezTo>
                    <a:pt x="2785" y="902"/>
                    <a:pt x="2806" y="908"/>
                    <a:pt x="2819" y="918"/>
                  </a:cubicBezTo>
                  <a:cubicBezTo>
                    <a:pt x="2825" y="924"/>
                    <a:pt x="2827" y="953"/>
                    <a:pt x="2843" y="950"/>
                  </a:cubicBezTo>
                  <a:cubicBezTo>
                    <a:pt x="2864" y="947"/>
                    <a:pt x="2883" y="934"/>
                    <a:pt x="2907" y="934"/>
                  </a:cubicBezTo>
                  <a:cubicBezTo>
                    <a:pt x="2933" y="934"/>
                    <a:pt x="2978" y="987"/>
                    <a:pt x="3005" y="979"/>
                  </a:cubicBezTo>
                  <a:cubicBezTo>
                    <a:pt x="3015" y="976"/>
                    <a:pt x="3005" y="955"/>
                    <a:pt x="3013" y="950"/>
                  </a:cubicBezTo>
                  <a:cubicBezTo>
                    <a:pt x="3052" y="924"/>
                    <a:pt x="3100" y="947"/>
                    <a:pt x="3142" y="958"/>
                  </a:cubicBezTo>
                  <a:lnTo>
                    <a:pt x="3153" y="958"/>
                  </a:lnTo>
                  <a:cubicBezTo>
                    <a:pt x="3166" y="971"/>
                    <a:pt x="3177" y="984"/>
                    <a:pt x="3171" y="1000"/>
                  </a:cubicBezTo>
                  <a:cubicBezTo>
                    <a:pt x="3166" y="1021"/>
                    <a:pt x="3132" y="1016"/>
                    <a:pt x="3118" y="1029"/>
                  </a:cubicBezTo>
                  <a:cubicBezTo>
                    <a:pt x="3108" y="1040"/>
                    <a:pt x="3150" y="1101"/>
                    <a:pt x="3124" y="1146"/>
                  </a:cubicBezTo>
                  <a:cubicBezTo>
                    <a:pt x="3110" y="1175"/>
                    <a:pt x="2997" y="1220"/>
                    <a:pt x="2965" y="1233"/>
                  </a:cubicBezTo>
                  <a:cubicBezTo>
                    <a:pt x="2936" y="1244"/>
                    <a:pt x="2891" y="1254"/>
                    <a:pt x="2870" y="1273"/>
                  </a:cubicBezTo>
                  <a:cubicBezTo>
                    <a:pt x="2854" y="1284"/>
                    <a:pt x="2830" y="1323"/>
                    <a:pt x="2806" y="1329"/>
                  </a:cubicBezTo>
                  <a:cubicBezTo>
                    <a:pt x="2716" y="1355"/>
                    <a:pt x="2555" y="1336"/>
                    <a:pt x="2483" y="1395"/>
                  </a:cubicBezTo>
                  <a:cubicBezTo>
                    <a:pt x="2465" y="1411"/>
                    <a:pt x="2427" y="1424"/>
                    <a:pt x="2433" y="1448"/>
                  </a:cubicBezTo>
                  <a:cubicBezTo>
                    <a:pt x="2441" y="1466"/>
                    <a:pt x="2480" y="1464"/>
                    <a:pt x="2478" y="1482"/>
                  </a:cubicBezTo>
                  <a:cubicBezTo>
                    <a:pt x="2478" y="1490"/>
                    <a:pt x="2396" y="1509"/>
                    <a:pt x="2390" y="1511"/>
                  </a:cubicBezTo>
                  <a:cubicBezTo>
                    <a:pt x="2359" y="1535"/>
                    <a:pt x="2348" y="1580"/>
                    <a:pt x="2322" y="1607"/>
                  </a:cubicBezTo>
                  <a:cubicBezTo>
                    <a:pt x="2247" y="1683"/>
                    <a:pt x="2149" y="1757"/>
                    <a:pt x="2102" y="1855"/>
                  </a:cubicBezTo>
                  <a:cubicBezTo>
                    <a:pt x="2081" y="1895"/>
                    <a:pt x="2110" y="2022"/>
                    <a:pt x="2134" y="2057"/>
                  </a:cubicBezTo>
                  <a:cubicBezTo>
                    <a:pt x="2142" y="2067"/>
                    <a:pt x="2240" y="2123"/>
                    <a:pt x="2216" y="2139"/>
                  </a:cubicBezTo>
                  <a:cubicBezTo>
                    <a:pt x="2197" y="2155"/>
                    <a:pt x="2152" y="2160"/>
                    <a:pt x="2134" y="2173"/>
                  </a:cubicBezTo>
                  <a:cubicBezTo>
                    <a:pt x="2128" y="2178"/>
                    <a:pt x="2128" y="2192"/>
                    <a:pt x="2123" y="2194"/>
                  </a:cubicBezTo>
                  <a:cubicBezTo>
                    <a:pt x="2118" y="2200"/>
                    <a:pt x="2110" y="2192"/>
                    <a:pt x="2104" y="2192"/>
                  </a:cubicBezTo>
                  <a:cubicBezTo>
                    <a:pt x="2083" y="2197"/>
                    <a:pt x="2059" y="2200"/>
                    <a:pt x="2041" y="2213"/>
                  </a:cubicBezTo>
                  <a:cubicBezTo>
                    <a:pt x="2033" y="2221"/>
                    <a:pt x="2038" y="2239"/>
                    <a:pt x="2028" y="2247"/>
                  </a:cubicBezTo>
                  <a:cubicBezTo>
                    <a:pt x="2020" y="2252"/>
                    <a:pt x="2007" y="2242"/>
                    <a:pt x="2001" y="2247"/>
                  </a:cubicBezTo>
                  <a:cubicBezTo>
                    <a:pt x="1991" y="2260"/>
                    <a:pt x="1999" y="2282"/>
                    <a:pt x="1991" y="2292"/>
                  </a:cubicBezTo>
                  <a:cubicBezTo>
                    <a:pt x="1980" y="2303"/>
                    <a:pt x="1959" y="2292"/>
                    <a:pt x="1951" y="2305"/>
                  </a:cubicBezTo>
                  <a:cubicBezTo>
                    <a:pt x="1940" y="2321"/>
                    <a:pt x="1956" y="2345"/>
                    <a:pt x="1948" y="2361"/>
                  </a:cubicBezTo>
                  <a:cubicBezTo>
                    <a:pt x="1927" y="2414"/>
                    <a:pt x="1879" y="2353"/>
                    <a:pt x="1877" y="2438"/>
                  </a:cubicBezTo>
                  <a:cubicBezTo>
                    <a:pt x="1877" y="2459"/>
                    <a:pt x="1919" y="2467"/>
                    <a:pt x="1914" y="2485"/>
                  </a:cubicBezTo>
                  <a:cubicBezTo>
                    <a:pt x="1906" y="2504"/>
                    <a:pt x="1877" y="2501"/>
                    <a:pt x="1856" y="2499"/>
                  </a:cubicBezTo>
                  <a:cubicBezTo>
                    <a:pt x="1842" y="2499"/>
                    <a:pt x="1829" y="2485"/>
                    <a:pt x="1816" y="2483"/>
                  </a:cubicBezTo>
                  <a:cubicBezTo>
                    <a:pt x="1760" y="2467"/>
                    <a:pt x="1694" y="2493"/>
                    <a:pt x="1647" y="2525"/>
                  </a:cubicBezTo>
                  <a:cubicBezTo>
                    <a:pt x="1564" y="2578"/>
                    <a:pt x="1564" y="2681"/>
                    <a:pt x="1480" y="2724"/>
                  </a:cubicBezTo>
                  <a:cubicBezTo>
                    <a:pt x="1448" y="2742"/>
                    <a:pt x="1437" y="2655"/>
                    <a:pt x="1358" y="2676"/>
                  </a:cubicBezTo>
                  <a:cubicBezTo>
                    <a:pt x="1342" y="2681"/>
                    <a:pt x="1334" y="2702"/>
                    <a:pt x="1316" y="2708"/>
                  </a:cubicBezTo>
                  <a:cubicBezTo>
                    <a:pt x="1292" y="2716"/>
                    <a:pt x="1236" y="2671"/>
                    <a:pt x="1212" y="2668"/>
                  </a:cubicBezTo>
                  <a:cubicBezTo>
                    <a:pt x="1181" y="2660"/>
                    <a:pt x="1146" y="2679"/>
                    <a:pt x="1112" y="2673"/>
                  </a:cubicBezTo>
                  <a:cubicBezTo>
                    <a:pt x="1093" y="2668"/>
                    <a:pt x="1083" y="2652"/>
                    <a:pt x="1064" y="2647"/>
                  </a:cubicBezTo>
                  <a:cubicBezTo>
                    <a:pt x="1030" y="2634"/>
                    <a:pt x="874" y="2610"/>
                    <a:pt x="844" y="2615"/>
                  </a:cubicBezTo>
                  <a:cubicBezTo>
                    <a:pt x="813" y="2623"/>
                    <a:pt x="797" y="2663"/>
                    <a:pt x="768" y="2676"/>
                  </a:cubicBezTo>
                  <a:cubicBezTo>
                    <a:pt x="725" y="2692"/>
                    <a:pt x="672" y="2644"/>
                    <a:pt x="614" y="2673"/>
                  </a:cubicBezTo>
                  <a:cubicBezTo>
                    <a:pt x="566" y="2697"/>
                    <a:pt x="572" y="2718"/>
                    <a:pt x="548" y="2753"/>
                  </a:cubicBezTo>
                  <a:cubicBezTo>
                    <a:pt x="545" y="2755"/>
                    <a:pt x="529" y="2740"/>
                    <a:pt x="519" y="2747"/>
                  </a:cubicBezTo>
                  <a:cubicBezTo>
                    <a:pt x="503" y="2761"/>
                    <a:pt x="490" y="2782"/>
                    <a:pt x="468" y="2790"/>
                  </a:cubicBezTo>
                  <a:cubicBezTo>
                    <a:pt x="461" y="2792"/>
                    <a:pt x="461" y="2774"/>
                    <a:pt x="453" y="2769"/>
                  </a:cubicBezTo>
                  <a:cubicBezTo>
                    <a:pt x="442" y="2761"/>
                    <a:pt x="426" y="2758"/>
                    <a:pt x="418" y="2750"/>
                  </a:cubicBezTo>
                  <a:cubicBezTo>
                    <a:pt x="408" y="2737"/>
                    <a:pt x="405" y="2718"/>
                    <a:pt x="392" y="2708"/>
                  </a:cubicBezTo>
                  <a:cubicBezTo>
                    <a:pt x="384" y="2700"/>
                    <a:pt x="368" y="2708"/>
                    <a:pt x="360" y="2700"/>
                  </a:cubicBezTo>
                  <a:cubicBezTo>
                    <a:pt x="341" y="2681"/>
                    <a:pt x="315" y="2594"/>
                    <a:pt x="310" y="2567"/>
                  </a:cubicBezTo>
                  <a:cubicBezTo>
                    <a:pt x="310" y="2565"/>
                    <a:pt x="349" y="2605"/>
                    <a:pt x="344" y="2581"/>
                  </a:cubicBezTo>
                  <a:cubicBezTo>
                    <a:pt x="344" y="2573"/>
                    <a:pt x="328" y="2581"/>
                    <a:pt x="326" y="2575"/>
                  </a:cubicBezTo>
                  <a:cubicBezTo>
                    <a:pt x="323" y="2570"/>
                    <a:pt x="336" y="2565"/>
                    <a:pt x="333" y="2560"/>
                  </a:cubicBezTo>
                  <a:cubicBezTo>
                    <a:pt x="326" y="2515"/>
                    <a:pt x="286" y="2567"/>
                    <a:pt x="288" y="2491"/>
                  </a:cubicBezTo>
                  <a:cubicBezTo>
                    <a:pt x="288" y="2491"/>
                    <a:pt x="392" y="2443"/>
                    <a:pt x="368" y="2438"/>
                  </a:cubicBezTo>
                  <a:cubicBezTo>
                    <a:pt x="347" y="2432"/>
                    <a:pt x="333" y="2477"/>
                    <a:pt x="312" y="2472"/>
                  </a:cubicBezTo>
                  <a:cubicBezTo>
                    <a:pt x="294" y="2470"/>
                    <a:pt x="302" y="2438"/>
                    <a:pt x="294" y="2422"/>
                  </a:cubicBezTo>
                  <a:cubicBezTo>
                    <a:pt x="286" y="2406"/>
                    <a:pt x="275" y="2393"/>
                    <a:pt x="265" y="2380"/>
                  </a:cubicBezTo>
                  <a:lnTo>
                    <a:pt x="193" y="2311"/>
                  </a:lnTo>
                  <a:lnTo>
                    <a:pt x="193" y="2305"/>
                  </a:lnTo>
                  <a:cubicBezTo>
                    <a:pt x="191" y="2311"/>
                    <a:pt x="188" y="2313"/>
                    <a:pt x="183" y="2313"/>
                  </a:cubicBezTo>
                  <a:cubicBezTo>
                    <a:pt x="167" y="2316"/>
                    <a:pt x="159" y="2295"/>
                    <a:pt x="146" y="2287"/>
                  </a:cubicBezTo>
                  <a:cubicBezTo>
                    <a:pt x="135" y="2282"/>
                    <a:pt x="87" y="2274"/>
                    <a:pt x="53" y="2274"/>
                  </a:cubicBezTo>
                  <a:cubicBezTo>
                    <a:pt x="58" y="2162"/>
                    <a:pt x="32" y="2144"/>
                    <a:pt x="119" y="2067"/>
                  </a:cubicBezTo>
                  <a:cubicBezTo>
                    <a:pt x="135" y="2054"/>
                    <a:pt x="132" y="2025"/>
                    <a:pt x="148" y="2017"/>
                  </a:cubicBezTo>
                  <a:cubicBezTo>
                    <a:pt x="153" y="2014"/>
                    <a:pt x="283" y="2012"/>
                    <a:pt x="251" y="1959"/>
                  </a:cubicBezTo>
                  <a:cubicBezTo>
                    <a:pt x="243" y="1945"/>
                    <a:pt x="217" y="1967"/>
                    <a:pt x="204" y="1959"/>
                  </a:cubicBezTo>
                  <a:cubicBezTo>
                    <a:pt x="191" y="1948"/>
                    <a:pt x="193" y="1927"/>
                    <a:pt x="188" y="1911"/>
                  </a:cubicBezTo>
                  <a:cubicBezTo>
                    <a:pt x="183" y="1895"/>
                    <a:pt x="183" y="1877"/>
                    <a:pt x="172" y="1863"/>
                  </a:cubicBezTo>
                  <a:cubicBezTo>
                    <a:pt x="169" y="1858"/>
                    <a:pt x="153" y="1863"/>
                    <a:pt x="153" y="1858"/>
                  </a:cubicBezTo>
                  <a:cubicBezTo>
                    <a:pt x="161" y="1839"/>
                    <a:pt x="180" y="1826"/>
                    <a:pt x="188" y="1808"/>
                  </a:cubicBezTo>
                  <a:cubicBezTo>
                    <a:pt x="204" y="1776"/>
                    <a:pt x="159" y="1800"/>
                    <a:pt x="204" y="1763"/>
                  </a:cubicBezTo>
                  <a:cubicBezTo>
                    <a:pt x="243" y="1731"/>
                    <a:pt x="296" y="1736"/>
                    <a:pt x="302" y="1667"/>
                  </a:cubicBezTo>
                  <a:cubicBezTo>
                    <a:pt x="302" y="1662"/>
                    <a:pt x="251" y="1628"/>
                    <a:pt x="241" y="1607"/>
                  </a:cubicBezTo>
                  <a:cubicBezTo>
                    <a:pt x="225" y="1572"/>
                    <a:pt x="243" y="1517"/>
                    <a:pt x="243" y="1511"/>
                  </a:cubicBezTo>
                  <a:cubicBezTo>
                    <a:pt x="241" y="1509"/>
                    <a:pt x="198" y="1427"/>
                    <a:pt x="198" y="1424"/>
                  </a:cubicBezTo>
                  <a:cubicBezTo>
                    <a:pt x="196" y="1419"/>
                    <a:pt x="206" y="1427"/>
                    <a:pt x="212" y="1427"/>
                  </a:cubicBezTo>
                  <a:cubicBezTo>
                    <a:pt x="236" y="1434"/>
                    <a:pt x="251" y="1437"/>
                    <a:pt x="275" y="1442"/>
                  </a:cubicBezTo>
                  <a:cubicBezTo>
                    <a:pt x="336" y="1458"/>
                    <a:pt x="349" y="1464"/>
                    <a:pt x="381" y="1403"/>
                  </a:cubicBezTo>
                  <a:cubicBezTo>
                    <a:pt x="418" y="1329"/>
                    <a:pt x="378" y="1355"/>
                    <a:pt x="371" y="1299"/>
                  </a:cubicBezTo>
                  <a:cubicBezTo>
                    <a:pt x="363" y="1249"/>
                    <a:pt x="445" y="1273"/>
                    <a:pt x="447" y="1236"/>
                  </a:cubicBezTo>
                  <a:cubicBezTo>
                    <a:pt x="450" y="1209"/>
                    <a:pt x="421" y="1233"/>
                    <a:pt x="437" y="1201"/>
                  </a:cubicBezTo>
                  <a:cubicBezTo>
                    <a:pt x="439" y="1196"/>
                    <a:pt x="450" y="1196"/>
                    <a:pt x="453" y="1188"/>
                  </a:cubicBezTo>
                  <a:cubicBezTo>
                    <a:pt x="461" y="1170"/>
                    <a:pt x="461" y="1151"/>
                    <a:pt x="463" y="1133"/>
                  </a:cubicBezTo>
                  <a:cubicBezTo>
                    <a:pt x="466" y="1111"/>
                    <a:pt x="482" y="1090"/>
                    <a:pt x="479" y="1069"/>
                  </a:cubicBezTo>
                  <a:lnTo>
                    <a:pt x="455" y="1006"/>
                  </a:lnTo>
                  <a:cubicBezTo>
                    <a:pt x="463" y="998"/>
                    <a:pt x="482" y="1014"/>
                    <a:pt x="492" y="1008"/>
                  </a:cubicBezTo>
                  <a:lnTo>
                    <a:pt x="548" y="950"/>
                  </a:lnTo>
                  <a:cubicBezTo>
                    <a:pt x="588" y="929"/>
                    <a:pt x="662" y="926"/>
                    <a:pt x="683" y="868"/>
                  </a:cubicBezTo>
                  <a:cubicBezTo>
                    <a:pt x="699" y="815"/>
                    <a:pt x="630" y="820"/>
                    <a:pt x="611" y="818"/>
                  </a:cubicBezTo>
                  <a:cubicBezTo>
                    <a:pt x="598" y="815"/>
                    <a:pt x="622" y="714"/>
                    <a:pt x="611" y="709"/>
                  </a:cubicBezTo>
                  <a:cubicBezTo>
                    <a:pt x="561" y="683"/>
                    <a:pt x="551" y="706"/>
                    <a:pt x="490" y="683"/>
                  </a:cubicBezTo>
                  <a:cubicBezTo>
                    <a:pt x="479" y="677"/>
                    <a:pt x="482" y="651"/>
                    <a:pt x="458" y="667"/>
                  </a:cubicBezTo>
                  <a:cubicBezTo>
                    <a:pt x="453" y="672"/>
                    <a:pt x="463" y="685"/>
                    <a:pt x="458" y="691"/>
                  </a:cubicBezTo>
                  <a:cubicBezTo>
                    <a:pt x="421" y="722"/>
                    <a:pt x="381" y="685"/>
                    <a:pt x="371" y="683"/>
                  </a:cubicBezTo>
                  <a:cubicBezTo>
                    <a:pt x="360" y="677"/>
                    <a:pt x="347" y="691"/>
                    <a:pt x="339" y="685"/>
                  </a:cubicBezTo>
                  <a:cubicBezTo>
                    <a:pt x="333" y="683"/>
                    <a:pt x="355" y="677"/>
                    <a:pt x="349" y="672"/>
                  </a:cubicBezTo>
                  <a:cubicBezTo>
                    <a:pt x="347" y="661"/>
                    <a:pt x="333" y="659"/>
                    <a:pt x="323" y="659"/>
                  </a:cubicBezTo>
                  <a:cubicBezTo>
                    <a:pt x="307" y="656"/>
                    <a:pt x="288" y="661"/>
                    <a:pt x="273" y="659"/>
                  </a:cubicBezTo>
                  <a:cubicBezTo>
                    <a:pt x="270" y="656"/>
                    <a:pt x="275" y="651"/>
                    <a:pt x="275" y="646"/>
                  </a:cubicBezTo>
                  <a:cubicBezTo>
                    <a:pt x="275" y="643"/>
                    <a:pt x="278" y="632"/>
                    <a:pt x="275" y="635"/>
                  </a:cubicBezTo>
                  <a:cubicBezTo>
                    <a:pt x="262" y="638"/>
                    <a:pt x="230" y="675"/>
                    <a:pt x="206" y="659"/>
                  </a:cubicBezTo>
                  <a:cubicBezTo>
                    <a:pt x="143" y="614"/>
                    <a:pt x="267" y="603"/>
                    <a:pt x="236" y="571"/>
                  </a:cubicBezTo>
                  <a:cubicBezTo>
                    <a:pt x="230" y="566"/>
                    <a:pt x="220" y="571"/>
                    <a:pt x="214" y="566"/>
                  </a:cubicBezTo>
                  <a:cubicBezTo>
                    <a:pt x="212" y="561"/>
                    <a:pt x="225" y="550"/>
                    <a:pt x="220" y="548"/>
                  </a:cubicBezTo>
                  <a:cubicBezTo>
                    <a:pt x="172" y="537"/>
                    <a:pt x="106" y="553"/>
                    <a:pt x="66" y="574"/>
                  </a:cubicBezTo>
                  <a:cubicBezTo>
                    <a:pt x="71" y="553"/>
                    <a:pt x="42" y="534"/>
                    <a:pt x="42" y="513"/>
                  </a:cubicBezTo>
                  <a:cubicBezTo>
                    <a:pt x="40" y="505"/>
                    <a:pt x="56" y="524"/>
                    <a:pt x="61" y="518"/>
                  </a:cubicBezTo>
                  <a:cubicBezTo>
                    <a:pt x="66" y="516"/>
                    <a:pt x="56" y="505"/>
                    <a:pt x="58" y="500"/>
                  </a:cubicBezTo>
                  <a:cubicBezTo>
                    <a:pt x="63" y="476"/>
                    <a:pt x="103" y="484"/>
                    <a:pt x="122" y="468"/>
                  </a:cubicBezTo>
                  <a:cubicBezTo>
                    <a:pt x="127" y="466"/>
                    <a:pt x="138" y="452"/>
                    <a:pt x="130" y="455"/>
                  </a:cubicBezTo>
                  <a:cubicBezTo>
                    <a:pt x="114" y="458"/>
                    <a:pt x="98" y="473"/>
                    <a:pt x="82" y="476"/>
                  </a:cubicBezTo>
                  <a:cubicBezTo>
                    <a:pt x="69" y="479"/>
                    <a:pt x="63" y="455"/>
                    <a:pt x="74" y="444"/>
                  </a:cubicBezTo>
                  <a:cubicBezTo>
                    <a:pt x="90" y="434"/>
                    <a:pt x="124" y="442"/>
                    <a:pt x="130" y="423"/>
                  </a:cubicBezTo>
                  <a:cubicBezTo>
                    <a:pt x="132" y="407"/>
                    <a:pt x="95" y="428"/>
                    <a:pt x="82" y="423"/>
                  </a:cubicBezTo>
                  <a:cubicBezTo>
                    <a:pt x="71" y="418"/>
                    <a:pt x="63" y="405"/>
                    <a:pt x="61" y="394"/>
                  </a:cubicBezTo>
                  <a:cubicBezTo>
                    <a:pt x="58" y="368"/>
                    <a:pt x="85" y="402"/>
                    <a:pt x="87" y="399"/>
                  </a:cubicBezTo>
                  <a:cubicBezTo>
                    <a:pt x="93" y="389"/>
                    <a:pt x="87" y="376"/>
                    <a:pt x="95" y="365"/>
                  </a:cubicBezTo>
                  <a:cubicBezTo>
                    <a:pt x="103" y="352"/>
                    <a:pt x="127" y="349"/>
                    <a:pt x="130" y="333"/>
                  </a:cubicBezTo>
                  <a:cubicBezTo>
                    <a:pt x="143" y="203"/>
                    <a:pt x="37" y="352"/>
                    <a:pt x="16" y="225"/>
                  </a:cubicBezTo>
                  <a:cubicBezTo>
                    <a:pt x="0" y="137"/>
                    <a:pt x="74" y="164"/>
                    <a:pt x="77" y="151"/>
                  </a:cubicBezTo>
                  <a:cubicBezTo>
                    <a:pt x="79" y="143"/>
                    <a:pt x="56" y="151"/>
                    <a:pt x="48" y="145"/>
                  </a:cubicBezTo>
                  <a:cubicBezTo>
                    <a:pt x="45" y="140"/>
                    <a:pt x="56" y="135"/>
                    <a:pt x="58" y="135"/>
                  </a:cubicBezTo>
                  <a:cubicBezTo>
                    <a:pt x="87" y="129"/>
                    <a:pt x="103" y="137"/>
                    <a:pt x="124" y="135"/>
                  </a:cubicBezTo>
                  <a:cubicBezTo>
                    <a:pt x="193" y="129"/>
                    <a:pt x="286" y="71"/>
                    <a:pt x="349" y="45"/>
                  </a:cubicBezTo>
                  <a:cubicBezTo>
                    <a:pt x="373" y="34"/>
                    <a:pt x="400" y="0"/>
                    <a:pt x="423" y="16"/>
                  </a:cubicBezTo>
                  <a:cubicBezTo>
                    <a:pt x="434" y="23"/>
                    <a:pt x="408" y="55"/>
                    <a:pt x="421" y="58"/>
                  </a:cubicBezTo>
                  <a:cubicBezTo>
                    <a:pt x="442" y="61"/>
                    <a:pt x="455" y="23"/>
                    <a:pt x="476" y="23"/>
                  </a:cubicBezTo>
                  <a:cubicBezTo>
                    <a:pt x="548" y="23"/>
                    <a:pt x="543" y="148"/>
                    <a:pt x="609" y="164"/>
                  </a:cubicBezTo>
                  <a:cubicBezTo>
                    <a:pt x="622" y="166"/>
                    <a:pt x="627" y="137"/>
                    <a:pt x="641" y="140"/>
                  </a:cubicBezTo>
                  <a:cubicBezTo>
                    <a:pt x="715" y="158"/>
                    <a:pt x="675" y="161"/>
                    <a:pt x="749" y="172"/>
                  </a:cubicBezTo>
                  <a:cubicBezTo>
                    <a:pt x="768" y="174"/>
                    <a:pt x="802" y="166"/>
                    <a:pt x="818" y="169"/>
                  </a:cubicBezTo>
                  <a:cubicBezTo>
                    <a:pt x="834" y="174"/>
                    <a:pt x="842" y="190"/>
                    <a:pt x="858" y="190"/>
                  </a:cubicBezTo>
                  <a:cubicBezTo>
                    <a:pt x="879" y="190"/>
                    <a:pt x="897" y="164"/>
                    <a:pt x="919" y="169"/>
                  </a:cubicBezTo>
                  <a:cubicBezTo>
                    <a:pt x="937" y="174"/>
                    <a:pt x="940" y="206"/>
                    <a:pt x="956" y="219"/>
                  </a:cubicBezTo>
                  <a:cubicBezTo>
                    <a:pt x="971" y="233"/>
                    <a:pt x="1003" y="217"/>
                    <a:pt x="1019" y="233"/>
                  </a:cubicBezTo>
                  <a:cubicBezTo>
                    <a:pt x="1024" y="238"/>
                    <a:pt x="1009" y="246"/>
                    <a:pt x="1014" y="248"/>
                  </a:cubicBezTo>
                  <a:cubicBezTo>
                    <a:pt x="1019" y="256"/>
                    <a:pt x="1035" y="238"/>
                    <a:pt x="1043" y="243"/>
                  </a:cubicBezTo>
                  <a:cubicBezTo>
                    <a:pt x="1109" y="288"/>
                    <a:pt x="1281" y="373"/>
                    <a:pt x="1369" y="346"/>
                  </a:cubicBezTo>
                  <a:cubicBezTo>
                    <a:pt x="1374" y="344"/>
                    <a:pt x="1374" y="333"/>
                    <a:pt x="1379" y="331"/>
                  </a:cubicBezTo>
                  <a:cubicBezTo>
                    <a:pt x="1390" y="328"/>
                    <a:pt x="1400" y="331"/>
                    <a:pt x="1411" y="331"/>
                  </a:cubicBezTo>
                  <a:cubicBezTo>
                    <a:pt x="1432" y="333"/>
                    <a:pt x="1488" y="328"/>
                    <a:pt x="1504" y="360"/>
                  </a:cubicBezTo>
                  <a:cubicBezTo>
                    <a:pt x="1504" y="362"/>
                    <a:pt x="1501" y="368"/>
                    <a:pt x="1498" y="370"/>
                  </a:cubicBezTo>
                  <a:cubicBezTo>
                    <a:pt x="1519" y="376"/>
                    <a:pt x="1578" y="431"/>
                    <a:pt x="1599" y="431"/>
                  </a:cubicBezTo>
                  <a:cubicBezTo>
                    <a:pt x="1607" y="431"/>
                    <a:pt x="1594" y="413"/>
                    <a:pt x="1599" y="407"/>
                  </a:cubicBezTo>
                  <a:cubicBezTo>
                    <a:pt x="1604" y="399"/>
                    <a:pt x="1615" y="397"/>
                    <a:pt x="1625" y="394"/>
                  </a:cubicBezTo>
                  <a:cubicBezTo>
                    <a:pt x="1702" y="383"/>
                    <a:pt x="1652" y="391"/>
                    <a:pt x="1684" y="428"/>
                  </a:cubicBezTo>
                  <a:cubicBezTo>
                    <a:pt x="1694" y="439"/>
                    <a:pt x="1715" y="423"/>
                    <a:pt x="1726" y="431"/>
                  </a:cubicBezTo>
                  <a:cubicBezTo>
                    <a:pt x="1742" y="439"/>
                    <a:pt x="1750" y="458"/>
                    <a:pt x="1763" y="466"/>
                  </a:cubicBezTo>
                  <a:cubicBezTo>
                    <a:pt x="1797" y="484"/>
                    <a:pt x="1872" y="481"/>
                    <a:pt x="1922" y="468"/>
                  </a:cubicBezTo>
                  <a:cubicBezTo>
                    <a:pt x="1938" y="484"/>
                    <a:pt x="1967" y="511"/>
                    <a:pt x="1967" y="511"/>
                  </a:cubicBezTo>
                  <a:cubicBezTo>
                    <a:pt x="1972" y="513"/>
                    <a:pt x="1969" y="500"/>
                    <a:pt x="1972" y="500"/>
                  </a:cubicBezTo>
                  <a:cubicBezTo>
                    <a:pt x="1985" y="503"/>
                    <a:pt x="2001" y="508"/>
                    <a:pt x="2009" y="518"/>
                  </a:cubicBezTo>
                  <a:cubicBezTo>
                    <a:pt x="2033" y="545"/>
                    <a:pt x="1956" y="577"/>
                    <a:pt x="1991" y="593"/>
                  </a:cubicBezTo>
                  <a:cubicBezTo>
                    <a:pt x="2007" y="598"/>
                    <a:pt x="2022" y="569"/>
                    <a:pt x="2028" y="574"/>
                  </a:cubicBezTo>
                  <a:cubicBezTo>
                    <a:pt x="2030" y="579"/>
                    <a:pt x="2022" y="593"/>
                    <a:pt x="2028" y="598"/>
                  </a:cubicBezTo>
                  <a:cubicBezTo>
                    <a:pt x="2065" y="632"/>
                    <a:pt x="2123" y="619"/>
                    <a:pt x="2157" y="646"/>
                  </a:cubicBezTo>
                  <a:cubicBezTo>
                    <a:pt x="2160" y="648"/>
                    <a:pt x="2187" y="709"/>
                    <a:pt x="2189" y="709"/>
                  </a:cubicBezTo>
                  <a:cubicBezTo>
                    <a:pt x="2224" y="736"/>
                    <a:pt x="2258" y="688"/>
                    <a:pt x="2295" y="720"/>
                  </a:cubicBezTo>
                  <a:cubicBezTo>
                    <a:pt x="2314" y="736"/>
                    <a:pt x="2300" y="770"/>
                    <a:pt x="2335" y="770"/>
                  </a:cubicBezTo>
                  <a:cubicBezTo>
                    <a:pt x="2351" y="773"/>
                    <a:pt x="2361" y="757"/>
                    <a:pt x="2377" y="759"/>
                  </a:cubicBezTo>
                  <a:cubicBezTo>
                    <a:pt x="2393" y="762"/>
                    <a:pt x="2401" y="781"/>
                    <a:pt x="2417" y="783"/>
                  </a:cubicBezTo>
                  <a:cubicBezTo>
                    <a:pt x="2425" y="783"/>
                    <a:pt x="2425" y="767"/>
                    <a:pt x="2433" y="767"/>
                  </a:cubicBezTo>
                  <a:cubicBezTo>
                    <a:pt x="2459" y="765"/>
                    <a:pt x="2483" y="786"/>
                    <a:pt x="2512" y="789"/>
                  </a:cubicBezTo>
                  <a:cubicBezTo>
                    <a:pt x="2512" y="789"/>
                    <a:pt x="2499" y="728"/>
                    <a:pt x="2531" y="733"/>
                  </a:cubicBezTo>
                  <a:cubicBezTo>
                    <a:pt x="2576" y="741"/>
                    <a:pt x="2602" y="773"/>
                    <a:pt x="2631" y="799"/>
                  </a:cubicBezTo>
                  <a:cubicBezTo>
                    <a:pt x="2634" y="802"/>
                    <a:pt x="2642" y="799"/>
                    <a:pt x="2647" y="799"/>
                  </a:cubicBezTo>
                  <a:cubicBezTo>
                    <a:pt x="2660" y="802"/>
                    <a:pt x="2676" y="802"/>
                    <a:pt x="2684" y="810"/>
                  </a:cubicBezTo>
                  <a:cubicBezTo>
                    <a:pt x="2697" y="820"/>
                    <a:pt x="2690" y="844"/>
                    <a:pt x="2703" y="852"/>
                  </a:cubicBezTo>
                  <a:lnTo>
                    <a:pt x="2703" y="855"/>
                  </a:lnTo>
                  <a:cubicBezTo>
                    <a:pt x="2690" y="881"/>
                    <a:pt x="2684" y="918"/>
                    <a:pt x="2766" y="894"/>
                  </a:cubicBezTo>
                  <a:close/>
                  <a:moveTo>
                    <a:pt x="461" y="2853"/>
                  </a:moveTo>
                  <a:lnTo>
                    <a:pt x="479" y="2930"/>
                  </a:lnTo>
                  <a:lnTo>
                    <a:pt x="537" y="2930"/>
                  </a:lnTo>
                  <a:cubicBezTo>
                    <a:pt x="537" y="2922"/>
                    <a:pt x="535" y="2917"/>
                    <a:pt x="535" y="2909"/>
                  </a:cubicBezTo>
                  <a:cubicBezTo>
                    <a:pt x="532" y="2893"/>
                    <a:pt x="527" y="2877"/>
                    <a:pt x="532" y="2861"/>
                  </a:cubicBezTo>
                  <a:cubicBezTo>
                    <a:pt x="535" y="2853"/>
                    <a:pt x="558" y="2851"/>
                    <a:pt x="556" y="2843"/>
                  </a:cubicBezTo>
                  <a:cubicBezTo>
                    <a:pt x="540" y="2806"/>
                    <a:pt x="466" y="2851"/>
                    <a:pt x="461" y="2853"/>
                  </a:cubicBezTo>
                  <a:lnTo>
                    <a:pt x="461" y="2853"/>
                  </a:lnTo>
                  <a:close/>
                  <a:moveTo>
                    <a:pt x="1144" y="3174"/>
                  </a:moveTo>
                  <a:lnTo>
                    <a:pt x="1183" y="3200"/>
                  </a:lnTo>
                  <a:cubicBezTo>
                    <a:pt x="1183" y="3176"/>
                    <a:pt x="1189" y="3150"/>
                    <a:pt x="1186" y="3129"/>
                  </a:cubicBezTo>
                  <a:cubicBezTo>
                    <a:pt x="1181" y="3108"/>
                    <a:pt x="1159" y="3160"/>
                    <a:pt x="1144" y="3174"/>
                  </a:cubicBezTo>
                  <a:lnTo>
                    <a:pt x="1144" y="3174"/>
                  </a:lnTo>
                  <a:close/>
                  <a:moveTo>
                    <a:pt x="1194" y="3195"/>
                  </a:moveTo>
                  <a:lnTo>
                    <a:pt x="1199" y="3187"/>
                  </a:lnTo>
                  <a:cubicBezTo>
                    <a:pt x="1196" y="3187"/>
                    <a:pt x="1194" y="3187"/>
                    <a:pt x="1194" y="3192"/>
                  </a:cubicBezTo>
                  <a:lnTo>
                    <a:pt x="1194" y="3195"/>
                  </a:lnTo>
                  <a:close/>
                  <a:moveTo>
                    <a:pt x="3060" y="1805"/>
                  </a:moveTo>
                  <a:cubicBezTo>
                    <a:pt x="3020" y="1940"/>
                    <a:pt x="3068" y="1845"/>
                    <a:pt x="3134" y="1900"/>
                  </a:cubicBezTo>
                  <a:cubicBezTo>
                    <a:pt x="3153" y="1916"/>
                    <a:pt x="3018" y="2046"/>
                    <a:pt x="3007" y="2043"/>
                  </a:cubicBezTo>
                  <a:cubicBezTo>
                    <a:pt x="2994" y="2043"/>
                    <a:pt x="2997" y="2014"/>
                    <a:pt x="2983" y="2006"/>
                  </a:cubicBezTo>
                  <a:cubicBezTo>
                    <a:pt x="2944" y="1982"/>
                    <a:pt x="2941" y="2025"/>
                    <a:pt x="2928" y="1985"/>
                  </a:cubicBezTo>
                  <a:cubicBezTo>
                    <a:pt x="2922" y="1967"/>
                    <a:pt x="2928" y="1943"/>
                    <a:pt x="2915" y="1932"/>
                  </a:cubicBezTo>
                  <a:cubicBezTo>
                    <a:pt x="2904" y="1922"/>
                    <a:pt x="2888" y="1940"/>
                    <a:pt x="2877" y="1937"/>
                  </a:cubicBezTo>
                  <a:cubicBezTo>
                    <a:pt x="2859" y="1935"/>
                    <a:pt x="2840" y="1927"/>
                    <a:pt x="2825" y="1916"/>
                  </a:cubicBezTo>
                  <a:cubicBezTo>
                    <a:pt x="2822" y="1914"/>
                    <a:pt x="2827" y="1908"/>
                    <a:pt x="2830" y="1906"/>
                  </a:cubicBezTo>
                  <a:cubicBezTo>
                    <a:pt x="2896" y="1855"/>
                    <a:pt x="2978" y="1821"/>
                    <a:pt x="3060" y="1805"/>
                  </a:cubicBezTo>
                  <a:lnTo>
                    <a:pt x="3060" y="1805"/>
                  </a:lnTo>
                  <a:close/>
                  <a:moveTo>
                    <a:pt x="3338" y="1808"/>
                  </a:moveTo>
                  <a:cubicBezTo>
                    <a:pt x="3399" y="1961"/>
                    <a:pt x="3328" y="1855"/>
                    <a:pt x="3290" y="1837"/>
                  </a:cubicBezTo>
                  <a:cubicBezTo>
                    <a:pt x="3275" y="1832"/>
                    <a:pt x="3253" y="1845"/>
                    <a:pt x="3238" y="1834"/>
                  </a:cubicBezTo>
                  <a:cubicBezTo>
                    <a:pt x="3171" y="1789"/>
                    <a:pt x="3259" y="1771"/>
                    <a:pt x="3338" y="1808"/>
                  </a:cubicBezTo>
                  <a:close/>
                  <a:moveTo>
                    <a:pt x="2867" y="2057"/>
                  </a:moveTo>
                  <a:cubicBezTo>
                    <a:pt x="2851" y="2072"/>
                    <a:pt x="2827" y="2072"/>
                    <a:pt x="2827" y="2086"/>
                  </a:cubicBezTo>
                  <a:cubicBezTo>
                    <a:pt x="2827" y="2096"/>
                    <a:pt x="2838" y="2117"/>
                    <a:pt x="2851" y="2117"/>
                  </a:cubicBezTo>
                  <a:cubicBezTo>
                    <a:pt x="2867" y="2117"/>
                    <a:pt x="2877" y="2117"/>
                    <a:pt x="2899" y="2099"/>
                  </a:cubicBezTo>
                  <a:cubicBezTo>
                    <a:pt x="2920" y="2080"/>
                    <a:pt x="2899" y="2067"/>
                    <a:pt x="2899" y="2067"/>
                  </a:cubicBezTo>
                  <a:lnTo>
                    <a:pt x="2870" y="2057"/>
                  </a:lnTo>
                  <a:lnTo>
                    <a:pt x="2867" y="2057"/>
                  </a:lnTo>
                  <a:close/>
                  <a:moveTo>
                    <a:pt x="2803" y="1977"/>
                  </a:moveTo>
                  <a:cubicBezTo>
                    <a:pt x="2782" y="1982"/>
                    <a:pt x="2777" y="1996"/>
                    <a:pt x="2766" y="2009"/>
                  </a:cubicBezTo>
                  <a:cubicBezTo>
                    <a:pt x="2756" y="2025"/>
                    <a:pt x="2740" y="2049"/>
                    <a:pt x="2764" y="2059"/>
                  </a:cubicBezTo>
                  <a:cubicBezTo>
                    <a:pt x="2777" y="2067"/>
                    <a:pt x="2817" y="2046"/>
                    <a:pt x="2825" y="2030"/>
                  </a:cubicBezTo>
                  <a:cubicBezTo>
                    <a:pt x="2830" y="2017"/>
                    <a:pt x="2846" y="2014"/>
                    <a:pt x="2846" y="1998"/>
                  </a:cubicBezTo>
                  <a:cubicBezTo>
                    <a:pt x="2846" y="1985"/>
                    <a:pt x="2827" y="1974"/>
                    <a:pt x="2827" y="1974"/>
                  </a:cubicBezTo>
                  <a:lnTo>
                    <a:pt x="2803" y="1977"/>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6" name="Slovenia"/>
            <p:cNvSpPr>
              <a:spLocks/>
            </p:cNvSpPr>
            <p:nvPr/>
          </p:nvSpPr>
          <p:spPr bwMode="auto">
            <a:xfrm>
              <a:off x="4349209" y="4702526"/>
              <a:ext cx="277813" cy="195263"/>
            </a:xfrm>
            <a:custGeom>
              <a:avLst/>
              <a:gdLst>
                <a:gd name="T0" fmla="*/ 773 w 773"/>
                <a:gd name="T1" fmla="*/ 127 h 540"/>
                <a:gd name="T2" fmla="*/ 699 w 773"/>
                <a:gd name="T3" fmla="*/ 116 h 540"/>
                <a:gd name="T4" fmla="*/ 694 w 773"/>
                <a:gd name="T5" fmla="*/ 169 h 540"/>
                <a:gd name="T6" fmla="*/ 651 w 773"/>
                <a:gd name="T7" fmla="*/ 172 h 540"/>
                <a:gd name="T8" fmla="*/ 649 w 773"/>
                <a:gd name="T9" fmla="*/ 190 h 540"/>
                <a:gd name="T10" fmla="*/ 553 w 773"/>
                <a:gd name="T11" fmla="*/ 238 h 540"/>
                <a:gd name="T12" fmla="*/ 572 w 773"/>
                <a:gd name="T13" fmla="*/ 370 h 540"/>
                <a:gd name="T14" fmla="*/ 477 w 773"/>
                <a:gd name="T15" fmla="*/ 413 h 540"/>
                <a:gd name="T16" fmla="*/ 506 w 773"/>
                <a:gd name="T17" fmla="*/ 439 h 540"/>
                <a:gd name="T18" fmla="*/ 479 w 773"/>
                <a:gd name="T19" fmla="*/ 458 h 540"/>
                <a:gd name="T20" fmla="*/ 495 w 773"/>
                <a:gd name="T21" fmla="*/ 511 h 540"/>
                <a:gd name="T22" fmla="*/ 397 w 773"/>
                <a:gd name="T23" fmla="*/ 495 h 540"/>
                <a:gd name="T24" fmla="*/ 368 w 773"/>
                <a:gd name="T25" fmla="*/ 513 h 540"/>
                <a:gd name="T26" fmla="*/ 318 w 773"/>
                <a:gd name="T27" fmla="*/ 463 h 540"/>
                <a:gd name="T28" fmla="*/ 305 w 773"/>
                <a:gd name="T29" fmla="*/ 447 h 540"/>
                <a:gd name="T30" fmla="*/ 286 w 773"/>
                <a:gd name="T31" fmla="*/ 495 h 540"/>
                <a:gd name="T32" fmla="*/ 164 w 773"/>
                <a:gd name="T33" fmla="*/ 508 h 540"/>
                <a:gd name="T34" fmla="*/ 164 w 773"/>
                <a:gd name="T35" fmla="*/ 527 h 540"/>
                <a:gd name="T36" fmla="*/ 69 w 773"/>
                <a:gd name="T37" fmla="*/ 527 h 540"/>
                <a:gd name="T38" fmla="*/ 72 w 773"/>
                <a:gd name="T39" fmla="*/ 524 h 540"/>
                <a:gd name="T40" fmla="*/ 106 w 773"/>
                <a:gd name="T41" fmla="*/ 484 h 540"/>
                <a:gd name="T42" fmla="*/ 66 w 773"/>
                <a:gd name="T43" fmla="*/ 410 h 540"/>
                <a:gd name="T44" fmla="*/ 72 w 773"/>
                <a:gd name="T45" fmla="*/ 352 h 540"/>
                <a:gd name="T46" fmla="*/ 35 w 773"/>
                <a:gd name="T47" fmla="*/ 341 h 540"/>
                <a:gd name="T48" fmla="*/ 74 w 773"/>
                <a:gd name="T49" fmla="*/ 280 h 540"/>
                <a:gd name="T50" fmla="*/ 5 w 773"/>
                <a:gd name="T51" fmla="*/ 243 h 540"/>
                <a:gd name="T52" fmla="*/ 82 w 773"/>
                <a:gd name="T53" fmla="*/ 159 h 540"/>
                <a:gd name="T54" fmla="*/ 77 w 773"/>
                <a:gd name="T55" fmla="*/ 159 h 540"/>
                <a:gd name="T56" fmla="*/ 127 w 773"/>
                <a:gd name="T57" fmla="*/ 167 h 540"/>
                <a:gd name="T58" fmla="*/ 191 w 773"/>
                <a:gd name="T59" fmla="*/ 188 h 540"/>
                <a:gd name="T60" fmla="*/ 254 w 773"/>
                <a:gd name="T61" fmla="*/ 177 h 540"/>
                <a:gd name="T62" fmla="*/ 289 w 773"/>
                <a:gd name="T63" fmla="*/ 198 h 540"/>
                <a:gd name="T64" fmla="*/ 297 w 773"/>
                <a:gd name="T65" fmla="*/ 182 h 540"/>
                <a:gd name="T66" fmla="*/ 344 w 773"/>
                <a:gd name="T67" fmla="*/ 148 h 540"/>
                <a:gd name="T68" fmla="*/ 355 w 773"/>
                <a:gd name="T69" fmla="*/ 114 h 540"/>
                <a:gd name="T70" fmla="*/ 506 w 773"/>
                <a:gd name="T71" fmla="*/ 103 h 540"/>
                <a:gd name="T72" fmla="*/ 540 w 773"/>
                <a:gd name="T73" fmla="*/ 66 h 540"/>
                <a:gd name="T74" fmla="*/ 633 w 773"/>
                <a:gd name="T75" fmla="*/ 74 h 540"/>
                <a:gd name="T76" fmla="*/ 622 w 773"/>
                <a:gd name="T77" fmla="*/ 53 h 540"/>
                <a:gd name="T78" fmla="*/ 686 w 773"/>
                <a:gd name="T79" fmla="*/ 0 h 540"/>
                <a:gd name="T80" fmla="*/ 773 w 773"/>
                <a:gd name="T81" fmla="*/ 12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3" h="540">
                  <a:moveTo>
                    <a:pt x="773" y="127"/>
                  </a:moveTo>
                  <a:cubicBezTo>
                    <a:pt x="755" y="124"/>
                    <a:pt x="710" y="114"/>
                    <a:pt x="699" y="116"/>
                  </a:cubicBezTo>
                  <a:cubicBezTo>
                    <a:pt x="670" y="122"/>
                    <a:pt x="710" y="159"/>
                    <a:pt x="694" y="169"/>
                  </a:cubicBezTo>
                  <a:cubicBezTo>
                    <a:pt x="680" y="174"/>
                    <a:pt x="665" y="167"/>
                    <a:pt x="651" y="172"/>
                  </a:cubicBezTo>
                  <a:cubicBezTo>
                    <a:pt x="646" y="174"/>
                    <a:pt x="654" y="185"/>
                    <a:pt x="649" y="190"/>
                  </a:cubicBezTo>
                  <a:cubicBezTo>
                    <a:pt x="622" y="212"/>
                    <a:pt x="580" y="214"/>
                    <a:pt x="553" y="238"/>
                  </a:cubicBezTo>
                  <a:cubicBezTo>
                    <a:pt x="522" y="267"/>
                    <a:pt x="612" y="341"/>
                    <a:pt x="572" y="370"/>
                  </a:cubicBezTo>
                  <a:cubicBezTo>
                    <a:pt x="479" y="437"/>
                    <a:pt x="538" y="325"/>
                    <a:pt x="477" y="413"/>
                  </a:cubicBezTo>
                  <a:cubicBezTo>
                    <a:pt x="469" y="423"/>
                    <a:pt x="500" y="426"/>
                    <a:pt x="506" y="439"/>
                  </a:cubicBezTo>
                  <a:cubicBezTo>
                    <a:pt x="511" y="450"/>
                    <a:pt x="479" y="447"/>
                    <a:pt x="479" y="458"/>
                  </a:cubicBezTo>
                  <a:cubicBezTo>
                    <a:pt x="479" y="463"/>
                    <a:pt x="506" y="497"/>
                    <a:pt x="495" y="511"/>
                  </a:cubicBezTo>
                  <a:cubicBezTo>
                    <a:pt x="466" y="540"/>
                    <a:pt x="424" y="495"/>
                    <a:pt x="397" y="495"/>
                  </a:cubicBezTo>
                  <a:cubicBezTo>
                    <a:pt x="358" y="495"/>
                    <a:pt x="434" y="532"/>
                    <a:pt x="368" y="513"/>
                  </a:cubicBezTo>
                  <a:cubicBezTo>
                    <a:pt x="350" y="508"/>
                    <a:pt x="326" y="479"/>
                    <a:pt x="318" y="463"/>
                  </a:cubicBezTo>
                  <a:cubicBezTo>
                    <a:pt x="313" y="458"/>
                    <a:pt x="307" y="442"/>
                    <a:pt x="305" y="447"/>
                  </a:cubicBezTo>
                  <a:cubicBezTo>
                    <a:pt x="294" y="463"/>
                    <a:pt x="297" y="482"/>
                    <a:pt x="286" y="495"/>
                  </a:cubicBezTo>
                  <a:cubicBezTo>
                    <a:pt x="252" y="540"/>
                    <a:pt x="204" y="495"/>
                    <a:pt x="164" y="508"/>
                  </a:cubicBezTo>
                  <a:cubicBezTo>
                    <a:pt x="159" y="511"/>
                    <a:pt x="170" y="521"/>
                    <a:pt x="164" y="527"/>
                  </a:cubicBezTo>
                  <a:cubicBezTo>
                    <a:pt x="140" y="540"/>
                    <a:pt x="93" y="537"/>
                    <a:pt x="69" y="527"/>
                  </a:cubicBezTo>
                  <a:cubicBezTo>
                    <a:pt x="69" y="527"/>
                    <a:pt x="69" y="524"/>
                    <a:pt x="72" y="524"/>
                  </a:cubicBezTo>
                  <a:cubicBezTo>
                    <a:pt x="85" y="511"/>
                    <a:pt x="101" y="497"/>
                    <a:pt x="106" y="484"/>
                  </a:cubicBezTo>
                  <a:cubicBezTo>
                    <a:pt x="199" y="490"/>
                    <a:pt x="93" y="426"/>
                    <a:pt x="66" y="410"/>
                  </a:cubicBezTo>
                  <a:cubicBezTo>
                    <a:pt x="48" y="400"/>
                    <a:pt x="77" y="365"/>
                    <a:pt x="72" y="352"/>
                  </a:cubicBezTo>
                  <a:cubicBezTo>
                    <a:pt x="66" y="339"/>
                    <a:pt x="24" y="376"/>
                    <a:pt x="35" y="341"/>
                  </a:cubicBezTo>
                  <a:cubicBezTo>
                    <a:pt x="42" y="317"/>
                    <a:pt x="93" y="296"/>
                    <a:pt x="74" y="280"/>
                  </a:cubicBezTo>
                  <a:cubicBezTo>
                    <a:pt x="61" y="270"/>
                    <a:pt x="0" y="275"/>
                    <a:pt x="5" y="243"/>
                  </a:cubicBezTo>
                  <a:cubicBezTo>
                    <a:pt x="11" y="201"/>
                    <a:pt x="77" y="212"/>
                    <a:pt x="82" y="159"/>
                  </a:cubicBezTo>
                  <a:lnTo>
                    <a:pt x="77" y="159"/>
                  </a:lnTo>
                  <a:cubicBezTo>
                    <a:pt x="93" y="161"/>
                    <a:pt x="109" y="164"/>
                    <a:pt x="127" y="167"/>
                  </a:cubicBezTo>
                  <a:cubicBezTo>
                    <a:pt x="148" y="169"/>
                    <a:pt x="170" y="185"/>
                    <a:pt x="191" y="188"/>
                  </a:cubicBezTo>
                  <a:cubicBezTo>
                    <a:pt x="212" y="190"/>
                    <a:pt x="233" y="174"/>
                    <a:pt x="254" y="177"/>
                  </a:cubicBezTo>
                  <a:cubicBezTo>
                    <a:pt x="267" y="180"/>
                    <a:pt x="275" y="198"/>
                    <a:pt x="289" y="198"/>
                  </a:cubicBezTo>
                  <a:cubicBezTo>
                    <a:pt x="294" y="201"/>
                    <a:pt x="291" y="185"/>
                    <a:pt x="297" y="182"/>
                  </a:cubicBezTo>
                  <a:cubicBezTo>
                    <a:pt x="310" y="169"/>
                    <a:pt x="331" y="164"/>
                    <a:pt x="344" y="148"/>
                  </a:cubicBezTo>
                  <a:cubicBezTo>
                    <a:pt x="355" y="140"/>
                    <a:pt x="347" y="122"/>
                    <a:pt x="355" y="114"/>
                  </a:cubicBezTo>
                  <a:cubicBezTo>
                    <a:pt x="405" y="74"/>
                    <a:pt x="458" y="124"/>
                    <a:pt x="506" y="103"/>
                  </a:cubicBezTo>
                  <a:cubicBezTo>
                    <a:pt x="522" y="95"/>
                    <a:pt x="524" y="71"/>
                    <a:pt x="540" y="66"/>
                  </a:cubicBezTo>
                  <a:cubicBezTo>
                    <a:pt x="543" y="63"/>
                    <a:pt x="630" y="77"/>
                    <a:pt x="633" y="74"/>
                  </a:cubicBezTo>
                  <a:cubicBezTo>
                    <a:pt x="641" y="71"/>
                    <a:pt x="625" y="61"/>
                    <a:pt x="622" y="53"/>
                  </a:cubicBezTo>
                  <a:cubicBezTo>
                    <a:pt x="614" y="10"/>
                    <a:pt x="646" y="0"/>
                    <a:pt x="686" y="0"/>
                  </a:cubicBezTo>
                  <a:cubicBezTo>
                    <a:pt x="696" y="0"/>
                    <a:pt x="718" y="82"/>
                    <a:pt x="773" y="127"/>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7" name="Slovakia"/>
            <p:cNvSpPr>
              <a:spLocks/>
            </p:cNvSpPr>
            <p:nvPr/>
          </p:nvSpPr>
          <p:spPr bwMode="auto">
            <a:xfrm>
              <a:off x="4620671" y="4326288"/>
              <a:ext cx="463550" cy="255588"/>
            </a:xfrm>
            <a:custGeom>
              <a:avLst/>
              <a:gdLst>
                <a:gd name="T0" fmla="*/ 1284 w 1286"/>
                <a:gd name="T1" fmla="*/ 93 h 712"/>
                <a:gd name="T2" fmla="*/ 1265 w 1286"/>
                <a:gd name="T3" fmla="*/ 183 h 712"/>
                <a:gd name="T4" fmla="*/ 1257 w 1286"/>
                <a:gd name="T5" fmla="*/ 236 h 712"/>
                <a:gd name="T6" fmla="*/ 1223 w 1286"/>
                <a:gd name="T7" fmla="*/ 278 h 712"/>
                <a:gd name="T8" fmla="*/ 1231 w 1286"/>
                <a:gd name="T9" fmla="*/ 336 h 712"/>
                <a:gd name="T10" fmla="*/ 1170 w 1286"/>
                <a:gd name="T11" fmla="*/ 363 h 712"/>
                <a:gd name="T12" fmla="*/ 1141 w 1286"/>
                <a:gd name="T13" fmla="*/ 373 h 712"/>
                <a:gd name="T14" fmla="*/ 1064 w 1286"/>
                <a:gd name="T15" fmla="*/ 305 h 712"/>
                <a:gd name="T16" fmla="*/ 995 w 1286"/>
                <a:gd name="T17" fmla="*/ 344 h 712"/>
                <a:gd name="T18" fmla="*/ 852 w 1286"/>
                <a:gd name="T19" fmla="*/ 355 h 712"/>
                <a:gd name="T20" fmla="*/ 818 w 1286"/>
                <a:gd name="T21" fmla="*/ 461 h 712"/>
                <a:gd name="T22" fmla="*/ 781 w 1286"/>
                <a:gd name="T23" fmla="*/ 458 h 712"/>
                <a:gd name="T24" fmla="*/ 733 w 1286"/>
                <a:gd name="T25" fmla="*/ 514 h 712"/>
                <a:gd name="T26" fmla="*/ 643 w 1286"/>
                <a:gd name="T27" fmla="*/ 495 h 712"/>
                <a:gd name="T28" fmla="*/ 638 w 1286"/>
                <a:gd name="T29" fmla="*/ 543 h 712"/>
                <a:gd name="T30" fmla="*/ 489 w 1286"/>
                <a:gd name="T31" fmla="*/ 580 h 712"/>
                <a:gd name="T32" fmla="*/ 503 w 1286"/>
                <a:gd name="T33" fmla="*/ 654 h 712"/>
                <a:gd name="T34" fmla="*/ 256 w 1286"/>
                <a:gd name="T35" fmla="*/ 707 h 712"/>
                <a:gd name="T36" fmla="*/ 121 w 1286"/>
                <a:gd name="T37" fmla="*/ 622 h 712"/>
                <a:gd name="T38" fmla="*/ 98 w 1286"/>
                <a:gd name="T39" fmla="*/ 625 h 712"/>
                <a:gd name="T40" fmla="*/ 15 w 1286"/>
                <a:gd name="T41" fmla="*/ 516 h 712"/>
                <a:gd name="T42" fmla="*/ 37 w 1286"/>
                <a:gd name="T43" fmla="*/ 418 h 712"/>
                <a:gd name="T44" fmla="*/ 240 w 1286"/>
                <a:gd name="T45" fmla="*/ 294 h 712"/>
                <a:gd name="T46" fmla="*/ 243 w 1286"/>
                <a:gd name="T47" fmla="*/ 265 h 712"/>
                <a:gd name="T48" fmla="*/ 278 w 1286"/>
                <a:gd name="T49" fmla="*/ 249 h 712"/>
                <a:gd name="T50" fmla="*/ 299 w 1286"/>
                <a:gd name="T51" fmla="*/ 164 h 712"/>
                <a:gd name="T52" fmla="*/ 431 w 1286"/>
                <a:gd name="T53" fmla="*/ 66 h 712"/>
                <a:gd name="T54" fmla="*/ 463 w 1286"/>
                <a:gd name="T55" fmla="*/ 69 h 712"/>
                <a:gd name="T56" fmla="*/ 466 w 1286"/>
                <a:gd name="T57" fmla="*/ 103 h 712"/>
                <a:gd name="T58" fmla="*/ 569 w 1286"/>
                <a:gd name="T59" fmla="*/ 21 h 712"/>
                <a:gd name="T60" fmla="*/ 598 w 1286"/>
                <a:gd name="T61" fmla="*/ 69 h 712"/>
                <a:gd name="T62" fmla="*/ 614 w 1286"/>
                <a:gd name="T63" fmla="*/ 66 h 712"/>
                <a:gd name="T64" fmla="*/ 611 w 1286"/>
                <a:gd name="T65" fmla="*/ 85 h 712"/>
                <a:gd name="T66" fmla="*/ 648 w 1286"/>
                <a:gd name="T67" fmla="*/ 80 h 712"/>
                <a:gd name="T68" fmla="*/ 651 w 1286"/>
                <a:gd name="T69" fmla="*/ 143 h 712"/>
                <a:gd name="T70" fmla="*/ 688 w 1286"/>
                <a:gd name="T71" fmla="*/ 132 h 712"/>
                <a:gd name="T72" fmla="*/ 720 w 1286"/>
                <a:gd name="T73" fmla="*/ 146 h 712"/>
                <a:gd name="T74" fmla="*/ 791 w 1286"/>
                <a:gd name="T75" fmla="*/ 53 h 712"/>
                <a:gd name="T76" fmla="*/ 823 w 1286"/>
                <a:gd name="T77" fmla="*/ 61 h 712"/>
                <a:gd name="T78" fmla="*/ 849 w 1286"/>
                <a:gd name="T79" fmla="*/ 45 h 712"/>
                <a:gd name="T80" fmla="*/ 905 w 1286"/>
                <a:gd name="T81" fmla="*/ 77 h 712"/>
                <a:gd name="T82" fmla="*/ 942 w 1286"/>
                <a:gd name="T83" fmla="*/ 48 h 712"/>
                <a:gd name="T84" fmla="*/ 929 w 1286"/>
                <a:gd name="T85" fmla="*/ 37 h 712"/>
                <a:gd name="T86" fmla="*/ 963 w 1286"/>
                <a:gd name="T87" fmla="*/ 32 h 712"/>
                <a:gd name="T88" fmla="*/ 979 w 1286"/>
                <a:gd name="T89" fmla="*/ 13 h 712"/>
                <a:gd name="T90" fmla="*/ 1143 w 1286"/>
                <a:gd name="T91" fmla="*/ 32 h 712"/>
                <a:gd name="T92" fmla="*/ 1159 w 1286"/>
                <a:gd name="T93" fmla="*/ 64 h 712"/>
                <a:gd name="T94" fmla="*/ 1212 w 1286"/>
                <a:gd name="T95" fmla="*/ 80 h 712"/>
                <a:gd name="T96" fmla="*/ 1284 w 1286"/>
                <a:gd name="T97" fmla="*/ 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6" h="712">
                  <a:moveTo>
                    <a:pt x="1284" y="93"/>
                  </a:moveTo>
                  <a:cubicBezTo>
                    <a:pt x="1286" y="119"/>
                    <a:pt x="1268" y="156"/>
                    <a:pt x="1265" y="183"/>
                  </a:cubicBezTo>
                  <a:cubicBezTo>
                    <a:pt x="1262" y="201"/>
                    <a:pt x="1265" y="220"/>
                    <a:pt x="1257" y="236"/>
                  </a:cubicBezTo>
                  <a:cubicBezTo>
                    <a:pt x="1249" y="254"/>
                    <a:pt x="1225" y="260"/>
                    <a:pt x="1223" y="278"/>
                  </a:cubicBezTo>
                  <a:cubicBezTo>
                    <a:pt x="1217" y="297"/>
                    <a:pt x="1231" y="315"/>
                    <a:pt x="1231" y="336"/>
                  </a:cubicBezTo>
                  <a:cubicBezTo>
                    <a:pt x="1231" y="357"/>
                    <a:pt x="1191" y="357"/>
                    <a:pt x="1170" y="363"/>
                  </a:cubicBezTo>
                  <a:cubicBezTo>
                    <a:pt x="1159" y="365"/>
                    <a:pt x="1149" y="379"/>
                    <a:pt x="1141" y="373"/>
                  </a:cubicBezTo>
                  <a:cubicBezTo>
                    <a:pt x="1090" y="357"/>
                    <a:pt x="1130" y="307"/>
                    <a:pt x="1064" y="305"/>
                  </a:cubicBezTo>
                  <a:cubicBezTo>
                    <a:pt x="1037" y="305"/>
                    <a:pt x="1021" y="342"/>
                    <a:pt x="995" y="344"/>
                  </a:cubicBezTo>
                  <a:cubicBezTo>
                    <a:pt x="950" y="352"/>
                    <a:pt x="892" y="305"/>
                    <a:pt x="852" y="355"/>
                  </a:cubicBezTo>
                  <a:cubicBezTo>
                    <a:pt x="836" y="376"/>
                    <a:pt x="847" y="447"/>
                    <a:pt x="818" y="461"/>
                  </a:cubicBezTo>
                  <a:cubicBezTo>
                    <a:pt x="807" y="463"/>
                    <a:pt x="791" y="453"/>
                    <a:pt x="781" y="458"/>
                  </a:cubicBezTo>
                  <a:cubicBezTo>
                    <a:pt x="738" y="485"/>
                    <a:pt x="799" y="503"/>
                    <a:pt x="733" y="514"/>
                  </a:cubicBezTo>
                  <a:cubicBezTo>
                    <a:pt x="712" y="516"/>
                    <a:pt x="664" y="458"/>
                    <a:pt x="643" y="495"/>
                  </a:cubicBezTo>
                  <a:cubicBezTo>
                    <a:pt x="635" y="508"/>
                    <a:pt x="648" y="532"/>
                    <a:pt x="638" y="543"/>
                  </a:cubicBezTo>
                  <a:cubicBezTo>
                    <a:pt x="608" y="572"/>
                    <a:pt x="526" y="553"/>
                    <a:pt x="489" y="580"/>
                  </a:cubicBezTo>
                  <a:cubicBezTo>
                    <a:pt x="455" y="601"/>
                    <a:pt x="492" y="638"/>
                    <a:pt x="503" y="654"/>
                  </a:cubicBezTo>
                  <a:cubicBezTo>
                    <a:pt x="513" y="673"/>
                    <a:pt x="288" y="712"/>
                    <a:pt x="256" y="707"/>
                  </a:cubicBezTo>
                  <a:cubicBezTo>
                    <a:pt x="206" y="696"/>
                    <a:pt x="169" y="627"/>
                    <a:pt x="121" y="622"/>
                  </a:cubicBezTo>
                  <a:cubicBezTo>
                    <a:pt x="111" y="620"/>
                    <a:pt x="103" y="622"/>
                    <a:pt x="98" y="625"/>
                  </a:cubicBezTo>
                  <a:cubicBezTo>
                    <a:pt x="66" y="590"/>
                    <a:pt x="39" y="556"/>
                    <a:pt x="15" y="516"/>
                  </a:cubicBezTo>
                  <a:cubicBezTo>
                    <a:pt x="0" y="490"/>
                    <a:pt x="39" y="453"/>
                    <a:pt x="37" y="418"/>
                  </a:cubicBezTo>
                  <a:cubicBezTo>
                    <a:pt x="74" y="262"/>
                    <a:pt x="161" y="392"/>
                    <a:pt x="240" y="294"/>
                  </a:cubicBezTo>
                  <a:cubicBezTo>
                    <a:pt x="246" y="286"/>
                    <a:pt x="238" y="273"/>
                    <a:pt x="243" y="265"/>
                  </a:cubicBezTo>
                  <a:cubicBezTo>
                    <a:pt x="251" y="254"/>
                    <a:pt x="270" y="260"/>
                    <a:pt x="278" y="249"/>
                  </a:cubicBezTo>
                  <a:cubicBezTo>
                    <a:pt x="278" y="249"/>
                    <a:pt x="299" y="167"/>
                    <a:pt x="299" y="164"/>
                  </a:cubicBezTo>
                  <a:cubicBezTo>
                    <a:pt x="323" y="122"/>
                    <a:pt x="386" y="87"/>
                    <a:pt x="431" y="66"/>
                  </a:cubicBezTo>
                  <a:cubicBezTo>
                    <a:pt x="436" y="74"/>
                    <a:pt x="455" y="61"/>
                    <a:pt x="463" y="69"/>
                  </a:cubicBezTo>
                  <a:cubicBezTo>
                    <a:pt x="471" y="77"/>
                    <a:pt x="458" y="95"/>
                    <a:pt x="466" y="103"/>
                  </a:cubicBezTo>
                  <a:cubicBezTo>
                    <a:pt x="508" y="138"/>
                    <a:pt x="542" y="3"/>
                    <a:pt x="569" y="21"/>
                  </a:cubicBezTo>
                  <a:cubicBezTo>
                    <a:pt x="585" y="32"/>
                    <a:pt x="585" y="56"/>
                    <a:pt x="598" y="69"/>
                  </a:cubicBezTo>
                  <a:cubicBezTo>
                    <a:pt x="601" y="72"/>
                    <a:pt x="611" y="64"/>
                    <a:pt x="614" y="66"/>
                  </a:cubicBezTo>
                  <a:cubicBezTo>
                    <a:pt x="616" y="72"/>
                    <a:pt x="606" y="82"/>
                    <a:pt x="611" y="85"/>
                  </a:cubicBezTo>
                  <a:cubicBezTo>
                    <a:pt x="624" y="87"/>
                    <a:pt x="638" y="74"/>
                    <a:pt x="648" y="80"/>
                  </a:cubicBezTo>
                  <a:cubicBezTo>
                    <a:pt x="667" y="87"/>
                    <a:pt x="651" y="138"/>
                    <a:pt x="651" y="143"/>
                  </a:cubicBezTo>
                  <a:cubicBezTo>
                    <a:pt x="651" y="156"/>
                    <a:pt x="675" y="135"/>
                    <a:pt x="688" y="132"/>
                  </a:cubicBezTo>
                  <a:cubicBezTo>
                    <a:pt x="698" y="130"/>
                    <a:pt x="709" y="151"/>
                    <a:pt x="720" y="146"/>
                  </a:cubicBezTo>
                  <a:cubicBezTo>
                    <a:pt x="722" y="143"/>
                    <a:pt x="754" y="61"/>
                    <a:pt x="791" y="53"/>
                  </a:cubicBezTo>
                  <a:cubicBezTo>
                    <a:pt x="802" y="50"/>
                    <a:pt x="812" y="61"/>
                    <a:pt x="823" y="61"/>
                  </a:cubicBezTo>
                  <a:cubicBezTo>
                    <a:pt x="833" y="58"/>
                    <a:pt x="839" y="42"/>
                    <a:pt x="849" y="45"/>
                  </a:cubicBezTo>
                  <a:cubicBezTo>
                    <a:pt x="871" y="48"/>
                    <a:pt x="884" y="77"/>
                    <a:pt x="905" y="77"/>
                  </a:cubicBezTo>
                  <a:cubicBezTo>
                    <a:pt x="921" y="77"/>
                    <a:pt x="934" y="61"/>
                    <a:pt x="942" y="48"/>
                  </a:cubicBezTo>
                  <a:cubicBezTo>
                    <a:pt x="945" y="42"/>
                    <a:pt x="929" y="42"/>
                    <a:pt x="929" y="37"/>
                  </a:cubicBezTo>
                  <a:cubicBezTo>
                    <a:pt x="937" y="0"/>
                    <a:pt x="953" y="37"/>
                    <a:pt x="963" y="32"/>
                  </a:cubicBezTo>
                  <a:cubicBezTo>
                    <a:pt x="971" y="29"/>
                    <a:pt x="971" y="13"/>
                    <a:pt x="979" y="13"/>
                  </a:cubicBezTo>
                  <a:cubicBezTo>
                    <a:pt x="1019" y="3"/>
                    <a:pt x="1109" y="5"/>
                    <a:pt x="1143" y="32"/>
                  </a:cubicBezTo>
                  <a:cubicBezTo>
                    <a:pt x="1151" y="40"/>
                    <a:pt x="1149" y="58"/>
                    <a:pt x="1159" y="64"/>
                  </a:cubicBezTo>
                  <a:cubicBezTo>
                    <a:pt x="1175" y="74"/>
                    <a:pt x="1194" y="74"/>
                    <a:pt x="1212" y="80"/>
                  </a:cubicBezTo>
                  <a:cubicBezTo>
                    <a:pt x="1236" y="87"/>
                    <a:pt x="1260" y="90"/>
                    <a:pt x="1284" y="93"/>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8" name="Serbia"/>
            <p:cNvSpPr>
              <a:spLocks/>
            </p:cNvSpPr>
            <p:nvPr/>
          </p:nvSpPr>
          <p:spPr bwMode="auto">
            <a:xfrm>
              <a:off x="4827046" y="4745388"/>
              <a:ext cx="423863" cy="474663"/>
            </a:xfrm>
            <a:custGeom>
              <a:avLst/>
              <a:gdLst>
                <a:gd name="T0" fmla="*/ 615 w 1176"/>
                <a:gd name="T1" fmla="*/ 1077 h 1320"/>
                <a:gd name="T2" fmla="*/ 687 w 1176"/>
                <a:gd name="T3" fmla="*/ 1018 h 1320"/>
                <a:gd name="T4" fmla="*/ 769 w 1176"/>
                <a:gd name="T5" fmla="*/ 1127 h 1320"/>
                <a:gd name="T6" fmla="*/ 798 w 1176"/>
                <a:gd name="T7" fmla="*/ 1165 h 1320"/>
                <a:gd name="T8" fmla="*/ 898 w 1176"/>
                <a:gd name="T9" fmla="*/ 1221 h 1320"/>
                <a:gd name="T10" fmla="*/ 880 w 1176"/>
                <a:gd name="T11" fmla="*/ 1273 h 1320"/>
                <a:gd name="T12" fmla="*/ 1049 w 1176"/>
                <a:gd name="T13" fmla="*/ 1254 h 1320"/>
                <a:gd name="T14" fmla="*/ 1067 w 1176"/>
                <a:gd name="T15" fmla="*/ 1170 h 1320"/>
                <a:gd name="T16" fmla="*/ 1051 w 1176"/>
                <a:gd name="T17" fmla="*/ 1127 h 1320"/>
                <a:gd name="T18" fmla="*/ 1112 w 1176"/>
                <a:gd name="T19" fmla="*/ 1045 h 1320"/>
                <a:gd name="T20" fmla="*/ 1033 w 1176"/>
                <a:gd name="T21" fmla="*/ 855 h 1320"/>
                <a:gd name="T22" fmla="*/ 1017 w 1176"/>
                <a:gd name="T23" fmla="*/ 646 h 1320"/>
                <a:gd name="T24" fmla="*/ 956 w 1176"/>
                <a:gd name="T25" fmla="*/ 508 h 1320"/>
                <a:gd name="T26" fmla="*/ 877 w 1176"/>
                <a:gd name="T27" fmla="*/ 521 h 1320"/>
                <a:gd name="T28" fmla="*/ 784 w 1176"/>
                <a:gd name="T29" fmla="*/ 479 h 1320"/>
                <a:gd name="T30" fmla="*/ 728 w 1176"/>
                <a:gd name="T31" fmla="*/ 453 h 1320"/>
                <a:gd name="T32" fmla="*/ 707 w 1176"/>
                <a:gd name="T33" fmla="*/ 392 h 1320"/>
                <a:gd name="T34" fmla="*/ 678 w 1176"/>
                <a:gd name="T35" fmla="*/ 310 h 1320"/>
                <a:gd name="T36" fmla="*/ 485 w 1176"/>
                <a:gd name="T37" fmla="*/ 140 h 1320"/>
                <a:gd name="T38" fmla="*/ 466 w 1176"/>
                <a:gd name="T39" fmla="*/ 148 h 1320"/>
                <a:gd name="T40" fmla="*/ 374 w 1176"/>
                <a:gd name="T41" fmla="*/ 74 h 1320"/>
                <a:gd name="T42" fmla="*/ 300 w 1176"/>
                <a:gd name="T43" fmla="*/ 21 h 1320"/>
                <a:gd name="T44" fmla="*/ 170 w 1176"/>
                <a:gd name="T45" fmla="*/ 40 h 1320"/>
                <a:gd name="T46" fmla="*/ 59 w 1176"/>
                <a:gd name="T47" fmla="*/ 106 h 1320"/>
                <a:gd name="T48" fmla="*/ 3 w 1176"/>
                <a:gd name="T49" fmla="*/ 154 h 1320"/>
                <a:gd name="T50" fmla="*/ 85 w 1176"/>
                <a:gd name="T51" fmla="*/ 283 h 1320"/>
                <a:gd name="T52" fmla="*/ 72 w 1176"/>
                <a:gd name="T53" fmla="*/ 315 h 1320"/>
                <a:gd name="T54" fmla="*/ 172 w 1176"/>
                <a:gd name="T55" fmla="*/ 365 h 1320"/>
                <a:gd name="T56" fmla="*/ 120 w 1176"/>
                <a:gd name="T57" fmla="*/ 461 h 1320"/>
                <a:gd name="T58" fmla="*/ 93 w 1176"/>
                <a:gd name="T59" fmla="*/ 503 h 1320"/>
                <a:gd name="T60" fmla="*/ 130 w 1176"/>
                <a:gd name="T61" fmla="*/ 670 h 1320"/>
                <a:gd name="T62" fmla="*/ 247 w 1176"/>
                <a:gd name="T63" fmla="*/ 760 h 1320"/>
                <a:gd name="T64" fmla="*/ 178 w 1176"/>
                <a:gd name="T65" fmla="*/ 791 h 1320"/>
                <a:gd name="T66" fmla="*/ 393 w 1176"/>
                <a:gd name="T67" fmla="*/ 998 h 1320"/>
                <a:gd name="T68" fmla="*/ 503 w 1176"/>
                <a:gd name="T69" fmla="*/ 1132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6" h="1320">
                  <a:moveTo>
                    <a:pt x="547" y="1141"/>
                  </a:moveTo>
                  <a:cubicBezTo>
                    <a:pt x="589" y="1141"/>
                    <a:pt x="609" y="1097"/>
                    <a:pt x="615" y="1077"/>
                  </a:cubicBezTo>
                  <a:cubicBezTo>
                    <a:pt x="621" y="1057"/>
                    <a:pt x="607" y="1063"/>
                    <a:pt x="612" y="1024"/>
                  </a:cubicBezTo>
                  <a:cubicBezTo>
                    <a:pt x="653" y="1005"/>
                    <a:pt x="673" y="1004"/>
                    <a:pt x="687" y="1018"/>
                  </a:cubicBezTo>
                  <a:cubicBezTo>
                    <a:pt x="722" y="1047"/>
                    <a:pt x="735" y="1061"/>
                    <a:pt x="749" y="1082"/>
                  </a:cubicBezTo>
                  <a:cubicBezTo>
                    <a:pt x="759" y="1098"/>
                    <a:pt x="769" y="1127"/>
                    <a:pt x="769" y="1127"/>
                  </a:cubicBezTo>
                  <a:cubicBezTo>
                    <a:pt x="835" y="1172"/>
                    <a:pt x="779" y="1162"/>
                    <a:pt x="795" y="1152"/>
                  </a:cubicBezTo>
                  <a:cubicBezTo>
                    <a:pt x="802" y="1147"/>
                    <a:pt x="802" y="1153"/>
                    <a:pt x="798" y="1165"/>
                  </a:cubicBezTo>
                  <a:cubicBezTo>
                    <a:pt x="794" y="1177"/>
                    <a:pt x="862" y="1169"/>
                    <a:pt x="855" y="1187"/>
                  </a:cubicBezTo>
                  <a:cubicBezTo>
                    <a:pt x="847" y="1205"/>
                    <a:pt x="901" y="1208"/>
                    <a:pt x="898" y="1221"/>
                  </a:cubicBezTo>
                  <a:cubicBezTo>
                    <a:pt x="897" y="1225"/>
                    <a:pt x="903" y="1235"/>
                    <a:pt x="890" y="1241"/>
                  </a:cubicBezTo>
                  <a:cubicBezTo>
                    <a:pt x="877" y="1248"/>
                    <a:pt x="896" y="1266"/>
                    <a:pt x="880" y="1273"/>
                  </a:cubicBezTo>
                  <a:cubicBezTo>
                    <a:pt x="863" y="1279"/>
                    <a:pt x="837" y="1320"/>
                    <a:pt x="887" y="1312"/>
                  </a:cubicBezTo>
                  <a:cubicBezTo>
                    <a:pt x="930" y="1304"/>
                    <a:pt x="1014" y="1222"/>
                    <a:pt x="1049" y="1254"/>
                  </a:cubicBezTo>
                  <a:cubicBezTo>
                    <a:pt x="1062" y="1230"/>
                    <a:pt x="1099" y="1225"/>
                    <a:pt x="1086" y="1191"/>
                  </a:cubicBezTo>
                  <a:cubicBezTo>
                    <a:pt x="1083" y="1180"/>
                    <a:pt x="1075" y="1175"/>
                    <a:pt x="1067" y="1170"/>
                  </a:cubicBezTo>
                  <a:cubicBezTo>
                    <a:pt x="1062" y="1167"/>
                    <a:pt x="1054" y="1172"/>
                    <a:pt x="1051" y="1167"/>
                  </a:cubicBezTo>
                  <a:cubicBezTo>
                    <a:pt x="1049" y="1154"/>
                    <a:pt x="1051" y="1140"/>
                    <a:pt x="1051" y="1127"/>
                  </a:cubicBezTo>
                  <a:cubicBezTo>
                    <a:pt x="1049" y="1111"/>
                    <a:pt x="1030" y="1095"/>
                    <a:pt x="1038" y="1082"/>
                  </a:cubicBezTo>
                  <a:cubicBezTo>
                    <a:pt x="1115" y="955"/>
                    <a:pt x="1028" y="1111"/>
                    <a:pt x="1112" y="1045"/>
                  </a:cubicBezTo>
                  <a:cubicBezTo>
                    <a:pt x="1120" y="1037"/>
                    <a:pt x="1176" y="939"/>
                    <a:pt x="1160" y="924"/>
                  </a:cubicBezTo>
                  <a:cubicBezTo>
                    <a:pt x="1139" y="908"/>
                    <a:pt x="1038" y="860"/>
                    <a:pt x="1033" y="855"/>
                  </a:cubicBezTo>
                  <a:cubicBezTo>
                    <a:pt x="1001" y="828"/>
                    <a:pt x="951" y="717"/>
                    <a:pt x="969" y="677"/>
                  </a:cubicBezTo>
                  <a:cubicBezTo>
                    <a:pt x="977" y="659"/>
                    <a:pt x="1006" y="662"/>
                    <a:pt x="1017" y="646"/>
                  </a:cubicBezTo>
                  <a:cubicBezTo>
                    <a:pt x="1025" y="627"/>
                    <a:pt x="1014" y="603"/>
                    <a:pt x="1022" y="585"/>
                  </a:cubicBezTo>
                  <a:cubicBezTo>
                    <a:pt x="985" y="569"/>
                    <a:pt x="951" y="545"/>
                    <a:pt x="956" y="508"/>
                  </a:cubicBezTo>
                  <a:cubicBezTo>
                    <a:pt x="959" y="484"/>
                    <a:pt x="1046" y="482"/>
                    <a:pt x="1020" y="468"/>
                  </a:cubicBezTo>
                  <a:cubicBezTo>
                    <a:pt x="739" y="328"/>
                    <a:pt x="990" y="455"/>
                    <a:pt x="877" y="521"/>
                  </a:cubicBezTo>
                  <a:cubicBezTo>
                    <a:pt x="858" y="535"/>
                    <a:pt x="848" y="487"/>
                    <a:pt x="829" y="479"/>
                  </a:cubicBezTo>
                  <a:cubicBezTo>
                    <a:pt x="816" y="471"/>
                    <a:pt x="797" y="479"/>
                    <a:pt x="784" y="479"/>
                  </a:cubicBezTo>
                  <a:cubicBezTo>
                    <a:pt x="768" y="479"/>
                    <a:pt x="752" y="487"/>
                    <a:pt x="736" y="482"/>
                  </a:cubicBezTo>
                  <a:cubicBezTo>
                    <a:pt x="728" y="476"/>
                    <a:pt x="734" y="463"/>
                    <a:pt x="728" y="453"/>
                  </a:cubicBezTo>
                  <a:cubicBezTo>
                    <a:pt x="715" y="426"/>
                    <a:pt x="601" y="468"/>
                    <a:pt x="665" y="424"/>
                  </a:cubicBezTo>
                  <a:cubicBezTo>
                    <a:pt x="681" y="413"/>
                    <a:pt x="720" y="402"/>
                    <a:pt x="707" y="392"/>
                  </a:cubicBezTo>
                  <a:cubicBezTo>
                    <a:pt x="694" y="384"/>
                    <a:pt x="668" y="392"/>
                    <a:pt x="662" y="376"/>
                  </a:cubicBezTo>
                  <a:cubicBezTo>
                    <a:pt x="660" y="360"/>
                    <a:pt x="715" y="331"/>
                    <a:pt x="678" y="310"/>
                  </a:cubicBezTo>
                  <a:cubicBezTo>
                    <a:pt x="628" y="281"/>
                    <a:pt x="527" y="294"/>
                    <a:pt x="493" y="233"/>
                  </a:cubicBezTo>
                  <a:cubicBezTo>
                    <a:pt x="485" y="220"/>
                    <a:pt x="485" y="156"/>
                    <a:pt x="485" y="140"/>
                  </a:cubicBezTo>
                  <a:lnTo>
                    <a:pt x="485" y="135"/>
                  </a:lnTo>
                  <a:cubicBezTo>
                    <a:pt x="477" y="138"/>
                    <a:pt x="472" y="154"/>
                    <a:pt x="466" y="148"/>
                  </a:cubicBezTo>
                  <a:cubicBezTo>
                    <a:pt x="448" y="138"/>
                    <a:pt x="445" y="109"/>
                    <a:pt x="429" y="95"/>
                  </a:cubicBezTo>
                  <a:cubicBezTo>
                    <a:pt x="413" y="85"/>
                    <a:pt x="390" y="88"/>
                    <a:pt x="374" y="74"/>
                  </a:cubicBezTo>
                  <a:cubicBezTo>
                    <a:pt x="358" y="66"/>
                    <a:pt x="350" y="48"/>
                    <a:pt x="339" y="35"/>
                  </a:cubicBezTo>
                  <a:cubicBezTo>
                    <a:pt x="326" y="35"/>
                    <a:pt x="313" y="21"/>
                    <a:pt x="300" y="21"/>
                  </a:cubicBezTo>
                  <a:cubicBezTo>
                    <a:pt x="297" y="21"/>
                    <a:pt x="228" y="43"/>
                    <a:pt x="225" y="43"/>
                  </a:cubicBezTo>
                  <a:cubicBezTo>
                    <a:pt x="180" y="40"/>
                    <a:pt x="231" y="0"/>
                    <a:pt x="170" y="40"/>
                  </a:cubicBezTo>
                  <a:cubicBezTo>
                    <a:pt x="141" y="56"/>
                    <a:pt x="125" y="88"/>
                    <a:pt x="101" y="106"/>
                  </a:cubicBezTo>
                  <a:cubicBezTo>
                    <a:pt x="77" y="125"/>
                    <a:pt x="67" y="98"/>
                    <a:pt x="59" y="106"/>
                  </a:cubicBezTo>
                  <a:cubicBezTo>
                    <a:pt x="24" y="146"/>
                    <a:pt x="22" y="148"/>
                    <a:pt x="0" y="148"/>
                  </a:cubicBezTo>
                  <a:lnTo>
                    <a:pt x="3" y="154"/>
                  </a:lnTo>
                  <a:cubicBezTo>
                    <a:pt x="48" y="217"/>
                    <a:pt x="37" y="201"/>
                    <a:pt x="32" y="262"/>
                  </a:cubicBezTo>
                  <a:cubicBezTo>
                    <a:pt x="32" y="289"/>
                    <a:pt x="88" y="254"/>
                    <a:pt x="85" y="283"/>
                  </a:cubicBezTo>
                  <a:cubicBezTo>
                    <a:pt x="82" y="299"/>
                    <a:pt x="64" y="283"/>
                    <a:pt x="61" y="286"/>
                  </a:cubicBezTo>
                  <a:cubicBezTo>
                    <a:pt x="45" y="302"/>
                    <a:pt x="72" y="307"/>
                    <a:pt x="72" y="315"/>
                  </a:cubicBezTo>
                  <a:cubicBezTo>
                    <a:pt x="72" y="318"/>
                    <a:pt x="48" y="323"/>
                    <a:pt x="61" y="334"/>
                  </a:cubicBezTo>
                  <a:cubicBezTo>
                    <a:pt x="93" y="355"/>
                    <a:pt x="135" y="365"/>
                    <a:pt x="172" y="365"/>
                  </a:cubicBezTo>
                  <a:cubicBezTo>
                    <a:pt x="180" y="418"/>
                    <a:pt x="114" y="365"/>
                    <a:pt x="112" y="379"/>
                  </a:cubicBezTo>
                  <a:cubicBezTo>
                    <a:pt x="109" y="413"/>
                    <a:pt x="85" y="426"/>
                    <a:pt x="120" y="461"/>
                  </a:cubicBezTo>
                  <a:cubicBezTo>
                    <a:pt x="122" y="463"/>
                    <a:pt x="122" y="468"/>
                    <a:pt x="120" y="471"/>
                  </a:cubicBezTo>
                  <a:cubicBezTo>
                    <a:pt x="109" y="490"/>
                    <a:pt x="69" y="476"/>
                    <a:pt x="93" y="503"/>
                  </a:cubicBezTo>
                  <a:cubicBezTo>
                    <a:pt x="120" y="495"/>
                    <a:pt x="141" y="479"/>
                    <a:pt x="170" y="482"/>
                  </a:cubicBezTo>
                  <a:cubicBezTo>
                    <a:pt x="170" y="564"/>
                    <a:pt x="122" y="619"/>
                    <a:pt x="130" y="670"/>
                  </a:cubicBezTo>
                  <a:cubicBezTo>
                    <a:pt x="141" y="728"/>
                    <a:pt x="157" y="685"/>
                    <a:pt x="194" y="701"/>
                  </a:cubicBezTo>
                  <a:cubicBezTo>
                    <a:pt x="217" y="712"/>
                    <a:pt x="223" y="746"/>
                    <a:pt x="247" y="760"/>
                  </a:cubicBezTo>
                  <a:cubicBezTo>
                    <a:pt x="255" y="762"/>
                    <a:pt x="281" y="754"/>
                    <a:pt x="273" y="778"/>
                  </a:cubicBezTo>
                  <a:cubicBezTo>
                    <a:pt x="257" y="831"/>
                    <a:pt x="191" y="773"/>
                    <a:pt x="178" y="791"/>
                  </a:cubicBezTo>
                  <a:cubicBezTo>
                    <a:pt x="178" y="791"/>
                    <a:pt x="297" y="902"/>
                    <a:pt x="265" y="937"/>
                  </a:cubicBezTo>
                  <a:cubicBezTo>
                    <a:pt x="327" y="969"/>
                    <a:pt x="296" y="957"/>
                    <a:pt x="393" y="998"/>
                  </a:cubicBezTo>
                  <a:cubicBezTo>
                    <a:pt x="426" y="1008"/>
                    <a:pt x="395" y="1064"/>
                    <a:pt x="425" y="1076"/>
                  </a:cubicBezTo>
                  <a:cubicBezTo>
                    <a:pt x="471" y="1094"/>
                    <a:pt x="472" y="1116"/>
                    <a:pt x="503" y="1132"/>
                  </a:cubicBezTo>
                  <a:cubicBezTo>
                    <a:pt x="533" y="1148"/>
                    <a:pt x="550" y="1127"/>
                    <a:pt x="547" y="1141"/>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19" name="Saudi Arabia"/>
            <p:cNvSpPr>
              <a:spLocks/>
            </p:cNvSpPr>
            <p:nvPr/>
          </p:nvSpPr>
          <p:spPr bwMode="auto">
            <a:xfrm>
              <a:off x="6938421" y="5915376"/>
              <a:ext cx="1017588" cy="257175"/>
            </a:xfrm>
            <a:custGeom>
              <a:avLst/>
              <a:gdLst>
                <a:gd name="T0" fmla="*/ 2824 w 2824"/>
                <a:gd name="T1" fmla="*/ 170 h 713"/>
                <a:gd name="T2" fmla="*/ 2546 w 2824"/>
                <a:gd name="T3" fmla="*/ 278 h 713"/>
                <a:gd name="T4" fmla="*/ 2422 w 2824"/>
                <a:gd name="T5" fmla="*/ 326 h 713"/>
                <a:gd name="T6" fmla="*/ 2157 w 2824"/>
                <a:gd name="T7" fmla="*/ 257 h 713"/>
                <a:gd name="T8" fmla="*/ 1683 w 2824"/>
                <a:gd name="T9" fmla="*/ 128 h 713"/>
                <a:gd name="T10" fmla="*/ 1461 w 2824"/>
                <a:gd name="T11" fmla="*/ 67 h 713"/>
                <a:gd name="T12" fmla="*/ 1408 w 2824"/>
                <a:gd name="T13" fmla="*/ 67 h 713"/>
                <a:gd name="T14" fmla="*/ 1305 w 2824"/>
                <a:gd name="T15" fmla="*/ 67 h 713"/>
                <a:gd name="T16" fmla="*/ 1252 w 2824"/>
                <a:gd name="T17" fmla="*/ 67 h 713"/>
                <a:gd name="T18" fmla="*/ 905 w 2824"/>
                <a:gd name="T19" fmla="*/ 3 h 713"/>
                <a:gd name="T20" fmla="*/ 556 w 2824"/>
                <a:gd name="T21" fmla="*/ 80 h 713"/>
                <a:gd name="T22" fmla="*/ 137 w 2824"/>
                <a:gd name="T23" fmla="*/ 437 h 713"/>
                <a:gd name="T24" fmla="*/ 2 w 2824"/>
                <a:gd name="T25" fmla="*/ 538 h 713"/>
                <a:gd name="T26" fmla="*/ 40 w 2824"/>
                <a:gd name="T27" fmla="*/ 556 h 713"/>
                <a:gd name="T28" fmla="*/ 82 w 2824"/>
                <a:gd name="T29" fmla="*/ 580 h 713"/>
                <a:gd name="T30" fmla="*/ 325 w 2824"/>
                <a:gd name="T31" fmla="*/ 713 h 713"/>
                <a:gd name="T32" fmla="*/ 2824 w 2824"/>
                <a:gd name="T33" fmla="*/ 713 h 713"/>
                <a:gd name="T34" fmla="*/ 2824 w 2824"/>
                <a:gd name="T35" fmla="*/ 17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4" h="713">
                  <a:moveTo>
                    <a:pt x="2824" y="170"/>
                  </a:moveTo>
                  <a:cubicBezTo>
                    <a:pt x="2729" y="215"/>
                    <a:pt x="2605" y="252"/>
                    <a:pt x="2546" y="278"/>
                  </a:cubicBezTo>
                  <a:cubicBezTo>
                    <a:pt x="2512" y="292"/>
                    <a:pt x="2459" y="326"/>
                    <a:pt x="2422" y="326"/>
                  </a:cubicBezTo>
                  <a:cubicBezTo>
                    <a:pt x="2343" y="331"/>
                    <a:pt x="2234" y="278"/>
                    <a:pt x="2157" y="257"/>
                  </a:cubicBezTo>
                  <a:cubicBezTo>
                    <a:pt x="1998" y="215"/>
                    <a:pt x="1842" y="170"/>
                    <a:pt x="1683" y="128"/>
                  </a:cubicBezTo>
                  <a:cubicBezTo>
                    <a:pt x="1612" y="109"/>
                    <a:pt x="1535" y="75"/>
                    <a:pt x="1461" y="67"/>
                  </a:cubicBezTo>
                  <a:cubicBezTo>
                    <a:pt x="1443" y="64"/>
                    <a:pt x="1427" y="67"/>
                    <a:pt x="1408" y="67"/>
                  </a:cubicBezTo>
                  <a:lnTo>
                    <a:pt x="1305" y="67"/>
                  </a:lnTo>
                  <a:cubicBezTo>
                    <a:pt x="1286" y="67"/>
                    <a:pt x="1270" y="69"/>
                    <a:pt x="1252" y="67"/>
                  </a:cubicBezTo>
                  <a:cubicBezTo>
                    <a:pt x="1138" y="59"/>
                    <a:pt x="1019" y="0"/>
                    <a:pt x="905" y="3"/>
                  </a:cubicBezTo>
                  <a:cubicBezTo>
                    <a:pt x="794" y="6"/>
                    <a:pt x="667" y="56"/>
                    <a:pt x="556" y="80"/>
                  </a:cubicBezTo>
                  <a:cubicBezTo>
                    <a:pt x="500" y="194"/>
                    <a:pt x="214" y="382"/>
                    <a:pt x="137" y="437"/>
                  </a:cubicBezTo>
                  <a:cubicBezTo>
                    <a:pt x="103" y="464"/>
                    <a:pt x="0" y="530"/>
                    <a:pt x="2" y="538"/>
                  </a:cubicBezTo>
                  <a:cubicBezTo>
                    <a:pt x="2" y="551"/>
                    <a:pt x="26" y="548"/>
                    <a:pt x="40" y="556"/>
                  </a:cubicBezTo>
                  <a:cubicBezTo>
                    <a:pt x="53" y="564"/>
                    <a:pt x="69" y="572"/>
                    <a:pt x="82" y="580"/>
                  </a:cubicBezTo>
                  <a:cubicBezTo>
                    <a:pt x="116" y="599"/>
                    <a:pt x="246" y="665"/>
                    <a:pt x="325" y="713"/>
                  </a:cubicBezTo>
                  <a:lnTo>
                    <a:pt x="2824" y="713"/>
                  </a:lnTo>
                  <a:lnTo>
                    <a:pt x="2824" y="17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0" name="San Marino"/>
            <p:cNvSpPr>
              <a:spLocks/>
            </p:cNvSpPr>
            <p:nvPr/>
          </p:nvSpPr>
          <p:spPr bwMode="auto">
            <a:xfrm>
              <a:off x="4274596" y="5075588"/>
              <a:ext cx="12700" cy="30163"/>
            </a:xfrm>
            <a:custGeom>
              <a:avLst/>
              <a:gdLst>
                <a:gd name="T0" fmla="*/ 0 w 34"/>
                <a:gd name="T1" fmla="*/ 45 h 82"/>
                <a:gd name="T2" fmla="*/ 13 w 34"/>
                <a:gd name="T3" fmla="*/ 21 h 82"/>
                <a:gd name="T4" fmla="*/ 0 w 34"/>
                <a:gd name="T5" fmla="*/ 45 h 82"/>
              </a:gdLst>
              <a:ahLst/>
              <a:cxnLst>
                <a:cxn ang="0">
                  <a:pos x="T0" y="T1"/>
                </a:cxn>
                <a:cxn ang="0">
                  <a:pos x="T2" y="T3"/>
                </a:cxn>
                <a:cxn ang="0">
                  <a:pos x="T4" y="T5"/>
                </a:cxn>
              </a:cxnLst>
              <a:rect l="0" t="0" r="r" b="b"/>
              <a:pathLst>
                <a:path w="34" h="82">
                  <a:moveTo>
                    <a:pt x="0" y="45"/>
                  </a:moveTo>
                  <a:cubicBezTo>
                    <a:pt x="5" y="37"/>
                    <a:pt x="5" y="26"/>
                    <a:pt x="13" y="21"/>
                  </a:cubicBezTo>
                  <a:cubicBezTo>
                    <a:pt x="34" y="0"/>
                    <a:pt x="29" y="82"/>
                    <a:pt x="0" y="45"/>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1" name="Russia"/>
            <p:cNvSpPr>
              <a:spLocks noEditPoints="1"/>
            </p:cNvSpPr>
            <p:nvPr/>
          </p:nvSpPr>
          <p:spPr bwMode="auto">
            <a:xfrm>
              <a:off x="4879434" y="890938"/>
              <a:ext cx="3076575" cy="3705225"/>
            </a:xfrm>
            <a:custGeom>
              <a:avLst/>
              <a:gdLst>
                <a:gd name="T0" fmla="*/ 6240 w 8538"/>
                <a:gd name="T1" fmla="*/ 9972 h 10282"/>
                <a:gd name="T2" fmla="*/ 5019 w 8538"/>
                <a:gd name="T3" fmla="*/ 10255 h 10282"/>
                <a:gd name="T4" fmla="*/ 4267 w 8538"/>
                <a:gd name="T5" fmla="*/ 9919 h 10282"/>
                <a:gd name="T6" fmla="*/ 4199 w 8538"/>
                <a:gd name="T7" fmla="*/ 9467 h 10282"/>
                <a:gd name="T8" fmla="*/ 4230 w 8538"/>
                <a:gd name="T9" fmla="*/ 9247 h 10282"/>
                <a:gd name="T10" fmla="*/ 4334 w 8538"/>
                <a:gd name="T11" fmla="*/ 8627 h 10282"/>
                <a:gd name="T12" fmla="*/ 3862 w 8538"/>
                <a:gd name="T13" fmla="*/ 8281 h 10282"/>
                <a:gd name="T14" fmla="*/ 3071 w 8538"/>
                <a:gd name="T15" fmla="*/ 8172 h 10282"/>
                <a:gd name="T16" fmla="*/ 2624 w 8538"/>
                <a:gd name="T17" fmla="*/ 7923 h 10282"/>
                <a:gd name="T18" fmla="*/ 2263 w 8538"/>
                <a:gd name="T19" fmla="*/ 7756 h 10282"/>
                <a:gd name="T20" fmla="*/ 1766 w 8538"/>
                <a:gd name="T21" fmla="*/ 6991 h 10282"/>
                <a:gd name="T22" fmla="*/ 998 w 8538"/>
                <a:gd name="T23" fmla="*/ 6565 h 10282"/>
                <a:gd name="T24" fmla="*/ 868 w 8538"/>
                <a:gd name="T25" fmla="*/ 5842 h 10282"/>
                <a:gd name="T26" fmla="*/ 733 w 8538"/>
                <a:gd name="T27" fmla="*/ 5496 h 10282"/>
                <a:gd name="T28" fmla="*/ 297 w 8538"/>
                <a:gd name="T29" fmla="*/ 3317 h 10282"/>
                <a:gd name="T30" fmla="*/ 201 w 8538"/>
                <a:gd name="T31" fmla="*/ 2293 h 10282"/>
                <a:gd name="T32" fmla="*/ 582 w 8538"/>
                <a:gd name="T33" fmla="*/ 2372 h 10282"/>
                <a:gd name="T34" fmla="*/ 1602 w 8538"/>
                <a:gd name="T35" fmla="*/ 2483 h 10282"/>
                <a:gd name="T36" fmla="*/ 953 w 8538"/>
                <a:gd name="T37" fmla="*/ 3171 h 10282"/>
                <a:gd name="T38" fmla="*/ 1183 w 8538"/>
                <a:gd name="T39" fmla="*/ 3410 h 10282"/>
                <a:gd name="T40" fmla="*/ 1829 w 8538"/>
                <a:gd name="T41" fmla="*/ 3862 h 10282"/>
                <a:gd name="T42" fmla="*/ 2123 w 8538"/>
                <a:gd name="T43" fmla="*/ 3486 h 10282"/>
                <a:gd name="T44" fmla="*/ 2258 w 8538"/>
                <a:gd name="T45" fmla="*/ 2565 h 10282"/>
                <a:gd name="T46" fmla="*/ 2128 w 8538"/>
                <a:gd name="T47" fmla="*/ 1967 h 10282"/>
                <a:gd name="T48" fmla="*/ 2496 w 8538"/>
                <a:gd name="T49" fmla="*/ 2038 h 10282"/>
                <a:gd name="T50" fmla="*/ 2674 w 8538"/>
                <a:gd name="T51" fmla="*/ 1525 h 10282"/>
                <a:gd name="T52" fmla="*/ 2846 w 8538"/>
                <a:gd name="T53" fmla="*/ 1318 h 10282"/>
                <a:gd name="T54" fmla="*/ 3216 w 8538"/>
                <a:gd name="T55" fmla="*/ 953 h 10282"/>
                <a:gd name="T56" fmla="*/ 3447 w 8538"/>
                <a:gd name="T57" fmla="*/ 254 h 10282"/>
                <a:gd name="T58" fmla="*/ 4201 w 8538"/>
                <a:gd name="T59" fmla="*/ 69 h 10282"/>
                <a:gd name="T60" fmla="*/ 4829 w 8538"/>
                <a:gd name="T61" fmla="*/ 257 h 10282"/>
                <a:gd name="T62" fmla="*/ 8538 w 8538"/>
                <a:gd name="T63" fmla="*/ 0 h 10282"/>
                <a:gd name="T64" fmla="*/ 7868 w 8538"/>
                <a:gd name="T65" fmla="*/ 2965 h 10282"/>
                <a:gd name="T66" fmla="*/ 7635 w 8538"/>
                <a:gd name="T67" fmla="*/ 3661 h 10282"/>
                <a:gd name="T68" fmla="*/ 7336 w 8538"/>
                <a:gd name="T69" fmla="*/ 4310 h 10282"/>
                <a:gd name="T70" fmla="*/ 7314 w 8538"/>
                <a:gd name="T71" fmla="*/ 4588 h 10282"/>
                <a:gd name="T72" fmla="*/ 7508 w 8538"/>
                <a:gd name="T73" fmla="*/ 5040 h 10282"/>
                <a:gd name="T74" fmla="*/ 7529 w 8538"/>
                <a:gd name="T75" fmla="*/ 5694 h 10282"/>
                <a:gd name="T76" fmla="*/ 7359 w 8538"/>
                <a:gd name="T77" fmla="*/ 5694 h 10282"/>
                <a:gd name="T78" fmla="*/ 7137 w 8538"/>
                <a:gd name="T79" fmla="*/ 5919 h 10282"/>
                <a:gd name="T80" fmla="*/ 6986 w 8538"/>
                <a:gd name="T81" fmla="*/ 6189 h 10282"/>
                <a:gd name="T82" fmla="*/ 6459 w 8538"/>
                <a:gd name="T83" fmla="*/ 6216 h 10282"/>
                <a:gd name="T84" fmla="*/ 5909 w 8538"/>
                <a:gd name="T85" fmla="*/ 6766 h 10282"/>
                <a:gd name="T86" fmla="*/ 5663 w 8538"/>
                <a:gd name="T87" fmla="*/ 7659 h 10282"/>
                <a:gd name="T88" fmla="*/ 6420 w 8538"/>
                <a:gd name="T89" fmla="*/ 8119 h 10282"/>
                <a:gd name="T90" fmla="*/ 6661 w 8538"/>
                <a:gd name="T91" fmla="*/ 8347 h 10282"/>
                <a:gd name="T92" fmla="*/ 6663 w 8538"/>
                <a:gd name="T93" fmla="*/ 8355 h 10282"/>
                <a:gd name="T94" fmla="*/ 6647 w 8538"/>
                <a:gd name="T95" fmla="*/ 8492 h 10282"/>
                <a:gd name="T96" fmla="*/ 6459 w 8538"/>
                <a:gd name="T97" fmla="*/ 8731 h 10282"/>
                <a:gd name="T98" fmla="*/ 6449 w 8538"/>
                <a:gd name="T99" fmla="*/ 8752 h 10282"/>
                <a:gd name="T100" fmla="*/ 6451 w 8538"/>
                <a:gd name="T101" fmla="*/ 8784 h 10282"/>
                <a:gd name="T102" fmla="*/ 6451 w 8538"/>
                <a:gd name="T103" fmla="*/ 8789 h 10282"/>
                <a:gd name="T104" fmla="*/ 6724 w 8538"/>
                <a:gd name="T105" fmla="*/ 9300 h 10282"/>
                <a:gd name="T106" fmla="*/ 7259 w 8538"/>
                <a:gd name="T107" fmla="*/ 9747 h 10282"/>
                <a:gd name="T108" fmla="*/ 7262 w 8538"/>
                <a:gd name="T109" fmla="*/ 9747 h 10282"/>
                <a:gd name="T110" fmla="*/ 6894 w 8538"/>
                <a:gd name="T111" fmla="*/ 10015 h 10282"/>
                <a:gd name="T112" fmla="*/ 1326 w 8538"/>
                <a:gd name="T113" fmla="*/ 5541 h 10282"/>
                <a:gd name="T114" fmla="*/ 2015 w 8538"/>
                <a:gd name="T115" fmla="*/ 13 h 10282"/>
                <a:gd name="T116" fmla="*/ 1967 w 8538"/>
                <a:gd name="T117" fmla="*/ 458 h 10282"/>
                <a:gd name="T118" fmla="*/ 2279 w 8538"/>
                <a:gd name="T119" fmla="*/ 654 h 10282"/>
                <a:gd name="T120" fmla="*/ 2234 w 8538"/>
                <a:gd name="T121" fmla="*/ 318 h 10282"/>
                <a:gd name="T122" fmla="*/ 2933 w 8538"/>
                <a:gd name="T123" fmla="*/ 484 h 10282"/>
                <a:gd name="T124" fmla="*/ 1731 w 8538"/>
                <a:gd name="T125" fmla="*/ 4716 h 10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38" h="10282">
                  <a:moveTo>
                    <a:pt x="6841" y="9993"/>
                  </a:moveTo>
                  <a:cubicBezTo>
                    <a:pt x="6830" y="9999"/>
                    <a:pt x="6822" y="10004"/>
                    <a:pt x="6817" y="10007"/>
                  </a:cubicBezTo>
                  <a:lnTo>
                    <a:pt x="6817" y="10007"/>
                  </a:lnTo>
                  <a:lnTo>
                    <a:pt x="6817" y="10007"/>
                  </a:lnTo>
                  <a:cubicBezTo>
                    <a:pt x="6806" y="10004"/>
                    <a:pt x="6769" y="10023"/>
                    <a:pt x="6759" y="10020"/>
                  </a:cubicBezTo>
                  <a:cubicBezTo>
                    <a:pt x="6748" y="10020"/>
                    <a:pt x="6737" y="10009"/>
                    <a:pt x="6729" y="10009"/>
                  </a:cubicBezTo>
                  <a:cubicBezTo>
                    <a:pt x="6727" y="10009"/>
                    <a:pt x="6663" y="10041"/>
                    <a:pt x="6661" y="10041"/>
                  </a:cubicBezTo>
                  <a:cubicBezTo>
                    <a:pt x="6653" y="10041"/>
                    <a:pt x="6647" y="10025"/>
                    <a:pt x="6637" y="10020"/>
                  </a:cubicBezTo>
                  <a:cubicBezTo>
                    <a:pt x="6626" y="10017"/>
                    <a:pt x="6613" y="10020"/>
                    <a:pt x="6602" y="10020"/>
                  </a:cubicBezTo>
                  <a:lnTo>
                    <a:pt x="6565" y="10020"/>
                  </a:lnTo>
                  <a:cubicBezTo>
                    <a:pt x="6563" y="10020"/>
                    <a:pt x="6557" y="10023"/>
                    <a:pt x="6557" y="10020"/>
                  </a:cubicBezTo>
                  <a:cubicBezTo>
                    <a:pt x="6552" y="10004"/>
                    <a:pt x="6565" y="9917"/>
                    <a:pt x="6536" y="9917"/>
                  </a:cubicBezTo>
                  <a:cubicBezTo>
                    <a:pt x="6520" y="9919"/>
                    <a:pt x="6502" y="9919"/>
                    <a:pt x="6486" y="9925"/>
                  </a:cubicBezTo>
                  <a:cubicBezTo>
                    <a:pt x="6473" y="9930"/>
                    <a:pt x="6465" y="9954"/>
                    <a:pt x="6449" y="9954"/>
                  </a:cubicBezTo>
                  <a:cubicBezTo>
                    <a:pt x="6391" y="9954"/>
                    <a:pt x="6399" y="9919"/>
                    <a:pt x="6316" y="9933"/>
                  </a:cubicBezTo>
                  <a:cubicBezTo>
                    <a:pt x="6295" y="9935"/>
                    <a:pt x="6324" y="9983"/>
                    <a:pt x="6309" y="9996"/>
                  </a:cubicBezTo>
                  <a:cubicBezTo>
                    <a:pt x="6290" y="10009"/>
                    <a:pt x="6263" y="9962"/>
                    <a:pt x="6240" y="9972"/>
                  </a:cubicBezTo>
                  <a:cubicBezTo>
                    <a:pt x="6160" y="10009"/>
                    <a:pt x="6184" y="10120"/>
                    <a:pt x="6081" y="10120"/>
                  </a:cubicBezTo>
                  <a:cubicBezTo>
                    <a:pt x="6041" y="10120"/>
                    <a:pt x="6086" y="10068"/>
                    <a:pt x="6070" y="10068"/>
                  </a:cubicBezTo>
                  <a:cubicBezTo>
                    <a:pt x="6009" y="10065"/>
                    <a:pt x="5941" y="10086"/>
                    <a:pt x="5880" y="10081"/>
                  </a:cubicBezTo>
                  <a:cubicBezTo>
                    <a:pt x="5866" y="10078"/>
                    <a:pt x="5853" y="10073"/>
                    <a:pt x="5843" y="10068"/>
                  </a:cubicBezTo>
                  <a:cubicBezTo>
                    <a:pt x="5837" y="10062"/>
                    <a:pt x="5840" y="10052"/>
                    <a:pt x="5835" y="10049"/>
                  </a:cubicBezTo>
                  <a:cubicBezTo>
                    <a:pt x="5795" y="10038"/>
                    <a:pt x="5745" y="10075"/>
                    <a:pt x="5745" y="10075"/>
                  </a:cubicBezTo>
                  <a:cubicBezTo>
                    <a:pt x="5726" y="10081"/>
                    <a:pt x="5705" y="10070"/>
                    <a:pt x="5684" y="10073"/>
                  </a:cubicBezTo>
                  <a:cubicBezTo>
                    <a:pt x="5530" y="10107"/>
                    <a:pt x="5681" y="10083"/>
                    <a:pt x="5612" y="10128"/>
                  </a:cubicBezTo>
                  <a:cubicBezTo>
                    <a:pt x="5610" y="10128"/>
                    <a:pt x="5493" y="10173"/>
                    <a:pt x="5493" y="10173"/>
                  </a:cubicBezTo>
                  <a:cubicBezTo>
                    <a:pt x="5472" y="10173"/>
                    <a:pt x="5453" y="10152"/>
                    <a:pt x="5432" y="10150"/>
                  </a:cubicBezTo>
                  <a:cubicBezTo>
                    <a:pt x="5424" y="10150"/>
                    <a:pt x="5355" y="10181"/>
                    <a:pt x="5350" y="10181"/>
                  </a:cubicBezTo>
                  <a:cubicBezTo>
                    <a:pt x="5316" y="10187"/>
                    <a:pt x="5281" y="10152"/>
                    <a:pt x="5247" y="10160"/>
                  </a:cubicBezTo>
                  <a:cubicBezTo>
                    <a:pt x="5234" y="10163"/>
                    <a:pt x="5228" y="10181"/>
                    <a:pt x="5215" y="10187"/>
                  </a:cubicBezTo>
                  <a:cubicBezTo>
                    <a:pt x="5136" y="10224"/>
                    <a:pt x="5104" y="10158"/>
                    <a:pt x="5104" y="10282"/>
                  </a:cubicBezTo>
                  <a:lnTo>
                    <a:pt x="5075" y="10279"/>
                  </a:lnTo>
                  <a:lnTo>
                    <a:pt x="5022" y="10253"/>
                  </a:lnTo>
                  <a:lnTo>
                    <a:pt x="5019" y="10255"/>
                  </a:lnTo>
                  <a:cubicBezTo>
                    <a:pt x="4969" y="10242"/>
                    <a:pt x="4924" y="10205"/>
                    <a:pt x="4876" y="10184"/>
                  </a:cubicBezTo>
                  <a:cubicBezTo>
                    <a:pt x="4831" y="10165"/>
                    <a:pt x="4712" y="10115"/>
                    <a:pt x="4665" y="10118"/>
                  </a:cubicBezTo>
                  <a:cubicBezTo>
                    <a:pt x="4633" y="10120"/>
                    <a:pt x="4601" y="10152"/>
                    <a:pt x="4567" y="10142"/>
                  </a:cubicBezTo>
                  <a:cubicBezTo>
                    <a:pt x="4543" y="10134"/>
                    <a:pt x="4442" y="10060"/>
                    <a:pt x="4429" y="10065"/>
                  </a:cubicBezTo>
                  <a:cubicBezTo>
                    <a:pt x="4418" y="10070"/>
                    <a:pt x="4455" y="10086"/>
                    <a:pt x="4447" y="10097"/>
                  </a:cubicBezTo>
                  <a:cubicBezTo>
                    <a:pt x="4445" y="10099"/>
                    <a:pt x="4371" y="10115"/>
                    <a:pt x="4368" y="10115"/>
                  </a:cubicBezTo>
                  <a:cubicBezTo>
                    <a:pt x="4323" y="10118"/>
                    <a:pt x="4305" y="10054"/>
                    <a:pt x="4265" y="10038"/>
                  </a:cubicBezTo>
                  <a:cubicBezTo>
                    <a:pt x="4207" y="10017"/>
                    <a:pt x="4151" y="10060"/>
                    <a:pt x="4101" y="10028"/>
                  </a:cubicBezTo>
                  <a:cubicBezTo>
                    <a:pt x="4058" y="10004"/>
                    <a:pt x="4215" y="9988"/>
                    <a:pt x="4172" y="9951"/>
                  </a:cubicBezTo>
                  <a:cubicBezTo>
                    <a:pt x="4159" y="9940"/>
                    <a:pt x="4146" y="9980"/>
                    <a:pt x="4132" y="9972"/>
                  </a:cubicBezTo>
                  <a:cubicBezTo>
                    <a:pt x="4119" y="9964"/>
                    <a:pt x="4117" y="9938"/>
                    <a:pt x="4127" y="9925"/>
                  </a:cubicBezTo>
                  <a:cubicBezTo>
                    <a:pt x="4135" y="9914"/>
                    <a:pt x="4154" y="9927"/>
                    <a:pt x="4167" y="9927"/>
                  </a:cubicBezTo>
                  <a:cubicBezTo>
                    <a:pt x="4180" y="9927"/>
                    <a:pt x="4196" y="9925"/>
                    <a:pt x="4207" y="9930"/>
                  </a:cubicBezTo>
                  <a:cubicBezTo>
                    <a:pt x="4212" y="9933"/>
                    <a:pt x="4199" y="9946"/>
                    <a:pt x="4204" y="9943"/>
                  </a:cubicBezTo>
                  <a:cubicBezTo>
                    <a:pt x="4209" y="9940"/>
                    <a:pt x="4209" y="9930"/>
                    <a:pt x="4215" y="9927"/>
                  </a:cubicBezTo>
                  <a:cubicBezTo>
                    <a:pt x="4228" y="9919"/>
                    <a:pt x="4244" y="9911"/>
                    <a:pt x="4260" y="9909"/>
                  </a:cubicBezTo>
                  <a:cubicBezTo>
                    <a:pt x="4265" y="9909"/>
                    <a:pt x="4265" y="9919"/>
                    <a:pt x="4267" y="9919"/>
                  </a:cubicBezTo>
                  <a:cubicBezTo>
                    <a:pt x="4278" y="9909"/>
                    <a:pt x="4278" y="9890"/>
                    <a:pt x="4289" y="9885"/>
                  </a:cubicBezTo>
                  <a:cubicBezTo>
                    <a:pt x="4307" y="9877"/>
                    <a:pt x="4328" y="9888"/>
                    <a:pt x="4347" y="9885"/>
                  </a:cubicBezTo>
                  <a:cubicBezTo>
                    <a:pt x="4352" y="9885"/>
                    <a:pt x="4336" y="9882"/>
                    <a:pt x="4336" y="9877"/>
                  </a:cubicBezTo>
                  <a:cubicBezTo>
                    <a:pt x="4334" y="9869"/>
                    <a:pt x="4344" y="9858"/>
                    <a:pt x="4342" y="9850"/>
                  </a:cubicBezTo>
                  <a:cubicBezTo>
                    <a:pt x="4339" y="9835"/>
                    <a:pt x="4283" y="9811"/>
                    <a:pt x="4273" y="9790"/>
                  </a:cubicBezTo>
                  <a:cubicBezTo>
                    <a:pt x="4257" y="9766"/>
                    <a:pt x="4294" y="9800"/>
                    <a:pt x="4299" y="9784"/>
                  </a:cubicBezTo>
                  <a:cubicBezTo>
                    <a:pt x="4302" y="9779"/>
                    <a:pt x="4286" y="9779"/>
                    <a:pt x="4286" y="9771"/>
                  </a:cubicBezTo>
                  <a:cubicBezTo>
                    <a:pt x="4289" y="9755"/>
                    <a:pt x="4305" y="9742"/>
                    <a:pt x="4312" y="9723"/>
                  </a:cubicBezTo>
                  <a:cubicBezTo>
                    <a:pt x="4323" y="9697"/>
                    <a:pt x="4286" y="9644"/>
                    <a:pt x="4302" y="9628"/>
                  </a:cubicBezTo>
                  <a:cubicBezTo>
                    <a:pt x="4342" y="9580"/>
                    <a:pt x="4323" y="9628"/>
                    <a:pt x="4355" y="9686"/>
                  </a:cubicBezTo>
                  <a:cubicBezTo>
                    <a:pt x="4357" y="9694"/>
                    <a:pt x="4352" y="9670"/>
                    <a:pt x="4352" y="9663"/>
                  </a:cubicBezTo>
                  <a:cubicBezTo>
                    <a:pt x="4352" y="9660"/>
                    <a:pt x="4334" y="9575"/>
                    <a:pt x="4355" y="9567"/>
                  </a:cubicBezTo>
                  <a:cubicBezTo>
                    <a:pt x="4373" y="9559"/>
                    <a:pt x="4421" y="9602"/>
                    <a:pt x="4442" y="9567"/>
                  </a:cubicBezTo>
                  <a:cubicBezTo>
                    <a:pt x="4445" y="9562"/>
                    <a:pt x="4440" y="9551"/>
                    <a:pt x="4432" y="9546"/>
                  </a:cubicBezTo>
                  <a:cubicBezTo>
                    <a:pt x="4410" y="9533"/>
                    <a:pt x="4381" y="9543"/>
                    <a:pt x="4357" y="9533"/>
                  </a:cubicBezTo>
                  <a:cubicBezTo>
                    <a:pt x="4342" y="9525"/>
                    <a:pt x="4331" y="9506"/>
                    <a:pt x="4312" y="9504"/>
                  </a:cubicBezTo>
                  <a:cubicBezTo>
                    <a:pt x="4238" y="9488"/>
                    <a:pt x="4246" y="9527"/>
                    <a:pt x="4199" y="9467"/>
                  </a:cubicBezTo>
                  <a:cubicBezTo>
                    <a:pt x="4191" y="9456"/>
                    <a:pt x="4172" y="9448"/>
                    <a:pt x="4177" y="9440"/>
                  </a:cubicBezTo>
                  <a:cubicBezTo>
                    <a:pt x="4183" y="9430"/>
                    <a:pt x="4199" y="9445"/>
                    <a:pt x="4209" y="9445"/>
                  </a:cubicBezTo>
                  <a:cubicBezTo>
                    <a:pt x="4222" y="9443"/>
                    <a:pt x="4236" y="9437"/>
                    <a:pt x="4246" y="9430"/>
                  </a:cubicBezTo>
                  <a:cubicBezTo>
                    <a:pt x="4265" y="9414"/>
                    <a:pt x="4262" y="9379"/>
                    <a:pt x="4286" y="9369"/>
                  </a:cubicBezTo>
                  <a:cubicBezTo>
                    <a:pt x="4291" y="9366"/>
                    <a:pt x="4294" y="9379"/>
                    <a:pt x="4299" y="9382"/>
                  </a:cubicBezTo>
                  <a:cubicBezTo>
                    <a:pt x="4310" y="9387"/>
                    <a:pt x="4376" y="9390"/>
                    <a:pt x="4365" y="9366"/>
                  </a:cubicBezTo>
                  <a:cubicBezTo>
                    <a:pt x="4360" y="9350"/>
                    <a:pt x="4328" y="9374"/>
                    <a:pt x="4312" y="9363"/>
                  </a:cubicBezTo>
                  <a:cubicBezTo>
                    <a:pt x="4257" y="9321"/>
                    <a:pt x="4331" y="9310"/>
                    <a:pt x="4334" y="9310"/>
                  </a:cubicBezTo>
                  <a:cubicBezTo>
                    <a:pt x="4373" y="9289"/>
                    <a:pt x="4408" y="9202"/>
                    <a:pt x="4424" y="9194"/>
                  </a:cubicBezTo>
                  <a:cubicBezTo>
                    <a:pt x="4429" y="9194"/>
                    <a:pt x="4429" y="9205"/>
                    <a:pt x="4432" y="9205"/>
                  </a:cubicBezTo>
                  <a:cubicBezTo>
                    <a:pt x="4445" y="9202"/>
                    <a:pt x="4461" y="9199"/>
                    <a:pt x="4469" y="9189"/>
                  </a:cubicBezTo>
                  <a:cubicBezTo>
                    <a:pt x="4495" y="9149"/>
                    <a:pt x="4477" y="9120"/>
                    <a:pt x="4434" y="9107"/>
                  </a:cubicBezTo>
                  <a:cubicBezTo>
                    <a:pt x="4421" y="9104"/>
                    <a:pt x="4405" y="9107"/>
                    <a:pt x="4392" y="9115"/>
                  </a:cubicBezTo>
                  <a:cubicBezTo>
                    <a:pt x="4342" y="9136"/>
                    <a:pt x="4379" y="9130"/>
                    <a:pt x="4373" y="9160"/>
                  </a:cubicBezTo>
                  <a:cubicBezTo>
                    <a:pt x="4365" y="9199"/>
                    <a:pt x="4257" y="9218"/>
                    <a:pt x="4233" y="9244"/>
                  </a:cubicBezTo>
                  <a:cubicBezTo>
                    <a:pt x="4233" y="9247"/>
                    <a:pt x="4230" y="9247"/>
                    <a:pt x="4230" y="9250"/>
                  </a:cubicBezTo>
                  <a:lnTo>
                    <a:pt x="4230" y="9247"/>
                  </a:lnTo>
                  <a:cubicBezTo>
                    <a:pt x="4209" y="9223"/>
                    <a:pt x="4222" y="9215"/>
                    <a:pt x="4228" y="9191"/>
                  </a:cubicBezTo>
                  <a:cubicBezTo>
                    <a:pt x="4233" y="9162"/>
                    <a:pt x="4196" y="9199"/>
                    <a:pt x="4196" y="9183"/>
                  </a:cubicBezTo>
                  <a:cubicBezTo>
                    <a:pt x="4199" y="9165"/>
                    <a:pt x="4183" y="9101"/>
                    <a:pt x="4191" y="9085"/>
                  </a:cubicBezTo>
                  <a:cubicBezTo>
                    <a:pt x="4193" y="9085"/>
                    <a:pt x="4270" y="9014"/>
                    <a:pt x="4270" y="9014"/>
                  </a:cubicBezTo>
                  <a:cubicBezTo>
                    <a:pt x="4275" y="9003"/>
                    <a:pt x="4262" y="8990"/>
                    <a:pt x="4262" y="8980"/>
                  </a:cubicBezTo>
                  <a:cubicBezTo>
                    <a:pt x="4260" y="8969"/>
                    <a:pt x="4257" y="8956"/>
                    <a:pt x="4265" y="8945"/>
                  </a:cubicBezTo>
                  <a:cubicBezTo>
                    <a:pt x="4305" y="8897"/>
                    <a:pt x="4429" y="8919"/>
                    <a:pt x="4466" y="8863"/>
                  </a:cubicBezTo>
                  <a:cubicBezTo>
                    <a:pt x="4474" y="8852"/>
                    <a:pt x="4461" y="8837"/>
                    <a:pt x="4455" y="8823"/>
                  </a:cubicBezTo>
                  <a:cubicBezTo>
                    <a:pt x="4453" y="8818"/>
                    <a:pt x="4442" y="8815"/>
                    <a:pt x="4442" y="8810"/>
                  </a:cubicBezTo>
                  <a:cubicBezTo>
                    <a:pt x="4442" y="8802"/>
                    <a:pt x="4458" y="8802"/>
                    <a:pt x="4458" y="8797"/>
                  </a:cubicBezTo>
                  <a:cubicBezTo>
                    <a:pt x="4458" y="8789"/>
                    <a:pt x="4447" y="8784"/>
                    <a:pt x="4445" y="8776"/>
                  </a:cubicBezTo>
                  <a:cubicBezTo>
                    <a:pt x="4442" y="8762"/>
                    <a:pt x="4445" y="8747"/>
                    <a:pt x="4447" y="8731"/>
                  </a:cubicBezTo>
                  <a:cubicBezTo>
                    <a:pt x="4447" y="8725"/>
                    <a:pt x="4455" y="8720"/>
                    <a:pt x="4455" y="8715"/>
                  </a:cubicBezTo>
                  <a:cubicBezTo>
                    <a:pt x="4466" y="8683"/>
                    <a:pt x="4418" y="8712"/>
                    <a:pt x="4418" y="8712"/>
                  </a:cubicBezTo>
                  <a:cubicBezTo>
                    <a:pt x="4410" y="8707"/>
                    <a:pt x="4426" y="8694"/>
                    <a:pt x="4424" y="8683"/>
                  </a:cubicBezTo>
                  <a:cubicBezTo>
                    <a:pt x="4413" y="8664"/>
                    <a:pt x="4397" y="8646"/>
                    <a:pt x="4384" y="8630"/>
                  </a:cubicBezTo>
                  <a:cubicBezTo>
                    <a:pt x="4365" y="8612"/>
                    <a:pt x="4336" y="8657"/>
                    <a:pt x="4334" y="8627"/>
                  </a:cubicBezTo>
                  <a:cubicBezTo>
                    <a:pt x="4320" y="8543"/>
                    <a:pt x="4328" y="8567"/>
                    <a:pt x="4376" y="8545"/>
                  </a:cubicBezTo>
                  <a:cubicBezTo>
                    <a:pt x="4379" y="8543"/>
                    <a:pt x="4400" y="8498"/>
                    <a:pt x="4384" y="8503"/>
                  </a:cubicBezTo>
                  <a:cubicBezTo>
                    <a:pt x="4347" y="8511"/>
                    <a:pt x="4328" y="8537"/>
                    <a:pt x="4297" y="8511"/>
                  </a:cubicBezTo>
                  <a:cubicBezTo>
                    <a:pt x="4262" y="8482"/>
                    <a:pt x="4323" y="8474"/>
                    <a:pt x="4331" y="8461"/>
                  </a:cubicBezTo>
                  <a:cubicBezTo>
                    <a:pt x="4339" y="8453"/>
                    <a:pt x="4328" y="8439"/>
                    <a:pt x="4331" y="8432"/>
                  </a:cubicBezTo>
                  <a:cubicBezTo>
                    <a:pt x="4339" y="8397"/>
                    <a:pt x="4371" y="8379"/>
                    <a:pt x="4339" y="8344"/>
                  </a:cubicBezTo>
                  <a:cubicBezTo>
                    <a:pt x="4328" y="8331"/>
                    <a:pt x="4310" y="8328"/>
                    <a:pt x="4299" y="8318"/>
                  </a:cubicBezTo>
                  <a:cubicBezTo>
                    <a:pt x="4286" y="8302"/>
                    <a:pt x="4318" y="8267"/>
                    <a:pt x="4297" y="8265"/>
                  </a:cubicBezTo>
                  <a:cubicBezTo>
                    <a:pt x="4246" y="8262"/>
                    <a:pt x="4278" y="8304"/>
                    <a:pt x="4238" y="8312"/>
                  </a:cubicBezTo>
                  <a:cubicBezTo>
                    <a:pt x="4103" y="8334"/>
                    <a:pt x="4273" y="8294"/>
                    <a:pt x="4164" y="8275"/>
                  </a:cubicBezTo>
                  <a:cubicBezTo>
                    <a:pt x="4130" y="8270"/>
                    <a:pt x="4127" y="8310"/>
                    <a:pt x="4098" y="8291"/>
                  </a:cubicBezTo>
                  <a:cubicBezTo>
                    <a:pt x="4087" y="8286"/>
                    <a:pt x="4079" y="8273"/>
                    <a:pt x="4072" y="8265"/>
                  </a:cubicBezTo>
                  <a:cubicBezTo>
                    <a:pt x="4048" y="8249"/>
                    <a:pt x="4058" y="8310"/>
                    <a:pt x="4029" y="8310"/>
                  </a:cubicBezTo>
                  <a:cubicBezTo>
                    <a:pt x="4011" y="8310"/>
                    <a:pt x="3992" y="8304"/>
                    <a:pt x="3974" y="8297"/>
                  </a:cubicBezTo>
                  <a:cubicBezTo>
                    <a:pt x="3966" y="8291"/>
                    <a:pt x="3960" y="8273"/>
                    <a:pt x="3950" y="8275"/>
                  </a:cubicBezTo>
                  <a:cubicBezTo>
                    <a:pt x="3937" y="8275"/>
                    <a:pt x="3931" y="8302"/>
                    <a:pt x="3915" y="8302"/>
                  </a:cubicBezTo>
                  <a:cubicBezTo>
                    <a:pt x="3897" y="8302"/>
                    <a:pt x="3884" y="8283"/>
                    <a:pt x="3862" y="8281"/>
                  </a:cubicBezTo>
                  <a:cubicBezTo>
                    <a:pt x="3794" y="8270"/>
                    <a:pt x="3897" y="8373"/>
                    <a:pt x="3825" y="8360"/>
                  </a:cubicBezTo>
                  <a:cubicBezTo>
                    <a:pt x="3807" y="8357"/>
                    <a:pt x="3802" y="8334"/>
                    <a:pt x="3786" y="8326"/>
                  </a:cubicBezTo>
                  <a:cubicBezTo>
                    <a:pt x="3775" y="8320"/>
                    <a:pt x="3759" y="8328"/>
                    <a:pt x="3746" y="8323"/>
                  </a:cubicBezTo>
                  <a:cubicBezTo>
                    <a:pt x="3706" y="8310"/>
                    <a:pt x="3677" y="8259"/>
                    <a:pt x="3643" y="8233"/>
                  </a:cubicBezTo>
                  <a:cubicBezTo>
                    <a:pt x="3632" y="8225"/>
                    <a:pt x="3534" y="8326"/>
                    <a:pt x="3500" y="8373"/>
                  </a:cubicBezTo>
                  <a:cubicBezTo>
                    <a:pt x="3489" y="8389"/>
                    <a:pt x="3463" y="8360"/>
                    <a:pt x="3444" y="8357"/>
                  </a:cubicBezTo>
                  <a:cubicBezTo>
                    <a:pt x="3434" y="8357"/>
                    <a:pt x="3434" y="8373"/>
                    <a:pt x="3426" y="8379"/>
                  </a:cubicBezTo>
                  <a:cubicBezTo>
                    <a:pt x="3412" y="8387"/>
                    <a:pt x="3402" y="8355"/>
                    <a:pt x="3386" y="8349"/>
                  </a:cubicBezTo>
                  <a:cubicBezTo>
                    <a:pt x="3322" y="8334"/>
                    <a:pt x="3309" y="8426"/>
                    <a:pt x="3264" y="8402"/>
                  </a:cubicBezTo>
                  <a:cubicBezTo>
                    <a:pt x="3246" y="8394"/>
                    <a:pt x="3230" y="8384"/>
                    <a:pt x="3216" y="8371"/>
                  </a:cubicBezTo>
                  <a:cubicBezTo>
                    <a:pt x="3206" y="8360"/>
                    <a:pt x="3195" y="8347"/>
                    <a:pt x="3193" y="8331"/>
                  </a:cubicBezTo>
                  <a:cubicBezTo>
                    <a:pt x="3193" y="8323"/>
                    <a:pt x="3209" y="8320"/>
                    <a:pt x="3206" y="8312"/>
                  </a:cubicBezTo>
                  <a:cubicBezTo>
                    <a:pt x="3206" y="8302"/>
                    <a:pt x="3137" y="8241"/>
                    <a:pt x="3134" y="8233"/>
                  </a:cubicBezTo>
                  <a:cubicBezTo>
                    <a:pt x="3132" y="8225"/>
                    <a:pt x="3148" y="8212"/>
                    <a:pt x="3142" y="8207"/>
                  </a:cubicBezTo>
                  <a:cubicBezTo>
                    <a:pt x="3140" y="8204"/>
                    <a:pt x="3134" y="8204"/>
                    <a:pt x="3132" y="8204"/>
                  </a:cubicBezTo>
                  <a:cubicBezTo>
                    <a:pt x="3121" y="8207"/>
                    <a:pt x="3113" y="8214"/>
                    <a:pt x="3103" y="8214"/>
                  </a:cubicBezTo>
                  <a:cubicBezTo>
                    <a:pt x="3084" y="8217"/>
                    <a:pt x="3081" y="8185"/>
                    <a:pt x="3071" y="8172"/>
                  </a:cubicBezTo>
                  <a:cubicBezTo>
                    <a:pt x="3068" y="8167"/>
                    <a:pt x="3063" y="8167"/>
                    <a:pt x="3058" y="8169"/>
                  </a:cubicBezTo>
                  <a:cubicBezTo>
                    <a:pt x="3047" y="8175"/>
                    <a:pt x="2991" y="8209"/>
                    <a:pt x="2981" y="8209"/>
                  </a:cubicBezTo>
                  <a:cubicBezTo>
                    <a:pt x="2976" y="8212"/>
                    <a:pt x="2976" y="8196"/>
                    <a:pt x="2968" y="8196"/>
                  </a:cubicBezTo>
                  <a:cubicBezTo>
                    <a:pt x="2949" y="8196"/>
                    <a:pt x="2931" y="8199"/>
                    <a:pt x="2915" y="8204"/>
                  </a:cubicBezTo>
                  <a:cubicBezTo>
                    <a:pt x="2909" y="8207"/>
                    <a:pt x="2894" y="8244"/>
                    <a:pt x="2880" y="8217"/>
                  </a:cubicBezTo>
                  <a:cubicBezTo>
                    <a:pt x="2878" y="8212"/>
                    <a:pt x="2888" y="8207"/>
                    <a:pt x="2888" y="8201"/>
                  </a:cubicBezTo>
                  <a:cubicBezTo>
                    <a:pt x="2891" y="8193"/>
                    <a:pt x="2891" y="8183"/>
                    <a:pt x="2886" y="8177"/>
                  </a:cubicBezTo>
                  <a:cubicBezTo>
                    <a:pt x="2878" y="8169"/>
                    <a:pt x="2867" y="8175"/>
                    <a:pt x="2859" y="8167"/>
                  </a:cubicBezTo>
                  <a:cubicBezTo>
                    <a:pt x="2846" y="8159"/>
                    <a:pt x="2862" y="8132"/>
                    <a:pt x="2851" y="8122"/>
                  </a:cubicBezTo>
                  <a:cubicBezTo>
                    <a:pt x="2841" y="8109"/>
                    <a:pt x="2804" y="8101"/>
                    <a:pt x="2811" y="8085"/>
                  </a:cubicBezTo>
                  <a:cubicBezTo>
                    <a:pt x="2822" y="8071"/>
                    <a:pt x="2883" y="8058"/>
                    <a:pt x="2867" y="8034"/>
                  </a:cubicBezTo>
                  <a:cubicBezTo>
                    <a:pt x="2846" y="8003"/>
                    <a:pt x="2796" y="8005"/>
                    <a:pt x="2780" y="7992"/>
                  </a:cubicBezTo>
                  <a:cubicBezTo>
                    <a:pt x="2769" y="7984"/>
                    <a:pt x="2761" y="7974"/>
                    <a:pt x="2759" y="7963"/>
                  </a:cubicBezTo>
                  <a:cubicBezTo>
                    <a:pt x="2753" y="7952"/>
                    <a:pt x="2761" y="7939"/>
                    <a:pt x="2756" y="7934"/>
                  </a:cubicBezTo>
                  <a:cubicBezTo>
                    <a:pt x="2745" y="7923"/>
                    <a:pt x="2729" y="7923"/>
                    <a:pt x="2719" y="7915"/>
                  </a:cubicBezTo>
                  <a:cubicBezTo>
                    <a:pt x="2703" y="7905"/>
                    <a:pt x="2695" y="7884"/>
                    <a:pt x="2676" y="7881"/>
                  </a:cubicBezTo>
                  <a:cubicBezTo>
                    <a:pt x="2655" y="7876"/>
                    <a:pt x="2647" y="7923"/>
                    <a:pt x="2624" y="7923"/>
                  </a:cubicBezTo>
                  <a:cubicBezTo>
                    <a:pt x="2616" y="7923"/>
                    <a:pt x="2618" y="7905"/>
                    <a:pt x="2610" y="7905"/>
                  </a:cubicBezTo>
                  <a:cubicBezTo>
                    <a:pt x="2507" y="7897"/>
                    <a:pt x="2571" y="7955"/>
                    <a:pt x="2510" y="7981"/>
                  </a:cubicBezTo>
                  <a:cubicBezTo>
                    <a:pt x="2510" y="7981"/>
                    <a:pt x="2396" y="7989"/>
                    <a:pt x="2393" y="7989"/>
                  </a:cubicBezTo>
                  <a:cubicBezTo>
                    <a:pt x="2388" y="7989"/>
                    <a:pt x="2406" y="8069"/>
                    <a:pt x="2383" y="8093"/>
                  </a:cubicBezTo>
                  <a:cubicBezTo>
                    <a:pt x="2367" y="8106"/>
                    <a:pt x="2348" y="8119"/>
                    <a:pt x="2327" y="8122"/>
                  </a:cubicBezTo>
                  <a:cubicBezTo>
                    <a:pt x="2319" y="8122"/>
                    <a:pt x="2322" y="8106"/>
                    <a:pt x="2314" y="8101"/>
                  </a:cubicBezTo>
                  <a:cubicBezTo>
                    <a:pt x="2308" y="8098"/>
                    <a:pt x="2301" y="8111"/>
                    <a:pt x="2295" y="8109"/>
                  </a:cubicBezTo>
                  <a:cubicBezTo>
                    <a:pt x="2287" y="8103"/>
                    <a:pt x="2293" y="8093"/>
                    <a:pt x="2287" y="8085"/>
                  </a:cubicBezTo>
                  <a:cubicBezTo>
                    <a:pt x="2287" y="8085"/>
                    <a:pt x="2232" y="8050"/>
                    <a:pt x="2232" y="8048"/>
                  </a:cubicBezTo>
                  <a:cubicBezTo>
                    <a:pt x="2229" y="8042"/>
                    <a:pt x="2240" y="8034"/>
                    <a:pt x="2237" y="8029"/>
                  </a:cubicBezTo>
                  <a:cubicBezTo>
                    <a:pt x="2229" y="8011"/>
                    <a:pt x="2211" y="8000"/>
                    <a:pt x="2208" y="7984"/>
                  </a:cubicBezTo>
                  <a:cubicBezTo>
                    <a:pt x="2205" y="7976"/>
                    <a:pt x="2221" y="7974"/>
                    <a:pt x="2221" y="7966"/>
                  </a:cubicBezTo>
                  <a:cubicBezTo>
                    <a:pt x="2216" y="7947"/>
                    <a:pt x="2179" y="7947"/>
                    <a:pt x="2176" y="7926"/>
                  </a:cubicBezTo>
                  <a:cubicBezTo>
                    <a:pt x="2173" y="7918"/>
                    <a:pt x="2189" y="7915"/>
                    <a:pt x="2192" y="7907"/>
                  </a:cubicBezTo>
                  <a:cubicBezTo>
                    <a:pt x="2200" y="7876"/>
                    <a:pt x="2105" y="7857"/>
                    <a:pt x="2097" y="7836"/>
                  </a:cubicBezTo>
                  <a:cubicBezTo>
                    <a:pt x="2086" y="7815"/>
                    <a:pt x="2105" y="7788"/>
                    <a:pt x="2102" y="7764"/>
                  </a:cubicBezTo>
                  <a:cubicBezTo>
                    <a:pt x="2102" y="7722"/>
                    <a:pt x="2229" y="7778"/>
                    <a:pt x="2263" y="7756"/>
                  </a:cubicBezTo>
                  <a:cubicBezTo>
                    <a:pt x="2287" y="7743"/>
                    <a:pt x="2314" y="7693"/>
                    <a:pt x="2311" y="7666"/>
                  </a:cubicBezTo>
                  <a:cubicBezTo>
                    <a:pt x="2311" y="7664"/>
                    <a:pt x="2301" y="7666"/>
                    <a:pt x="2303" y="7664"/>
                  </a:cubicBezTo>
                  <a:cubicBezTo>
                    <a:pt x="2316" y="7651"/>
                    <a:pt x="2340" y="7645"/>
                    <a:pt x="2348" y="7629"/>
                  </a:cubicBezTo>
                  <a:cubicBezTo>
                    <a:pt x="2356" y="7619"/>
                    <a:pt x="2348" y="7595"/>
                    <a:pt x="2338" y="7590"/>
                  </a:cubicBezTo>
                  <a:cubicBezTo>
                    <a:pt x="2293" y="7574"/>
                    <a:pt x="2287" y="7592"/>
                    <a:pt x="2263" y="7566"/>
                  </a:cubicBezTo>
                  <a:cubicBezTo>
                    <a:pt x="2256" y="7555"/>
                    <a:pt x="2282" y="7518"/>
                    <a:pt x="2253" y="7521"/>
                  </a:cubicBezTo>
                  <a:cubicBezTo>
                    <a:pt x="2221" y="7524"/>
                    <a:pt x="2205" y="7513"/>
                    <a:pt x="2160" y="7526"/>
                  </a:cubicBezTo>
                  <a:cubicBezTo>
                    <a:pt x="2144" y="7531"/>
                    <a:pt x="2128" y="7547"/>
                    <a:pt x="2113" y="7542"/>
                  </a:cubicBezTo>
                  <a:cubicBezTo>
                    <a:pt x="2099" y="7537"/>
                    <a:pt x="2123" y="7463"/>
                    <a:pt x="2099" y="7447"/>
                  </a:cubicBezTo>
                  <a:cubicBezTo>
                    <a:pt x="2091" y="7441"/>
                    <a:pt x="2009" y="7441"/>
                    <a:pt x="1983" y="7423"/>
                  </a:cubicBezTo>
                  <a:cubicBezTo>
                    <a:pt x="1941" y="7396"/>
                    <a:pt x="1967" y="7370"/>
                    <a:pt x="1906" y="7351"/>
                  </a:cubicBezTo>
                  <a:cubicBezTo>
                    <a:pt x="1896" y="7346"/>
                    <a:pt x="1922" y="7301"/>
                    <a:pt x="1911" y="7298"/>
                  </a:cubicBezTo>
                  <a:cubicBezTo>
                    <a:pt x="1874" y="7298"/>
                    <a:pt x="1861" y="7296"/>
                    <a:pt x="1819" y="7267"/>
                  </a:cubicBezTo>
                  <a:cubicBezTo>
                    <a:pt x="1800" y="7256"/>
                    <a:pt x="1835" y="7201"/>
                    <a:pt x="1829" y="7190"/>
                  </a:cubicBezTo>
                  <a:cubicBezTo>
                    <a:pt x="1813" y="7166"/>
                    <a:pt x="1850" y="7185"/>
                    <a:pt x="1840" y="7169"/>
                  </a:cubicBezTo>
                  <a:cubicBezTo>
                    <a:pt x="1832" y="7156"/>
                    <a:pt x="1768" y="7105"/>
                    <a:pt x="1771" y="7092"/>
                  </a:cubicBezTo>
                  <a:cubicBezTo>
                    <a:pt x="1782" y="7055"/>
                    <a:pt x="1787" y="7028"/>
                    <a:pt x="1766" y="6991"/>
                  </a:cubicBezTo>
                  <a:cubicBezTo>
                    <a:pt x="1760" y="6981"/>
                    <a:pt x="1745" y="7002"/>
                    <a:pt x="1734" y="7002"/>
                  </a:cubicBezTo>
                  <a:cubicBezTo>
                    <a:pt x="1731" y="7002"/>
                    <a:pt x="1647" y="6949"/>
                    <a:pt x="1647" y="6949"/>
                  </a:cubicBezTo>
                  <a:cubicBezTo>
                    <a:pt x="1580" y="6923"/>
                    <a:pt x="1628" y="6944"/>
                    <a:pt x="1591" y="6960"/>
                  </a:cubicBezTo>
                  <a:cubicBezTo>
                    <a:pt x="1586" y="6962"/>
                    <a:pt x="1554" y="6957"/>
                    <a:pt x="1546" y="6965"/>
                  </a:cubicBezTo>
                  <a:cubicBezTo>
                    <a:pt x="1533" y="6983"/>
                    <a:pt x="1512" y="7034"/>
                    <a:pt x="1490" y="7044"/>
                  </a:cubicBezTo>
                  <a:cubicBezTo>
                    <a:pt x="1448" y="7066"/>
                    <a:pt x="1451" y="6957"/>
                    <a:pt x="1451" y="6957"/>
                  </a:cubicBezTo>
                  <a:cubicBezTo>
                    <a:pt x="1369" y="6938"/>
                    <a:pt x="1385" y="6949"/>
                    <a:pt x="1329" y="6991"/>
                  </a:cubicBezTo>
                  <a:cubicBezTo>
                    <a:pt x="1316" y="7002"/>
                    <a:pt x="1305" y="6965"/>
                    <a:pt x="1292" y="6954"/>
                  </a:cubicBezTo>
                  <a:cubicBezTo>
                    <a:pt x="1247" y="6923"/>
                    <a:pt x="1260" y="7010"/>
                    <a:pt x="1194" y="6957"/>
                  </a:cubicBezTo>
                  <a:cubicBezTo>
                    <a:pt x="1215" y="6880"/>
                    <a:pt x="1138" y="6809"/>
                    <a:pt x="1093" y="6772"/>
                  </a:cubicBezTo>
                  <a:cubicBezTo>
                    <a:pt x="1075" y="6758"/>
                    <a:pt x="1112" y="6735"/>
                    <a:pt x="1075" y="6729"/>
                  </a:cubicBezTo>
                  <a:cubicBezTo>
                    <a:pt x="1062" y="6727"/>
                    <a:pt x="1051" y="6748"/>
                    <a:pt x="1038" y="6745"/>
                  </a:cubicBezTo>
                  <a:cubicBezTo>
                    <a:pt x="1032" y="6745"/>
                    <a:pt x="1038" y="6737"/>
                    <a:pt x="1038" y="6732"/>
                  </a:cubicBezTo>
                  <a:cubicBezTo>
                    <a:pt x="1038" y="6729"/>
                    <a:pt x="1040" y="6724"/>
                    <a:pt x="1040" y="6721"/>
                  </a:cubicBezTo>
                  <a:cubicBezTo>
                    <a:pt x="1040" y="6703"/>
                    <a:pt x="1046" y="6684"/>
                    <a:pt x="1043" y="6666"/>
                  </a:cubicBezTo>
                  <a:cubicBezTo>
                    <a:pt x="1040" y="6658"/>
                    <a:pt x="1022" y="6660"/>
                    <a:pt x="1022" y="6653"/>
                  </a:cubicBezTo>
                  <a:cubicBezTo>
                    <a:pt x="1022" y="6618"/>
                    <a:pt x="1085" y="6597"/>
                    <a:pt x="998" y="6565"/>
                  </a:cubicBezTo>
                  <a:cubicBezTo>
                    <a:pt x="987" y="6563"/>
                    <a:pt x="972" y="6563"/>
                    <a:pt x="964" y="6555"/>
                  </a:cubicBezTo>
                  <a:cubicBezTo>
                    <a:pt x="956" y="6544"/>
                    <a:pt x="969" y="6525"/>
                    <a:pt x="958" y="6520"/>
                  </a:cubicBezTo>
                  <a:cubicBezTo>
                    <a:pt x="948" y="6512"/>
                    <a:pt x="937" y="6525"/>
                    <a:pt x="924" y="6528"/>
                  </a:cubicBezTo>
                  <a:cubicBezTo>
                    <a:pt x="929" y="6515"/>
                    <a:pt x="911" y="6478"/>
                    <a:pt x="919" y="6470"/>
                  </a:cubicBezTo>
                  <a:cubicBezTo>
                    <a:pt x="924" y="6465"/>
                    <a:pt x="937" y="6465"/>
                    <a:pt x="940" y="6457"/>
                  </a:cubicBezTo>
                  <a:cubicBezTo>
                    <a:pt x="942" y="6451"/>
                    <a:pt x="932" y="6449"/>
                    <a:pt x="932" y="6441"/>
                  </a:cubicBezTo>
                  <a:cubicBezTo>
                    <a:pt x="929" y="6435"/>
                    <a:pt x="929" y="6428"/>
                    <a:pt x="932" y="6422"/>
                  </a:cubicBezTo>
                  <a:cubicBezTo>
                    <a:pt x="964" y="6396"/>
                    <a:pt x="966" y="6425"/>
                    <a:pt x="977" y="6393"/>
                  </a:cubicBezTo>
                  <a:cubicBezTo>
                    <a:pt x="980" y="6385"/>
                    <a:pt x="956" y="6390"/>
                    <a:pt x="948" y="6383"/>
                  </a:cubicBezTo>
                  <a:cubicBezTo>
                    <a:pt x="929" y="6364"/>
                    <a:pt x="940" y="6351"/>
                    <a:pt x="935" y="6332"/>
                  </a:cubicBezTo>
                  <a:cubicBezTo>
                    <a:pt x="932" y="6324"/>
                    <a:pt x="890" y="6300"/>
                    <a:pt x="882" y="6293"/>
                  </a:cubicBezTo>
                  <a:cubicBezTo>
                    <a:pt x="860" y="6255"/>
                    <a:pt x="884" y="6271"/>
                    <a:pt x="884" y="6237"/>
                  </a:cubicBezTo>
                  <a:cubicBezTo>
                    <a:pt x="884" y="6189"/>
                    <a:pt x="831" y="6139"/>
                    <a:pt x="823" y="6091"/>
                  </a:cubicBezTo>
                  <a:cubicBezTo>
                    <a:pt x="821" y="6062"/>
                    <a:pt x="852" y="6041"/>
                    <a:pt x="860" y="6020"/>
                  </a:cubicBezTo>
                  <a:lnTo>
                    <a:pt x="863" y="5954"/>
                  </a:lnTo>
                  <a:cubicBezTo>
                    <a:pt x="863" y="5940"/>
                    <a:pt x="852" y="5925"/>
                    <a:pt x="860" y="5914"/>
                  </a:cubicBezTo>
                  <a:cubicBezTo>
                    <a:pt x="887" y="5858"/>
                    <a:pt x="932" y="5882"/>
                    <a:pt x="868" y="5842"/>
                  </a:cubicBezTo>
                  <a:cubicBezTo>
                    <a:pt x="874" y="5803"/>
                    <a:pt x="813" y="5760"/>
                    <a:pt x="845" y="5729"/>
                  </a:cubicBezTo>
                  <a:cubicBezTo>
                    <a:pt x="852" y="5723"/>
                    <a:pt x="860" y="5739"/>
                    <a:pt x="866" y="5742"/>
                  </a:cubicBezTo>
                  <a:cubicBezTo>
                    <a:pt x="879" y="5750"/>
                    <a:pt x="895" y="5771"/>
                    <a:pt x="905" y="5760"/>
                  </a:cubicBezTo>
                  <a:cubicBezTo>
                    <a:pt x="919" y="5750"/>
                    <a:pt x="900" y="5726"/>
                    <a:pt x="903" y="5707"/>
                  </a:cubicBezTo>
                  <a:cubicBezTo>
                    <a:pt x="905" y="5673"/>
                    <a:pt x="966" y="5702"/>
                    <a:pt x="974" y="5700"/>
                  </a:cubicBezTo>
                  <a:cubicBezTo>
                    <a:pt x="1038" y="5686"/>
                    <a:pt x="921" y="5615"/>
                    <a:pt x="1064" y="5607"/>
                  </a:cubicBezTo>
                  <a:cubicBezTo>
                    <a:pt x="1112" y="5604"/>
                    <a:pt x="1265" y="5631"/>
                    <a:pt x="1191" y="5570"/>
                  </a:cubicBezTo>
                  <a:cubicBezTo>
                    <a:pt x="1178" y="5559"/>
                    <a:pt x="1152" y="5575"/>
                    <a:pt x="1136" y="5567"/>
                  </a:cubicBezTo>
                  <a:cubicBezTo>
                    <a:pt x="1096" y="5549"/>
                    <a:pt x="1115" y="5501"/>
                    <a:pt x="1051" y="5527"/>
                  </a:cubicBezTo>
                  <a:cubicBezTo>
                    <a:pt x="1027" y="5535"/>
                    <a:pt x="998" y="5572"/>
                    <a:pt x="964" y="5557"/>
                  </a:cubicBezTo>
                  <a:cubicBezTo>
                    <a:pt x="958" y="5554"/>
                    <a:pt x="956" y="5543"/>
                    <a:pt x="950" y="5538"/>
                  </a:cubicBezTo>
                  <a:cubicBezTo>
                    <a:pt x="940" y="5525"/>
                    <a:pt x="929" y="5512"/>
                    <a:pt x="913" y="5506"/>
                  </a:cubicBezTo>
                  <a:cubicBezTo>
                    <a:pt x="903" y="5501"/>
                    <a:pt x="884" y="5520"/>
                    <a:pt x="876" y="5509"/>
                  </a:cubicBezTo>
                  <a:cubicBezTo>
                    <a:pt x="852" y="5477"/>
                    <a:pt x="876" y="5422"/>
                    <a:pt x="852" y="5390"/>
                  </a:cubicBezTo>
                  <a:cubicBezTo>
                    <a:pt x="850" y="5385"/>
                    <a:pt x="802" y="5464"/>
                    <a:pt x="800" y="5464"/>
                  </a:cubicBezTo>
                  <a:cubicBezTo>
                    <a:pt x="778" y="5475"/>
                    <a:pt x="755" y="5472"/>
                    <a:pt x="736" y="5482"/>
                  </a:cubicBezTo>
                  <a:cubicBezTo>
                    <a:pt x="731" y="5485"/>
                    <a:pt x="733" y="5490"/>
                    <a:pt x="733" y="5496"/>
                  </a:cubicBezTo>
                  <a:lnTo>
                    <a:pt x="728" y="5490"/>
                  </a:lnTo>
                  <a:cubicBezTo>
                    <a:pt x="744" y="5430"/>
                    <a:pt x="794" y="5366"/>
                    <a:pt x="826" y="5313"/>
                  </a:cubicBezTo>
                  <a:cubicBezTo>
                    <a:pt x="908" y="5167"/>
                    <a:pt x="958" y="5001"/>
                    <a:pt x="1014" y="4844"/>
                  </a:cubicBezTo>
                  <a:cubicBezTo>
                    <a:pt x="1056" y="4731"/>
                    <a:pt x="1070" y="4702"/>
                    <a:pt x="1075" y="4580"/>
                  </a:cubicBezTo>
                  <a:cubicBezTo>
                    <a:pt x="1077" y="4561"/>
                    <a:pt x="1088" y="4540"/>
                    <a:pt x="1080" y="4522"/>
                  </a:cubicBezTo>
                  <a:cubicBezTo>
                    <a:pt x="1059" y="4461"/>
                    <a:pt x="823" y="4373"/>
                    <a:pt x="762" y="4331"/>
                  </a:cubicBezTo>
                  <a:cubicBezTo>
                    <a:pt x="755" y="4326"/>
                    <a:pt x="850" y="4180"/>
                    <a:pt x="784" y="4130"/>
                  </a:cubicBezTo>
                  <a:cubicBezTo>
                    <a:pt x="760" y="4111"/>
                    <a:pt x="710" y="4130"/>
                    <a:pt x="694" y="4103"/>
                  </a:cubicBezTo>
                  <a:cubicBezTo>
                    <a:pt x="625" y="3984"/>
                    <a:pt x="710" y="4040"/>
                    <a:pt x="688" y="4005"/>
                  </a:cubicBezTo>
                  <a:cubicBezTo>
                    <a:pt x="657" y="3958"/>
                    <a:pt x="622" y="3995"/>
                    <a:pt x="582" y="3947"/>
                  </a:cubicBezTo>
                  <a:cubicBezTo>
                    <a:pt x="548" y="3907"/>
                    <a:pt x="572" y="3905"/>
                    <a:pt x="590" y="3868"/>
                  </a:cubicBezTo>
                  <a:cubicBezTo>
                    <a:pt x="601" y="3844"/>
                    <a:pt x="537" y="3844"/>
                    <a:pt x="537" y="3833"/>
                  </a:cubicBezTo>
                  <a:cubicBezTo>
                    <a:pt x="540" y="3815"/>
                    <a:pt x="540" y="3719"/>
                    <a:pt x="540" y="3717"/>
                  </a:cubicBezTo>
                  <a:cubicBezTo>
                    <a:pt x="485" y="3669"/>
                    <a:pt x="551" y="3698"/>
                    <a:pt x="567" y="3680"/>
                  </a:cubicBezTo>
                  <a:cubicBezTo>
                    <a:pt x="577" y="3664"/>
                    <a:pt x="511" y="3568"/>
                    <a:pt x="503" y="3558"/>
                  </a:cubicBezTo>
                  <a:cubicBezTo>
                    <a:pt x="458" y="3497"/>
                    <a:pt x="408" y="3426"/>
                    <a:pt x="355" y="3373"/>
                  </a:cubicBezTo>
                  <a:cubicBezTo>
                    <a:pt x="347" y="3365"/>
                    <a:pt x="304" y="3333"/>
                    <a:pt x="297" y="3317"/>
                  </a:cubicBezTo>
                  <a:cubicBezTo>
                    <a:pt x="257" y="3243"/>
                    <a:pt x="384" y="3055"/>
                    <a:pt x="334" y="3010"/>
                  </a:cubicBezTo>
                  <a:cubicBezTo>
                    <a:pt x="320" y="2994"/>
                    <a:pt x="297" y="2994"/>
                    <a:pt x="281" y="2983"/>
                  </a:cubicBezTo>
                  <a:cubicBezTo>
                    <a:pt x="252" y="2962"/>
                    <a:pt x="238" y="2925"/>
                    <a:pt x="209" y="2907"/>
                  </a:cubicBezTo>
                  <a:cubicBezTo>
                    <a:pt x="207" y="2907"/>
                    <a:pt x="117" y="2893"/>
                    <a:pt x="114" y="2893"/>
                  </a:cubicBezTo>
                  <a:cubicBezTo>
                    <a:pt x="98" y="2880"/>
                    <a:pt x="93" y="2859"/>
                    <a:pt x="82" y="2840"/>
                  </a:cubicBezTo>
                  <a:cubicBezTo>
                    <a:pt x="24" y="2745"/>
                    <a:pt x="93" y="2753"/>
                    <a:pt x="64" y="2684"/>
                  </a:cubicBezTo>
                  <a:cubicBezTo>
                    <a:pt x="50" y="2653"/>
                    <a:pt x="0" y="2682"/>
                    <a:pt x="11" y="2663"/>
                  </a:cubicBezTo>
                  <a:lnTo>
                    <a:pt x="11" y="2663"/>
                  </a:lnTo>
                  <a:lnTo>
                    <a:pt x="66" y="2605"/>
                  </a:lnTo>
                  <a:lnTo>
                    <a:pt x="66" y="2605"/>
                  </a:lnTo>
                  <a:cubicBezTo>
                    <a:pt x="98" y="2615"/>
                    <a:pt x="82" y="2544"/>
                    <a:pt x="74" y="2512"/>
                  </a:cubicBezTo>
                  <a:cubicBezTo>
                    <a:pt x="77" y="2518"/>
                    <a:pt x="77" y="2523"/>
                    <a:pt x="79" y="2528"/>
                  </a:cubicBezTo>
                  <a:lnTo>
                    <a:pt x="93" y="2475"/>
                  </a:lnTo>
                  <a:cubicBezTo>
                    <a:pt x="87" y="2480"/>
                    <a:pt x="82" y="2486"/>
                    <a:pt x="79" y="2491"/>
                  </a:cubicBezTo>
                  <a:cubicBezTo>
                    <a:pt x="103" y="2457"/>
                    <a:pt x="180" y="2404"/>
                    <a:pt x="135" y="2367"/>
                  </a:cubicBezTo>
                  <a:cubicBezTo>
                    <a:pt x="109" y="2343"/>
                    <a:pt x="191" y="2385"/>
                    <a:pt x="222" y="2375"/>
                  </a:cubicBezTo>
                  <a:cubicBezTo>
                    <a:pt x="254" y="2364"/>
                    <a:pt x="217" y="2314"/>
                    <a:pt x="201" y="2293"/>
                  </a:cubicBezTo>
                  <a:cubicBezTo>
                    <a:pt x="238" y="2290"/>
                    <a:pt x="318" y="2290"/>
                    <a:pt x="320" y="2287"/>
                  </a:cubicBezTo>
                  <a:cubicBezTo>
                    <a:pt x="328" y="2277"/>
                    <a:pt x="299" y="2266"/>
                    <a:pt x="297" y="2253"/>
                  </a:cubicBezTo>
                  <a:cubicBezTo>
                    <a:pt x="291" y="2232"/>
                    <a:pt x="294" y="2210"/>
                    <a:pt x="302" y="2189"/>
                  </a:cubicBezTo>
                  <a:cubicBezTo>
                    <a:pt x="304" y="2179"/>
                    <a:pt x="376" y="2213"/>
                    <a:pt x="387" y="2221"/>
                  </a:cubicBezTo>
                  <a:cubicBezTo>
                    <a:pt x="402" y="2240"/>
                    <a:pt x="442" y="2197"/>
                    <a:pt x="461" y="2213"/>
                  </a:cubicBezTo>
                  <a:cubicBezTo>
                    <a:pt x="474" y="2229"/>
                    <a:pt x="469" y="2263"/>
                    <a:pt x="453" y="2277"/>
                  </a:cubicBezTo>
                  <a:cubicBezTo>
                    <a:pt x="429" y="2303"/>
                    <a:pt x="371" y="2226"/>
                    <a:pt x="347" y="2253"/>
                  </a:cubicBezTo>
                  <a:cubicBezTo>
                    <a:pt x="334" y="2271"/>
                    <a:pt x="342" y="2303"/>
                    <a:pt x="357" y="2316"/>
                  </a:cubicBezTo>
                  <a:cubicBezTo>
                    <a:pt x="371" y="2327"/>
                    <a:pt x="392" y="2290"/>
                    <a:pt x="408" y="2300"/>
                  </a:cubicBezTo>
                  <a:cubicBezTo>
                    <a:pt x="418" y="2308"/>
                    <a:pt x="413" y="2324"/>
                    <a:pt x="408" y="2340"/>
                  </a:cubicBezTo>
                  <a:cubicBezTo>
                    <a:pt x="447" y="2311"/>
                    <a:pt x="545" y="2282"/>
                    <a:pt x="551" y="2306"/>
                  </a:cubicBezTo>
                  <a:cubicBezTo>
                    <a:pt x="564" y="2364"/>
                    <a:pt x="514" y="2271"/>
                    <a:pt x="537" y="2364"/>
                  </a:cubicBezTo>
                  <a:cubicBezTo>
                    <a:pt x="540" y="2380"/>
                    <a:pt x="569" y="2380"/>
                    <a:pt x="569" y="2396"/>
                  </a:cubicBezTo>
                  <a:cubicBezTo>
                    <a:pt x="572" y="2420"/>
                    <a:pt x="500" y="2443"/>
                    <a:pt x="551" y="2478"/>
                  </a:cubicBezTo>
                  <a:cubicBezTo>
                    <a:pt x="561" y="2483"/>
                    <a:pt x="540" y="2454"/>
                    <a:pt x="545" y="2443"/>
                  </a:cubicBezTo>
                  <a:cubicBezTo>
                    <a:pt x="551" y="2422"/>
                    <a:pt x="572" y="2409"/>
                    <a:pt x="582" y="2390"/>
                  </a:cubicBezTo>
                  <a:cubicBezTo>
                    <a:pt x="585" y="2385"/>
                    <a:pt x="582" y="2380"/>
                    <a:pt x="582" y="2372"/>
                  </a:cubicBezTo>
                  <a:cubicBezTo>
                    <a:pt x="590" y="2353"/>
                    <a:pt x="596" y="2327"/>
                    <a:pt x="609" y="2314"/>
                  </a:cubicBezTo>
                  <a:cubicBezTo>
                    <a:pt x="649" y="2277"/>
                    <a:pt x="665" y="2322"/>
                    <a:pt x="704" y="2308"/>
                  </a:cubicBezTo>
                  <a:cubicBezTo>
                    <a:pt x="765" y="2287"/>
                    <a:pt x="794" y="2258"/>
                    <a:pt x="866" y="2274"/>
                  </a:cubicBezTo>
                  <a:cubicBezTo>
                    <a:pt x="948" y="2293"/>
                    <a:pt x="1067" y="2314"/>
                    <a:pt x="1152" y="2348"/>
                  </a:cubicBezTo>
                  <a:cubicBezTo>
                    <a:pt x="1170" y="2356"/>
                    <a:pt x="1183" y="2375"/>
                    <a:pt x="1202" y="2383"/>
                  </a:cubicBezTo>
                  <a:cubicBezTo>
                    <a:pt x="1215" y="2388"/>
                    <a:pt x="1231" y="2383"/>
                    <a:pt x="1244" y="2390"/>
                  </a:cubicBezTo>
                  <a:cubicBezTo>
                    <a:pt x="1255" y="2396"/>
                    <a:pt x="1255" y="2414"/>
                    <a:pt x="1265" y="2417"/>
                  </a:cubicBezTo>
                  <a:cubicBezTo>
                    <a:pt x="1281" y="2422"/>
                    <a:pt x="1310" y="2430"/>
                    <a:pt x="1316" y="2414"/>
                  </a:cubicBezTo>
                  <a:cubicBezTo>
                    <a:pt x="1324" y="2398"/>
                    <a:pt x="1287" y="2406"/>
                    <a:pt x="1273" y="2401"/>
                  </a:cubicBezTo>
                  <a:cubicBezTo>
                    <a:pt x="1268" y="2401"/>
                    <a:pt x="1284" y="2404"/>
                    <a:pt x="1287" y="2401"/>
                  </a:cubicBezTo>
                  <a:cubicBezTo>
                    <a:pt x="1289" y="2398"/>
                    <a:pt x="1281" y="2390"/>
                    <a:pt x="1284" y="2390"/>
                  </a:cubicBezTo>
                  <a:cubicBezTo>
                    <a:pt x="1313" y="2388"/>
                    <a:pt x="1469" y="2467"/>
                    <a:pt x="1483" y="2433"/>
                  </a:cubicBezTo>
                  <a:cubicBezTo>
                    <a:pt x="1488" y="2417"/>
                    <a:pt x="1453" y="2409"/>
                    <a:pt x="1453" y="2393"/>
                  </a:cubicBezTo>
                  <a:cubicBezTo>
                    <a:pt x="1453" y="2385"/>
                    <a:pt x="1472" y="2401"/>
                    <a:pt x="1480" y="2406"/>
                  </a:cubicBezTo>
                  <a:cubicBezTo>
                    <a:pt x="1498" y="2417"/>
                    <a:pt x="1512" y="2433"/>
                    <a:pt x="1528" y="2441"/>
                  </a:cubicBezTo>
                  <a:cubicBezTo>
                    <a:pt x="1538" y="2446"/>
                    <a:pt x="1554" y="2438"/>
                    <a:pt x="1565" y="2443"/>
                  </a:cubicBezTo>
                  <a:cubicBezTo>
                    <a:pt x="1580" y="2454"/>
                    <a:pt x="1588" y="2473"/>
                    <a:pt x="1602" y="2483"/>
                  </a:cubicBezTo>
                  <a:cubicBezTo>
                    <a:pt x="1620" y="2499"/>
                    <a:pt x="1644" y="2462"/>
                    <a:pt x="1668" y="2465"/>
                  </a:cubicBezTo>
                  <a:cubicBezTo>
                    <a:pt x="1694" y="2467"/>
                    <a:pt x="1689" y="2525"/>
                    <a:pt x="1710" y="2541"/>
                  </a:cubicBezTo>
                  <a:cubicBezTo>
                    <a:pt x="1713" y="2544"/>
                    <a:pt x="1715" y="2536"/>
                    <a:pt x="1718" y="2536"/>
                  </a:cubicBezTo>
                  <a:cubicBezTo>
                    <a:pt x="1747" y="2544"/>
                    <a:pt x="1745" y="2589"/>
                    <a:pt x="1758" y="2602"/>
                  </a:cubicBezTo>
                  <a:cubicBezTo>
                    <a:pt x="1768" y="2610"/>
                    <a:pt x="1787" y="2594"/>
                    <a:pt x="1798" y="2602"/>
                  </a:cubicBezTo>
                  <a:cubicBezTo>
                    <a:pt x="1832" y="2629"/>
                    <a:pt x="1837" y="2745"/>
                    <a:pt x="1829" y="2788"/>
                  </a:cubicBezTo>
                  <a:cubicBezTo>
                    <a:pt x="1824" y="2827"/>
                    <a:pt x="1829" y="2846"/>
                    <a:pt x="1824" y="2883"/>
                  </a:cubicBezTo>
                  <a:cubicBezTo>
                    <a:pt x="1800" y="3005"/>
                    <a:pt x="1670" y="3132"/>
                    <a:pt x="1554" y="3153"/>
                  </a:cubicBezTo>
                  <a:cubicBezTo>
                    <a:pt x="1504" y="3161"/>
                    <a:pt x="1472" y="3145"/>
                    <a:pt x="1424" y="3145"/>
                  </a:cubicBezTo>
                  <a:cubicBezTo>
                    <a:pt x="1371" y="3148"/>
                    <a:pt x="1321" y="3171"/>
                    <a:pt x="1268" y="3177"/>
                  </a:cubicBezTo>
                  <a:cubicBezTo>
                    <a:pt x="1244" y="3179"/>
                    <a:pt x="1220" y="3193"/>
                    <a:pt x="1197" y="3190"/>
                  </a:cubicBezTo>
                  <a:cubicBezTo>
                    <a:pt x="1165" y="3187"/>
                    <a:pt x="1104" y="3145"/>
                    <a:pt x="1072" y="3158"/>
                  </a:cubicBezTo>
                  <a:cubicBezTo>
                    <a:pt x="1056" y="3163"/>
                    <a:pt x="1056" y="3190"/>
                    <a:pt x="1040" y="3195"/>
                  </a:cubicBezTo>
                  <a:cubicBezTo>
                    <a:pt x="1030" y="3198"/>
                    <a:pt x="1025" y="3177"/>
                    <a:pt x="1014" y="3174"/>
                  </a:cubicBezTo>
                  <a:cubicBezTo>
                    <a:pt x="1001" y="3169"/>
                    <a:pt x="985" y="3179"/>
                    <a:pt x="974" y="3171"/>
                  </a:cubicBezTo>
                  <a:cubicBezTo>
                    <a:pt x="964" y="3163"/>
                    <a:pt x="982" y="3134"/>
                    <a:pt x="969" y="3134"/>
                  </a:cubicBezTo>
                  <a:cubicBezTo>
                    <a:pt x="956" y="3137"/>
                    <a:pt x="964" y="3166"/>
                    <a:pt x="953" y="3171"/>
                  </a:cubicBezTo>
                  <a:cubicBezTo>
                    <a:pt x="937" y="3182"/>
                    <a:pt x="916" y="3182"/>
                    <a:pt x="897" y="3179"/>
                  </a:cubicBezTo>
                  <a:cubicBezTo>
                    <a:pt x="879" y="3179"/>
                    <a:pt x="784" y="3150"/>
                    <a:pt x="770" y="3126"/>
                  </a:cubicBezTo>
                  <a:cubicBezTo>
                    <a:pt x="765" y="3116"/>
                    <a:pt x="786" y="3100"/>
                    <a:pt x="778" y="3087"/>
                  </a:cubicBezTo>
                  <a:cubicBezTo>
                    <a:pt x="773" y="3081"/>
                    <a:pt x="646" y="3103"/>
                    <a:pt x="630" y="3108"/>
                  </a:cubicBezTo>
                  <a:cubicBezTo>
                    <a:pt x="625" y="3111"/>
                    <a:pt x="635" y="3124"/>
                    <a:pt x="641" y="3124"/>
                  </a:cubicBezTo>
                  <a:cubicBezTo>
                    <a:pt x="680" y="3121"/>
                    <a:pt x="715" y="3095"/>
                    <a:pt x="741" y="3145"/>
                  </a:cubicBezTo>
                  <a:cubicBezTo>
                    <a:pt x="747" y="3150"/>
                    <a:pt x="723" y="3150"/>
                    <a:pt x="720" y="3158"/>
                  </a:cubicBezTo>
                  <a:cubicBezTo>
                    <a:pt x="717" y="3163"/>
                    <a:pt x="733" y="3153"/>
                    <a:pt x="736" y="3158"/>
                  </a:cubicBezTo>
                  <a:cubicBezTo>
                    <a:pt x="741" y="3163"/>
                    <a:pt x="728" y="3171"/>
                    <a:pt x="733" y="3177"/>
                  </a:cubicBezTo>
                  <a:cubicBezTo>
                    <a:pt x="736" y="3182"/>
                    <a:pt x="744" y="3169"/>
                    <a:pt x="749" y="3171"/>
                  </a:cubicBezTo>
                  <a:cubicBezTo>
                    <a:pt x="770" y="3179"/>
                    <a:pt x="781" y="3211"/>
                    <a:pt x="802" y="3214"/>
                  </a:cubicBezTo>
                  <a:cubicBezTo>
                    <a:pt x="887" y="3230"/>
                    <a:pt x="842" y="3193"/>
                    <a:pt x="921" y="3240"/>
                  </a:cubicBezTo>
                  <a:cubicBezTo>
                    <a:pt x="932" y="3248"/>
                    <a:pt x="953" y="3248"/>
                    <a:pt x="958" y="3264"/>
                  </a:cubicBezTo>
                  <a:cubicBezTo>
                    <a:pt x="961" y="3272"/>
                    <a:pt x="892" y="3301"/>
                    <a:pt x="919" y="3322"/>
                  </a:cubicBezTo>
                  <a:cubicBezTo>
                    <a:pt x="929" y="3330"/>
                    <a:pt x="942" y="3304"/>
                    <a:pt x="956" y="3301"/>
                  </a:cubicBezTo>
                  <a:cubicBezTo>
                    <a:pt x="969" y="3298"/>
                    <a:pt x="1130" y="3338"/>
                    <a:pt x="1146" y="3359"/>
                  </a:cubicBezTo>
                  <a:cubicBezTo>
                    <a:pt x="1165" y="3388"/>
                    <a:pt x="1160" y="3378"/>
                    <a:pt x="1183" y="3410"/>
                  </a:cubicBezTo>
                  <a:cubicBezTo>
                    <a:pt x="1191" y="3420"/>
                    <a:pt x="1226" y="3426"/>
                    <a:pt x="1215" y="3433"/>
                  </a:cubicBezTo>
                  <a:cubicBezTo>
                    <a:pt x="1202" y="3444"/>
                    <a:pt x="1181" y="3415"/>
                    <a:pt x="1165" y="3423"/>
                  </a:cubicBezTo>
                  <a:cubicBezTo>
                    <a:pt x="1160" y="3423"/>
                    <a:pt x="1205" y="3478"/>
                    <a:pt x="1205" y="3481"/>
                  </a:cubicBezTo>
                  <a:cubicBezTo>
                    <a:pt x="1239" y="3574"/>
                    <a:pt x="1197" y="3502"/>
                    <a:pt x="1168" y="3576"/>
                  </a:cubicBezTo>
                  <a:cubicBezTo>
                    <a:pt x="1165" y="3584"/>
                    <a:pt x="1189" y="3574"/>
                    <a:pt x="1197" y="3579"/>
                  </a:cubicBezTo>
                  <a:cubicBezTo>
                    <a:pt x="1207" y="3587"/>
                    <a:pt x="1284" y="3661"/>
                    <a:pt x="1284" y="3664"/>
                  </a:cubicBezTo>
                  <a:cubicBezTo>
                    <a:pt x="1284" y="3672"/>
                    <a:pt x="1273" y="3677"/>
                    <a:pt x="1276" y="3685"/>
                  </a:cubicBezTo>
                  <a:cubicBezTo>
                    <a:pt x="1276" y="3706"/>
                    <a:pt x="1321" y="3696"/>
                    <a:pt x="1326" y="3717"/>
                  </a:cubicBezTo>
                  <a:cubicBezTo>
                    <a:pt x="1332" y="3727"/>
                    <a:pt x="1303" y="3743"/>
                    <a:pt x="1310" y="3754"/>
                  </a:cubicBezTo>
                  <a:cubicBezTo>
                    <a:pt x="1318" y="3764"/>
                    <a:pt x="1337" y="3730"/>
                    <a:pt x="1348" y="3738"/>
                  </a:cubicBezTo>
                  <a:cubicBezTo>
                    <a:pt x="1355" y="3746"/>
                    <a:pt x="1326" y="3754"/>
                    <a:pt x="1326" y="3767"/>
                  </a:cubicBezTo>
                  <a:cubicBezTo>
                    <a:pt x="1324" y="3786"/>
                    <a:pt x="1326" y="3809"/>
                    <a:pt x="1340" y="3823"/>
                  </a:cubicBezTo>
                  <a:cubicBezTo>
                    <a:pt x="1340" y="3825"/>
                    <a:pt x="1453" y="3860"/>
                    <a:pt x="1461" y="3857"/>
                  </a:cubicBezTo>
                  <a:cubicBezTo>
                    <a:pt x="1477" y="3854"/>
                    <a:pt x="1448" y="3804"/>
                    <a:pt x="1565" y="3846"/>
                  </a:cubicBezTo>
                  <a:cubicBezTo>
                    <a:pt x="1787" y="3931"/>
                    <a:pt x="1430" y="3799"/>
                    <a:pt x="1625" y="3910"/>
                  </a:cubicBezTo>
                  <a:cubicBezTo>
                    <a:pt x="1631" y="3915"/>
                    <a:pt x="1821" y="3905"/>
                    <a:pt x="1827" y="3902"/>
                  </a:cubicBezTo>
                  <a:cubicBezTo>
                    <a:pt x="1837" y="3894"/>
                    <a:pt x="1821" y="3873"/>
                    <a:pt x="1829" y="3862"/>
                  </a:cubicBezTo>
                  <a:cubicBezTo>
                    <a:pt x="1835" y="3854"/>
                    <a:pt x="1850" y="3865"/>
                    <a:pt x="1856" y="3857"/>
                  </a:cubicBezTo>
                  <a:cubicBezTo>
                    <a:pt x="1890" y="3809"/>
                    <a:pt x="1858" y="3754"/>
                    <a:pt x="1824" y="3717"/>
                  </a:cubicBezTo>
                  <a:cubicBezTo>
                    <a:pt x="1805" y="3698"/>
                    <a:pt x="1805" y="3717"/>
                    <a:pt x="1782" y="3703"/>
                  </a:cubicBezTo>
                  <a:cubicBezTo>
                    <a:pt x="1774" y="3701"/>
                    <a:pt x="1776" y="3682"/>
                    <a:pt x="1768" y="3685"/>
                  </a:cubicBezTo>
                  <a:cubicBezTo>
                    <a:pt x="1760" y="3685"/>
                    <a:pt x="1763" y="3698"/>
                    <a:pt x="1760" y="3706"/>
                  </a:cubicBezTo>
                  <a:cubicBezTo>
                    <a:pt x="1760" y="3711"/>
                    <a:pt x="1766" y="3717"/>
                    <a:pt x="1760" y="3719"/>
                  </a:cubicBezTo>
                  <a:cubicBezTo>
                    <a:pt x="1745" y="3733"/>
                    <a:pt x="1721" y="3743"/>
                    <a:pt x="1697" y="3741"/>
                  </a:cubicBezTo>
                  <a:cubicBezTo>
                    <a:pt x="1681" y="3738"/>
                    <a:pt x="1509" y="3619"/>
                    <a:pt x="1514" y="3603"/>
                  </a:cubicBezTo>
                  <a:cubicBezTo>
                    <a:pt x="1522" y="3584"/>
                    <a:pt x="1551" y="3582"/>
                    <a:pt x="1565" y="3568"/>
                  </a:cubicBezTo>
                  <a:cubicBezTo>
                    <a:pt x="1580" y="3553"/>
                    <a:pt x="1538" y="3526"/>
                    <a:pt x="1538" y="3502"/>
                  </a:cubicBezTo>
                  <a:cubicBezTo>
                    <a:pt x="1541" y="3433"/>
                    <a:pt x="1726" y="3534"/>
                    <a:pt x="1734" y="3534"/>
                  </a:cubicBezTo>
                  <a:cubicBezTo>
                    <a:pt x="1755" y="3531"/>
                    <a:pt x="1774" y="3510"/>
                    <a:pt x="1795" y="3513"/>
                  </a:cubicBezTo>
                  <a:cubicBezTo>
                    <a:pt x="1800" y="3513"/>
                    <a:pt x="1803" y="3521"/>
                    <a:pt x="1805" y="3529"/>
                  </a:cubicBezTo>
                  <a:lnTo>
                    <a:pt x="1808" y="3526"/>
                  </a:lnTo>
                  <a:cubicBezTo>
                    <a:pt x="1837" y="3497"/>
                    <a:pt x="1970" y="3547"/>
                    <a:pt x="1991" y="3537"/>
                  </a:cubicBezTo>
                  <a:cubicBezTo>
                    <a:pt x="2007" y="3529"/>
                    <a:pt x="1999" y="3500"/>
                    <a:pt x="2012" y="3489"/>
                  </a:cubicBezTo>
                  <a:cubicBezTo>
                    <a:pt x="2036" y="3471"/>
                    <a:pt x="2076" y="3518"/>
                    <a:pt x="2123" y="3486"/>
                  </a:cubicBezTo>
                  <a:cubicBezTo>
                    <a:pt x="2144" y="3473"/>
                    <a:pt x="2091" y="3449"/>
                    <a:pt x="2081" y="3428"/>
                  </a:cubicBezTo>
                  <a:cubicBezTo>
                    <a:pt x="2078" y="3423"/>
                    <a:pt x="2089" y="3418"/>
                    <a:pt x="2089" y="3412"/>
                  </a:cubicBezTo>
                  <a:cubicBezTo>
                    <a:pt x="2076" y="3365"/>
                    <a:pt x="1922" y="3314"/>
                    <a:pt x="1885" y="3269"/>
                  </a:cubicBezTo>
                  <a:cubicBezTo>
                    <a:pt x="1832" y="3203"/>
                    <a:pt x="1893" y="3163"/>
                    <a:pt x="1911" y="3100"/>
                  </a:cubicBezTo>
                  <a:cubicBezTo>
                    <a:pt x="1919" y="3076"/>
                    <a:pt x="1906" y="3047"/>
                    <a:pt x="1919" y="3026"/>
                  </a:cubicBezTo>
                  <a:cubicBezTo>
                    <a:pt x="1943" y="2981"/>
                    <a:pt x="1986" y="2960"/>
                    <a:pt x="2004" y="2904"/>
                  </a:cubicBezTo>
                  <a:cubicBezTo>
                    <a:pt x="2007" y="2891"/>
                    <a:pt x="2001" y="2758"/>
                    <a:pt x="2012" y="2753"/>
                  </a:cubicBezTo>
                  <a:cubicBezTo>
                    <a:pt x="2028" y="2748"/>
                    <a:pt x="2049" y="2750"/>
                    <a:pt x="2068" y="2750"/>
                  </a:cubicBezTo>
                  <a:cubicBezTo>
                    <a:pt x="2105" y="2753"/>
                    <a:pt x="2076" y="2780"/>
                    <a:pt x="2078" y="2780"/>
                  </a:cubicBezTo>
                  <a:cubicBezTo>
                    <a:pt x="2160" y="2735"/>
                    <a:pt x="2105" y="2708"/>
                    <a:pt x="2187" y="2740"/>
                  </a:cubicBezTo>
                  <a:cubicBezTo>
                    <a:pt x="2205" y="2745"/>
                    <a:pt x="2226" y="2740"/>
                    <a:pt x="2242" y="2748"/>
                  </a:cubicBezTo>
                  <a:cubicBezTo>
                    <a:pt x="2250" y="2750"/>
                    <a:pt x="2250" y="2758"/>
                    <a:pt x="2248" y="2764"/>
                  </a:cubicBezTo>
                  <a:cubicBezTo>
                    <a:pt x="2253" y="2758"/>
                    <a:pt x="2261" y="2753"/>
                    <a:pt x="2271" y="2753"/>
                  </a:cubicBezTo>
                  <a:cubicBezTo>
                    <a:pt x="2314" y="2758"/>
                    <a:pt x="2327" y="2833"/>
                    <a:pt x="2367" y="2827"/>
                  </a:cubicBezTo>
                  <a:cubicBezTo>
                    <a:pt x="2372" y="2827"/>
                    <a:pt x="2351" y="2809"/>
                    <a:pt x="2298" y="2737"/>
                  </a:cubicBezTo>
                  <a:cubicBezTo>
                    <a:pt x="2256" y="2676"/>
                    <a:pt x="2287" y="2623"/>
                    <a:pt x="2269" y="2557"/>
                  </a:cubicBezTo>
                  <a:cubicBezTo>
                    <a:pt x="2269" y="2555"/>
                    <a:pt x="2263" y="2565"/>
                    <a:pt x="2258" y="2565"/>
                  </a:cubicBezTo>
                  <a:cubicBezTo>
                    <a:pt x="2245" y="2557"/>
                    <a:pt x="2232" y="2549"/>
                    <a:pt x="2224" y="2536"/>
                  </a:cubicBezTo>
                  <a:cubicBezTo>
                    <a:pt x="2221" y="2531"/>
                    <a:pt x="2229" y="2520"/>
                    <a:pt x="2229" y="2515"/>
                  </a:cubicBezTo>
                  <a:cubicBezTo>
                    <a:pt x="2226" y="2504"/>
                    <a:pt x="2224" y="2494"/>
                    <a:pt x="2218" y="2486"/>
                  </a:cubicBezTo>
                  <a:cubicBezTo>
                    <a:pt x="2200" y="2473"/>
                    <a:pt x="2144" y="2435"/>
                    <a:pt x="2131" y="2433"/>
                  </a:cubicBezTo>
                  <a:cubicBezTo>
                    <a:pt x="2113" y="2433"/>
                    <a:pt x="2094" y="2451"/>
                    <a:pt x="2073" y="2446"/>
                  </a:cubicBezTo>
                  <a:cubicBezTo>
                    <a:pt x="2049" y="2438"/>
                    <a:pt x="2038" y="2353"/>
                    <a:pt x="2036" y="2335"/>
                  </a:cubicBezTo>
                  <a:cubicBezTo>
                    <a:pt x="2025" y="2287"/>
                    <a:pt x="2036" y="2279"/>
                    <a:pt x="2036" y="2279"/>
                  </a:cubicBezTo>
                  <a:cubicBezTo>
                    <a:pt x="2025" y="2269"/>
                    <a:pt x="1991" y="2221"/>
                    <a:pt x="1986" y="2200"/>
                  </a:cubicBezTo>
                  <a:cubicBezTo>
                    <a:pt x="1983" y="2181"/>
                    <a:pt x="2001" y="2163"/>
                    <a:pt x="1996" y="2147"/>
                  </a:cubicBezTo>
                  <a:cubicBezTo>
                    <a:pt x="1993" y="2136"/>
                    <a:pt x="1986" y="2176"/>
                    <a:pt x="1978" y="2171"/>
                  </a:cubicBezTo>
                  <a:cubicBezTo>
                    <a:pt x="1938" y="2157"/>
                    <a:pt x="1991" y="2094"/>
                    <a:pt x="1848" y="2067"/>
                  </a:cubicBezTo>
                  <a:cubicBezTo>
                    <a:pt x="1845" y="2067"/>
                    <a:pt x="1739" y="2046"/>
                    <a:pt x="1768" y="2025"/>
                  </a:cubicBezTo>
                  <a:cubicBezTo>
                    <a:pt x="1803" y="2001"/>
                    <a:pt x="1840" y="2028"/>
                    <a:pt x="1872" y="2028"/>
                  </a:cubicBezTo>
                  <a:cubicBezTo>
                    <a:pt x="1901" y="2028"/>
                    <a:pt x="1970" y="1954"/>
                    <a:pt x="1996" y="1943"/>
                  </a:cubicBezTo>
                  <a:cubicBezTo>
                    <a:pt x="2028" y="1930"/>
                    <a:pt x="2062" y="1919"/>
                    <a:pt x="2094" y="1925"/>
                  </a:cubicBezTo>
                  <a:cubicBezTo>
                    <a:pt x="2099" y="1925"/>
                    <a:pt x="2091" y="1935"/>
                    <a:pt x="2094" y="1938"/>
                  </a:cubicBezTo>
                  <a:cubicBezTo>
                    <a:pt x="2102" y="1948"/>
                    <a:pt x="2115" y="1962"/>
                    <a:pt x="2128" y="1967"/>
                  </a:cubicBezTo>
                  <a:cubicBezTo>
                    <a:pt x="2184" y="1991"/>
                    <a:pt x="2266" y="1996"/>
                    <a:pt x="2298" y="2067"/>
                  </a:cubicBezTo>
                  <a:cubicBezTo>
                    <a:pt x="2298" y="2067"/>
                    <a:pt x="2250" y="2097"/>
                    <a:pt x="2240" y="2112"/>
                  </a:cubicBezTo>
                  <a:cubicBezTo>
                    <a:pt x="2224" y="2131"/>
                    <a:pt x="2155" y="2173"/>
                    <a:pt x="2163" y="2197"/>
                  </a:cubicBezTo>
                  <a:cubicBezTo>
                    <a:pt x="2163" y="2200"/>
                    <a:pt x="2171" y="2197"/>
                    <a:pt x="2171" y="2200"/>
                  </a:cubicBezTo>
                  <a:cubicBezTo>
                    <a:pt x="2179" y="2208"/>
                    <a:pt x="2187" y="2216"/>
                    <a:pt x="2184" y="2226"/>
                  </a:cubicBezTo>
                  <a:cubicBezTo>
                    <a:pt x="2184" y="2253"/>
                    <a:pt x="2134" y="2287"/>
                    <a:pt x="2184" y="2330"/>
                  </a:cubicBezTo>
                  <a:cubicBezTo>
                    <a:pt x="2211" y="2351"/>
                    <a:pt x="2269" y="2327"/>
                    <a:pt x="2298" y="2338"/>
                  </a:cubicBezTo>
                  <a:cubicBezTo>
                    <a:pt x="2322" y="2348"/>
                    <a:pt x="2377" y="2430"/>
                    <a:pt x="2412" y="2412"/>
                  </a:cubicBezTo>
                  <a:cubicBezTo>
                    <a:pt x="2433" y="2401"/>
                    <a:pt x="2446" y="2343"/>
                    <a:pt x="2465" y="2359"/>
                  </a:cubicBezTo>
                  <a:cubicBezTo>
                    <a:pt x="2478" y="2372"/>
                    <a:pt x="2457" y="2398"/>
                    <a:pt x="2467" y="2412"/>
                  </a:cubicBezTo>
                  <a:cubicBezTo>
                    <a:pt x="2478" y="2422"/>
                    <a:pt x="2470" y="2385"/>
                    <a:pt x="2475" y="2372"/>
                  </a:cubicBezTo>
                  <a:cubicBezTo>
                    <a:pt x="2494" y="2340"/>
                    <a:pt x="2518" y="2308"/>
                    <a:pt x="2549" y="2285"/>
                  </a:cubicBezTo>
                  <a:cubicBezTo>
                    <a:pt x="2557" y="2279"/>
                    <a:pt x="2571" y="2295"/>
                    <a:pt x="2578" y="2287"/>
                  </a:cubicBezTo>
                  <a:cubicBezTo>
                    <a:pt x="2589" y="2274"/>
                    <a:pt x="2533" y="2195"/>
                    <a:pt x="2528" y="2187"/>
                  </a:cubicBezTo>
                  <a:cubicBezTo>
                    <a:pt x="2515" y="2165"/>
                    <a:pt x="2520" y="2112"/>
                    <a:pt x="2510" y="2094"/>
                  </a:cubicBezTo>
                  <a:cubicBezTo>
                    <a:pt x="2488" y="2057"/>
                    <a:pt x="2446" y="2073"/>
                    <a:pt x="2470" y="2028"/>
                  </a:cubicBezTo>
                  <a:cubicBezTo>
                    <a:pt x="2475" y="2020"/>
                    <a:pt x="2494" y="2046"/>
                    <a:pt x="2496" y="2038"/>
                  </a:cubicBezTo>
                  <a:cubicBezTo>
                    <a:pt x="2499" y="2025"/>
                    <a:pt x="2488" y="2012"/>
                    <a:pt x="2491" y="1999"/>
                  </a:cubicBezTo>
                  <a:cubicBezTo>
                    <a:pt x="2494" y="1985"/>
                    <a:pt x="2518" y="1993"/>
                    <a:pt x="2526" y="1983"/>
                  </a:cubicBezTo>
                  <a:cubicBezTo>
                    <a:pt x="2531" y="1977"/>
                    <a:pt x="2523" y="1962"/>
                    <a:pt x="2531" y="1959"/>
                  </a:cubicBezTo>
                  <a:cubicBezTo>
                    <a:pt x="2549" y="1948"/>
                    <a:pt x="2576" y="1964"/>
                    <a:pt x="2594" y="1951"/>
                  </a:cubicBezTo>
                  <a:cubicBezTo>
                    <a:pt x="2610" y="1940"/>
                    <a:pt x="2552" y="1959"/>
                    <a:pt x="2539" y="1948"/>
                  </a:cubicBezTo>
                  <a:cubicBezTo>
                    <a:pt x="2528" y="1940"/>
                    <a:pt x="2531" y="1922"/>
                    <a:pt x="2520" y="1917"/>
                  </a:cubicBezTo>
                  <a:cubicBezTo>
                    <a:pt x="2510" y="1906"/>
                    <a:pt x="2486" y="1914"/>
                    <a:pt x="2478" y="1903"/>
                  </a:cubicBezTo>
                  <a:cubicBezTo>
                    <a:pt x="2470" y="1893"/>
                    <a:pt x="2502" y="1911"/>
                    <a:pt x="2515" y="1906"/>
                  </a:cubicBezTo>
                  <a:cubicBezTo>
                    <a:pt x="2531" y="1901"/>
                    <a:pt x="2547" y="1887"/>
                    <a:pt x="2560" y="1874"/>
                  </a:cubicBezTo>
                  <a:cubicBezTo>
                    <a:pt x="2581" y="1850"/>
                    <a:pt x="2581" y="1782"/>
                    <a:pt x="2597" y="1755"/>
                  </a:cubicBezTo>
                  <a:cubicBezTo>
                    <a:pt x="2602" y="1747"/>
                    <a:pt x="2592" y="1776"/>
                    <a:pt x="2594" y="1787"/>
                  </a:cubicBezTo>
                  <a:cubicBezTo>
                    <a:pt x="2597" y="1792"/>
                    <a:pt x="2602" y="1779"/>
                    <a:pt x="2602" y="1774"/>
                  </a:cubicBezTo>
                  <a:cubicBezTo>
                    <a:pt x="2605" y="1723"/>
                    <a:pt x="2608" y="1668"/>
                    <a:pt x="2618" y="1617"/>
                  </a:cubicBezTo>
                  <a:cubicBezTo>
                    <a:pt x="2621" y="1607"/>
                    <a:pt x="2645" y="1612"/>
                    <a:pt x="2653" y="1602"/>
                  </a:cubicBezTo>
                  <a:cubicBezTo>
                    <a:pt x="2661" y="1586"/>
                    <a:pt x="2661" y="1567"/>
                    <a:pt x="2669" y="1551"/>
                  </a:cubicBezTo>
                  <a:cubicBezTo>
                    <a:pt x="2671" y="1546"/>
                    <a:pt x="2682" y="1546"/>
                    <a:pt x="2682" y="1541"/>
                  </a:cubicBezTo>
                  <a:cubicBezTo>
                    <a:pt x="2684" y="1535"/>
                    <a:pt x="2671" y="1533"/>
                    <a:pt x="2674" y="1525"/>
                  </a:cubicBezTo>
                  <a:cubicBezTo>
                    <a:pt x="2676" y="1517"/>
                    <a:pt x="2690" y="1519"/>
                    <a:pt x="2692" y="1512"/>
                  </a:cubicBezTo>
                  <a:cubicBezTo>
                    <a:pt x="2703" y="1493"/>
                    <a:pt x="2698" y="1464"/>
                    <a:pt x="2714" y="1451"/>
                  </a:cubicBezTo>
                  <a:cubicBezTo>
                    <a:pt x="2753" y="1422"/>
                    <a:pt x="2759" y="1527"/>
                    <a:pt x="2782" y="1525"/>
                  </a:cubicBezTo>
                  <a:cubicBezTo>
                    <a:pt x="2804" y="1522"/>
                    <a:pt x="2793" y="1482"/>
                    <a:pt x="2796" y="1461"/>
                  </a:cubicBezTo>
                  <a:cubicBezTo>
                    <a:pt x="2798" y="1456"/>
                    <a:pt x="2798" y="1445"/>
                    <a:pt x="2793" y="1443"/>
                  </a:cubicBezTo>
                  <a:cubicBezTo>
                    <a:pt x="2777" y="1435"/>
                    <a:pt x="2756" y="1437"/>
                    <a:pt x="2740" y="1429"/>
                  </a:cubicBezTo>
                  <a:cubicBezTo>
                    <a:pt x="2732" y="1427"/>
                    <a:pt x="2745" y="1398"/>
                    <a:pt x="2740" y="1400"/>
                  </a:cubicBezTo>
                  <a:cubicBezTo>
                    <a:pt x="2735" y="1406"/>
                    <a:pt x="2732" y="1416"/>
                    <a:pt x="2729" y="1424"/>
                  </a:cubicBezTo>
                  <a:cubicBezTo>
                    <a:pt x="2729" y="1427"/>
                    <a:pt x="2735" y="1432"/>
                    <a:pt x="2732" y="1437"/>
                  </a:cubicBezTo>
                  <a:cubicBezTo>
                    <a:pt x="2729" y="1440"/>
                    <a:pt x="2719" y="1445"/>
                    <a:pt x="2719" y="1440"/>
                  </a:cubicBezTo>
                  <a:cubicBezTo>
                    <a:pt x="2703" y="1377"/>
                    <a:pt x="2785" y="1204"/>
                    <a:pt x="2833" y="1162"/>
                  </a:cubicBezTo>
                  <a:cubicBezTo>
                    <a:pt x="2835" y="1157"/>
                    <a:pt x="2846" y="1152"/>
                    <a:pt x="2849" y="1157"/>
                  </a:cubicBezTo>
                  <a:cubicBezTo>
                    <a:pt x="2851" y="1167"/>
                    <a:pt x="2843" y="1178"/>
                    <a:pt x="2838" y="1189"/>
                  </a:cubicBezTo>
                  <a:cubicBezTo>
                    <a:pt x="2838" y="1189"/>
                    <a:pt x="2774" y="1252"/>
                    <a:pt x="2780" y="1257"/>
                  </a:cubicBezTo>
                  <a:cubicBezTo>
                    <a:pt x="2793" y="1268"/>
                    <a:pt x="2811" y="1236"/>
                    <a:pt x="2830" y="1239"/>
                  </a:cubicBezTo>
                  <a:cubicBezTo>
                    <a:pt x="2838" y="1242"/>
                    <a:pt x="2825" y="1257"/>
                    <a:pt x="2825" y="1265"/>
                  </a:cubicBezTo>
                  <a:cubicBezTo>
                    <a:pt x="2830" y="1284"/>
                    <a:pt x="2835" y="1302"/>
                    <a:pt x="2846" y="1318"/>
                  </a:cubicBezTo>
                  <a:cubicBezTo>
                    <a:pt x="2867" y="1337"/>
                    <a:pt x="2912" y="1339"/>
                    <a:pt x="2925" y="1366"/>
                  </a:cubicBezTo>
                  <a:cubicBezTo>
                    <a:pt x="2944" y="1400"/>
                    <a:pt x="2798" y="1464"/>
                    <a:pt x="2904" y="1461"/>
                  </a:cubicBezTo>
                  <a:cubicBezTo>
                    <a:pt x="2920" y="1461"/>
                    <a:pt x="2923" y="1437"/>
                    <a:pt x="2936" y="1427"/>
                  </a:cubicBezTo>
                  <a:cubicBezTo>
                    <a:pt x="2946" y="1419"/>
                    <a:pt x="2968" y="1424"/>
                    <a:pt x="2973" y="1414"/>
                  </a:cubicBezTo>
                  <a:cubicBezTo>
                    <a:pt x="2981" y="1400"/>
                    <a:pt x="2957" y="1377"/>
                    <a:pt x="2970" y="1371"/>
                  </a:cubicBezTo>
                  <a:cubicBezTo>
                    <a:pt x="2984" y="1363"/>
                    <a:pt x="2986" y="1408"/>
                    <a:pt x="2997" y="1403"/>
                  </a:cubicBezTo>
                  <a:cubicBezTo>
                    <a:pt x="3013" y="1392"/>
                    <a:pt x="2989" y="1358"/>
                    <a:pt x="3005" y="1350"/>
                  </a:cubicBezTo>
                  <a:cubicBezTo>
                    <a:pt x="3023" y="1339"/>
                    <a:pt x="3047" y="1369"/>
                    <a:pt x="3066" y="1361"/>
                  </a:cubicBezTo>
                  <a:cubicBezTo>
                    <a:pt x="3076" y="1358"/>
                    <a:pt x="3023" y="1297"/>
                    <a:pt x="3023" y="1289"/>
                  </a:cubicBezTo>
                  <a:cubicBezTo>
                    <a:pt x="3005" y="1231"/>
                    <a:pt x="3039" y="1226"/>
                    <a:pt x="3055" y="1183"/>
                  </a:cubicBezTo>
                  <a:cubicBezTo>
                    <a:pt x="3060" y="1167"/>
                    <a:pt x="3050" y="1149"/>
                    <a:pt x="3058" y="1133"/>
                  </a:cubicBezTo>
                  <a:cubicBezTo>
                    <a:pt x="3060" y="1128"/>
                    <a:pt x="3074" y="1130"/>
                    <a:pt x="3081" y="1130"/>
                  </a:cubicBezTo>
                  <a:cubicBezTo>
                    <a:pt x="3150" y="1112"/>
                    <a:pt x="3105" y="1104"/>
                    <a:pt x="3129" y="1088"/>
                  </a:cubicBezTo>
                  <a:cubicBezTo>
                    <a:pt x="3140" y="1083"/>
                    <a:pt x="3153" y="1091"/>
                    <a:pt x="3166" y="1088"/>
                  </a:cubicBezTo>
                  <a:cubicBezTo>
                    <a:pt x="3182" y="1080"/>
                    <a:pt x="3195" y="1069"/>
                    <a:pt x="3209" y="1056"/>
                  </a:cubicBezTo>
                  <a:cubicBezTo>
                    <a:pt x="3224" y="1038"/>
                    <a:pt x="3190" y="1009"/>
                    <a:pt x="3190" y="985"/>
                  </a:cubicBezTo>
                  <a:cubicBezTo>
                    <a:pt x="3193" y="972"/>
                    <a:pt x="3214" y="966"/>
                    <a:pt x="3216" y="953"/>
                  </a:cubicBezTo>
                  <a:cubicBezTo>
                    <a:pt x="3222" y="932"/>
                    <a:pt x="3198" y="903"/>
                    <a:pt x="3214" y="892"/>
                  </a:cubicBezTo>
                  <a:cubicBezTo>
                    <a:pt x="3230" y="879"/>
                    <a:pt x="3267" y="934"/>
                    <a:pt x="3267" y="913"/>
                  </a:cubicBezTo>
                  <a:cubicBezTo>
                    <a:pt x="3267" y="895"/>
                    <a:pt x="3224" y="900"/>
                    <a:pt x="3214" y="882"/>
                  </a:cubicBezTo>
                  <a:cubicBezTo>
                    <a:pt x="3209" y="876"/>
                    <a:pt x="3238" y="810"/>
                    <a:pt x="3246" y="802"/>
                  </a:cubicBezTo>
                  <a:cubicBezTo>
                    <a:pt x="3254" y="797"/>
                    <a:pt x="3251" y="821"/>
                    <a:pt x="3259" y="823"/>
                  </a:cubicBezTo>
                  <a:cubicBezTo>
                    <a:pt x="3267" y="826"/>
                    <a:pt x="3277" y="815"/>
                    <a:pt x="3285" y="815"/>
                  </a:cubicBezTo>
                  <a:cubicBezTo>
                    <a:pt x="3420" y="810"/>
                    <a:pt x="3320" y="842"/>
                    <a:pt x="3354" y="889"/>
                  </a:cubicBezTo>
                  <a:cubicBezTo>
                    <a:pt x="3394" y="942"/>
                    <a:pt x="3391" y="945"/>
                    <a:pt x="3439" y="924"/>
                  </a:cubicBezTo>
                  <a:cubicBezTo>
                    <a:pt x="3452" y="916"/>
                    <a:pt x="3471" y="924"/>
                    <a:pt x="3479" y="911"/>
                  </a:cubicBezTo>
                  <a:cubicBezTo>
                    <a:pt x="3518" y="818"/>
                    <a:pt x="3420" y="863"/>
                    <a:pt x="3404" y="807"/>
                  </a:cubicBezTo>
                  <a:cubicBezTo>
                    <a:pt x="3399" y="791"/>
                    <a:pt x="3442" y="762"/>
                    <a:pt x="3452" y="744"/>
                  </a:cubicBezTo>
                  <a:cubicBezTo>
                    <a:pt x="3465" y="712"/>
                    <a:pt x="3442" y="680"/>
                    <a:pt x="3447" y="654"/>
                  </a:cubicBezTo>
                  <a:cubicBezTo>
                    <a:pt x="3455" y="622"/>
                    <a:pt x="3243" y="580"/>
                    <a:pt x="3206" y="559"/>
                  </a:cubicBezTo>
                  <a:cubicBezTo>
                    <a:pt x="3166" y="537"/>
                    <a:pt x="3216" y="516"/>
                    <a:pt x="3224" y="490"/>
                  </a:cubicBezTo>
                  <a:cubicBezTo>
                    <a:pt x="3232" y="466"/>
                    <a:pt x="3190" y="447"/>
                    <a:pt x="3190" y="424"/>
                  </a:cubicBezTo>
                  <a:cubicBezTo>
                    <a:pt x="3190" y="408"/>
                    <a:pt x="3275" y="389"/>
                    <a:pt x="3275" y="389"/>
                  </a:cubicBezTo>
                  <a:cubicBezTo>
                    <a:pt x="3333" y="352"/>
                    <a:pt x="3378" y="286"/>
                    <a:pt x="3447" y="254"/>
                  </a:cubicBezTo>
                  <a:cubicBezTo>
                    <a:pt x="3513" y="222"/>
                    <a:pt x="3590" y="199"/>
                    <a:pt x="3664" y="196"/>
                  </a:cubicBezTo>
                  <a:cubicBezTo>
                    <a:pt x="3669" y="196"/>
                    <a:pt x="3677" y="201"/>
                    <a:pt x="3682" y="201"/>
                  </a:cubicBezTo>
                  <a:cubicBezTo>
                    <a:pt x="3698" y="201"/>
                    <a:pt x="3717" y="196"/>
                    <a:pt x="3730" y="191"/>
                  </a:cubicBezTo>
                  <a:cubicBezTo>
                    <a:pt x="3749" y="183"/>
                    <a:pt x="3764" y="167"/>
                    <a:pt x="3783" y="156"/>
                  </a:cubicBezTo>
                  <a:cubicBezTo>
                    <a:pt x="3815" y="143"/>
                    <a:pt x="3735" y="183"/>
                    <a:pt x="3783" y="185"/>
                  </a:cubicBezTo>
                  <a:cubicBezTo>
                    <a:pt x="3799" y="180"/>
                    <a:pt x="3812" y="167"/>
                    <a:pt x="3828" y="159"/>
                  </a:cubicBezTo>
                  <a:cubicBezTo>
                    <a:pt x="3852" y="146"/>
                    <a:pt x="3878" y="154"/>
                    <a:pt x="3902" y="143"/>
                  </a:cubicBezTo>
                  <a:cubicBezTo>
                    <a:pt x="3913" y="138"/>
                    <a:pt x="3939" y="101"/>
                    <a:pt x="3955" y="103"/>
                  </a:cubicBezTo>
                  <a:cubicBezTo>
                    <a:pt x="3963" y="103"/>
                    <a:pt x="3958" y="119"/>
                    <a:pt x="3963" y="122"/>
                  </a:cubicBezTo>
                  <a:cubicBezTo>
                    <a:pt x="3995" y="140"/>
                    <a:pt x="4040" y="114"/>
                    <a:pt x="4072" y="114"/>
                  </a:cubicBezTo>
                  <a:cubicBezTo>
                    <a:pt x="4082" y="111"/>
                    <a:pt x="4095" y="111"/>
                    <a:pt x="4106" y="116"/>
                  </a:cubicBezTo>
                  <a:cubicBezTo>
                    <a:pt x="4111" y="116"/>
                    <a:pt x="4093" y="116"/>
                    <a:pt x="4095" y="122"/>
                  </a:cubicBezTo>
                  <a:cubicBezTo>
                    <a:pt x="4098" y="124"/>
                    <a:pt x="4106" y="122"/>
                    <a:pt x="4111" y="122"/>
                  </a:cubicBezTo>
                  <a:cubicBezTo>
                    <a:pt x="4127" y="114"/>
                    <a:pt x="4140" y="98"/>
                    <a:pt x="4159" y="98"/>
                  </a:cubicBezTo>
                  <a:cubicBezTo>
                    <a:pt x="4172" y="98"/>
                    <a:pt x="4183" y="122"/>
                    <a:pt x="4196" y="116"/>
                  </a:cubicBezTo>
                  <a:cubicBezTo>
                    <a:pt x="4212" y="111"/>
                    <a:pt x="4220" y="90"/>
                    <a:pt x="4222" y="71"/>
                  </a:cubicBezTo>
                  <a:cubicBezTo>
                    <a:pt x="4222" y="64"/>
                    <a:pt x="4207" y="74"/>
                    <a:pt x="4201" y="69"/>
                  </a:cubicBezTo>
                  <a:cubicBezTo>
                    <a:pt x="4191" y="58"/>
                    <a:pt x="4188" y="42"/>
                    <a:pt x="4180" y="26"/>
                  </a:cubicBezTo>
                  <a:cubicBezTo>
                    <a:pt x="4177" y="21"/>
                    <a:pt x="4172" y="13"/>
                    <a:pt x="4167" y="0"/>
                  </a:cubicBezTo>
                  <a:lnTo>
                    <a:pt x="4829" y="0"/>
                  </a:lnTo>
                  <a:cubicBezTo>
                    <a:pt x="4842" y="11"/>
                    <a:pt x="4855" y="18"/>
                    <a:pt x="4850" y="29"/>
                  </a:cubicBezTo>
                  <a:cubicBezTo>
                    <a:pt x="4839" y="50"/>
                    <a:pt x="4823" y="66"/>
                    <a:pt x="4818" y="85"/>
                  </a:cubicBezTo>
                  <a:cubicBezTo>
                    <a:pt x="4815" y="93"/>
                    <a:pt x="4831" y="77"/>
                    <a:pt x="4837" y="79"/>
                  </a:cubicBezTo>
                  <a:cubicBezTo>
                    <a:pt x="4853" y="79"/>
                    <a:pt x="4916" y="106"/>
                    <a:pt x="4924" y="122"/>
                  </a:cubicBezTo>
                  <a:cubicBezTo>
                    <a:pt x="4929" y="130"/>
                    <a:pt x="4921" y="143"/>
                    <a:pt x="4913" y="146"/>
                  </a:cubicBezTo>
                  <a:cubicBezTo>
                    <a:pt x="4911" y="151"/>
                    <a:pt x="4905" y="135"/>
                    <a:pt x="4900" y="135"/>
                  </a:cubicBezTo>
                  <a:cubicBezTo>
                    <a:pt x="4895" y="135"/>
                    <a:pt x="4908" y="143"/>
                    <a:pt x="4908" y="146"/>
                  </a:cubicBezTo>
                  <a:cubicBezTo>
                    <a:pt x="4905" y="154"/>
                    <a:pt x="4895" y="159"/>
                    <a:pt x="4895" y="164"/>
                  </a:cubicBezTo>
                  <a:cubicBezTo>
                    <a:pt x="4895" y="169"/>
                    <a:pt x="4911" y="159"/>
                    <a:pt x="4911" y="164"/>
                  </a:cubicBezTo>
                  <a:cubicBezTo>
                    <a:pt x="4908" y="172"/>
                    <a:pt x="4895" y="172"/>
                    <a:pt x="4892" y="180"/>
                  </a:cubicBezTo>
                  <a:cubicBezTo>
                    <a:pt x="4890" y="183"/>
                    <a:pt x="4900" y="185"/>
                    <a:pt x="4900" y="188"/>
                  </a:cubicBezTo>
                  <a:cubicBezTo>
                    <a:pt x="4903" y="206"/>
                    <a:pt x="4913" y="230"/>
                    <a:pt x="4903" y="246"/>
                  </a:cubicBezTo>
                  <a:cubicBezTo>
                    <a:pt x="4892" y="267"/>
                    <a:pt x="4858" y="281"/>
                    <a:pt x="4837" y="270"/>
                  </a:cubicBezTo>
                  <a:cubicBezTo>
                    <a:pt x="4834" y="267"/>
                    <a:pt x="4829" y="262"/>
                    <a:pt x="4829" y="257"/>
                  </a:cubicBezTo>
                  <a:cubicBezTo>
                    <a:pt x="4829" y="254"/>
                    <a:pt x="4837" y="251"/>
                    <a:pt x="4837" y="249"/>
                  </a:cubicBezTo>
                  <a:cubicBezTo>
                    <a:pt x="4837" y="230"/>
                    <a:pt x="4853" y="188"/>
                    <a:pt x="4831" y="191"/>
                  </a:cubicBezTo>
                  <a:cubicBezTo>
                    <a:pt x="4813" y="193"/>
                    <a:pt x="4834" y="236"/>
                    <a:pt x="4821" y="251"/>
                  </a:cubicBezTo>
                  <a:cubicBezTo>
                    <a:pt x="4805" y="265"/>
                    <a:pt x="4781" y="259"/>
                    <a:pt x="4760" y="262"/>
                  </a:cubicBezTo>
                  <a:cubicBezTo>
                    <a:pt x="4752" y="262"/>
                    <a:pt x="4744" y="257"/>
                    <a:pt x="4736" y="257"/>
                  </a:cubicBezTo>
                  <a:cubicBezTo>
                    <a:pt x="4728" y="257"/>
                    <a:pt x="4744" y="273"/>
                    <a:pt x="4741" y="281"/>
                  </a:cubicBezTo>
                  <a:cubicBezTo>
                    <a:pt x="4736" y="286"/>
                    <a:pt x="4720" y="289"/>
                    <a:pt x="4720" y="296"/>
                  </a:cubicBezTo>
                  <a:cubicBezTo>
                    <a:pt x="4717" y="304"/>
                    <a:pt x="4739" y="302"/>
                    <a:pt x="4736" y="307"/>
                  </a:cubicBezTo>
                  <a:cubicBezTo>
                    <a:pt x="4699" y="357"/>
                    <a:pt x="4691" y="244"/>
                    <a:pt x="4680" y="371"/>
                  </a:cubicBezTo>
                  <a:cubicBezTo>
                    <a:pt x="4680" y="379"/>
                    <a:pt x="4696" y="360"/>
                    <a:pt x="4702" y="363"/>
                  </a:cubicBezTo>
                  <a:cubicBezTo>
                    <a:pt x="4760" y="384"/>
                    <a:pt x="4733" y="421"/>
                    <a:pt x="4800" y="392"/>
                  </a:cubicBezTo>
                  <a:cubicBezTo>
                    <a:pt x="4810" y="386"/>
                    <a:pt x="4919" y="326"/>
                    <a:pt x="4927" y="318"/>
                  </a:cubicBezTo>
                  <a:cubicBezTo>
                    <a:pt x="4956" y="289"/>
                    <a:pt x="4958" y="241"/>
                    <a:pt x="4990" y="209"/>
                  </a:cubicBezTo>
                  <a:cubicBezTo>
                    <a:pt x="5014" y="183"/>
                    <a:pt x="5064" y="191"/>
                    <a:pt x="5085" y="164"/>
                  </a:cubicBezTo>
                  <a:cubicBezTo>
                    <a:pt x="5138" y="95"/>
                    <a:pt x="5017" y="74"/>
                    <a:pt x="5006" y="32"/>
                  </a:cubicBezTo>
                  <a:cubicBezTo>
                    <a:pt x="5003" y="21"/>
                    <a:pt x="5009" y="11"/>
                    <a:pt x="5014" y="0"/>
                  </a:cubicBezTo>
                  <a:lnTo>
                    <a:pt x="8538" y="0"/>
                  </a:lnTo>
                  <a:lnTo>
                    <a:pt x="8538" y="2788"/>
                  </a:lnTo>
                  <a:cubicBezTo>
                    <a:pt x="8522" y="2788"/>
                    <a:pt x="8495" y="2774"/>
                    <a:pt x="8469" y="2819"/>
                  </a:cubicBezTo>
                  <a:cubicBezTo>
                    <a:pt x="8463" y="2830"/>
                    <a:pt x="8500" y="2843"/>
                    <a:pt x="8492" y="2870"/>
                  </a:cubicBezTo>
                  <a:cubicBezTo>
                    <a:pt x="8474" y="2933"/>
                    <a:pt x="8440" y="2835"/>
                    <a:pt x="8426" y="2896"/>
                  </a:cubicBezTo>
                  <a:cubicBezTo>
                    <a:pt x="8424" y="2915"/>
                    <a:pt x="8458" y="2941"/>
                    <a:pt x="8442" y="2949"/>
                  </a:cubicBezTo>
                  <a:cubicBezTo>
                    <a:pt x="8434" y="2952"/>
                    <a:pt x="8355" y="2930"/>
                    <a:pt x="8357" y="2923"/>
                  </a:cubicBezTo>
                  <a:cubicBezTo>
                    <a:pt x="8360" y="2909"/>
                    <a:pt x="8376" y="2901"/>
                    <a:pt x="8381" y="2888"/>
                  </a:cubicBezTo>
                  <a:cubicBezTo>
                    <a:pt x="8387" y="2875"/>
                    <a:pt x="8342" y="2885"/>
                    <a:pt x="8305" y="2835"/>
                  </a:cubicBezTo>
                  <a:cubicBezTo>
                    <a:pt x="8278" y="2801"/>
                    <a:pt x="8336" y="2817"/>
                    <a:pt x="8294" y="2795"/>
                  </a:cubicBezTo>
                  <a:cubicBezTo>
                    <a:pt x="8262" y="2782"/>
                    <a:pt x="8260" y="2843"/>
                    <a:pt x="8199" y="2795"/>
                  </a:cubicBezTo>
                  <a:cubicBezTo>
                    <a:pt x="8199" y="2795"/>
                    <a:pt x="8164" y="2750"/>
                    <a:pt x="8146" y="2748"/>
                  </a:cubicBezTo>
                  <a:cubicBezTo>
                    <a:pt x="8125" y="2743"/>
                    <a:pt x="8103" y="2748"/>
                    <a:pt x="8085" y="2740"/>
                  </a:cubicBezTo>
                  <a:cubicBezTo>
                    <a:pt x="8080" y="2740"/>
                    <a:pt x="8077" y="2703"/>
                    <a:pt x="8064" y="2727"/>
                  </a:cubicBezTo>
                  <a:cubicBezTo>
                    <a:pt x="8037" y="2777"/>
                    <a:pt x="8040" y="2785"/>
                    <a:pt x="8042" y="2835"/>
                  </a:cubicBezTo>
                  <a:cubicBezTo>
                    <a:pt x="8042" y="2843"/>
                    <a:pt x="8056" y="2851"/>
                    <a:pt x="8050" y="2856"/>
                  </a:cubicBezTo>
                  <a:cubicBezTo>
                    <a:pt x="8011" y="2893"/>
                    <a:pt x="7968" y="2864"/>
                    <a:pt x="7926" y="2891"/>
                  </a:cubicBezTo>
                  <a:cubicBezTo>
                    <a:pt x="7780" y="2981"/>
                    <a:pt x="7958" y="2888"/>
                    <a:pt x="7868" y="2965"/>
                  </a:cubicBezTo>
                  <a:cubicBezTo>
                    <a:pt x="7862" y="2970"/>
                    <a:pt x="7857" y="2954"/>
                    <a:pt x="7852" y="2957"/>
                  </a:cubicBezTo>
                  <a:cubicBezTo>
                    <a:pt x="7839" y="2960"/>
                    <a:pt x="7823" y="2965"/>
                    <a:pt x="7812" y="2975"/>
                  </a:cubicBezTo>
                  <a:cubicBezTo>
                    <a:pt x="7802" y="2989"/>
                    <a:pt x="7862" y="3002"/>
                    <a:pt x="7862" y="3010"/>
                  </a:cubicBezTo>
                  <a:cubicBezTo>
                    <a:pt x="7868" y="3018"/>
                    <a:pt x="7841" y="3007"/>
                    <a:pt x="7831" y="3010"/>
                  </a:cubicBezTo>
                  <a:cubicBezTo>
                    <a:pt x="7820" y="3013"/>
                    <a:pt x="7815" y="3026"/>
                    <a:pt x="7807" y="3031"/>
                  </a:cubicBezTo>
                  <a:cubicBezTo>
                    <a:pt x="7791" y="3044"/>
                    <a:pt x="7839" y="3066"/>
                    <a:pt x="7839" y="3087"/>
                  </a:cubicBezTo>
                  <a:cubicBezTo>
                    <a:pt x="7841" y="3113"/>
                    <a:pt x="7794" y="3126"/>
                    <a:pt x="7794" y="3153"/>
                  </a:cubicBezTo>
                  <a:cubicBezTo>
                    <a:pt x="7794" y="3161"/>
                    <a:pt x="7802" y="3163"/>
                    <a:pt x="7810" y="3163"/>
                  </a:cubicBezTo>
                  <a:cubicBezTo>
                    <a:pt x="7836" y="3166"/>
                    <a:pt x="7855" y="3161"/>
                    <a:pt x="7849" y="3206"/>
                  </a:cubicBezTo>
                  <a:cubicBezTo>
                    <a:pt x="7847" y="3253"/>
                    <a:pt x="7804" y="3224"/>
                    <a:pt x="7804" y="3261"/>
                  </a:cubicBezTo>
                  <a:cubicBezTo>
                    <a:pt x="7807" y="3362"/>
                    <a:pt x="7802" y="3288"/>
                    <a:pt x="7765" y="3365"/>
                  </a:cubicBezTo>
                  <a:cubicBezTo>
                    <a:pt x="7762" y="3373"/>
                    <a:pt x="7778" y="3381"/>
                    <a:pt x="7775" y="3388"/>
                  </a:cubicBezTo>
                  <a:cubicBezTo>
                    <a:pt x="7767" y="3428"/>
                    <a:pt x="7727" y="3481"/>
                    <a:pt x="7709" y="3518"/>
                  </a:cubicBezTo>
                  <a:cubicBezTo>
                    <a:pt x="7696" y="3545"/>
                    <a:pt x="7680" y="3571"/>
                    <a:pt x="7667" y="3598"/>
                  </a:cubicBezTo>
                  <a:cubicBezTo>
                    <a:pt x="7664" y="3606"/>
                    <a:pt x="7669" y="3621"/>
                    <a:pt x="7661" y="3624"/>
                  </a:cubicBezTo>
                  <a:cubicBezTo>
                    <a:pt x="7648" y="3624"/>
                    <a:pt x="7645" y="3600"/>
                    <a:pt x="7632" y="3600"/>
                  </a:cubicBezTo>
                  <a:cubicBezTo>
                    <a:pt x="7611" y="3603"/>
                    <a:pt x="7643" y="3643"/>
                    <a:pt x="7635" y="3661"/>
                  </a:cubicBezTo>
                  <a:cubicBezTo>
                    <a:pt x="7627" y="3677"/>
                    <a:pt x="7606" y="3680"/>
                    <a:pt x="7592" y="3690"/>
                  </a:cubicBezTo>
                  <a:cubicBezTo>
                    <a:pt x="7587" y="3696"/>
                    <a:pt x="7608" y="3701"/>
                    <a:pt x="7608" y="3709"/>
                  </a:cubicBezTo>
                  <a:cubicBezTo>
                    <a:pt x="7603" y="3730"/>
                    <a:pt x="7566" y="3733"/>
                    <a:pt x="7584" y="3762"/>
                  </a:cubicBezTo>
                  <a:cubicBezTo>
                    <a:pt x="7598" y="3780"/>
                    <a:pt x="7643" y="3788"/>
                    <a:pt x="7635" y="3812"/>
                  </a:cubicBezTo>
                  <a:cubicBezTo>
                    <a:pt x="7624" y="3844"/>
                    <a:pt x="7606" y="3820"/>
                    <a:pt x="7582" y="3825"/>
                  </a:cubicBezTo>
                  <a:cubicBezTo>
                    <a:pt x="7553" y="3831"/>
                    <a:pt x="7582" y="3881"/>
                    <a:pt x="7537" y="3886"/>
                  </a:cubicBezTo>
                  <a:cubicBezTo>
                    <a:pt x="7534" y="3886"/>
                    <a:pt x="7532" y="3878"/>
                    <a:pt x="7532" y="3881"/>
                  </a:cubicBezTo>
                  <a:cubicBezTo>
                    <a:pt x="7518" y="3921"/>
                    <a:pt x="7492" y="3955"/>
                    <a:pt x="7473" y="3995"/>
                  </a:cubicBezTo>
                  <a:cubicBezTo>
                    <a:pt x="7468" y="4008"/>
                    <a:pt x="7534" y="4000"/>
                    <a:pt x="7487" y="4034"/>
                  </a:cubicBezTo>
                  <a:cubicBezTo>
                    <a:pt x="7476" y="4042"/>
                    <a:pt x="7457" y="4032"/>
                    <a:pt x="7447" y="4040"/>
                  </a:cubicBezTo>
                  <a:cubicBezTo>
                    <a:pt x="7428" y="4058"/>
                    <a:pt x="7439" y="4093"/>
                    <a:pt x="7426" y="4114"/>
                  </a:cubicBezTo>
                  <a:cubicBezTo>
                    <a:pt x="7423" y="4119"/>
                    <a:pt x="7415" y="4116"/>
                    <a:pt x="7412" y="4119"/>
                  </a:cubicBezTo>
                  <a:cubicBezTo>
                    <a:pt x="7404" y="4130"/>
                    <a:pt x="7394" y="4140"/>
                    <a:pt x="7389" y="4154"/>
                  </a:cubicBezTo>
                  <a:cubicBezTo>
                    <a:pt x="7386" y="4159"/>
                    <a:pt x="7407" y="4164"/>
                    <a:pt x="7402" y="4172"/>
                  </a:cubicBezTo>
                  <a:cubicBezTo>
                    <a:pt x="7391" y="4199"/>
                    <a:pt x="7322" y="4233"/>
                    <a:pt x="7341" y="4267"/>
                  </a:cubicBezTo>
                  <a:cubicBezTo>
                    <a:pt x="7346" y="4278"/>
                    <a:pt x="7373" y="4294"/>
                    <a:pt x="7378" y="4307"/>
                  </a:cubicBezTo>
                  <a:cubicBezTo>
                    <a:pt x="7383" y="4320"/>
                    <a:pt x="7346" y="4318"/>
                    <a:pt x="7336" y="4310"/>
                  </a:cubicBezTo>
                  <a:cubicBezTo>
                    <a:pt x="7328" y="4304"/>
                    <a:pt x="7333" y="4281"/>
                    <a:pt x="7325" y="4286"/>
                  </a:cubicBezTo>
                  <a:cubicBezTo>
                    <a:pt x="7301" y="4299"/>
                    <a:pt x="7267" y="4318"/>
                    <a:pt x="7264" y="4347"/>
                  </a:cubicBezTo>
                  <a:cubicBezTo>
                    <a:pt x="7264" y="4357"/>
                    <a:pt x="7291" y="4357"/>
                    <a:pt x="7291" y="4371"/>
                  </a:cubicBezTo>
                  <a:cubicBezTo>
                    <a:pt x="7291" y="4384"/>
                    <a:pt x="7272" y="4389"/>
                    <a:pt x="7262" y="4392"/>
                  </a:cubicBezTo>
                  <a:cubicBezTo>
                    <a:pt x="7254" y="4392"/>
                    <a:pt x="7251" y="4379"/>
                    <a:pt x="7246" y="4381"/>
                  </a:cubicBezTo>
                  <a:cubicBezTo>
                    <a:pt x="7224" y="4389"/>
                    <a:pt x="7224" y="4424"/>
                    <a:pt x="7219" y="4424"/>
                  </a:cubicBezTo>
                  <a:cubicBezTo>
                    <a:pt x="7211" y="4426"/>
                    <a:pt x="7182" y="4416"/>
                    <a:pt x="7177" y="4416"/>
                  </a:cubicBezTo>
                  <a:cubicBezTo>
                    <a:pt x="7121" y="4429"/>
                    <a:pt x="7182" y="4490"/>
                    <a:pt x="7174" y="4492"/>
                  </a:cubicBezTo>
                  <a:cubicBezTo>
                    <a:pt x="7148" y="4503"/>
                    <a:pt x="7166" y="4439"/>
                    <a:pt x="7142" y="4506"/>
                  </a:cubicBezTo>
                  <a:cubicBezTo>
                    <a:pt x="7127" y="4553"/>
                    <a:pt x="7201" y="4487"/>
                    <a:pt x="7206" y="4522"/>
                  </a:cubicBezTo>
                  <a:cubicBezTo>
                    <a:pt x="7206" y="4537"/>
                    <a:pt x="7203" y="4553"/>
                    <a:pt x="7206" y="4569"/>
                  </a:cubicBezTo>
                  <a:cubicBezTo>
                    <a:pt x="7209" y="4574"/>
                    <a:pt x="7219" y="4577"/>
                    <a:pt x="7219" y="4582"/>
                  </a:cubicBezTo>
                  <a:cubicBezTo>
                    <a:pt x="7214" y="4593"/>
                    <a:pt x="7190" y="4617"/>
                    <a:pt x="7201" y="4614"/>
                  </a:cubicBezTo>
                  <a:cubicBezTo>
                    <a:pt x="7203" y="4614"/>
                    <a:pt x="7283" y="4569"/>
                    <a:pt x="7283" y="4569"/>
                  </a:cubicBezTo>
                  <a:cubicBezTo>
                    <a:pt x="7288" y="4564"/>
                    <a:pt x="7275" y="4556"/>
                    <a:pt x="7277" y="4548"/>
                  </a:cubicBezTo>
                  <a:cubicBezTo>
                    <a:pt x="7283" y="4535"/>
                    <a:pt x="7314" y="4508"/>
                    <a:pt x="7325" y="4545"/>
                  </a:cubicBezTo>
                  <a:cubicBezTo>
                    <a:pt x="7328" y="4559"/>
                    <a:pt x="7325" y="4577"/>
                    <a:pt x="7314" y="4588"/>
                  </a:cubicBezTo>
                  <a:cubicBezTo>
                    <a:pt x="7307" y="4596"/>
                    <a:pt x="7296" y="4580"/>
                    <a:pt x="7285" y="4582"/>
                  </a:cubicBezTo>
                  <a:cubicBezTo>
                    <a:pt x="7264" y="4588"/>
                    <a:pt x="7291" y="4651"/>
                    <a:pt x="7312" y="4657"/>
                  </a:cubicBezTo>
                  <a:cubicBezTo>
                    <a:pt x="7357" y="4672"/>
                    <a:pt x="7394" y="4606"/>
                    <a:pt x="7402" y="4601"/>
                  </a:cubicBezTo>
                  <a:cubicBezTo>
                    <a:pt x="7415" y="4596"/>
                    <a:pt x="7428" y="4609"/>
                    <a:pt x="7442" y="4604"/>
                  </a:cubicBezTo>
                  <a:cubicBezTo>
                    <a:pt x="7452" y="4601"/>
                    <a:pt x="7492" y="4556"/>
                    <a:pt x="7513" y="4582"/>
                  </a:cubicBezTo>
                  <a:cubicBezTo>
                    <a:pt x="7555" y="4638"/>
                    <a:pt x="7505" y="4638"/>
                    <a:pt x="7489" y="4649"/>
                  </a:cubicBezTo>
                  <a:cubicBezTo>
                    <a:pt x="7476" y="4659"/>
                    <a:pt x="7476" y="4683"/>
                    <a:pt x="7463" y="4691"/>
                  </a:cubicBezTo>
                  <a:cubicBezTo>
                    <a:pt x="7452" y="4699"/>
                    <a:pt x="7434" y="4683"/>
                    <a:pt x="7420" y="4691"/>
                  </a:cubicBezTo>
                  <a:cubicBezTo>
                    <a:pt x="7407" y="4699"/>
                    <a:pt x="7402" y="4717"/>
                    <a:pt x="7394" y="4731"/>
                  </a:cubicBezTo>
                  <a:cubicBezTo>
                    <a:pt x="7383" y="4744"/>
                    <a:pt x="7365" y="4754"/>
                    <a:pt x="7365" y="4770"/>
                  </a:cubicBezTo>
                  <a:cubicBezTo>
                    <a:pt x="7362" y="4778"/>
                    <a:pt x="7383" y="4768"/>
                    <a:pt x="7389" y="4773"/>
                  </a:cubicBezTo>
                  <a:cubicBezTo>
                    <a:pt x="7407" y="4789"/>
                    <a:pt x="7352" y="4895"/>
                    <a:pt x="7391" y="4897"/>
                  </a:cubicBezTo>
                  <a:cubicBezTo>
                    <a:pt x="7402" y="4900"/>
                    <a:pt x="7410" y="4884"/>
                    <a:pt x="7420" y="4889"/>
                  </a:cubicBezTo>
                  <a:cubicBezTo>
                    <a:pt x="7431" y="4892"/>
                    <a:pt x="7431" y="4911"/>
                    <a:pt x="7444" y="4916"/>
                  </a:cubicBezTo>
                  <a:cubicBezTo>
                    <a:pt x="7452" y="4919"/>
                    <a:pt x="7463" y="4903"/>
                    <a:pt x="7471" y="4905"/>
                  </a:cubicBezTo>
                  <a:cubicBezTo>
                    <a:pt x="7492" y="4911"/>
                    <a:pt x="7516" y="4919"/>
                    <a:pt x="7524" y="4937"/>
                  </a:cubicBezTo>
                  <a:cubicBezTo>
                    <a:pt x="7524" y="4937"/>
                    <a:pt x="7510" y="5040"/>
                    <a:pt x="7508" y="5040"/>
                  </a:cubicBezTo>
                  <a:cubicBezTo>
                    <a:pt x="7502" y="5054"/>
                    <a:pt x="7484" y="5059"/>
                    <a:pt x="7476" y="5072"/>
                  </a:cubicBezTo>
                  <a:cubicBezTo>
                    <a:pt x="7465" y="5096"/>
                    <a:pt x="7484" y="5125"/>
                    <a:pt x="7471" y="5149"/>
                  </a:cubicBezTo>
                  <a:cubicBezTo>
                    <a:pt x="7463" y="5167"/>
                    <a:pt x="7423" y="5170"/>
                    <a:pt x="7452" y="5191"/>
                  </a:cubicBezTo>
                  <a:cubicBezTo>
                    <a:pt x="7497" y="5220"/>
                    <a:pt x="7513" y="5173"/>
                    <a:pt x="7555" y="5159"/>
                  </a:cubicBezTo>
                  <a:cubicBezTo>
                    <a:pt x="7579" y="5152"/>
                    <a:pt x="7547" y="5228"/>
                    <a:pt x="7577" y="5212"/>
                  </a:cubicBezTo>
                  <a:cubicBezTo>
                    <a:pt x="7611" y="5194"/>
                    <a:pt x="7635" y="5159"/>
                    <a:pt x="7672" y="5146"/>
                  </a:cubicBezTo>
                  <a:cubicBezTo>
                    <a:pt x="7688" y="5144"/>
                    <a:pt x="7698" y="5178"/>
                    <a:pt x="7714" y="5173"/>
                  </a:cubicBezTo>
                  <a:cubicBezTo>
                    <a:pt x="7802" y="5152"/>
                    <a:pt x="7712" y="5101"/>
                    <a:pt x="7847" y="5138"/>
                  </a:cubicBezTo>
                  <a:cubicBezTo>
                    <a:pt x="7852" y="5138"/>
                    <a:pt x="7862" y="5128"/>
                    <a:pt x="7865" y="5133"/>
                  </a:cubicBezTo>
                  <a:cubicBezTo>
                    <a:pt x="7870" y="5144"/>
                    <a:pt x="7855" y="5152"/>
                    <a:pt x="7855" y="5159"/>
                  </a:cubicBezTo>
                  <a:cubicBezTo>
                    <a:pt x="7862" y="5199"/>
                    <a:pt x="7945" y="5263"/>
                    <a:pt x="7931" y="5300"/>
                  </a:cubicBezTo>
                  <a:cubicBezTo>
                    <a:pt x="7913" y="5363"/>
                    <a:pt x="7855" y="5467"/>
                    <a:pt x="7788" y="5493"/>
                  </a:cubicBezTo>
                  <a:cubicBezTo>
                    <a:pt x="7751" y="5506"/>
                    <a:pt x="7733" y="5461"/>
                    <a:pt x="7709" y="5475"/>
                  </a:cubicBezTo>
                  <a:cubicBezTo>
                    <a:pt x="7677" y="5496"/>
                    <a:pt x="7775" y="5591"/>
                    <a:pt x="7709" y="5662"/>
                  </a:cubicBezTo>
                  <a:cubicBezTo>
                    <a:pt x="7651" y="5721"/>
                    <a:pt x="7735" y="5588"/>
                    <a:pt x="7661" y="5633"/>
                  </a:cubicBezTo>
                  <a:cubicBezTo>
                    <a:pt x="7632" y="5652"/>
                    <a:pt x="7606" y="5684"/>
                    <a:pt x="7563" y="5694"/>
                  </a:cubicBezTo>
                  <a:cubicBezTo>
                    <a:pt x="7553" y="5700"/>
                    <a:pt x="7542" y="5697"/>
                    <a:pt x="7529" y="5694"/>
                  </a:cubicBezTo>
                  <a:cubicBezTo>
                    <a:pt x="7524" y="5692"/>
                    <a:pt x="7521" y="5684"/>
                    <a:pt x="7513" y="5684"/>
                  </a:cubicBezTo>
                  <a:cubicBezTo>
                    <a:pt x="7505" y="5686"/>
                    <a:pt x="7502" y="5702"/>
                    <a:pt x="7494" y="5700"/>
                  </a:cubicBezTo>
                  <a:cubicBezTo>
                    <a:pt x="7487" y="5700"/>
                    <a:pt x="7487" y="5684"/>
                    <a:pt x="7481" y="5681"/>
                  </a:cubicBezTo>
                  <a:cubicBezTo>
                    <a:pt x="7476" y="5681"/>
                    <a:pt x="7473" y="5692"/>
                    <a:pt x="7468" y="5692"/>
                  </a:cubicBezTo>
                  <a:cubicBezTo>
                    <a:pt x="7463" y="5692"/>
                    <a:pt x="7457" y="5689"/>
                    <a:pt x="7452" y="5684"/>
                  </a:cubicBezTo>
                  <a:cubicBezTo>
                    <a:pt x="7444" y="5668"/>
                    <a:pt x="7449" y="5631"/>
                    <a:pt x="7418" y="5644"/>
                  </a:cubicBezTo>
                  <a:cubicBezTo>
                    <a:pt x="7407" y="5647"/>
                    <a:pt x="7399" y="5660"/>
                    <a:pt x="7386" y="5662"/>
                  </a:cubicBezTo>
                  <a:cubicBezTo>
                    <a:pt x="7378" y="5662"/>
                    <a:pt x="7373" y="5652"/>
                    <a:pt x="7367" y="5649"/>
                  </a:cubicBezTo>
                  <a:lnTo>
                    <a:pt x="7362" y="5652"/>
                  </a:lnTo>
                  <a:lnTo>
                    <a:pt x="7359" y="5652"/>
                  </a:lnTo>
                  <a:lnTo>
                    <a:pt x="7359" y="5652"/>
                  </a:lnTo>
                  <a:lnTo>
                    <a:pt x="7362" y="5652"/>
                  </a:lnTo>
                  <a:cubicBezTo>
                    <a:pt x="7328" y="5668"/>
                    <a:pt x="7362" y="5678"/>
                    <a:pt x="7359" y="5692"/>
                  </a:cubicBezTo>
                  <a:lnTo>
                    <a:pt x="7359" y="5692"/>
                  </a:lnTo>
                  <a:cubicBezTo>
                    <a:pt x="7341" y="5705"/>
                    <a:pt x="7304" y="5715"/>
                    <a:pt x="7299" y="5721"/>
                  </a:cubicBezTo>
                  <a:cubicBezTo>
                    <a:pt x="7296" y="5723"/>
                    <a:pt x="7293" y="5726"/>
                    <a:pt x="7293" y="5729"/>
                  </a:cubicBezTo>
                  <a:cubicBezTo>
                    <a:pt x="7312" y="5721"/>
                    <a:pt x="7352" y="5710"/>
                    <a:pt x="7359" y="5694"/>
                  </a:cubicBezTo>
                  <a:cubicBezTo>
                    <a:pt x="7349" y="5713"/>
                    <a:pt x="7291" y="5729"/>
                    <a:pt x="7285" y="5734"/>
                  </a:cubicBezTo>
                  <a:cubicBezTo>
                    <a:pt x="7267" y="5750"/>
                    <a:pt x="7309" y="5782"/>
                    <a:pt x="7320" y="5797"/>
                  </a:cubicBezTo>
                  <a:cubicBezTo>
                    <a:pt x="7312" y="5797"/>
                    <a:pt x="7304" y="5800"/>
                    <a:pt x="7299" y="5805"/>
                  </a:cubicBezTo>
                  <a:lnTo>
                    <a:pt x="7299" y="5811"/>
                  </a:lnTo>
                  <a:cubicBezTo>
                    <a:pt x="7301" y="5811"/>
                    <a:pt x="7307" y="5811"/>
                    <a:pt x="7312" y="5808"/>
                  </a:cubicBezTo>
                  <a:cubicBezTo>
                    <a:pt x="7301" y="5811"/>
                    <a:pt x="7291" y="5811"/>
                    <a:pt x="7285" y="5819"/>
                  </a:cubicBezTo>
                  <a:cubicBezTo>
                    <a:pt x="7280" y="5827"/>
                    <a:pt x="7291" y="5837"/>
                    <a:pt x="7288" y="5845"/>
                  </a:cubicBezTo>
                  <a:lnTo>
                    <a:pt x="7288" y="5845"/>
                  </a:lnTo>
                  <a:cubicBezTo>
                    <a:pt x="7262" y="5848"/>
                    <a:pt x="7206" y="5808"/>
                    <a:pt x="7203" y="5808"/>
                  </a:cubicBezTo>
                  <a:cubicBezTo>
                    <a:pt x="7195" y="5811"/>
                    <a:pt x="7193" y="5816"/>
                    <a:pt x="7187" y="5821"/>
                  </a:cubicBezTo>
                  <a:lnTo>
                    <a:pt x="7187" y="5821"/>
                  </a:lnTo>
                  <a:cubicBezTo>
                    <a:pt x="7177" y="5824"/>
                    <a:pt x="7174" y="5840"/>
                    <a:pt x="7166" y="5848"/>
                  </a:cubicBezTo>
                  <a:cubicBezTo>
                    <a:pt x="7169" y="5848"/>
                    <a:pt x="7169" y="5845"/>
                    <a:pt x="7169" y="5845"/>
                  </a:cubicBezTo>
                  <a:cubicBezTo>
                    <a:pt x="7158" y="5853"/>
                    <a:pt x="7137" y="5866"/>
                    <a:pt x="7129" y="5877"/>
                  </a:cubicBezTo>
                  <a:lnTo>
                    <a:pt x="7153" y="5861"/>
                  </a:lnTo>
                  <a:cubicBezTo>
                    <a:pt x="7134" y="5872"/>
                    <a:pt x="7111" y="5890"/>
                    <a:pt x="7113" y="5901"/>
                  </a:cubicBezTo>
                  <a:cubicBezTo>
                    <a:pt x="7119" y="5909"/>
                    <a:pt x="7134" y="5909"/>
                    <a:pt x="7137" y="5919"/>
                  </a:cubicBezTo>
                  <a:cubicBezTo>
                    <a:pt x="7119" y="5917"/>
                    <a:pt x="7092" y="5906"/>
                    <a:pt x="7092" y="5909"/>
                  </a:cubicBezTo>
                  <a:cubicBezTo>
                    <a:pt x="7087" y="5914"/>
                    <a:pt x="7087" y="5919"/>
                    <a:pt x="7089" y="5925"/>
                  </a:cubicBezTo>
                  <a:lnTo>
                    <a:pt x="7089" y="5925"/>
                  </a:lnTo>
                  <a:cubicBezTo>
                    <a:pt x="7082" y="5922"/>
                    <a:pt x="7079" y="5922"/>
                    <a:pt x="7076" y="5922"/>
                  </a:cubicBezTo>
                  <a:cubicBezTo>
                    <a:pt x="7060" y="5948"/>
                    <a:pt x="7113" y="5962"/>
                    <a:pt x="7092" y="5999"/>
                  </a:cubicBezTo>
                  <a:cubicBezTo>
                    <a:pt x="7095" y="5999"/>
                    <a:pt x="7095" y="5996"/>
                    <a:pt x="7095" y="5993"/>
                  </a:cubicBezTo>
                  <a:cubicBezTo>
                    <a:pt x="7087" y="5993"/>
                    <a:pt x="7076" y="5993"/>
                    <a:pt x="7074" y="5999"/>
                  </a:cubicBezTo>
                  <a:cubicBezTo>
                    <a:pt x="7071" y="6001"/>
                    <a:pt x="7071" y="6004"/>
                    <a:pt x="7071" y="6009"/>
                  </a:cubicBezTo>
                  <a:cubicBezTo>
                    <a:pt x="7074" y="6007"/>
                    <a:pt x="7076" y="6007"/>
                    <a:pt x="7079" y="6007"/>
                  </a:cubicBezTo>
                  <a:cubicBezTo>
                    <a:pt x="7071" y="6009"/>
                    <a:pt x="7063" y="6007"/>
                    <a:pt x="7060" y="6015"/>
                  </a:cubicBezTo>
                  <a:cubicBezTo>
                    <a:pt x="7050" y="6030"/>
                    <a:pt x="7084" y="6057"/>
                    <a:pt x="7084" y="6070"/>
                  </a:cubicBezTo>
                  <a:cubicBezTo>
                    <a:pt x="7084" y="6070"/>
                    <a:pt x="7066" y="6155"/>
                    <a:pt x="7060" y="6181"/>
                  </a:cubicBezTo>
                  <a:cubicBezTo>
                    <a:pt x="7044" y="6179"/>
                    <a:pt x="7026" y="6163"/>
                    <a:pt x="7010" y="6163"/>
                  </a:cubicBezTo>
                  <a:cubicBezTo>
                    <a:pt x="7005" y="6165"/>
                    <a:pt x="7002" y="6171"/>
                    <a:pt x="6999" y="6176"/>
                  </a:cubicBezTo>
                  <a:cubicBezTo>
                    <a:pt x="7002" y="6179"/>
                    <a:pt x="7007" y="6179"/>
                    <a:pt x="7013" y="6181"/>
                  </a:cubicBezTo>
                  <a:cubicBezTo>
                    <a:pt x="7007" y="6179"/>
                    <a:pt x="7002" y="6176"/>
                    <a:pt x="6997" y="6179"/>
                  </a:cubicBezTo>
                  <a:cubicBezTo>
                    <a:pt x="6991" y="6179"/>
                    <a:pt x="6989" y="6184"/>
                    <a:pt x="6986" y="6189"/>
                  </a:cubicBezTo>
                  <a:lnTo>
                    <a:pt x="6986" y="6187"/>
                  </a:lnTo>
                  <a:cubicBezTo>
                    <a:pt x="6952" y="6189"/>
                    <a:pt x="6804" y="6128"/>
                    <a:pt x="6782" y="6179"/>
                  </a:cubicBezTo>
                  <a:cubicBezTo>
                    <a:pt x="6798" y="6171"/>
                    <a:pt x="6825" y="6171"/>
                    <a:pt x="6854" y="6176"/>
                  </a:cubicBezTo>
                  <a:cubicBezTo>
                    <a:pt x="6809" y="6168"/>
                    <a:pt x="6769" y="6168"/>
                    <a:pt x="6766" y="6200"/>
                  </a:cubicBezTo>
                  <a:cubicBezTo>
                    <a:pt x="6764" y="6210"/>
                    <a:pt x="6764" y="6226"/>
                    <a:pt x="6774" y="6232"/>
                  </a:cubicBezTo>
                  <a:cubicBezTo>
                    <a:pt x="6782" y="6237"/>
                    <a:pt x="6804" y="6213"/>
                    <a:pt x="6817" y="6229"/>
                  </a:cubicBezTo>
                  <a:cubicBezTo>
                    <a:pt x="6830" y="6248"/>
                    <a:pt x="6880" y="6300"/>
                    <a:pt x="6872" y="6327"/>
                  </a:cubicBezTo>
                  <a:cubicBezTo>
                    <a:pt x="6870" y="6332"/>
                    <a:pt x="6864" y="6340"/>
                    <a:pt x="6859" y="6343"/>
                  </a:cubicBezTo>
                  <a:cubicBezTo>
                    <a:pt x="6864" y="6340"/>
                    <a:pt x="6867" y="6335"/>
                    <a:pt x="6870" y="6330"/>
                  </a:cubicBezTo>
                  <a:cubicBezTo>
                    <a:pt x="6856" y="6338"/>
                    <a:pt x="6841" y="6338"/>
                    <a:pt x="6833" y="6324"/>
                  </a:cubicBezTo>
                  <a:cubicBezTo>
                    <a:pt x="6819" y="6311"/>
                    <a:pt x="6811" y="6293"/>
                    <a:pt x="6806" y="6277"/>
                  </a:cubicBezTo>
                  <a:cubicBezTo>
                    <a:pt x="6804" y="6266"/>
                    <a:pt x="6811" y="6245"/>
                    <a:pt x="6801" y="6245"/>
                  </a:cubicBezTo>
                  <a:cubicBezTo>
                    <a:pt x="6801" y="6245"/>
                    <a:pt x="6721" y="6248"/>
                    <a:pt x="6719" y="6248"/>
                  </a:cubicBezTo>
                  <a:cubicBezTo>
                    <a:pt x="6719" y="6248"/>
                    <a:pt x="6714" y="6250"/>
                    <a:pt x="6700" y="6258"/>
                  </a:cubicBezTo>
                  <a:cubicBezTo>
                    <a:pt x="6647" y="6234"/>
                    <a:pt x="6714" y="6208"/>
                    <a:pt x="6624" y="6226"/>
                  </a:cubicBezTo>
                  <a:cubicBezTo>
                    <a:pt x="6602" y="6232"/>
                    <a:pt x="6589" y="6253"/>
                    <a:pt x="6571" y="6253"/>
                  </a:cubicBezTo>
                  <a:cubicBezTo>
                    <a:pt x="6489" y="6250"/>
                    <a:pt x="6565" y="6181"/>
                    <a:pt x="6459" y="6216"/>
                  </a:cubicBezTo>
                  <a:cubicBezTo>
                    <a:pt x="6428" y="6226"/>
                    <a:pt x="6343" y="6338"/>
                    <a:pt x="6319" y="6327"/>
                  </a:cubicBezTo>
                  <a:cubicBezTo>
                    <a:pt x="6287" y="6308"/>
                    <a:pt x="6266" y="6274"/>
                    <a:pt x="6232" y="6258"/>
                  </a:cubicBezTo>
                  <a:cubicBezTo>
                    <a:pt x="6226" y="6255"/>
                    <a:pt x="6234" y="6269"/>
                    <a:pt x="6232" y="6271"/>
                  </a:cubicBezTo>
                  <a:cubicBezTo>
                    <a:pt x="6226" y="6290"/>
                    <a:pt x="6224" y="6308"/>
                    <a:pt x="6211" y="6324"/>
                  </a:cubicBezTo>
                  <a:cubicBezTo>
                    <a:pt x="6203" y="6335"/>
                    <a:pt x="6184" y="6332"/>
                    <a:pt x="6176" y="6340"/>
                  </a:cubicBezTo>
                  <a:cubicBezTo>
                    <a:pt x="6142" y="6383"/>
                    <a:pt x="6205" y="6396"/>
                    <a:pt x="6184" y="6438"/>
                  </a:cubicBezTo>
                  <a:cubicBezTo>
                    <a:pt x="6173" y="6457"/>
                    <a:pt x="6158" y="6396"/>
                    <a:pt x="6144" y="6422"/>
                  </a:cubicBezTo>
                  <a:cubicBezTo>
                    <a:pt x="6128" y="6454"/>
                    <a:pt x="6155" y="6473"/>
                    <a:pt x="6107" y="6475"/>
                  </a:cubicBezTo>
                  <a:cubicBezTo>
                    <a:pt x="6057" y="6480"/>
                    <a:pt x="6128" y="6441"/>
                    <a:pt x="6099" y="6425"/>
                  </a:cubicBezTo>
                  <a:cubicBezTo>
                    <a:pt x="6041" y="6393"/>
                    <a:pt x="6052" y="6449"/>
                    <a:pt x="6007" y="6459"/>
                  </a:cubicBezTo>
                  <a:cubicBezTo>
                    <a:pt x="5991" y="6462"/>
                    <a:pt x="5975" y="6451"/>
                    <a:pt x="5959" y="6457"/>
                  </a:cubicBezTo>
                  <a:cubicBezTo>
                    <a:pt x="5951" y="6457"/>
                    <a:pt x="6001" y="6491"/>
                    <a:pt x="5999" y="6499"/>
                  </a:cubicBezTo>
                  <a:cubicBezTo>
                    <a:pt x="5980" y="6581"/>
                    <a:pt x="5983" y="6459"/>
                    <a:pt x="5956" y="6510"/>
                  </a:cubicBezTo>
                  <a:cubicBezTo>
                    <a:pt x="5938" y="6539"/>
                    <a:pt x="5978" y="6547"/>
                    <a:pt x="5978" y="6570"/>
                  </a:cubicBezTo>
                  <a:cubicBezTo>
                    <a:pt x="5978" y="6573"/>
                    <a:pt x="5962" y="6663"/>
                    <a:pt x="5959" y="6668"/>
                  </a:cubicBezTo>
                  <a:cubicBezTo>
                    <a:pt x="5948" y="6684"/>
                    <a:pt x="5930" y="6692"/>
                    <a:pt x="5919" y="6708"/>
                  </a:cubicBezTo>
                  <a:cubicBezTo>
                    <a:pt x="5911" y="6727"/>
                    <a:pt x="5919" y="6748"/>
                    <a:pt x="5909" y="6766"/>
                  </a:cubicBezTo>
                  <a:cubicBezTo>
                    <a:pt x="5896" y="6785"/>
                    <a:pt x="5853" y="6777"/>
                    <a:pt x="5845" y="6801"/>
                  </a:cubicBezTo>
                  <a:cubicBezTo>
                    <a:pt x="5824" y="6870"/>
                    <a:pt x="5893" y="6870"/>
                    <a:pt x="5888" y="6886"/>
                  </a:cubicBezTo>
                  <a:cubicBezTo>
                    <a:pt x="5882" y="6899"/>
                    <a:pt x="5874" y="6915"/>
                    <a:pt x="5864" y="6928"/>
                  </a:cubicBezTo>
                  <a:cubicBezTo>
                    <a:pt x="5861" y="6933"/>
                    <a:pt x="5853" y="6931"/>
                    <a:pt x="5851" y="6936"/>
                  </a:cubicBezTo>
                  <a:cubicBezTo>
                    <a:pt x="5851" y="6938"/>
                    <a:pt x="5835" y="7021"/>
                    <a:pt x="5832" y="7026"/>
                  </a:cubicBezTo>
                  <a:cubicBezTo>
                    <a:pt x="5821" y="7047"/>
                    <a:pt x="5771" y="7042"/>
                    <a:pt x="5771" y="7050"/>
                  </a:cubicBezTo>
                  <a:cubicBezTo>
                    <a:pt x="5771" y="7066"/>
                    <a:pt x="5798" y="7052"/>
                    <a:pt x="5798" y="7052"/>
                  </a:cubicBezTo>
                  <a:cubicBezTo>
                    <a:pt x="5816" y="7066"/>
                    <a:pt x="5880" y="7142"/>
                    <a:pt x="5896" y="7158"/>
                  </a:cubicBezTo>
                  <a:cubicBezTo>
                    <a:pt x="5901" y="7166"/>
                    <a:pt x="5896" y="7182"/>
                    <a:pt x="5903" y="7187"/>
                  </a:cubicBezTo>
                  <a:cubicBezTo>
                    <a:pt x="5925" y="7206"/>
                    <a:pt x="5927" y="7148"/>
                    <a:pt x="5943" y="7198"/>
                  </a:cubicBezTo>
                  <a:cubicBezTo>
                    <a:pt x="5946" y="7208"/>
                    <a:pt x="5946" y="7222"/>
                    <a:pt x="5943" y="7232"/>
                  </a:cubicBezTo>
                  <a:cubicBezTo>
                    <a:pt x="5880" y="7386"/>
                    <a:pt x="5840" y="7298"/>
                    <a:pt x="5747" y="7259"/>
                  </a:cubicBezTo>
                  <a:cubicBezTo>
                    <a:pt x="5737" y="7253"/>
                    <a:pt x="5628" y="7208"/>
                    <a:pt x="5620" y="7224"/>
                  </a:cubicBezTo>
                  <a:cubicBezTo>
                    <a:pt x="5610" y="7253"/>
                    <a:pt x="5586" y="7306"/>
                    <a:pt x="5610" y="7341"/>
                  </a:cubicBezTo>
                  <a:cubicBezTo>
                    <a:pt x="5615" y="7346"/>
                    <a:pt x="5639" y="7351"/>
                    <a:pt x="5639" y="7365"/>
                  </a:cubicBezTo>
                  <a:cubicBezTo>
                    <a:pt x="5641" y="7423"/>
                    <a:pt x="5599" y="7439"/>
                    <a:pt x="5599" y="7471"/>
                  </a:cubicBezTo>
                  <a:cubicBezTo>
                    <a:pt x="5596" y="7479"/>
                    <a:pt x="5663" y="7659"/>
                    <a:pt x="5663" y="7659"/>
                  </a:cubicBezTo>
                  <a:cubicBezTo>
                    <a:pt x="5678" y="7672"/>
                    <a:pt x="5726" y="7648"/>
                    <a:pt x="5742" y="7680"/>
                  </a:cubicBezTo>
                  <a:cubicBezTo>
                    <a:pt x="5761" y="7725"/>
                    <a:pt x="5731" y="7746"/>
                    <a:pt x="5726" y="7783"/>
                  </a:cubicBezTo>
                  <a:cubicBezTo>
                    <a:pt x="5721" y="7823"/>
                    <a:pt x="5742" y="7889"/>
                    <a:pt x="5747" y="7929"/>
                  </a:cubicBezTo>
                  <a:cubicBezTo>
                    <a:pt x="5750" y="7944"/>
                    <a:pt x="5745" y="7966"/>
                    <a:pt x="5755" y="7976"/>
                  </a:cubicBezTo>
                  <a:cubicBezTo>
                    <a:pt x="5763" y="7981"/>
                    <a:pt x="5890" y="7950"/>
                    <a:pt x="5909" y="7955"/>
                  </a:cubicBezTo>
                  <a:cubicBezTo>
                    <a:pt x="5927" y="7960"/>
                    <a:pt x="5914" y="7995"/>
                    <a:pt x="5930" y="8003"/>
                  </a:cubicBezTo>
                  <a:cubicBezTo>
                    <a:pt x="5938" y="8008"/>
                    <a:pt x="5948" y="7992"/>
                    <a:pt x="5954" y="7997"/>
                  </a:cubicBezTo>
                  <a:cubicBezTo>
                    <a:pt x="5959" y="8003"/>
                    <a:pt x="5954" y="8016"/>
                    <a:pt x="5951" y="8026"/>
                  </a:cubicBezTo>
                  <a:cubicBezTo>
                    <a:pt x="5948" y="8032"/>
                    <a:pt x="5933" y="8034"/>
                    <a:pt x="5938" y="8040"/>
                  </a:cubicBezTo>
                  <a:cubicBezTo>
                    <a:pt x="5948" y="8056"/>
                    <a:pt x="5970" y="8056"/>
                    <a:pt x="5983" y="8069"/>
                  </a:cubicBezTo>
                  <a:cubicBezTo>
                    <a:pt x="5988" y="8071"/>
                    <a:pt x="5980" y="8079"/>
                    <a:pt x="5978" y="8085"/>
                  </a:cubicBezTo>
                  <a:cubicBezTo>
                    <a:pt x="5978" y="8085"/>
                    <a:pt x="5980" y="8087"/>
                    <a:pt x="5980" y="8090"/>
                  </a:cubicBezTo>
                  <a:cubicBezTo>
                    <a:pt x="5983" y="8090"/>
                    <a:pt x="6054" y="8101"/>
                    <a:pt x="6054" y="8101"/>
                  </a:cubicBezTo>
                  <a:cubicBezTo>
                    <a:pt x="6060" y="8095"/>
                    <a:pt x="6033" y="8045"/>
                    <a:pt x="6036" y="8042"/>
                  </a:cubicBezTo>
                  <a:cubicBezTo>
                    <a:pt x="6054" y="8040"/>
                    <a:pt x="6076" y="8048"/>
                    <a:pt x="6097" y="8042"/>
                  </a:cubicBezTo>
                  <a:cubicBezTo>
                    <a:pt x="6131" y="8032"/>
                    <a:pt x="6150" y="7979"/>
                    <a:pt x="6192" y="7989"/>
                  </a:cubicBezTo>
                  <a:cubicBezTo>
                    <a:pt x="6293" y="8016"/>
                    <a:pt x="6338" y="8066"/>
                    <a:pt x="6420" y="8119"/>
                  </a:cubicBezTo>
                  <a:cubicBezTo>
                    <a:pt x="6457" y="8143"/>
                    <a:pt x="6510" y="8143"/>
                    <a:pt x="6536" y="8175"/>
                  </a:cubicBezTo>
                  <a:cubicBezTo>
                    <a:pt x="6552" y="8196"/>
                    <a:pt x="6515" y="8238"/>
                    <a:pt x="6502" y="8241"/>
                  </a:cubicBezTo>
                  <a:cubicBezTo>
                    <a:pt x="6486" y="8241"/>
                    <a:pt x="6454" y="8201"/>
                    <a:pt x="6441" y="8249"/>
                  </a:cubicBezTo>
                  <a:cubicBezTo>
                    <a:pt x="6422" y="8320"/>
                    <a:pt x="6584" y="8289"/>
                    <a:pt x="6639" y="8286"/>
                  </a:cubicBezTo>
                  <a:lnTo>
                    <a:pt x="6647" y="8310"/>
                  </a:lnTo>
                  <a:lnTo>
                    <a:pt x="6647" y="8310"/>
                  </a:lnTo>
                  <a:lnTo>
                    <a:pt x="6647" y="8310"/>
                  </a:lnTo>
                  <a:cubicBezTo>
                    <a:pt x="6650" y="8318"/>
                    <a:pt x="6653" y="8323"/>
                    <a:pt x="6655" y="8328"/>
                  </a:cubicBezTo>
                  <a:lnTo>
                    <a:pt x="6655" y="8328"/>
                  </a:lnTo>
                  <a:lnTo>
                    <a:pt x="6655" y="8334"/>
                  </a:lnTo>
                  <a:lnTo>
                    <a:pt x="6655" y="8334"/>
                  </a:lnTo>
                  <a:cubicBezTo>
                    <a:pt x="6658" y="8336"/>
                    <a:pt x="6658" y="8339"/>
                    <a:pt x="6658" y="8342"/>
                  </a:cubicBezTo>
                  <a:lnTo>
                    <a:pt x="6658" y="8342"/>
                  </a:lnTo>
                  <a:cubicBezTo>
                    <a:pt x="6658" y="8342"/>
                    <a:pt x="6658" y="8344"/>
                    <a:pt x="6661" y="8344"/>
                  </a:cubicBezTo>
                  <a:lnTo>
                    <a:pt x="6661" y="8344"/>
                  </a:lnTo>
                  <a:lnTo>
                    <a:pt x="6661" y="8347"/>
                  </a:lnTo>
                  <a:lnTo>
                    <a:pt x="6661" y="8347"/>
                  </a:lnTo>
                  <a:lnTo>
                    <a:pt x="6661" y="8347"/>
                  </a:lnTo>
                  <a:lnTo>
                    <a:pt x="6661" y="8347"/>
                  </a:lnTo>
                  <a:lnTo>
                    <a:pt x="6661" y="8349"/>
                  </a:lnTo>
                  <a:lnTo>
                    <a:pt x="6661" y="8349"/>
                  </a:lnTo>
                  <a:lnTo>
                    <a:pt x="6661" y="8349"/>
                  </a:lnTo>
                  <a:lnTo>
                    <a:pt x="6661" y="8349"/>
                  </a:lnTo>
                  <a:lnTo>
                    <a:pt x="6661" y="8352"/>
                  </a:lnTo>
                  <a:lnTo>
                    <a:pt x="6661" y="8352"/>
                  </a:lnTo>
                  <a:lnTo>
                    <a:pt x="6661" y="8352"/>
                  </a:lnTo>
                  <a:lnTo>
                    <a:pt x="6661" y="8352"/>
                  </a:lnTo>
                  <a:lnTo>
                    <a:pt x="6661" y="8352"/>
                  </a:lnTo>
                  <a:lnTo>
                    <a:pt x="6663" y="8352"/>
                  </a:lnTo>
                  <a:lnTo>
                    <a:pt x="6663" y="8352"/>
                  </a:lnTo>
                  <a:lnTo>
                    <a:pt x="6663" y="8355"/>
                  </a:lnTo>
                  <a:lnTo>
                    <a:pt x="6663" y="8355"/>
                  </a:lnTo>
                  <a:lnTo>
                    <a:pt x="6663" y="8355"/>
                  </a:lnTo>
                  <a:lnTo>
                    <a:pt x="6663" y="8355"/>
                  </a:lnTo>
                  <a:lnTo>
                    <a:pt x="6663" y="8355"/>
                  </a:lnTo>
                  <a:lnTo>
                    <a:pt x="6663" y="8355"/>
                  </a:lnTo>
                  <a:lnTo>
                    <a:pt x="6663" y="8357"/>
                  </a:lnTo>
                  <a:lnTo>
                    <a:pt x="6663" y="8357"/>
                  </a:lnTo>
                  <a:lnTo>
                    <a:pt x="6663" y="8357"/>
                  </a:lnTo>
                  <a:lnTo>
                    <a:pt x="6663" y="8357"/>
                  </a:lnTo>
                  <a:lnTo>
                    <a:pt x="6663" y="8357"/>
                  </a:lnTo>
                  <a:lnTo>
                    <a:pt x="6663" y="8357"/>
                  </a:lnTo>
                  <a:lnTo>
                    <a:pt x="6663" y="8357"/>
                  </a:lnTo>
                  <a:lnTo>
                    <a:pt x="6663" y="8357"/>
                  </a:lnTo>
                  <a:lnTo>
                    <a:pt x="6663" y="8360"/>
                  </a:lnTo>
                  <a:lnTo>
                    <a:pt x="6663" y="8360"/>
                  </a:lnTo>
                  <a:lnTo>
                    <a:pt x="6663" y="8360"/>
                  </a:lnTo>
                  <a:cubicBezTo>
                    <a:pt x="6653" y="8498"/>
                    <a:pt x="6613" y="8368"/>
                    <a:pt x="6597" y="8408"/>
                  </a:cubicBezTo>
                  <a:cubicBezTo>
                    <a:pt x="6594" y="8416"/>
                    <a:pt x="6629" y="8424"/>
                    <a:pt x="6618" y="8429"/>
                  </a:cubicBezTo>
                  <a:cubicBezTo>
                    <a:pt x="6589" y="8447"/>
                    <a:pt x="6584" y="8397"/>
                    <a:pt x="6579" y="8426"/>
                  </a:cubicBezTo>
                  <a:cubicBezTo>
                    <a:pt x="6571" y="8461"/>
                    <a:pt x="6631" y="8463"/>
                    <a:pt x="6647" y="8492"/>
                  </a:cubicBezTo>
                  <a:cubicBezTo>
                    <a:pt x="6669" y="8540"/>
                    <a:pt x="6594" y="8479"/>
                    <a:pt x="6584" y="8484"/>
                  </a:cubicBezTo>
                  <a:cubicBezTo>
                    <a:pt x="6563" y="8495"/>
                    <a:pt x="6581" y="8527"/>
                    <a:pt x="6571" y="8548"/>
                  </a:cubicBezTo>
                  <a:cubicBezTo>
                    <a:pt x="6568" y="8556"/>
                    <a:pt x="6552" y="8553"/>
                    <a:pt x="6547" y="8561"/>
                  </a:cubicBezTo>
                  <a:cubicBezTo>
                    <a:pt x="6544" y="8569"/>
                    <a:pt x="6555" y="8580"/>
                    <a:pt x="6552" y="8588"/>
                  </a:cubicBezTo>
                  <a:cubicBezTo>
                    <a:pt x="6541" y="8606"/>
                    <a:pt x="6528" y="8622"/>
                    <a:pt x="6512" y="8638"/>
                  </a:cubicBezTo>
                  <a:cubicBezTo>
                    <a:pt x="6483" y="8664"/>
                    <a:pt x="6481" y="8619"/>
                    <a:pt x="6478" y="8651"/>
                  </a:cubicBezTo>
                  <a:cubicBezTo>
                    <a:pt x="6475" y="8667"/>
                    <a:pt x="6502" y="8683"/>
                    <a:pt x="6491" y="8691"/>
                  </a:cubicBezTo>
                  <a:cubicBezTo>
                    <a:pt x="6467" y="8709"/>
                    <a:pt x="6444" y="8675"/>
                    <a:pt x="6425" y="8670"/>
                  </a:cubicBezTo>
                  <a:cubicBezTo>
                    <a:pt x="6417" y="8670"/>
                    <a:pt x="6404" y="8670"/>
                    <a:pt x="6406" y="8672"/>
                  </a:cubicBezTo>
                  <a:cubicBezTo>
                    <a:pt x="6420" y="8688"/>
                    <a:pt x="6441" y="8694"/>
                    <a:pt x="6451" y="8707"/>
                  </a:cubicBezTo>
                  <a:cubicBezTo>
                    <a:pt x="6459" y="8715"/>
                    <a:pt x="6467" y="8731"/>
                    <a:pt x="6459" y="8731"/>
                  </a:cubicBezTo>
                  <a:lnTo>
                    <a:pt x="6459" y="8731"/>
                  </a:lnTo>
                  <a:lnTo>
                    <a:pt x="6459" y="8731"/>
                  </a:lnTo>
                  <a:lnTo>
                    <a:pt x="6459" y="8731"/>
                  </a:lnTo>
                  <a:lnTo>
                    <a:pt x="6459" y="8731"/>
                  </a:lnTo>
                  <a:lnTo>
                    <a:pt x="6459" y="8731"/>
                  </a:lnTo>
                  <a:lnTo>
                    <a:pt x="6459" y="8731"/>
                  </a:lnTo>
                  <a:lnTo>
                    <a:pt x="6459" y="8731"/>
                  </a:lnTo>
                  <a:lnTo>
                    <a:pt x="6459" y="8731"/>
                  </a:lnTo>
                  <a:lnTo>
                    <a:pt x="6441" y="8731"/>
                  </a:lnTo>
                  <a:lnTo>
                    <a:pt x="6444" y="8731"/>
                  </a:lnTo>
                  <a:cubicBezTo>
                    <a:pt x="6425" y="8728"/>
                    <a:pt x="6412" y="8723"/>
                    <a:pt x="6396" y="8715"/>
                  </a:cubicBezTo>
                  <a:cubicBezTo>
                    <a:pt x="6391" y="8712"/>
                    <a:pt x="6406" y="8702"/>
                    <a:pt x="6401" y="8696"/>
                  </a:cubicBezTo>
                  <a:cubicBezTo>
                    <a:pt x="6393" y="8694"/>
                    <a:pt x="6367" y="8694"/>
                    <a:pt x="6375" y="8699"/>
                  </a:cubicBezTo>
                  <a:cubicBezTo>
                    <a:pt x="6391" y="8709"/>
                    <a:pt x="6412" y="8707"/>
                    <a:pt x="6430" y="8715"/>
                  </a:cubicBezTo>
                  <a:cubicBezTo>
                    <a:pt x="6436" y="8717"/>
                    <a:pt x="6441" y="8725"/>
                    <a:pt x="6444" y="8736"/>
                  </a:cubicBezTo>
                  <a:lnTo>
                    <a:pt x="6444" y="8736"/>
                  </a:lnTo>
                  <a:cubicBezTo>
                    <a:pt x="6446" y="8736"/>
                    <a:pt x="6446" y="8739"/>
                    <a:pt x="6446" y="8741"/>
                  </a:cubicBezTo>
                  <a:lnTo>
                    <a:pt x="6446" y="8741"/>
                  </a:lnTo>
                  <a:lnTo>
                    <a:pt x="6446" y="8744"/>
                  </a:lnTo>
                  <a:lnTo>
                    <a:pt x="6446" y="8744"/>
                  </a:lnTo>
                  <a:cubicBezTo>
                    <a:pt x="6449" y="8747"/>
                    <a:pt x="6449" y="8749"/>
                    <a:pt x="6449" y="8749"/>
                  </a:cubicBezTo>
                  <a:lnTo>
                    <a:pt x="6449" y="8752"/>
                  </a:lnTo>
                  <a:lnTo>
                    <a:pt x="6449" y="8752"/>
                  </a:lnTo>
                  <a:lnTo>
                    <a:pt x="6449" y="8754"/>
                  </a:lnTo>
                  <a:lnTo>
                    <a:pt x="6449" y="8754"/>
                  </a:lnTo>
                  <a:lnTo>
                    <a:pt x="6449" y="8754"/>
                  </a:lnTo>
                  <a:lnTo>
                    <a:pt x="6449" y="8754"/>
                  </a:lnTo>
                  <a:lnTo>
                    <a:pt x="6449" y="8760"/>
                  </a:lnTo>
                  <a:lnTo>
                    <a:pt x="6449" y="8760"/>
                  </a:lnTo>
                  <a:lnTo>
                    <a:pt x="6449" y="8760"/>
                  </a:lnTo>
                  <a:cubicBezTo>
                    <a:pt x="6451" y="8765"/>
                    <a:pt x="6451" y="8770"/>
                    <a:pt x="6451" y="8776"/>
                  </a:cubicBezTo>
                  <a:lnTo>
                    <a:pt x="6451" y="8776"/>
                  </a:lnTo>
                  <a:lnTo>
                    <a:pt x="6451" y="8776"/>
                  </a:lnTo>
                  <a:lnTo>
                    <a:pt x="6451" y="8776"/>
                  </a:lnTo>
                  <a:lnTo>
                    <a:pt x="6451" y="8776"/>
                  </a:lnTo>
                  <a:lnTo>
                    <a:pt x="6451" y="8778"/>
                  </a:lnTo>
                  <a:lnTo>
                    <a:pt x="6451" y="8778"/>
                  </a:lnTo>
                  <a:lnTo>
                    <a:pt x="6451" y="8778"/>
                  </a:lnTo>
                  <a:lnTo>
                    <a:pt x="6451" y="8784"/>
                  </a:lnTo>
                  <a:lnTo>
                    <a:pt x="6451" y="8784"/>
                  </a:lnTo>
                  <a:lnTo>
                    <a:pt x="6451" y="8784"/>
                  </a:lnTo>
                  <a:lnTo>
                    <a:pt x="6451" y="8784"/>
                  </a:lnTo>
                  <a:lnTo>
                    <a:pt x="6451" y="8784"/>
                  </a:lnTo>
                  <a:lnTo>
                    <a:pt x="6451" y="8784"/>
                  </a:lnTo>
                  <a:lnTo>
                    <a:pt x="6451" y="8784"/>
                  </a:lnTo>
                  <a:lnTo>
                    <a:pt x="6451" y="8786"/>
                  </a:lnTo>
                  <a:lnTo>
                    <a:pt x="6451" y="8786"/>
                  </a:lnTo>
                  <a:lnTo>
                    <a:pt x="6451" y="8786"/>
                  </a:lnTo>
                  <a:lnTo>
                    <a:pt x="6451" y="8789"/>
                  </a:lnTo>
                  <a:lnTo>
                    <a:pt x="6451" y="8789"/>
                  </a:lnTo>
                  <a:lnTo>
                    <a:pt x="6451" y="8789"/>
                  </a:lnTo>
                  <a:lnTo>
                    <a:pt x="6451" y="8789"/>
                  </a:lnTo>
                  <a:lnTo>
                    <a:pt x="6451" y="8789"/>
                  </a:lnTo>
                  <a:lnTo>
                    <a:pt x="6451" y="8789"/>
                  </a:lnTo>
                  <a:lnTo>
                    <a:pt x="6451" y="8789"/>
                  </a:lnTo>
                  <a:lnTo>
                    <a:pt x="6451" y="8789"/>
                  </a:lnTo>
                  <a:lnTo>
                    <a:pt x="6451" y="8789"/>
                  </a:lnTo>
                  <a:lnTo>
                    <a:pt x="6451" y="8792"/>
                  </a:lnTo>
                  <a:cubicBezTo>
                    <a:pt x="6449" y="8799"/>
                    <a:pt x="6428" y="8794"/>
                    <a:pt x="6430" y="8802"/>
                  </a:cubicBezTo>
                  <a:cubicBezTo>
                    <a:pt x="6430" y="8810"/>
                    <a:pt x="6449" y="8797"/>
                    <a:pt x="6454" y="8802"/>
                  </a:cubicBezTo>
                  <a:cubicBezTo>
                    <a:pt x="6459" y="8813"/>
                    <a:pt x="6446" y="8826"/>
                    <a:pt x="6449" y="8839"/>
                  </a:cubicBezTo>
                  <a:cubicBezTo>
                    <a:pt x="6451" y="8852"/>
                    <a:pt x="6467" y="8860"/>
                    <a:pt x="6467" y="8876"/>
                  </a:cubicBezTo>
                  <a:cubicBezTo>
                    <a:pt x="6470" y="8882"/>
                    <a:pt x="6451" y="8879"/>
                    <a:pt x="6451" y="8884"/>
                  </a:cubicBezTo>
                  <a:cubicBezTo>
                    <a:pt x="6446" y="8911"/>
                    <a:pt x="6470" y="8940"/>
                    <a:pt x="6465" y="8966"/>
                  </a:cubicBezTo>
                  <a:cubicBezTo>
                    <a:pt x="6465" y="8974"/>
                    <a:pt x="6446" y="8974"/>
                    <a:pt x="6446" y="8982"/>
                  </a:cubicBezTo>
                  <a:cubicBezTo>
                    <a:pt x="6446" y="9003"/>
                    <a:pt x="6491" y="9038"/>
                    <a:pt x="6470" y="9038"/>
                  </a:cubicBezTo>
                  <a:cubicBezTo>
                    <a:pt x="6454" y="9035"/>
                    <a:pt x="6444" y="8995"/>
                    <a:pt x="6430" y="9006"/>
                  </a:cubicBezTo>
                  <a:cubicBezTo>
                    <a:pt x="6417" y="9017"/>
                    <a:pt x="6449" y="9038"/>
                    <a:pt x="6449" y="9056"/>
                  </a:cubicBezTo>
                  <a:cubicBezTo>
                    <a:pt x="6449" y="9099"/>
                    <a:pt x="6383" y="9117"/>
                    <a:pt x="6428" y="9170"/>
                  </a:cubicBezTo>
                  <a:cubicBezTo>
                    <a:pt x="6481" y="9231"/>
                    <a:pt x="6451" y="9167"/>
                    <a:pt x="6523" y="9175"/>
                  </a:cubicBezTo>
                  <a:cubicBezTo>
                    <a:pt x="6541" y="9175"/>
                    <a:pt x="6547" y="9202"/>
                    <a:pt x="6563" y="9205"/>
                  </a:cubicBezTo>
                  <a:cubicBezTo>
                    <a:pt x="6573" y="9210"/>
                    <a:pt x="6584" y="9191"/>
                    <a:pt x="6594" y="9194"/>
                  </a:cubicBezTo>
                  <a:cubicBezTo>
                    <a:pt x="6610" y="9199"/>
                    <a:pt x="6613" y="9220"/>
                    <a:pt x="6626" y="9228"/>
                  </a:cubicBezTo>
                  <a:cubicBezTo>
                    <a:pt x="6650" y="9247"/>
                    <a:pt x="6724" y="9292"/>
                    <a:pt x="6724" y="9300"/>
                  </a:cubicBezTo>
                  <a:cubicBezTo>
                    <a:pt x="6729" y="9363"/>
                    <a:pt x="6698" y="9358"/>
                    <a:pt x="6745" y="9395"/>
                  </a:cubicBezTo>
                  <a:cubicBezTo>
                    <a:pt x="6748" y="9398"/>
                    <a:pt x="6753" y="9395"/>
                    <a:pt x="6753" y="9392"/>
                  </a:cubicBezTo>
                  <a:cubicBezTo>
                    <a:pt x="6748" y="9366"/>
                    <a:pt x="6714" y="9268"/>
                    <a:pt x="6716" y="9265"/>
                  </a:cubicBezTo>
                  <a:cubicBezTo>
                    <a:pt x="6721" y="9252"/>
                    <a:pt x="6743" y="9234"/>
                    <a:pt x="6751" y="9244"/>
                  </a:cubicBezTo>
                  <a:cubicBezTo>
                    <a:pt x="6764" y="9260"/>
                    <a:pt x="6748" y="9284"/>
                    <a:pt x="6751" y="9305"/>
                  </a:cubicBezTo>
                  <a:cubicBezTo>
                    <a:pt x="6753" y="9324"/>
                    <a:pt x="6759" y="9342"/>
                    <a:pt x="6764" y="9358"/>
                  </a:cubicBezTo>
                  <a:cubicBezTo>
                    <a:pt x="6772" y="9385"/>
                    <a:pt x="6769" y="9430"/>
                    <a:pt x="6796" y="9448"/>
                  </a:cubicBezTo>
                  <a:cubicBezTo>
                    <a:pt x="6804" y="9453"/>
                    <a:pt x="6817" y="9427"/>
                    <a:pt x="6817" y="9435"/>
                  </a:cubicBezTo>
                  <a:cubicBezTo>
                    <a:pt x="6822" y="9482"/>
                    <a:pt x="6790" y="9490"/>
                    <a:pt x="6838" y="9538"/>
                  </a:cubicBezTo>
                  <a:cubicBezTo>
                    <a:pt x="6851" y="9551"/>
                    <a:pt x="6872" y="9551"/>
                    <a:pt x="6888" y="9554"/>
                  </a:cubicBezTo>
                  <a:cubicBezTo>
                    <a:pt x="6896" y="9557"/>
                    <a:pt x="6907" y="9549"/>
                    <a:pt x="6912" y="9554"/>
                  </a:cubicBezTo>
                  <a:cubicBezTo>
                    <a:pt x="6917" y="9559"/>
                    <a:pt x="6939" y="9618"/>
                    <a:pt x="6957" y="9623"/>
                  </a:cubicBezTo>
                  <a:cubicBezTo>
                    <a:pt x="6970" y="9625"/>
                    <a:pt x="6981" y="9612"/>
                    <a:pt x="6991" y="9615"/>
                  </a:cubicBezTo>
                  <a:cubicBezTo>
                    <a:pt x="7018" y="9623"/>
                    <a:pt x="7142" y="9694"/>
                    <a:pt x="7169" y="9713"/>
                  </a:cubicBezTo>
                  <a:cubicBezTo>
                    <a:pt x="7185" y="9726"/>
                    <a:pt x="7195" y="9747"/>
                    <a:pt x="7214" y="9755"/>
                  </a:cubicBezTo>
                  <a:cubicBezTo>
                    <a:pt x="7230" y="9760"/>
                    <a:pt x="7243" y="9747"/>
                    <a:pt x="7259" y="9747"/>
                  </a:cubicBezTo>
                  <a:lnTo>
                    <a:pt x="7259" y="9747"/>
                  </a:lnTo>
                  <a:lnTo>
                    <a:pt x="7259" y="9747"/>
                  </a:lnTo>
                  <a:lnTo>
                    <a:pt x="7259" y="9747"/>
                  </a:lnTo>
                  <a:lnTo>
                    <a:pt x="7259" y="9747"/>
                  </a:lnTo>
                  <a:lnTo>
                    <a:pt x="7259" y="9747"/>
                  </a:lnTo>
                  <a:lnTo>
                    <a:pt x="7259"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2" y="9747"/>
                  </a:lnTo>
                  <a:lnTo>
                    <a:pt x="7264" y="9747"/>
                  </a:lnTo>
                  <a:lnTo>
                    <a:pt x="7264" y="9747"/>
                  </a:lnTo>
                  <a:lnTo>
                    <a:pt x="7264" y="9747"/>
                  </a:lnTo>
                  <a:lnTo>
                    <a:pt x="7264" y="9747"/>
                  </a:lnTo>
                  <a:lnTo>
                    <a:pt x="7264" y="9747"/>
                  </a:lnTo>
                  <a:lnTo>
                    <a:pt x="7264" y="9747"/>
                  </a:lnTo>
                  <a:lnTo>
                    <a:pt x="7267" y="9747"/>
                  </a:lnTo>
                  <a:lnTo>
                    <a:pt x="7267" y="9747"/>
                  </a:lnTo>
                  <a:cubicBezTo>
                    <a:pt x="7269" y="9747"/>
                    <a:pt x="7272" y="9750"/>
                    <a:pt x="7275" y="9750"/>
                  </a:cubicBezTo>
                  <a:lnTo>
                    <a:pt x="7275" y="9758"/>
                  </a:lnTo>
                  <a:cubicBezTo>
                    <a:pt x="7232" y="9909"/>
                    <a:pt x="7262" y="9827"/>
                    <a:pt x="7219" y="9940"/>
                  </a:cubicBezTo>
                  <a:cubicBezTo>
                    <a:pt x="7211" y="9964"/>
                    <a:pt x="7230" y="10033"/>
                    <a:pt x="7222" y="10041"/>
                  </a:cubicBezTo>
                  <a:cubicBezTo>
                    <a:pt x="7195" y="10070"/>
                    <a:pt x="7100" y="10118"/>
                    <a:pt x="7060" y="10089"/>
                  </a:cubicBezTo>
                  <a:cubicBezTo>
                    <a:pt x="6999" y="10044"/>
                    <a:pt x="7145" y="10068"/>
                    <a:pt x="6991" y="10028"/>
                  </a:cubicBezTo>
                  <a:cubicBezTo>
                    <a:pt x="6984" y="10025"/>
                    <a:pt x="6984" y="10044"/>
                    <a:pt x="6976" y="10044"/>
                  </a:cubicBezTo>
                  <a:cubicBezTo>
                    <a:pt x="6970" y="10044"/>
                    <a:pt x="6909" y="10023"/>
                    <a:pt x="6894" y="10015"/>
                  </a:cubicBezTo>
                  <a:lnTo>
                    <a:pt x="6843" y="9993"/>
                  </a:lnTo>
                  <a:lnTo>
                    <a:pt x="6841" y="9993"/>
                  </a:lnTo>
                  <a:close/>
                  <a:moveTo>
                    <a:pt x="1109" y="4948"/>
                  </a:moveTo>
                  <a:cubicBezTo>
                    <a:pt x="1130" y="4950"/>
                    <a:pt x="1189" y="4961"/>
                    <a:pt x="1194" y="4964"/>
                  </a:cubicBezTo>
                  <a:cubicBezTo>
                    <a:pt x="1223" y="4974"/>
                    <a:pt x="1244" y="5011"/>
                    <a:pt x="1276" y="5024"/>
                  </a:cubicBezTo>
                  <a:cubicBezTo>
                    <a:pt x="1329" y="5046"/>
                    <a:pt x="1398" y="5035"/>
                    <a:pt x="1443" y="5077"/>
                  </a:cubicBezTo>
                  <a:cubicBezTo>
                    <a:pt x="1467" y="5099"/>
                    <a:pt x="1488" y="5117"/>
                    <a:pt x="1509" y="5141"/>
                  </a:cubicBezTo>
                  <a:cubicBezTo>
                    <a:pt x="1517" y="5152"/>
                    <a:pt x="1512" y="5170"/>
                    <a:pt x="1522" y="5181"/>
                  </a:cubicBezTo>
                  <a:cubicBezTo>
                    <a:pt x="1530" y="5189"/>
                    <a:pt x="1549" y="5183"/>
                    <a:pt x="1554" y="5194"/>
                  </a:cubicBezTo>
                  <a:cubicBezTo>
                    <a:pt x="1559" y="5215"/>
                    <a:pt x="1557" y="5239"/>
                    <a:pt x="1546" y="5257"/>
                  </a:cubicBezTo>
                  <a:cubicBezTo>
                    <a:pt x="1541" y="5268"/>
                    <a:pt x="1514" y="5252"/>
                    <a:pt x="1512" y="5263"/>
                  </a:cubicBezTo>
                  <a:cubicBezTo>
                    <a:pt x="1509" y="5276"/>
                    <a:pt x="1533" y="5279"/>
                    <a:pt x="1541" y="5292"/>
                  </a:cubicBezTo>
                  <a:cubicBezTo>
                    <a:pt x="1543" y="5297"/>
                    <a:pt x="1541" y="5308"/>
                    <a:pt x="1543" y="5316"/>
                  </a:cubicBezTo>
                  <a:cubicBezTo>
                    <a:pt x="1543" y="5334"/>
                    <a:pt x="1551" y="5355"/>
                    <a:pt x="1546" y="5374"/>
                  </a:cubicBezTo>
                  <a:cubicBezTo>
                    <a:pt x="1522" y="5443"/>
                    <a:pt x="1438" y="5350"/>
                    <a:pt x="1406" y="5398"/>
                  </a:cubicBezTo>
                  <a:cubicBezTo>
                    <a:pt x="1374" y="5445"/>
                    <a:pt x="1422" y="5509"/>
                    <a:pt x="1406" y="5520"/>
                  </a:cubicBezTo>
                  <a:cubicBezTo>
                    <a:pt x="1377" y="5538"/>
                    <a:pt x="1329" y="5541"/>
                    <a:pt x="1326" y="5541"/>
                  </a:cubicBezTo>
                  <a:cubicBezTo>
                    <a:pt x="1321" y="5530"/>
                    <a:pt x="1337" y="5517"/>
                    <a:pt x="1334" y="5506"/>
                  </a:cubicBezTo>
                  <a:cubicBezTo>
                    <a:pt x="1332" y="5493"/>
                    <a:pt x="1326" y="5480"/>
                    <a:pt x="1316" y="5469"/>
                  </a:cubicBezTo>
                  <a:cubicBezTo>
                    <a:pt x="1308" y="5461"/>
                    <a:pt x="1292" y="5464"/>
                    <a:pt x="1284" y="5456"/>
                  </a:cubicBezTo>
                  <a:cubicBezTo>
                    <a:pt x="1244" y="5416"/>
                    <a:pt x="1239" y="5385"/>
                    <a:pt x="1218" y="5361"/>
                  </a:cubicBezTo>
                  <a:cubicBezTo>
                    <a:pt x="1210" y="5353"/>
                    <a:pt x="1168" y="5326"/>
                    <a:pt x="1160" y="5318"/>
                  </a:cubicBezTo>
                  <a:cubicBezTo>
                    <a:pt x="1149" y="5305"/>
                    <a:pt x="1157" y="5284"/>
                    <a:pt x="1149" y="5271"/>
                  </a:cubicBezTo>
                  <a:cubicBezTo>
                    <a:pt x="1109" y="5220"/>
                    <a:pt x="1046" y="5215"/>
                    <a:pt x="1001" y="5178"/>
                  </a:cubicBezTo>
                  <a:cubicBezTo>
                    <a:pt x="993" y="5170"/>
                    <a:pt x="1035" y="5197"/>
                    <a:pt x="1030" y="5186"/>
                  </a:cubicBezTo>
                  <a:cubicBezTo>
                    <a:pt x="1025" y="5173"/>
                    <a:pt x="993" y="5175"/>
                    <a:pt x="993" y="5162"/>
                  </a:cubicBezTo>
                  <a:cubicBezTo>
                    <a:pt x="993" y="5122"/>
                    <a:pt x="1075" y="5062"/>
                    <a:pt x="1085" y="5022"/>
                  </a:cubicBezTo>
                  <a:cubicBezTo>
                    <a:pt x="1088" y="5017"/>
                    <a:pt x="1070" y="5022"/>
                    <a:pt x="1070" y="5017"/>
                  </a:cubicBezTo>
                  <a:cubicBezTo>
                    <a:pt x="1067" y="5003"/>
                    <a:pt x="1077" y="4990"/>
                    <a:pt x="1080" y="4979"/>
                  </a:cubicBezTo>
                  <a:cubicBezTo>
                    <a:pt x="1083" y="4966"/>
                    <a:pt x="1083" y="4950"/>
                    <a:pt x="1091" y="4942"/>
                  </a:cubicBezTo>
                  <a:cubicBezTo>
                    <a:pt x="1096" y="4937"/>
                    <a:pt x="1117" y="4945"/>
                    <a:pt x="1109" y="4948"/>
                  </a:cubicBezTo>
                  <a:close/>
                  <a:moveTo>
                    <a:pt x="2089" y="0"/>
                  </a:moveTo>
                  <a:lnTo>
                    <a:pt x="2049" y="0"/>
                  </a:lnTo>
                  <a:cubicBezTo>
                    <a:pt x="2041" y="11"/>
                    <a:pt x="2033" y="24"/>
                    <a:pt x="2015" y="13"/>
                  </a:cubicBezTo>
                  <a:cubicBezTo>
                    <a:pt x="2007" y="11"/>
                    <a:pt x="2001" y="5"/>
                    <a:pt x="1999" y="0"/>
                  </a:cubicBezTo>
                  <a:lnTo>
                    <a:pt x="1837" y="0"/>
                  </a:lnTo>
                  <a:lnTo>
                    <a:pt x="1837" y="8"/>
                  </a:lnTo>
                  <a:cubicBezTo>
                    <a:pt x="1829" y="48"/>
                    <a:pt x="1750" y="61"/>
                    <a:pt x="1782" y="122"/>
                  </a:cubicBezTo>
                  <a:cubicBezTo>
                    <a:pt x="1792" y="143"/>
                    <a:pt x="1805" y="161"/>
                    <a:pt x="1824" y="172"/>
                  </a:cubicBezTo>
                  <a:cubicBezTo>
                    <a:pt x="1832" y="177"/>
                    <a:pt x="1843" y="161"/>
                    <a:pt x="1850" y="167"/>
                  </a:cubicBezTo>
                  <a:cubicBezTo>
                    <a:pt x="1856" y="167"/>
                    <a:pt x="1848" y="177"/>
                    <a:pt x="1850" y="183"/>
                  </a:cubicBezTo>
                  <a:cubicBezTo>
                    <a:pt x="1853" y="185"/>
                    <a:pt x="1866" y="177"/>
                    <a:pt x="1861" y="180"/>
                  </a:cubicBezTo>
                  <a:cubicBezTo>
                    <a:pt x="1848" y="188"/>
                    <a:pt x="1832" y="185"/>
                    <a:pt x="1821" y="199"/>
                  </a:cubicBezTo>
                  <a:cubicBezTo>
                    <a:pt x="1813" y="204"/>
                    <a:pt x="1792" y="275"/>
                    <a:pt x="1816" y="283"/>
                  </a:cubicBezTo>
                  <a:cubicBezTo>
                    <a:pt x="1845" y="291"/>
                    <a:pt x="1877" y="238"/>
                    <a:pt x="1903" y="254"/>
                  </a:cubicBezTo>
                  <a:cubicBezTo>
                    <a:pt x="1909" y="257"/>
                    <a:pt x="1906" y="267"/>
                    <a:pt x="1903" y="275"/>
                  </a:cubicBezTo>
                  <a:cubicBezTo>
                    <a:pt x="1903" y="294"/>
                    <a:pt x="1888" y="315"/>
                    <a:pt x="1896" y="334"/>
                  </a:cubicBezTo>
                  <a:cubicBezTo>
                    <a:pt x="1903" y="349"/>
                    <a:pt x="1938" y="341"/>
                    <a:pt x="1943" y="357"/>
                  </a:cubicBezTo>
                  <a:cubicBezTo>
                    <a:pt x="1948" y="373"/>
                    <a:pt x="1919" y="386"/>
                    <a:pt x="1922" y="405"/>
                  </a:cubicBezTo>
                  <a:cubicBezTo>
                    <a:pt x="1922" y="421"/>
                    <a:pt x="1938" y="431"/>
                    <a:pt x="1948" y="442"/>
                  </a:cubicBezTo>
                  <a:cubicBezTo>
                    <a:pt x="1951" y="450"/>
                    <a:pt x="1972" y="455"/>
                    <a:pt x="1967" y="458"/>
                  </a:cubicBezTo>
                  <a:cubicBezTo>
                    <a:pt x="1948" y="469"/>
                    <a:pt x="1919" y="458"/>
                    <a:pt x="1901" y="471"/>
                  </a:cubicBezTo>
                  <a:cubicBezTo>
                    <a:pt x="1866" y="498"/>
                    <a:pt x="1935" y="588"/>
                    <a:pt x="1948" y="606"/>
                  </a:cubicBezTo>
                  <a:cubicBezTo>
                    <a:pt x="1978" y="633"/>
                    <a:pt x="2083" y="731"/>
                    <a:pt x="2105" y="627"/>
                  </a:cubicBezTo>
                  <a:cubicBezTo>
                    <a:pt x="2107" y="609"/>
                    <a:pt x="2060" y="588"/>
                    <a:pt x="2076" y="574"/>
                  </a:cubicBezTo>
                  <a:cubicBezTo>
                    <a:pt x="2091" y="561"/>
                    <a:pt x="2105" y="604"/>
                    <a:pt x="2123" y="611"/>
                  </a:cubicBezTo>
                  <a:cubicBezTo>
                    <a:pt x="2144" y="622"/>
                    <a:pt x="2179" y="627"/>
                    <a:pt x="2179" y="593"/>
                  </a:cubicBezTo>
                  <a:cubicBezTo>
                    <a:pt x="2176" y="574"/>
                    <a:pt x="2160" y="556"/>
                    <a:pt x="2163" y="537"/>
                  </a:cubicBezTo>
                  <a:cubicBezTo>
                    <a:pt x="2163" y="524"/>
                    <a:pt x="2171" y="564"/>
                    <a:pt x="2181" y="574"/>
                  </a:cubicBezTo>
                  <a:cubicBezTo>
                    <a:pt x="2192" y="588"/>
                    <a:pt x="2205" y="596"/>
                    <a:pt x="2221" y="604"/>
                  </a:cubicBezTo>
                  <a:cubicBezTo>
                    <a:pt x="2226" y="606"/>
                    <a:pt x="2237" y="611"/>
                    <a:pt x="2240" y="604"/>
                  </a:cubicBezTo>
                  <a:cubicBezTo>
                    <a:pt x="2240" y="596"/>
                    <a:pt x="2240" y="585"/>
                    <a:pt x="2237" y="574"/>
                  </a:cubicBezTo>
                  <a:cubicBezTo>
                    <a:pt x="2240" y="580"/>
                    <a:pt x="2242" y="585"/>
                    <a:pt x="2245" y="593"/>
                  </a:cubicBezTo>
                  <a:cubicBezTo>
                    <a:pt x="2245" y="601"/>
                    <a:pt x="2234" y="614"/>
                    <a:pt x="2242" y="617"/>
                  </a:cubicBezTo>
                  <a:cubicBezTo>
                    <a:pt x="2263" y="619"/>
                    <a:pt x="2287" y="617"/>
                    <a:pt x="2306" y="604"/>
                  </a:cubicBezTo>
                  <a:cubicBezTo>
                    <a:pt x="2308" y="601"/>
                    <a:pt x="2308" y="598"/>
                    <a:pt x="2306" y="596"/>
                  </a:cubicBezTo>
                  <a:cubicBezTo>
                    <a:pt x="2316" y="604"/>
                    <a:pt x="2351" y="585"/>
                    <a:pt x="2340" y="598"/>
                  </a:cubicBezTo>
                  <a:cubicBezTo>
                    <a:pt x="2327" y="622"/>
                    <a:pt x="2266" y="633"/>
                    <a:pt x="2279" y="654"/>
                  </a:cubicBezTo>
                  <a:cubicBezTo>
                    <a:pt x="2293" y="672"/>
                    <a:pt x="2324" y="659"/>
                    <a:pt x="2338" y="675"/>
                  </a:cubicBezTo>
                  <a:cubicBezTo>
                    <a:pt x="2351" y="691"/>
                    <a:pt x="2330" y="720"/>
                    <a:pt x="2343" y="733"/>
                  </a:cubicBezTo>
                  <a:cubicBezTo>
                    <a:pt x="2356" y="741"/>
                    <a:pt x="2364" y="709"/>
                    <a:pt x="2377" y="704"/>
                  </a:cubicBezTo>
                  <a:cubicBezTo>
                    <a:pt x="2391" y="701"/>
                    <a:pt x="2401" y="715"/>
                    <a:pt x="2414" y="715"/>
                  </a:cubicBezTo>
                  <a:cubicBezTo>
                    <a:pt x="2422" y="712"/>
                    <a:pt x="2436" y="707"/>
                    <a:pt x="2436" y="696"/>
                  </a:cubicBezTo>
                  <a:cubicBezTo>
                    <a:pt x="2433" y="694"/>
                    <a:pt x="2422" y="688"/>
                    <a:pt x="2428" y="688"/>
                  </a:cubicBezTo>
                  <a:cubicBezTo>
                    <a:pt x="2446" y="686"/>
                    <a:pt x="2544" y="696"/>
                    <a:pt x="2555" y="683"/>
                  </a:cubicBezTo>
                  <a:cubicBezTo>
                    <a:pt x="2568" y="662"/>
                    <a:pt x="2507" y="625"/>
                    <a:pt x="2528" y="611"/>
                  </a:cubicBezTo>
                  <a:cubicBezTo>
                    <a:pt x="2560" y="590"/>
                    <a:pt x="2624" y="585"/>
                    <a:pt x="2661" y="572"/>
                  </a:cubicBezTo>
                  <a:cubicBezTo>
                    <a:pt x="2647" y="566"/>
                    <a:pt x="2634" y="566"/>
                    <a:pt x="2618" y="564"/>
                  </a:cubicBezTo>
                  <a:cubicBezTo>
                    <a:pt x="2616" y="561"/>
                    <a:pt x="2608" y="569"/>
                    <a:pt x="2608" y="566"/>
                  </a:cubicBezTo>
                  <a:cubicBezTo>
                    <a:pt x="2610" y="500"/>
                    <a:pt x="2806" y="521"/>
                    <a:pt x="2719" y="450"/>
                  </a:cubicBezTo>
                  <a:cubicBezTo>
                    <a:pt x="2706" y="439"/>
                    <a:pt x="2653" y="458"/>
                    <a:pt x="2637" y="458"/>
                  </a:cubicBezTo>
                  <a:cubicBezTo>
                    <a:pt x="2586" y="461"/>
                    <a:pt x="2539" y="442"/>
                    <a:pt x="2488" y="431"/>
                  </a:cubicBezTo>
                  <a:cubicBezTo>
                    <a:pt x="2433" y="421"/>
                    <a:pt x="2343" y="371"/>
                    <a:pt x="2295" y="334"/>
                  </a:cubicBezTo>
                  <a:cubicBezTo>
                    <a:pt x="2285" y="326"/>
                    <a:pt x="2279" y="310"/>
                    <a:pt x="2266" y="304"/>
                  </a:cubicBezTo>
                  <a:cubicBezTo>
                    <a:pt x="2256" y="302"/>
                    <a:pt x="2245" y="323"/>
                    <a:pt x="2234" y="318"/>
                  </a:cubicBezTo>
                  <a:cubicBezTo>
                    <a:pt x="2200" y="294"/>
                    <a:pt x="2216" y="246"/>
                    <a:pt x="2197" y="217"/>
                  </a:cubicBezTo>
                  <a:cubicBezTo>
                    <a:pt x="2184" y="201"/>
                    <a:pt x="2166" y="196"/>
                    <a:pt x="2150" y="185"/>
                  </a:cubicBezTo>
                  <a:cubicBezTo>
                    <a:pt x="2144" y="180"/>
                    <a:pt x="2142" y="164"/>
                    <a:pt x="2131" y="164"/>
                  </a:cubicBezTo>
                  <a:cubicBezTo>
                    <a:pt x="2118" y="164"/>
                    <a:pt x="2105" y="193"/>
                    <a:pt x="2099" y="183"/>
                  </a:cubicBezTo>
                  <a:cubicBezTo>
                    <a:pt x="2091" y="164"/>
                    <a:pt x="2115" y="148"/>
                    <a:pt x="2118" y="130"/>
                  </a:cubicBezTo>
                  <a:cubicBezTo>
                    <a:pt x="2121" y="109"/>
                    <a:pt x="2121" y="87"/>
                    <a:pt x="2113" y="71"/>
                  </a:cubicBezTo>
                  <a:cubicBezTo>
                    <a:pt x="2107" y="61"/>
                    <a:pt x="2094" y="56"/>
                    <a:pt x="2083" y="56"/>
                  </a:cubicBezTo>
                  <a:cubicBezTo>
                    <a:pt x="2068" y="58"/>
                    <a:pt x="2052" y="87"/>
                    <a:pt x="2044" y="74"/>
                  </a:cubicBezTo>
                  <a:cubicBezTo>
                    <a:pt x="2020" y="37"/>
                    <a:pt x="2144" y="42"/>
                    <a:pt x="2089" y="0"/>
                  </a:cubicBezTo>
                  <a:close/>
                  <a:moveTo>
                    <a:pt x="2896" y="405"/>
                  </a:moveTo>
                  <a:cubicBezTo>
                    <a:pt x="2915" y="384"/>
                    <a:pt x="2994" y="434"/>
                    <a:pt x="3010" y="434"/>
                  </a:cubicBezTo>
                  <a:cubicBezTo>
                    <a:pt x="3050" y="437"/>
                    <a:pt x="3209" y="400"/>
                    <a:pt x="3209" y="479"/>
                  </a:cubicBezTo>
                  <a:cubicBezTo>
                    <a:pt x="3209" y="498"/>
                    <a:pt x="3145" y="553"/>
                    <a:pt x="3134" y="556"/>
                  </a:cubicBezTo>
                  <a:cubicBezTo>
                    <a:pt x="3113" y="556"/>
                    <a:pt x="3100" y="524"/>
                    <a:pt x="3079" y="524"/>
                  </a:cubicBezTo>
                  <a:cubicBezTo>
                    <a:pt x="3060" y="527"/>
                    <a:pt x="3052" y="551"/>
                    <a:pt x="3039" y="564"/>
                  </a:cubicBezTo>
                  <a:cubicBezTo>
                    <a:pt x="3029" y="561"/>
                    <a:pt x="2909" y="537"/>
                    <a:pt x="2904" y="514"/>
                  </a:cubicBezTo>
                  <a:cubicBezTo>
                    <a:pt x="2901" y="498"/>
                    <a:pt x="2941" y="495"/>
                    <a:pt x="2933" y="484"/>
                  </a:cubicBezTo>
                  <a:cubicBezTo>
                    <a:pt x="2928" y="471"/>
                    <a:pt x="2904" y="492"/>
                    <a:pt x="2891" y="484"/>
                  </a:cubicBezTo>
                  <a:cubicBezTo>
                    <a:pt x="2883" y="482"/>
                    <a:pt x="2901" y="474"/>
                    <a:pt x="2901" y="466"/>
                  </a:cubicBezTo>
                  <a:cubicBezTo>
                    <a:pt x="2901" y="445"/>
                    <a:pt x="2883" y="421"/>
                    <a:pt x="2896" y="405"/>
                  </a:cubicBezTo>
                  <a:close/>
                  <a:moveTo>
                    <a:pt x="2306" y="1390"/>
                  </a:moveTo>
                  <a:cubicBezTo>
                    <a:pt x="2353" y="1392"/>
                    <a:pt x="2380" y="1384"/>
                    <a:pt x="2417" y="1416"/>
                  </a:cubicBezTo>
                  <a:cubicBezTo>
                    <a:pt x="2425" y="1424"/>
                    <a:pt x="2436" y="1459"/>
                    <a:pt x="2433" y="1472"/>
                  </a:cubicBezTo>
                  <a:cubicBezTo>
                    <a:pt x="2425" y="1488"/>
                    <a:pt x="2422" y="1424"/>
                    <a:pt x="2406" y="1424"/>
                  </a:cubicBezTo>
                  <a:cubicBezTo>
                    <a:pt x="2388" y="1427"/>
                    <a:pt x="2409" y="1535"/>
                    <a:pt x="2409" y="1538"/>
                  </a:cubicBezTo>
                  <a:cubicBezTo>
                    <a:pt x="2409" y="1572"/>
                    <a:pt x="2380" y="1625"/>
                    <a:pt x="2353" y="1649"/>
                  </a:cubicBezTo>
                  <a:cubicBezTo>
                    <a:pt x="2348" y="1652"/>
                    <a:pt x="2343" y="1641"/>
                    <a:pt x="2338" y="1644"/>
                  </a:cubicBezTo>
                  <a:cubicBezTo>
                    <a:pt x="2277" y="1668"/>
                    <a:pt x="2256" y="1633"/>
                    <a:pt x="2221" y="1580"/>
                  </a:cubicBezTo>
                  <a:cubicBezTo>
                    <a:pt x="2163" y="1474"/>
                    <a:pt x="2163" y="1382"/>
                    <a:pt x="2306" y="1390"/>
                  </a:cubicBezTo>
                  <a:close/>
                  <a:moveTo>
                    <a:pt x="1924" y="4987"/>
                  </a:moveTo>
                  <a:cubicBezTo>
                    <a:pt x="1880" y="4993"/>
                    <a:pt x="1929" y="4943"/>
                    <a:pt x="1850" y="4867"/>
                  </a:cubicBezTo>
                  <a:cubicBezTo>
                    <a:pt x="1814" y="4832"/>
                    <a:pt x="1558" y="4821"/>
                    <a:pt x="1657" y="4729"/>
                  </a:cubicBezTo>
                  <a:cubicBezTo>
                    <a:pt x="1510" y="4665"/>
                    <a:pt x="1644" y="4669"/>
                    <a:pt x="1596" y="4590"/>
                  </a:cubicBezTo>
                  <a:cubicBezTo>
                    <a:pt x="1628" y="4592"/>
                    <a:pt x="1670" y="4683"/>
                    <a:pt x="1731" y="4716"/>
                  </a:cubicBezTo>
                  <a:cubicBezTo>
                    <a:pt x="1732" y="4667"/>
                    <a:pt x="1693" y="4619"/>
                    <a:pt x="1706" y="4610"/>
                  </a:cubicBezTo>
                  <a:cubicBezTo>
                    <a:pt x="1806" y="4460"/>
                    <a:pt x="1594" y="4500"/>
                    <a:pt x="1510" y="4420"/>
                  </a:cubicBezTo>
                  <a:cubicBezTo>
                    <a:pt x="1597" y="4410"/>
                    <a:pt x="1651" y="4446"/>
                    <a:pt x="1743" y="4477"/>
                  </a:cubicBezTo>
                  <a:cubicBezTo>
                    <a:pt x="1773" y="4648"/>
                    <a:pt x="1813" y="4668"/>
                    <a:pt x="1890" y="4733"/>
                  </a:cubicBezTo>
                  <a:cubicBezTo>
                    <a:pt x="2022" y="4798"/>
                    <a:pt x="2012" y="4897"/>
                    <a:pt x="1980" y="4896"/>
                  </a:cubicBezTo>
                  <a:cubicBezTo>
                    <a:pt x="1945" y="4894"/>
                    <a:pt x="1970" y="4981"/>
                    <a:pt x="1924" y="4987"/>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2" name="Russia"/>
            <p:cNvSpPr>
              <a:spLocks noEditPoints="1"/>
            </p:cNvSpPr>
            <p:nvPr/>
          </p:nvSpPr>
          <p:spPr bwMode="auto">
            <a:xfrm>
              <a:off x="4757196" y="3605563"/>
              <a:ext cx="228600" cy="127000"/>
            </a:xfrm>
            <a:custGeom>
              <a:avLst/>
              <a:gdLst>
                <a:gd name="T0" fmla="*/ 633 w 633"/>
                <a:gd name="T1" fmla="*/ 265 h 353"/>
                <a:gd name="T2" fmla="*/ 614 w 633"/>
                <a:gd name="T3" fmla="*/ 88 h 353"/>
                <a:gd name="T4" fmla="*/ 585 w 633"/>
                <a:gd name="T5" fmla="*/ 64 h 353"/>
                <a:gd name="T6" fmla="*/ 569 w 633"/>
                <a:gd name="T7" fmla="*/ 67 h 353"/>
                <a:gd name="T8" fmla="*/ 553 w 633"/>
                <a:gd name="T9" fmla="*/ 35 h 353"/>
                <a:gd name="T10" fmla="*/ 440 w 633"/>
                <a:gd name="T11" fmla="*/ 59 h 353"/>
                <a:gd name="T12" fmla="*/ 437 w 633"/>
                <a:gd name="T13" fmla="*/ 48 h 353"/>
                <a:gd name="T14" fmla="*/ 318 w 633"/>
                <a:gd name="T15" fmla="*/ 22 h 353"/>
                <a:gd name="T16" fmla="*/ 302 w 633"/>
                <a:gd name="T17" fmla="*/ 0 h 353"/>
                <a:gd name="T18" fmla="*/ 283 w 633"/>
                <a:gd name="T19" fmla="*/ 14 h 353"/>
                <a:gd name="T20" fmla="*/ 283 w 633"/>
                <a:gd name="T21" fmla="*/ 32 h 353"/>
                <a:gd name="T22" fmla="*/ 268 w 633"/>
                <a:gd name="T23" fmla="*/ 35 h 353"/>
                <a:gd name="T24" fmla="*/ 294 w 633"/>
                <a:gd name="T25" fmla="*/ 120 h 353"/>
                <a:gd name="T26" fmla="*/ 151 w 633"/>
                <a:gd name="T27" fmla="*/ 135 h 353"/>
                <a:gd name="T28" fmla="*/ 159 w 633"/>
                <a:gd name="T29" fmla="*/ 120 h 353"/>
                <a:gd name="T30" fmla="*/ 56 w 633"/>
                <a:gd name="T31" fmla="*/ 157 h 353"/>
                <a:gd name="T32" fmla="*/ 43 w 633"/>
                <a:gd name="T33" fmla="*/ 159 h 353"/>
                <a:gd name="T34" fmla="*/ 51 w 633"/>
                <a:gd name="T35" fmla="*/ 223 h 353"/>
                <a:gd name="T36" fmla="*/ 0 w 633"/>
                <a:gd name="T37" fmla="*/ 331 h 353"/>
                <a:gd name="T38" fmla="*/ 630 w 633"/>
                <a:gd name="T39" fmla="*/ 268 h 353"/>
                <a:gd name="T40" fmla="*/ 633 w 633"/>
                <a:gd name="T41" fmla="*/ 265 h 353"/>
                <a:gd name="T42" fmla="*/ 223 w 633"/>
                <a:gd name="T43" fmla="*/ 11 h 353"/>
                <a:gd name="T44" fmla="*/ 220 w 633"/>
                <a:gd name="T45" fmla="*/ 11 h 353"/>
                <a:gd name="T46" fmla="*/ 209 w 633"/>
                <a:gd name="T47" fmla="*/ 38 h 353"/>
                <a:gd name="T48" fmla="*/ 223 w 633"/>
                <a:gd name="T49" fmla="*/ 1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353">
                  <a:moveTo>
                    <a:pt x="633" y="265"/>
                  </a:moveTo>
                  <a:cubicBezTo>
                    <a:pt x="575" y="186"/>
                    <a:pt x="630" y="114"/>
                    <a:pt x="614" y="88"/>
                  </a:cubicBezTo>
                  <a:cubicBezTo>
                    <a:pt x="606" y="77"/>
                    <a:pt x="596" y="69"/>
                    <a:pt x="585" y="64"/>
                  </a:cubicBezTo>
                  <a:cubicBezTo>
                    <a:pt x="580" y="61"/>
                    <a:pt x="572" y="69"/>
                    <a:pt x="569" y="67"/>
                  </a:cubicBezTo>
                  <a:cubicBezTo>
                    <a:pt x="559" y="59"/>
                    <a:pt x="564" y="38"/>
                    <a:pt x="553" y="35"/>
                  </a:cubicBezTo>
                  <a:cubicBezTo>
                    <a:pt x="516" y="24"/>
                    <a:pt x="479" y="59"/>
                    <a:pt x="440" y="59"/>
                  </a:cubicBezTo>
                  <a:cubicBezTo>
                    <a:pt x="434" y="59"/>
                    <a:pt x="442" y="51"/>
                    <a:pt x="437" y="48"/>
                  </a:cubicBezTo>
                  <a:cubicBezTo>
                    <a:pt x="403" y="38"/>
                    <a:pt x="350" y="40"/>
                    <a:pt x="318" y="22"/>
                  </a:cubicBezTo>
                  <a:cubicBezTo>
                    <a:pt x="310" y="16"/>
                    <a:pt x="310" y="3"/>
                    <a:pt x="302" y="0"/>
                  </a:cubicBezTo>
                  <a:cubicBezTo>
                    <a:pt x="294" y="0"/>
                    <a:pt x="291" y="11"/>
                    <a:pt x="283" y="14"/>
                  </a:cubicBezTo>
                  <a:cubicBezTo>
                    <a:pt x="286" y="22"/>
                    <a:pt x="286" y="27"/>
                    <a:pt x="283" y="32"/>
                  </a:cubicBezTo>
                  <a:cubicBezTo>
                    <a:pt x="281" y="38"/>
                    <a:pt x="268" y="30"/>
                    <a:pt x="268" y="35"/>
                  </a:cubicBezTo>
                  <a:cubicBezTo>
                    <a:pt x="265" y="64"/>
                    <a:pt x="302" y="90"/>
                    <a:pt x="294" y="120"/>
                  </a:cubicBezTo>
                  <a:cubicBezTo>
                    <a:pt x="286" y="154"/>
                    <a:pt x="146" y="151"/>
                    <a:pt x="151" y="135"/>
                  </a:cubicBezTo>
                  <a:lnTo>
                    <a:pt x="159" y="120"/>
                  </a:lnTo>
                  <a:cubicBezTo>
                    <a:pt x="130" y="151"/>
                    <a:pt x="98" y="146"/>
                    <a:pt x="56" y="157"/>
                  </a:cubicBezTo>
                  <a:cubicBezTo>
                    <a:pt x="51" y="157"/>
                    <a:pt x="43" y="154"/>
                    <a:pt x="43" y="159"/>
                  </a:cubicBezTo>
                  <a:cubicBezTo>
                    <a:pt x="40" y="180"/>
                    <a:pt x="51" y="202"/>
                    <a:pt x="51" y="223"/>
                  </a:cubicBezTo>
                  <a:cubicBezTo>
                    <a:pt x="51" y="260"/>
                    <a:pt x="32" y="300"/>
                    <a:pt x="0" y="331"/>
                  </a:cubicBezTo>
                  <a:cubicBezTo>
                    <a:pt x="151" y="353"/>
                    <a:pt x="508" y="339"/>
                    <a:pt x="630" y="268"/>
                  </a:cubicBezTo>
                  <a:lnTo>
                    <a:pt x="633" y="265"/>
                  </a:lnTo>
                  <a:close/>
                  <a:moveTo>
                    <a:pt x="223" y="11"/>
                  </a:moveTo>
                  <a:lnTo>
                    <a:pt x="220" y="11"/>
                  </a:lnTo>
                  <a:cubicBezTo>
                    <a:pt x="217" y="19"/>
                    <a:pt x="212" y="30"/>
                    <a:pt x="209" y="38"/>
                  </a:cubicBezTo>
                  <a:cubicBezTo>
                    <a:pt x="215" y="30"/>
                    <a:pt x="220" y="19"/>
                    <a:pt x="223" y="11"/>
                  </a:cubicBezTo>
                  <a:close/>
                </a:path>
              </a:pathLst>
            </a:custGeom>
            <a:grpFill/>
            <a:ln w="5"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3" name="Romania"/>
            <p:cNvSpPr>
              <a:spLocks/>
            </p:cNvSpPr>
            <p:nvPr/>
          </p:nvSpPr>
          <p:spPr bwMode="auto">
            <a:xfrm>
              <a:off x="4949284" y="4381851"/>
              <a:ext cx="835025" cy="627063"/>
            </a:xfrm>
            <a:custGeom>
              <a:avLst/>
              <a:gdLst>
                <a:gd name="T0" fmla="*/ 2012 w 2319"/>
                <a:gd name="T1" fmla="*/ 1435 h 1742"/>
                <a:gd name="T2" fmla="*/ 1959 w 2319"/>
                <a:gd name="T3" fmla="*/ 1411 h 1742"/>
                <a:gd name="T4" fmla="*/ 1853 w 2319"/>
                <a:gd name="T5" fmla="*/ 1422 h 1742"/>
                <a:gd name="T6" fmla="*/ 1544 w 2319"/>
                <a:gd name="T7" fmla="*/ 1512 h 1742"/>
                <a:gd name="T8" fmla="*/ 1287 w 2319"/>
                <a:gd name="T9" fmla="*/ 1657 h 1742"/>
                <a:gd name="T10" fmla="*/ 1123 w 2319"/>
                <a:gd name="T11" fmla="*/ 1697 h 1742"/>
                <a:gd name="T12" fmla="*/ 747 w 2319"/>
                <a:gd name="T13" fmla="*/ 1716 h 1742"/>
                <a:gd name="T14" fmla="*/ 617 w 2319"/>
                <a:gd name="T15" fmla="*/ 1515 h 1742"/>
                <a:gd name="T16" fmla="*/ 538 w 2319"/>
                <a:gd name="T17" fmla="*/ 1528 h 1742"/>
                <a:gd name="T18" fmla="*/ 445 w 2319"/>
                <a:gd name="T19" fmla="*/ 1485 h 1742"/>
                <a:gd name="T20" fmla="*/ 389 w 2319"/>
                <a:gd name="T21" fmla="*/ 1459 h 1742"/>
                <a:gd name="T22" fmla="*/ 368 w 2319"/>
                <a:gd name="T23" fmla="*/ 1398 h 1742"/>
                <a:gd name="T24" fmla="*/ 339 w 2319"/>
                <a:gd name="T25" fmla="*/ 1316 h 1742"/>
                <a:gd name="T26" fmla="*/ 146 w 2319"/>
                <a:gd name="T27" fmla="*/ 1147 h 1742"/>
                <a:gd name="T28" fmla="*/ 127 w 2319"/>
                <a:gd name="T29" fmla="*/ 1154 h 1742"/>
                <a:gd name="T30" fmla="*/ 35 w 2319"/>
                <a:gd name="T31" fmla="*/ 1080 h 1742"/>
                <a:gd name="T32" fmla="*/ 13 w 2319"/>
                <a:gd name="T33" fmla="*/ 1025 h 1742"/>
                <a:gd name="T34" fmla="*/ 127 w 2319"/>
                <a:gd name="T35" fmla="*/ 961 h 1742"/>
                <a:gd name="T36" fmla="*/ 228 w 2319"/>
                <a:gd name="T37" fmla="*/ 829 h 1742"/>
                <a:gd name="T38" fmla="*/ 281 w 2319"/>
                <a:gd name="T39" fmla="*/ 720 h 1742"/>
                <a:gd name="T40" fmla="*/ 281 w 2319"/>
                <a:gd name="T41" fmla="*/ 673 h 1742"/>
                <a:gd name="T42" fmla="*/ 344 w 2319"/>
                <a:gd name="T43" fmla="*/ 546 h 1742"/>
                <a:gd name="T44" fmla="*/ 466 w 2319"/>
                <a:gd name="T45" fmla="*/ 384 h 1742"/>
                <a:gd name="T46" fmla="*/ 561 w 2319"/>
                <a:gd name="T47" fmla="*/ 254 h 1742"/>
                <a:gd name="T48" fmla="*/ 651 w 2319"/>
                <a:gd name="T49" fmla="*/ 273 h 1742"/>
                <a:gd name="T50" fmla="*/ 829 w 2319"/>
                <a:gd name="T51" fmla="*/ 268 h 1742"/>
                <a:gd name="T52" fmla="*/ 993 w 2319"/>
                <a:gd name="T53" fmla="*/ 297 h 1742"/>
                <a:gd name="T54" fmla="*/ 1263 w 2319"/>
                <a:gd name="T55" fmla="*/ 143 h 1742"/>
                <a:gd name="T56" fmla="*/ 1337 w 2319"/>
                <a:gd name="T57" fmla="*/ 32 h 1742"/>
                <a:gd name="T58" fmla="*/ 1350 w 2319"/>
                <a:gd name="T59" fmla="*/ 0 h 1742"/>
                <a:gd name="T60" fmla="*/ 1348 w 2319"/>
                <a:gd name="T61" fmla="*/ 21 h 1742"/>
                <a:gd name="T62" fmla="*/ 1549 w 2319"/>
                <a:gd name="T63" fmla="*/ 194 h 1742"/>
                <a:gd name="T64" fmla="*/ 1859 w 2319"/>
                <a:gd name="T65" fmla="*/ 702 h 1742"/>
                <a:gd name="T66" fmla="*/ 1890 w 2319"/>
                <a:gd name="T67" fmla="*/ 850 h 1742"/>
                <a:gd name="T68" fmla="*/ 1935 w 2319"/>
                <a:gd name="T69" fmla="*/ 884 h 1742"/>
                <a:gd name="T70" fmla="*/ 1970 w 2319"/>
                <a:gd name="T71" fmla="*/ 919 h 1742"/>
                <a:gd name="T72" fmla="*/ 2081 w 2319"/>
                <a:gd name="T73" fmla="*/ 895 h 1742"/>
                <a:gd name="T74" fmla="*/ 2197 w 2319"/>
                <a:gd name="T75" fmla="*/ 821 h 1742"/>
                <a:gd name="T76" fmla="*/ 2287 w 2319"/>
                <a:gd name="T77" fmla="*/ 874 h 1742"/>
                <a:gd name="T78" fmla="*/ 2311 w 2319"/>
                <a:gd name="T79" fmla="*/ 887 h 1742"/>
                <a:gd name="T80" fmla="*/ 2216 w 2319"/>
                <a:gd name="T81" fmla="*/ 1051 h 1742"/>
                <a:gd name="T82" fmla="*/ 2168 w 2319"/>
                <a:gd name="T83" fmla="*/ 985 h 1742"/>
                <a:gd name="T84" fmla="*/ 2166 w 2319"/>
                <a:gd name="T85" fmla="*/ 1070 h 1742"/>
                <a:gd name="T86" fmla="*/ 2187 w 2319"/>
                <a:gd name="T87" fmla="*/ 1096 h 1742"/>
                <a:gd name="T88" fmla="*/ 2168 w 2319"/>
                <a:gd name="T89" fmla="*/ 1123 h 1742"/>
                <a:gd name="T90" fmla="*/ 2129 w 2319"/>
                <a:gd name="T91" fmla="*/ 1242 h 1742"/>
                <a:gd name="T92" fmla="*/ 2163 w 2319"/>
                <a:gd name="T93" fmla="*/ 1438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9" h="1742">
                  <a:moveTo>
                    <a:pt x="2163" y="1438"/>
                  </a:moveTo>
                  <a:cubicBezTo>
                    <a:pt x="2121" y="1446"/>
                    <a:pt x="2052" y="1470"/>
                    <a:pt x="2012" y="1435"/>
                  </a:cubicBezTo>
                  <a:cubicBezTo>
                    <a:pt x="1999" y="1425"/>
                    <a:pt x="1996" y="1387"/>
                    <a:pt x="1980" y="1395"/>
                  </a:cubicBezTo>
                  <a:cubicBezTo>
                    <a:pt x="1972" y="1398"/>
                    <a:pt x="1967" y="1409"/>
                    <a:pt x="1959" y="1411"/>
                  </a:cubicBezTo>
                  <a:cubicBezTo>
                    <a:pt x="1896" y="1446"/>
                    <a:pt x="1980" y="1393"/>
                    <a:pt x="1912" y="1395"/>
                  </a:cubicBezTo>
                  <a:cubicBezTo>
                    <a:pt x="1890" y="1395"/>
                    <a:pt x="1875" y="1419"/>
                    <a:pt x="1853" y="1422"/>
                  </a:cubicBezTo>
                  <a:cubicBezTo>
                    <a:pt x="1808" y="1427"/>
                    <a:pt x="1845" y="1364"/>
                    <a:pt x="1726" y="1409"/>
                  </a:cubicBezTo>
                  <a:cubicBezTo>
                    <a:pt x="1676" y="1430"/>
                    <a:pt x="1583" y="1472"/>
                    <a:pt x="1544" y="1512"/>
                  </a:cubicBezTo>
                  <a:cubicBezTo>
                    <a:pt x="1499" y="1557"/>
                    <a:pt x="1491" y="1612"/>
                    <a:pt x="1432" y="1650"/>
                  </a:cubicBezTo>
                  <a:cubicBezTo>
                    <a:pt x="1379" y="1681"/>
                    <a:pt x="1340" y="1660"/>
                    <a:pt x="1287" y="1657"/>
                  </a:cubicBezTo>
                  <a:cubicBezTo>
                    <a:pt x="1244" y="1655"/>
                    <a:pt x="1199" y="1652"/>
                    <a:pt x="1160" y="1665"/>
                  </a:cubicBezTo>
                  <a:cubicBezTo>
                    <a:pt x="1144" y="1671"/>
                    <a:pt x="1139" y="1692"/>
                    <a:pt x="1123" y="1697"/>
                  </a:cubicBezTo>
                  <a:cubicBezTo>
                    <a:pt x="1049" y="1724"/>
                    <a:pt x="961" y="1681"/>
                    <a:pt x="887" y="1689"/>
                  </a:cubicBezTo>
                  <a:cubicBezTo>
                    <a:pt x="829" y="1695"/>
                    <a:pt x="810" y="1742"/>
                    <a:pt x="747" y="1716"/>
                  </a:cubicBezTo>
                  <a:cubicBezTo>
                    <a:pt x="702" y="1697"/>
                    <a:pt x="802" y="1639"/>
                    <a:pt x="779" y="1628"/>
                  </a:cubicBezTo>
                  <a:cubicBezTo>
                    <a:pt x="736" y="1610"/>
                    <a:pt x="609" y="1583"/>
                    <a:pt x="617" y="1515"/>
                  </a:cubicBezTo>
                  <a:cubicBezTo>
                    <a:pt x="620" y="1491"/>
                    <a:pt x="707" y="1488"/>
                    <a:pt x="681" y="1475"/>
                  </a:cubicBezTo>
                  <a:cubicBezTo>
                    <a:pt x="400" y="1335"/>
                    <a:pt x="651" y="1462"/>
                    <a:pt x="538" y="1528"/>
                  </a:cubicBezTo>
                  <a:cubicBezTo>
                    <a:pt x="519" y="1541"/>
                    <a:pt x="509" y="1493"/>
                    <a:pt x="490" y="1485"/>
                  </a:cubicBezTo>
                  <a:cubicBezTo>
                    <a:pt x="477" y="1477"/>
                    <a:pt x="458" y="1485"/>
                    <a:pt x="445" y="1485"/>
                  </a:cubicBezTo>
                  <a:cubicBezTo>
                    <a:pt x="429" y="1485"/>
                    <a:pt x="413" y="1493"/>
                    <a:pt x="397" y="1488"/>
                  </a:cubicBezTo>
                  <a:cubicBezTo>
                    <a:pt x="389" y="1483"/>
                    <a:pt x="395" y="1470"/>
                    <a:pt x="389" y="1459"/>
                  </a:cubicBezTo>
                  <a:cubicBezTo>
                    <a:pt x="376" y="1432"/>
                    <a:pt x="262" y="1475"/>
                    <a:pt x="326" y="1430"/>
                  </a:cubicBezTo>
                  <a:cubicBezTo>
                    <a:pt x="342" y="1419"/>
                    <a:pt x="381" y="1409"/>
                    <a:pt x="368" y="1398"/>
                  </a:cubicBezTo>
                  <a:cubicBezTo>
                    <a:pt x="355" y="1390"/>
                    <a:pt x="329" y="1398"/>
                    <a:pt x="323" y="1382"/>
                  </a:cubicBezTo>
                  <a:cubicBezTo>
                    <a:pt x="321" y="1366"/>
                    <a:pt x="376" y="1337"/>
                    <a:pt x="339" y="1316"/>
                  </a:cubicBezTo>
                  <a:cubicBezTo>
                    <a:pt x="289" y="1287"/>
                    <a:pt x="188" y="1300"/>
                    <a:pt x="154" y="1239"/>
                  </a:cubicBezTo>
                  <a:cubicBezTo>
                    <a:pt x="146" y="1226"/>
                    <a:pt x="146" y="1162"/>
                    <a:pt x="146" y="1147"/>
                  </a:cubicBezTo>
                  <a:lnTo>
                    <a:pt x="146" y="1141"/>
                  </a:lnTo>
                  <a:cubicBezTo>
                    <a:pt x="138" y="1144"/>
                    <a:pt x="133" y="1160"/>
                    <a:pt x="127" y="1154"/>
                  </a:cubicBezTo>
                  <a:cubicBezTo>
                    <a:pt x="109" y="1144"/>
                    <a:pt x="106" y="1115"/>
                    <a:pt x="90" y="1102"/>
                  </a:cubicBezTo>
                  <a:cubicBezTo>
                    <a:pt x="74" y="1091"/>
                    <a:pt x="51" y="1094"/>
                    <a:pt x="35" y="1080"/>
                  </a:cubicBezTo>
                  <a:cubicBezTo>
                    <a:pt x="19" y="1072"/>
                    <a:pt x="11" y="1054"/>
                    <a:pt x="0" y="1041"/>
                  </a:cubicBezTo>
                  <a:cubicBezTo>
                    <a:pt x="6" y="1038"/>
                    <a:pt x="8" y="1027"/>
                    <a:pt x="13" y="1025"/>
                  </a:cubicBezTo>
                  <a:cubicBezTo>
                    <a:pt x="29" y="1019"/>
                    <a:pt x="109" y="1012"/>
                    <a:pt x="114" y="993"/>
                  </a:cubicBezTo>
                  <a:cubicBezTo>
                    <a:pt x="119" y="982"/>
                    <a:pt x="80" y="969"/>
                    <a:pt x="127" y="961"/>
                  </a:cubicBezTo>
                  <a:cubicBezTo>
                    <a:pt x="146" y="959"/>
                    <a:pt x="164" y="977"/>
                    <a:pt x="180" y="972"/>
                  </a:cubicBezTo>
                  <a:cubicBezTo>
                    <a:pt x="231" y="953"/>
                    <a:pt x="215" y="858"/>
                    <a:pt x="228" y="829"/>
                  </a:cubicBezTo>
                  <a:cubicBezTo>
                    <a:pt x="233" y="821"/>
                    <a:pt x="246" y="821"/>
                    <a:pt x="252" y="813"/>
                  </a:cubicBezTo>
                  <a:lnTo>
                    <a:pt x="281" y="720"/>
                  </a:lnTo>
                  <a:cubicBezTo>
                    <a:pt x="286" y="707"/>
                    <a:pt x="294" y="697"/>
                    <a:pt x="294" y="683"/>
                  </a:cubicBezTo>
                  <a:cubicBezTo>
                    <a:pt x="294" y="678"/>
                    <a:pt x="281" y="678"/>
                    <a:pt x="281" y="673"/>
                  </a:cubicBezTo>
                  <a:cubicBezTo>
                    <a:pt x="284" y="649"/>
                    <a:pt x="313" y="575"/>
                    <a:pt x="326" y="554"/>
                  </a:cubicBezTo>
                  <a:cubicBezTo>
                    <a:pt x="331" y="548"/>
                    <a:pt x="344" y="554"/>
                    <a:pt x="344" y="546"/>
                  </a:cubicBezTo>
                  <a:cubicBezTo>
                    <a:pt x="358" y="495"/>
                    <a:pt x="339" y="458"/>
                    <a:pt x="397" y="403"/>
                  </a:cubicBezTo>
                  <a:cubicBezTo>
                    <a:pt x="416" y="381"/>
                    <a:pt x="437" y="395"/>
                    <a:pt x="466" y="384"/>
                  </a:cubicBezTo>
                  <a:cubicBezTo>
                    <a:pt x="495" y="371"/>
                    <a:pt x="498" y="331"/>
                    <a:pt x="519" y="310"/>
                  </a:cubicBezTo>
                  <a:cubicBezTo>
                    <a:pt x="527" y="315"/>
                    <a:pt x="543" y="305"/>
                    <a:pt x="561" y="254"/>
                  </a:cubicBezTo>
                  <a:cubicBezTo>
                    <a:pt x="564" y="249"/>
                    <a:pt x="564" y="241"/>
                    <a:pt x="569" y="241"/>
                  </a:cubicBezTo>
                  <a:cubicBezTo>
                    <a:pt x="577" y="241"/>
                    <a:pt x="644" y="273"/>
                    <a:pt x="651" y="273"/>
                  </a:cubicBezTo>
                  <a:cubicBezTo>
                    <a:pt x="657" y="273"/>
                    <a:pt x="659" y="260"/>
                    <a:pt x="665" y="257"/>
                  </a:cubicBezTo>
                  <a:cubicBezTo>
                    <a:pt x="699" y="244"/>
                    <a:pt x="786" y="278"/>
                    <a:pt x="829" y="268"/>
                  </a:cubicBezTo>
                  <a:cubicBezTo>
                    <a:pt x="853" y="260"/>
                    <a:pt x="869" y="239"/>
                    <a:pt x="892" y="236"/>
                  </a:cubicBezTo>
                  <a:cubicBezTo>
                    <a:pt x="935" y="233"/>
                    <a:pt x="964" y="289"/>
                    <a:pt x="993" y="297"/>
                  </a:cubicBezTo>
                  <a:cubicBezTo>
                    <a:pt x="1033" y="310"/>
                    <a:pt x="1046" y="236"/>
                    <a:pt x="1057" y="225"/>
                  </a:cubicBezTo>
                  <a:cubicBezTo>
                    <a:pt x="1104" y="175"/>
                    <a:pt x="1226" y="180"/>
                    <a:pt x="1263" y="143"/>
                  </a:cubicBezTo>
                  <a:cubicBezTo>
                    <a:pt x="1334" y="74"/>
                    <a:pt x="1231" y="133"/>
                    <a:pt x="1282" y="66"/>
                  </a:cubicBezTo>
                  <a:cubicBezTo>
                    <a:pt x="1295" y="51"/>
                    <a:pt x="1316" y="37"/>
                    <a:pt x="1337" y="32"/>
                  </a:cubicBezTo>
                  <a:lnTo>
                    <a:pt x="1340" y="24"/>
                  </a:lnTo>
                  <a:lnTo>
                    <a:pt x="1350" y="0"/>
                  </a:lnTo>
                  <a:lnTo>
                    <a:pt x="1350" y="0"/>
                  </a:lnTo>
                  <a:cubicBezTo>
                    <a:pt x="1348" y="6"/>
                    <a:pt x="1348" y="16"/>
                    <a:pt x="1348" y="21"/>
                  </a:cubicBezTo>
                  <a:cubicBezTo>
                    <a:pt x="1385" y="3"/>
                    <a:pt x="1409" y="19"/>
                    <a:pt x="1438" y="43"/>
                  </a:cubicBezTo>
                  <a:cubicBezTo>
                    <a:pt x="1493" y="82"/>
                    <a:pt x="1504" y="149"/>
                    <a:pt x="1549" y="194"/>
                  </a:cubicBezTo>
                  <a:cubicBezTo>
                    <a:pt x="1623" y="265"/>
                    <a:pt x="1824" y="392"/>
                    <a:pt x="1848" y="495"/>
                  </a:cubicBezTo>
                  <a:cubicBezTo>
                    <a:pt x="1867" y="562"/>
                    <a:pt x="1843" y="636"/>
                    <a:pt x="1859" y="702"/>
                  </a:cubicBezTo>
                  <a:cubicBezTo>
                    <a:pt x="1864" y="731"/>
                    <a:pt x="1912" y="797"/>
                    <a:pt x="1909" y="826"/>
                  </a:cubicBezTo>
                  <a:cubicBezTo>
                    <a:pt x="1909" y="837"/>
                    <a:pt x="1888" y="839"/>
                    <a:pt x="1890" y="850"/>
                  </a:cubicBezTo>
                  <a:cubicBezTo>
                    <a:pt x="1893" y="861"/>
                    <a:pt x="1909" y="855"/>
                    <a:pt x="1917" y="861"/>
                  </a:cubicBezTo>
                  <a:cubicBezTo>
                    <a:pt x="1925" y="866"/>
                    <a:pt x="1925" y="884"/>
                    <a:pt x="1935" y="884"/>
                  </a:cubicBezTo>
                  <a:cubicBezTo>
                    <a:pt x="1941" y="887"/>
                    <a:pt x="1949" y="882"/>
                    <a:pt x="1954" y="887"/>
                  </a:cubicBezTo>
                  <a:cubicBezTo>
                    <a:pt x="1962" y="895"/>
                    <a:pt x="1959" y="911"/>
                    <a:pt x="1970" y="919"/>
                  </a:cubicBezTo>
                  <a:cubicBezTo>
                    <a:pt x="1980" y="929"/>
                    <a:pt x="2094" y="935"/>
                    <a:pt x="2092" y="922"/>
                  </a:cubicBezTo>
                  <a:cubicBezTo>
                    <a:pt x="2092" y="919"/>
                    <a:pt x="2055" y="911"/>
                    <a:pt x="2081" y="895"/>
                  </a:cubicBezTo>
                  <a:cubicBezTo>
                    <a:pt x="2097" y="887"/>
                    <a:pt x="2115" y="890"/>
                    <a:pt x="2131" y="882"/>
                  </a:cubicBezTo>
                  <a:cubicBezTo>
                    <a:pt x="2158" y="869"/>
                    <a:pt x="2168" y="832"/>
                    <a:pt x="2197" y="821"/>
                  </a:cubicBezTo>
                  <a:cubicBezTo>
                    <a:pt x="2256" y="800"/>
                    <a:pt x="2285" y="821"/>
                    <a:pt x="2298" y="871"/>
                  </a:cubicBezTo>
                  <a:cubicBezTo>
                    <a:pt x="2295" y="874"/>
                    <a:pt x="2287" y="871"/>
                    <a:pt x="2287" y="874"/>
                  </a:cubicBezTo>
                  <a:cubicBezTo>
                    <a:pt x="2287" y="882"/>
                    <a:pt x="2293" y="887"/>
                    <a:pt x="2298" y="890"/>
                  </a:cubicBezTo>
                  <a:cubicBezTo>
                    <a:pt x="2303" y="892"/>
                    <a:pt x="2309" y="882"/>
                    <a:pt x="2311" y="887"/>
                  </a:cubicBezTo>
                  <a:cubicBezTo>
                    <a:pt x="2317" y="898"/>
                    <a:pt x="2319" y="988"/>
                    <a:pt x="2319" y="998"/>
                  </a:cubicBezTo>
                  <a:cubicBezTo>
                    <a:pt x="2317" y="1033"/>
                    <a:pt x="2237" y="1035"/>
                    <a:pt x="2216" y="1051"/>
                  </a:cubicBezTo>
                  <a:cubicBezTo>
                    <a:pt x="2203" y="1062"/>
                    <a:pt x="2203" y="1099"/>
                    <a:pt x="2187" y="1096"/>
                  </a:cubicBezTo>
                  <a:cubicBezTo>
                    <a:pt x="2184" y="1094"/>
                    <a:pt x="2205" y="1006"/>
                    <a:pt x="2168" y="985"/>
                  </a:cubicBezTo>
                  <a:cubicBezTo>
                    <a:pt x="2155" y="980"/>
                    <a:pt x="2139" y="1001"/>
                    <a:pt x="2131" y="1014"/>
                  </a:cubicBezTo>
                  <a:cubicBezTo>
                    <a:pt x="2121" y="1033"/>
                    <a:pt x="2168" y="1049"/>
                    <a:pt x="2166" y="1070"/>
                  </a:cubicBezTo>
                  <a:cubicBezTo>
                    <a:pt x="2166" y="1091"/>
                    <a:pt x="2126" y="1104"/>
                    <a:pt x="2137" y="1120"/>
                  </a:cubicBezTo>
                  <a:cubicBezTo>
                    <a:pt x="2147" y="1136"/>
                    <a:pt x="2168" y="1096"/>
                    <a:pt x="2187" y="1096"/>
                  </a:cubicBezTo>
                  <a:cubicBezTo>
                    <a:pt x="2192" y="1094"/>
                    <a:pt x="2184" y="1109"/>
                    <a:pt x="2179" y="1115"/>
                  </a:cubicBezTo>
                  <a:cubicBezTo>
                    <a:pt x="2176" y="1117"/>
                    <a:pt x="2174" y="1120"/>
                    <a:pt x="2168" y="1123"/>
                  </a:cubicBezTo>
                  <a:cubicBezTo>
                    <a:pt x="2171" y="1120"/>
                    <a:pt x="2174" y="1120"/>
                    <a:pt x="2176" y="1123"/>
                  </a:cubicBezTo>
                  <a:cubicBezTo>
                    <a:pt x="2192" y="1136"/>
                    <a:pt x="2129" y="1239"/>
                    <a:pt x="2129" y="1242"/>
                  </a:cubicBezTo>
                  <a:cubicBezTo>
                    <a:pt x="2131" y="1260"/>
                    <a:pt x="2155" y="1353"/>
                    <a:pt x="2168" y="1438"/>
                  </a:cubicBezTo>
                  <a:lnTo>
                    <a:pt x="2163" y="1438"/>
                  </a:lnTo>
                  <a:close/>
                </a:path>
              </a:pathLst>
            </a:custGeom>
            <a:solidFill>
              <a:schemeClr val="accent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4" name="Portugal"/>
            <p:cNvSpPr>
              <a:spLocks/>
            </p:cNvSpPr>
            <p:nvPr/>
          </p:nvSpPr>
          <p:spPr bwMode="auto">
            <a:xfrm>
              <a:off x="2152109" y="5099401"/>
              <a:ext cx="395288" cy="641350"/>
            </a:xfrm>
            <a:custGeom>
              <a:avLst/>
              <a:gdLst>
                <a:gd name="T0" fmla="*/ 516 w 1096"/>
                <a:gd name="T1" fmla="*/ 1530 h 1782"/>
                <a:gd name="T2" fmla="*/ 648 w 1096"/>
                <a:gd name="T3" fmla="*/ 1422 h 1782"/>
                <a:gd name="T4" fmla="*/ 585 w 1096"/>
                <a:gd name="T5" fmla="*/ 1374 h 1782"/>
                <a:gd name="T6" fmla="*/ 550 w 1096"/>
                <a:gd name="T7" fmla="*/ 1321 h 1782"/>
                <a:gd name="T8" fmla="*/ 601 w 1096"/>
                <a:gd name="T9" fmla="*/ 1226 h 1782"/>
                <a:gd name="T10" fmla="*/ 638 w 1096"/>
                <a:gd name="T11" fmla="*/ 1070 h 1782"/>
                <a:gd name="T12" fmla="*/ 595 w 1096"/>
                <a:gd name="T13" fmla="*/ 887 h 1782"/>
                <a:gd name="T14" fmla="*/ 672 w 1096"/>
                <a:gd name="T15" fmla="*/ 905 h 1782"/>
                <a:gd name="T16" fmla="*/ 768 w 1096"/>
                <a:gd name="T17" fmla="*/ 762 h 1782"/>
                <a:gd name="T18" fmla="*/ 834 w 1096"/>
                <a:gd name="T19" fmla="*/ 664 h 1782"/>
                <a:gd name="T20" fmla="*/ 860 w 1096"/>
                <a:gd name="T21" fmla="*/ 596 h 1782"/>
                <a:gd name="T22" fmla="*/ 852 w 1096"/>
                <a:gd name="T23" fmla="*/ 469 h 1782"/>
                <a:gd name="T24" fmla="*/ 945 w 1096"/>
                <a:gd name="T25" fmla="*/ 413 h 1782"/>
                <a:gd name="T26" fmla="*/ 1008 w 1096"/>
                <a:gd name="T27" fmla="*/ 281 h 1782"/>
                <a:gd name="T28" fmla="*/ 887 w 1096"/>
                <a:gd name="T29" fmla="*/ 146 h 1782"/>
                <a:gd name="T30" fmla="*/ 855 w 1096"/>
                <a:gd name="T31" fmla="*/ 154 h 1782"/>
                <a:gd name="T32" fmla="*/ 736 w 1096"/>
                <a:gd name="T33" fmla="*/ 148 h 1782"/>
                <a:gd name="T34" fmla="*/ 720 w 1096"/>
                <a:gd name="T35" fmla="*/ 122 h 1782"/>
                <a:gd name="T36" fmla="*/ 672 w 1096"/>
                <a:gd name="T37" fmla="*/ 109 h 1782"/>
                <a:gd name="T38" fmla="*/ 603 w 1096"/>
                <a:gd name="T39" fmla="*/ 122 h 1782"/>
                <a:gd name="T40" fmla="*/ 611 w 1096"/>
                <a:gd name="T41" fmla="*/ 29 h 1782"/>
                <a:gd name="T42" fmla="*/ 463 w 1096"/>
                <a:gd name="T43" fmla="*/ 37 h 1782"/>
                <a:gd name="T44" fmla="*/ 455 w 1096"/>
                <a:gd name="T45" fmla="*/ 124 h 1782"/>
                <a:gd name="T46" fmla="*/ 410 w 1096"/>
                <a:gd name="T47" fmla="*/ 299 h 1782"/>
                <a:gd name="T48" fmla="*/ 384 w 1096"/>
                <a:gd name="T49" fmla="*/ 429 h 1782"/>
                <a:gd name="T50" fmla="*/ 397 w 1096"/>
                <a:gd name="T51" fmla="*/ 426 h 1782"/>
                <a:gd name="T52" fmla="*/ 349 w 1096"/>
                <a:gd name="T53" fmla="*/ 492 h 1782"/>
                <a:gd name="T54" fmla="*/ 278 w 1096"/>
                <a:gd name="T55" fmla="*/ 627 h 1782"/>
                <a:gd name="T56" fmla="*/ 286 w 1096"/>
                <a:gd name="T57" fmla="*/ 649 h 1782"/>
                <a:gd name="T58" fmla="*/ 169 w 1096"/>
                <a:gd name="T59" fmla="*/ 826 h 1782"/>
                <a:gd name="T60" fmla="*/ 143 w 1096"/>
                <a:gd name="T61" fmla="*/ 866 h 1782"/>
                <a:gd name="T62" fmla="*/ 87 w 1096"/>
                <a:gd name="T63" fmla="*/ 916 h 1782"/>
                <a:gd name="T64" fmla="*/ 37 w 1096"/>
                <a:gd name="T65" fmla="*/ 1133 h 1782"/>
                <a:gd name="T66" fmla="*/ 119 w 1096"/>
                <a:gd name="T67" fmla="*/ 1199 h 1782"/>
                <a:gd name="T68" fmla="*/ 175 w 1096"/>
                <a:gd name="T69" fmla="*/ 1207 h 1782"/>
                <a:gd name="T70" fmla="*/ 188 w 1096"/>
                <a:gd name="T71" fmla="*/ 1223 h 1782"/>
                <a:gd name="T72" fmla="*/ 135 w 1096"/>
                <a:gd name="T73" fmla="*/ 1197 h 1782"/>
                <a:gd name="T74" fmla="*/ 156 w 1096"/>
                <a:gd name="T75" fmla="*/ 1287 h 1782"/>
                <a:gd name="T76" fmla="*/ 122 w 1096"/>
                <a:gd name="T77" fmla="*/ 1408 h 1782"/>
                <a:gd name="T78" fmla="*/ 132 w 1096"/>
                <a:gd name="T79" fmla="*/ 1464 h 1782"/>
                <a:gd name="T80" fmla="*/ 87 w 1096"/>
                <a:gd name="T81" fmla="*/ 1559 h 1782"/>
                <a:gd name="T82" fmla="*/ 50 w 1096"/>
                <a:gd name="T83" fmla="*/ 1686 h 1782"/>
                <a:gd name="T84" fmla="*/ 122 w 1096"/>
                <a:gd name="T85" fmla="*/ 1681 h 1782"/>
                <a:gd name="T86" fmla="*/ 415 w 1096"/>
                <a:gd name="T87" fmla="*/ 1737 h 1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6" h="1782">
                  <a:moveTo>
                    <a:pt x="450" y="1737"/>
                  </a:moveTo>
                  <a:cubicBezTo>
                    <a:pt x="455" y="1625"/>
                    <a:pt x="429" y="1607"/>
                    <a:pt x="516" y="1530"/>
                  </a:cubicBezTo>
                  <a:cubicBezTo>
                    <a:pt x="532" y="1517"/>
                    <a:pt x="529" y="1488"/>
                    <a:pt x="545" y="1480"/>
                  </a:cubicBezTo>
                  <a:cubicBezTo>
                    <a:pt x="550" y="1477"/>
                    <a:pt x="680" y="1475"/>
                    <a:pt x="648" y="1422"/>
                  </a:cubicBezTo>
                  <a:cubicBezTo>
                    <a:pt x="640" y="1408"/>
                    <a:pt x="614" y="1430"/>
                    <a:pt x="601" y="1422"/>
                  </a:cubicBezTo>
                  <a:cubicBezTo>
                    <a:pt x="588" y="1411"/>
                    <a:pt x="590" y="1390"/>
                    <a:pt x="585" y="1374"/>
                  </a:cubicBezTo>
                  <a:cubicBezTo>
                    <a:pt x="580" y="1358"/>
                    <a:pt x="580" y="1340"/>
                    <a:pt x="569" y="1326"/>
                  </a:cubicBezTo>
                  <a:cubicBezTo>
                    <a:pt x="566" y="1321"/>
                    <a:pt x="550" y="1326"/>
                    <a:pt x="550" y="1321"/>
                  </a:cubicBezTo>
                  <a:cubicBezTo>
                    <a:pt x="558" y="1302"/>
                    <a:pt x="577" y="1289"/>
                    <a:pt x="585" y="1271"/>
                  </a:cubicBezTo>
                  <a:cubicBezTo>
                    <a:pt x="601" y="1239"/>
                    <a:pt x="556" y="1263"/>
                    <a:pt x="601" y="1226"/>
                  </a:cubicBezTo>
                  <a:cubicBezTo>
                    <a:pt x="640" y="1194"/>
                    <a:pt x="693" y="1199"/>
                    <a:pt x="699" y="1130"/>
                  </a:cubicBezTo>
                  <a:cubicBezTo>
                    <a:pt x="699" y="1125"/>
                    <a:pt x="648" y="1091"/>
                    <a:pt x="638" y="1070"/>
                  </a:cubicBezTo>
                  <a:cubicBezTo>
                    <a:pt x="622" y="1035"/>
                    <a:pt x="640" y="980"/>
                    <a:pt x="640" y="974"/>
                  </a:cubicBezTo>
                  <a:cubicBezTo>
                    <a:pt x="638" y="972"/>
                    <a:pt x="595" y="890"/>
                    <a:pt x="595" y="887"/>
                  </a:cubicBezTo>
                  <a:cubicBezTo>
                    <a:pt x="593" y="882"/>
                    <a:pt x="603" y="890"/>
                    <a:pt x="609" y="890"/>
                  </a:cubicBezTo>
                  <a:cubicBezTo>
                    <a:pt x="633" y="897"/>
                    <a:pt x="648" y="900"/>
                    <a:pt x="672" y="905"/>
                  </a:cubicBezTo>
                  <a:cubicBezTo>
                    <a:pt x="733" y="921"/>
                    <a:pt x="746" y="927"/>
                    <a:pt x="778" y="866"/>
                  </a:cubicBezTo>
                  <a:cubicBezTo>
                    <a:pt x="815" y="792"/>
                    <a:pt x="775" y="818"/>
                    <a:pt x="768" y="762"/>
                  </a:cubicBezTo>
                  <a:cubicBezTo>
                    <a:pt x="760" y="712"/>
                    <a:pt x="842" y="736"/>
                    <a:pt x="844" y="699"/>
                  </a:cubicBezTo>
                  <a:cubicBezTo>
                    <a:pt x="847" y="672"/>
                    <a:pt x="818" y="696"/>
                    <a:pt x="834" y="664"/>
                  </a:cubicBezTo>
                  <a:cubicBezTo>
                    <a:pt x="836" y="659"/>
                    <a:pt x="847" y="659"/>
                    <a:pt x="850" y="651"/>
                  </a:cubicBezTo>
                  <a:cubicBezTo>
                    <a:pt x="858" y="633"/>
                    <a:pt x="858" y="614"/>
                    <a:pt x="860" y="596"/>
                  </a:cubicBezTo>
                  <a:cubicBezTo>
                    <a:pt x="863" y="574"/>
                    <a:pt x="879" y="553"/>
                    <a:pt x="876" y="532"/>
                  </a:cubicBezTo>
                  <a:lnTo>
                    <a:pt x="852" y="469"/>
                  </a:lnTo>
                  <a:cubicBezTo>
                    <a:pt x="860" y="461"/>
                    <a:pt x="879" y="477"/>
                    <a:pt x="889" y="471"/>
                  </a:cubicBezTo>
                  <a:lnTo>
                    <a:pt x="945" y="413"/>
                  </a:lnTo>
                  <a:cubicBezTo>
                    <a:pt x="985" y="392"/>
                    <a:pt x="1059" y="389"/>
                    <a:pt x="1080" y="331"/>
                  </a:cubicBezTo>
                  <a:cubicBezTo>
                    <a:pt x="1096" y="278"/>
                    <a:pt x="1027" y="283"/>
                    <a:pt x="1008" y="281"/>
                  </a:cubicBezTo>
                  <a:cubicBezTo>
                    <a:pt x="995" y="278"/>
                    <a:pt x="1019" y="177"/>
                    <a:pt x="1008" y="172"/>
                  </a:cubicBezTo>
                  <a:cubicBezTo>
                    <a:pt x="958" y="146"/>
                    <a:pt x="948" y="169"/>
                    <a:pt x="887" y="146"/>
                  </a:cubicBezTo>
                  <a:cubicBezTo>
                    <a:pt x="876" y="140"/>
                    <a:pt x="879" y="114"/>
                    <a:pt x="855" y="130"/>
                  </a:cubicBezTo>
                  <a:cubicBezTo>
                    <a:pt x="850" y="135"/>
                    <a:pt x="860" y="148"/>
                    <a:pt x="855" y="154"/>
                  </a:cubicBezTo>
                  <a:cubicBezTo>
                    <a:pt x="818" y="185"/>
                    <a:pt x="778" y="148"/>
                    <a:pt x="768" y="146"/>
                  </a:cubicBezTo>
                  <a:cubicBezTo>
                    <a:pt x="757" y="140"/>
                    <a:pt x="744" y="154"/>
                    <a:pt x="736" y="148"/>
                  </a:cubicBezTo>
                  <a:cubicBezTo>
                    <a:pt x="730" y="146"/>
                    <a:pt x="752" y="140"/>
                    <a:pt x="746" y="135"/>
                  </a:cubicBezTo>
                  <a:cubicBezTo>
                    <a:pt x="744" y="124"/>
                    <a:pt x="730" y="122"/>
                    <a:pt x="720" y="122"/>
                  </a:cubicBezTo>
                  <a:cubicBezTo>
                    <a:pt x="704" y="119"/>
                    <a:pt x="685" y="124"/>
                    <a:pt x="670" y="122"/>
                  </a:cubicBezTo>
                  <a:cubicBezTo>
                    <a:pt x="667" y="119"/>
                    <a:pt x="672" y="114"/>
                    <a:pt x="672" y="109"/>
                  </a:cubicBezTo>
                  <a:cubicBezTo>
                    <a:pt x="672" y="106"/>
                    <a:pt x="675" y="95"/>
                    <a:pt x="672" y="98"/>
                  </a:cubicBezTo>
                  <a:cubicBezTo>
                    <a:pt x="659" y="101"/>
                    <a:pt x="627" y="138"/>
                    <a:pt x="603" y="122"/>
                  </a:cubicBezTo>
                  <a:cubicBezTo>
                    <a:pt x="540" y="77"/>
                    <a:pt x="664" y="66"/>
                    <a:pt x="633" y="34"/>
                  </a:cubicBezTo>
                  <a:cubicBezTo>
                    <a:pt x="627" y="29"/>
                    <a:pt x="617" y="34"/>
                    <a:pt x="611" y="29"/>
                  </a:cubicBezTo>
                  <a:cubicBezTo>
                    <a:pt x="609" y="24"/>
                    <a:pt x="622" y="13"/>
                    <a:pt x="617" y="11"/>
                  </a:cubicBezTo>
                  <a:cubicBezTo>
                    <a:pt x="569" y="0"/>
                    <a:pt x="503" y="16"/>
                    <a:pt x="463" y="37"/>
                  </a:cubicBezTo>
                  <a:cubicBezTo>
                    <a:pt x="458" y="64"/>
                    <a:pt x="392" y="77"/>
                    <a:pt x="408" y="101"/>
                  </a:cubicBezTo>
                  <a:cubicBezTo>
                    <a:pt x="418" y="114"/>
                    <a:pt x="450" y="109"/>
                    <a:pt x="455" y="124"/>
                  </a:cubicBezTo>
                  <a:cubicBezTo>
                    <a:pt x="460" y="138"/>
                    <a:pt x="426" y="122"/>
                    <a:pt x="418" y="132"/>
                  </a:cubicBezTo>
                  <a:cubicBezTo>
                    <a:pt x="402" y="156"/>
                    <a:pt x="405" y="270"/>
                    <a:pt x="410" y="299"/>
                  </a:cubicBezTo>
                  <a:cubicBezTo>
                    <a:pt x="410" y="307"/>
                    <a:pt x="423" y="310"/>
                    <a:pt x="423" y="320"/>
                  </a:cubicBezTo>
                  <a:cubicBezTo>
                    <a:pt x="421" y="365"/>
                    <a:pt x="402" y="392"/>
                    <a:pt x="384" y="429"/>
                  </a:cubicBezTo>
                  <a:cubicBezTo>
                    <a:pt x="376" y="445"/>
                    <a:pt x="341" y="479"/>
                    <a:pt x="360" y="477"/>
                  </a:cubicBezTo>
                  <a:cubicBezTo>
                    <a:pt x="378" y="471"/>
                    <a:pt x="378" y="432"/>
                    <a:pt x="397" y="426"/>
                  </a:cubicBezTo>
                  <a:cubicBezTo>
                    <a:pt x="410" y="424"/>
                    <a:pt x="418" y="450"/>
                    <a:pt x="413" y="461"/>
                  </a:cubicBezTo>
                  <a:cubicBezTo>
                    <a:pt x="400" y="479"/>
                    <a:pt x="363" y="471"/>
                    <a:pt x="349" y="492"/>
                  </a:cubicBezTo>
                  <a:cubicBezTo>
                    <a:pt x="331" y="524"/>
                    <a:pt x="320" y="561"/>
                    <a:pt x="299" y="593"/>
                  </a:cubicBezTo>
                  <a:cubicBezTo>
                    <a:pt x="291" y="606"/>
                    <a:pt x="275" y="614"/>
                    <a:pt x="278" y="627"/>
                  </a:cubicBezTo>
                  <a:cubicBezTo>
                    <a:pt x="278" y="641"/>
                    <a:pt x="302" y="646"/>
                    <a:pt x="307" y="659"/>
                  </a:cubicBezTo>
                  <a:cubicBezTo>
                    <a:pt x="310" y="664"/>
                    <a:pt x="294" y="643"/>
                    <a:pt x="286" y="649"/>
                  </a:cubicBezTo>
                  <a:cubicBezTo>
                    <a:pt x="272" y="657"/>
                    <a:pt x="267" y="678"/>
                    <a:pt x="257" y="694"/>
                  </a:cubicBezTo>
                  <a:cubicBezTo>
                    <a:pt x="230" y="736"/>
                    <a:pt x="201" y="789"/>
                    <a:pt x="169" y="826"/>
                  </a:cubicBezTo>
                  <a:cubicBezTo>
                    <a:pt x="161" y="837"/>
                    <a:pt x="145" y="839"/>
                    <a:pt x="135" y="852"/>
                  </a:cubicBezTo>
                  <a:cubicBezTo>
                    <a:pt x="132" y="855"/>
                    <a:pt x="148" y="863"/>
                    <a:pt x="143" y="866"/>
                  </a:cubicBezTo>
                  <a:cubicBezTo>
                    <a:pt x="122" y="871"/>
                    <a:pt x="95" y="852"/>
                    <a:pt x="82" y="866"/>
                  </a:cubicBezTo>
                  <a:cubicBezTo>
                    <a:pt x="69" y="879"/>
                    <a:pt x="92" y="900"/>
                    <a:pt x="87" y="916"/>
                  </a:cubicBezTo>
                  <a:cubicBezTo>
                    <a:pt x="79" y="942"/>
                    <a:pt x="0" y="1054"/>
                    <a:pt x="8" y="1080"/>
                  </a:cubicBezTo>
                  <a:cubicBezTo>
                    <a:pt x="13" y="1099"/>
                    <a:pt x="26" y="1115"/>
                    <a:pt x="37" y="1133"/>
                  </a:cubicBezTo>
                  <a:cubicBezTo>
                    <a:pt x="63" y="1178"/>
                    <a:pt x="53" y="1199"/>
                    <a:pt x="53" y="1199"/>
                  </a:cubicBezTo>
                  <a:cubicBezTo>
                    <a:pt x="74" y="1205"/>
                    <a:pt x="98" y="1202"/>
                    <a:pt x="119" y="1199"/>
                  </a:cubicBezTo>
                  <a:cubicBezTo>
                    <a:pt x="130" y="1199"/>
                    <a:pt x="135" y="1186"/>
                    <a:pt x="145" y="1189"/>
                  </a:cubicBezTo>
                  <a:cubicBezTo>
                    <a:pt x="156" y="1189"/>
                    <a:pt x="161" y="1205"/>
                    <a:pt x="175" y="1207"/>
                  </a:cubicBezTo>
                  <a:cubicBezTo>
                    <a:pt x="182" y="1210"/>
                    <a:pt x="182" y="1173"/>
                    <a:pt x="188" y="1181"/>
                  </a:cubicBezTo>
                  <a:cubicBezTo>
                    <a:pt x="196" y="1194"/>
                    <a:pt x="182" y="1212"/>
                    <a:pt x="188" y="1223"/>
                  </a:cubicBezTo>
                  <a:cubicBezTo>
                    <a:pt x="196" y="1234"/>
                    <a:pt x="233" y="1239"/>
                    <a:pt x="222" y="1244"/>
                  </a:cubicBezTo>
                  <a:cubicBezTo>
                    <a:pt x="151" y="1279"/>
                    <a:pt x="193" y="1189"/>
                    <a:pt x="135" y="1197"/>
                  </a:cubicBezTo>
                  <a:cubicBezTo>
                    <a:pt x="119" y="1199"/>
                    <a:pt x="153" y="1220"/>
                    <a:pt x="159" y="1234"/>
                  </a:cubicBezTo>
                  <a:cubicBezTo>
                    <a:pt x="161" y="1250"/>
                    <a:pt x="159" y="1268"/>
                    <a:pt x="156" y="1287"/>
                  </a:cubicBezTo>
                  <a:cubicBezTo>
                    <a:pt x="151" y="1321"/>
                    <a:pt x="106" y="1353"/>
                    <a:pt x="106" y="1379"/>
                  </a:cubicBezTo>
                  <a:cubicBezTo>
                    <a:pt x="106" y="1390"/>
                    <a:pt x="122" y="1398"/>
                    <a:pt x="122" y="1408"/>
                  </a:cubicBezTo>
                  <a:cubicBezTo>
                    <a:pt x="124" y="1427"/>
                    <a:pt x="95" y="1461"/>
                    <a:pt x="114" y="1467"/>
                  </a:cubicBezTo>
                  <a:cubicBezTo>
                    <a:pt x="119" y="1467"/>
                    <a:pt x="137" y="1459"/>
                    <a:pt x="132" y="1464"/>
                  </a:cubicBezTo>
                  <a:cubicBezTo>
                    <a:pt x="127" y="1472"/>
                    <a:pt x="111" y="1467"/>
                    <a:pt x="106" y="1475"/>
                  </a:cubicBezTo>
                  <a:cubicBezTo>
                    <a:pt x="92" y="1501"/>
                    <a:pt x="100" y="1533"/>
                    <a:pt x="87" y="1559"/>
                  </a:cubicBezTo>
                  <a:cubicBezTo>
                    <a:pt x="77" y="1580"/>
                    <a:pt x="13" y="1668"/>
                    <a:pt x="18" y="1697"/>
                  </a:cubicBezTo>
                  <a:cubicBezTo>
                    <a:pt x="21" y="1708"/>
                    <a:pt x="40" y="1686"/>
                    <a:pt x="50" y="1686"/>
                  </a:cubicBezTo>
                  <a:cubicBezTo>
                    <a:pt x="66" y="1684"/>
                    <a:pt x="82" y="1689"/>
                    <a:pt x="98" y="1686"/>
                  </a:cubicBezTo>
                  <a:cubicBezTo>
                    <a:pt x="106" y="1686"/>
                    <a:pt x="114" y="1678"/>
                    <a:pt x="122" y="1681"/>
                  </a:cubicBezTo>
                  <a:cubicBezTo>
                    <a:pt x="164" y="1692"/>
                    <a:pt x="302" y="1782"/>
                    <a:pt x="320" y="1779"/>
                  </a:cubicBezTo>
                  <a:cubicBezTo>
                    <a:pt x="328" y="1779"/>
                    <a:pt x="410" y="1739"/>
                    <a:pt x="415" y="1737"/>
                  </a:cubicBezTo>
                  <a:lnTo>
                    <a:pt x="450" y="1737"/>
                  </a:ln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5" name="Poland"/>
            <p:cNvSpPr>
              <a:spLocks noEditPoints="1"/>
            </p:cNvSpPr>
            <p:nvPr/>
          </p:nvSpPr>
          <p:spPr bwMode="auto">
            <a:xfrm>
              <a:off x="4347621" y="3686526"/>
              <a:ext cx="828675" cy="695325"/>
            </a:xfrm>
            <a:custGeom>
              <a:avLst/>
              <a:gdLst>
                <a:gd name="T0" fmla="*/ 363 w 2300"/>
                <a:gd name="T1" fmla="*/ 1451 h 1930"/>
                <a:gd name="T2" fmla="*/ 498 w 2300"/>
                <a:gd name="T3" fmla="*/ 1507 h 1930"/>
                <a:gd name="T4" fmla="*/ 595 w 2300"/>
                <a:gd name="T5" fmla="*/ 1509 h 1930"/>
                <a:gd name="T6" fmla="*/ 696 w 2300"/>
                <a:gd name="T7" fmla="*/ 1692 h 1930"/>
                <a:gd name="T8" fmla="*/ 720 w 2300"/>
                <a:gd name="T9" fmla="*/ 1573 h 1930"/>
                <a:gd name="T10" fmla="*/ 897 w 2300"/>
                <a:gd name="T11" fmla="*/ 1613 h 1930"/>
                <a:gd name="T12" fmla="*/ 887 w 2300"/>
                <a:gd name="T13" fmla="*/ 1650 h 1930"/>
                <a:gd name="T14" fmla="*/ 955 w 2300"/>
                <a:gd name="T15" fmla="*/ 1705 h 1930"/>
                <a:gd name="T16" fmla="*/ 1053 w 2300"/>
                <a:gd name="T17" fmla="*/ 1703 h 1930"/>
                <a:gd name="T18" fmla="*/ 1178 w 2300"/>
                <a:gd name="T19" fmla="*/ 1790 h 1930"/>
                <a:gd name="T20" fmla="*/ 1226 w 2300"/>
                <a:gd name="T21" fmla="*/ 1877 h 1930"/>
                <a:gd name="T22" fmla="*/ 1374 w 2300"/>
                <a:gd name="T23" fmla="*/ 1840 h 1930"/>
                <a:gd name="T24" fmla="*/ 1411 w 2300"/>
                <a:gd name="T25" fmla="*/ 1917 h 1930"/>
                <a:gd name="T26" fmla="*/ 1551 w 2300"/>
                <a:gd name="T27" fmla="*/ 1827 h 1930"/>
                <a:gd name="T28" fmla="*/ 1665 w 2300"/>
                <a:gd name="T29" fmla="*/ 1851 h 1930"/>
                <a:gd name="T30" fmla="*/ 1723 w 2300"/>
                <a:gd name="T31" fmla="*/ 1806 h 1930"/>
                <a:gd name="T32" fmla="*/ 1919 w 2300"/>
                <a:gd name="T33" fmla="*/ 1838 h 1930"/>
                <a:gd name="T34" fmla="*/ 2110 w 2300"/>
                <a:gd name="T35" fmla="*/ 1869 h 1930"/>
                <a:gd name="T36" fmla="*/ 2081 w 2300"/>
                <a:gd name="T37" fmla="*/ 1787 h 1930"/>
                <a:gd name="T38" fmla="*/ 2300 w 2300"/>
                <a:gd name="T39" fmla="*/ 1295 h 1930"/>
                <a:gd name="T40" fmla="*/ 2141 w 2300"/>
                <a:gd name="T41" fmla="*/ 1059 h 1930"/>
                <a:gd name="T42" fmla="*/ 2083 w 2300"/>
                <a:gd name="T43" fmla="*/ 781 h 1930"/>
                <a:gd name="T44" fmla="*/ 2104 w 2300"/>
                <a:gd name="T45" fmla="*/ 575 h 1930"/>
                <a:gd name="T46" fmla="*/ 1924 w 2300"/>
                <a:gd name="T47" fmla="*/ 96 h 1930"/>
                <a:gd name="T48" fmla="*/ 1768 w 2300"/>
                <a:gd name="T49" fmla="*/ 43 h 1930"/>
                <a:gd name="T50" fmla="*/ 897 w 2300"/>
                <a:gd name="T51" fmla="*/ 59 h 1930"/>
                <a:gd name="T52" fmla="*/ 860 w 2300"/>
                <a:gd name="T53" fmla="*/ 16 h 1930"/>
                <a:gd name="T54" fmla="*/ 447 w 2300"/>
                <a:gd name="T55" fmla="*/ 257 h 1930"/>
                <a:gd name="T56" fmla="*/ 61 w 2300"/>
                <a:gd name="T57" fmla="*/ 403 h 1930"/>
                <a:gd name="T58" fmla="*/ 63 w 2300"/>
                <a:gd name="T59" fmla="*/ 787 h 1930"/>
                <a:gd name="T60" fmla="*/ 198 w 2300"/>
                <a:gd name="T61" fmla="*/ 988 h 1930"/>
                <a:gd name="T62" fmla="*/ 188 w 2300"/>
                <a:gd name="T63" fmla="*/ 1123 h 1930"/>
                <a:gd name="T64" fmla="*/ 259 w 2300"/>
                <a:gd name="T65" fmla="*/ 1245 h 1930"/>
                <a:gd name="T66" fmla="*/ 2 w 2300"/>
                <a:gd name="T67" fmla="*/ 461 h 1930"/>
                <a:gd name="T68" fmla="*/ 2 w 2300"/>
                <a:gd name="T69" fmla="*/ 461 h 1930"/>
                <a:gd name="T70" fmla="*/ 16 w 2300"/>
                <a:gd name="T71" fmla="*/ 466 h 1930"/>
                <a:gd name="T72" fmla="*/ 16 w 2300"/>
                <a:gd name="T73" fmla="*/ 469 h 1930"/>
                <a:gd name="T74" fmla="*/ 18 w 2300"/>
                <a:gd name="T75" fmla="*/ 469 h 1930"/>
                <a:gd name="T76" fmla="*/ 24 w 2300"/>
                <a:gd name="T77" fmla="*/ 469 h 1930"/>
                <a:gd name="T78" fmla="*/ 26 w 2300"/>
                <a:gd name="T79" fmla="*/ 472 h 1930"/>
                <a:gd name="T80" fmla="*/ 29 w 2300"/>
                <a:gd name="T81" fmla="*/ 472 h 1930"/>
                <a:gd name="T82" fmla="*/ 29 w 2300"/>
                <a:gd name="T83" fmla="*/ 472 h 1930"/>
                <a:gd name="T84" fmla="*/ 34 w 2300"/>
                <a:gd name="T85" fmla="*/ 474 h 1930"/>
                <a:gd name="T86" fmla="*/ 58 w 2300"/>
                <a:gd name="T87" fmla="*/ 480 h 1930"/>
                <a:gd name="T88" fmla="*/ 58 w 2300"/>
                <a:gd name="T89" fmla="*/ 480 h 1930"/>
                <a:gd name="T90" fmla="*/ 940 w 2300"/>
                <a:gd name="T91" fmla="*/ 53 h 1930"/>
                <a:gd name="T92" fmla="*/ 940 w 2300"/>
                <a:gd name="T93" fmla="*/ 53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0" h="1930">
                  <a:moveTo>
                    <a:pt x="265" y="1459"/>
                  </a:moveTo>
                  <a:cubicBezTo>
                    <a:pt x="336" y="1448"/>
                    <a:pt x="251" y="1390"/>
                    <a:pt x="325" y="1403"/>
                  </a:cubicBezTo>
                  <a:cubicBezTo>
                    <a:pt x="373" y="1409"/>
                    <a:pt x="333" y="1430"/>
                    <a:pt x="363" y="1451"/>
                  </a:cubicBezTo>
                  <a:cubicBezTo>
                    <a:pt x="405" y="1486"/>
                    <a:pt x="439" y="1462"/>
                    <a:pt x="474" y="1483"/>
                  </a:cubicBezTo>
                  <a:cubicBezTo>
                    <a:pt x="484" y="1491"/>
                    <a:pt x="482" y="1504"/>
                    <a:pt x="487" y="1512"/>
                  </a:cubicBezTo>
                  <a:cubicBezTo>
                    <a:pt x="492" y="1515"/>
                    <a:pt x="495" y="1507"/>
                    <a:pt x="498" y="1507"/>
                  </a:cubicBezTo>
                  <a:cubicBezTo>
                    <a:pt x="505" y="1504"/>
                    <a:pt x="513" y="1499"/>
                    <a:pt x="516" y="1504"/>
                  </a:cubicBezTo>
                  <a:cubicBezTo>
                    <a:pt x="524" y="1512"/>
                    <a:pt x="516" y="1525"/>
                    <a:pt x="524" y="1533"/>
                  </a:cubicBezTo>
                  <a:cubicBezTo>
                    <a:pt x="524" y="1533"/>
                    <a:pt x="582" y="1501"/>
                    <a:pt x="595" y="1509"/>
                  </a:cubicBezTo>
                  <a:cubicBezTo>
                    <a:pt x="667" y="1544"/>
                    <a:pt x="566" y="1557"/>
                    <a:pt x="572" y="1591"/>
                  </a:cubicBezTo>
                  <a:lnTo>
                    <a:pt x="633" y="1628"/>
                  </a:lnTo>
                  <a:cubicBezTo>
                    <a:pt x="640" y="1639"/>
                    <a:pt x="656" y="1708"/>
                    <a:pt x="696" y="1692"/>
                  </a:cubicBezTo>
                  <a:cubicBezTo>
                    <a:pt x="707" y="1687"/>
                    <a:pt x="704" y="1668"/>
                    <a:pt x="712" y="1660"/>
                  </a:cubicBezTo>
                  <a:cubicBezTo>
                    <a:pt x="725" y="1650"/>
                    <a:pt x="752" y="1655"/>
                    <a:pt x="760" y="1639"/>
                  </a:cubicBezTo>
                  <a:cubicBezTo>
                    <a:pt x="762" y="1634"/>
                    <a:pt x="704" y="1576"/>
                    <a:pt x="720" y="1573"/>
                  </a:cubicBezTo>
                  <a:cubicBezTo>
                    <a:pt x="760" y="1568"/>
                    <a:pt x="805" y="1607"/>
                    <a:pt x="828" y="1615"/>
                  </a:cubicBezTo>
                  <a:cubicBezTo>
                    <a:pt x="839" y="1618"/>
                    <a:pt x="852" y="1613"/>
                    <a:pt x="863" y="1613"/>
                  </a:cubicBezTo>
                  <a:cubicBezTo>
                    <a:pt x="873" y="1613"/>
                    <a:pt x="887" y="1618"/>
                    <a:pt x="897" y="1613"/>
                  </a:cubicBezTo>
                  <a:cubicBezTo>
                    <a:pt x="903" y="1610"/>
                    <a:pt x="900" y="1599"/>
                    <a:pt x="903" y="1594"/>
                  </a:cubicBezTo>
                  <a:cubicBezTo>
                    <a:pt x="905" y="1591"/>
                    <a:pt x="910" y="1591"/>
                    <a:pt x="910" y="1594"/>
                  </a:cubicBezTo>
                  <a:cubicBezTo>
                    <a:pt x="942" y="1658"/>
                    <a:pt x="921" y="1618"/>
                    <a:pt x="887" y="1650"/>
                  </a:cubicBezTo>
                  <a:cubicBezTo>
                    <a:pt x="876" y="1658"/>
                    <a:pt x="913" y="1660"/>
                    <a:pt x="924" y="1668"/>
                  </a:cubicBezTo>
                  <a:cubicBezTo>
                    <a:pt x="932" y="1676"/>
                    <a:pt x="929" y="1689"/>
                    <a:pt x="937" y="1697"/>
                  </a:cubicBezTo>
                  <a:cubicBezTo>
                    <a:pt x="942" y="1703"/>
                    <a:pt x="950" y="1705"/>
                    <a:pt x="955" y="1705"/>
                  </a:cubicBezTo>
                  <a:cubicBezTo>
                    <a:pt x="1032" y="1697"/>
                    <a:pt x="945" y="1692"/>
                    <a:pt x="990" y="1673"/>
                  </a:cubicBezTo>
                  <a:cubicBezTo>
                    <a:pt x="995" y="1671"/>
                    <a:pt x="995" y="1681"/>
                    <a:pt x="1000" y="1684"/>
                  </a:cubicBezTo>
                  <a:cubicBezTo>
                    <a:pt x="1011" y="1692"/>
                    <a:pt x="1040" y="1700"/>
                    <a:pt x="1053" y="1703"/>
                  </a:cubicBezTo>
                  <a:cubicBezTo>
                    <a:pt x="1069" y="1708"/>
                    <a:pt x="1093" y="1700"/>
                    <a:pt x="1106" y="1711"/>
                  </a:cubicBezTo>
                  <a:cubicBezTo>
                    <a:pt x="1109" y="1713"/>
                    <a:pt x="1133" y="1777"/>
                    <a:pt x="1136" y="1779"/>
                  </a:cubicBezTo>
                  <a:cubicBezTo>
                    <a:pt x="1146" y="1787"/>
                    <a:pt x="1167" y="1779"/>
                    <a:pt x="1178" y="1790"/>
                  </a:cubicBezTo>
                  <a:cubicBezTo>
                    <a:pt x="1188" y="1803"/>
                    <a:pt x="1181" y="1827"/>
                    <a:pt x="1191" y="1840"/>
                  </a:cubicBezTo>
                  <a:cubicBezTo>
                    <a:pt x="1196" y="1848"/>
                    <a:pt x="1215" y="1835"/>
                    <a:pt x="1223" y="1843"/>
                  </a:cubicBezTo>
                  <a:cubicBezTo>
                    <a:pt x="1231" y="1851"/>
                    <a:pt x="1218" y="1869"/>
                    <a:pt x="1226" y="1877"/>
                  </a:cubicBezTo>
                  <a:cubicBezTo>
                    <a:pt x="1268" y="1912"/>
                    <a:pt x="1302" y="1777"/>
                    <a:pt x="1329" y="1795"/>
                  </a:cubicBezTo>
                  <a:cubicBezTo>
                    <a:pt x="1345" y="1806"/>
                    <a:pt x="1345" y="1830"/>
                    <a:pt x="1358" y="1843"/>
                  </a:cubicBezTo>
                  <a:cubicBezTo>
                    <a:pt x="1361" y="1846"/>
                    <a:pt x="1371" y="1838"/>
                    <a:pt x="1374" y="1840"/>
                  </a:cubicBezTo>
                  <a:cubicBezTo>
                    <a:pt x="1376" y="1846"/>
                    <a:pt x="1366" y="1856"/>
                    <a:pt x="1371" y="1859"/>
                  </a:cubicBezTo>
                  <a:cubicBezTo>
                    <a:pt x="1384" y="1861"/>
                    <a:pt x="1398" y="1848"/>
                    <a:pt x="1408" y="1854"/>
                  </a:cubicBezTo>
                  <a:cubicBezTo>
                    <a:pt x="1427" y="1861"/>
                    <a:pt x="1411" y="1912"/>
                    <a:pt x="1411" y="1917"/>
                  </a:cubicBezTo>
                  <a:cubicBezTo>
                    <a:pt x="1411" y="1930"/>
                    <a:pt x="1435" y="1909"/>
                    <a:pt x="1448" y="1906"/>
                  </a:cubicBezTo>
                  <a:cubicBezTo>
                    <a:pt x="1458" y="1904"/>
                    <a:pt x="1469" y="1925"/>
                    <a:pt x="1480" y="1920"/>
                  </a:cubicBezTo>
                  <a:cubicBezTo>
                    <a:pt x="1482" y="1917"/>
                    <a:pt x="1514" y="1835"/>
                    <a:pt x="1551" y="1827"/>
                  </a:cubicBezTo>
                  <a:cubicBezTo>
                    <a:pt x="1562" y="1824"/>
                    <a:pt x="1572" y="1835"/>
                    <a:pt x="1583" y="1835"/>
                  </a:cubicBezTo>
                  <a:cubicBezTo>
                    <a:pt x="1593" y="1832"/>
                    <a:pt x="1599" y="1816"/>
                    <a:pt x="1609" y="1819"/>
                  </a:cubicBezTo>
                  <a:cubicBezTo>
                    <a:pt x="1631" y="1822"/>
                    <a:pt x="1644" y="1851"/>
                    <a:pt x="1665" y="1851"/>
                  </a:cubicBezTo>
                  <a:cubicBezTo>
                    <a:pt x="1681" y="1851"/>
                    <a:pt x="1694" y="1835"/>
                    <a:pt x="1702" y="1822"/>
                  </a:cubicBezTo>
                  <a:cubicBezTo>
                    <a:pt x="1705" y="1816"/>
                    <a:pt x="1689" y="1816"/>
                    <a:pt x="1689" y="1811"/>
                  </a:cubicBezTo>
                  <a:cubicBezTo>
                    <a:pt x="1697" y="1774"/>
                    <a:pt x="1713" y="1811"/>
                    <a:pt x="1723" y="1806"/>
                  </a:cubicBezTo>
                  <a:cubicBezTo>
                    <a:pt x="1731" y="1803"/>
                    <a:pt x="1731" y="1787"/>
                    <a:pt x="1739" y="1787"/>
                  </a:cubicBezTo>
                  <a:cubicBezTo>
                    <a:pt x="1779" y="1777"/>
                    <a:pt x="1869" y="1779"/>
                    <a:pt x="1903" y="1806"/>
                  </a:cubicBezTo>
                  <a:cubicBezTo>
                    <a:pt x="1911" y="1814"/>
                    <a:pt x="1909" y="1832"/>
                    <a:pt x="1919" y="1838"/>
                  </a:cubicBezTo>
                  <a:cubicBezTo>
                    <a:pt x="1935" y="1848"/>
                    <a:pt x="1954" y="1848"/>
                    <a:pt x="1972" y="1854"/>
                  </a:cubicBezTo>
                  <a:cubicBezTo>
                    <a:pt x="2006" y="1864"/>
                    <a:pt x="2038" y="1867"/>
                    <a:pt x="2070" y="1872"/>
                  </a:cubicBezTo>
                  <a:cubicBezTo>
                    <a:pt x="2083" y="1872"/>
                    <a:pt x="2096" y="1867"/>
                    <a:pt x="2110" y="1869"/>
                  </a:cubicBezTo>
                  <a:cubicBezTo>
                    <a:pt x="2115" y="1872"/>
                    <a:pt x="2126" y="1885"/>
                    <a:pt x="2123" y="1880"/>
                  </a:cubicBezTo>
                  <a:cubicBezTo>
                    <a:pt x="2091" y="1779"/>
                    <a:pt x="2118" y="1885"/>
                    <a:pt x="2073" y="1830"/>
                  </a:cubicBezTo>
                  <a:cubicBezTo>
                    <a:pt x="2062" y="1819"/>
                    <a:pt x="2083" y="1801"/>
                    <a:pt x="2081" y="1787"/>
                  </a:cubicBezTo>
                  <a:cubicBezTo>
                    <a:pt x="2073" y="1761"/>
                    <a:pt x="2046" y="1740"/>
                    <a:pt x="2041" y="1711"/>
                  </a:cubicBezTo>
                  <a:cubicBezTo>
                    <a:pt x="2033" y="1689"/>
                    <a:pt x="2194" y="1390"/>
                    <a:pt x="2216" y="1372"/>
                  </a:cubicBezTo>
                  <a:cubicBezTo>
                    <a:pt x="2263" y="1332"/>
                    <a:pt x="2292" y="1390"/>
                    <a:pt x="2300" y="1295"/>
                  </a:cubicBezTo>
                  <a:cubicBezTo>
                    <a:pt x="2300" y="1274"/>
                    <a:pt x="2247" y="1226"/>
                    <a:pt x="2245" y="1223"/>
                  </a:cubicBezTo>
                  <a:cubicBezTo>
                    <a:pt x="2231" y="1197"/>
                    <a:pt x="2292" y="1200"/>
                    <a:pt x="2284" y="1192"/>
                  </a:cubicBezTo>
                  <a:cubicBezTo>
                    <a:pt x="2242" y="1160"/>
                    <a:pt x="2165" y="1110"/>
                    <a:pt x="2141" y="1059"/>
                  </a:cubicBezTo>
                  <a:cubicBezTo>
                    <a:pt x="2136" y="1046"/>
                    <a:pt x="2147" y="1028"/>
                    <a:pt x="2141" y="1012"/>
                  </a:cubicBezTo>
                  <a:cubicBezTo>
                    <a:pt x="2134" y="993"/>
                    <a:pt x="2110" y="980"/>
                    <a:pt x="2102" y="961"/>
                  </a:cubicBezTo>
                  <a:cubicBezTo>
                    <a:pt x="2081" y="914"/>
                    <a:pt x="2136" y="824"/>
                    <a:pt x="2083" y="781"/>
                  </a:cubicBezTo>
                  <a:cubicBezTo>
                    <a:pt x="2062" y="765"/>
                    <a:pt x="2036" y="758"/>
                    <a:pt x="2012" y="755"/>
                  </a:cubicBezTo>
                  <a:cubicBezTo>
                    <a:pt x="2006" y="752"/>
                    <a:pt x="2001" y="765"/>
                    <a:pt x="1996" y="763"/>
                  </a:cubicBezTo>
                  <a:cubicBezTo>
                    <a:pt x="1919" y="734"/>
                    <a:pt x="2086" y="593"/>
                    <a:pt x="2104" y="575"/>
                  </a:cubicBezTo>
                  <a:cubicBezTo>
                    <a:pt x="2107" y="572"/>
                    <a:pt x="2112" y="567"/>
                    <a:pt x="2112" y="562"/>
                  </a:cubicBezTo>
                  <a:cubicBezTo>
                    <a:pt x="2104" y="416"/>
                    <a:pt x="1988" y="292"/>
                    <a:pt x="1940" y="157"/>
                  </a:cubicBezTo>
                  <a:cubicBezTo>
                    <a:pt x="1924" y="146"/>
                    <a:pt x="1940" y="117"/>
                    <a:pt x="1924" y="96"/>
                  </a:cubicBezTo>
                  <a:cubicBezTo>
                    <a:pt x="1877" y="27"/>
                    <a:pt x="1906" y="85"/>
                    <a:pt x="1832" y="53"/>
                  </a:cubicBezTo>
                  <a:cubicBezTo>
                    <a:pt x="1805" y="43"/>
                    <a:pt x="1824" y="8"/>
                    <a:pt x="1784" y="22"/>
                  </a:cubicBezTo>
                  <a:cubicBezTo>
                    <a:pt x="1776" y="24"/>
                    <a:pt x="1776" y="37"/>
                    <a:pt x="1768" y="43"/>
                  </a:cubicBezTo>
                  <a:cubicBezTo>
                    <a:pt x="1646" y="114"/>
                    <a:pt x="1289" y="127"/>
                    <a:pt x="1138" y="106"/>
                  </a:cubicBezTo>
                  <a:cubicBezTo>
                    <a:pt x="1091" y="157"/>
                    <a:pt x="1016" y="186"/>
                    <a:pt x="955" y="162"/>
                  </a:cubicBezTo>
                  <a:cubicBezTo>
                    <a:pt x="903" y="141"/>
                    <a:pt x="913" y="90"/>
                    <a:pt x="897" y="59"/>
                  </a:cubicBezTo>
                  <a:cubicBezTo>
                    <a:pt x="892" y="51"/>
                    <a:pt x="873" y="30"/>
                    <a:pt x="884" y="32"/>
                  </a:cubicBezTo>
                  <a:cubicBezTo>
                    <a:pt x="892" y="32"/>
                    <a:pt x="900" y="32"/>
                    <a:pt x="905" y="35"/>
                  </a:cubicBezTo>
                  <a:cubicBezTo>
                    <a:pt x="892" y="27"/>
                    <a:pt x="876" y="19"/>
                    <a:pt x="860" y="16"/>
                  </a:cubicBezTo>
                  <a:cubicBezTo>
                    <a:pt x="765" y="0"/>
                    <a:pt x="659" y="85"/>
                    <a:pt x="588" y="127"/>
                  </a:cubicBezTo>
                  <a:cubicBezTo>
                    <a:pt x="564" y="141"/>
                    <a:pt x="535" y="135"/>
                    <a:pt x="516" y="151"/>
                  </a:cubicBezTo>
                  <a:cubicBezTo>
                    <a:pt x="471" y="191"/>
                    <a:pt x="460" y="255"/>
                    <a:pt x="447" y="257"/>
                  </a:cubicBezTo>
                  <a:cubicBezTo>
                    <a:pt x="349" y="281"/>
                    <a:pt x="257" y="323"/>
                    <a:pt x="164" y="360"/>
                  </a:cubicBezTo>
                  <a:cubicBezTo>
                    <a:pt x="140" y="371"/>
                    <a:pt x="124" y="400"/>
                    <a:pt x="100" y="405"/>
                  </a:cubicBezTo>
                  <a:cubicBezTo>
                    <a:pt x="87" y="411"/>
                    <a:pt x="74" y="398"/>
                    <a:pt x="61" y="403"/>
                  </a:cubicBezTo>
                  <a:cubicBezTo>
                    <a:pt x="37" y="416"/>
                    <a:pt x="92" y="474"/>
                    <a:pt x="69" y="480"/>
                  </a:cubicBezTo>
                  <a:cubicBezTo>
                    <a:pt x="74" y="522"/>
                    <a:pt x="116" y="604"/>
                    <a:pt x="122" y="630"/>
                  </a:cubicBezTo>
                  <a:cubicBezTo>
                    <a:pt x="130" y="694"/>
                    <a:pt x="45" y="736"/>
                    <a:pt x="63" y="787"/>
                  </a:cubicBezTo>
                  <a:cubicBezTo>
                    <a:pt x="74" y="818"/>
                    <a:pt x="175" y="832"/>
                    <a:pt x="175" y="871"/>
                  </a:cubicBezTo>
                  <a:cubicBezTo>
                    <a:pt x="175" y="911"/>
                    <a:pt x="143" y="924"/>
                    <a:pt x="167" y="953"/>
                  </a:cubicBezTo>
                  <a:cubicBezTo>
                    <a:pt x="175" y="967"/>
                    <a:pt x="193" y="972"/>
                    <a:pt x="198" y="988"/>
                  </a:cubicBezTo>
                  <a:cubicBezTo>
                    <a:pt x="206" y="1001"/>
                    <a:pt x="196" y="1020"/>
                    <a:pt x="198" y="1033"/>
                  </a:cubicBezTo>
                  <a:cubicBezTo>
                    <a:pt x="201" y="1041"/>
                    <a:pt x="212" y="1038"/>
                    <a:pt x="214" y="1043"/>
                  </a:cubicBezTo>
                  <a:cubicBezTo>
                    <a:pt x="227" y="1062"/>
                    <a:pt x="196" y="1107"/>
                    <a:pt x="188" y="1123"/>
                  </a:cubicBezTo>
                  <a:cubicBezTo>
                    <a:pt x="172" y="1147"/>
                    <a:pt x="212" y="1160"/>
                    <a:pt x="220" y="1184"/>
                  </a:cubicBezTo>
                  <a:cubicBezTo>
                    <a:pt x="225" y="1197"/>
                    <a:pt x="206" y="1213"/>
                    <a:pt x="214" y="1223"/>
                  </a:cubicBezTo>
                  <a:cubicBezTo>
                    <a:pt x="225" y="1239"/>
                    <a:pt x="249" y="1234"/>
                    <a:pt x="259" y="1245"/>
                  </a:cubicBezTo>
                  <a:cubicBezTo>
                    <a:pt x="291" y="1274"/>
                    <a:pt x="286" y="1409"/>
                    <a:pt x="265" y="1459"/>
                  </a:cubicBezTo>
                  <a:close/>
                  <a:moveTo>
                    <a:pt x="0" y="461"/>
                  </a:moveTo>
                  <a:lnTo>
                    <a:pt x="2" y="461"/>
                  </a:lnTo>
                  <a:moveTo>
                    <a:pt x="2" y="461"/>
                  </a:moveTo>
                  <a:cubicBezTo>
                    <a:pt x="5" y="464"/>
                    <a:pt x="8" y="464"/>
                    <a:pt x="10" y="466"/>
                  </a:cubicBezTo>
                  <a:cubicBezTo>
                    <a:pt x="8" y="464"/>
                    <a:pt x="5" y="464"/>
                    <a:pt x="2" y="461"/>
                  </a:cubicBezTo>
                  <a:close/>
                  <a:moveTo>
                    <a:pt x="16" y="466"/>
                  </a:moveTo>
                  <a:lnTo>
                    <a:pt x="16" y="466"/>
                  </a:lnTo>
                  <a:lnTo>
                    <a:pt x="16" y="466"/>
                  </a:lnTo>
                  <a:lnTo>
                    <a:pt x="16" y="466"/>
                  </a:lnTo>
                  <a:lnTo>
                    <a:pt x="16" y="466"/>
                  </a:lnTo>
                  <a:lnTo>
                    <a:pt x="16" y="469"/>
                  </a:lnTo>
                  <a:lnTo>
                    <a:pt x="16" y="469"/>
                  </a:lnTo>
                  <a:lnTo>
                    <a:pt x="18" y="469"/>
                  </a:lnTo>
                  <a:moveTo>
                    <a:pt x="18" y="469"/>
                  </a:moveTo>
                  <a:lnTo>
                    <a:pt x="21" y="469"/>
                  </a:lnTo>
                  <a:lnTo>
                    <a:pt x="18" y="469"/>
                  </a:lnTo>
                  <a:close/>
                  <a:moveTo>
                    <a:pt x="24" y="469"/>
                  </a:moveTo>
                  <a:cubicBezTo>
                    <a:pt x="24" y="469"/>
                    <a:pt x="24" y="472"/>
                    <a:pt x="26" y="472"/>
                  </a:cubicBezTo>
                  <a:cubicBezTo>
                    <a:pt x="24" y="472"/>
                    <a:pt x="24" y="469"/>
                    <a:pt x="24" y="469"/>
                  </a:cubicBezTo>
                  <a:close/>
                  <a:moveTo>
                    <a:pt x="26" y="472"/>
                  </a:moveTo>
                  <a:lnTo>
                    <a:pt x="26" y="472"/>
                  </a:lnTo>
                  <a:lnTo>
                    <a:pt x="29" y="472"/>
                  </a:lnTo>
                  <a:lnTo>
                    <a:pt x="29" y="472"/>
                  </a:lnTo>
                  <a:moveTo>
                    <a:pt x="29" y="472"/>
                  </a:moveTo>
                  <a:cubicBezTo>
                    <a:pt x="32" y="472"/>
                    <a:pt x="32" y="472"/>
                    <a:pt x="32" y="474"/>
                  </a:cubicBezTo>
                  <a:cubicBezTo>
                    <a:pt x="32" y="472"/>
                    <a:pt x="32" y="472"/>
                    <a:pt x="29" y="472"/>
                  </a:cubicBezTo>
                  <a:close/>
                  <a:moveTo>
                    <a:pt x="32" y="474"/>
                  </a:moveTo>
                  <a:lnTo>
                    <a:pt x="34" y="474"/>
                  </a:lnTo>
                  <a:moveTo>
                    <a:pt x="34" y="474"/>
                  </a:moveTo>
                  <a:lnTo>
                    <a:pt x="37" y="474"/>
                  </a:lnTo>
                  <a:lnTo>
                    <a:pt x="34" y="474"/>
                  </a:lnTo>
                  <a:close/>
                  <a:moveTo>
                    <a:pt x="58" y="480"/>
                  </a:moveTo>
                  <a:lnTo>
                    <a:pt x="58" y="480"/>
                  </a:lnTo>
                  <a:lnTo>
                    <a:pt x="58" y="480"/>
                  </a:lnTo>
                  <a:close/>
                  <a:moveTo>
                    <a:pt x="58" y="480"/>
                  </a:moveTo>
                  <a:lnTo>
                    <a:pt x="61" y="480"/>
                  </a:lnTo>
                  <a:lnTo>
                    <a:pt x="58" y="480"/>
                  </a:lnTo>
                  <a:close/>
                  <a:moveTo>
                    <a:pt x="940" y="53"/>
                  </a:moveTo>
                  <a:cubicBezTo>
                    <a:pt x="950" y="59"/>
                    <a:pt x="961" y="64"/>
                    <a:pt x="969" y="75"/>
                  </a:cubicBezTo>
                  <a:cubicBezTo>
                    <a:pt x="971" y="77"/>
                    <a:pt x="971" y="88"/>
                    <a:pt x="966" y="85"/>
                  </a:cubicBezTo>
                  <a:cubicBezTo>
                    <a:pt x="948" y="72"/>
                    <a:pt x="942" y="61"/>
                    <a:pt x="940" y="53"/>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6" name="Norway"/>
            <p:cNvSpPr>
              <a:spLocks noEditPoints="1"/>
            </p:cNvSpPr>
            <p:nvPr/>
          </p:nvSpPr>
          <p:spPr bwMode="auto">
            <a:xfrm>
              <a:off x="3740015" y="936975"/>
              <a:ext cx="1231900" cy="2449513"/>
            </a:xfrm>
            <a:custGeom>
              <a:avLst/>
              <a:gdLst>
                <a:gd name="T0" fmla="*/ 1406 w 3420"/>
                <a:gd name="T1" fmla="*/ 345 h 6796"/>
                <a:gd name="T2" fmla="*/ 1265 w 3420"/>
                <a:gd name="T3" fmla="*/ 14 h 6796"/>
                <a:gd name="T4" fmla="*/ 2668 w 3420"/>
                <a:gd name="T5" fmla="*/ 3315 h 6796"/>
                <a:gd name="T6" fmla="*/ 2999 w 3420"/>
                <a:gd name="T7" fmla="*/ 2317 h 6796"/>
                <a:gd name="T8" fmla="*/ 2737 w 3420"/>
                <a:gd name="T9" fmla="*/ 2878 h 6796"/>
                <a:gd name="T10" fmla="*/ 2144 w 3420"/>
                <a:gd name="T11" fmla="*/ 2859 h 6796"/>
                <a:gd name="T12" fmla="*/ 1631 w 3420"/>
                <a:gd name="T13" fmla="*/ 3812 h 6796"/>
                <a:gd name="T14" fmla="*/ 1226 w 3420"/>
                <a:gd name="T15" fmla="*/ 4877 h 6796"/>
                <a:gd name="T16" fmla="*/ 1316 w 3420"/>
                <a:gd name="T17" fmla="*/ 6057 h 6796"/>
                <a:gd name="T18" fmla="*/ 1001 w 3420"/>
                <a:gd name="T19" fmla="*/ 6272 h 6796"/>
                <a:gd name="T20" fmla="*/ 948 w 3420"/>
                <a:gd name="T21" fmla="*/ 6349 h 6796"/>
                <a:gd name="T22" fmla="*/ 693 w 3420"/>
                <a:gd name="T23" fmla="*/ 6595 h 6796"/>
                <a:gd name="T24" fmla="*/ 257 w 3420"/>
                <a:gd name="T25" fmla="*/ 6751 h 6796"/>
                <a:gd name="T26" fmla="*/ 156 w 3420"/>
                <a:gd name="T27" fmla="*/ 6436 h 6796"/>
                <a:gd name="T28" fmla="*/ 48 w 3420"/>
                <a:gd name="T29" fmla="*/ 6256 h 6796"/>
                <a:gd name="T30" fmla="*/ 122 w 3420"/>
                <a:gd name="T31" fmla="*/ 6121 h 6796"/>
                <a:gd name="T32" fmla="*/ 135 w 3420"/>
                <a:gd name="T33" fmla="*/ 6047 h 6796"/>
                <a:gd name="T34" fmla="*/ 106 w 3420"/>
                <a:gd name="T35" fmla="*/ 5848 h 6796"/>
                <a:gd name="T36" fmla="*/ 270 w 3420"/>
                <a:gd name="T37" fmla="*/ 5729 h 6796"/>
                <a:gd name="T38" fmla="*/ 304 w 3420"/>
                <a:gd name="T39" fmla="*/ 5652 h 6796"/>
                <a:gd name="T40" fmla="*/ 77 w 3420"/>
                <a:gd name="T41" fmla="*/ 5538 h 6796"/>
                <a:gd name="T42" fmla="*/ 172 w 3420"/>
                <a:gd name="T43" fmla="*/ 5403 h 6796"/>
                <a:gd name="T44" fmla="*/ 228 w 3420"/>
                <a:gd name="T45" fmla="*/ 5332 h 6796"/>
                <a:gd name="T46" fmla="*/ 400 w 3420"/>
                <a:gd name="T47" fmla="*/ 5295 h 6796"/>
                <a:gd name="T48" fmla="*/ 527 w 3420"/>
                <a:gd name="T49" fmla="*/ 5194 h 6796"/>
                <a:gd name="T50" fmla="*/ 588 w 3420"/>
                <a:gd name="T51" fmla="*/ 5036 h 6796"/>
                <a:gd name="T52" fmla="*/ 715 w 3420"/>
                <a:gd name="T53" fmla="*/ 4980 h 6796"/>
                <a:gd name="T54" fmla="*/ 884 w 3420"/>
                <a:gd name="T55" fmla="*/ 4930 h 6796"/>
                <a:gd name="T56" fmla="*/ 1024 w 3420"/>
                <a:gd name="T57" fmla="*/ 4795 h 6796"/>
                <a:gd name="T58" fmla="*/ 873 w 3420"/>
                <a:gd name="T59" fmla="*/ 4720 h 6796"/>
                <a:gd name="T60" fmla="*/ 1085 w 3420"/>
                <a:gd name="T61" fmla="*/ 4551 h 6796"/>
                <a:gd name="T62" fmla="*/ 1207 w 3420"/>
                <a:gd name="T63" fmla="*/ 4334 h 6796"/>
                <a:gd name="T64" fmla="*/ 1284 w 3420"/>
                <a:gd name="T65" fmla="*/ 4128 h 6796"/>
                <a:gd name="T66" fmla="*/ 1400 w 3420"/>
                <a:gd name="T67" fmla="*/ 3913 h 6796"/>
                <a:gd name="T68" fmla="*/ 1416 w 3420"/>
                <a:gd name="T69" fmla="*/ 3664 h 6796"/>
                <a:gd name="T70" fmla="*/ 1554 w 3420"/>
                <a:gd name="T71" fmla="*/ 3548 h 6796"/>
                <a:gd name="T72" fmla="*/ 1591 w 3420"/>
                <a:gd name="T73" fmla="*/ 3400 h 6796"/>
                <a:gd name="T74" fmla="*/ 1652 w 3420"/>
                <a:gd name="T75" fmla="*/ 3278 h 6796"/>
                <a:gd name="T76" fmla="*/ 1744 w 3420"/>
                <a:gd name="T77" fmla="*/ 3204 h 6796"/>
                <a:gd name="T78" fmla="*/ 1713 w 3420"/>
                <a:gd name="T79" fmla="*/ 3106 h 6796"/>
                <a:gd name="T80" fmla="*/ 1617 w 3420"/>
                <a:gd name="T81" fmla="*/ 3066 h 6796"/>
                <a:gd name="T82" fmla="*/ 1832 w 3420"/>
                <a:gd name="T83" fmla="*/ 2984 h 6796"/>
                <a:gd name="T84" fmla="*/ 1755 w 3420"/>
                <a:gd name="T85" fmla="*/ 2844 h 6796"/>
                <a:gd name="T86" fmla="*/ 1964 w 3420"/>
                <a:gd name="T87" fmla="*/ 2711 h 6796"/>
                <a:gd name="T88" fmla="*/ 2136 w 3420"/>
                <a:gd name="T89" fmla="*/ 2738 h 6796"/>
                <a:gd name="T90" fmla="*/ 2316 w 3420"/>
                <a:gd name="T91" fmla="*/ 2555 h 6796"/>
                <a:gd name="T92" fmla="*/ 2449 w 3420"/>
                <a:gd name="T93" fmla="*/ 2444 h 6796"/>
                <a:gd name="T94" fmla="*/ 2541 w 3420"/>
                <a:gd name="T95" fmla="*/ 2110 h 6796"/>
                <a:gd name="T96" fmla="*/ 2777 w 3420"/>
                <a:gd name="T97" fmla="*/ 2060 h 6796"/>
                <a:gd name="T98" fmla="*/ 2864 w 3420"/>
                <a:gd name="T99" fmla="*/ 1978 h 6796"/>
                <a:gd name="T100" fmla="*/ 3010 w 3420"/>
                <a:gd name="T101" fmla="*/ 2026 h 6796"/>
                <a:gd name="T102" fmla="*/ 3253 w 3420"/>
                <a:gd name="T103" fmla="*/ 2243 h 6796"/>
                <a:gd name="T104" fmla="*/ 3290 w 3420"/>
                <a:gd name="T105" fmla="*/ 2298 h 6796"/>
                <a:gd name="T106" fmla="*/ 2232 w 3420"/>
                <a:gd name="T107" fmla="*/ 2857 h 6796"/>
                <a:gd name="T108" fmla="*/ 2327 w 3420"/>
                <a:gd name="T109" fmla="*/ 2232 h 6796"/>
                <a:gd name="T110" fmla="*/ 2311 w 3420"/>
                <a:gd name="T111" fmla="*/ 2253 h 6796"/>
                <a:gd name="T112" fmla="*/ 2083 w 3420"/>
                <a:gd name="T113" fmla="*/ 2518 h 6796"/>
                <a:gd name="T114" fmla="*/ 1363 w 3420"/>
                <a:gd name="T115" fmla="*/ 3241 h 6796"/>
                <a:gd name="T116" fmla="*/ 257 w 3420"/>
                <a:gd name="T117" fmla="*/ 5245 h 6796"/>
                <a:gd name="T118" fmla="*/ 87 w 3420"/>
                <a:gd name="T119" fmla="*/ 6063 h 6796"/>
                <a:gd name="T120" fmla="*/ 2213 w 3420"/>
                <a:gd name="T121" fmla="*/ 2852 h 6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0" h="6796">
                  <a:moveTo>
                    <a:pt x="2213" y="2852"/>
                  </a:moveTo>
                  <a:lnTo>
                    <a:pt x="2213" y="2852"/>
                  </a:lnTo>
                  <a:moveTo>
                    <a:pt x="1519" y="0"/>
                  </a:moveTo>
                  <a:lnTo>
                    <a:pt x="1519" y="11"/>
                  </a:lnTo>
                  <a:cubicBezTo>
                    <a:pt x="1509" y="22"/>
                    <a:pt x="1485" y="6"/>
                    <a:pt x="1477" y="16"/>
                  </a:cubicBezTo>
                  <a:cubicBezTo>
                    <a:pt x="1445" y="53"/>
                    <a:pt x="1472" y="69"/>
                    <a:pt x="1472" y="104"/>
                  </a:cubicBezTo>
                  <a:cubicBezTo>
                    <a:pt x="1472" y="125"/>
                    <a:pt x="1474" y="151"/>
                    <a:pt x="1466" y="172"/>
                  </a:cubicBezTo>
                  <a:cubicBezTo>
                    <a:pt x="1464" y="178"/>
                    <a:pt x="1445" y="167"/>
                    <a:pt x="1445" y="175"/>
                  </a:cubicBezTo>
                  <a:cubicBezTo>
                    <a:pt x="1448" y="186"/>
                    <a:pt x="1466" y="188"/>
                    <a:pt x="1466" y="202"/>
                  </a:cubicBezTo>
                  <a:cubicBezTo>
                    <a:pt x="1469" y="225"/>
                    <a:pt x="1435" y="244"/>
                    <a:pt x="1443" y="268"/>
                  </a:cubicBezTo>
                  <a:cubicBezTo>
                    <a:pt x="1451" y="289"/>
                    <a:pt x="1501" y="292"/>
                    <a:pt x="1456" y="329"/>
                  </a:cubicBezTo>
                  <a:cubicBezTo>
                    <a:pt x="1443" y="339"/>
                    <a:pt x="1421" y="353"/>
                    <a:pt x="1406" y="345"/>
                  </a:cubicBezTo>
                  <a:cubicBezTo>
                    <a:pt x="1392" y="339"/>
                    <a:pt x="1406" y="313"/>
                    <a:pt x="1395" y="300"/>
                  </a:cubicBezTo>
                  <a:cubicBezTo>
                    <a:pt x="1347" y="220"/>
                    <a:pt x="1382" y="400"/>
                    <a:pt x="1326" y="244"/>
                  </a:cubicBezTo>
                  <a:cubicBezTo>
                    <a:pt x="1316" y="215"/>
                    <a:pt x="1376" y="207"/>
                    <a:pt x="1403" y="196"/>
                  </a:cubicBezTo>
                  <a:cubicBezTo>
                    <a:pt x="1411" y="194"/>
                    <a:pt x="1390" y="207"/>
                    <a:pt x="1382" y="204"/>
                  </a:cubicBezTo>
                  <a:cubicBezTo>
                    <a:pt x="1371" y="199"/>
                    <a:pt x="1374" y="172"/>
                    <a:pt x="1361" y="172"/>
                  </a:cubicBezTo>
                  <a:cubicBezTo>
                    <a:pt x="1339" y="172"/>
                    <a:pt x="1329" y="199"/>
                    <a:pt x="1310" y="204"/>
                  </a:cubicBezTo>
                  <a:cubicBezTo>
                    <a:pt x="1289" y="210"/>
                    <a:pt x="1289" y="172"/>
                    <a:pt x="1281" y="167"/>
                  </a:cubicBezTo>
                  <a:cubicBezTo>
                    <a:pt x="1268" y="159"/>
                    <a:pt x="1249" y="162"/>
                    <a:pt x="1236" y="154"/>
                  </a:cubicBezTo>
                  <a:cubicBezTo>
                    <a:pt x="1212" y="138"/>
                    <a:pt x="1186" y="51"/>
                    <a:pt x="1183" y="32"/>
                  </a:cubicBezTo>
                  <a:cubicBezTo>
                    <a:pt x="1181" y="16"/>
                    <a:pt x="1210" y="8"/>
                    <a:pt x="1226" y="11"/>
                  </a:cubicBezTo>
                  <a:cubicBezTo>
                    <a:pt x="1252" y="16"/>
                    <a:pt x="1226" y="35"/>
                    <a:pt x="1231" y="45"/>
                  </a:cubicBezTo>
                  <a:cubicBezTo>
                    <a:pt x="1241" y="59"/>
                    <a:pt x="1247" y="14"/>
                    <a:pt x="1265" y="14"/>
                  </a:cubicBezTo>
                  <a:cubicBezTo>
                    <a:pt x="1316" y="16"/>
                    <a:pt x="1324" y="24"/>
                    <a:pt x="1363" y="51"/>
                  </a:cubicBezTo>
                  <a:cubicBezTo>
                    <a:pt x="1366" y="53"/>
                    <a:pt x="1358" y="43"/>
                    <a:pt x="1361" y="40"/>
                  </a:cubicBezTo>
                  <a:cubicBezTo>
                    <a:pt x="1366" y="27"/>
                    <a:pt x="1347" y="14"/>
                    <a:pt x="1334" y="8"/>
                  </a:cubicBezTo>
                  <a:cubicBezTo>
                    <a:pt x="1321" y="3"/>
                    <a:pt x="1308" y="3"/>
                    <a:pt x="1292" y="0"/>
                  </a:cubicBezTo>
                  <a:moveTo>
                    <a:pt x="1885" y="0"/>
                  </a:moveTo>
                  <a:cubicBezTo>
                    <a:pt x="1874" y="24"/>
                    <a:pt x="1866" y="53"/>
                    <a:pt x="1848" y="45"/>
                  </a:cubicBezTo>
                  <a:cubicBezTo>
                    <a:pt x="1842" y="40"/>
                    <a:pt x="1840" y="22"/>
                    <a:pt x="1842" y="0"/>
                  </a:cubicBezTo>
                  <a:moveTo>
                    <a:pt x="2239" y="2859"/>
                  </a:moveTo>
                  <a:cubicBezTo>
                    <a:pt x="2242" y="2859"/>
                    <a:pt x="2242" y="2859"/>
                    <a:pt x="2242" y="2862"/>
                  </a:cubicBezTo>
                  <a:moveTo>
                    <a:pt x="2671" y="3312"/>
                  </a:moveTo>
                  <a:lnTo>
                    <a:pt x="2668" y="3312"/>
                  </a:lnTo>
                  <a:moveTo>
                    <a:pt x="2668" y="3315"/>
                  </a:moveTo>
                  <a:lnTo>
                    <a:pt x="2668" y="3315"/>
                  </a:lnTo>
                  <a:moveTo>
                    <a:pt x="3367" y="2311"/>
                  </a:moveTo>
                  <a:cubicBezTo>
                    <a:pt x="3383" y="2333"/>
                    <a:pt x="3420" y="2383"/>
                    <a:pt x="3388" y="2394"/>
                  </a:cubicBezTo>
                  <a:cubicBezTo>
                    <a:pt x="3357" y="2404"/>
                    <a:pt x="3275" y="2362"/>
                    <a:pt x="3301" y="2386"/>
                  </a:cubicBezTo>
                  <a:cubicBezTo>
                    <a:pt x="3351" y="2428"/>
                    <a:pt x="3251" y="2489"/>
                    <a:pt x="3237" y="2521"/>
                  </a:cubicBezTo>
                  <a:cubicBezTo>
                    <a:pt x="3237" y="2523"/>
                    <a:pt x="3269" y="2637"/>
                    <a:pt x="3232" y="2624"/>
                  </a:cubicBezTo>
                  <a:cubicBezTo>
                    <a:pt x="3132" y="2584"/>
                    <a:pt x="3251" y="2518"/>
                    <a:pt x="3216" y="2460"/>
                  </a:cubicBezTo>
                  <a:cubicBezTo>
                    <a:pt x="3163" y="2367"/>
                    <a:pt x="3081" y="2401"/>
                    <a:pt x="3012" y="2327"/>
                  </a:cubicBezTo>
                  <a:lnTo>
                    <a:pt x="3010" y="2314"/>
                  </a:lnTo>
                  <a:cubicBezTo>
                    <a:pt x="3007" y="2314"/>
                    <a:pt x="3005" y="2314"/>
                    <a:pt x="3002" y="2317"/>
                  </a:cubicBezTo>
                  <a:cubicBezTo>
                    <a:pt x="3002" y="2314"/>
                    <a:pt x="2999" y="2314"/>
                    <a:pt x="2999" y="2311"/>
                  </a:cubicBezTo>
                  <a:lnTo>
                    <a:pt x="2999" y="2317"/>
                  </a:lnTo>
                  <a:cubicBezTo>
                    <a:pt x="2946" y="2327"/>
                    <a:pt x="2957" y="2388"/>
                    <a:pt x="2912" y="2401"/>
                  </a:cubicBezTo>
                  <a:cubicBezTo>
                    <a:pt x="2872" y="2412"/>
                    <a:pt x="2888" y="2356"/>
                    <a:pt x="2843" y="2407"/>
                  </a:cubicBezTo>
                  <a:cubicBezTo>
                    <a:pt x="2838" y="2415"/>
                    <a:pt x="2843" y="2428"/>
                    <a:pt x="2840" y="2439"/>
                  </a:cubicBezTo>
                  <a:cubicBezTo>
                    <a:pt x="2838" y="2441"/>
                    <a:pt x="2809" y="2497"/>
                    <a:pt x="2809" y="2499"/>
                  </a:cubicBezTo>
                  <a:cubicBezTo>
                    <a:pt x="2801" y="2521"/>
                    <a:pt x="2817" y="2589"/>
                    <a:pt x="2819" y="2608"/>
                  </a:cubicBezTo>
                  <a:cubicBezTo>
                    <a:pt x="2819" y="2616"/>
                    <a:pt x="2814" y="2621"/>
                    <a:pt x="2814" y="2629"/>
                  </a:cubicBezTo>
                  <a:cubicBezTo>
                    <a:pt x="2814" y="2645"/>
                    <a:pt x="2817" y="2658"/>
                    <a:pt x="2819" y="2674"/>
                  </a:cubicBezTo>
                  <a:cubicBezTo>
                    <a:pt x="2827" y="2695"/>
                    <a:pt x="2846" y="2711"/>
                    <a:pt x="2848" y="2732"/>
                  </a:cubicBezTo>
                  <a:cubicBezTo>
                    <a:pt x="2862" y="2825"/>
                    <a:pt x="2838" y="2762"/>
                    <a:pt x="2806" y="2791"/>
                  </a:cubicBezTo>
                  <a:cubicBezTo>
                    <a:pt x="2769" y="2828"/>
                    <a:pt x="2803" y="2838"/>
                    <a:pt x="2793" y="2883"/>
                  </a:cubicBezTo>
                  <a:cubicBezTo>
                    <a:pt x="2790" y="2894"/>
                    <a:pt x="2780" y="2899"/>
                    <a:pt x="2777" y="2910"/>
                  </a:cubicBezTo>
                  <a:cubicBezTo>
                    <a:pt x="2777" y="2912"/>
                    <a:pt x="2742" y="2881"/>
                    <a:pt x="2737" y="2878"/>
                  </a:cubicBezTo>
                  <a:cubicBezTo>
                    <a:pt x="2729" y="2873"/>
                    <a:pt x="2631" y="2838"/>
                    <a:pt x="2623" y="2849"/>
                  </a:cubicBezTo>
                  <a:cubicBezTo>
                    <a:pt x="2613" y="2859"/>
                    <a:pt x="2621" y="2881"/>
                    <a:pt x="2613" y="2891"/>
                  </a:cubicBezTo>
                  <a:cubicBezTo>
                    <a:pt x="2581" y="2947"/>
                    <a:pt x="2539" y="2912"/>
                    <a:pt x="2494" y="2920"/>
                  </a:cubicBezTo>
                  <a:cubicBezTo>
                    <a:pt x="2480" y="2920"/>
                    <a:pt x="2462" y="2934"/>
                    <a:pt x="2451" y="2926"/>
                  </a:cubicBezTo>
                  <a:cubicBezTo>
                    <a:pt x="2438" y="2915"/>
                    <a:pt x="2443" y="2894"/>
                    <a:pt x="2435" y="2881"/>
                  </a:cubicBezTo>
                  <a:cubicBezTo>
                    <a:pt x="2417" y="2849"/>
                    <a:pt x="2356" y="2767"/>
                    <a:pt x="2324" y="2748"/>
                  </a:cubicBezTo>
                  <a:cubicBezTo>
                    <a:pt x="2218" y="2687"/>
                    <a:pt x="2266" y="2846"/>
                    <a:pt x="2266" y="2846"/>
                  </a:cubicBezTo>
                  <a:cubicBezTo>
                    <a:pt x="2250" y="2849"/>
                    <a:pt x="2237" y="2830"/>
                    <a:pt x="2221" y="2830"/>
                  </a:cubicBezTo>
                  <a:cubicBezTo>
                    <a:pt x="2213" y="2830"/>
                    <a:pt x="2200" y="2838"/>
                    <a:pt x="2202" y="2844"/>
                  </a:cubicBezTo>
                  <a:cubicBezTo>
                    <a:pt x="2205" y="2846"/>
                    <a:pt x="2208" y="2849"/>
                    <a:pt x="2210" y="2849"/>
                  </a:cubicBezTo>
                  <a:lnTo>
                    <a:pt x="2205" y="2849"/>
                  </a:lnTo>
                  <a:cubicBezTo>
                    <a:pt x="2184" y="2854"/>
                    <a:pt x="2155" y="2841"/>
                    <a:pt x="2144" y="2859"/>
                  </a:cubicBezTo>
                  <a:cubicBezTo>
                    <a:pt x="2136" y="2873"/>
                    <a:pt x="2171" y="2881"/>
                    <a:pt x="2179" y="2894"/>
                  </a:cubicBezTo>
                  <a:cubicBezTo>
                    <a:pt x="2187" y="2910"/>
                    <a:pt x="2192" y="2928"/>
                    <a:pt x="2192" y="2947"/>
                  </a:cubicBezTo>
                  <a:cubicBezTo>
                    <a:pt x="2192" y="2979"/>
                    <a:pt x="2147" y="3002"/>
                    <a:pt x="2155" y="3034"/>
                  </a:cubicBezTo>
                  <a:cubicBezTo>
                    <a:pt x="2157" y="3058"/>
                    <a:pt x="2250" y="3053"/>
                    <a:pt x="2163" y="3108"/>
                  </a:cubicBezTo>
                  <a:cubicBezTo>
                    <a:pt x="2139" y="3124"/>
                    <a:pt x="1956" y="3034"/>
                    <a:pt x="1919" y="3082"/>
                  </a:cubicBezTo>
                  <a:cubicBezTo>
                    <a:pt x="1903" y="3103"/>
                    <a:pt x="1969" y="3254"/>
                    <a:pt x="1916" y="3275"/>
                  </a:cubicBezTo>
                  <a:lnTo>
                    <a:pt x="1832" y="3238"/>
                  </a:lnTo>
                  <a:cubicBezTo>
                    <a:pt x="1816" y="3238"/>
                    <a:pt x="1766" y="3331"/>
                    <a:pt x="1763" y="3352"/>
                  </a:cubicBezTo>
                  <a:cubicBezTo>
                    <a:pt x="1758" y="3381"/>
                    <a:pt x="1758" y="3418"/>
                    <a:pt x="1736" y="3445"/>
                  </a:cubicBezTo>
                  <a:cubicBezTo>
                    <a:pt x="1721" y="3463"/>
                    <a:pt x="1691" y="3434"/>
                    <a:pt x="1699" y="3482"/>
                  </a:cubicBezTo>
                  <a:cubicBezTo>
                    <a:pt x="1710" y="3540"/>
                    <a:pt x="1779" y="3545"/>
                    <a:pt x="1750" y="3617"/>
                  </a:cubicBezTo>
                  <a:cubicBezTo>
                    <a:pt x="1734" y="3662"/>
                    <a:pt x="1646" y="3765"/>
                    <a:pt x="1631" y="3812"/>
                  </a:cubicBezTo>
                  <a:cubicBezTo>
                    <a:pt x="1625" y="3836"/>
                    <a:pt x="1660" y="3857"/>
                    <a:pt x="1652" y="3881"/>
                  </a:cubicBezTo>
                  <a:lnTo>
                    <a:pt x="1594" y="3932"/>
                  </a:lnTo>
                  <a:cubicBezTo>
                    <a:pt x="1572" y="3942"/>
                    <a:pt x="1530" y="3918"/>
                    <a:pt x="1519" y="3942"/>
                  </a:cubicBezTo>
                  <a:lnTo>
                    <a:pt x="1546" y="4045"/>
                  </a:lnTo>
                  <a:cubicBezTo>
                    <a:pt x="1546" y="4045"/>
                    <a:pt x="1533" y="4125"/>
                    <a:pt x="1533" y="4128"/>
                  </a:cubicBezTo>
                  <a:lnTo>
                    <a:pt x="1541" y="4225"/>
                  </a:lnTo>
                  <a:cubicBezTo>
                    <a:pt x="1538" y="4236"/>
                    <a:pt x="1525" y="4239"/>
                    <a:pt x="1522" y="4249"/>
                  </a:cubicBezTo>
                  <a:cubicBezTo>
                    <a:pt x="1498" y="4321"/>
                    <a:pt x="1461" y="4395"/>
                    <a:pt x="1437" y="4469"/>
                  </a:cubicBezTo>
                  <a:cubicBezTo>
                    <a:pt x="1421" y="4517"/>
                    <a:pt x="1533" y="4490"/>
                    <a:pt x="1514" y="4620"/>
                  </a:cubicBezTo>
                  <a:cubicBezTo>
                    <a:pt x="1496" y="4744"/>
                    <a:pt x="1424" y="4620"/>
                    <a:pt x="1316" y="4689"/>
                  </a:cubicBezTo>
                  <a:cubicBezTo>
                    <a:pt x="1281" y="4710"/>
                    <a:pt x="1223" y="4800"/>
                    <a:pt x="1215" y="4842"/>
                  </a:cubicBezTo>
                  <a:cubicBezTo>
                    <a:pt x="1212" y="4855"/>
                    <a:pt x="1228" y="4866"/>
                    <a:pt x="1226" y="4877"/>
                  </a:cubicBezTo>
                  <a:cubicBezTo>
                    <a:pt x="1223" y="4906"/>
                    <a:pt x="1186" y="4924"/>
                    <a:pt x="1186" y="4953"/>
                  </a:cubicBezTo>
                  <a:cubicBezTo>
                    <a:pt x="1186" y="5274"/>
                    <a:pt x="1226" y="4718"/>
                    <a:pt x="1226" y="5038"/>
                  </a:cubicBezTo>
                  <a:cubicBezTo>
                    <a:pt x="1226" y="5054"/>
                    <a:pt x="1207" y="5065"/>
                    <a:pt x="1207" y="5081"/>
                  </a:cubicBezTo>
                  <a:cubicBezTo>
                    <a:pt x="1204" y="5099"/>
                    <a:pt x="1215" y="5115"/>
                    <a:pt x="1218" y="5133"/>
                  </a:cubicBezTo>
                  <a:cubicBezTo>
                    <a:pt x="1218" y="5149"/>
                    <a:pt x="1204" y="5168"/>
                    <a:pt x="1207" y="5184"/>
                  </a:cubicBezTo>
                  <a:cubicBezTo>
                    <a:pt x="1210" y="5223"/>
                    <a:pt x="1252" y="5258"/>
                    <a:pt x="1257" y="5298"/>
                  </a:cubicBezTo>
                  <a:cubicBezTo>
                    <a:pt x="1263" y="5356"/>
                    <a:pt x="1220" y="5430"/>
                    <a:pt x="1234" y="5486"/>
                  </a:cubicBezTo>
                  <a:cubicBezTo>
                    <a:pt x="1249" y="5546"/>
                    <a:pt x="1350" y="5541"/>
                    <a:pt x="1361" y="5607"/>
                  </a:cubicBezTo>
                  <a:lnTo>
                    <a:pt x="1331" y="5713"/>
                  </a:lnTo>
                  <a:cubicBezTo>
                    <a:pt x="1310" y="5732"/>
                    <a:pt x="1257" y="5719"/>
                    <a:pt x="1260" y="5745"/>
                  </a:cubicBezTo>
                  <a:cubicBezTo>
                    <a:pt x="1273" y="5859"/>
                    <a:pt x="1342" y="5830"/>
                    <a:pt x="1313" y="5981"/>
                  </a:cubicBezTo>
                  <a:lnTo>
                    <a:pt x="1316" y="6057"/>
                  </a:lnTo>
                  <a:cubicBezTo>
                    <a:pt x="1292" y="6118"/>
                    <a:pt x="1207" y="6124"/>
                    <a:pt x="1202" y="6142"/>
                  </a:cubicBezTo>
                  <a:cubicBezTo>
                    <a:pt x="1199" y="6147"/>
                    <a:pt x="1212" y="6150"/>
                    <a:pt x="1212" y="6158"/>
                  </a:cubicBezTo>
                  <a:cubicBezTo>
                    <a:pt x="1218" y="6169"/>
                    <a:pt x="1223" y="6182"/>
                    <a:pt x="1218" y="6192"/>
                  </a:cubicBezTo>
                  <a:cubicBezTo>
                    <a:pt x="1210" y="6208"/>
                    <a:pt x="1183" y="6211"/>
                    <a:pt x="1178" y="6229"/>
                  </a:cubicBezTo>
                  <a:cubicBezTo>
                    <a:pt x="1162" y="6277"/>
                    <a:pt x="1236" y="6383"/>
                    <a:pt x="1178" y="6465"/>
                  </a:cubicBezTo>
                  <a:cubicBezTo>
                    <a:pt x="1154" y="6499"/>
                    <a:pt x="1143" y="6473"/>
                    <a:pt x="1136" y="6447"/>
                  </a:cubicBezTo>
                  <a:cubicBezTo>
                    <a:pt x="1138" y="6447"/>
                    <a:pt x="1138" y="6447"/>
                    <a:pt x="1141" y="6444"/>
                  </a:cubicBezTo>
                  <a:cubicBezTo>
                    <a:pt x="1151" y="6436"/>
                    <a:pt x="1136" y="6415"/>
                    <a:pt x="1128" y="6404"/>
                  </a:cubicBezTo>
                  <a:cubicBezTo>
                    <a:pt x="1072" y="6317"/>
                    <a:pt x="1101" y="6447"/>
                    <a:pt x="1014" y="6364"/>
                  </a:cubicBezTo>
                  <a:cubicBezTo>
                    <a:pt x="1006" y="6356"/>
                    <a:pt x="1022" y="6341"/>
                    <a:pt x="1022" y="6330"/>
                  </a:cubicBezTo>
                  <a:cubicBezTo>
                    <a:pt x="1022" y="6314"/>
                    <a:pt x="1006" y="6330"/>
                    <a:pt x="1006" y="6330"/>
                  </a:cubicBezTo>
                  <a:cubicBezTo>
                    <a:pt x="990" y="6306"/>
                    <a:pt x="995" y="6266"/>
                    <a:pt x="1001" y="6272"/>
                  </a:cubicBezTo>
                  <a:cubicBezTo>
                    <a:pt x="1001" y="6266"/>
                    <a:pt x="998" y="6264"/>
                    <a:pt x="998" y="6261"/>
                  </a:cubicBezTo>
                  <a:cubicBezTo>
                    <a:pt x="993" y="6235"/>
                    <a:pt x="985" y="6211"/>
                    <a:pt x="979" y="6184"/>
                  </a:cubicBezTo>
                  <a:cubicBezTo>
                    <a:pt x="977" y="6169"/>
                    <a:pt x="1001" y="6134"/>
                    <a:pt x="982" y="6134"/>
                  </a:cubicBezTo>
                  <a:cubicBezTo>
                    <a:pt x="916" y="6134"/>
                    <a:pt x="1030" y="6216"/>
                    <a:pt x="963" y="6261"/>
                  </a:cubicBezTo>
                  <a:cubicBezTo>
                    <a:pt x="961" y="6261"/>
                    <a:pt x="958" y="6259"/>
                    <a:pt x="958" y="6256"/>
                  </a:cubicBezTo>
                  <a:cubicBezTo>
                    <a:pt x="956" y="6240"/>
                    <a:pt x="963" y="6221"/>
                    <a:pt x="958" y="6208"/>
                  </a:cubicBezTo>
                  <a:cubicBezTo>
                    <a:pt x="950" y="6195"/>
                    <a:pt x="924" y="6171"/>
                    <a:pt x="921" y="6184"/>
                  </a:cubicBezTo>
                  <a:cubicBezTo>
                    <a:pt x="918" y="6206"/>
                    <a:pt x="945" y="6219"/>
                    <a:pt x="953" y="6237"/>
                  </a:cubicBezTo>
                  <a:cubicBezTo>
                    <a:pt x="958" y="6248"/>
                    <a:pt x="942" y="6272"/>
                    <a:pt x="948" y="6285"/>
                  </a:cubicBezTo>
                  <a:cubicBezTo>
                    <a:pt x="969" y="6341"/>
                    <a:pt x="985" y="6311"/>
                    <a:pt x="969" y="6349"/>
                  </a:cubicBezTo>
                  <a:cubicBezTo>
                    <a:pt x="969" y="6351"/>
                    <a:pt x="969" y="6359"/>
                    <a:pt x="963" y="6359"/>
                  </a:cubicBezTo>
                  <a:cubicBezTo>
                    <a:pt x="958" y="6359"/>
                    <a:pt x="953" y="6343"/>
                    <a:pt x="948" y="6349"/>
                  </a:cubicBezTo>
                  <a:cubicBezTo>
                    <a:pt x="929" y="6383"/>
                    <a:pt x="953" y="6428"/>
                    <a:pt x="932" y="6428"/>
                  </a:cubicBezTo>
                  <a:cubicBezTo>
                    <a:pt x="921" y="6428"/>
                    <a:pt x="934" y="6394"/>
                    <a:pt x="926" y="6399"/>
                  </a:cubicBezTo>
                  <a:cubicBezTo>
                    <a:pt x="881" y="6428"/>
                    <a:pt x="966" y="6457"/>
                    <a:pt x="855" y="6457"/>
                  </a:cubicBezTo>
                  <a:cubicBezTo>
                    <a:pt x="842" y="6457"/>
                    <a:pt x="855" y="6431"/>
                    <a:pt x="844" y="6423"/>
                  </a:cubicBezTo>
                  <a:cubicBezTo>
                    <a:pt x="831" y="6415"/>
                    <a:pt x="807" y="6386"/>
                    <a:pt x="799" y="6399"/>
                  </a:cubicBezTo>
                  <a:cubicBezTo>
                    <a:pt x="791" y="6417"/>
                    <a:pt x="826" y="6428"/>
                    <a:pt x="834" y="6447"/>
                  </a:cubicBezTo>
                  <a:cubicBezTo>
                    <a:pt x="836" y="6454"/>
                    <a:pt x="765" y="6460"/>
                    <a:pt x="757" y="6486"/>
                  </a:cubicBezTo>
                  <a:cubicBezTo>
                    <a:pt x="754" y="6497"/>
                    <a:pt x="783" y="6507"/>
                    <a:pt x="776" y="6515"/>
                  </a:cubicBezTo>
                  <a:cubicBezTo>
                    <a:pt x="762" y="6531"/>
                    <a:pt x="728" y="6518"/>
                    <a:pt x="715" y="6531"/>
                  </a:cubicBezTo>
                  <a:cubicBezTo>
                    <a:pt x="707" y="6542"/>
                    <a:pt x="741" y="6544"/>
                    <a:pt x="738" y="6555"/>
                  </a:cubicBezTo>
                  <a:cubicBezTo>
                    <a:pt x="723" y="6664"/>
                    <a:pt x="701" y="6523"/>
                    <a:pt x="688" y="6579"/>
                  </a:cubicBezTo>
                  <a:cubicBezTo>
                    <a:pt x="686" y="6584"/>
                    <a:pt x="696" y="6589"/>
                    <a:pt x="693" y="6595"/>
                  </a:cubicBezTo>
                  <a:cubicBezTo>
                    <a:pt x="680" y="6613"/>
                    <a:pt x="611" y="6695"/>
                    <a:pt x="609" y="6698"/>
                  </a:cubicBezTo>
                  <a:cubicBezTo>
                    <a:pt x="603" y="6703"/>
                    <a:pt x="596" y="6687"/>
                    <a:pt x="590" y="6693"/>
                  </a:cubicBezTo>
                  <a:cubicBezTo>
                    <a:pt x="574" y="6706"/>
                    <a:pt x="577" y="6740"/>
                    <a:pt x="556" y="6743"/>
                  </a:cubicBezTo>
                  <a:cubicBezTo>
                    <a:pt x="540" y="6748"/>
                    <a:pt x="537" y="6703"/>
                    <a:pt x="519" y="6709"/>
                  </a:cubicBezTo>
                  <a:cubicBezTo>
                    <a:pt x="500" y="6714"/>
                    <a:pt x="508" y="6748"/>
                    <a:pt x="495" y="6759"/>
                  </a:cubicBezTo>
                  <a:cubicBezTo>
                    <a:pt x="484" y="6767"/>
                    <a:pt x="466" y="6754"/>
                    <a:pt x="455" y="6759"/>
                  </a:cubicBezTo>
                  <a:cubicBezTo>
                    <a:pt x="447" y="6762"/>
                    <a:pt x="445" y="6772"/>
                    <a:pt x="437" y="6775"/>
                  </a:cubicBezTo>
                  <a:cubicBezTo>
                    <a:pt x="410" y="6791"/>
                    <a:pt x="418" y="6767"/>
                    <a:pt x="381" y="6767"/>
                  </a:cubicBezTo>
                  <a:cubicBezTo>
                    <a:pt x="363" y="6767"/>
                    <a:pt x="341" y="6796"/>
                    <a:pt x="331" y="6783"/>
                  </a:cubicBezTo>
                  <a:cubicBezTo>
                    <a:pt x="320" y="6769"/>
                    <a:pt x="365" y="6759"/>
                    <a:pt x="360" y="6743"/>
                  </a:cubicBezTo>
                  <a:cubicBezTo>
                    <a:pt x="352" y="6730"/>
                    <a:pt x="336" y="6764"/>
                    <a:pt x="320" y="6764"/>
                  </a:cubicBezTo>
                  <a:cubicBezTo>
                    <a:pt x="299" y="6767"/>
                    <a:pt x="278" y="6759"/>
                    <a:pt x="257" y="6751"/>
                  </a:cubicBezTo>
                  <a:cubicBezTo>
                    <a:pt x="212" y="6730"/>
                    <a:pt x="299" y="6701"/>
                    <a:pt x="307" y="6682"/>
                  </a:cubicBezTo>
                  <a:cubicBezTo>
                    <a:pt x="310" y="6672"/>
                    <a:pt x="291" y="6661"/>
                    <a:pt x="280" y="6664"/>
                  </a:cubicBezTo>
                  <a:cubicBezTo>
                    <a:pt x="270" y="6666"/>
                    <a:pt x="273" y="6690"/>
                    <a:pt x="259" y="6693"/>
                  </a:cubicBezTo>
                  <a:cubicBezTo>
                    <a:pt x="243" y="6695"/>
                    <a:pt x="228" y="6685"/>
                    <a:pt x="212" y="6677"/>
                  </a:cubicBezTo>
                  <a:cubicBezTo>
                    <a:pt x="180" y="6664"/>
                    <a:pt x="161" y="6616"/>
                    <a:pt x="145" y="6605"/>
                  </a:cubicBezTo>
                  <a:cubicBezTo>
                    <a:pt x="138" y="6597"/>
                    <a:pt x="122" y="6603"/>
                    <a:pt x="111" y="6597"/>
                  </a:cubicBezTo>
                  <a:cubicBezTo>
                    <a:pt x="93" y="6587"/>
                    <a:pt x="61" y="6518"/>
                    <a:pt x="63" y="6499"/>
                  </a:cubicBezTo>
                  <a:cubicBezTo>
                    <a:pt x="63" y="6484"/>
                    <a:pt x="82" y="6473"/>
                    <a:pt x="87" y="6454"/>
                  </a:cubicBezTo>
                  <a:cubicBezTo>
                    <a:pt x="90" y="6439"/>
                    <a:pt x="69" y="6399"/>
                    <a:pt x="87" y="6404"/>
                  </a:cubicBezTo>
                  <a:cubicBezTo>
                    <a:pt x="108" y="6409"/>
                    <a:pt x="93" y="6454"/>
                    <a:pt x="114" y="6462"/>
                  </a:cubicBezTo>
                  <a:cubicBezTo>
                    <a:pt x="124" y="6470"/>
                    <a:pt x="127" y="6436"/>
                    <a:pt x="140" y="6431"/>
                  </a:cubicBezTo>
                  <a:cubicBezTo>
                    <a:pt x="145" y="6425"/>
                    <a:pt x="151" y="6431"/>
                    <a:pt x="156" y="6436"/>
                  </a:cubicBezTo>
                  <a:cubicBezTo>
                    <a:pt x="151" y="6423"/>
                    <a:pt x="148" y="6409"/>
                    <a:pt x="143" y="6396"/>
                  </a:cubicBezTo>
                  <a:cubicBezTo>
                    <a:pt x="140" y="6378"/>
                    <a:pt x="180" y="6383"/>
                    <a:pt x="190" y="6370"/>
                  </a:cubicBezTo>
                  <a:cubicBezTo>
                    <a:pt x="196" y="6364"/>
                    <a:pt x="167" y="6370"/>
                    <a:pt x="169" y="6362"/>
                  </a:cubicBezTo>
                  <a:cubicBezTo>
                    <a:pt x="175" y="6349"/>
                    <a:pt x="188" y="6341"/>
                    <a:pt x="201" y="6335"/>
                  </a:cubicBezTo>
                  <a:cubicBezTo>
                    <a:pt x="217" y="6325"/>
                    <a:pt x="249" y="6333"/>
                    <a:pt x="257" y="6314"/>
                  </a:cubicBezTo>
                  <a:cubicBezTo>
                    <a:pt x="267" y="6290"/>
                    <a:pt x="193" y="6325"/>
                    <a:pt x="177" y="6309"/>
                  </a:cubicBezTo>
                  <a:cubicBezTo>
                    <a:pt x="167" y="6322"/>
                    <a:pt x="161" y="6322"/>
                    <a:pt x="161" y="6298"/>
                  </a:cubicBezTo>
                  <a:cubicBezTo>
                    <a:pt x="164" y="6277"/>
                    <a:pt x="209" y="6272"/>
                    <a:pt x="204" y="6253"/>
                  </a:cubicBezTo>
                  <a:cubicBezTo>
                    <a:pt x="196" y="6232"/>
                    <a:pt x="164" y="6227"/>
                    <a:pt x="143" y="6232"/>
                  </a:cubicBezTo>
                  <a:cubicBezTo>
                    <a:pt x="108" y="6243"/>
                    <a:pt x="122" y="6325"/>
                    <a:pt x="87" y="6322"/>
                  </a:cubicBezTo>
                  <a:cubicBezTo>
                    <a:pt x="69" y="6322"/>
                    <a:pt x="82" y="6288"/>
                    <a:pt x="74" y="6274"/>
                  </a:cubicBezTo>
                  <a:cubicBezTo>
                    <a:pt x="69" y="6266"/>
                    <a:pt x="58" y="6261"/>
                    <a:pt x="48" y="6256"/>
                  </a:cubicBezTo>
                  <a:cubicBezTo>
                    <a:pt x="48" y="6256"/>
                    <a:pt x="48" y="6259"/>
                    <a:pt x="50" y="6259"/>
                  </a:cubicBezTo>
                  <a:cubicBezTo>
                    <a:pt x="48" y="6259"/>
                    <a:pt x="48" y="6259"/>
                    <a:pt x="45" y="6261"/>
                  </a:cubicBezTo>
                  <a:cubicBezTo>
                    <a:pt x="45" y="6259"/>
                    <a:pt x="48" y="6256"/>
                    <a:pt x="48" y="6256"/>
                  </a:cubicBezTo>
                  <a:cubicBezTo>
                    <a:pt x="40" y="6251"/>
                    <a:pt x="32" y="6245"/>
                    <a:pt x="32" y="6237"/>
                  </a:cubicBezTo>
                  <a:cubicBezTo>
                    <a:pt x="32" y="6224"/>
                    <a:pt x="63" y="6248"/>
                    <a:pt x="74" y="6240"/>
                  </a:cubicBezTo>
                  <a:cubicBezTo>
                    <a:pt x="90" y="6227"/>
                    <a:pt x="85" y="6192"/>
                    <a:pt x="103" y="6184"/>
                  </a:cubicBezTo>
                  <a:cubicBezTo>
                    <a:pt x="116" y="6176"/>
                    <a:pt x="124" y="6206"/>
                    <a:pt x="138" y="6208"/>
                  </a:cubicBezTo>
                  <a:cubicBezTo>
                    <a:pt x="143" y="6211"/>
                    <a:pt x="135" y="6195"/>
                    <a:pt x="140" y="6192"/>
                  </a:cubicBezTo>
                  <a:cubicBezTo>
                    <a:pt x="145" y="6187"/>
                    <a:pt x="153" y="6195"/>
                    <a:pt x="159" y="6192"/>
                  </a:cubicBezTo>
                  <a:cubicBezTo>
                    <a:pt x="169" y="6190"/>
                    <a:pt x="132" y="6190"/>
                    <a:pt x="135" y="6179"/>
                  </a:cubicBezTo>
                  <a:cubicBezTo>
                    <a:pt x="135" y="6176"/>
                    <a:pt x="243" y="6129"/>
                    <a:pt x="235" y="6129"/>
                  </a:cubicBezTo>
                  <a:cubicBezTo>
                    <a:pt x="151" y="6124"/>
                    <a:pt x="204" y="6195"/>
                    <a:pt x="122" y="6121"/>
                  </a:cubicBezTo>
                  <a:cubicBezTo>
                    <a:pt x="119" y="6118"/>
                    <a:pt x="135" y="6121"/>
                    <a:pt x="138" y="6116"/>
                  </a:cubicBezTo>
                  <a:cubicBezTo>
                    <a:pt x="143" y="6110"/>
                    <a:pt x="138" y="6097"/>
                    <a:pt x="145" y="6094"/>
                  </a:cubicBezTo>
                  <a:cubicBezTo>
                    <a:pt x="156" y="6086"/>
                    <a:pt x="169" y="6097"/>
                    <a:pt x="180" y="6089"/>
                  </a:cubicBezTo>
                  <a:cubicBezTo>
                    <a:pt x="185" y="6086"/>
                    <a:pt x="177" y="6079"/>
                    <a:pt x="177" y="6073"/>
                  </a:cubicBezTo>
                  <a:cubicBezTo>
                    <a:pt x="183" y="6063"/>
                    <a:pt x="188" y="6055"/>
                    <a:pt x="193" y="6049"/>
                  </a:cubicBezTo>
                  <a:cubicBezTo>
                    <a:pt x="206" y="6041"/>
                    <a:pt x="235" y="6049"/>
                    <a:pt x="238" y="6036"/>
                  </a:cubicBezTo>
                  <a:cubicBezTo>
                    <a:pt x="241" y="6020"/>
                    <a:pt x="204" y="6023"/>
                    <a:pt x="204" y="6010"/>
                  </a:cubicBezTo>
                  <a:cubicBezTo>
                    <a:pt x="201" y="6004"/>
                    <a:pt x="206" y="5996"/>
                    <a:pt x="212" y="5989"/>
                  </a:cubicBezTo>
                  <a:cubicBezTo>
                    <a:pt x="206" y="5989"/>
                    <a:pt x="198" y="5975"/>
                    <a:pt x="193" y="5981"/>
                  </a:cubicBezTo>
                  <a:cubicBezTo>
                    <a:pt x="180" y="5989"/>
                    <a:pt x="172" y="6002"/>
                    <a:pt x="164" y="6012"/>
                  </a:cubicBezTo>
                  <a:cubicBezTo>
                    <a:pt x="153" y="6034"/>
                    <a:pt x="159" y="6060"/>
                    <a:pt x="143" y="6076"/>
                  </a:cubicBezTo>
                  <a:cubicBezTo>
                    <a:pt x="135" y="6084"/>
                    <a:pt x="138" y="6055"/>
                    <a:pt x="135" y="6047"/>
                  </a:cubicBezTo>
                  <a:cubicBezTo>
                    <a:pt x="119" y="6018"/>
                    <a:pt x="106" y="6026"/>
                    <a:pt x="116" y="5999"/>
                  </a:cubicBezTo>
                  <a:cubicBezTo>
                    <a:pt x="127" y="5978"/>
                    <a:pt x="169" y="5930"/>
                    <a:pt x="145" y="5936"/>
                  </a:cubicBezTo>
                  <a:cubicBezTo>
                    <a:pt x="119" y="5944"/>
                    <a:pt x="100" y="6060"/>
                    <a:pt x="69" y="6002"/>
                  </a:cubicBezTo>
                  <a:cubicBezTo>
                    <a:pt x="61" y="5983"/>
                    <a:pt x="53" y="5962"/>
                    <a:pt x="48" y="5941"/>
                  </a:cubicBezTo>
                  <a:cubicBezTo>
                    <a:pt x="45" y="5920"/>
                    <a:pt x="85" y="5941"/>
                    <a:pt x="132" y="5925"/>
                  </a:cubicBezTo>
                  <a:cubicBezTo>
                    <a:pt x="143" y="5922"/>
                    <a:pt x="148" y="5912"/>
                    <a:pt x="151" y="5899"/>
                  </a:cubicBezTo>
                  <a:cubicBezTo>
                    <a:pt x="132" y="5917"/>
                    <a:pt x="98" y="5877"/>
                    <a:pt x="98" y="5867"/>
                  </a:cubicBezTo>
                  <a:cubicBezTo>
                    <a:pt x="98" y="5843"/>
                    <a:pt x="135" y="5838"/>
                    <a:pt x="156" y="5827"/>
                  </a:cubicBezTo>
                  <a:cubicBezTo>
                    <a:pt x="151" y="5798"/>
                    <a:pt x="127" y="5824"/>
                    <a:pt x="106" y="5848"/>
                  </a:cubicBezTo>
                  <a:cubicBezTo>
                    <a:pt x="106" y="5848"/>
                    <a:pt x="103" y="5848"/>
                    <a:pt x="103" y="5846"/>
                  </a:cubicBezTo>
                  <a:cubicBezTo>
                    <a:pt x="100" y="5843"/>
                    <a:pt x="98" y="5838"/>
                    <a:pt x="93" y="5832"/>
                  </a:cubicBezTo>
                  <a:cubicBezTo>
                    <a:pt x="100" y="5840"/>
                    <a:pt x="103" y="5851"/>
                    <a:pt x="106" y="5848"/>
                  </a:cubicBezTo>
                  <a:cubicBezTo>
                    <a:pt x="93" y="5861"/>
                    <a:pt x="82" y="5872"/>
                    <a:pt x="74" y="5875"/>
                  </a:cubicBezTo>
                  <a:cubicBezTo>
                    <a:pt x="61" y="5875"/>
                    <a:pt x="66" y="5848"/>
                    <a:pt x="61" y="5838"/>
                  </a:cubicBezTo>
                  <a:cubicBezTo>
                    <a:pt x="58" y="5832"/>
                    <a:pt x="10" y="5785"/>
                    <a:pt x="24" y="5782"/>
                  </a:cubicBezTo>
                  <a:cubicBezTo>
                    <a:pt x="42" y="5782"/>
                    <a:pt x="58" y="5798"/>
                    <a:pt x="74" y="5811"/>
                  </a:cubicBezTo>
                  <a:cubicBezTo>
                    <a:pt x="74" y="5809"/>
                    <a:pt x="71" y="5803"/>
                    <a:pt x="74" y="5798"/>
                  </a:cubicBezTo>
                  <a:cubicBezTo>
                    <a:pt x="79" y="5779"/>
                    <a:pt x="111" y="5779"/>
                    <a:pt x="127" y="5766"/>
                  </a:cubicBezTo>
                  <a:cubicBezTo>
                    <a:pt x="130" y="5764"/>
                    <a:pt x="124" y="5753"/>
                    <a:pt x="119" y="5756"/>
                  </a:cubicBezTo>
                  <a:cubicBezTo>
                    <a:pt x="98" y="5758"/>
                    <a:pt x="63" y="5785"/>
                    <a:pt x="45" y="5774"/>
                  </a:cubicBezTo>
                  <a:cubicBezTo>
                    <a:pt x="21" y="5761"/>
                    <a:pt x="40" y="5700"/>
                    <a:pt x="53" y="5692"/>
                  </a:cubicBezTo>
                  <a:cubicBezTo>
                    <a:pt x="71" y="5679"/>
                    <a:pt x="93" y="5719"/>
                    <a:pt x="116" y="5719"/>
                  </a:cubicBezTo>
                  <a:cubicBezTo>
                    <a:pt x="119" y="5721"/>
                    <a:pt x="172" y="5658"/>
                    <a:pt x="230" y="5687"/>
                  </a:cubicBezTo>
                  <a:cubicBezTo>
                    <a:pt x="249" y="5695"/>
                    <a:pt x="251" y="5721"/>
                    <a:pt x="270" y="5729"/>
                  </a:cubicBezTo>
                  <a:cubicBezTo>
                    <a:pt x="288" y="5737"/>
                    <a:pt x="254" y="5689"/>
                    <a:pt x="315" y="5674"/>
                  </a:cubicBezTo>
                  <a:cubicBezTo>
                    <a:pt x="392" y="5652"/>
                    <a:pt x="312" y="5787"/>
                    <a:pt x="394" y="5782"/>
                  </a:cubicBezTo>
                  <a:cubicBezTo>
                    <a:pt x="445" y="5777"/>
                    <a:pt x="376" y="5734"/>
                    <a:pt x="378" y="5700"/>
                  </a:cubicBezTo>
                  <a:cubicBezTo>
                    <a:pt x="381" y="5663"/>
                    <a:pt x="516" y="5750"/>
                    <a:pt x="498" y="5658"/>
                  </a:cubicBezTo>
                  <a:cubicBezTo>
                    <a:pt x="495" y="5639"/>
                    <a:pt x="460" y="5674"/>
                    <a:pt x="445" y="5668"/>
                  </a:cubicBezTo>
                  <a:cubicBezTo>
                    <a:pt x="434" y="5666"/>
                    <a:pt x="431" y="5650"/>
                    <a:pt x="431" y="5639"/>
                  </a:cubicBezTo>
                  <a:cubicBezTo>
                    <a:pt x="431" y="5610"/>
                    <a:pt x="506" y="5581"/>
                    <a:pt x="479" y="5570"/>
                  </a:cubicBezTo>
                  <a:cubicBezTo>
                    <a:pt x="413" y="5544"/>
                    <a:pt x="434" y="5666"/>
                    <a:pt x="429" y="5679"/>
                  </a:cubicBezTo>
                  <a:cubicBezTo>
                    <a:pt x="429" y="5681"/>
                    <a:pt x="397" y="5689"/>
                    <a:pt x="370" y="5692"/>
                  </a:cubicBezTo>
                  <a:cubicBezTo>
                    <a:pt x="365" y="5695"/>
                    <a:pt x="368" y="5684"/>
                    <a:pt x="365" y="5681"/>
                  </a:cubicBezTo>
                  <a:cubicBezTo>
                    <a:pt x="347" y="5671"/>
                    <a:pt x="325" y="5666"/>
                    <a:pt x="307" y="5655"/>
                  </a:cubicBezTo>
                  <a:lnTo>
                    <a:pt x="304" y="5652"/>
                  </a:lnTo>
                  <a:cubicBezTo>
                    <a:pt x="296" y="5671"/>
                    <a:pt x="288" y="5684"/>
                    <a:pt x="283" y="5689"/>
                  </a:cubicBezTo>
                  <a:cubicBezTo>
                    <a:pt x="280" y="5692"/>
                    <a:pt x="198" y="5655"/>
                    <a:pt x="177" y="5655"/>
                  </a:cubicBezTo>
                  <a:cubicBezTo>
                    <a:pt x="169" y="5652"/>
                    <a:pt x="175" y="5668"/>
                    <a:pt x="169" y="5671"/>
                  </a:cubicBezTo>
                  <a:cubicBezTo>
                    <a:pt x="140" y="5684"/>
                    <a:pt x="106" y="5689"/>
                    <a:pt x="77" y="5681"/>
                  </a:cubicBezTo>
                  <a:cubicBezTo>
                    <a:pt x="71" y="5681"/>
                    <a:pt x="32" y="5636"/>
                    <a:pt x="37" y="5628"/>
                  </a:cubicBezTo>
                  <a:cubicBezTo>
                    <a:pt x="50" y="5610"/>
                    <a:pt x="74" y="5602"/>
                    <a:pt x="93" y="5597"/>
                  </a:cubicBezTo>
                  <a:cubicBezTo>
                    <a:pt x="114" y="5591"/>
                    <a:pt x="153" y="5615"/>
                    <a:pt x="153" y="5594"/>
                  </a:cubicBezTo>
                  <a:cubicBezTo>
                    <a:pt x="156" y="5576"/>
                    <a:pt x="114" y="5589"/>
                    <a:pt x="93" y="5591"/>
                  </a:cubicBezTo>
                  <a:cubicBezTo>
                    <a:pt x="79" y="5591"/>
                    <a:pt x="69" y="5610"/>
                    <a:pt x="55" y="5605"/>
                  </a:cubicBezTo>
                  <a:cubicBezTo>
                    <a:pt x="0" y="5583"/>
                    <a:pt x="66" y="5554"/>
                    <a:pt x="82" y="5554"/>
                  </a:cubicBezTo>
                  <a:cubicBezTo>
                    <a:pt x="108" y="5557"/>
                    <a:pt x="153" y="5589"/>
                    <a:pt x="185" y="5568"/>
                  </a:cubicBezTo>
                  <a:cubicBezTo>
                    <a:pt x="217" y="5544"/>
                    <a:pt x="93" y="5576"/>
                    <a:pt x="77" y="5538"/>
                  </a:cubicBezTo>
                  <a:cubicBezTo>
                    <a:pt x="71" y="5523"/>
                    <a:pt x="138" y="5525"/>
                    <a:pt x="124" y="5517"/>
                  </a:cubicBezTo>
                  <a:cubicBezTo>
                    <a:pt x="108" y="5509"/>
                    <a:pt x="85" y="5520"/>
                    <a:pt x="71" y="5507"/>
                  </a:cubicBezTo>
                  <a:cubicBezTo>
                    <a:pt x="29" y="5472"/>
                    <a:pt x="93" y="5403"/>
                    <a:pt x="132" y="5401"/>
                  </a:cubicBezTo>
                  <a:cubicBezTo>
                    <a:pt x="161" y="5401"/>
                    <a:pt x="198" y="5406"/>
                    <a:pt x="214" y="5430"/>
                  </a:cubicBezTo>
                  <a:cubicBezTo>
                    <a:pt x="222" y="5441"/>
                    <a:pt x="198" y="5459"/>
                    <a:pt x="206" y="5470"/>
                  </a:cubicBezTo>
                  <a:cubicBezTo>
                    <a:pt x="214" y="5480"/>
                    <a:pt x="209" y="5438"/>
                    <a:pt x="220" y="5435"/>
                  </a:cubicBezTo>
                  <a:cubicBezTo>
                    <a:pt x="233" y="5433"/>
                    <a:pt x="238" y="5459"/>
                    <a:pt x="251" y="5462"/>
                  </a:cubicBezTo>
                  <a:cubicBezTo>
                    <a:pt x="262" y="5462"/>
                    <a:pt x="230" y="5443"/>
                    <a:pt x="235" y="5438"/>
                  </a:cubicBezTo>
                  <a:cubicBezTo>
                    <a:pt x="249" y="5422"/>
                    <a:pt x="312" y="5478"/>
                    <a:pt x="360" y="5433"/>
                  </a:cubicBezTo>
                  <a:cubicBezTo>
                    <a:pt x="368" y="5425"/>
                    <a:pt x="347" y="5419"/>
                    <a:pt x="336" y="5419"/>
                  </a:cubicBezTo>
                  <a:cubicBezTo>
                    <a:pt x="243" y="5414"/>
                    <a:pt x="381" y="5441"/>
                    <a:pt x="304" y="5446"/>
                  </a:cubicBezTo>
                  <a:cubicBezTo>
                    <a:pt x="291" y="5448"/>
                    <a:pt x="209" y="5409"/>
                    <a:pt x="172" y="5403"/>
                  </a:cubicBezTo>
                  <a:cubicBezTo>
                    <a:pt x="159" y="5403"/>
                    <a:pt x="148" y="5396"/>
                    <a:pt x="135" y="5396"/>
                  </a:cubicBezTo>
                  <a:cubicBezTo>
                    <a:pt x="119" y="5396"/>
                    <a:pt x="90" y="5419"/>
                    <a:pt x="87" y="5403"/>
                  </a:cubicBezTo>
                  <a:cubicBezTo>
                    <a:pt x="85" y="5385"/>
                    <a:pt x="127" y="5385"/>
                    <a:pt x="132" y="5366"/>
                  </a:cubicBezTo>
                  <a:cubicBezTo>
                    <a:pt x="138" y="5343"/>
                    <a:pt x="85" y="5332"/>
                    <a:pt x="85" y="5306"/>
                  </a:cubicBezTo>
                  <a:cubicBezTo>
                    <a:pt x="85" y="5295"/>
                    <a:pt x="111" y="5306"/>
                    <a:pt x="116" y="5313"/>
                  </a:cubicBezTo>
                  <a:cubicBezTo>
                    <a:pt x="124" y="5327"/>
                    <a:pt x="124" y="5358"/>
                    <a:pt x="140" y="5356"/>
                  </a:cubicBezTo>
                  <a:cubicBezTo>
                    <a:pt x="156" y="5353"/>
                    <a:pt x="122" y="5311"/>
                    <a:pt x="138" y="5308"/>
                  </a:cubicBezTo>
                  <a:cubicBezTo>
                    <a:pt x="159" y="5306"/>
                    <a:pt x="169" y="5348"/>
                    <a:pt x="190" y="5348"/>
                  </a:cubicBezTo>
                  <a:cubicBezTo>
                    <a:pt x="206" y="5348"/>
                    <a:pt x="201" y="5298"/>
                    <a:pt x="212" y="5308"/>
                  </a:cubicBezTo>
                  <a:cubicBezTo>
                    <a:pt x="225" y="5319"/>
                    <a:pt x="206" y="5343"/>
                    <a:pt x="206" y="5361"/>
                  </a:cubicBezTo>
                  <a:cubicBezTo>
                    <a:pt x="206" y="5364"/>
                    <a:pt x="201" y="5372"/>
                    <a:pt x="204" y="5372"/>
                  </a:cubicBezTo>
                  <a:cubicBezTo>
                    <a:pt x="220" y="5366"/>
                    <a:pt x="212" y="5332"/>
                    <a:pt x="228" y="5332"/>
                  </a:cubicBezTo>
                  <a:cubicBezTo>
                    <a:pt x="235" y="5332"/>
                    <a:pt x="230" y="5351"/>
                    <a:pt x="238" y="5356"/>
                  </a:cubicBezTo>
                  <a:cubicBezTo>
                    <a:pt x="254" y="5364"/>
                    <a:pt x="280" y="5380"/>
                    <a:pt x="288" y="5364"/>
                  </a:cubicBezTo>
                  <a:cubicBezTo>
                    <a:pt x="294" y="5351"/>
                    <a:pt x="254" y="5356"/>
                    <a:pt x="246" y="5345"/>
                  </a:cubicBezTo>
                  <a:cubicBezTo>
                    <a:pt x="233" y="5329"/>
                    <a:pt x="228" y="5311"/>
                    <a:pt x="228" y="5292"/>
                  </a:cubicBezTo>
                  <a:cubicBezTo>
                    <a:pt x="225" y="5268"/>
                    <a:pt x="265" y="5250"/>
                    <a:pt x="288" y="5255"/>
                  </a:cubicBezTo>
                  <a:cubicBezTo>
                    <a:pt x="299" y="5258"/>
                    <a:pt x="294" y="5279"/>
                    <a:pt x="299" y="5290"/>
                  </a:cubicBezTo>
                  <a:cubicBezTo>
                    <a:pt x="307" y="5306"/>
                    <a:pt x="320" y="5316"/>
                    <a:pt x="325" y="5332"/>
                  </a:cubicBezTo>
                  <a:cubicBezTo>
                    <a:pt x="325" y="5337"/>
                    <a:pt x="312" y="5348"/>
                    <a:pt x="318" y="5348"/>
                  </a:cubicBezTo>
                  <a:cubicBezTo>
                    <a:pt x="325" y="5348"/>
                    <a:pt x="328" y="5337"/>
                    <a:pt x="328" y="5332"/>
                  </a:cubicBezTo>
                  <a:cubicBezTo>
                    <a:pt x="318" y="5279"/>
                    <a:pt x="259" y="5245"/>
                    <a:pt x="352" y="5229"/>
                  </a:cubicBezTo>
                  <a:cubicBezTo>
                    <a:pt x="384" y="5223"/>
                    <a:pt x="389" y="5268"/>
                    <a:pt x="389" y="5311"/>
                  </a:cubicBezTo>
                  <a:cubicBezTo>
                    <a:pt x="392" y="5306"/>
                    <a:pt x="394" y="5298"/>
                    <a:pt x="400" y="5295"/>
                  </a:cubicBezTo>
                  <a:cubicBezTo>
                    <a:pt x="415" y="5282"/>
                    <a:pt x="460" y="5311"/>
                    <a:pt x="455" y="5292"/>
                  </a:cubicBezTo>
                  <a:cubicBezTo>
                    <a:pt x="450" y="5271"/>
                    <a:pt x="413" y="5290"/>
                    <a:pt x="394" y="5276"/>
                  </a:cubicBezTo>
                  <a:cubicBezTo>
                    <a:pt x="381" y="5266"/>
                    <a:pt x="386" y="5242"/>
                    <a:pt x="376" y="5229"/>
                  </a:cubicBezTo>
                  <a:cubicBezTo>
                    <a:pt x="363" y="5210"/>
                    <a:pt x="291" y="5186"/>
                    <a:pt x="280" y="5178"/>
                  </a:cubicBezTo>
                  <a:cubicBezTo>
                    <a:pt x="278" y="5176"/>
                    <a:pt x="288" y="5168"/>
                    <a:pt x="296" y="5168"/>
                  </a:cubicBezTo>
                  <a:cubicBezTo>
                    <a:pt x="307" y="5165"/>
                    <a:pt x="320" y="5165"/>
                    <a:pt x="331" y="5171"/>
                  </a:cubicBezTo>
                  <a:cubicBezTo>
                    <a:pt x="336" y="5173"/>
                    <a:pt x="333" y="5186"/>
                    <a:pt x="339" y="5186"/>
                  </a:cubicBezTo>
                  <a:cubicBezTo>
                    <a:pt x="347" y="5189"/>
                    <a:pt x="378" y="5133"/>
                    <a:pt x="415" y="5163"/>
                  </a:cubicBezTo>
                  <a:cubicBezTo>
                    <a:pt x="426" y="5171"/>
                    <a:pt x="410" y="5197"/>
                    <a:pt x="423" y="5202"/>
                  </a:cubicBezTo>
                  <a:cubicBezTo>
                    <a:pt x="434" y="5208"/>
                    <a:pt x="418" y="5173"/>
                    <a:pt x="429" y="5168"/>
                  </a:cubicBezTo>
                  <a:cubicBezTo>
                    <a:pt x="447" y="5157"/>
                    <a:pt x="487" y="5216"/>
                    <a:pt x="487" y="5218"/>
                  </a:cubicBezTo>
                  <a:cubicBezTo>
                    <a:pt x="503" y="5221"/>
                    <a:pt x="535" y="5208"/>
                    <a:pt x="527" y="5194"/>
                  </a:cubicBezTo>
                  <a:cubicBezTo>
                    <a:pt x="519" y="5178"/>
                    <a:pt x="487" y="5205"/>
                    <a:pt x="474" y="5194"/>
                  </a:cubicBezTo>
                  <a:cubicBezTo>
                    <a:pt x="455" y="5178"/>
                    <a:pt x="492" y="5149"/>
                    <a:pt x="521" y="5139"/>
                  </a:cubicBezTo>
                  <a:cubicBezTo>
                    <a:pt x="500" y="5147"/>
                    <a:pt x="482" y="5152"/>
                    <a:pt x="463" y="5152"/>
                  </a:cubicBezTo>
                  <a:cubicBezTo>
                    <a:pt x="304" y="5155"/>
                    <a:pt x="445" y="5136"/>
                    <a:pt x="439" y="5104"/>
                  </a:cubicBezTo>
                  <a:cubicBezTo>
                    <a:pt x="437" y="5083"/>
                    <a:pt x="402" y="5086"/>
                    <a:pt x="389" y="5067"/>
                  </a:cubicBezTo>
                  <a:cubicBezTo>
                    <a:pt x="370" y="5046"/>
                    <a:pt x="378" y="5028"/>
                    <a:pt x="450" y="5036"/>
                  </a:cubicBezTo>
                  <a:cubicBezTo>
                    <a:pt x="466" y="5038"/>
                    <a:pt x="466" y="5067"/>
                    <a:pt x="482" y="5073"/>
                  </a:cubicBezTo>
                  <a:cubicBezTo>
                    <a:pt x="492" y="5075"/>
                    <a:pt x="500" y="5057"/>
                    <a:pt x="511" y="5057"/>
                  </a:cubicBezTo>
                  <a:cubicBezTo>
                    <a:pt x="527" y="5054"/>
                    <a:pt x="540" y="5054"/>
                    <a:pt x="556" y="5057"/>
                  </a:cubicBezTo>
                  <a:cubicBezTo>
                    <a:pt x="553" y="5054"/>
                    <a:pt x="551" y="5049"/>
                    <a:pt x="548" y="5046"/>
                  </a:cubicBezTo>
                  <a:cubicBezTo>
                    <a:pt x="545" y="5030"/>
                    <a:pt x="566" y="5014"/>
                    <a:pt x="582" y="5012"/>
                  </a:cubicBezTo>
                  <a:cubicBezTo>
                    <a:pt x="590" y="5009"/>
                    <a:pt x="582" y="5028"/>
                    <a:pt x="588" y="5036"/>
                  </a:cubicBezTo>
                  <a:cubicBezTo>
                    <a:pt x="596" y="5046"/>
                    <a:pt x="614" y="5046"/>
                    <a:pt x="619" y="5059"/>
                  </a:cubicBezTo>
                  <a:cubicBezTo>
                    <a:pt x="625" y="5070"/>
                    <a:pt x="609" y="5086"/>
                    <a:pt x="619" y="5094"/>
                  </a:cubicBezTo>
                  <a:cubicBezTo>
                    <a:pt x="633" y="5107"/>
                    <a:pt x="667" y="5131"/>
                    <a:pt x="678" y="5112"/>
                  </a:cubicBezTo>
                  <a:cubicBezTo>
                    <a:pt x="686" y="5094"/>
                    <a:pt x="635" y="5086"/>
                    <a:pt x="633" y="5065"/>
                  </a:cubicBezTo>
                  <a:cubicBezTo>
                    <a:pt x="633" y="5051"/>
                    <a:pt x="662" y="5062"/>
                    <a:pt x="672" y="5054"/>
                  </a:cubicBezTo>
                  <a:cubicBezTo>
                    <a:pt x="678" y="5049"/>
                    <a:pt x="654" y="5059"/>
                    <a:pt x="648" y="5054"/>
                  </a:cubicBezTo>
                  <a:cubicBezTo>
                    <a:pt x="646" y="5051"/>
                    <a:pt x="664" y="5041"/>
                    <a:pt x="659" y="5043"/>
                  </a:cubicBezTo>
                  <a:cubicBezTo>
                    <a:pt x="646" y="5046"/>
                    <a:pt x="635" y="5065"/>
                    <a:pt x="625" y="5059"/>
                  </a:cubicBezTo>
                  <a:cubicBezTo>
                    <a:pt x="606" y="5049"/>
                    <a:pt x="601" y="5025"/>
                    <a:pt x="596" y="5006"/>
                  </a:cubicBezTo>
                  <a:cubicBezTo>
                    <a:pt x="590" y="4998"/>
                    <a:pt x="609" y="5014"/>
                    <a:pt x="617" y="5017"/>
                  </a:cubicBezTo>
                  <a:cubicBezTo>
                    <a:pt x="625" y="5022"/>
                    <a:pt x="590" y="4991"/>
                    <a:pt x="617" y="4996"/>
                  </a:cubicBezTo>
                  <a:cubicBezTo>
                    <a:pt x="619" y="4996"/>
                    <a:pt x="725" y="5051"/>
                    <a:pt x="715" y="4980"/>
                  </a:cubicBezTo>
                  <a:cubicBezTo>
                    <a:pt x="704" y="4893"/>
                    <a:pt x="630" y="5057"/>
                    <a:pt x="646" y="4943"/>
                  </a:cubicBezTo>
                  <a:cubicBezTo>
                    <a:pt x="648" y="4919"/>
                    <a:pt x="712" y="4877"/>
                    <a:pt x="731" y="4887"/>
                  </a:cubicBezTo>
                  <a:cubicBezTo>
                    <a:pt x="746" y="4895"/>
                    <a:pt x="728" y="4930"/>
                    <a:pt x="741" y="4946"/>
                  </a:cubicBezTo>
                  <a:cubicBezTo>
                    <a:pt x="746" y="4953"/>
                    <a:pt x="754" y="4932"/>
                    <a:pt x="762" y="4927"/>
                  </a:cubicBezTo>
                  <a:cubicBezTo>
                    <a:pt x="776" y="4922"/>
                    <a:pt x="813" y="4922"/>
                    <a:pt x="802" y="4911"/>
                  </a:cubicBezTo>
                  <a:cubicBezTo>
                    <a:pt x="794" y="4901"/>
                    <a:pt x="757" y="4938"/>
                    <a:pt x="760" y="4922"/>
                  </a:cubicBezTo>
                  <a:cubicBezTo>
                    <a:pt x="760" y="4903"/>
                    <a:pt x="789" y="4898"/>
                    <a:pt x="802" y="4882"/>
                  </a:cubicBezTo>
                  <a:cubicBezTo>
                    <a:pt x="818" y="4866"/>
                    <a:pt x="818" y="4834"/>
                    <a:pt x="839" y="4832"/>
                  </a:cubicBezTo>
                  <a:cubicBezTo>
                    <a:pt x="855" y="4826"/>
                    <a:pt x="847" y="4858"/>
                    <a:pt x="855" y="4871"/>
                  </a:cubicBezTo>
                  <a:cubicBezTo>
                    <a:pt x="860" y="4882"/>
                    <a:pt x="879" y="4887"/>
                    <a:pt x="879" y="4901"/>
                  </a:cubicBezTo>
                  <a:cubicBezTo>
                    <a:pt x="879" y="4916"/>
                    <a:pt x="855" y="4924"/>
                    <a:pt x="858" y="4940"/>
                  </a:cubicBezTo>
                  <a:cubicBezTo>
                    <a:pt x="860" y="4951"/>
                    <a:pt x="873" y="4927"/>
                    <a:pt x="884" y="4930"/>
                  </a:cubicBezTo>
                  <a:cubicBezTo>
                    <a:pt x="900" y="4932"/>
                    <a:pt x="918" y="4972"/>
                    <a:pt x="926" y="4959"/>
                  </a:cubicBezTo>
                  <a:cubicBezTo>
                    <a:pt x="934" y="4938"/>
                    <a:pt x="895" y="4922"/>
                    <a:pt x="897" y="4901"/>
                  </a:cubicBezTo>
                  <a:cubicBezTo>
                    <a:pt x="897" y="4879"/>
                    <a:pt x="1006" y="4906"/>
                    <a:pt x="1008" y="4906"/>
                  </a:cubicBezTo>
                  <a:cubicBezTo>
                    <a:pt x="1027" y="4893"/>
                    <a:pt x="1030" y="4863"/>
                    <a:pt x="1027" y="4842"/>
                  </a:cubicBezTo>
                  <a:cubicBezTo>
                    <a:pt x="1024" y="4832"/>
                    <a:pt x="993" y="4853"/>
                    <a:pt x="995" y="4842"/>
                  </a:cubicBezTo>
                  <a:cubicBezTo>
                    <a:pt x="1003" y="4808"/>
                    <a:pt x="1112" y="4803"/>
                    <a:pt x="1106" y="4776"/>
                  </a:cubicBezTo>
                  <a:cubicBezTo>
                    <a:pt x="1104" y="4755"/>
                    <a:pt x="1040" y="4755"/>
                    <a:pt x="1053" y="4736"/>
                  </a:cubicBezTo>
                  <a:cubicBezTo>
                    <a:pt x="1064" y="4718"/>
                    <a:pt x="1112" y="4723"/>
                    <a:pt x="1114" y="4702"/>
                  </a:cubicBezTo>
                  <a:cubicBezTo>
                    <a:pt x="1122" y="4596"/>
                    <a:pt x="1027" y="4726"/>
                    <a:pt x="1006" y="4744"/>
                  </a:cubicBezTo>
                  <a:cubicBezTo>
                    <a:pt x="995" y="4752"/>
                    <a:pt x="963" y="4760"/>
                    <a:pt x="971" y="4773"/>
                  </a:cubicBezTo>
                  <a:cubicBezTo>
                    <a:pt x="982" y="4792"/>
                    <a:pt x="1014" y="4781"/>
                    <a:pt x="1032" y="4789"/>
                  </a:cubicBezTo>
                  <a:cubicBezTo>
                    <a:pt x="1035" y="4789"/>
                    <a:pt x="1027" y="4792"/>
                    <a:pt x="1024" y="4795"/>
                  </a:cubicBezTo>
                  <a:cubicBezTo>
                    <a:pt x="1011" y="4803"/>
                    <a:pt x="995" y="4808"/>
                    <a:pt x="982" y="4818"/>
                  </a:cubicBezTo>
                  <a:cubicBezTo>
                    <a:pt x="969" y="4829"/>
                    <a:pt x="903" y="4887"/>
                    <a:pt x="881" y="4882"/>
                  </a:cubicBezTo>
                  <a:cubicBezTo>
                    <a:pt x="868" y="4879"/>
                    <a:pt x="873" y="4858"/>
                    <a:pt x="868" y="4848"/>
                  </a:cubicBezTo>
                  <a:cubicBezTo>
                    <a:pt x="863" y="4837"/>
                    <a:pt x="844" y="4829"/>
                    <a:pt x="850" y="4818"/>
                  </a:cubicBezTo>
                  <a:cubicBezTo>
                    <a:pt x="858" y="4800"/>
                    <a:pt x="884" y="4797"/>
                    <a:pt x="900" y="4784"/>
                  </a:cubicBezTo>
                  <a:cubicBezTo>
                    <a:pt x="903" y="4781"/>
                    <a:pt x="889" y="4792"/>
                    <a:pt x="884" y="4789"/>
                  </a:cubicBezTo>
                  <a:cubicBezTo>
                    <a:pt x="879" y="4789"/>
                    <a:pt x="892" y="4776"/>
                    <a:pt x="889" y="4779"/>
                  </a:cubicBezTo>
                  <a:cubicBezTo>
                    <a:pt x="871" y="4787"/>
                    <a:pt x="842" y="4829"/>
                    <a:pt x="815" y="4818"/>
                  </a:cubicBezTo>
                  <a:cubicBezTo>
                    <a:pt x="776" y="4803"/>
                    <a:pt x="834" y="4768"/>
                    <a:pt x="863" y="4750"/>
                  </a:cubicBezTo>
                  <a:cubicBezTo>
                    <a:pt x="879" y="4742"/>
                    <a:pt x="900" y="4742"/>
                    <a:pt x="911" y="4726"/>
                  </a:cubicBezTo>
                  <a:cubicBezTo>
                    <a:pt x="918" y="4718"/>
                    <a:pt x="887" y="4734"/>
                    <a:pt x="876" y="4731"/>
                  </a:cubicBezTo>
                  <a:cubicBezTo>
                    <a:pt x="871" y="4731"/>
                    <a:pt x="873" y="4726"/>
                    <a:pt x="873" y="4720"/>
                  </a:cubicBezTo>
                  <a:cubicBezTo>
                    <a:pt x="876" y="4702"/>
                    <a:pt x="873" y="4683"/>
                    <a:pt x="884" y="4668"/>
                  </a:cubicBezTo>
                  <a:cubicBezTo>
                    <a:pt x="889" y="4660"/>
                    <a:pt x="905" y="4673"/>
                    <a:pt x="913" y="4668"/>
                  </a:cubicBezTo>
                  <a:cubicBezTo>
                    <a:pt x="918" y="4668"/>
                    <a:pt x="903" y="4668"/>
                    <a:pt x="903" y="4662"/>
                  </a:cubicBezTo>
                  <a:cubicBezTo>
                    <a:pt x="903" y="4654"/>
                    <a:pt x="905" y="4646"/>
                    <a:pt x="908" y="4638"/>
                  </a:cubicBezTo>
                  <a:cubicBezTo>
                    <a:pt x="916" y="4630"/>
                    <a:pt x="934" y="4649"/>
                    <a:pt x="940" y="4638"/>
                  </a:cubicBezTo>
                  <a:cubicBezTo>
                    <a:pt x="945" y="4630"/>
                    <a:pt x="937" y="4615"/>
                    <a:pt x="945" y="4604"/>
                  </a:cubicBezTo>
                  <a:cubicBezTo>
                    <a:pt x="953" y="4593"/>
                    <a:pt x="977" y="4596"/>
                    <a:pt x="982" y="4580"/>
                  </a:cubicBezTo>
                  <a:cubicBezTo>
                    <a:pt x="985" y="4570"/>
                    <a:pt x="948" y="4556"/>
                    <a:pt x="958" y="4554"/>
                  </a:cubicBezTo>
                  <a:cubicBezTo>
                    <a:pt x="977" y="4548"/>
                    <a:pt x="993" y="4580"/>
                    <a:pt x="1011" y="4575"/>
                  </a:cubicBezTo>
                  <a:cubicBezTo>
                    <a:pt x="1024" y="4572"/>
                    <a:pt x="990" y="4559"/>
                    <a:pt x="982" y="4546"/>
                  </a:cubicBezTo>
                  <a:cubicBezTo>
                    <a:pt x="969" y="4527"/>
                    <a:pt x="1008" y="4506"/>
                    <a:pt x="1030" y="4493"/>
                  </a:cubicBezTo>
                  <a:cubicBezTo>
                    <a:pt x="1051" y="4480"/>
                    <a:pt x="1059" y="4540"/>
                    <a:pt x="1085" y="4551"/>
                  </a:cubicBezTo>
                  <a:cubicBezTo>
                    <a:pt x="1101" y="4556"/>
                    <a:pt x="1122" y="4551"/>
                    <a:pt x="1133" y="4538"/>
                  </a:cubicBezTo>
                  <a:cubicBezTo>
                    <a:pt x="1138" y="4530"/>
                    <a:pt x="1096" y="4538"/>
                    <a:pt x="1101" y="4527"/>
                  </a:cubicBezTo>
                  <a:cubicBezTo>
                    <a:pt x="1109" y="4511"/>
                    <a:pt x="1143" y="4514"/>
                    <a:pt x="1151" y="4498"/>
                  </a:cubicBezTo>
                  <a:cubicBezTo>
                    <a:pt x="1165" y="4461"/>
                    <a:pt x="1069" y="4559"/>
                    <a:pt x="1093" y="4458"/>
                  </a:cubicBezTo>
                  <a:cubicBezTo>
                    <a:pt x="1096" y="4443"/>
                    <a:pt x="1101" y="4432"/>
                    <a:pt x="1104" y="4427"/>
                  </a:cubicBezTo>
                  <a:cubicBezTo>
                    <a:pt x="1093" y="4435"/>
                    <a:pt x="1083" y="4443"/>
                    <a:pt x="1069" y="4448"/>
                  </a:cubicBezTo>
                  <a:cubicBezTo>
                    <a:pt x="1030" y="4466"/>
                    <a:pt x="1143" y="4398"/>
                    <a:pt x="1136" y="4387"/>
                  </a:cubicBezTo>
                  <a:cubicBezTo>
                    <a:pt x="1133" y="4382"/>
                    <a:pt x="1128" y="4382"/>
                    <a:pt x="1120" y="4384"/>
                  </a:cubicBezTo>
                  <a:lnTo>
                    <a:pt x="1120" y="4382"/>
                  </a:lnTo>
                  <a:cubicBezTo>
                    <a:pt x="1120" y="4376"/>
                    <a:pt x="1101" y="4382"/>
                    <a:pt x="1104" y="4376"/>
                  </a:cubicBezTo>
                  <a:cubicBezTo>
                    <a:pt x="1112" y="4358"/>
                    <a:pt x="1194" y="4363"/>
                    <a:pt x="1207" y="4358"/>
                  </a:cubicBezTo>
                  <a:cubicBezTo>
                    <a:pt x="1212" y="4353"/>
                    <a:pt x="1202" y="4339"/>
                    <a:pt x="1207" y="4334"/>
                  </a:cubicBezTo>
                  <a:cubicBezTo>
                    <a:pt x="1247" y="4297"/>
                    <a:pt x="1300" y="4321"/>
                    <a:pt x="1313" y="4244"/>
                  </a:cubicBezTo>
                  <a:cubicBezTo>
                    <a:pt x="1313" y="4231"/>
                    <a:pt x="1292" y="4257"/>
                    <a:pt x="1281" y="4263"/>
                  </a:cubicBezTo>
                  <a:cubicBezTo>
                    <a:pt x="1268" y="4265"/>
                    <a:pt x="1255" y="4263"/>
                    <a:pt x="1241" y="4263"/>
                  </a:cubicBezTo>
                  <a:cubicBezTo>
                    <a:pt x="1231" y="4265"/>
                    <a:pt x="1212" y="4281"/>
                    <a:pt x="1212" y="4270"/>
                  </a:cubicBezTo>
                  <a:cubicBezTo>
                    <a:pt x="1218" y="4236"/>
                    <a:pt x="1313" y="4236"/>
                    <a:pt x="1286" y="4191"/>
                  </a:cubicBezTo>
                  <a:cubicBezTo>
                    <a:pt x="1284" y="4183"/>
                    <a:pt x="1260" y="4188"/>
                    <a:pt x="1241" y="4188"/>
                  </a:cubicBezTo>
                  <a:cubicBezTo>
                    <a:pt x="1244" y="4194"/>
                    <a:pt x="1249" y="4199"/>
                    <a:pt x="1255" y="4210"/>
                  </a:cubicBezTo>
                  <a:cubicBezTo>
                    <a:pt x="1241" y="4223"/>
                    <a:pt x="1231" y="4239"/>
                    <a:pt x="1218" y="4252"/>
                  </a:cubicBezTo>
                  <a:cubicBezTo>
                    <a:pt x="1212" y="4255"/>
                    <a:pt x="1202" y="4270"/>
                    <a:pt x="1199" y="4263"/>
                  </a:cubicBezTo>
                  <a:cubicBezTo>
                    <a:pt x="1196" y="4249"/>
                    <a:pt x="1196" y="4175"/>
                    <a:pt x="1218" y="4173"/>
                  </a:cubicBezTo>
                  <a:cubicBezTo>
                    <a:pt x="1218" y="4165"/>
                    <a:pt x="1218" y="4159"/>
                    <a:pt x="1223" y="4149"/>
                  </a:cubicBezTo>
                  <a:cubicBezTo>
                    <a:pt x="1231" y="4128"/>
                    <a:pt x="1265" y="4138"/>
                    <a:pt x="1284" y="4128"/>
                  </a:cubicBezTo>
                  <a:cubicBezTo>
                    <a:pt x="1289" y="4125"/>
                    <a:pt x="1271" y="4128"/>
                    <a:pt x="1268" y="4125"/>
                  </a:cubicBezTo>
                  <a:cubicBezTo>
                    <a:pt x="1260" y="4114"/>
                    <a:pt x="1252" y="4101"/>
                    <a:pt x="1249" y="4090"/>
                  </a:cubicBezTo>
                  <a:cubicBezTo>
                    <a:pt x="1247" y="4075"/>
                    <a:pt x="1271" y="4014"/>
                    <a:pt x="1286" y="4014"/>
                  </a:cubicBezTo>
                  <a:cubicBezTo>
                    <a:pt x="1308" y="4011"/>
                    <a:pt x="1318" y="4045"/>
                    <a:pt x="1339" y="4051"/>
                  </a:cubicBezTo>
                  <a:cubicBezTo>
                    <a:pt x="1347" y="4053"/>
                    <a:pt x="1331" y="4032"/>
                    <a:pt x="1329" y="4022"/>
                  </a:cubicBezTo>
                  <a:cubicBezTo>
                    <a:pt x="1324" y="4008"/>
                    <a:pt x="1326" y="3985"/>
                    <a:pt x="1313" y="3977"/>
                  </a:cubicBezTo>
                  <a:cubicBezTo>
                    <a:pt x="1300" y="3969"/>
                    <a:pt x="1276" y="3990"/>
                    <a:pt x="1263" y="3979"/>
                  </a:cubicBezTo>
                  <a:cubicBezTo>
                    <a:pt x="1220" y="3945"/>
                    <a:pt x="1308" y="3958"/>
                    <a:pt x="1321" y="3953"/>
                  </a:cubicBezTo>
                  <a:cubicBezTo>
                    <a:pt x="1345" y="3942"/>
                    <a:pt x="1347" y="3908"/>
                    <a:pt x="1384" y="3916"/>
                  </a:cubicBezTo>
                  <a:cubicBezTo>
                    <a:pt x="1400" y="3921"/>
                    <a:pt x="1408" y="3942"/>
                    <a:pt x="1424" y="3942"/>
                  </a:cubicBezTo>
                  <a:cubicBezTo>
                    <a:pt x="1437" y="3942"/>
                    <a:pt x="1403" y="3926"/>
                    <a:pt x="1400" y="3916"/>
                  </a:cubicBezTo>
                  <a:lnTo>
                    <a:pt x="1400" y="3913"/>
                  </a:lnTo>
                  <a:cubicBezTo>
                    <a:pt x="1398" y="3913"/>
                    <a:pt x="1395" y="3916"/>
                    <a:pt x="1392" y="3916"/>
                  </a:cubicBezTo>
                  <a:cubicBezTo>
                    <a:pt x="1387" y="3916"/>
                    <a:pt x="1392" y="3900"/>
                    <a:pt x="1387" y="3897"/>
                  </a:cubicBezTo>
                  <a:cubicBezTo>
                    <a:pt x="1361" y="3892"/>
                    <a:pt x="1342" y="3940"/>
                    <a:pt x="1313" y="3937"/>
                  </a:cubicBezTo>
                  <a:cubicBezTo>
                    <a:pt x="1220" y="3924"/>
                    <a:pt x="1363" y="3905"/>
                    <a:pt x="1379" y="3892"/>
                  </a:cubicBezTo>
                  <a:cubicBezTo>
                    <a:pt x="1384" y="3889"/>
                    <a:pt x="1369" y="3889"/>
                    <a:pt x="1361" y="3889"/>
                  </a:cubicBezTo>
                  <a:cubicBezTo>
                    <a:pt x="1342" y="3887"/>
                    <a:pt x="1326" y="3895"/>
                    <a:pt x="1308" y="3892"/>
                  </a:cubicBezTo>
                  <a:cubicBezTo>
                    <a:pt x="1284" y="3887"/>
                    <a:pt x="1292" y="3844"/>
                    <a:pt x="1297" y="3823"/>
                  </a:cubicBezTo>
                  <a:cubicBezTo>
                    <a:pt x="1316" y="3725"/>
                    <a:pt x="1355" y="3767"/>
                    <a:pt x="1421" y="3741"/>
                  </a:cubicBezTo>
                  <a:cubicBezTo>
                    <a:pt x="1459" y="3725"/>
                    <a:pt x="1379" y="3699"/>
                    <a:pt x="1369" y="3680"/>
                  </a:cubicBezTo>
                  <a:cubicBezTo>
                    <a:pt x="1363" y="3670"/>
                    <a:pt x="1392" y="3677"/>
                    <a:pt x="1403" y="3672"/>
                  </a:cubicBezTo>
                  <a:cubicBezTo>
                    <a:pt x="1414" y="3667"/>
                    <a:pt x="1358" y="3627"/>
                    <a:pt x="1424" y="3648"/>
                  </a:cubicBezTo>
                  <a:cubicBezTo>
                    <a:pt x="1429" y="3648"/>
                    <a:pt x="1416" y="3659"/>
                    <a:pt x="1416" y="3664"/>
                  </a:cubicBezTo>
                  <a:cubicBezTo>
                    <a:pt x="1419" y="3701"/>
                    <a:pt x="1432" y="3646"/>
                    <a:pt x="1432" y="3640"/>
                  </a:cubicBezTo>
                  <a:cubicBezTo>
                    <a:pt x="1432" y="3638"/>
                    <a:pt x="1437" y="3625"/>
                    <a:pt x="1440" y="3630"/>
                  </a:cubicBezTo>
                  <a:cubicBezTo>
                    <a:pt x="1448" y="3638"/>
                    <a:pt x="1437" y="3662"/>
                    <a:pt x="1451" y="3664"/>
                  </a:cubicBezTo>
                  <a:cubicBezTo>
                    <a:pt x="1472" y="3667"/>
                    <a:pt x="1501" y="3656"/>
                    <a:pt x="1506" y="3638"/>
                  </a:cubicBezTo>
                  <a:cubicBezTo>
                    <a:pt x="1514" y="3619"/>
                    <a:pt x="1477" y="3611"/>
                    <a:pt x="1474" y="3593"/>
                  </a:cubicBezTo>
                  <a:cubicBezTo>
                    <a:pt x="1474" y="3590"/>
                    <a:pt x="1538" y="3553"/>
                    <a:pt x="1559" y="3564"/>
                  </a:cubicBezTo>
                  <a:cubicBezTo>
                    <a:pt x="1572" y="3569"/>
                    <a:pt x="1546" y="3611"/>
                    <a:pt x="1562" y="3609"/>
                  </a:cubicBezTo>
                  <a:cubicBezTo>
                    <a:pt x="1578" y="3609"/>
                    <a:pt x="1559" y="3572"/>
                    <a:pt x="1572" y="3564"/>
                  </a:cubicBezTo>
                  <a:lnTo>
                    <a:pt x="1578" y="3558"/>
                  </a:lnTo>
                  <a:lnTo>
                    <a:pt x="1570" y="3550"/>
                  </a:lnTo>
                  <a:cubicBezTo>
                    <a:pt x="1562" y="3545"/>
                    <a:pt x="1586" y="3529"/>
                    <a:pt x="1578" y="3527"/>
                  </a:cubicBezTo>
                  <a:cubicBezTo>
                    <a:pt x="1570" y="3524"/>
                    <a:pt x="1564" y="3542"/>
                    <a:pt x="1554" y="3548"/>
                  </a:cubicBezTo>
                  <a:cubicBezTo>
                    <a:pt x="1527" y="3558"/>
                    <a:pt x="1496" y="3580"/>
                    <a:pt x="1469" y="3564"/>
                  </a:cubicBezTo>
                  <a:cubicBezTo>
                    <a:pt x="1459" y="3556"/>
                    <a:pt x="1490" y="3540"/>
                    <a:pt x="1498" y="3527"/>
                  </a:cubicBezTo>
                  <a:cubicBezTo>
                    <a:pt x="1514" y="3492"/>
                    <a:pt x="1519" y="3413"/>
                    <a:pt x="1559" y="3442"/>
                  </a:cubicBezTo>
                  <a:cubicBezTo>
                    <a:pt x="1572" y="3452"/>
                    <a:pt x="1519" y="3468"/>
                    <a:pt x="1533" y="3479"/>
                  </a:cubicBezTo>
                  <a:cubicBezTo>
                    <a:pt x="1543" y="3490"/>
                    <a:pt x="1559" y="3460"/>
                    <a:pt x="1578" y="3458"/>
                  </a:cubicBezTo>
                  <a:cubicBezTo>
                    <a:pt x="1591" y="3458"/>
                    <a:pt x="1604" y="3463"/>
                    <a:pt x="1615" y="3474"/>
                  </a:cubicBezTo>
                  <a:cubicBezTo>
                    <a:pt x="1631" y="3490"/>
                    <a:pt x="1660" y="3548"/>
                    <a:pt x="1652" y="3527"/>
                  </a:cubicBezTo>
                  <a:cubicBezTo>
                    <a:pt x="1646" y="3508"/>
                    <a:pt x="1620" y="3492"/>
                    <a:pt x="1625" y="3471"/>
                  </a:cubicBezTo>
                  <a:cubicBezTo>
                    <a:pt x="1628" y="3452"/>
                    <a:pt x="1660" y="3450"/>
                    <a:pt x="1670" y="3434"/>
                  </a:cubicBezTo>
                  <a:cubicBezTo>
                    <a:pt x="1676" y="3426"/>
                    <a:pt x="1654" y="3439"/>
                    <a:pt x="1646" y="3442"/>
                  </a:cubicBezTo>
                  <a:cubicBezTo>
                    <a:pt x="1607" y="3455"/>
                    <a:pt x="1594" y="3474"/>
                    <a:pt x="1575" y="3423"/>
                  </a:cubicBezTo>
                  <a:cubicBezTo>
                    <a:pt x="1564" y="3397"/>
                    <a:pt x="1588" y="3413"/>
                    <a:pt x="1591" y="3400"/>
                  </a:cubicBezTo>
                  <a:cubicBezTo>
                    <a:pt x="1594" y="3397"/>
                    <a:pt x="1583" y="3402"/>
                    <a:pt x="1583" y="3400"/>
                  </a:cubicBezTo>
                  <a:cubicBezTo>
                    <a:pt x="1575" y="3376"/>
                    <a:pt x="1649" y="3413"/>
                    <a:pt x="1660" y="3400"/>
                  </a:cubicBezTo>
                  <a:cubicBezTo>
                    <a:pt x="1678" y="3368"/>
                    <a:pt x="1596" y="3341"/>
                    <a:pt x="1591" y="3341"/>
                  </a:cubicBezTo>
                  <a:cubicBezTo>
                    <a:pt x="1586" y="3341"/>
                    <a:pt x="1596" y="3352"/>
                    <a:pt x="1594" y="3357"/>
                  </a:cubicBezTo>
                  <a:cubicBezTo>
                    <a:pt x="1586" y="3373"/>
                    <a:pt x="1541" y="3429"/>
                    <a:pt x="1525" y="3421"/>
                  </a:cubicBezTo>
                  <a:cubicBezTo>
                    <a:pt x="1506" y="3413"/>
                    <a:pt x="1504" y="3384"/>
                    <a:pt x="1511" y="3365"/>
                  </a:cubicBezTo>
                  <a:cubicBezTo>
                    <a:pt x="1517" y="3349"/>
                    <a:pt x="1543" y="3360"/>
                    <a:pt x="1554" y="3349"/>
                  </a:cubicBezTo>
                  <a:cubicBezTo>
                    <a:pt x="1562" y="3341"/>
                    <a:pt x="1530" y="3360"/>
                    <a:pt x="1525" y="3352"/>
                  </a:cubicBezTo>
                  <a:cubicBezTo>
                    <a:pt x="1514" y="3336"/>
                    <a:pt x="1559" y="3325"/>
                    <a:pt x="1572" y="3336"/>
                  </a:cubicBezTo>
                  <a:cubicBezTo>
                    <a:pt x="1578" y="3339"/>
                    <a:pt x="1567" y="3352"/>
                    <a:pt x="1570" y="3349"/>
                  </a:cubicBezTo>
                  <a:cubicBezTo>
                    <a:pt x="1612" y="3307"/>
                    <a:pt x="1681" y="3333"/>
                    <a:pt x="1676" y="3275"/>
                  </a:cubicBezTo>
                  <a:cubicBezTo>
                    <a:pt x="1676" y="3267"/>
                    <a:pt x="1660" y="3283"/>
                    <a:pt x="1652" y="3278"/>
                  </a:cubicBezTo>
                  <a:cubicBezTo>
                    <a:pt x="1646" y="3275"/>
                    <a:pt x="1654" y="3264"/>
                    <a:pt x="1649" y="3262"/>
                  </a:cubicBezTo>
                  <a:cubicBezTo>
                    <a:pt x="1646" y="3259"/>
                    <a:pt x="1646" y="3272"/>
                    <a:pt x="1644" y="3272"/>
                  </a:cubicBezTo>
                  <a:cubicBezTo>
                    <a:pt x="1633" y="3278"/>
                    <a:pt x="1625" y="3275"/>
                    <a:pt x="1617" y="3275"/>
                  </a:cubicBezTo>
                  <a:cubicBezTo>
                    <a:pt x="1601" y="3278"/>
                    <a:pt x="1580" y="3291"/>
                    <a:pt x="1575" y="3278"/>
                  </a:cubicBezTo>
                  <a:cubicBezTo>
                    <a:pt x="1541" y="3209"/>
                    <a:pt x="1644" y="3257"/>
                    <a:pt x="1646" y="3257"/>
                  </a:cubicBezTo>
                  <a:cubicBezTo>
                    <a:pt x="1662" y="3243"/>
                    <a:pt x="1649" y="3214"/>
                    <a:pt x="1657" y="3196"/>
                  </a:cubicBezTo>
                  <a:cubicBezTo>
                    <a:pt x="1660" y="3188"/>
                    <a:pt x="1665" y="3214"/>
                    <a:pt x="1668" y="3225"/>
                  </a:cubicBezTo>
                  <a:cubicBezTo>
                    <a:pt x="1670" y="3227"/>
                    <a:pt x="1678" y="3222"/>
                    <a:pt x="1678" y="3225"/>
                  </a:cubicBezTo>
                  <a:cubicBezTo>
                    <a:pt x="1678" y="3241"/>
                    <a:pt x="1668" y="3257"/>
                    <a:pt x="1673" y="3270"/>
                  </a:cubicBezTo>
                  <a:cubicBezTo>
                    <a:pt x="1673" y="3275"/>
                    <a:pt x="1731" y="3360"/>
                    <a:pt x="1744" y="3344"/>
                  </a:cubicBezTo>
                  <a:cubicBezTo>
                    <a:pt x="1776" y="3307"/>
                    <a:pt x="1644" y="3190"/>
                    <a:pt x="1684" y="3172"/>
                  </a:cubicBezTo>
                  <a:cubicBezTo>
                    <a:pt x="1697" y="3164"/>
                    <a:pt x="1723" y="3185"/>
                    <a:pt x="1744" y="3204"/>
                  </a:cubicBezTo>
                  <a:cubicBezTo>
                    <a:pt x="1742" y="3196"/>
                    <a:pt x="1742" y="3188"/>
                    <a:pt x="1736" y="3182"/>
                  </a:cubicBezTo>
                  <a:cubicBezTo>
                    <a:pt x="1723" y="3172"/>
                    <a:pt x="1684" y="3177"/>
                    <a:pt x="1689" y="3159"/>
                  </a:cubicBezTo>
                  <a:cubicBezTo>
                    <a:pt x="1691" y="3137"/>
                    <a:pt x="1726" y="3140"/>
                    <a:pt x="1747" y="3137"/>
                  </a:cubicBezTo>
                  <a:cubicBezTo>
                    <a:pt x="1861" y="3119"/>
                    <a:pt x="1766" y="3174"/>
                    <a:pt x="1837" y="3209"/>
                  </a:cubicBezTo>
                  <a:cubicBezTo>
                    <a:pt x="1887" y="3233"/>
                    <a:pt x="1779" y="3127"/>
                    <a:pt x="1826" y="3127"/>
                  </a:cubicBezTo>
                  <a:cubicBezTo>
                    <a:pt x="1840" y="3127"/>
                    <a:pt x="1848" y="3143"/>
                    <a:pt x="1858" y="3143"/>
                  </a:cubicBezTo>
                  <a:cubicBezTo>
                    <a:pt x="1874" y="3140"/>
                    <a:pt x="1898" y="3140"/>
                    <a:pt x="1895" y="3127"/>
                  </a:cubicBezTo>
                  <a:cubicBezTo>
                    <a:pt x="1879" y="3016"/>
                    <a:pt x="1813" y="3127"/>
                    <a:pt x="1787" y="3122"/>
                  </a:cubicBezTo>
                  <a:cubicBezTo>
                    <a:pt x="1781" y="3119"/>
                    <a:pt x="1797" y="3114"/>
                    <a:pt x="1795" y="3108"/>
                  </a:cubicBezTo>
                  <a:cubicBezTo>
                    <a:pt x="1795" y="3103"/>
                    <a:pt x="1787" y="3095"/>
                    <a:pt x="1781" y="3098"/>
                  </a:cubicBezTo>
                  <a:cubicBezTo>
                    <a:pt x="1774" y="3100"/>
                    <a:pt x="1774" y="3116"/>
                    <a:pt x="1763" y="3116"/>
                  </a:cubicBezTo>
                  <a:cubicBezTo>
                    <a:pt x="1747" y="3119"/>
                    <a:pt x="1721" y="3122"/>
                    <a:pt x="1713" y="3106"/>
                  </a:cubicBezTo>
                  <a:cubicBezTo>
                    <a:pt x="1707" y="3095"/>
                    <a:pt x="1710" y="3082"/>
                    <a:pt x="1715" y="3071"/>
                  </a:cubicBezTo>
                  <a:cubicBezTo>
                    <a:pt x="1702" y="3074"/>
                    <a:pt x="1686" y="3077"/>
                    <a:pt x="1678" y="3084"/>
                  </a:cubicBezTo>
                  <a:cubicBezTo>
                    <a:pt x="1665" y="3098"/>
                    <a:pt x="1678" y="3132"/>
                    <a:pt x="1662" y="3143"/>
                  </a:cubicBezTo>
                  <a:cubicBezTo>
                    <a:pt x="1652" y="3151"/>
                    <a:pt x="1662" y="3111"/>
                    <a:pt x="1652" y="3103"/>
                  </a:cubicBezTo>
                  <a:cubicBezTo>
                    <a:pt x="1639" y="3095"/>
                    <a:pt x="1623" y="3098"/>
                    <a:pt x="1609" y="3100"/>
                  </a:cubicBezTo>
                  <a:cubicBezTo>
                    <a:pt x="1599" y="3103"/>
                    <a:pt x="1604" y="3124"/>
                    <a:pt x="1596" y="3132"/>
                  </a:cubicBezTo>
                  <a:cubicBezTo>
                    <a:pt x="1588" y="3140"/>
                    <a:pt x="1578" y="3148"/>
                    <a:pt x="1570" y="3156"/>
                  </a:cubicBezTo>
                  <a:cubicBezTo>
                    <a:pt x="1559" y="3167"/>
                    <a:pt x="1551" y="3177"/>
                    <a:pt x="1543" y="3188"/>
                  </a:cubicBezTo>
                  <a:lnTo>
                    <a:pt x="1543" y="3177"/>
                  </a:lnTo>
                  <a:cubicBezTo>
                    <a:pt x="1551" y="3159"/>
                    <a:pt x="1567" y="3140"/>
                    <a:pt x="1570" y="3122"/>
                  </a:cubicBezTo>
                  <a:cubicBezTo>
                    <a:pt x="1572" y="3111"/>
                    <a:pt x="1559" y="3098"/>
                    <a:pt x="1564" y="3087"/>
                  </a:cubicBezTo>
                  <a:cubicBezTo>
                    <a:pt x="1578" y="3074"/>
                    <a:pt x="1604" y="3079"/>
                    <a:pt x="1617" y="3066"/>
                  </a:cubicBezTo>
                  <a:cubicBezTo>
                    <a:pt x="1673" y="3013"/>
                    <a:pt x="1530" y="3029"/>
                    <a:pt x="1607" y="2947"/>
                  </a:cubicBezTo>
                  <a:cubicBezTo>
                    <a:pt x="1662" y="2883"/>
                    <a:pt x="1652" y="3002"/>
                    <a:pt x="1639" y="3061"/>
                  </a:cubicBezTo>
                  <a:cubicBezTo>
                    <a:pt x="1644" y="3050"/>
                    <a:pt x="1652" y="3042"/>
                    <a:pt x="1660" y="3039"/>
                  </a:cubicBezTo>
                  <a:cubicBezTo>
                    <a:pt x="1665" y="3037"/>
                    <a:pt x="1670" y="3055"/>
                    <a:pt x="1673" y="3050"/>
                  </a:cubicBezTo>
                  <a:cubicBezTo>
                    <a:pt x="1681" y="3037"/>
                    <a:pt x="1668" y="2910"/>
                    <a:pt x="1713" y="2971"/>
                  </a:cubicBezTo>
                  <a:cubicBezTo>
                    <a:pt x="1736" y="3002"/>
                    <a:pt x="1744" y="3026"/>
                    <a:pt x="1744" y="3039"/>
                  </a:cubicBezTo>
                  <a:cubicBezTo>
                    <a:pt x="1755" y="3034"/>
                    <a:pt x="1763" y="3029"/>
                    <a:pt x="1771" y="3029"/>
                  </a:cubicBezTo>
                  <a:cubicBezTo>
                    <a:pt x="1781" y="3029"/>
                    <a:pt x="1787" y="3050"/>
                    <a:pt x="1797" y="3050"/>
                  </a:cubicBezTo>
                  <a:cubicBezTo>
                    <a:pt x="1819" y="3053"/>
                    <a:pt x="1842" y="3047"/>
                    <a:pt x="1861" y="3037"/>
                  </a:cubicBezTo>
                  <a:cubicBezTo>
                    <a:pt x="1887" y="3021"/>
                    <a:pt x="1805" y="3042"/>
                    <a:pt x="1800" y="3008"/>
                  </a:cubicBezTo>
                  <a:cubicBezTo>
                    <a:pt x="1800" y="2997"/>
                    <a:pt x="1813" y="2984"/>
                    <a:pt x="1826" y="2984"/>
                  </a:cubicBezTo>
                  <a:lnTo>
                    <a:pt x="1832" y="2984"/>
                  </a:lnTo>
                  <a:cubicBezTo>
                    <a:pt x="1829" y="2981"/>
                    <a:pt x="1826" y="2981"/>
                    <a:pt x="1826" y="2976"/>
                  </a:cubicBezTo>
                  <a:cubicBezTo>
                    <a:pt x="1826" y="2960"/>
                    <a:pt x="1858" y="2965"/>
                    <a:pt x="1871" y="2955"/>
                  </a:cubicBezTo>
                  <a:cubicBezTo>
                    <a:pt x="1874" y="2952"/>
                    <a:pt x="1861" y="2952"/>
                    <a:pt x="1858" y="2949"/>
                  </a:cubicBezTo>
                  <a:cubicBezTo>
                    <a:pt x="1840" y="2936"/>
                    <a:pt x="1832" y="2907"/>
                    <a:pt x="1837" y="2883"/>
                  </a:cubicBezTo>
                  <a:cubicBezTo>
                    <a:pt x="1840" y="2862"/>
                    <a:pt x="1893" y="2881"/>
                    <a:pt x="1898" y="2859"/>
                  </a:cubicBezTo>
                  <a:cubicBezTo>
                    <a:pt x="1903" y="2844"/>
                    <a:pt x="1890" y="2828"/>
                    <a:pt x="1885" y="2812"/>
                  </a:cubicBezTo>
                  <a:cubicBezTo>
                    <a:pt x="1885" y="2830"/>
                    <a:pt x="1882" y="2841"/>
                    <a:pt x="1879" y="2844"/>
                  </a:cubicBezTo>
                  <a:cubicBezTo>
                    <a:pt x="1861" y="2844"/>
                    <a:pt x="1842" y="2828"/>
                    <a:pt x="1826" y="2838"/>
                  </a:cubicBezTo>
                  <a:cubicBezTo>
                    <a:pt x="1800" y="2849"/>
                    <a:pt x="1795" y="2883"/>
                    <a:pt x="1779" y="2907"/>
                  </a:cubicBezTo>
                  <a:cubicBezTo>
                    <a:pt x="1766" y="2899"/>
                    <a:pt x="1742" y="2899"/>
                    <a:pt x="1742" y="2886"/>
                  </a:cubicBezTo>
                  <a:cubicBezTo>
                    <a:pt x="1747" y="2865"/>
                    <a:pt x="1781" y="2862"/>
                    <a:pt x="1787" y="2841"/>
                  </a:cubicBezTo>
                  <a:cubicBezTo>
                    <a:pt x="1792" y="2830"/>
                    <a:pt x="1758" y="2854"/>
                    <a:pt x="1755" y="2844"/>
                  </a:cubicBezTo>
                  <a:cubicBezTo>
                    <a:pt x="1750" y="2828"/>
                    <a:pt x="1779" y="2814"/>
                    <a:pt x="1776" y="2796"/>
                  </a:cubicBezTo>
                  <a:cubicBezTo>
                    <a:pt x="1776" y="2785"/>
                    <a:pt x="1739" y="2799"/>
                    <a:pt x="1747" y="2793"/>
                  </a:cubicBezTo>
                  <a:cubicBezTo>
                    <a:pt x="1784" y="2775"/>
                    <a:pt x="1845" y="2791"/>
                    <a:pt x="1819" y="2756"/>
                  </a:cubicBezTo>
                  <a:cubicBezTo>
                    <a:pt x="1808" y="2746"/>
                    <a:pt x="1768" y="2751"/>
                    <a:pt x="1779" y="2743"/>
                  </a:cubicBezTo>
                  <a:cubicBezTo>
                    <a:pt x="1792" y="2735"/>
                    <a:pt x="1813" y="2759"/>
                    <a:pt x="1829" y="2751"/>
                  </a:cubicBezTo>
                  <a:cubicBezTo>
                    <a:pt x="1845" y="2740"/>
                    <a:pt x="1837" y="2706"/>
                    <a:pt x="1853" y="2701"/>
                  </a:cubicBezTo>
                  <a:cubicBezTo>
                    <a:pt x="1879" y="2693"/>
                    <a:pt x="1885" y="2743"/>
                    <a:pt x="1887" y="2785"/>
                  </a:cubicBezTo>
                  <a:cubicBezTo>
                    <a:pt x="1887" y="2769"/>
                    <a:pt x="1893" y="2756"/>
                    <a:pt x="1898" y="2743"/>
                  </a:cubicBezTo>
                  <a:cubicBezTo>
                    <a:pt x="1911" y="2722"/>
                    <a:pt x="1916" y="2796"/>
                    <a:pt x="1935" y="2807"/>
                  </a:cubicBezTo>
                  <a:cubicBezTo>
                    <a:pt x="1954" y="2817"/>
                    <a:pt x="1977" y="2807"/>
                    <a:pt x="1996" y="2799"/>
                  </a:cubicBezTo>
                  <a:cubicBezTo>
                    <a:pt x="1999" y="2799"/>
                    <a:pt x="1916" y="2769"/>
                    <a:pt x="1922" y="2751"/>
                  </a:cubicBezTo>
                  <a:cubicBezTo>
                    <a:pt x="1927" y="2732"/>
                    <a:pt x="1946" y="2709"/>
                    <a:pt x="1964" y="2711"/>
                  </a:cubicBezTo>
                  <a:cubicBezTo>
                    <a:pt x="1983" y="2711"/>
                    <a:pt x="1980" y="2746"/>
                    <a:pt x="1993" y="2759"/>
                  </a:cubicBezTo>
                  <a:cubicBezTo>
                    <a:pt x="2007" y="2772"/>
                    <a:pt x="2025" y="2769"/>
                    <a:pt x="2041" y="2783"/>
                  </a:cubicBezTo>
                  <a:cubicBezTo>
                    <a:pt x="2049" y="2791"/>
                    <a:pt x="2057" y="2825"/>
                    <a:pt x="2062" y="2814"/>
                  </a:cubicBezTo>
                  <a:cubicBezTo>
                    <a:pt x="2083" y="2751"/>
                    <a:pt x="1927" y="2767"/>
                    <a:pt x="1985" y="2642"/>
                  </a:cubicBezTo>
                  <a:cubicBezTo>
                    <a:pt x="1996" y="2621"/>
                    <a:pt x="2041" y="2595"/>
                    <a:pt x="2062" y="2611"/>
                  </a:cubicBezTo>
                  <a:cubicBezTo>
                    <a:pt x="2081" y="2621"/>
                    <a:pt x="2057" y="2746"/>
                    <a:pt x="2057" y="2751"/>
                  </a:cubicBezTo>
                  <a:cubicBezTo>
                    <a:pt x="2062" y="2756"/>
                    <a:pt x="2070" y="2743"/>
                    <a:pt x="2073" y="2735"/>
                  </a:cubicBezTo>
                  <a:cubicBezTo>
                    <a:pt x="2075" y="2719"/>
                    <a:pt x="2062" y="2698"/>
                    <a:pt x="2073" y="2685"/>
                  </a:cubicBezTo>
                  <a:cubicBezTo>
                    <a:pt x="2081" y="2672"/>
                    <a:pt x="2115" y="2693"/>
                    <a:pt x="2118" y="2677"/>
                  </a:cubicBezTo>
                  <a:cubicBezTo>
                    <a:pt x="2118" y="2661"/>
                    <a:pt x="2081" y="2664"/>
                    <a:pt x="2075" y="2648"/>
                  </a:cubicBezTo>
                  <a:cubicBezTo>
                    <a:pt x="2070" y="2634"/>
                    <a:pt x="2097" y="2521"/>
                    <a:pt x="2136" y="2568"/>
                  </a:cubicBezTo>
                  <a:cubicBezTo>
                    <a:pt x="2147" y="2584"/>
                    <a:pt x="2136" y="2732"/>
                    <a:pt x="2136" y="2738"/>
                  </a:cubicBezTo>
                  <a:cubicBezTo>
                    <a:pt x="2131" y="2756"/>
                    <a:pt x="2097" y="2788"/>
                    <a:pt x="2115" y="2793"/>
                  </a:cubicBezTo>
                  <a:cubicBezTo>
                    <a:pt x="2163" y="2809"/>
                    <a:pt x="2139" y="2717"/>
                    <a:pt x="2155" y="2706"/>
                  </a:cubicBezTo>
                  <a:cubicBezTo>
                    <a:pt x="2171" y="2695"/>
                    <a:pt x="2194" y="2706"/>
                    <a:pt x="2210" y="2698"/>
                  </a:cubicBezTo>
                  <a:cubicBezTo>
                    <a:pt x="2218" y="2693"/>
                    <a:pt x="2197" y="2687"/>
                    <a:pt x="2192" y="2682"/>
                  </a:cubicBezTo>
                  <a:cubicBezTo>
                    <a:pt x="2173" y="2666"/>
                    <a:pt x="2134" y="2645"/>
                    <a:pt x="2149" y="2608"/>
                  </a:cubicBezTo>
                  <a:cubicBezTo>
                    <a:pt x="2218" y="2454"/>
                    <a:pt x="2149" y="2629"/>
                    <a:pt x="2229" y="2576"/>
                  </a:cubicBezTo>
                  <a:cubicBezTo>
                    <a:pt x="2250" y="2563"/>
                    <a:pt x="2229" y="2523"/>
                    <a:pt x="2245" y="2505"/>
                  </a:cubicBezTo>
                  <a:cubicBezTo>
                    <a:pt x="2250" y="2499"/>
                    <a:pt x="2258" y="2507"/>
                    <a:pt x="2263" y="2513"/>
                  </a:cubicBezTo>
                  <a:cubicBezTo>
                    <a:pt x="2269" y="2518"/>
                    <a:pt x="2266" y="2529"/>
                    <a:pt x="2271" y="2534"/>
                  </a:cubicBezTo>
                  <a:cubicBezTo>
                    <a:pt x="2284" y="2544"/>
                    <a:pt x="2300" y="2547"/>
                    <a:pt x="2314" y="2558"/>
                  </a:cubicBezTo>
                  <a:cubicBezTo>
                    <a:pt x="2324" y="2566"/>
                    <a:pt x="2332" y="2581"/>
                    <a:pt x="2345" y="2587"/>
                  </a:cubicBezTo>
                  <a:cubicBezTo>
                    <a:pt x="2359" y="2589"/>
                    <a:pt x="2322" y="2568"/>
                    <a:pt x="2316" y="2555"/>
                  </a:cubicBezTo>
                  <a:cubicBezTo>
                    <a:pt x="2316" y="2552"/>
                    <a:pt x="2327" y="2552"/>
                    <a:pt x="2327" y="2547"/>
                  </a:cubicBezTo>
                  <a:cubicBezTo>
                    <a:pt x="2332" y="2510"/>
                    <a:pt x="2324" y="2454"/>
                    <a:pt x="2319" y="2457"/>
                  </a:cubicBezTo>
                  <a:cubicBezTo>
                    <a:pt x="2306" y="2457"/>
                    <a:pt x="2229" y="2523"/>
                    <a:pt x="2208" y="2446"/>
                  </a:cubicBezTo>
                  <a:cubicBezTo>
                    <a:pt x="2197" y="2404"/>
                    <a:pt x="2274" y="2386"/>
                    <a:pt x="2295" y="2391"/>
                  </a:cubicBezTo>
                  <a:cubicBezTo>
                    <a:pt x="2314" y="2394"/>
                    <a:pt x="2324" y="2417"/>
                    <a:pt x="2343" y="2423"/>
                  </a:cubicBezTo>
                  <a:cubicBezTo>
                    <a:pt x="2348" y="2423"/>
                    <a:pt x="2340" y="2407"/>
                    <a:pt x="2345" y="2404"/>
                  </a:cubicBezTo>
                  <a:cubicBezTo>
                    <a:pt x="2351" y="2399"/>
                    <a:pt x="2361" y="2404"/>
                    <a:pt x="2367" y="2407"/>
                  </a:cubicBezTo>
                  <a:cubicBezTo>
                    <a:pt x="2382" y="2407"/>
                    <a:pt x="2401" y="2404"/>
                    <a:pt x="2414" y="2409"/>
                  </a:cubicBezTo>
                  <a:cubicBezTo>
                    <a:pt x="2449" y="2420"/>
                    <a:pt x="2404" y="2497"/>
                    <a:pt x="2475" y="2491"/>
                  </a:cubicBezTo>
                  <a:cubicBezTo>
                    <a:pt x="2488" y="2489"/>
                    <a:pt x="2496" y="2470"/>
                    <a:pt x="2494" y="2457"/>
                  </a:cubicBezTo>
                  <a:cubicBezTo>
                    <a:pt x="2494" y="2449"/>
                    <a:pt x="2478" y="2460"/>
                    <a:pt x="2470" y="2457"/>
                  </a:cubicBezTo>
                  <a:cubicBezTo>
                    <a:pt x="2462" y="2454"/>
                    <a:pt x="2449" y="2452"/>
                    <a:pt x="2449" y="2444"/>
                  </a:cubicBezTo>
                  <a:cubicBezTo>
                    <a:pt x="2449" y="2433"/>
                    <a:pt x="2480" y="2439"/>
                    <a:pt x="2470" y="2420"/>
                  </a:cubicBezTo>
                  <a:cubicBezTo>
                    <a:pt x="2459" y="2404"/>
                    <a:pt x="2457" y="2388"/>
                    <a:pt x="2467" y="2338"/>
                  </a:cubicBezTo>
                  <a:lnTo>
                    <a:pt x="2467" y="2333"/>
                  </a:lnTo>
                  <a:cubicBezTo>
                    <a:pt x="2462" y="2343"/>
                    <a:pt x="2454" y="2354"/>
                    <a:pt x="2446" y="2367"/>
                  </a:cubicBezTo>
                  <a:cubicBezTo>
                    <a:pt x="2433" y="2354"/>
                    <a:pt x="2409" y="2346"/>
                    <a:pt x="2404" y="2330"/>
                  </a:cubicBezTo>
                  <a:cubicBezTo>
                    <a:pt x="2390" y="2282"/>
                    <a:pt x="2549" y="2169"/>
                    <a:pt x="2488" y="2296"/>
                  </a:cubicBezTo>
                  <a:cubicBezTo>
                    <a:pt x="2512" y="2274"/>
                    <a:pt x="2547" y="2298"/>
                    <a:pt x="2554" y="2290"/>
                  </a:cubicBezTo>
                  <a:cubicBezTo>
                    <a:pt x="2568" y="2282"/>
                    <a:pt x="2525" y="2282"/>
                    <a:pt x="2520" y="2269"/>
                  </a:cubicBezTo>
                  <a:cubicBezTo>
                    <a:pt x="2502" y="2224"/>
                    <a:pt x="2581" y="2232"/>
                    <a:pt x="2586" y="2224"/>
                  </a:cubicBezTo>
                  <a:cubicBezTo>
                    <a:pt x="2597" y="2200"/>
                    <a:pt x="2515" y="2171"/>
                    <a:pt x="2515" y="2163"/>
                  </a:cubicBezTo>
                  <a:cubicBezTo>
                    <a:pt x="2517" y="2147"/>
                    <a:pt x="2554" y="2184"/>
                    <a:pt x="2560" y="2171"/>
                  </a:cubicBezTo>
                  <a:cubicBezTo>
                    <a:pt x="2570" y="2153"/>
                    <a:pt x="2536" y="2131"/>
                    <a:pt x="2541" y="2110"/>
                  </a:cubicBezTo>
                  <a:cubicBezTo>
                    <a:pt x="2549" y="2089"/>
                    <a:pt x="2695" y="2102"/>
                    <a:pt x="2697" y="2110"/>
                  </a:cubicBezTo>
                  <a:cubicBezTo>
                    <a:pt x="2703" y="2118"/>
                    <a:pt x="2631" y="2248"/>
                    <a:pt x="2634" y="2256"/>
                  </a:cubicBezTo>
                  <a:cubicBezTo>
                    <a:pt x="2634" y="2259"/>
                    <a:pt x="2637" y="2259"/>
                    <a:pt x="2639" y="2259"/>
                  </a:cubicBezTo>
                  <a:cubicBezTo>
                    <a:pt x="2634" y="2259"/>
                    <a:pt x="2631" y="2259"/>
                    <a:pt x="2631" y="2261"/>
                  </a:cubicBezTo>
                  <a:cubicBezTo>
                    <a:pt x="2637" y="2269"/>
                    <a:pt x="2652" y="2256"/>
                    <a:pt x="2660" y="2261"/>
                  </a:cubicBezTo>
                  <a:cubicBezTo>
                    <a:pt x="2695" y="2285"/>
                    <a:pt x="2615" y="2296"/>
                    <a:pt x="2660" y="2309"/>
                  </a:cubicBezTo>
                  <a:cubicBezTo>
                    <a:pt x="2676" y="2314"/>
                    <a:pt x="2650" y="2338"/>
                    <a:pt x="2647" y="2354"/>
                  </a:cubicBezTo>
                  <a:cubicBezTo>
                    <a:pt x="2647" y="2359"/>
                    <a:pt x="2642" y="2436"/>
                    <a:pt x="2687" y="2391"/>
                  </a:cubicBezTo>
                  <a:cubicBezTo>
                    <a:pt x="2695" y="2383"/>
                    <a:pt x="2687" y="2367"/>
                    <a:pt x="2689" y="2356"/>
                  </a:cubicBezTo>
                  <a:cubicBezTo>
                    <a:pt x="2692" y="2341"/>
                    <a:pt x="2700" y="2330"/>
                    <a:pt x="2705" y="2317"/>
                  </a:cubicBezTo>
                  <a:cubicBezTo>
                    <a:pt x="2711" y="2301"/>
                    <a:pt x="2682" y="2319"/>
                    <a:pt x="2689" y="2296"/>
                  </a:cubicBezTo>
                  <a:cubicBezTo>
                    <a:pt x="2705" y="2251"/>
                    <a:pt x="2748" y="2076"/>
                    <a:pt x="2777" y="2060"/>
                  </a:cubicBezTo>
                  <a:cubicBezTo>
                    <a:pt x="2777" y="2060"/>
                    <a:pt x="2795" y="2129"/>
                    <a:pt x="2795" y="2134"/>
                  </a:cubicBezTo>
                  <a:cubicBezTo>
                    <a:pt x="2790" y="2150"/>
                    <a:pt x="2764" y="2158"/>
                    <a:pt x="2766" y="2176"/>
                  </a:cubicBezTo>
                  <a:cubicBezTo>
                    <a:pt x="2769" y="2187"/>
                    <a:pt x="2793" y="2158"/>
                    <a:pt x="2801" y="2169"/>
                  </a:cubicBezTo>
                  <a:cubicBezTo>
                    <a:pt x="2811" y="2182"/>
                    <a:pt x="2790" y="2216"/>
                    <a:pt x="2806" y="2224"/>
                  </a:cubicBezTo>
                  <a:cubicBezTo>
                    <a:pt x="2825" y="2237"/>
                    <a:pt x="2851" y="2224"/>
                    <a:pt x="2867" y="2211"/>
                  </a:cubicBezTo>
                  <a:cubicBezTo>
                    <a:pt x="2877" y="2200"/>
                    <a:pt x="2843" y="2192"/>
                    <a:pt x="2843" y="2179"/>
                  </a:cubicBezTo>
                  <a:cubicBezTo>
                    <a:pt x="2843" y="2161"/>
                    <a:pt x="2835" y="2137"/>
                    <a:pt x="2846" y="2121"/>
                  </a:cubicBezTo>
                  <a:cubicBezTo>
                    <a:pt x="2854" y="2102"/>
                    <a:pt x="2880" y="2100"/>
                    <a:pt x="2893" y="2084"/>
                  </a:cubicBezTo>
                  <a:cubicBezTo>
                    <a:pt x="2899" y="2079"/>
                    <a:pt x="2880" y="2084"/>
                    <a:pt x="2875" y="2081"/>
                  </a:cubicBezTo>
                  <a:cubicBezTo>
                    <a:pt x="2856" y="2073"/>
                    <a:pt x="2825" y="2068"/>
                    <a:pt x="2825" y="2047"/>
                  </a:cubicBezTo>
                  <a:cubicBezTo>
                    <a:pt x="2822" y="2031"/>
                    <a:pt x="2864" y="2049"/>
                    <a:pt x="2872" y="2036"/>
                  </a:cubicBezTo>
                  <a:cubicBezTo>
                    <a:pt x="2883" y="2018"/>
                    <a:pt x="2859" y="1996"/>
                    <a:pt x="2864" y="1978"/>
                  </a:cubicBezTo>
                  <a:cubicBezTo>
                    <a:pt x="2867" y="1965"/>
                    <a:pt x="2885" y="2004"/>
                    <a:pt x="2899" y="1996"/>
                  </a:cubicBezTo>
                  <a:cubicBezTo>
                    <a:pt x="2920" y="1989"/>
                    <a:pt x="2936" y="1970"/>
                    <a:pt x="2978" y="1999"/>
                  </a:cubicBezTo>
                  <a:cubicBezTo>
                    <a:pt x="3010" y="2020"/>
                    <a:pt x="2922" y="2134"/>
                    <a:pt x="2915" y="2150"/>
                  </a:cubicBezTo>
                  <a:cubicBezTo>
                    <a:pt x="2912" y="2155"/>
                    <a:pt x="2930" y="2142"/>
                    <a:pt x="2933" y="2137"/>
                  </a:cubicBezTo>
                  <a:cubicBezTo>
                    <a:pt x="2949" y="2124"/>
                    <a:pt x="2957" y="2094"/>
                    <a:pt x="2975" y="2089"/>
                  </a:cubicBezTo>
                  <a:cubicBezTo>
                    <a:pt x="2989" y="2086"/>
                    <a:pt x="2981" y="2113"/>
                    <a:pt x="2978" y="2126"/>
                  </a:cubicBezTo>
                  <a:cubicBezTo>
                    <a:pt x="2970" y="2145"/>
                    <a:pt x="2938" y="2163"/>
                    <a:pt x="2949" y="2182"/>
                  </a:cubicBezTo>
                  <a:cubicBezTo>
                    <a:pt x="2960" y="2198"/>
                    <a:pt x="2986" y="2150"/>
                    <a:pt x="3002" y="2161"/>
                  </a:cubicBezTo>
                  <a:cubicBezTo>
                    <a:pt x="3005" y="2163"/>
                    <a:pt x="3007" y="2166"/>
                    <a:pt x="3007" y="2169"/>
                  </a:cubicBezTo>
                  <a:cubicBezTo>
                    <a:pt x="3012" y="2166"/>
                    <a:pt x="3023" y="2174"/>
                    <a:pt x="3028" y="2171"/>
                  </a:cubicBezTo>
                  <a:cubicBezTo>
                    <a:pt x="3044" y="2155"/>
                    <a:pt x="3005" y="2142"/>
                    <a:pt x="3005" y="2142"/>
                  </a:cubicBezTo>
                  <a:cubicBezTo>
                    <a:pt x="3002" y="2131"/>
                    <a:pt x="2999" y="2041"/>
                    <a:pt x="3010" y="2026"/>
                  </a:cubicBezTo>
                  <a:cubicBezTo>
                    <a:pt x="3057" y="1965"/>
                    <a:pt x="3089" y="2081"/>
                    <a:pt x="3092" y="2081"/>
                  </a:cubicBezTo>
                  <a:cubicBezTo>
                    <a:pt x="3264" y="2089"/>
                    <a:pt x="3005" y="1978"/>
                    <a:pt x="3174" y="2031"/>
                  </a:cubicBezTo>
                  <a:cubicBezTo>
                    <a:pt x="3261" y="2057"/>
                    <a:pt x="3198" y="2060"/>
                    <a:pt x="3185" y="2094"/>
                  </a:cubicBezTo>
                  <a:cubicBezTo>
                    <a:pt x="3182" y="2100"/>
                    <a:pt x="3198" y="2097"/>
                    <a:pt x="3203" y="2094"/>
                  </a:cubicBezTo>
                  <a:cubicBezTo>
                    <a:pt x="3219" y="2089"/>
                    <a:pt x="3232" y="2076"/>
                    <a:pt x="3248" y="2073"/>
                  </a:cubicBezTo>
                  <a:cubicBezTo>
                    <a:pt x="3253" y="2073"/>
                    <a:pt x="3248" y="2084"/>
                    <a:pt x="3251" y="2086"/>
                  </a:cubicBezTo>
                  <a:cubicBezTo>
                    <a:pt x="3259" y="2092"/>
                    <a:pt x="3269" y="2092"/>
                    <a:pt x="3277" y="2094"/>
                  </a:cubicBezTo>
                  <a:cubicBezTo>
                    <a:pt x="3280" y="2097"/>
                    <a:pt x="3282" y="2102"/>
                    <a:pt x="3288" y="2105"/>
                  </a:cubicBezTo>
                  <a:cubicBezTo>
                    <a:pt x="3301" y="2116"/>
                    <a:pt x="3322" y="2124"/>
                    <a:pt x="3333" y="2139"/>
                  </a:cubicBezTo>
                  <a:cubicBezTo>
                    <a:pt x="3335" y="2145"/>
                    <a:pt x="3322" y="2145"/>
                    <a:pt x="3317" y="2150"/>
                  </a:cubicBezTo>
                  <a:cubicBezTo>
                    <a:pt x="3304" y="2158"/>
                    <a:pt x="3285" y="2161"/>
                    <a:pt x="3277" y="2174"/>
                  </a:cubicBezTo>
                  <a:cubicBezTo>
                    <a:pt x="3261" y="2195"/>
                    <a:pt x="3275" y="2232"/>
                    <a:pt x="3253" y="2243"/>
                  </a:cubicBezTo>
                  <a:cubicBezTo>
                    <a:pt x="3195" y="2272"/>
                    <a:pt x="3124" y="2232"/>
                    <a:pt x="3076" y="2285"/>
                  </a:cubicBezTo>
                  <a:cubicBezTo>
                    <a:pt x="3068" y="2290"/>
                    <a:pt x="3092" y="2277"/>
                    <a:pt x="3102" y="2277"/>
                  </a:cubicBezTo>
                  <a:cubicBezTo>
                    <a:pt x="3116" y="2277"/>
                    <a:pt x="3126" y="2280"/>
                    <a:pt x="3140" y="2282"/>
                  </a:cubicBezTo>
                  <a:cubicBezTo>
                    <a:pt x="3142" y="2285"/>
                    <a:pt x="3145" y="2288"/>
                    <a:pt x="3147" y="2288"/>
                  </a:cubicBezTo>
                  <a:cubicBezTo>
                    <a:pt x="3169" y="2290"/>
                    <a:pt x="3198" y="2274"/>
                    <a:pt x="3211" y="2293"/>
                  </a:cubicBezTo>
                  <a:cubicBezTo>
                    <a:pt x="3222" y="2306"/>
                    <a:pt x="3179" y="2325"/>
                    <a:pt x="3187" y="2341"/>
                  </a:cubicBezTo>
                  <a:cubicBezTo>
                    <a:pt x="3195" y="2354"/>
                    <a:pt x="3206" y="2304"/>
                    <a:pt x="3222" y="2306"/>
                  </a:cubicBezTo>
                  <a:cubicBezTo>
                    <a:pt x="3240" y="2311"/>
                    <a:pt x="3235" y="2354"/>
                    <a:pt x="3227" y="2380"/>
                  </a:cubicBezTo>
                  <a:cubicBezTo>
                    <a:pt x="3230" y="2375"/>
                    <a:pt x="3232" y="2372"/>
                    <a:pt x="3235" y="2370"/>
                  </a:cubicBezTo>
                  <a:cubicBezTo>
                    <a:pt x="3253" y="2362"/>
                    <a:pt x="3280" y="2375"/>
                    <a:pt x="3301" y="2367"/>
                  </a:cubicBezTo>
                  <a:cubicBezTo>
                    <a:pt x="3306" y="2364"/>
                    <a:pt x="3285" y="2356"/>
                    <a:pt x="3285" y="2349"/>
                  </a:cubicBezTo>
                  <a:cubicBezTo>
                    <a:pt x="3282" y="2330"/>
                    <a:pt x="3285" y="2314"/>
                    <a:pt x="3290" y="2298"/>
                  </a:cubicBezTo>
                  <a:cubicBezTo>
                    <a:pt x="3293" y="2293"/>
                    <a:pt x="3288" y="2314"/>
                    <a:pt x="3296" y="2314"/>
                  </a:cubicBezTo>
                  <a:cubicBezTo>
                    <a:pt x="3317" y="2319"/>
                    <a:pt x="3338" y="2314"/>
                    <a:pt x="3359" y="2311"/>
                  </a:cubicBezTo>
                  <a:lnTo>
                    <a:pt x="3367" y="2311"/>
                  </a:lnTo>
                  <a:close/>
                  <a:moveTo>
                    <a:pt x="2224" y="2854"/>
                  </a:moveTo>
                  <a:lnTo>
                    <a:pt x="2224" y="2854"/>
                  </a:lnTo>
                  <a:lnTo>
                    <a:pt x="2224" y="2854"/>
                  </a:lnTo>
                  <a:close/>
                  <a:moveTo>
                    <a:pt x="2229" y="2857"/>
                  </a:moveTo>
                  <a:lnTo>
                    <a:pt x="2229" y="2857"/>
                  </a:lnTo>
                  <a:lnTo>
                    <a:pt x="2229" y="2857"/>
                  </a:lnTo>
                  <a:close/>
                  <a:moveTo>
                    <a:pt x="2232" y="2857"/>
                  </a:moveTo>
                  <a:lnTo>
                    <a:pt x="2234" y="2857"/>
                  </a:lnTo>
                  <a:lnTo>
                    <a:pt x="2232" y="2857"/>
                  </a:lnTo>
                  <a:close/>
                  <a:moveTo>
                    <a:pt x="2237" y="2859"/>
                  </a:moveTo>
                  <a:lnTo>
                    <a:pt x="2237" y="2859"/>
                  </a:lnTo>
                  <a:lnTo>
                    <a:pt x="2237" y="2859"/>
                  </a:lnTo>
                  <a:close/>
                  <a:moveTo>
                    <a:pt x="2239" y="2859"/>
                  </a:moveTo>
                  <a:lnTo>
                    <a:pt x="2239" y="2859"/>
                  </a:lnTo>
                  <a:lnTo>
                    <a:pt x="2239" y="2859"/>
                  </a:lnTo>
                  <a:close/>
                  <a:moveTo>
                    <a:pt x="2713" y="2047"/>
                  </a:moveTo>
                  <a:cubicBezTo>
                    <a:pt x="2716" y="2068"/>
                    <a:pt x="2679" y="2073"/>
                    <a:pt x="2666" y="2089"/>
                  </a:cubicBezTo>
                  <a:cubicBezTo>
                    <a:pt x="2560" y="1986"/>
                    <a:pt x="2703" y="1986"/>
                    <a:pt x="2713" y="2047"/>
                  </a:cubicBezTo>
                  <a:close/>
                  <a:moveTo>
                    <a:pt x="2311" y="2253"/>
                  </a:moveTo>
                  <a:cubicBezTo>
                    <a:pt x="2322" y="2253"/>
                    <a:pt x="2327" y="2272"/>
                    <a:pt x="2335" y="2266"/>
                  </a:cubicBezTo>
                  <a:cubicBezTo>
                    <a:pt x="2345" y="2259"/>
                    <a:pt x="2316" y="2229"/>
                    <a:pt x="2327" y="2232"/>
                  </a:cubicBezTo>
                  <a:cubicBezTo>
                    <a:pt x="2332" y="2235"/>
                    <a:pt x="2332" y="2248"/>
                    <a:pt x="2340" y="2248"/>
                  </a:cubicBezTo>
                  <a:cubicBezTo>
                    <a:pt x="2345" y="2245"/>
                    <a:pt x="2335" y="2232"/>
                    <a:pt x="2340" y="2229"/>
                  </a:cubicBezTo>
                  <a:cubicBezTo>
                    <a:pt x="2364" y="2219"/>
                    <a:pt x="2353" y="2285"/>
                    <a:pt x="2377" y="2251"/>
                  </a:cubicBezTo>
                  <a:cubicBezTo>
                    <a:pt x="2382" y="2245"/>
                    <a:pt x="2364" y="2235"/>
                    <a:pt x="2369" y="2229"/>
                  </a:cubicBezTo>
                  <a:cubicBezTo>
                    <a:pt x="2385" y="2208"/>
                    <a:pt x="2412" y="2200"/>
                    <a:pt x="2435" y="2184"/>
                  </a:cubicBezTo>
                  <a:cubicBezTo>
                    <a:pt x="2435" y="2187"/>
                    <a:pt x="2433" y="2187"/>
                    <a:pt x="2433" y="2187"/>
                  </a:cubicBezTo>
                  <a:cubicBezTo>
                    <a:pt x="2433" y="2190"/>
                    <a:pt x="2443" y="2190"/>
                    <a:pt x="2443" y="2192"/>
                  </a:cubicBezTo>
                  <a:cubicBezTo>
                    <a:pt x="2441" y="2203"/>
                    <a:pt x="2430" y="2214"/>
                    <a:pt x="2425" y="2224"/>
                  </a:cubicBezTo>
                  <a:cubicBezTo>
                    <a:pt x="2404" y="2282"/>
                    <a:pt x="2374" y="2306"/>
                    <a:pt x="2311" y="2317"/>
                  </a:cubicBezTo>
                  <a:cubicBezTo>
                    <a:pt x="2316" y="2301"/>
                    <a:pt x="2335" y="2282"/>
                    <a:pt x="2327" y="2266"/>
                  </a:cubicBezTo>
                  <a:cubicBezTo>
                    <a:pt x="2324" y="2264"/>
                    <a:pt x="2319" y="2261"/>
                    <a:pt x="2314" y="2261"/>
                  </a:cubicBezTo>
                  <a:cubicBezTo>
                    <a:pt x="2314" y="2259"/>
                    <a:pt x="2308" y="2253"/>
                    <a:pt x="2311" y="2253"/>
                  </a:cubicBezTo>
                  <a:close/>
                  <a:moveTo>
                    <a:pt x="2292" y="2264"/>
                  </a:moveTo>
                  <a:lnTo>
                    <a:pt x="2282" y="2264"/>
                  </a:lnTo>
                  <a:cubicBezTo>
                    <a:pt x="2277" y="2261"/>
                    <a:pt x="2282" y="2264"/>
                    <a:pt x="2292" y="2264"/>
                  </a:cubicBezTo>
                  <a:close/>
                  <a:moveTo>
                    <a:pt x="2134" y="2452"/>
                  </a:moveTo>
                  <a:cubicBezTo>
                    <a:pt x="2139" y="2441"/>
                    <a:pt x="2155" y="2436"/>
                    <a:pt x="2168" y="2431"/>
                  </a:cubicBezTo>
                  <a:cubicBezTo>
                    <a:pt x="2171" y="2428"/>
                    <a:pt x="2179" y="2431"/>
                    <a:pt x="2176" y="2433"/>
                  </a:cubicBezTo>
                  <a:cubicBezTo>
                    <a:pt x="2168" y="2454"/>
                    <a:pt x="2155" y="2473"/>
                    <a:pt x="2144" y="2491"/>
                  </a:cubicBezTo>
                  <a:cubicBezTo>
                    <a:pt x="2142" y="2478"/>
                    <a:pt x="2128" y="2465"/>
                    <a:pt x="2134" y="2452"/>
                  </a:cubicBezTo>
                  <a:close/>
                  <a:moveTo>
                    <a:pt x="2083" y="2518"/>
                  </a:moveTo>
                  <a:lnTo>
                    <a:pt x="2086" y="2523"/>
                  </a:lnTo>
                  <a:cubicBezTo>
                    <a:pt x="2086" y="2526"/>
                    <a:pt x="2083" y="2529"/>
                    <a:pt x="2083" y="2531"/>
                  </a:cubicBezTo>
                  <a:cubicBezTo>
                    <a:pt x="2083" y="2526"/>
                    <a:pt x="2081" y="2523"/>
                    <a:pt x="2083" y="2518"/>
                  </a:cubicBezTo>
                  <a:close/>
                  <a:moveTo>
                    <a:pt x="1943" y="2568"/>
                  </a:moveTo>
                  <a:cubicBezTo>
                    <a:pt x="1964" y="2510"/>
                    <a:pt x="2176" y="2523"/>
                    <a:pt x="1993" y="2608"/>
                  </a:cubicBezTo>
                  <a:cubicBezTo>
                    <a:pt x="1980" y="2592"/>
                    <a:pt x="1938" y="2587"/>
                    <a:pt x="1943" y="2568"/>
                  </a:cubicBezTo>
                  <a:close/>
                  <a:moveTo>
                    <a:pt x="1575" y="3000"/>
                  </a:moveTo>
                  <a:cubicBezTo>
                    <a:pt x="1580" y="3005"/>
                    <a:pt x="1564" y="3010"/>
                    <a:pt x="1567" y="3018"/>
                  </a:cubicBezTo>
                  <a:cubicBezTo>
                    <a:pt x="1572" y="3047"/>
                    <a:pt x="1641" y="3045"/>
                    <a:pt x="1546" y="3084"/>
                  </a:cubicBezTo>
                  <a:cubicBezTo>
                    <a:pt x="1535" y="3087"/>
                    <a:pt x="1525" y="3074"/>
                    <a:pt x="1511" y="3069"/>
                  </a:cubicBezTo>
                  <a:cubicBezTo>
                    <a:pt x="1580" y="3013"/>
                    <a:pt x="1541" y="3005"/>
                    <a:pt x="1541" y="3021"/>
                  </a:cubicBezTo>
                  <a:cubicBezTo>
                    <a:pt x="1543" y="3053"/>
                    <a:pt x="1509" y="3032"/>
                    <a:pt x="1493" y="3042"/>
                  </a:cubicBezTo>
                  <a:cubicBezTo>
                    <a:pt x="1480" y="3047"/>
                    <a:pt x="1469" y="3092"/>
                    <a:pt x="1466" y="3077"/>
                  </a:cubicBezTo>
                  <a:cubicBezTo>
                    <a:pt x="1459" y="3032"/>
                    <a:pt x="1527" y="2955"/>
                    <a:pt x="1575" y="3000"/>
                  </a:cubicBezTo>
                  <a:close/>
                  <a:moveTo>
                    <a:pt x="1363" y="3241"/>
                  </a:moveTo>
                  <a:cubicBezTo>
                    <a:pt x="1369" y="3225"/>
                    <a:pt x="1358" y="3196"/>
                    <a:pt x="1374" y="3193"/>
                  </a:cubicBezTo>
                  <a:cubicBezTo>
                    <a:pt x="1472" y="3174"/>
                    <a:pt x="1384" y="3267"/>
                    <a:pt x="1353" y="3275"/>
                  </a:cubicBezTo>
                  <a:cubicBezTo>
                    <a:pt x="1353" y="3272"/>
                    <a:pt x="1347" y="3272"/>
                    <a:pt x="1347" y="3270"/>
                  </a:cubicBezTo>
                  <a:cubicBezTo>
                    <a:pt x="1353" y="3259"/>
                    <a:pt x="1361" y="3251"/>
                    <a:pt x="1363" y="3241"/>
                  </a:cubicBezTo>
                  <a:close/>
                  <a:moveTo>
                    <a:pt x="709" y="4752"/>
                  </a:moveTo>
                  <a:cubicBezTo>
                    <a:pt x="723" y="4755"/>
                    <a:pt x="715" y="4773"/>
                    <a:pt x="717" y="4787"/>
                  </a:cubicBezTo>
                  <a:cubicBezTo>
                    <a:pt x="715" y="4789"/>
                    <a:pt x="709" y="4792"/>
                    <a:pt x="707" y="4792"/>
                  </a:cubicBezTo>
                  <a:cubicBezTo>
                    <a:pt x="696" y="4795"/>
                    <a:pt x="683" y="4795"/>
                    <a:pt x="672" y="4797"/>
                  </a:cubicBezTo>
                  <a:cubicBezTo>
                    <a:pt x="561" y="4813"/>
                    <a:pt x="707" y="4750"/>
                    <a:pt x="709" y="4752"/>
                  </a:cubicBezTo>
                  <a:close/>
                  <a:moveTo>
                    <a:pt x="217" y="5247"/>
                  </a:moveTo>
                  <a:cubicBezTo>
                    <a:pt x="228" y="5242"/>
                    <a:pt x="241" y="5247"/>
                    <a:pt x="254" y="5250"/>
                  </a:cubicBezTo>
                  <a:cubicBezTo>
                    <a:pt x="254" y="5247"/>
                    <a:pt x="254" y="5245"/>
                    <a:pt x="257" y="5245"/>
                  </a:cubicBezTo>
                  <a:cubicBezTo>
                    <a:pt x="257" y="5242"/>
                    <a:pt x="259" y="5247"/>
                    <a:pt x="259" y="5250"/>
                  </a:cubicBezTo>
                  <a:cubicBezTo>
                    <a:pt x="257" y="5253"/>
                    <a:pt x="254" y="5253"/>
                    <a:pt x="251" y="5255"/>
                  </a:cubicBezTo>
                  <a:lnTo>
                    <a:pt x="254" y="5253"/>
                  </a:lnTo>
                  <a:cubicBezTo>
                    <a:pt x="243" y="5258"/>
                    <a:pt x="233" y="5271"/>
                    <a:pt x="222" y="5271"/>
                  </a:cubicBezTo>
                  <a:cubicBezTo>
                    <a:pt x="214" y="5271"/>
                    <a:pt x="212" y="5253"/>
                    <a:pt x="217" y="5247"/>
                  </a:cubicBezTo>
                  <a:close/>
                  <a:moveTo>
                    <a:pt x="45" y="6264"/>
                  </a:moveTo>
                  <a:lnTo>
                    <a:pt x="50" y="6259"/>
                  </a:lnTo>
                  <a:cubicBezTo>
                    <a:pt x="55" y="6285"/>
                    <a:pt x="66" y="6314"/>
                    <a:pt x="53" y="6341"/>
                  </a:cubicBezTo>
                  <a:cubicBezTo>
                    <a:pt x="24" y="6394"/>
                    <a:pt x="40" y="6296"/>
                    <a:pt x="45" y="6264"/>
                  </a:cubicBezTo>
                  <a:close/>
                  <a:moveTo>
                    <a:pt x="87" y="6068"/>
                  </a:moveTo>
                  <a:lnTo>
                    <a:pt x="87" y="6065"/>
                  </a:lnTo>
                  <a:lnTo>
                    <a:pt x="87" y="6063"/>
                  </a:lnTo>
                  <a:cubicBezTo>
                    <a:pt x="93" y="6068"/>
                    <a:pt x="100" y="6071"/>
                    <a:pt x="100" y="6076"/>
                  </a:cubicBezTo>
                  <a:cubicBezTo>
                    <a:pt x="116" y="6190"/>
                    <a:pt x="58" y="6108"/>
                    <a:pt x="82" y="6071"/>
                  </a:cubicBezTo>
                  <a:cubicBezTo>
                    <a:pt x="82" y="6071"/>
                    <a:pt x="82" y="6073"/>
                    <a:pt x="79" y="6076"/>
                  </a:cubicBezTo>
                  <a:cubicBezTo>
                    <a:pt x="82" y="6073"/>
                    <a:pt x="87" y="6071"/>
                    <a:pt x="87" y="6068"/>
                  </a:cubicBezTo>
                  <a:close/>
                  <a:moveTo>
                    <a:pt x="1104" y="4390"/>
                  </a:moveTo>
                  <a:cubicBezTo>
                    <a:pt x="1093" y="4392"/>
                    <a:pt x="1085" y="4395"/>
                    <a:pt x="1077" y="4395"/>
                  </a:cubicBezTo>
                  <a:cubicBezTo>
                    <a:pt x="1059" y="4392"/>
                    <a:pt x="1083" y="4392"/>
                    <a:pt x="1104" y="4390"/>
                  </a:cubicBezTo>
                  <a:close/>
                  <a:moveTo>
                    <a:pt x="2658" y="2256"/>
                  </a:moveTo>
                  <a:cubicBezTo>
                    <a:pt x="2652" y="2259"/>
                    <a:pt x="2644" y="2259"/>
                    <a:pt x="2639" y="2259"/>
                  </a:cubicBezTo>
                  <a:cubicBezTo>
                    <a:pt x="2647" y="2259"/>
                    <a:pt x="2663" y="2253"/>
                    <a:pt x="2658" y="2256"/>
                  </a:cubicBezTo>
                  <a:close/>
                  <a:moveTo>
                    <a:pt x="2210" y="2852"/>
                  </a:moveTo>
                  <a:lnTo>
                    <a:pt x="2213" y="2852"/>
                  </a:lnTo>
                  <a:lnTo>
                    <a:pt x="2210" y="2852"/>
                  </a:lnTo>
                  <a:close/>
                  <a:moveTo>
                    <a:pt x="2218" y="2854"/>
                  </a:moveTo>
                  <a:lnTo>
                    <a:pt x="2224" y="2854"/>
                  </a:lnTo>
                  <a:lnTo>
                    <a:pt x="2218" y="2854"/>
                  </a:lnTo>
                  <a:close/>
                  <a:moveTo>
                    <a:pt x="2226" y="2854"/>
                  </a:moveTo>
                  <a:cubicBezTo>
                    <a:pt x="2226" y="2857"/>
                    <a:pt x="2226" y="2857"/>
                    <a:pt x="2229" y="2857"/>
                  </a:cubicBezTo>
                  <a:cubicBezTo>
                    <a:pt x="2226" y="2857"/>
                    <a:pt x="2226" y="2857"/>
                    <a:pt x="2226" y="2854"/>
                  </a:cubicBezTo>
                  <a:close/>
                  <a:moveTo>
                    <a:pt x="2229" y="2857"/>
                  </a:moveTo>
                  <a:lnTo>
                    <a:pt x="2229" y="2857"/>
                  </a:lnTo>
                  <a:lnTo>
                    <a:pt x="2229" y="2857"/>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7" name="Morroco"/>
            <p:cNvSpPr>
              <a:spLocks/>
            </p:cNvSpPr>
            <p:nvPr/>
          </p:nvSpPr>
          <p:spPr bwMode="auto">
            <a:xfrm>
              <a:off x="2082259" y="5929663"/>
              <a:ext cx="754063" cy="242888"/>
            </a:xfrm>
            <a:custGeom>
              <a:avLst/>
              <a:gdLst>
                <a:gd name="T0" fmla="*/ 2089 w 2089"/>
                <a:gd name="T1" fmla="*/ 673 h 673"/>
                <a:gd name="T2" fmla="*/ 2089 w 2089"/>
                <a:gd name="T3" fmla="*/ 670 h 673"/>
                <a:gd name="T4" fmla="*/ 2047 w 2089"/>
                <a:gd name="T5" fmla="*/ 622 h 673"/>
                <a:gd name="T6" fmla="*/ 2081 w 2089"/>
                <a:gd name="T7" fmla="*/ 577 h 673"/>
                <a:gd name="T8" fmla="*/ 1964 w 2089"/>
                <a:gd name="T9" fmla="*/ 442 h 673"/>
                <a:gd name="T10" fmla="*/ 1946 w 2089"/>
                <a:gd name="T11" fmla="*/ 421 h 673"/>
                <a:gd name="T12" fmla="*/ 1909 w 2089"/>
                <a:gd name="T13" fmla="*/ 410 h 673"/>
                <a:gd name="T14" fmla="*/ 1888 w 2089"/>
                <a:gd name="T15" fmla="*/ 424 h 673"/>
                <a:gd name="T16" fmla="*/ 1845 w 2089"/>
                <a:gd name="T17" fmla="*/ 416 h 673"/>
                <a:gd name="T18" fmla="*/ 1787 w 2089"/>
                <a:gd name="T19" fmla="*/ 347 h 673"/>
                <a:gd name="T20" fmla="*/ 1782 w 2089"/>
                <a:gd name="T21" fmla="*/ 355 h 673"/>
                <a:gd name="T22" fmla="*/ 1814 w 2089"/>
                <a:gd name="T23" fmla="*/ 405 h 673"/>
                <a:gd name="T24" fmla="*/ 1782 w 2089"/>
                <a:gd name="T25" fmla="*/ 395 h 673"/>
                <a:gd name="T26" fmla="*/ 1771 w 2089"/>
                <a:gd name="T27" fmla="*/ 360 h 673"/>
                <a:gd name="T28" fmla="*/ 1732 w 2089"/>
                <a:gd name="T29" fmla="*/ 334 h 673"/>
                <a:gd name="T30" fmla="*/ 1652 w 2089"/>
                <a:gd name="T31" fmla="*/ 352 h 673"/>
                <a:gd name="T32" fmla="*/ 1562 w 2089"/>
                <a:gd name="T33" fmla="*/ 302 h 673"/>
                <a:gd name="T34" fmla="*/ 1514 w 2089"/>
                <a:gd name="T35" fmla="*/ 323 h 673"/>
                <a:gd name="T36" fmla="*/ 1493 w 2089"/>
                <a:gd name="T37" fmla="*/ 313 h 673"/>
                <a:gd name="T38" fmla="*/ 1491 w 2089"/>
                <a:gd name="T39" fmla="*/ 294 h 673"/>
                <a:gd name="T40" fmla="*/ 1361 w 2089"/>
                <a:gd name="T41" fmla="*/ 310 h 673"/>
                <a:gd name="T42" fmla="*/ 1125 w 2089"/>
                <a:gd name="T43" fmla="*/ 90 h 673"/>
                <a:gd name="T44" fmla="*/ 1067 w 2089"/>
                <a:gd name="T45" fmla="*/ 90 h 673"/>
                <a:gd name="T46" fmla="*/ 1049 w 2089"/>
                <a:gd name="T47" fmla="*/ 13 h 673"/>
                <a:gd name="T48" fmla="*/ 959 w 2089"/>
                <a:gd name="T49" fmla="*/ 5 h 673"/>
                <a:gd name="T50" fmla="*/ 853 w 2089"/>
                <a:gd name="T51" fmla="*/ 185 h 673"/>
                <a:gd name="T52" fmla="*/ 596 w 2089"/>
                <a:gd name="T53" fmla="*/ 532 h 673"/>
                <a:gd name="T54" fmla="*/ 122 w 2089"/>
                <a:gd name="T55" fmla="*/ 654 h 673"/>
                <a:gd name="T56" fmla="*/ 106 w 2089"/>
                <a:gd name="T57" fmla="*/ 662 h 673"/>
                <a:gd name="T58" fmla="*/ 11 w 2089"/>
                <a:gd name="T59" fmla="*/ 662 h 673"/>
                <a:gd name="T60" fmla="*/ 0 w 2089"/>
                <a:gd name="T61" fmla="*/ 673 h 673"/>
                <a:gd name="T62" fmla="*/ 2089 w 2089"/>
                <a:gd name="T6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9" h="673">
                  <a:moveTo>
                    <a:pt x="2089" y="673"/>
                  </a:moveTo>
                  <a:lnTo>
                    <a:pt x="2089" y="670"/>
                  </a:lnTo>
                  <a:cubicBezTo>
                    <a:pt x="2086" y="649"/>
                    <a:pt x="2047" y="643"/>
                    <a:pt x="2047" y="622"/>
                  </a:cubicBezTo>
                  <a:cubicBezTo>
                    <a:pt x="2044" y="604"/>
                    <a:pt x="2078" y="596"/>
                    <a:pt x="2081" y="577"/>
                  </a:cubicBezTo>
                  <a:cubicBezTo>
                    <a:pt x="2081" y="567"/>
                    <a:pt x="1972" y="471"/>
                    <a:pt x="1964" y="442"/>
                  </a:cubicBezTo>
                  <a:lnTo>
                    <a:pt x="1946" y="421"/>
                  </a:lnTo>
                  <a:cubicBezTo>
                    <a:pt x="1935" y="416"/>
                    <a:pt x="1925" y="413"/>
                    <a:pt x="1909" y="410"/>
                  </a:cubicBezTo>
                  <a:cubicBezTo>
                    <a:pt x="1901" y="408"/>
                    <a:pt x="1896" y="424"/>
                    <a:pt x="1888" y="424"/>
                  </a:cubicBezTo>
                  <a:cubicBezTo>
                    <a:pt x="1874" y="426"/>
                    <a:pt x="1859" y="421"/>
                    <a:pt x="1845" y="416"/>
                  </a:cubicBezTo>
                  <a:cubicBezTo>
                    <a:pt x="1822" y="408"/>
                    <a:pt x="1798" y="350"/>
                    <a:pt x="1787" y="347"/>
                  </a:cubicBezTo>
                  <a:lnTo>
                    <a:pt x="1782" y="355"/>
                  </a:lnTo>
                  <a:cubicBezTo>
                    <a:pt x="1782" y="373"/>
                    <a:pt x="1814" y="387"/>
                    <a:pt x="1814" y="405"/>
                  </a:cubicBezTo>
                  <a:cubicBezTo>
                    <a:pt x="1814" y="416"/>
                    <a:pt x="1787" y="403"/>
                    <a:pt x="1782" y="395"/>
                  </a:cubicBezTo>
                  <a:cubicBezTo>
                    <a:pt x="1774" y="384"/>
                    <a:pt x="1774" y="373"/>
                    <a:pt x="1771" y="360"/>
                  </a:cubicBezTo>
                  <a:lnTo>
                    <a:pt x="1732" y="334"/>
                  </a:lnTo>
                  <a:cubicBezTo>
                    <a:pt x="1726" y="336"/>
                    <a:pt x="1655" y="352"/>
                    <a:pt x="1652" y="352"/>
                  </a:cubicBezTo>
                  <a:cubicBezTo>
                    <a:pt x="1628" y="352"/>
                    <a:pt x="1573" y="302"/>
                    <a:pt x="1562" y="302"/>
                  </a:cubicBezTo>
                  <a:cubicBezTo>
                    <a:pt x="1546" y="302"/>
                    <a:pt x="1533" y="320"/>
                    <a:pt x="1514" y="323"/>
                  </a:cubicBezTo>
                  <a:cubicBezTo>
                    <a:pt x="1507" y="323"/>
                    <a:pt x="1499" y="318"/>
                    <a:pt x="1493" y="313"/>
                  </a:cubicBezTo>
                  <a:cubicBezTo>
                    <a:pt x="1488" y="307"/>
                    <a:pt x="1496" y="294"/>
                    <a:pt x="1491" y="294"/>
                  </a:cubicBezTo>
                  <a:cubicBezTo>
                    <a:pt x="1456" y="291"/>
                    <a:pt x="1398" y="318"/>
                    <a:pt x="1361" y="310"/>
                  </a:cubicBezTo>
                  <a:cubicBezTo>
                    <a:pt x="1266" y="291"/>
                    <a:pt x="1152" y="188"/>
                    <a:pt x="1125" y="90"/>
                  </a:cubicBezTo>
                  <a:lnTo>
                    <a:pt x="1067" y="90"/>
                  </a:lnTo>
                  <a:lnTo>
                    <a:pt x="1049" y="13"/>
                  </a:lnTo>
                  <a:cubicBezTo>
                    <a:pt x="1033" y="13"/>
                    <a:pt x="966" y="0"/>
                    <a:pt x="959" y="5"/>
                  </a:cubicBezTo>
                  <a:cubicBezTo>
                    <a:pt x="951" y="8"/>
                    <a:pt x="863" y="170"/>
                    <a:pt x="853" y="185"/>
                  </a:cubicBezTo>
                  <a:cubicBezTo>
                    <a:pt x="786" y="305"/>
                    <a:pt x="699" y="442"/>
                    <a:pt x="596" y="532"/>
                  </a:cubicBezTo>
                  <a:cubicBezTo>
                    <a:pt x="482" y="638"/>
                    <a:pt x="265" y="614"/>
                    <a:pt x="122" y="654"/>
                  </a:cubicBezTo>
                  <a:cubicBezTo>
                    <a:pt x="117" y="657"/>
                    <a:pt x="111" y="657"/>
                    <a:pt x="106" y="662"/>
                  </a:cubicBezTo>
                  <a:lnTo>
                    <a:pt x="11" y="662"/>
                  </a:lnTo>
                  <a:lnTo>
                    <a:pt x="0" y="673"/>
                  </a:lnTo>
                  <a:lnTo>
                    <a:pt x="2089" y="673"/>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8" name="Montenegro"/>
            <p:cNvSpPr>
              <a:spLocks/>
            </p:cNvSpPr>
            <p:nvPr/>
          </p:nvSpPr>
          <p:spPr bwMode="auto">
            <a:xfrm>
              <a:off x="4833396" y="5075588"/>
              <a:ext cx="182563" cy="220663"/>
            </a:xfrm>
            <a:custGeom>
              <a:avLst/>
              <a:gdLst>
                <a:gd name="T0" fmla="*/ 27 w 509"/>
                <a:gd name="T1" fmla="*/ 416 h 614"/>
                <a:gd name="T2" fmla="*/ 32 w 509"/>
                <a:gd name="T3" fmla="*/ 434 h 614"/>
                <a:gd name="T4" fmla="*/ 69 w 509"/>
                <a:gd name="T5" fmla="*/ 437 h 614"/>
                <a:gd name="T6" fmla="*/ 61 w 509"/>
                <a:gd name="T7" fmla="*/ 455 h 614"/>
                <a:gd name="T8" fmla="*/ 143 w 509"/>
                <a:gd name="T9" fmla="*/ 479 h 614"/>
                <a:gd name="T10" fmla="*/ 151 w 509"/>
                <a:gd name="T11" fmla="*/ 503 h 614"/>
                <a:gd name="T12" fmla="*/ 217 w 509"/>
                <a:gd name="T13" fmla="*/ 553 h 614"/>
                <a:gd name="T14" fmla="*/ 225 w 509"/>
                <a:gd name="T15" fmla="*/ 585 h 614"/>
                <a:gd name="T16" fmla="*/ 284 w 509"/>
                <a:gd name="T17" fmla="*/ 614 h 614"/>
                <a:gd name="T18" fmla="*/ 284 w 509"/>
                <a:gd name="T19" fmla="*/ 561 h 614"/>
                <a:gd name="T20" fmla="*/ 284 w 509"/>
                <a:gd name="T21" fmla="*/ 527 h 614"/>
                <a:gd name="T22" fmla="*/ 249 w 509"/>
                <a:gd name="T23" fmla="*/ 500 h 614"/>
                <a:gd name="T24" fmla="*/ 342 w 509"/>
                <a:gd name="T25" fmla="*/ 320 h 614"/>
                <a:gd name="T26" fmla="*/ 379 w 509"/>
                <a:gd name="T27" fmla="*/ 386 h 614"/>
                <a:gd name="T28" fmla="*/ 440 w 509"/>
                <a:gd name="T29" fmla="*/ 340 h 614"/>
                <a:gd name="T30" fmla="*/ 440 w 509"/>
                <a:gd name="T31" fmla="*/ 285 h 614"/>
                <a:gd name="T32" fmla="*/ 460 w 509"/>
                <a:gd name="T33" fmla="*/ 267 h 614"/>
                <a:gd name="T34" fmla="*/ 468 w 509"/>
                <a:gd name="T35" fmla="*/ 243 h 614"/>
                <a:gd name="T36" fmla="*/ 494 w 509"/>
                <a:gd name="T37" fmla="*/ 223 h 614"/>
                <a:gd name="T38" fmla="*/ 402 w 509"/>
                <a:gd name="T39" fmla="*/ 150 h 614"/>
                <a:gd name="T40" fmla="*/ 389 w 509"/>
                <a:gd name="T41" fmla="*/ 88 h 614"/>
                <a:gd name="T42" fmla="*/ 249 w 509"/>
                <a:gd name="T43" fmla="*/ 19 h 614"/>
                <a:gd name="T44" fmla="*/ 212 w 509"/>
                <a:gd name="T45" fmla="*/ 6 h 614"/>
                <a:gd name="T46" fmla="*/ 183 w 509"/>
                <a:gd name="T47" fmla="*/ 45 h 614"/>
                <a:gd name="T48" fmla="*/ 111 w 509"/>
                <a:gd name="T49" fmla="*/ 53 h 614"/>
                <a:gd name="T50" fmla="*/ 149 w 509"/>
                <a:gd name="T51" fmla="*/ 148 h 614"/>
                <a:gd name="T52" fmla="*/ 138 w 509"/>
                <a:gd name="T53" fmla="*/ 148 h 614"/>
                <a:gd name="T54" fmla="*/ 149 w 509"/>
                <a:gd name="T55" fmla="*/ 148 h 614"/>
                <a:gd name="T56" fmla="*/ 93 w 509"/>
                <a:gd name="T57" fmla="*/ 114 h 614"/>
                <a:gd name="T58" fmla="*/ 98 w 509"/>
                <a:gd name="T59" fmla="*/ 106 h 614"/>
                <a:gd name="T60" fmla="*/ 93 w 509"/>
                <a:gd name="T61" fmla="*/ 114 h 614"/>
                <a:gd name="T62" fmla="*/ 51 w 509"/>
                <a:gd name="T63" fmla="*/ 230 h 614"/>
                <a:gd name="T64" fmla="*/ 14 w 509"/>
                <a:gd name="T65" fmla="*/ 257 h 614"/>
                <a:gd name="T66" fmla="*/ 21 w 509"/>
                <a:gd name="T67" fmla="*/ 394 h 614"/>
                <a:gd name="T68" fmla="*/ 35 w 509"/>
                <a:gd name="T69" fmla="*/ 392 h 614"/>
                <a:gd name="T70" fmla="*/ 37 w 509"/>
                <a:gd name="T71" fmla="*/ 434 h 614"/>
                <a:gd name="T72" fmla="*/ 27 w 509"/>
                <a:gd name="T73" fmla="*/ 41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 h="614">
                  <a:moveTo>
                    <a:pt x="27" y="416"/>
                  </a:moveTo>
                  <a:lnTo>
                    <a:pt x="32" y="434"/>
                  </a:lnTo>
                  <a:cubicBezTo>
                    <a:pt x="45" y="437"/>
                    <a:pt x="56" y="437"/>
                    <a:pt x="69" y="437"/>
                  </a:cubicBezTo>
                  <a:cubicBezTo>
                    <a:pt x="64" y="442"/>
                    <a:pt x="59" y="447"/>
                    <a:pt x="61" y="455"/>
                  </a:cubicBezTo>
                  <a:cubicBezTo>
                    <a:pt x="98" y="537"/>
                    <a:pt x="106" y="461"/>
                    <a:pt x="143" y="479"/>
                  </a:cubicBezTo>
                  <a:cubicBezTo>
                    <a:pt x="151" y="484"/>
                    <a:pt x="146" y="495"/>
                    <a:pt x="151" y="503"/>
                  </a:cubicBezTo>
                  <a:cubicBezTo>
                    <a:pt x="172" y="529"/>
                    <a:pt x="199" y="524"/>
                    <a:pt x="217" y="553"/>
                  </a:cubicBezTo>
                  <a:cubicBezTo>
                    <a:pt x="223" y="561"/>
                    <a:pt x="217" y="577"/>
                    <a:pt x="225" y="585"/>
                  </a:cubicBezTo>
                  <a:cubicBezTo>
                    <a:pt x="241" y="601"/>
                    <a:pt x="262" y="609"/>
                    <a:pt x="284" y="614"/>
                  </a:cubicBezTo>
                  <a:lnTo>
                    <a:pt x="284" y="561"/>
                  </a:lnTo>
                  <a:cubicBezTo>
                    <a:pt x="284" y="551"/>
                    <a:pt x="289" y="537"/>
                    <a:pt x="284" y="527"/>
                  </a:cubicBezTo>
                  <a:cubicBezTo>
                    <a:pt x="276" y="513"/>
                    <a:pt x="252" y="513"/>
                    <a:pt x="249" y="500"/>
                  </a:cubicBezTo>
                  <a:cubicBezTo>
                    <a:pt x="249" y="498"/>
                    <a:pt x="334" y="326"/>
                    <a:pt x="342" y="320"/>
                  </a:cubicBezTo>
                  <a:cubicBezTo>
                    <a:pt x="344" y="318"/>
                    <a:pt x="358" y="384"/>
                    <a:pt x="379" y="386"/>
                  </a:cubicBezTo>
                  <a:lnTo>
                    <a:pt x="440" y="340"/>
                  </a:lnTo>
                  <a:cubicBezTo>
                    <a:pt x="434" y="312"/>
                    <a:pt x="449" y="312"/>
                    <a:pt x="440" y="285"/>
                  </a:cubicBezTo>
                  <a:cubicBezTo>
                    <a:pt x="433" y="267"/>
                    <a:pt x="445" y="279"/>
                    <a:pt x="460" y="267"/>
                  </a:cubicBezTo>
                  <a:cubicBezTo>
                    <a:pt x="466" y="262"/>
                    <a:pt x="477" y="253"/>
                    <a:pt x="468" y="243"/>
                  </a:cubicBezTo>
                  <a:cubicBezTo>
                    <a:pt x="460" y="233"/>
                    <a:pt x="509" y="234"/>
                    <a:pt x="494" y="223"/>
                  </a:cubicBezTo>
                  <a:cubicBezTo>
                    <a:pt x="465" y="201"/>
                    <a:pt x="430" y="163"/>
                    <a:pt x="402" y="150"/>
                  </a:cubicBezTo>
                  <a:cubicBezTo>
                    <a:pt x="383" y="141"/>
                    <a:pt x="406" y="105"/>
                    <a:pt x="389" y="88"/>
                  </a:cubicBezTo>
                  <a:cubicBezTo>
                    <a:pt x="355" y="55"/>
                    <a:pt x="274" y="35"/>
                    <a:pt x="249" y="19"/>
                  </a:cubicBezTo>
                  <a:cubicBezTo>
                    <a:pt x="239" y="27"/>
                    <a:pt x="225" y="0"/>
                    <a:pt x="212" y="6"/>
                  </a:cubicBezTo>
                  <a:cubicBezTo>
                    <a:pt x="196" y="11"/>
                    <a:pt x="194" y="32"/>
                    <a:pt x="183" y="45"/>
                  </a:cubicBezTo>
                  <a:cubicBezTo>
                    <a:pt x="164" y="51"/>
                    <a:pt x="114" y="40"/>
                    <a:pt x="111" y="53"/>
                  </a:cubicBezTo>
                  <a:cubicBezTo>
                    <a:pt x="104" y="90"/>
                    <a:pt x="170" y="93"/>
                    <a:pt x="149" y="148"/>
                  </a:cubicBezTo>
                  <a:lnTo>
                    <a:pt x="138" y="148"/>
                  </a:lnTo>
                  <a:lnTo>
                    <a:pt x="149" y="148"/>
                  </a:lnTo>
                  <a:cubicBezTo>
                    <a:pt x="122" y="130"/>
                    <a:pt x="122" y="111"/>
                    <a:pt x="93" y="114"/>
                  </a:cubicBezTo>
                  <a:lnTo>
                    <a:pt x="98" y="106"/>
                  </a:lnTo>
                  <a:lnTo>
                    <a:pt x="93" y="114"/>
                  </a:lnTo>
                  <a:cubicBezTo>
                    <a:pt x="56" y="156"/>
                    <a:pt x="61" y="217"/>
                    <a:pt x="51" y="230"/>
                  </a:cubicBezTo>
                  <a:cubicBezTo>
                    <a:pt x="29" y="257"/>
                    <a:pt x="21" y="217"/>
                    <a:pt x="14" y="257"/>
                  </a:cubicBezTo>
                  <a:cubicBezTo>
                    <a:pt x="0" y="334"/>
                    <a:pt x="82" y="336"/>
                    <a:pt x="21" y="394"/>
                  </a:cubicBezTo>
                  <a:lnTo>
                    <a:pt x="35" y="392"/>
                  </a:lnTo>
                  <a:lnTo>
                    <a:pt x="37" y="434"/>
                  </a:lnTo>
                  <a:cubicBezTo>
                    <a:pt x="35" y="426"/>
                    <a:pt x="32" y="421"/>
                    <a:pt x="27" y="41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29" name="Monaco"/>
            <p:cNvSpPr>
              <a:spLocks/>
            </p:cNvSpPr>
            <p:nvPr/>
          </p:nvSpPr>
          <p:spPr bwMode="auto">
            <a:xfrm>
              <a:off x="3769771" y="5100988"/>
              <a:ext cx="28575" cy="25400"/>
            </a:xfrm>
            <a:custGeom>
              <a:avLst/>
              <a:gdLst>
                <a:gd name="T0" fmla="*/ 40 w 80"/>
                <a:gd name="T1" fmla="*/ 72 h 72"/>
                <a:gd name="T2" fmla="*/ 80 w 80"/>
                <a:gd name="T3" fmla="*/ 35 h 72"/>
                <a:gd name="T4" fmla="*/ 40 w 80"/>
                <a:gd name="T5" fmla="*/ 0 h 72"/>
                <a:gd name="T6" fmla="*/ 0 w 80"/>
                <a:gd name="T7" fmla="*/ 35 h 72"/>
                <a:gd name="T8" fmla="*/ 40 w 80"/>
                <a:gd name="T9" fmla="*/ 72 h 72"/>
                <a:gd name="T10" fmla="*/ 40 w 80"/>
                <a:gd name="T11" fmla="*/ 72 h 72"/>
              </a:gdLst>
              <a:ahLst/>
              <a:cxnLst>
                <a:cxn ang="0">
                  <a:pos x="T0" y="T1"/>
                </a:cxn>
                <a:cxn ang="0">
                  <a:pos x="T2" y="T3"/>
                </a:cxn>
                <a:cxn ang="0">
                  <a:pos x="T4" y="T5"/>
                </a:cxn>
                <a:cxn ang="0">
                  <a:pos x="T6" y="T7"/>
                </a:cxn>
                <a:cxn ang="0">
                  <a:pos x="T8" y="T9"/>
                </a:cxn>
                <a:cxn ang="0">
                  <a:pos x="T10" y="T11"/>
                </a:cxn>
              </a:cxnLst>
              <a:rect l="0" t="0" r="r" b="b"/>
              <a:pathLst>
                <a:path w="80" h="72">
                  <a:moveTo>
                    <a:pt x="40" y="72"/>
                  </a:moveTo>
                  <a:cubicBezTo>
                    <a:pt x="61" y="72"/>
                    <a:pt x="80" y="53"/>
                    <a:pt x="80" y="35"/>
                  </a:cubicBezTo>
                  <a:cubicBezTo>
                    <a:pt x="80" y="16"/>
                    <a:pt x="61" y="0"/>
                    <a:pt x="40" y="0"/>
                  </a:cubicBezTo>
                  <a:cubicBezTo>
                    <a:pt x="19" y="0"/>
                    <a:pt x="0" y="16"/>
                    <a:pt x="0" y="35"/>
                  </a:cubicBezTo>
                  <a:cubicBezTo>
                    <a:pt x="0" y="53"/>
                    <a:pt x="19" y="72"/>
                    <a:pt x="40" y="72"/>
                  </a:cubicBezTo>
                  <a:cubicBezTo>
                    <a:pt x="61" y="72"/>
                    <a:pt x="19" y="72"/>
                    <a:pt x="40" y="72"/>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0" name="Moldavia"/>
            <p:cNvSpPr>
              <a:spLocks/>
            </p:cNvSpPr>
            <p:nvPr/>
          </p:nvSpPr>
          <p:spPr bwMode="auto">
            <a:xfrm>
              <a:off x="5433471" y="4343751"/>
              <a:ext cx="344488" cy="357188"/>
            </a:xfrm>
            <a:custGeom>
              <a:avLst/>
              <a:gdLst>
                <a:gd name="T0" fmla="*/ 3 w 956"/>
                <a:gd name="T1" fmla="*/ 129 h 995"/>
                <a:gd name="T2" fmla="*/ 93 w 956"/>
                <a:gd name="T3" fmla="*/ 151 h 995"/>
                <a:gd name="T4" fmla="*/ 204 w 956"/>
                <a:gd name="T5" fmla="*/ 302 h 995"/>
                <a:gd name="T6" fmla="*/ 503 w 956"/>
                <a:gd name="T7" fmla="*/ 603 h 995"/>
                <a:gd name="T8" fmla="*/ 514 w 956"/>
                <a:gd name="T9" fmla="*/ 810 h 995"/>
                <a:gd name="T10" fmla="*/ 564 w 956"/>
                <a:gd name="T11" fmla="*/ 934 h 995"/>
                <a:gd name="T12" fmla="*/ 545 w 956"/>
                <a:gd name="T13" fmla="*/ 958 h 995"/>
                <a:gd name="T14" fmla="*/ 572 w 956"/>
                <a:gd name="T15" fmla="*/ 969 h 995"/>
                <a:gd name="T16" fmla="*/ 590 w 956"/>
                <a:gd name="T17" fmla="*/ 992 h 995"/>
                <a:gd name="T18" fmla="*/ 604 w 956"/>
                <a:gd name="T19" fmla="*/ 961 h 995"/>
                <a:gd name="T20" fmla="*/ 649 w 956"/>
                <a:gd name="T21" fmla="*/ 961 h 995"/>
                <a:gd name="T22" fmla="*/ 651 w 956"/>
                <a:gd name="T23" fmla="*/ 863 h 995"/>
                <a:gd name="T24" fmla="*/ 686 w 956"/>
                <a:gd name="T25" fmla="*/ 831 h 995"/>
                <a:gd name="T26" fmla="*/ 686 w 956"/>
                <a:gd name="T27" fmla="*/ 783 h 995"/>
                <a:gd name="T28" fmla="*/ 720 w 956"/>
                <a:gd name="T29" fmla="*/ 762 h 995"/>
                <a:gd name="T30" fmla="*/ 710 w 956"/>
                <a:gd name="T31" fmla="*/ 728 h 995"/>
                <a:gd name="T32" fmla="*/ 720 w 956"/>
                <a:gd name="T33" fmla="*/ 688 h 995"/>
                <a:gd name="T34" fmla="*/ 686 w 956"/>
                <a:gd name="T35" fmla="*/ 603 h 995"/>
                <a:gd name="T36" fmla="*/ 733 w 956"/>
                <a:gd name="T37" fmla="*/ 566 h 995"/>
                <a:gd name="T38" fmla="*/ 747 w 956"/>
                <a:gd name="T39" fmla="*/ 603 h 995"/>
                <a:gd name="T40" fmla="*/ 741 w 956"/>
                <a:gd name="T41" fmla="*/ 617 h 995"/>
                <a:gd name="T42" fmla="*/ 752 w 956"/>
                <a:gd name="T43" fmla="*/ 619 h 995"/>
                <a:gd name="T44" fmla="*/ 770 w 956"/>
                <a:gd name="T45" fmla="*/ 579 h 995"/>
                <a:gd name="T46" fmla="*/ 781 w 956"/>
                <a:gd name="T47" fmla="*/ 593 h 995"/>
                <a:gd name="T48" fmla="*/ 794 w 956"/>
                <a:gd name="T49" fmla="*/ 566 h 995"/>
                <a:gd name="T50" fmla="*/ 839 w 956"/>
                <a:gd name="T51" fmla="*/ 595 h 995"/>
                <a:gd name="T52" fmla="*/ 855 w 956"/>
                <a:gd name="T53" fmla="*/ 548 h 995"/>
                <a:gd name="T54" fmla="*/ 903 w 956"/>
                <a:gd name="T55" fmla="*/ 585 h 995"/>
                <a:gd name="T56" fmla="*/ 908 w 956"/>
                <a:gd name="T57" fmla="*/ 569 h 995"/>
                <a:gd name="T58" fmla="*/ 956 w 956"/>
                <a:gd name="T59" fmla="*/ 545 h 995"/>
                <a:gd name="T60" fmla="*/ 890 w 956"/>
                <a:gd name="T61" fmla="*/ 516 h 995"/>
                <a:gd name="T62" fmla="*/ 903 w 956"/>
                <a:gd name="T63" fmla="*/ 505 h 995"/>
                <a:gd name="T64" fmla="*/ 876 w 956"/>
                <a:gd name="T65" fmla="*/ 423 h 995"/>
                <a:gd name="T66" fmla="*/ 778 w 956"/>
                <a:gd name="T67" fmla="*/ 397 h 995"/>
                <a:gd name="T68" fmla="*/ 762 w 956"/>
                <a:gd name="T69" fmla="*/ 352 h 995"/>
                <a:gd name="T70" fmla="*/ 741 w 956"/>
                <a:gd name="T71" fmla="*/ 272 h 995"/>
                <a:gd name="T72" fmla="*/ 712 w 956"/>
                <a:gd name="T73" fmla="*/ 299 h 995"/>
                <a:gd name="T74" fmla="*/ 627 w 956"/>
                <a:gd name="T75" fmla="*/ 233 h 995"/>
                <a:gd name="T76" fmla="*/ 590 w 956"/>
                <a:gd name="T77" fmla="*/ 79 h 995"/>
                <a:gd name="T78" fmla="*/ 559 w 956"/>
                <a:gd name="T79" fmla="*/ 108 h 995"/>
                <a:gd name="T80" fmla="*/ 445 w 956"/>
                <a:gd name="T81" fmla="*/ 53 h 995"/>
                <a:gd name="T82" fmla="*/ 429 w 956"/>
                <a:gd name="T83" fmla="*/ 92 h 995"/>
                <a:gd name="T84" fmla="*/ 413 w 956"/>
                <a:gd name="T85" fmla="*/ 61 h 995"/>
                <a:gd name="T86" fmla="*/ 389 w 956"/>
                <a:gd name="T87" fmla="*/ 74 h 995"/>
                <a:gd name="T88" fmla="*/ 389 w 956"/>
                <a:gd name="T89" fmla="*/ 39 h 995"/>
                <a:gd name="T90" fmla="*/ 331 w 956"/>
                <a:gd name="T91" fmla="*/ 61 h 995"/>
                <a:gd name="T92" fmla="*/ 323 w 956"/>
                <a:gd name="T93" fmla="*/ 37 h 995"/>
                <a:gd name="T94" fmla="*/ 238 w 956"/>
                <a:gd name="T95" fmla="*/ 5 h 995"/>
                <a:gd name="T96" fmla="*/ 132 w 956"/>
                <a:gd name="T97" fmla="*/ 63 h 995"/>
                <a:gd name="T98" fmla="*/ 27 w 956"/>
                <a:gd name="T99" fmla="*/ 82 h 995"/>
                <a:gd name="T100" fmla="*/ 40 w 956"/>
                <a:gd name="T101" fmla="*/ 108 h 995"/>
                <a:gd name="T102" fmla="*/ 11 w 956"/>
                <a:gd name="T103" fmla="*/ 98 h 995"/>
                <a:gd name="T104" fmla="*/ 3 w 956"/>
                <a:gd name="T105" fmla="*/ 12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995">
                  <a:moveTo>
                    <a:pt x="3" y="129"/>
                  </a:moveTo>
                  <a:cubicBezTo>
                    <a:pt x="40" y="111"/>
                    <a:pt x="64" y="127"/>
                    <a:pt x="93" y="151"/>
                  </a:cubicBezTo>
                  <a:cubicBezTo>
                    <a:pt x="148" y="190"/>
                    <a:pt x="159" y="257"/>
                    <a:pt x="204" y="302"/>
                  </a:cubicBezTo>
                  <a:cubicBezTo>
                    <a:pt x="278" y="373"/>
                    <a:pt x="479" y="500"/>
                    <a:pt x="503" y="603"/>
                  </a:cubicBezTo>
                  <a:cubicBezTo>
                    <a:pt x="522" y="670"/>
                    <a:pt x="498" y="744"/>
                    <a:pt x="514" y="810"/>
                  </a:cubicBezTo>
                  <a:cubicBezTo>
                    <a:pt x="519" y="839"/>
                    <a:pt x="567" y="905"/>
                    <a:pt x="564" y="934"/>
                  </a:cubicBezTo>
                  <a:cubicBezTo>
                    <a:pt x="564" y="945"/>
                    <a:pt x="543" y="947"/>
                    <a:pt x="545" y="958"/>
                  </a:cubicBezTo>
                  <a:cubicBezTo>
                    <a:pt x="548" y="969"/>
                    <a:pt x="564" y="963"/>
                    <a:pt x="572" y="969"/>
                  </a:cubicBezTo>
                  <a:cubicBezTo>
                    <a:pt x="580" y="974"/>
                    <a:pt x="580" y="992"/>
                    <a:pt x="590" y="992"/>
                  </a:cubicBezTo>
                  <a:cubicBezTo>
                    <a:pt x="604" y="995"/>
                    <a:pt x="593" y="963"/>
                    <a:pt x="604" y="961"/>
                  </a:cubicBezTo>
                  <a:cubicBezTo>
                    <a:pt x="620" y="958"/>
                    <a:pt x="635" y="963"/>
                    <a:pt x="649" y="961"/>
                  </a:cubicBezTo>
                  <a:cubicBezTo>
                    <a:pt x="667" y="958"/>
                    <a:pt x="627" y="900"/>
                    <a:pt x="651" y="863"/>
                  </a:cubicBezTo>
                  <a:cubicBezTo>
                    <a:pt x="659" y="852"/>
                    <a:pt x="675" y="844"/>
                    <a:pt x="686" y="831"/>
                  </a:cubicBezTo>
                  <a:cubicBezTo>
                    <a:pt x="699" y="812"/>
                    <a:pt x="662" y="802"/>
                    <a:pt x="686" y="783"/>
                  </a:cubicBezTo>
                  <a:cubicBezTo>
                    <a:pt x="696" y="773"/>
                    <a:pt x="715" y="773"/>
                    <a:pt x="720" y="762"/>
                  </a:cubicBezTo>
                  <a:cubicBezTo>
                    <a:pt x="725" y="752"/>
                    <a:pt x="710" y="741"/>
                    <a:pt x="710" y="728"/>
                  </a:cubicBezTo>
                  <a:cubicBezTo>
                    <a:pt x="710" y="715"/>
                    <a:pt x="723" y="701"/>
                    <a:pt x="720" y="688"/>
                  </a:cubicBezTo>
                  <a:cubicBezTo>
                    <a:pt x="715" y="667"/>
                    <a:pt x="649" y="646"/>
                    <a:pt x="686" y="603"/>
                  </a:cubicBezTo>
                  <a:cubicBezTo>
                    <a:pt x="699" y="587"/>
                    <a:pt x="723" y="548"/>
                    <a:pt x="733" y="566"/>
                  </a:cubicBezTo>
                  <a:cubicBezTo>
                    <a:pt x="739" y="577"/>
                    <a:pt x="744" y="590"/>
                    <a:pt x="747" y="603"/>
                  </a:cubicBezTo>
                  <a:cubicBezTo>
                    <a:pt x="747" y="609"/>
                    <a:pt x="741" y="611"/>
                    <a:pt x="741" y="617"/>
                  </a:cubicBezTo>
                  <a:cubicBezTo>
                    <a:pt x="744" y="619"/>
                    <a:pt x="749" y="622"/>
                    <a:pt x="752" y="619"/>
                  </a:cubicBezTo>
                  <a:cubicBezTo>
                    <a:pt x="760" y="609"/>
                    <a:pt x="757" y="590"/>
                    <a:pt x="770" y="579"/>
                  </a:cubicBezTo>
                  <a:cubicBezTo>
                    <a:pt x="773" y="574"/>
                    <a:pt x="776" y="595"/>
                    <a:pt x="781" y="593"/>
                  </a:cubicBezTo>
                  <a:cubicBezTo>
                    <a:pt x="792" y="590"/>
                    <a:pt x="789" y="574"/>
                    <a:pt x="794" y="566"/>
                  </a:cubicBezTo>
                  <a:cubicBezTo>
                    <a:pt x="794" y="566"/>
                    <a:pt x="829" y="593"/>
                    <a:pt x="839" y="595"/>
                  </a:cubicBezTo>
                  <a:cubicBezTo>
                    <a:pt x="855" y="598"/>
                    <a:pt x="839" y="548"/>
                    <a:pt x="855" y="548"/>
                  </a:cubicBezTo>
                  <a:cubicBezTo>
                    <a:pt x="876" y="548"/>
                    <a:pt x="890" y="598"/>
                    <a:pt x="903" y="585"/>
                  </a:cubicBezTo>
                  <a:cubicBezTo>
                    <a:pt x="905" y="579"/>
                    <a:pt x="903" y="574"/>
                    <a:pt x="908" y="569"/>
                  </a:cubicBezTo>
                  <a:cubicBezTo>
                    <a:pt x="921" y="558"/>
                    <a:pt x="940" y="556"/>
                    <a:pt x="956" y="545"/>
                  </a:cubicBezTo>
                  <a:cubicBezTo>
                    <a:pt x="956" y="542"/>
                    <a:pt x="895" y="534"/>
                    <a:pt x="890" y="516"/>
                  </a:cubicBezTo>
                  <a:cubicBezTo>
                    <a:pt x="887" y="511"/>
                    <a:pt x="903" y="511"/>
                    <a:pt x="903" y="505"/>
                  </a:cubicBezTo>
                  <a:lnTo>
                    <a:pt x="876" y="423"/>
                  </a:lnTo>
                  <a:cubicBezTo>
                    <a:pt x="860" y="410"/>
                    <a:pt x="794" y="407"/>
                    <a:pt x="778" y="397"/>
                  </a:cubicBezTo>
                  <a:cubicBezTo>
                    <a:pt x="768" y="386"/>
                    <a:pt x="776" y="344"/>
                    <a:pt x="762" y="352"/>
                  </a:cubicBezTo>
                  <a:cubicBezTo>
                    <a:pt x="728" y="373"/>
                    <a:pt x="789" y="299"/>
                    <a:pt x="741" y="272"/>
                  </a:cubicBezTo>
                  <a:cubicBezTo>
                    <a:pt x="704" y="251"/>
                    <a:pt x="744" y="309"/>
                    <a:pt x="712" y="299"/>
                  </a:cubicBezTo>
                  <a:cubicBezTo>
                    <a:pt x="696" y="294"/>
                    <a:pt x="630" y="246"/>
                    <a:pt x="627" y="233"/>
                  </a:cubicBezTo>
                  <a:cubicBezTo>
                    <a:pt x="609" y="174"/>
                    <a:pt x="651" y="119"/>
                    <a:pt x="590" y="79"/>
                  </a:cubicBezTo>
                  <a:cubicBezTo>
                    <a:pt x="567" y="66"/>
                    <a:pt x="585" y="119"/>
                    <a:pt x="559" y="108"/>
                  </a:cubicBezTo>
                  <a:cubicBezTo>
                    <a:pt x="495" y="82"/>
                    <a:pt x="535" y="29"/>
                    <a:pt x="445" y="53"/>
                  </a:cubicBezTo>
                  <a:cubicBezTo>
                    <a:pt x="429" y="58"/>
                    <a:pt x="440" y="103"/>
                    <a:pt x="429" y="92"/>
                  </a:cubicBezTo>
                  <a:cubicBezTo>
                    <a:pt x="421" y="84"/>
                    <a:pt x="421" y="71"/>
                    <a:pt x="413" y="61"/>
                  </a:cubicBezTo>
                  <a:cubicBezTo>
                    <a:pt x="408" y="55"/>
                    <a:pt x="395" y="95"/>
                    <a:pt x="389" y="74"/>
                  </a:cubicBezTo>
                  <a:cubicBezTo>
                    <a:pt x="387" y="63"/>
                    <a:pt x="400" y="37"/>
                    <a:pt x="389" y="39"/>
                  </a:cubicBezTo>
                  <a:cubicBezTo>
                    <a:pt x="368" y="42"/>
                    <a:pt x="350" y="61"/>
                    <a:pt x="331" y="61"/>
                  </a:cubicBezTo>
                  <a:cubicBezTo>
                    <a:pt x="323" y="61"/>
                    <a:pt x="331" y="42"/>
                    <a:pt x="323" y="37"/>
                  </a:cubicBezTo>
                  <a:cubicBezTo>
                    <a:pt x="299" y="18"/>
                    <a:pt x="267" y="8"/>
                    <a:pt x="238" y="5"/>
                  </a:cubicBezTo>
                  <a:cubicBezTo>
                    <a:pt x="167" y="0"/>
                    <a:pt x="183" y="39"/>
                    <a:pt x="132" y="63"/>
                  </a:cubicBezTo>
                  <a:cubicBezTo>
                    <a:pt x="127" y="66"/>
                    <a:pt x="27" y="79"/>
                    <a:pt x="27" y="82"/>
                  </a:cubicBezTo>
                  <a:cubicBezTo>
                    <a:pt x="27" y="92"/>
                    <a:pt x="40" y="98"/>
                    <a:pt x="40" y="108"/>
                  </a:cubicBezTo>
                  <a:cubicBezTo>
                    <a:pt x="42" y="119"/>
                    <a:pt x="19" y="92"/>
                    <a:pt x="11" y="98"/>
                  </a:cubicBezTo>
                  <a:cubicBezTo>
                    <a:pt x="0" y="103"/>
                    <a:pt x="5" y="119"/>
                    <a:pt x="3" y="12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1" name="Malta"/>
            <p:cNvSpPr>
              <a:spLocks noEditPoints="1"/>
            </p:cNvSpPr>
            <p:nvPr/>
          </p:nvSpPr>
          <p:spPr bwMode="auto">
            <a:xfrm>
              <a:off x="4485734" y="6061426"/>
              <a:ext cx="34925" cy="28575"/>
            </a:xfrm>
            <a:custGeom>
              <a:avLst/>
              <a:gdLst>
                <a:gd name="T0" fmla="*/ 40 w 96"/>
                <a:gd name="T1" fmla="*/ 6 h 83"/>
                <a:gd name="T2" fmla="*/ 0 w 96"/>
                <a:gd name="T3" fmla="*/ 0 h 83"/>
                <a:gd name="T4" fmla="*/ 40 w 96"/>
                <a:gd name="T5" fmla="*/ 6 h 83"/>
                <a:gd name="T6" fmla="*/ 96 w 96"/>
                <a:gd name="T7" fmla="*/ 83 h 83"/>
                <a:gd name="T8" fmla="*/ 61 w 96"/>
                <a:gd name="T9" fmla="*/ 67 h 83"/>
                <a:gd name="T10" fmla="*/ 96 w 96"/>
                <a:gd name="T11" fmla="*/ 83 h 83"/>
              </a:gdLst>
              <a:ahLst/>
              <a:cxnLst>
                <a:cxn ang="0">
                  <a:pos x="T0" y="T1"/>
                </a:cxn>
                <a:cxn ang="0">
                  <a:pos x="T2" y="T3"/>
                </a:cxn>
                <a:cxn ang="0">
                  <a:pos x="T4" y="T5"/>
                </a:cxn>
                <a:cxn ang="0">
                  <a:pos x="T6" y="T7"/>
                </a:cxn>
                <a:cxn ang="0">
                  <a:pos x="T8" y="T9"/>
                </a:cxn>
                <a:cxn ang="0">
                  <a:pos x="T10" y="T11"/>
                </a:cxn>
              </a:cxnLst>
              <a:rect l="0" t="0" r="r" b="b"/>
              <a:pathLst>
                <a:path w="96" h="83">
                  <a:moveTo>
                    <a:pt x="40" y="6"/>
                  </a:moveTo>
                  <a:cubicBezTo>
                    <a:pt x="27" y="3"/>
                    <a:pt x="0" y="0"/>
                    <a:pt x="0" y="0"/>
                  </a:cubicBezTo>
                  <a:cubicBezTo>
                    <a:pt x="0" y="0"/>
                    <a:pt x="27" y="3"/>
                    <a:pt x="40" y="6"/>
                  </a:cubicBezTo>
                  <a:close/>
                  <a:moveTo>
                    <a:pt x="96" y="83"/>
                  </a:moveTo>
                  <a:cubicBezTo>
                    <a:pt x="85" y="77"/>
                    <a:pt x="61" y="67"/>
                    <a:pt x="61" y="67"/>
                  </a:cubicBezTo>
                  <a:cubicBezTo>
                    <a:pt x="61" y="67"/>
                    <a:pt x="85" y="77"/>
                    <a:pt x="96" y="8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2" name="Mazedonia"/>
            <p:cNvSpPr>
              <a:spLocks/>
            </p:cNvSpPr>
            <p:nvPr/>
          </p:nvSpPr>
          <p:spPr bwMode="auto">
            <a:xfrm>
              <a:off x="5041359" y="5185126"/>
              <a:ext cx="236538" cy="215900"/>
            </a:xfrm>
            <a:custGeom>
              <a:avLst/>
              <a:gdLst>
                <a:gd name="T0" fmla="*/ 11 w 657"/>
                <a:gd name="T1" fmla="*/ 254 h 599"/>
                <a:gd name="T2" fmla="*/ 8 w 657"/>
                <a:gd name="T3" fmla="*/ 307 h 599"/>
                <a:gd name="T4" fmla="*/ 24 w 657"/>
                <a:gd name="T5" fmla="*/ 358 h 599"/>
                <a:gd name="T6" fmla="*/ 3 w 657"/>
                <a:gd name="T7" fmla="*/ 374 h 599"/>
                <a:gd name="T8" fmla="*/ 34 w 657"/>
                <a:gd name="T9" fmla="*/ 421 h 599"/>
                <a:gd name="T10" fmla="*/ 21 w 657"/>
                <a:gd name="T11" fmla="*/ 445 h 599"/>
                <a:gd name="T12" fmla="*/ 101 w 657"/>
                <a:gd name="T13" fmla="*/ 580 h 599"/>
                <a:gd name="T14" fmla="*/ 135 w 657"/>
                <a:gd name="T15" fmla="*/ 569 h 599"/>
                <a:gd name="T16" fmla="*/ 167 w 657"/>
                <a:gd name="T17" fmla="*/ 575 h 599"/>
                <a:gd name="T18" fmla="*/ 169 w 657"/>
                <a:gd name="T19" fmla="*/ 593 h 599"/>
                <a:gd name="T20" fmla="*/ 376 w 657"/>
                <a:gd name="T21" fmla="*/ 532 h 599"/>
                <a:gd name="T22" fmla="*/ 437 w 657"/>
                <a:gd name="T23" fmla="*/ 440 h 599"/>
                <a:gd name="T24" fmla="*/ 574 w 657"/>
                <a:gd name="T25" fmla="*/ 434 h 599"/>
                <a:gd name="T26" fmla="*/ 588 w 657"/>
                <a:gd name="T27" fmla="*/ 408 h 599"/>
                <a:gd name="T28" fmla="*/ 606 w 657"/>
                <a:gd name="T29" fmla="*/ 416 h 599"/>
                <a:gd name="T30" fmla="*/ 651 w 657"/>
                <a:gd name="T31" fmla="*/ 336 h 599"/>
                <a:gd name="T32" fmla="*/ 651 w 657"/>
                <a:gd name="T33" fmla="*/ 336 h 599"/>
                <a:gd name="T34" fmla="*/ 654 w 657"/>
                <a:gd name="T35" fmla="*/ 336 h 599"/>
                <a:gd name="T36" fmla="*/ 649 w 657"/>
                <a:gd name="T37" fmla="*/ 191 h 599"/>
                <a:gd name="T38" fmla="*/ 577 w 657"/>
                <a:gd name="T39" fmla="*/ 104 h 599"/>
                <a:gd name="T40" fmla="*/ 529 w 657"/>
                <a:gd name="T41" fmla="*/ 96 h 599"/>
                <a:gd name="T42" fmla="*/ 453 w 657"/>
                <a:gd name="T43" fmla="*/ 32 h 599"/>
                <a:gd name="T44" fmla="*/ 291 w 657"/>
                <a:gd name="T45" fmla="*/ 90 h 599"/>
                <a:gd name="T46" fmla="*/ 196 w 657"/>
                <a:gd name="T47" fmla="*/ 122 h 599"/>
                <a:gd name="T48" fmla="*/ 201 w 657"/>
                <a:gd name="T49" fmla="*/ 151 h 599"/>
                <a:gd name="T50" fmla="*/ 159 w 657"/>
                <a:gd name="T51" fmla="*/ 133 h 599"/>
                <a:gd name="T52" fmla="*/ 64 w 657"/>
                <a:gd name="T53" fmla="*/ 178 h 599"/>
                <a:gd name="T54" fmla="*/ 19 w 657"/>
                <a:gd name="T55" fmla="*/ 254 h 599"/>
                <a:gd name="T56" fmla="*/ 11 w 657"/>
                <a:gd name="T57" fmla="*/ 25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7" h="599">
                  <a:moveTo>
                    <a:pt x="11" y="254"/>
                  </a:moveTo>
                  <a:cubicBezTo>
                    <a:pt x="8" y="273"/>
                    <a:pt x="5" y="291"/>
                    <a:pt x="8" y="307"/>
                  </a:cubicBezTo>
                  <a:cubicBezTo>
                    <a:pt x="8" y="326"/>
                    <a:pt x="24" y="342"/>
                    <a:pt x="24" y="358"/>
                  </a:cubicBezTo>
                  <a:cubicBezTo>
                    <a:pt x="21" y="366"/>
                    <a:pt x="0" y="366"/>
                    <a:pt x="3" y="374"/>
                  </a:cubicBezTo>
                  <a:cubicBezTo>
                    <a:pt x="5" y="392"/>
                    <a:pt x="32" y="403"/>
                    <a:pt x="34" y="421"/>
                  </a:cubicBezTo>
                  <a:cubicBezTo>
                    <a:pt x="37" y="429"/>
                    <a:pt x="21" y="437"/>
                    <a:pt x="21" y="445"/>
                  </a:cubicBezTo>
                  <a:cubicBezTo>
                    <a:pt x="21" y="466"/>
                    <a:pt x="90" y="564"/>
                    <a:pt x="101" y="580"/>
                  </a:cubicBezTo>
                  <a:cubicBezTo>
                    <a:pt x="117" y="599"/>
                    <a:pt x="127" y="569"/>
                    <a:pt x="135" y="569"/>
                  </a:cubicBezTo>
                  <a:cubicBezTo>
                    <a:pt x="146" y="567"/>
                    <a:pt x="159" y="569"/>
                    <a:pt x="167" y="575"/>
                  </a:cubicBezTo>
                  <a:cubicBezTo>
                    <a:pt x="172" y="580"/>
                    <a:pt x="164" y="593"/>
                    <a:pt x="169" y="593"/>
                  </a:cubicBezTo>
                  <a:cubicBezTo>
                    <a:pt x="188" y="596"/>
                    <a:pt x="365" y="540"/>
                    <a:pt x="376" y="532"/>
                  </a:cubicBezTo>
                  <a:cubicBezTo>
                    <a:pt x="405" y="501"/>
                    <a:pt x="384" y="458"/>
                    <a:pt x="437" y="440"/>
                  </a:cubicBezTo>
                  <a:cubicBezTo>
                    <a:pt x="455" y="432"/>
                    <a:pt x="559" y="445"/>
                    <a:pt x="574" y="434"/>
                  </a:cubicBezTo>
                  <a:cubicBezTo>
                    <a:pt x="582" y="429"/>
                    <a:pt x="580" y="413"/>
                    <a:pt x="588" y="408"/>
                  </a:cubicBezTo>
                  <a:cubicBezTo>
                    <a:pt x="593" y="405"/>
                    <a:pt x="601" y="421"/>
                    <a:pt x="606" y="416"/>
                  </a:cubicBezTo>
                  <a:cubicBezTo>
                    <a:pt x="638" y="395"/>
                    <a:pt x="567" y="352"/>
                    <a:pt x="651" y="336"/>
                  </a:cubicBezTo>
                  <a:lnTo>
                    <a:pt x="651" y="336"/>
                  </a:lnTo>
                  <a:lnTo>
                    <a:pt x="654" y="336"/>
                  </a:lnTo>
                  <a:cubicBezTo>
                    <a:pt x="657" y="302"/>
                    <a:pt x="651" y="191"/>
                    <a:pt x="649" y="191"/>
                  </a:cubicBezTo>
                  <a:cubicBezTo>
                    <a:pt x="630" y="172"/>
                    <a:pt x="601" y="119"/>
                    <a:pt x="577" y="104"/>
                  </a:cubicBezTo>
                  <a:cubicBezTo>
                    <a:pt x="564" y="96"/>
                    <a:pt x="545" y="104"/>
                    <a:pt x="529" y="96"/>
                  </a:cubicBezTo>
                  <a:cubicBezTo>
                    <a:pt x="524" y="93"/>
                    <a:pt x="453" y="37"/>
                    <a:pt x="453" y="32"/>
                  </a:cubicBezTo>
                  <a:cubicBezTo>
                    <a:pt x="418" y="0"/>
                    <a:pt x="334" y="82"/>
                    <a:pt x="291" y="90"/>
                  </a:cubicBezTo>
                  <a:cubicBezTo>
                    <a:pt x="241" y="98"/>
                    <a:pt x="220" y="64"/>
                    <a:pt x="196" y="122"/>
                  </a:cubicBezTo>
                  <a:cubicBezTo>
                    <a:pt x="193" y="130"/>
                    <a:pt x="204" y="141"/>
                    <a:pt x="201" y="151"/>
                  </a:cubicBezTo>
                  <a:cubicBezTo>
                    <a:pt x="196" y="164"/>
                    <a:pt x="172" y="133"/>
                    <a:pt x="159" y="133"/>
                  </a:cubicBezTo>
                  <a:cubicBezTo>
                    <a:pt x="124" y="135"/>
                    <a:pt x="93" y="159"/>
                    <a:pt x="64" y="178"/>
                  </a:cubicBezTo>
                  <a:cubicBezTo>
                    <a:pt x="48" y="188"/>
                    <a:pt x="85" y="299"/>
                    <a:pt x="19" y="254"/>
                  </a:cubicBezTo>
                  <a:lnTo>
                    <a:pt x="11" y="254"/>
                  </a:ln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3" name="Luxembourg"/>
            <p:cNvSpPr>
              <a:spLocks/>
            </p:cNvSpPr>
            <p:nvPr/>
          </p:nvSpPr>
          <p:spPr bwMode="auto">
            <a:xfrm>
              <a:off x="3709446" y="4289776"/>
              <a:ext cx="79375" cy="104775"/>
            </a:xfrm>
            <a:custGeom>
              <a:avLst/>
              <a:gdLst>
                <a:gd name="T0" fmla="*/ 143 w 220"/>
                <a:gd name="T1" fmla="*/ 286 h 289"/>
                <a:gd name="T2" fmla="*/ 98 w 220"/>
                <a:gd name="T3" fmla="*/ 273 h 289"/>
                <a:gd name="T4" fmla="*/ 55 w 220"/>
                <a:gd name="T5" fmla="*/ 286 h 289"/>
                <a:gd name="T6" fmla="*/ 53 w 220"/>
                <a:gd name="T7" fmla="*/ 275 h 289"/>
                <a:gd name="T8" fmla="*/ 18 w 220"/>
                <a:gd name="T9" fmla="*/ 260 h 289"/>
                <a:gd name="T10" fmla="*/ 21 w 220"/>
                <a:gd name="T11" fmla="*/ 249 h 289"/>
                <a:gd name="T12" fmla="*/ 8 w 220"/>
                <a:gd name="T13" fmla="*/ 127 h 289"/>
                <a:gd name="T14" fmla="*/ 100 w 220"/>
                <a:gd name="T15" fmla="*/ 50 h 289"/>
                <a:gd name="T16" fmla="*/ 100 w 220"/>
                <a:gd name="T17" fmla="*/ 98 h 289"/>
                <a:gd name="T18" fmla="*/ 182 w 220"/>
                <a:gd name="T19" fmla="*/ 167 h 289"/>
                <a:gd name="T20" fmla="*/ 143 w 220"/>
                <a:gd name="T21" fmla="*/ 28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289">
                  <a:moveTo>
                    <a:pt x="143" y="286"/>
                  </a:moveTo>
                  <a:cubicBezTo>
                    <a:pt x="130" y="281"/>
                    <a:pt x="114" y="273"/>
                    <a:pt x="98" y="273"/>
                  </a:cubicBezTo>
                  <a:cubicBezTo>
                    <a:pt x="85" y="273"/>
                    <a:pt x="71" y="286"/>
                    <a:pt x="55" y="286"/>
                  </a:cubicBezTo>
                  <a:cubicBezTo>
                    <a:pt x="53" y="289"/>
                    <a:pt x="55" y="278"/>
                    <a:pt x="53" y="275"/>
                  </a:cubicBezTo>
                  <a:cubicBezTo>
                    <a:pt x="42" y="270"/>
                    <a:pt x="32" y="265"/>
                    <a:pt x="18" y="260"/>
                  </a:cubicBezTo>
                  <a:lnTo>
                    <a:pt x="21" y="249"/>
                  </a:lnTo>
                  <a:cubicBezTo>
                    <a:pt x="79" y="254"/>
                    <a:pt x="0" y="151"/>
                    <a:pt x="8" y="127"/>
                  </a:cubicBezTo>
                  <a:cubicBezTo>
                    <a:pt x="18" y="98"/>
                    <a:pt x="71" y="0"/>
                    <a:pt x="100" y="50"/>
                  </a:cubicBezTo>
                  <a:cubicBezTo>
                    <a:pt x="98" y="64"/>
                    <a:pt x="95" y="77"/>
                    <a:pt x="100" y="98"/>
                  </a:cubicBezTo>
                  <a:cubicBezTo>
                    <a:pt x="114" y="154"/>
                    <a:pt x="177" y="159"/>
                    <a:pt x="182" y="167"/>
                  </a:cubicBezTo>
                  <a:cubicBezTo>
                    <a:pt x="220" y="212"/>
                    <a:pt x="114" y="233"/>
                    <a:pt x="143" y="286"/>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4" name="Lithuania"/>
            <p:cNvSpPr>
              <a:spLocks noEditPoints="1"/>
            </p:cNvSpPr>
            <p:nvPr/>
          </p:nvSpPr>
          <p:spPr bwMode="auto">
            <a:xfrm>
              <a:off x="4823871" y="3413476"/>
              <a:ext cx="423863" cy="336550"/>
            </a:xfrm>
            <a:custGeom>
              <a:avLst/>
              <a:gdLst>
                <a:gd name="T0" fmla="*/ 461 w 1178"/>
                <a:gd name="T1" fmla="*/ 779 h 935"/>
                <a:gd name="T2" fmla="*/ 601 w 1178"/>
                <a:gd name="T3" fmla="*/ 853 h 935"/>
                <a:gd name="T4" fmla="*/ 747 w 1178"/>
                <a:gd name="T5" fmla="*/ 882 h 935"/>
                <a:gd name="T6" fmla="*/ 837 w 1178"/>
                <a:gd name="T7" fmla="*/ 853 h 935"/>
                <a:gd name="T8" fmla="*/ 866 w 1178"/>
                <a:gd name="T9" fmla="*/ 805 h 935"/>
                <a:gd name="T10" fmla="*/ 938 w 1178"/>
                <a:gd name="T11" fmla="*/ 736 h 935"/>
                <a:gd name="T12" fmla="*/ 1001 w 1178"/>
                <a:gd name="T13" fmla="*/ 752 h 935"/>
                <a:gd name="T14" fmla="*/ 998 w 1178"/>
                <a:gd name="T15" fmla="*/ 691 h 935"/>
                <a:gd name="T16" fmla="*/ 998 w 1178"/>
                <a:gd name="T17" fmla="*/ 530 h 935"/>
                <a:gd name="T18" fmla="*/ 1067 w 1178"/>
                <a:gd name="T19" fmla="*/ 448 h 935"/>
                <a:gd name="T20" fmla="*/ 1147 w 1178"/>
                <a:gd name="T21" fmla="*/ 376 h 935"/>
                <a:gd name="T22" fmla="*/ 1168 w 1178"/>
                <a:gd name="T23" fmla="*/ 323 h 935"/>
                <a:gd name="T24" fmla="*/ 1099 w 1178"/>
                <a:gd name="T25" fmla="*/ 196 h 935"/>
                <a:gd name="T26" fmla="*/ 1075 w 1178"/>
                <a:gd name="T27" fmla="*/ 196 h 935"/>
                <a:gd name="T28" fmla="*/ 781 w 1178"/>
                <a:gd name="T29" fmla="*/ 85 h 935"/>
                <a:gd name="T30" fmla="*/ 662 w 1178"/>
                <a:gd name="T31" fmla="*/ 74 h 935"/>
                <a:gd name="T32" fmla="*/ 586 w 1178"/>
                <a:gd name="T33" fmla="*/ 96 h 935"/>
                <a:gd name="T34" fmla="*/ 461 w 1178"/>
                <a:gd name="T35" fmla="*/ 98 h 935"/>
                <a:gd name="T36" fmla="*/ 384 w 1178"/>
                <a:gd name="T37" fmla="*/ 125 h 935"/>
                <a:gd name="T38" fmla="*/ 315 w 1178"/>
                <a:gd name="T39" fmla="*/ 114 h 935"/>
                <a:gd name="T40" fmla="*/ 56 w 1178"/>
                <a:gd name="T41" fmla="*/ 207 h 935"/>
                <a:gd name="T42" fmla="*/ 8 w 1178"/>
                <a:gd name="T43" fmla="*/ 268 h 935"/>
                <a:gd name="T44" fmla="*/ 27 w 1178"/>
                <a:gd name="T45" fmla="*/ 371 h 935"/>
                <a:gd name="T46" fmla="*/ 53 w 1178"/>
                <a:gd name="T47" fmla="*/ 413 h 935"/>
                <a:gd name="T48" fmla="*/ 75 w 1178"/>
                <a:gd name="T49" fmla="*/ 522 h 935"/>
                <a:gd name="T50" fmla="*/ 98 w 1178"/>
                <a:gd name="T51" fmla="*/ 535 h 935"/>
                <a:gd name="T52" fmla="*/ 117 w 1178"/>
                <a:gd name="T53" fmla="*/ 532 h 935"/>
                <a:gd name="T54" fmla="*/ 252 w 1178"/>
                <a:gd name="T55" fmla="*/ 580 h 935"/>
                <a:gd name="T56" fmla="*/ 368 w 1178"/>
                <a:gd name="T57" fmla="*/ 567 h 935"/>
                <a:gd name="T58" fmla="*/ 400 w 1178"/>
                <a:gd name="T59" fmla="*/ 596 h 935"/>
                <a:gd name="T60" fmla="*/ 448 w 1178"/>
                <a:gd name="T61" fmla="*/ 797 h 935"/>
                <a:gd name="T62" fmla="*/ 35 w 1178"/>
                <a:gd name="T63" fmla="*/ 392 h 935"/>
                <a:gd name="T64" fmla="*/ 35 w 1178"/>
                <a:gd name="T65" fmla="*/ 543 h 935"/>
                <a:gd name="T66" fmla="*/ 51 w 1178"/>
                <a:gd name="T67" fmla="*/ 490 h 935"/>
                <a:gd name="T68" fmla="*/ 38 w 1178"/>
                <a:gd name="T69" fmla="*/ 38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8" h="935">
                  <a:moveTo>
                    <a:pt x="448" y="797"/>
                  </a:moveTo>
                  <a:cubicBezTo>
                    <a:pt x="453" y="792"/>
                    <a:pt x="453" y="781"/>
                    <a:pt x="461" y="779"/>
                  </a:cubicBezTo>
                  <a:cubicBezTo>
                    <a:pt x="501" y="765"/>
                    <a:pt x="482" y="800"/>
                    <a:pt x="509" y="810"/>
                  </a:cubicBezTo>
                  <a:cubicBezTo>
                    <a:pt x="583" y="842"/>
                    <a:pt x="554" y="784"/>
                    <a:pt x="601" y="853"/>
                  </a:cubicBezTo>
                  <a:cubicBezTo>
                    <a:pt x="617" y="874"/>
                    <a:pt x="601" y="903"/>
                    <a:pt x="617" y="914"/>
                  </a:cubicBezTo>
                  <a:cubicBezTo>
                    <a:pt x="649" y="935"/>
                    <a:pt x="726" y="892"/>
                    <a:pt x="747" y="882"/>
                  </a:cubicBezTo>
                  <a:cubicBezTo>
                    <a:pt x="768" y="874"/>
                    <a:pt x="779" y="922"/>
                    <a:pt x="803" y="900"/>
                  </a:cubicBezTo>
                  <a:cubicBezTo>
                    <a:pt x="818" y="890"/>
                    <a:pt x="821" y="863"/>
                    <a:pt x="837" y="853"/>
                  </a:cubicBezTo>
                  <a:cubicBezTo>
                    <a:pt x="850" y="845"/>
                    <a:pt x="866" y="853"/>
                    <a:pt x="879" y="850"/>
                  </a:cubicBezTo>
                  <a:cubicBezTo>
                    <a:pt x="893" y="845"/>
                    <a:pt x="856" y="816"/>
                    <a:pt x="866" y="805"/>
                  </a:cubicBezTo>
                  <a:cubicBezTo>
                    <a:pt x="879" y="789"/>
                    <a:pt x="906" y="794"/>
                    <a:pt x="924" y="787"/>
                  </a:cubicBezTo>
                  <a:cubicBezTo>
                    <a:pt x="967" y="763"/>
                    <a:pt x="908" y="765"/>
                    <a:pt x="938" y="736"/>
                  </a:cubicBezTo>
                  <a:cubicBezTo>
                    <a:pt x="946" y="726"/>
                    <a:pt x="1006" y="697"/>
                    <a:pt x="1012" y="731"/>
                  </a:cubicBezTo>
                  <a:cubicBezTo>
                    <a:pt x="1014" y="739"/>
                    <a:pt x="1001" y="744"/>
                    <a:pt x="1001" y="752"/>
                  </a:cubicBezTo>
                  <a:cubicBezTo>
                    <a:pt x="998" y="776"/>
                    <a:pt x="1051" y="757"/>
                    <a:pt x="1057" y="744"/>
                  </a:cubicBezTo>
                  <a:cubicBezTo>
                    <a:pt x="1081" y="686"/>
                    <a:pt x="998" y="702"/>
                    <a:pt x="998" y="691"/>
                  </a:cubicBezTo>
                  <a:cubicBezTo>
                    <a:pt x="996" y="681"/>
                    <a:pt x="1022" y="607"/>
                    <a:pt x="1022" y="604"/>
                  </a:cubicBezTo>
                  <a:lnTo>
                    <a:pt x="998" y="530"/>
                  </a:lnTo>
                  <a:cubicBezTo>
                    <a:pt x="998" y="527"/>
                    <a:pt x="1009" y="527"/>
                    <a:pt x="1009" y="522"/>
                  </a:cubicBezTo>
                  <a:cubicBezTo>
                    <a:pt x="1041" y="424"/>
                    <a:pt x="1017" y="527"/>
                    <a:pt x="1067" y="448"/>
                  </a:cubicBezTo>
                  <a:cubicBezTo>
                    <a:pt x="1081" y="432"/>
                    <a:pt x="1067" y="405"/>
                    <a:pt x="1078" y="387"/>
                  </a:cubicBezTo>
                  <a:cubicBezTo>
                    <a:pt x="1091" y="368"/>
                    <a:pt x="1131" y="395"/>
                    <a:pt x="1147" y="376"/>
                  </a:cubicBezTo>
                  <a:cubicBezTo>
                    <a:pt x="1155" y="366"/>
                    <a:pt x="1144" y="350"/>
                    <a:pt x="1147" y="339"/>
                  </a:cubicBezTo>
                  <a:cubicBezTo>
                    <a:pt x="1152" y="331"/>
                    <a:pt x="1165" y="331"/>
                    <a:pt x="1168" y="323"/>
                  </a:cubicBezTo>
                  <a:cubicBezTo>
                    <a:pt x="1178" y="286"/>
                    <a:pt x="1091" y="334"/>
                    <a:pt x="1094" y="310"/>
                  </a:cubicBezTo>
                  <a:cubicBezTo>
                    <a:pt x="1096" y="270"/>
                    <a:pt x="1115" y="236"/>
                    <a:pt x="1099" y="196"/>
                  </a:cubicBezTo>
                  <a:lnTo>
                    <a:pt x="1099" y="194"/>
                  </a:lnTo>
                  <a:cubicBezTo>
                    <a:pt x="1091" y="196"/>
                    <a:pt x="1083" y="196"/>
                    <a:pt x="1075" y="196"/>
                  </a:cubicBezTo>
                  <a:cubicBezTo>
                    <a:pt x="1014" y="186"/>
                    <a:pt x="935" y="88"/>
                    <a:pt x="885" y="74"/>
                  </a:cubicBezTo>
                  <a:cubicBezTo>
                    <a:pt x="850" y="64"/>
                    <a:pt x="816" y="85"/>
                    <a:pt x="781" y="85"/>
                  </a:cubicBezTo>
                  <a:cubicBezTo>
                    <a:pt x="747" y="85"/>
                    <a:pt x="736" y="0"/>
                    <a:pt x="710" y="6"/>
                  </a:cubicBezTo>
                  <a:cubicBezTo>
                    <a:pt x="678" y="11"/>
                    <a:pt x="678" y="56"/>
                    <a:pt x="662" y="74"/>
                  </a:cubicBezTo>
                  <a:cubicBezTo>
                    <a:pt x="641" y="106"/>
                    <a:pt x="641" y="66"/>
                    <a:pt x="617" y="72"/>
                  </a:cubicBezTo>
                  <a:cubicBezTo>
                    <a:pt x="604" y="74"/>
                    <a:pt x="599" y="93"/>
                    <a:pt x="586" y="96"/>
                  </a:cubicBezTo>
                  <a:cubicBezTo>
                    <a:pt x="583" y="98"/>
                    <a:pt x="503" y="77"/>
                    <a:pt x="501" y="80"/>
                  </a:cubicBezTo>
                  <a:cubicBezTo>
                    <a:pt x="485" y="80"/>
                    <a:pt x="477" y="96"/>
                    <a:pt x="461" y="98"/>
                  </a:cubicBezTo>
                  <a:cubicBezTo>
                    <a:pt x="432" y="101"/>
                    <a:pt x="421" y="74"/>
                    <a:pt x="398" y="98"/>
                  </a:cubicBezTo>
                  <a:cubicBezTo>
                    <a:pt x="390" y="106"/>
                    <a:pt x="392" y="119"/>
                    <a:pt x="384" y="125"/>
                  </a:cubicBezTo>
                  <a:cubicBezTo>
                    <a:pt x="374" y="138"/>
                    <a:pt x="363" y="93"/>
                    <a:pt x="345" y="90"/>
                  </a:cubicBezTo>
                  <a:cubicBezTo>
                    <a:pt x="334" y="90"/>
                    <a:pt x="326" y="111"/>
                    <a:pt x="315" y="114"/>
                  </a:cubicBezTo>
                  <a:cubicBezTo>
                    <a:pt x="297" y="119"/>
                    <a:pt x="212" y="114"/>
                    <a:pt x="194" y="119"/>
                  </a:cubicBezTo>
                  <a:cubicBezTo>
                    <a:pt x="162" y="127"/>
                    <a:pt x="77" y="180"/>
                    <a:pt x="56" y="207"/>
                  </a:cubicBezTo>
                  <a:cubicBezTo>
                    <a:pt x="45" y="223"/>
                    <a:pt x="48" y="247"/>
                    <a:pt x="38" y="262"/>
                  </a:cubicBezTo>
                  <a:cubicBezTo>
                    <a:pt x="30" y="270"/>
                    <a:pt x="19" y="268"/>
                    <a:pt x="8" y="268"/>
                  </a:cubicBezTo>
                  <a:cubicBezTo>
                    <a:pt x="11" y="273"/>
                    <a:pt x="11" y="276"/>
                    <a:pt x="14" y="278"/>
                  </a:cubicBezTo>
                  <a:cubicBezTo>
                    <a:pt x="32" y="347"/>
                    <a:pt x="0" y="305"/>
                    <a:pt x="27" y="371"/>
                  </a:cubicBezTo>
                  <a:cubicBezTo>
                    <a:pt x="30" y="376"/>
                    <a:pt x="32" y="382"/>
                    <a:pt x="38" y="387"/>
                  </a:cubicBezTo>
                  <a:cubicBezTo>
                    <a:pt x="43" y="397"/>
                    <a:pt x="48" y="405"/>
                    <a:pt x="53" y="413"/>
                  </a:cubicBezTo>
                  <a:cubicBezTo>
                    <a:pt x="67" y="432"/>
                    <a:pt x="77" y="453"/>
                    <a:pt x="80" y="474"/>
                  </a:cubicBezTo>
                  <a:cubicBezTo>
                    <a:pt x="83" y="490"/>
                    <a:pt x="72" y="506"/>
                    <a:pt x="75" y="522"/>
                  </a:cubicBezTo>
                  <a:cubicBezTo>
                    <a:pt x="77" y="527"/>
                    <a:pt x="80" y="509"/>
                    <a:pt x="85" y="509"/>
                  </a:cubicBezTo>
                  <a:cubicBezTo>
                    <a:pt x="96" y="506"/>
                    <a:pt x="96" y="527"/>
                    <a:pt x="98" y="535"/>
                  </a:cubicBezTo>
                  <a:lnTo>
                    <a:pt x="98" y="546"/>
                  </a:lnTo>
                  <a:cubicBezTo>
                    <a:pt x="106" y="543"/>
                    <a:pt x="109" y="532"/>
                    <a:pt x="117" y="532"/>
                  </a:cubicBezTo>
                  <a:cubicBezTo>
                    <a:pt x="125" y="535"/>
                    <a:pt x="125" y="548"/>
                    <a:pt x="133" y="554"/>
                  </a:cubicBezTo>
                  <a:cubicBezTo>
                    <a:pt x="165" y="572"/>
                    <a:pt x="218" y="569"/>
                    <a:pt x="252" y="580"/>
                  </a:cubicBezTo>
                  <a:cubicBezTo>
                    <a:pt x="257" y="583"/>
                    <a:pt x="249" y="591"/>
                    <a:pt x="255" y="591"/>
                  </a:cubicBezTo>
                  <a:cubicBezTo>
                    <a:pt x="294" y="591"/>
                    <a:pt x="331" y="556"/>
                    <a:pt x="368" y="567"/>
                  </a:cubicBezTo>
                  <a:cubicBezTo>
                    <a:pt x="379" y="569"/>
                    <a:pt x="374" y="591"/>
                    <a:pt x="384" y="599"/>
                  </a:cubicBezTo>
                  <a:cubicBezTo>
                    <a:pt x="387" y="601"/>
                    <a:pt x="395" y="593"/>
                    <a:pt x="400" y="596"/>
                  </a:cubicBezTo>
                  <a:cubicBezTo>
                    <a:pt x="411" y="601"/>
                    <a:pt x="421" y="609"/>
                    <a:pt x="429" y="620"/>
                  </a:cubicBezTo>
                  <a:cubicBezTo>
                    <a:pt x="445" y="646"/>
                    <a:pt x="390" y="718"/>
                    <a:pt x="448" y="797"/>
                  </a:cubicBezTo>
                  <a:close/>
                  <a:moveTo>
                    <a:pt x="38" y="387"/>
                  </a:moveTo>
                  <a:cubicBezTo>
                    <a:pt x="35" y="389"/>
                    <a:pt x="35" y="392"/>
                    <a:pt x="35" y="392"/>
                  </a:cubicBezTo>
                  <a:cubicBezTo>
                    <a:pt x="27" y="413"/>
                    <a:pt x="45" y="434"/>
                    <a:pt x="48" y="456"/>
                  </a:cubicBezTo>
                  <a:cubicBezTo>
                    <a:pt x="51" y="482"/>
                    <a:pt x="45" y="511"/>
                    <a:pt x="35" y="543"/>
                  </a:cubicBezTo>
                  <a:lnTo>
                    <a:pt x="38" y="543"/>
                  </a:lnTo>
                  <a:cubicBezTo>
                    <a:pt x="45" y="527"/>
                    <a:pt x="48" y="511"/>
                    <a:pt x="51" y="490"/>
                  </a:cubicBezTo>
                  <a:cubicBezTo>
                    <a:pt x="51" y="479"/>
                    <a:pt x="53" y="442"/>
                    <a:pt x="53" y="413"/>
                  </a:cubicBezTo>
                  <a:cubicBezTo>
                    <a:pt x="53" y="379"/>
                    <a:pt x="51" y="355"/>
                    <a:pt x="38" y="38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5" name="Liechtenstein"/>
            <p:cNvSpPr>
              <a:spLocks/>
            </p:cNvSpPr>
            <p:nvPr/>
          </p:nvSpPr>
          <p:spPr bwMode="auto">
            <a:xfrm>
              <a:off x="4011071" y="4681888"/>
              <a:ext cx="9525" cy="22225"/>
            </a:xfrm>
            <a:custGeom>
              <a:avLst/>
              <a:gdLst>
                <a:gd name="T0" fmla="*/ 13 w 26"/>
                <a:gd name="T1" fmla="*/ 0 h 61"/>
                <a:gd name="T2" fmla="*/ 26 w 26"/>
                <a:gd name="T3" fmla="*/ 29 h 61"/>
                <a:gd name="T4" fmla="*/ 26 w 26"/>
                <a:gd name="T5" fmla="*/ 61 h 61"/>
                <a:gd name="T6" fmla="*/ 3 w 26"/>
                <a:gd name="T7" fmla="*/ 58 h 61"/>
                <a:gd name="T8" fmla="*/ 13 w 26"/>
                <a:gd name="T9" fmla="*/ 0 h 61"/>
              </a:gdLst>
              <a:ahLst/>
              <a:cxnLst>
                <a:cxn ang="0">
                  <a:pos x="T0" y="T1"/>
                </a:cxn>
                <a:cxn ang="0">
                  <a:pos x="T2" y="T3"/>
                </a:cxn>
                <a:cxn ang="0">
                  <a:pos x="T4" y="T5"/>
                </a:cxn>
                <a:cxn ang="0">
                  <a:pos x="T6" y="T7"/>
                </a:cxn>
                <a:cxn ang="0">
                  <a:pos x="T8" y="T9"/>
                </a:cxn>
              </a:cxnLst>
              <a:rect l="0" t="0" r="r" b="b"/>
              <a:pathLst>
                <a:path w="26" h="61">
                  <a:moveTo>
                    <a:pt x="13" y="0"/>
                  </a:moveTo>
                  <a:lnTo>
                    <a:pt x="26" y="29"/>
                  </a:lnTo>
                  <a:lnTo>
                    <a:pt x="26" y="61"/>
                  </a:lnTo>
                  <a:cubicBezTo>
                    <a:pt x="13" y="61"/>
                    <a:pt x="5" y="58"/>
                    <a:pt x="3" y="58"/>
                  </a:cubicBezTo>
                  <a:cubicBezTo>
                    <a:pt x="0" y="56"/>
                    <a:pt x="8" y="29"/>
                    <a:pt x="13"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6" name="Lebanon"/>
            <p:cNvSpPr>
              <a:spLocks/>
            </p:cNvSpPr>
            <p:nvPr/>
          </p:nvSpPr>
          <p:spPr bwMode="auto">
            <a:xfrm>
              <a:off x="6689184" y="5756626"/>
              <a:ext cx="112713" cy="233363"/>
            </a:xfrm>
            <a:custGeom>
              <a:avLst/>
              <a:gdLst>
                <a:gd name="T0" fmla="*/ 0 w 315"/>
                <a:gd name="T1" fmla="*/ 649 h 649"/>
                <a:gd name="T2" fmla="*/ 111 w 315"/>
                <a:gd name="T3" fmla="*/ 609 h 649"/>
                <a:gd name="T4" fmla="*/ 114 w 315"/>
                <a:gd name="T5" fmla="*/ 540 h 649"/>
                <a:gd name="T6" fmla="*/ 130 w 315"/>
                <a:gd name="T7" fmla="*/ 548 h 649"/>
                <a:gd name="T8" fmla="*/ 220 w 315"/>
                <a:gd name="T9" fmla="*/ 392 h 649"/>
                <a:gd name="T10" fmla="*/ 180 w 315"/>
                <a:gd name="T11" fmla="*/ 357 h 649"/>
                <a:gd name="T12" fmla="*/ 209 w 315"/>
                <a:gd name="T13" fmla="*/ 304 h 649"/>
                <a:gd name="T14" fmla="*/ 283 w 315"/>
                <a:gd name="T15" fmla="*/ 278 h 649"/>
                <a:gd name="T16" fmla="*/ 246 w 315"/>
                <a:gd name="T17" fmla="*/ 259 h 649"/>
                <a:gd name="T18" fmla="*/ 312 w 315"/>
                <a:gd name="T19" fmla="*/ 132 h 649"/>
                <a:gd name="T20" fmla="*/ 296 w 315"/>
                <a:gd name="T21" fmla="*/ 127 h 649"/>
                <a:gd name="T22" fmla="*/ 267 w 315"/>
                <a:gd name="T23" fmla="*/ 64 h 649"/>
                <a:gd name="T24" fmla="*/ 198 w 315"/>
                <a:gd name="T25" fmla="*/ 58 h 649"/>
                <a:gd name="T26" fmla="*/ 217 w 315"/>
                <a:gd name="T27" fmla="*/ 21 h 649"/>
                <a:gd name="T28" fmla="*/ 185 w 315"/>
                <a:gd name="T29" fmla="*/ 3 h 649"/>
                <a:gd name="T30" fmla="*/ 87 w 315"/>
                <a:gd name="T31" fmla="*/ 50 h 649"/>
                <a:gd name="T32" fmla="*/ 100 w 315"/>
                <a:gd name="T33" fmla="*/ 87 h 649"/>
                <a:gd name="T34" fmla="*/ 58 w 315"/>
                <a:gd name="T35" fmla="*/ 130 h 649"/>
                <a:gd name="T36" fmla="*/ 69 w 315"/>
                <a:gd name="T37" fmla="*/ 143 h 649"/>
                <a:gd name="T38" fmla="*/ 50 w 315"/>
                <a:gd name="T39" fmla="*/ 185 h 649"/>
                <a:gd name="T40" fmla="*/ 37 w 315"/>
                <a:gd name="T41" fmla="*/ 204 h 649"/>
                <a:gd name="T42" fmla="*/ 61 w 315"/>
                <a:gd name="T43" fmla="*/ 299 h 649"/>
                <a:gd name="T44" fmla="*/ 24 w 315"/>
                <a:gd name="T45" fmla="*/ 349 h 649"/>
                <a:gd name="T46" fmla="*/ 40 w 315"/>
                <a:gd name="T47" fmla="*/ 379 h 649"/>
                <a:gd name="T48" fmla="*/ 13 w 315"/>
                <a:gd name="T49" fmla="*/ 516 h 649"/>
                <a:gd name="T50" fmla="*/ 16 w 315"/>
                <a:gd name="T51" fmla="*/ 601 h 649"/>
                <a:gd name="T52" fmla="*/ 0 w 315"/>
                <a:gd name="T5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5" h="649">
                  <a:moveTo>
                    <a:pt x="0" y="649"/>
                  </a:moveTo>
                  <a:cubicBezTo>
                    <a:pt x="24" y="641"/>
                    <a:pt x="95" y="633"/>
                    <a:pt x="111" y="609"/>
                  </a:cubicBezTo>
                  <a:cubicBezTo>
                    <a:pt x="114" y="606"/>
                    <a:pt x="111" y="543"/>
                    <a:pt x="114" y="540"/>
                  </a:cubicBezTo>
                  <a:cubicBezTo>
                    <a:pt x="116" y="537"/>
                    <a:pt x="124" y="551"/>
                    <a:pt x="130" y="548"/>
                  </a:cubicBezTo>
                  <a:cubicBezTo>
                    <a:pt x="164" y="527"/>
                    <a:pt x="206" y="426"/>
                    <a:pt x="220" y="392"/>
                  </a:cubicBezTo>
                  <a:cubicBezTo>
                    <a:pt x="225" y="384"/>
                    <a:pt x="161" y="405"/>
                    <a:pt x="180" y="357"/>
                  </a:cubicBezTo>
                  <a:cubicBezTo>
                    <a:pt x="188" y="339"/>
                    <a:pt x="196" y="320"/>
                    <a:pt x="209" y="304"/>
                  </a:cubicBezTo>
                  <a:lnTo>
                    <a:pt x="283" y="278"/>
                  </a:lnTo>
                  <a:cubicBezTo>
                    <a:pt x="283" y="265"/>
                    <a:pt x="249" y="273"/>
                    <a:pt x="246" y="259"/>
                  </a:cubicBezTo>
                  <a:cubicBezTo>
                    <a:pt x="238" y="209"/>
                    <a:pt x="307" y="175"/>
                    <a:pt x="312" y="132"/>
                  </a:cubicBezTo>
                  <a:cubicBezTo>
                    <a:pt x="315" y="124"/>
                    <a:pt x="299" y="130"/>
                    <a:pt x="296" y="127"/>
                  </a:cubicBezTo>
                  <a:cubicBezTo>
                    <a:pt x="280" y="101"/>
                    <a:pt x="296" y="87"/>
                    <a:pt x="267" y="64"/>
                  </a:cubicBezTo>
                  <a:cubicBezTo>
                    <a:pt x="233" y="37"/>
                    <a:pt x="201" y="71"/>
                    <a:pt x="198" y="58"/>
                  </a:cubicBezTo>
                  <a:cubicBezTo>
                    <a:pt x="196" y="45"/>
                    <a:pt x="217" y="34"/>
                    <a:pt x="217" y="21"/>
                  </a:cubicBezTo>
                  <a:cubicBezTo>
                    <a:pt x="217" y="8"/>
                    <a:pt x="196" y="5"/>
                    <a:pt x="185" y="3"/>
                  </a:cubicBezTo>
                  <a:cubicBezTo>
                    <a:pt x="185" y="0"/>
                    <a:pt x="130" y="40"/>
                    <a:pt x="87" y="50"/>
                  </a:cubicBezTo>
                  <a:cubicBezTo>
                    <a:pt x="95" y="64"/>
                    <a:pt x="100" y="74"/>
                    <a:pt x="100" y="87"/>
                  </a:cubicBezTo>
                  <a:cubicBezTo>
                    <a:pt x="103" y="143"/>
                    <a:pt x="79" y="101"/>
                    <a:pt x="58" y="130"/>
                  </a:cubicBezTo>
                  <a:cubicBezTo>
                    <a:pt x="55" y="132"/>
                    <a:pt x="69" y="138"/>
                    <a:pt x="69" y="143"/>
                  </a:cubicBezTo>
                  <a:cubicBezTo>
                    <a:pt x="63" y="159"/>
                    <a:pt x="55" y="172"/>
                    <a:pt x="50" y="185"/>
                  </a:cubicBezTo>
                  <a:cubicBezTo>
                    <a:pt x="48" y="193"/>
                    <a:pt x="34" y="196"/>
                    <a:pt x="37" y="204"/>
                  </a:cubicBezTo>
                  <a:cubicBezTo>
                    <a:pt x="37" y="217"/>
                    <a:pt x="66" y="286"/>
                    <a:pt x="61" y="299"/>
                  </a:cubicBezTo>
                  <a:cubicBezTo>
                    <a:pt x="50" y="318"/>
                    <a:pt x="29" y="328"/>
                    <a:pt x="24" y="349"/>
                  </a:cubicBezTo>
                  <a:cubicBezTo>
                    <a:pt x="21" y="360"/>
                    <a:pt x="37" y="368"/>
                    <a:pt x="40" y="379"/>
                  </a:cubicBezTo>
                  <a:cubicBezTo>
                    <a:pt x="42" y="429"/>
                    <a:pt x="18" y="471"/>
                    <a:pt x="13" y="516"/>
                  </a:cubicBezTo>
                  <a:cubicBezTo>
                    <a:pt x="10" y="545"/>
                    <a:pt x="18" y="574"/>
                    <a:pt x="16" y="601"/>
                  </a:cubicBezTo>
                  <a:cubicBezTo>
                    <a:pt x="16" y="617"/>
                    <a:pt x="0" y="630"/>
                    <a:pt x="0" y="649"/>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7" name="Latvia"/>
            <p:cNvSpPr>
              <a:spLocks/>
            </p:cNvSpPr>
            <p:nvPr/>
          </p:nvSpPr>
          <p:spPr bwMode="auto">
            <a:xfrm>
              <a:off x="4806409" y="3208688"/>
              <a:ext cx="511175" cy="301625"/>
            </a:xfrm>
            <a:custGeom>
              <a:avLst/>
              <a:gdLst>
                <a:gd name="T0" fmla="*/ 88 w 1419"/>
                <a:gd name="T1" fmla="*/ 831 h 839"/>
                <a:gd name="T2" fmla="*/ 244 w 1419"/>
                <a:gd name="T3" fmla="*/ 688 h 839"/>
                <a:gd name="T4" fmla="*/ 395 w 1419"/>
                <a:gd name="T5" fmla="*/ 659 h 839"/>
                <a:gd name="T6" fmla="*/ 448 w 1419"/>
                <a:gd name="T7" fmla="*/ 667 h 839"/>
                <a:gd name="T8" fmla="*/ 551 w 1419"/>
                <a:gd name="T9" fmla="*/ 649 h 839"/>
                <a:gd name="T10" fmla="*/ 667 w 1419"/>
                <a:gd name="T11" fmla="*/ 641 h 839"/>
                <a:gd name="T12" fmla="*/ 760 w 1419"/>
                <a:gd name="T13" fmla="*/ 575 h 839"/>
                <a:gd name="T14" fmla="*/ 935 w 1419"/>
                <a:gd name="T15" fmla="*/ 643 h 839"/>
                <a:gd name="T16" fmla="*/ 1234 w 1419"/>
                <a:gd name="T17" fmla="*/ 678 h 839"/>
                <a:gd name="T18" fmla="*/ 1273 w 1419"/>
                <a:gd name="T19" fmla="*/ 673 h 839"/>
                <a:gd name="T20" fmla="*/ 1342 w 1419"/>
                <a:gd name="T21" fmla="*/ 585 h 839"/>
                <a:gd name="T22" fmla="*/ 1297 w 1419"/>
                <a:gd name="T23" fmla="*/ 342 h 839"/>
                <a:gd name="T24" fmla="*/ 1242 w 1419"/>
                <a:gd name="T25" fmla="*/ 315 h 839"/>
                <a:gd name="T26" fmla="*/ 1244 w 1419"/>
                <a:gd name="T27" fmla="*/ 291 h 839"/>
                <a:gd name="T28" fmla="*/ 1226 w 1419"/>
                <a:gd name="T29" fmla="*/ 223 h 839"/>
                <a:gd name="T30" fmla="*/ 1168 w 1419"/>
                <a:gd name="T31" fmla="*/ 125 h 839"/>
                <a:gd name="T32" fmla="*/ 1128 w 1419"/>
                <a:gd name="T33" fmla="*/ 98 h 839"/>
                <a:gd name="T34" fmla="*/ 982 w 1419"/>
                <a:gd name="T35" fmla="*/ 140 h 839"/>
                <a:gd name="T36" fmla="*/ 866 w 1419"/>
                <a:gd name="T37" fmla="*/ 48 h 839"/>
                <a:gd name="T38" fmla="*/ 805 w 1419"/>
                <a:gd name="T39" fmla="*/ 32 h 839"/>
                <a:gd name="T40" fmla="*/ 712 w 1419"/>
                <a:gd name="T41" fmla="*/ 0 h 839"/>
                <a:gd name="T42" fmla="*/ 715 w 1419"/>
                <a:gd name="T43" fmla="*/ 19 h 839"/>
                <a:gd name="T44" fmla="*/ 551 w 1419"/>
                <a:gd name="T45" fmla="*/ 114 h 839"/>
                <a:gd name="T46" fmla="*/ 548 w 1419"/>
                <a:gd name="T47" fmla="*/ 133 h 839"/>
                <a:gd name="T48" fmla="*/ 500 w 1419"/>
                <a:gd name="T49" fmla="*/ 445 h 839"/>
                <a:gd name="T50" fmla="*/ 413 w 1419"/>
                <a:gd name="T51" fmla="*/ 413 h 839"/>
                <a:gd name="T52" fmla="*/ 265 w 1419"/>
                <a:gd name="T53" fmla="*/ 270 h 839"/>
                <a:gd name="T54" fmla="*/ 185 w 1419"/>
                <a:gd name="T55" fmla="*/ 254 h 839"/>
                <a:gd name="T56" fmla="*/ 66 w 1419"/>
                <a:gd name="T57" fmla="*/ 516 h 839"/>
                <a:gd name="T58" fmla="*/ 24 w 1419"/>
                <a:gd name="T59" fmla="*/ 630 h 839"/>
                <a:gd name="T60" fmla="*/ 27 w 1419"/>
                <a:gd name="T61" fmla="*/ 688 h 839"/>
                <a:gd name="T62" fmla="*/ 58 w 1419"/>
                <a:gd name="T63" fmla="*/ 83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9" h="839">
                  <a:moveTo>
                    <a:pt x="58" y="837"/>
                  </a:moveTo>
                  <a:cubicBezTo>
                    <a:pt x="69" y="837"/>
                    <a:pt x="80" y="839"/>
                    <a:pt x="88" y="831"/>
                  </a:cubicBezTo>
                  <a:cubicBezTo>
                    <a:pt x="98" y="816"/>
                    <a:pt x="95" y="792"/>
                    <a:pt x="106" y="776"/>
                  </a:cubicBezTo>
                  <a:cubicBezTo>
                    <a:pt x="127" y="749"/>
                    <a:pt x="212" y="696"/>
                    <a:pt x="244" y="688"/>
                  </a:cubicBezTo>
                  <a:cubicBezTo>
                    <a:pt x="262" y="683"/>
                    <a:pt x="347" y="688"/>
                    <a:pt x="365" y="683"/>
                  </a:cubicBezTo>
                  <a:cubicBezTo>
                    <a:pt x="376" y="680"/>
                    <a:pt x="384" y="659"/>
                    <a:pt x="395" y="659"/>
                  </a:cubicBezTo>
                  <a:cubicBezTo>
                    <a:pt x="413" y="662"/>
                    <a:pt x="424" y="707"/>
                    <a:pt x="434" y="694"/>
                  </a:cubicBezTo>
                  <a:cubicBezTo>
                    <a:pt x="442" y="688"/>
                    <a:pt x="440" y="675"/>
                    <a:pt x="448" y="667"/>
                  </a:cubicBezTo>
                  <a:cubicBezTo>
                    <a:pt x="471" y="643"/>
                    <a:pt x="482" y="670"/>
                    <a:pt x="511" y="667"/>
                  </a:cubicBezTo>
                  <a:cubicBezTo>
                    <a:pt x="527" y="665"/>
                    <a:pt x="535" y="649"/>
                    <a:pt x="551" y="649"/>
                  </a:cubicBezTo>
                  <a:cubicBezTo>
                    <a:pt x="553" y="646"/>
                    <a:pt x="633" y="667"/>
                    <a:pt x="636" y="665"/>
                  </a:cubicBezTo>
                  <a:cubicBezTo>
                    <a:pt x="649" y="662"/>
                    <a:pt x="654" y="643"/>
                    <a:pt x="667" y="641"/>
                  </a:cubicBezTo>
                  <a:cubicBezTo>
                    <a:pt x="691" y="635"/>
                    <a:pt x="691" y="675"/>
                    <a:pt x="712" y="643"/>
                  </a:cubicBezTo>
                  <a:cubicBezTo>
                    <a:pt x="728" y="625"/>
                    <a:pt x="728" y="580"/>
                    <a:pt x="760" y="575"/>
                  </a:cubicBezTo>
                  <a:cubicBezTo>
                    <a:pt x="786" y="569"/>
                    <a:pt x="797" y="654"/>
                    <a:pt x="831" y="654"/>
                  </a:cubicBezTo>
                  <a:cubicBezTo>
                    <a:pt x="866" y="654"/>
                    <a:pt x="900" y="633"/>
                    <a:pt x="935" y="643"/>
                  </a:cubicBezTo>
                  <a:cubicBezTo>
                    <a:pt x="985" y="657"/>
                    <a:pt x="1064" y="755"/>
                    <a:pt x="1125" y="765"/>
                  </a:cubicBezTo>
                  <a:cubicBezTo>
                    <a:pt x="1191" y="776"/>
                    <a:pt x="1194" y="675"/>
                    <a:pt x="1234" y="678"/>
                  </a:cubicBezTo>
                  <a:cubicBezTo>
                    <a:pt x="1247" y="678"/>
                    <a:pt x="1255" y="694"/>
                    <a:pt x="1266" y="694"/>
                  </a:cubicBezTo>
                  <a:cubicBezTo>
                    <a:pt x="1273" y="694"/>
                    <a:pt x="1268" y="675"/>
                    <a:pt x="1273" y="673"/>
                  </a:cubicBezTo>
                  <a:cubicBezTo>
                    <a:pt x="1289" y="667"/>
                    <a:pt x="1311" y="683"/>
                    <a:pt x="1324" y="673"/>
                  </a:cubicBezTo>
                  <a:cubicBezTo>
                    <a:pt x="1324" y="673"/>
                    <a:pt x="1337" y="593"/>
                    <a:pt x="1342" y="585"/>
                  </a:cubicBezTo>
                  <a:cubicBezTo>
                    <a:pt x="1348" y="569"/>
                    <a:pt x="1398" y="530"/>
                    <a:pt x="1398" y="527"/>
                  </a:cubicBezTo>
                  <a:cubicBezTo>
                    <a:pt x="1419" y="450"/>
                    <a:pt x="1342" y="379"/>
                    <a:pt x="1297" y="342"/>
                  </a:cubicBezTo>
                  <a:cubicBezTo>
                    <a:pt x="1279" y="328"/>
                    <a:pt x="1316" y="305"/>
                    <a:pt x="1279" y="299"/>
                  </a:cubicBezTo>
                  <a:cubicBezTo>
                    <a:pt x="1266" y="297"/>
                    <a:pt x="1255" y="318"/>
                    <a:pt x="1242" y="315"/>
                  </a:cubicBezTo>
                  <a:cubicBezTo>
                    <a:pt x="1236" y="315"/>
                    <a:pt x="1242" y="307"/>
                    <a:pt x="1242" y="302"/>
                  </a:cubicBezTo>
                  <a:cubicBezTo>
                    <a:pt x="1242" y="299"/>
                    <a:pt x="1244" y="294"/>
                    <a:pt x="1244" y="291"/>
                  </a:cubicBezTo>
                  <a:cubicBezTo>
                    <a:pt x="1244" y="273"/>
                    <a:pt x="1250" y="254"/>
                    <a:pt x="1247" y="236"/>
                  </a:cubicBezTo>
                  <a:cubicBezTo>
                    <a:pt x="1244" y="228"/>
                    <a:pt x="1226" y="230"/>
                    <a:pt x="1226" y="223"/>
                  </a:cubicBezTo>
                  <a:cubicBezTo>
                    <a:pt x="1226" y="188"/>
                    <a:pt x="1289" y="167"/>
                    <a:pt x="1202" y="135"/>
                  </a:cubicBezTo>
                  <a:cubicBezTo>
                    <a:pt x="1191" y="133"/>
                    <a:pt x="1176" y="133"/>
                    <a:pt x="1168" y="125"/>
                  </a:cubicBezTo>
                  <a:cubicBezTo>
                    <a:pt x="1160" y="114"/>
                    <a:pt x="1173" y="95"/>
                    <a:pt x="1162" y="90"/>
                  </a:cubicBezTo>
                  <a:cubicBezTo>
                    <a:pt x="1152" y="82"/>
                    <a:pt x="1141" y="95"/>
                    <a:pt x="1128" y="98"/>
                  </a:cubicBezTo>
                  <a:cubicBezTo>
                    <a:pt x="1125" y="111"/>
                    <a:pt x="1046" y="82"/>
                    <a:pt x="1035" y="85"/>
                  </a:cubicBezTo>
                  <a:cubicBezTo>
                    <a:pt x="1035" y="85"/>
                    <a:pt x="985" y="140"/>
                    <a:pt x="982" y="140"/>
                  </a:cubicBezTo>
                  <a:cubicBezTo>
                    <a:pt x="964" y="143"/>
                    <a:pt x="879" y="88"/>
                    <a:pt x="868" y="72"/>
                  </a:cubicBezTo>
                  <a:cubicBezTo>
                    <a:pt x="863" y="66"/>
                    <a:pt x="874" y="50"/>
                    <a:pt x="866" y="48"/>
                  </a:cubicBezTo>
                  <a:cubicBezTo>
                    <a:pt x="850" y="43"/>
                    <a:pt x="834" y="58"/>
                    <a:pt x="818" y="53"/>
                  </a:cubicBezTo>
                  <a:cubicBezTo>
                    <a:pt x="810" y="50"/>
                    <a:pt x="813" y="35"/>
                    <a:pt x="805" y="32"/>
                  </a:cubicBezTo>
                  <a:cubicBezTo>
                    <a:pt x="797" y="32"/>
                    <a:pt x="789" y="48"/>
                    <a:pt x="781" y="45"/>
                  </a:cubicBezTo>
                  <a:cubicBezTo>
                    <a:pt x="765" y="40"/>
                    <a:pt x="736" y="0"/>
                    <a:pt x="712" y="0"/>
                  </a:cubicBezTo>
                  <a:cubicBezTo>
                    <a:pt x="707" y="0"/>
                    <a:pt x="712" y="8"/>
                    <a:pt x="712" y="13"/>
                  </a:cubicBezTo>
                  <a:cubicBezTo>
                    <a:pt x="712" y="16"/>
                    <a:pt x="715" y="16"/>
                    <a:pt x="715" y="19"/>
                  </a:cubicBezTo>
                  <a:cubicBezTo>
                    <a:pt x="723" y="53"/>
                    <a:pt x="694" y="3"/>
                    <a:pt x="678" y="13"/>
                  </a:cubicBezTo>
                  <a:cubicBezTo>
                    <a:pt x="654" y="32"/>
                    <a:pt x="572" y="109"/>
                    <a:pt x="551" y="114"/>
                  </a:cubicBezTo>
                  <a:lnTo>
                    <a:pt x="545" y="111"/>
                  </a:lnTo>
                  <a:cubicBezTo>
                    <a:pt x="548" y="117"/>
                    <a:pt x="548" y="125"/>
                    <a:pt x="548" y="133"/>
                  </a:cubicBezTo>
                  <a:cubicBezTo>
                    <a:pt x="559" y="188"/>
                    <a:pt x="628" y="265"/>
                    <a:pt x="612" y="326"/>
                  </a:cubicBezTo>
                  <a:cubicBezTo>
                    <a:pt x="604" y="363"/>
                    <a:pt x="540" y="440"/>
                    <a:pt x="500" y="445"/>
                  </a:cubicBezTo>
                  <a:cubicBezTo>
                    <a:pt x="485" y="448"/>
                    <a:pt x="474" y="432"/>
                    <a:pt x="461" y="429"/>
                  </a:cubicBezTo>
                  <a:cubicBezTo>
                    <a:pt x="434" y="421"/>
                    <a:pt x="429" y="440"/>
                    <a:pt x="413" y="413"/>
                  </a:cubicBezTo>
                  <a:cubicBezTo>
                    <a:pt x="395" y="387"/>
                    <a:pt x="395" y="350"/>
                    <a:pt x="371" y="328"/>
                  </a:cubicBezTo>
                  <a:cubicBezTo>
                    <a:pt x="347" y="305"/>
                    <a:pt x="291" y="294"/>
                    <a:pt x="265" y="270"/>
                  </a:cubicBezTo>
                  <a:cubicBezTo>
                    <a:pt x="249" y="257"/>
                    <a:pt x="265" y="223"/>
                    <a:pt x="249" y="215"/>
                  </a:cubicBezTo>
                  <a:cubicBezTo>
                    <a:pt x="225" y="204"/>
                    <a:pt x="207" y="241"/>
                    <a:pt x="185" y="254"/>
                  </a:cubicBezTo>
                  <a:cubicBezTo>
                    <a:pt x="159" y="275"/>
                    <a:pt x="122" y="281"/>
                    <a:pt x="98" y="307"/>
                  </a:cubicBezTo>
                  <a:cubicBezTo>
                    <a:pt x="35" y="373"/>
                    <a:pt x="90" y="450"/>
                    <a:pt x="66" y="516"/>
                  </a:cubicBezTo>
                  <a:cubicBezTo>
                    <a:pt x="58" y="543"/>
                    <a:pt x="24" y="553"/>
                    <a:pt x="16" y="580"/>
                  </a:cubicBezTo>
                  <a:cubicBezTo>
                    <a:pt x="11" y="596"/>
                    <a:pt x="24" y="612"/>
                    <a:pt x="24" y="630"/>
                  </a:cubicBezTo>
                  <a:cubicBezTo>
                    <a:pt x="24" y="649"/>
                    <a:pt x="16" y="667"/>
                    <a:pt x="21" y="683"/>
                  </a:cubicBezTo>
                  <a:cubicBezTo>
                    <a:pt x="21" y="686"/>
                    <a:pt x="24" y="688"/>
                    <a:pt x="27" y="688"/>
                  </a:cubicBezTo>
                  <a:lnTo>
                    <a:pt x="27" y="688"/>
                  </a:lnTo>
                  <a:cubicBezTo>
                    <a:pt x="0" y="720"/>
                    <a:pt x="43" y="800"/>
                    <a:pt x="58" y="83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8" name="Kosovo"/>
            <p:cNvSpPr>
              <a:spLocks/>
            </p:cNvSpPr>
            <p:nvPr/>
          </p:nvSpPr>
          <p:spPr bwMode="auto">
            <a:xfrm>
              <a:off x="4987384" y="5102576"/>
              <a:ext cx="166688" cy="177800"/>
            </a:xfrm>
            <a:custGeom>
              <a:avLst/>
              <a:gdLst>
                <a:gd name="T0" fmla="*/ 125 w 464"/>
                <a:gd name="T1" fmla="*/ 356 h 492"/>
                <a:gd name="T2" fmla="*/ 150 w 464"/>
                <a:gd name="T3" fmla="*/ 372 h 492"/>
                <a:gd name="T4" fmla="*/ 163 w 464"/>
                <a:gd name="T5" fmla="*/ 397 h 492"/>
                <a:gd name="T6" fmla="*/ 171 w 464"/>
                <a:gd name="T7" fmla="*/ 421 h 492"/>
                <a:gd name="T8" fmla="*/ 169 w 464"/>
                <a:gd name="T9" fmla="*/ 476 h 492"/>
                <a:gd name="T10" fmla="*/ 213 w 464"/>
                <a:gd name="T11" fmla="*/ 483 h 492"/>
                <a:gd name="T12" fmla="*/ 222 w 464"/>
                <a:gd name="T13" fmla="*/ 397 h 492"/>
                <a:gd name="T14" fmla="*/ 286 w 464"/>
                <a:gd name="T15" fmla="*/ 363 h 492"/>
                <a:gd name="T16" fmla="*/ 327 w 464"/>
                <a:gd name="T17" fmla="*/ 363 h 492"/>
                <a:gd name="T18" fmla="*/ 345 w 464"/>
                <a:gd name="T19" fmla="*/ 373 h 492"/>
                <a:gd name="T20" fmla="*/ 364 w 464"/>
                <a:gd name="T21" fmla="*/ 317 h 492"/>
                <a:gd name="T22" fmla="*/ 440 w 464"/>
                <a:gd name="T23" fmla="*/ 313 h 492"/>
                <a:gd name="T24" fmla="*/ 463 w 464"/>
                <a:gd name="T25" fmla="*/ 300 h 492"/>
                <a:gd name="T26" fmla="*/ 425 w 464"/>
                <a:gd name="T27" fmla="*/ 312 h 492"/>
                <a:gd name="T28" fmla="*/ 454 w 464"/>
                <a:gd name="T29" fmla="*/ 230 h 492"/>
                <a:gd name="T30" fmla="*/ 460 w 464"/>
                <a:gd name="T31" fmla="*/ 199 h 492"/>
                <a:gd name="T32" fmla="*/ 418 w 464"/>
                <a:gd name="T33" fmla="*/ 196 h 492"/>
                <a:gd name="T34" fmla="*/ 383 w 464"/>
                <a:gd name="T35" fmla="*/ 180 h 492"/>
                <a:gd name="T36" fmla="*/ 384 w 464"/>
                <a:gd name="T37" fmla="*/ 157 h 492"/>
                <a:gd name="T38" fmla="*/ 339 w 464"/>
                <a:gd name="T39" fmla="*/ 117 h 492"/>
                <a:gd name="T40" fmla="*/ 287 w 464"/>
                <a:gd name="T41" fmla="*/ 50 h 492"/>
                <a:gd name="T42" fmla="*/ 231 w 464"/>
                <a:gd name="T43" fmla="*/ 18 h 492"/>
                <a:gd name="T44" fmla="*/ 169 w 464"/>
                <a:gd name="T45" fmla="*/ 28 h 492"/>
                <a:gd name="T46" fmla="*/ 170 w 464"/>
                <a:gd name="T47" fmla="*/ 87 h 492"/>
                <a:gd name="T48" fmla="*/ 120 w 464"/>
                <a:gd name="T49" fmla="*/ 143 h 492"/>
                <a:gd name="T50" fmla="*/ 71 w 464"/>
                <a:gd name="T51" fmla="*/ 149 h 492"/>
                <a:gd name="T52" fmla="*/ 14 w 464"/>
                <a:gd name="T53" fmla="*/ 215 h 492"/>
                <a:gd name="T54" fmla="*/ 38 w 464"/>
                <a:gd name="T55" fmla="*/ 296 h 492"/>
                <a:gd name="T56" fmla="*/ 65 w 464"/>
                <a:gd name="T57" fmla="*/ 338 h 492"/>
                <a:gd name="T58" fmla="*/ 125 w 464"/>
                <a:gd name="T59" fmla="*/ 35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492">
                  <a:moveTo>
                    <a:pt x="125" y="356"/>
                  </a:moveTo>
                  <a:lnTo>
                    <a:pt x="150" y="372"/>
                  </a:lnTo>
                  <a:cubicBezTo>
                    <a:pt x="163" y="375"/>
                    <a:pt x="126" y="379"/>
                    <a:pt x="163" y="397"/>
                  </a:cubicBezTo>
                  <a:cubicBezTo>
                    <a:pt x="171" y="403"/>
                    <a:pt x="166" y="413"/>
                    <a:pt x="171" y="421"/>
                  </a:cubicBezTo>
                  <a:cubicBezTo>
                    <a:pt x="172" y="432"/>
                    <a:pt x="151" y="447"/>
                    <a:pt x="169" y="476"/>
                  </a:cubicBezTo>
                  <a:cubicBezTo>
                    <a:pt x="188" y="492"/>
                    <a:pt x="192" y="478"/>
                    <a:pt x="213" y="483"/>
                  </a:cubicBezTo>
                  <a:cubicBezTo>
                    <a:pt x="213" y="464"/>
                    <a:pt x="207" y="401"/>
                    <a:pt x="222" y="397"/>
                  </a:cubicBezTo>
                  <a:cubicBezTo>
                    <a:pt x="266" y="387"/>
                    <a:pt x="253" y="366"/>
                    <a:pt x="286" y="363"/>
                  </a:cubicBezTo>
                  <a:cubicBezTo>
                    <a:pt x="286" y="361"/>
                    <a:pt x="303" y="366"/>
                    <a:pt x="327" y="363"/>
                  </a:cubicBezTo>
                  <a:cubicBezTo>
                    <a:pt x="359" y="380"/>
                    <a:pt x="329" y="381"/>
                    <a:pt x="345" y="373"/>
                  </a:cubicBezTo>
                  <a:cubicBezTo>
                    <a:pt x="357" y="368"/>
                    <a:pt x="353" y="324"/>
                    <a:pt x="364" y="317"/>
                  </a:cubicBezTo>
                  <a:cubicBezTo>
                    <a:pt x="385" y="304"/>
                    <a:pt x="429" y="312"/>
                    <a:pt x="440" y="313"/>
                  </a:cubicBezTo>
                  <a:lnTo>
                    <a:pt x="463" y="300"/>
                  </a:lnTo>
                  <a:cubicBezTo>
                    <a:pt x="462" y="293"/>
                    <a:pt x="436" y="328"/>
                    <a:pt x="425" y="312"/>
                  </a:cubicBezTo>
                  <a:cubicBezTo>
                    <a:pt x="422" y="308"/>
                    <a:pt x="458" y="237"/>
                    <a:pt x="454" y="230"/>
                  </a:cubicBezTo>
                  <a:cubicBezTo>
                    <a:pt x="451" y="223"/>
                    <a:pt x="464" y="207"/>
                    <a:pt x="460" y="199"/>
                  </a:cubicBezTo>
                  <a:cubicBezTo>
                    <a:pt x="455" y="191"/>
                    <a:pt x="422" y="203"/>
                    <a:pt x="418" y="196"/>
                  </a:cubicBezTo>
                  <a:cubicBezTo>
                    <a:pt x="413" y="188"/>
                    <a:pt x="396" y="193"/>
                    <a:pt x="383" y="180"/>
                  </a:cubicBezTo>
                  <a:cubicBezTo>
                    <a:pt x="370" y="166"/>
                    <a:pt x="387" y="160"/>
                    <a:pt x="384" y="157"/>
                  </a:cubicBezTo>
                  <a:cubicBezTo>
                    <a:pt x="369" y="146"/>
                    <a:pt x="360" y="128"/>
                    <a:pt x="339" y="117"/>
                  </a:cubicBezTo>
                  <a:cubicBezTo>
                    <a:pt x="318" y="106"/>
                    <a:pt x="301" y="56"/>
                    <a:pt x="287" y="50"/>
                  </a:cubicBezTo>
                  <a:cubicBezTo>
                    <a:pt x="269" y="41"/>
                    <a:pt x="246" y="9"/>
                    <a:pt x="231" y="18"/>
                  </a:cubicBezTo>
                  <a:cubicBezTo>
                    <a:pt x="224" y="23"/>
                    <a:pt x="200" y="0"/>
                    <a:pt x="169" y="28"/>
                  </a:cubicBezTo>
                  <a:cubicBezTo>
                    <a:pt x="137" y="55"/>
                    <a:pt x="181" y="59"/>
                    <a:pt x="170" y="87"/>
                  </a:cubicBezTo>
                  <a:lnTo>
                    <a:pt x="120" y="143"/>
                  </a:lnTo>
                  <a:cubicBezTo>
                    <a:pt x="97" y="162"/>
                    <a:pt x="81" y="135"/>
                    <a:pt x="71" y="149"/>
                  </a:cubicBezTo>
                  <a:cubicBezTo>
                    <a:pt x="49" y="175"/>
                    <a:pt x="21" y="175"/>
                    <a:pt x="14" y="215"/>
                  </a:cubicBezTo>
                  <a:cubicBezTo>
                    <a:pt x="0" y="292"/>
                    <a:pt x="42" y="247"/>
                    <a:pt x="38" y="296"/>
                  </a:cubicBezTo>
                  <a:cubicBezTo>
                    <a:pt x="38" y="296"/>
                    <a:pt x="47" y="331"/>
                    <a:pt x="65" y="338"/>
                  </a:cubicBezTo>
                  <a:cubicBezTo>
                    <a:pt x="80" y="344"/>
                    <a:pt x="105" y="344"/>
                    <a:pt x="125" y="356"/>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39" name="Kazakhstan"/>
            <p:cNvSpPr>
              <a:spLocks/>
            </p:cNvSpPr>
            <p:nvPr/>
          </p:nvSpPr>
          <p:spPr bwMode="auto">
            <a:xfrm>
              <a:off x="6892384" y="1865663"/>
              <a:ext cx="1063625" cy="2355850"/>
            </a:xfrm>
            <a:custGeom>
              <a:avLst/>
              <a:gdLst>
                <a:gd name="T0" fmla="*/ 2856 w 2951"/>
                <a:gd name="T1" fmla="*/ 246 h 6539"/>
                <a:gd name="T2" fmla="*/ 2613 w 2951"/>
                <a:gd name="T3" fmla="*/ 92 h 6539"/>
                <a:gd name="T4" fmla="*/ 2464 w 2951"/>
                <a:gd name="T5" fmla="*/ 153 h 6539"/>
                <a:gd name="T6" fmla="*/ 2276 w 2951"/>
                <a:gd name="T7" fmla="*/ 307 h 6539"/>
                <a:gd name="T8" fmla="*/ 2223 w 2951"/>
                <a:gd name="T9" fmla="*/ 460 h 6539"/>
                <a:gd name="T10" fmla="*/ 2123 w 2951"/>
                <a:gd name="T11" fmla="*/ 815 h 6539"/>
                <a:gd name="T12" fmla="*/ 2006 w 2951"/>
                <a:gd name="T13" fmla="*/ 987 h 6539"/>
                <a:gd name="T14" fmla="*/ 1951 w 2951"/>
                <a:gd name="T15" fmla="*/ 1183 h 6539"/>
                <a:gd name="T16" fmla="*/ 1840 w 2951"/>
                <a:gd name="T17" fmla="*/ 1411 h 6539"/>
                <a:gd name="T18" fmla="*/ 1792 w 2951"/>
                <a:gd name="T19" fmla="*/ 1604 h 6539"/>
                <a:gd name="T20" fmla="*/ 1675 w 2951"/>
                <a:gd name="T21" fmla="*/ 1689 h 6539"/>
                <a:gd name="T22" fmla="*/ 1556 w 2951"/>
                <a:gd name="T23" fmla="*/ 1803 h 6539"/>
                <a:gd name="T24" fmla="*/ 1697 w 2951"/>
                <a:gd name="T25" fmla="*/ 1866 h 6539"/>
                <a:gd name="T26" fmla="*/ 1726 w 2951"/>
                <a:gd name="T27" fmla="*/ 1953 h 6539"/>
                <a:gd name="T28" fmla="*/ 1877 w 2951"/>
                <a:gd name="T29" fmla="*/ 1988 h 6539"/>
                <a:gd name="T30" fmla="*/ 1805 w 2951"/>
                <a:gd name="T31" fmla="*/ 2194 h 6539"/>
                <a:gd name="T32" fmla="*/ 1922 w 2951"/>
                <a:gd name="T33" fmla="*/ 2337 h 6539"/>
                <a:gd name="T34" fmla="*/ 1990 w 2951"/>
                <a:gd name="T35" fmla="*/ 2509 h 6539"/>
                <a:gd name="T36" fmla="*/ 2268 w 2951"/>
                <a:gd name="T37" fmla="*/ 2456 h 6539"/>
                <a:gd name="T38" fmla="*/ 2075 w 2951"/>
                <a:gd name="T39" fmla="*/ 2930 h 6539"/>
                <a:gd name="T40" fmla="*/ 1895 w 2951"/>
                <a:gd name="T41" fmla="*/ 2978 h 6539"/>
                <a:gd name="T42" fmla="*/ 1779 w 2951"/>
                <a:gd name="T43" fmla="*/ 2946 h 6539"/>
                <a:gd name="T44" fmla="*/ 1702 w 2951"/>
                <a:gd name="T45" fmla="*/ 3145 h 6539"/>
                <a:gd name="T46" fmla="*/ 1490 w 2951"/>
                <a:gd name="T47" fmla="*/ 3219 h 6539"/>
                <a:gd name="T48" fmla="*/ 1411 w 2951"/>
                <a:gd name="T49" fmla="*/ 3476 h 6539"/>
                <a:gd name="T50" fmla="*/ 1286 w 2951"/>
                <a:gd name="T51" fmla="*/ 3624 h 6539"/>
                <a:gd name="T52" fmla="*/ 1037 w 2951"/>
                <a:gd name="T53" fmla="*/ 3523 h 6539"/>
                <a:gd name="T54" fmla="*/ 646 w 2951"/>
                <a:gd name="T55" fmla="*/ 3568 h 6539"/>
                <a:gd name="T56" fmla="*/ 521 w 2951"/>
                <a:gd name="T57" fmla="*/ 3772 h 6539"/>
                <a:gd name="T58" fmla="*/ 370 w 2951"/>
                <a:gd name="T59" fmla="*/ 3807 h 6539"/>
                <a:gd name="T60" fmla="*/ 259 w 2951"/>
                <a:gd name="T61" fmla="*/ 4098 h 6539"/>
                <a:gd name="T62" fmla="*/ 185 w 2951"/>
                <a:gd name="T63" fmla="*/ 4347 h 6539"/>
                <a:gd name="T64" fmla="*/ 357 w 2951"/>
                <a:gd name="T65" fmla="*/ 4529 h 6539"/>
                <a:gd name="T66" fmla="*/ 13 w 2951"/>
                <a:gd name="T67" fmla="*/ 4768 h 6539"/>
                <a:gd name="T68" fmla="*/ 169 w 2951"/>
                <a:gd name="T69" fmla="*/ 5273 h 6539"/>
                <a:gd name="T70" fmla="*/ 352 w 2951"/>
                <a:gd name="T71" fmla="*/ 5337 h 6539"/>
                <a:gd name="T72" fmla="*/ 450 w 2951"/>
                <a:gd name="T73" fmla="*/ 5339 h 6539"/>
                <a:gd name="T74" fmla="*/ 916 w 2951"/>
                <a:gd name="T75" fmla="*/ 5538 h 6539"/>
                <a:gd name="T76" fmla="*/ 1072 w 2951"/>
                <a:gd name="T77" fmla="*/ 5480 h 6539"/>
                <a:gd name="T78" fmla="*/ 1207 w 2951"/>
                <a:gd name="T79" fmla="*/ 5260 h 6539"/>
                <a:gd name="T80" fmla="*/ 1260 w 2951"/>
                <a:gd name="T81" fmla="*/ 5210 h 6539"/>
                <a:gd name="T82" fmla="*/ 1490 w 2951"/>
                <a:gd name="T83" fmla="*/ 5075 h 6539"/>
                <a:gd name="T84" fmla="*/ 1752 w 2951"/>
                <a:gd name="T85" fmla="*/ 4948 h 6539"/>
                <a:gd name="T86" fmla="*/ 1810 w 2951"/>
                <a:gd name="T87" fmla="*/ 5038 h 6539"/>
                <a:gd name="T88" fmla="*/ 1792 w 2951"/>
                <a:gd name="T89" fmla="*/ 5506 h 6539"/>
                <a:gd name="T90" fmla="*/ 1689 w 2951"/>
                <a:gd name="T91" fmla="*/ 5713 h 6539"/>
                <a:gd name="T92" fmla="*/ 1863 w 2951"/>
                <a:gd name="T93" fmla="*/ 5829 h 6539"/>
                <a:gd name="T94" fmla="*/ 1681 w 2951"/>
                <a:gd name="T95" fmla="*/ 5914 h 6539"/>
                <a:gd name="T96" fmla="*/ 2043 w 2951"/>
                <a:gd name="T97" fmla="*/ 6284 h 6539"/>
                <a:gd name="T98" fmla="*/ 2279 w 2951"/>
                <a:gd name="T99" fmla="*/ 6237 h 6539"/>
                <a:gd name="T100" fmla="*/ 2427 w 2951"/>
                <a:gd name="T101" fmla="*/ 6247 h 6539"/>
                <a:gd name="T102" fmla="*/ 2538 w 2951"/>
                <a:gd name="T103" fmla="*/ 6539 h 6539"/>
                <a:gd name="T104" fmla="*/ 2832 w 2951"/>
                <a:gd name="T105" fmla="*/ 5316 h 6539"/>
                <a:gd name="T106" fmla="*/ 2951 w 2951"/>
                <a:gd name="T107" fmla="*/ 85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1" h="6539">
                  <a:moveTo>
                    <a:pt x="2951" y="85"/>
                  </a:moveTo>
                  <a:cubicBezTo>
                    <a:pt x="2936" y="85"/>
                    <a:pt x="2909" y="71"/>
                    <a:pt x="2883" y="116"/>
                  </a:cubicBezTo>
                  <a:cubicBezTo>
                    <a:pt x="2877" y="127"/>
                    <a:pt x="2914" y="140"/>
                    <a:pt x="2906" y="167"/>
                  </a:cubicBezTo>
                  <a:cubicBezTo>
                    <a:pt x="2888" y="230"/>
                    <a:pt x="2853" y="132"/>
                    <a:pt x="2840" y="193"/>
                  </a:cubicBezTo>
                  <a:cubicBezTo>
                    <a:pt x="2838" y="212"/>
                    <a:pt x="2872" y="238"/>
                    <a:pt x="2856" y="246"/>
                  </a:cubicBezTo>
                  <a:cubicBezTo>
                    <a:pt x="2848" y="249"/>
                    <a:pt x="2769" y="227"/>
                    <a:pt x="2771" y="220"/>
                  </a:cubicBezTo>
                  <a:cubicBezTo>
                    <a:pt x="2774" y="206"/>
                    <a:pt x="2790" y="198"/>
                    <a:pt x="2795" y="185"/>
                  </a:cubicBezTo>
                  <a:cubicBezTo>
                    <a:pt x="2801" y="172"/>
                    <a:pt x="2756" y="182"/>
                    <a:pt x="2718" y="132"/>
                  </a:cubicBezTo>
                  <a:cubicBezTo>
                    <a:pt x="2692" y="98"/>
                    <a:pt x="2750" y="114"/>
                    <a:pt x="2708" y="92"/>
                  </a:cubicBezTo>
                  <a:cubicBezTo>
                    <a:pt x="2676" y="79"/>
                    <a:pt x="2673" y="140"/>
                    <a:pt x="2613" y="92"/>
                  </a:cubicBezTo>
                  <a:cubicBezTo>
                    <a:pt x="2613" y="92"/>
                    <a:pt x="2578" y="47"/>
                    <a:pt x="2560" y="45"/>
                  </a:cubicBezTo>
                  <a:cubicBezTo>
                    <a:pt x="2538" y="40"/>
                    <a:pt x="2517" y="45"/>
                    <a:pt x="2499" y="37"/>
                  </a:cubicBezTo>
                  <a:cubicBezTo>
                    <a:pt x="2493" y="37"/>
                    <a:pt x="2491" y="0"/>
                    <a:pt x="2478" y="24"/>
                  </a:cubicBezTo>
                  <a:cubicBezTo>
                    <a:pt x="2451" y="74"/>
                    <a:pt x="2454" y="82"/>
                    <a:pt x="2456" y="132"/>
                  </a:cubicBezTo>
                  <a:cubicBezTo>
                    <a:pt x="2456" y="140"/>
                    <a:pt x="2470" y="148"/>
                    <a:pt x="2464" y="153"/>
                  </a:cubicBezTo>
                  <a:cubicBezTo>
                    <a:pt x="2425" y="190"/>
                    <a:pt x="2382" y="161"/>
                    <a:pt x="2340" y="188"/>
                  </a:cubicBezTo>
                  <a:cubicBezTo>
                    <a:pt x="2194" y="278"/>
                    <a:pt x="2372" y="185"/>
                    <a:pt x="2282" y="262"/>
                  </a:cubicBezTo>
                  <a:cubicBezTo>
                    <a:pt x="2276" y="267"/>
                    <a:pt x="2271" y="251"/>
                    <a:pt x="2266" y="254"/>
                  </a:cubicBezTo>
                  <a:cubicBezTo>
                    <a:pt x="2253" y="257"/>
                    <a:pt x="2237" y="262"/>
                    <a:pt x="2226" y="272"/>
                  </a:cubicBezTo>
                  <a:cubicBezTo>
                    <a:pt x="2215" y="286"/>
                    <a:pt x="2276" y="299"/>
                    <a:pt x="2276" y="307"/>
                  </a:cubicBezTo>
                  <a:cubicBezTo>
                    <a:pt x="2282" y="315"/>
                    <a:pt x="2255" y="304"/>
                    <a:pt x="2245" y="307"/>
                  </a:cubicBezTo>
                  <a:cubicBezTo>
                    <a:pt x="2234" y="310"/>
                    <a:pt x="2229" y="323"/>
                    <a:pt x="2221" y="328"/>
                  </a:cubicBezTo>
                  <a:cubicBezTo>
                    <a:pt x="2205" y="341"/>
                    <a:pt x="2253" y="362"/>
                    <a:pt x="2253" y="384"/>
                  </a:cubicBezTo>
                  <a:cubicBezTo>
                    <a:pt x="2255" y="410"/>
                    <a:pt x="2208" y="423"/>
                    <a:pt x="2208" y="450"/>
                  </a:cubicBezTo>
                  <a:cubicBezTo>
                    <a:pt x="2208" y="458"/>
                    <a:pt x="2215" y="460"/>
                    <a:pt x="2223" y="460"/>
                  </a:cubicBezTo>
                  <a:cubicBezTo>
                    <a:pt x="2250" y="463"/>
                    <a:pt x="2268" y="458"/>
                    <a:pt x="2263" y="503"/>
                  </a:cubicBezTo>
                  <a:cubicBezTo>
                    <a:pt x="2260" y="550"/>
                    <a:pt x="2218" y="521"/>
                    <a:pt x="2218" y="558"/>
                  </a:cubicBezTo>
                  <a:cubicBezTo>
                    <a:pt x="2221" y="659"/>
                    <a:pt x="2215" y="585"/>
                    <a:pt x="2178" y="662"/>
                  </a:cubicBezTo>
                  <a:cubicBezTo>
                    <a:pt x="2176" y="670"/>
                    <a:pt x="2192" y="678"/>
                    <a:pt x="2189" y="685"/>
                  </a:cubicBezTo>
                  <a:cubicBezTo>
                    <a:pt x="2181" y="725"/>
                    <a:pt x="2141" y="778"/>
                    <a:pt x="2123" y="815"/>
                  </a:cubicBezTo>
                  <a:cubicBezTo>
                    <a:pt x="2110" y="842"/>
                    <a:pt x="2094" y="868"/>
                    <a:pt x="2080" y="895"/>
                  </a:cubicBezTo>
                  <a:cubicBezTo>
                    <a:pt x="2078" y="903"/>
                    <a:pt x="2083" y="918"/>
                    <a:pt x="2075" y="921"/>
                  </a:cubicBezTo>
                  <a:cubicBezTo>
                    <a:pt x="2062" y="921"/>
                    <a:pt x="2059" y="897"/>
                    <a:pt x="2046" y="897"/>
                  </a:cubicBezTo>
                  <a:cubicBezTo>
                    <a:pt x="2025" y="900"/>
                    <a:pt x="2057" y="940"/>
                    <a:pt x="2049" y="958"/>
                  </a:cubicBezTo>
                  <a:cubicBezTo>
                    <a:pt x="2041" y="974"/>
                    <a:pt x="2020" y="977"/>
                    <a:pt x="2006" y="987"/>
                  </a:cubicBezTo>
                  <a:cubicBezTo>
                    <a:pt x="2001" y="993"/>
                    <a:pt x="2022" y="998"/>
                    <a:pt x="2022" y="1006"/>
                  </a:cubicBezTo>
                  <a:cubicBezTo>
                    <a:pt x="2017" y="1027"/>
                    <a:pt x="1980" y="1030"/>
                    <a:pt x="1998" y="1059"/>
                  </a:cubicBezTo>
                  <a:cubicBezTo>
                    <a:pt x="2012" y="1077"/>
                    <a:pt x="2057" y="1085"/>
                    <a:pt x="2049" y="1109"/>
                  </a:cubicBezTo>
                  <a:cubicBezTo>
                    <a:pt x="2038" y="1141"/>
                    <a:pt x="2020" y="1117"/>
                    <a:pt x="1996" y="1122"/>
                  </a:cubicBezTo>
                  <a:cubicBezTo>
                    <a:pt x="1967" y="1128"/>
                    <a:pt x="1996" y="1178"/>
                    <a:pt x="1951" y="1183"/>
                  </a:cubicBezTo>
                  <a:cubicBezTo>
                    <a:pt x="1948" y="1183"/>
                    <a:pt x="1945" y="1175"/>
                    <a:pt x="1945" y="1178"/>
                  </a:cubicBezTo>
                  <a:cubicBezTo>
                    <a:pt x="1932" y="1218"/>
                    <a:pt x="1906" y="1252"/>
                    <a:pt x="1887" y="1292"/>
                  </a:cubicBezTo>
                  <a:cubicBezTo>
                    <a:pt x="1882" y="1305"/>
                    <a:pt x="1948" y="1297"/>
                    <a:pt x="1900" y="1331"/>
                  </a:cubicBezTo>
                  <a:cubicBezTo>
                    <a:pt x="1890" y="1339"/>
                    <a:pt x="1871" y="1329"/>
                    <a:pt x="1861" y="1337"/>
                  </a:cubicBezTo>
                  <a:cubicBezTo>
                    <a:pt x="1842" y="1355"/>
                    <a:pt x="1853" y="1390"/>
                    <a:pt x="1840" y="1411"/>
                  </a:cubicBezTo>
                  <a:cubicBezTo>
                    <a:pt x="1837" y="1416"/>
                    <a:pt x="1829" y="1413"/>
                    <a:pt x="1826" y="1416"/>
                  </a:cubicBezTo>
                  <a:cubicBezTo>
                    <a:pt x="1818" y="1427"/>
                    <a:pt x="1808" y="1437"/>
                    <a:pt x="1803" y="1451"/>
                  </a:cubicBezTo>
                  <a:cubicBezTo>
                    <a:pt x="1800" y="1456"/>
                    <a:pt x="1821" y="1461"/>
                    <a:pt x="1816" y="1469"/>
                  </a:cubicBezTo>
                  <a:cubicBezTo>
                    <a:pt x="1805" y="1496"/>
                    <a:pt x="1736" y="1530"/>
                    <a:pt x="1755" y="1564"/>
                  </a:cubicBezTo>
                  <a:cubicBezTo>
                    <a:pt x="1760" y="1575"/>
                    <a:pt x="1787" y="1591"/>
                    <a:pt x="1792" y="1604"/>
                  </a:cubicBezTo>
                  <a:cubicBezTo>
                    <a:pt x="1797" y="1617"/>
                    <a:pt x="1760" y="1615"/>
                    <a:pt x="1750" y="1607"/>
                  </a:cubicBezTo>
                  <a:cubicBezTo>
                    <a:pt x="1742" y="1601"/>
                    <a:pt x="1747" y="1578"/>
                    <a:pt x="1739" y="1583"/>
                  </a:cubicBezTo>
                  <a:cubicBezTo>
                    <a:pt x="1715" y="1596"/>
                    <a:pt x="1681" y="1615"/>
                    <a:pt x="1678" y="1644"/>
                  </a:cubicBezTo>
                  <a:cubicBezTo>
                    <a:pt x="1678" y="1654"/>
                    <a:pt x="1705" y="1654"/>
                    <a:pt x="1705" y="1668"/>
                  </a:cubicBezTo>
                  <a:cubicBezTo>
                    <a:pt x="1705" y="1681"/>
                    <a:pt x="1686" y="1686"/>
                    <a:pt x="1675" y="1689"/>
                  </a:cubicBezTo>
                  <a:cubicBezTo>
                    <a:pt x="1668" y="1689"/>
                    <a:pt x="1665" y="1676"/>
                    <a:pt x="1660" y="1678"/>
                  </a:cubicBezTo>
                  <a:cubicBezTo>
                    <a:pt x="1638" y="1686"/>
                    <a:pt x="1638" y="1721"/>
                    <a:pt x="1633" y="1721"/>
                  </a:cubicBezTo>
                  <a:cubicBezTo>
                    <a:pt x="1625" y="1723"/>
                    <a:pt x="1596" y="1713"/>
                    <a:pt x="1591" y="1713"/>
                  </a:cubicBezTo>
                  <a:cubicBezTo>
                    <a:pt x="1535" y="1726"/>
                    <a:pt x="1596" y="1787"/>
                    <a:pt x="1588" y="1789"/>
                  </a:cubicBezTo>
                  <a:cubicBezTo>
                    <a:pt x="1562" y="1800"/>
                    <a:pt x="1580" y="1736"/>
                    <a:pt x="1556" y="1803"/>
                  </a:cubicBezTo>
                  <a:cubicBezTo>
                    <a:pt x="1540" y="1850"/>
                    <a:pt x="1615" y="1784"/>
                    <a:pt x="1620" y="1818"/>
                  </a:cubicBezTo>
                  <a:cubicBezTo>
                    <a:pt x="1620" y="1834"/>
                    <a:pt x="1617" y="1850"/>
                    <a:pt x="1620" y="1866"/>
                  </a:cubicBezTo>
                  <a:cubicBezTo>
                    <a:pt x="1622" y="1871"/>
                    <a:pt x="1633" y="1874"/>
                    <a:pt x="1633" y="1879"/>
                  </a:cubicBezTo>
                  <a:cubicBezTo>
                    <a:pt x="1628" y="1890"/>
                    <a:pt x="1604" y="1914"/>
                    <a:pt x="1615" y="1911"/>
                  </a:cubicBezTo>
                  <a:cubicBezTo>
                    <a:pt x="1617" y="1911"/>
                    <a:pt x="1697" y="1866"/>
                    <a:pt x="1697" y="1866"/>
                  </a:cubicBezTo>
                  <a:cubicBezTo>
                    <a:pt x="1702" y="1861"/>
                    <a:pt x="1689" y="1853"/>
                    <a:pt x="1691" y="1845"/>
                  </a:cubicBezTo>
                  <a:cubicBezTo>
                    <a:pt x="1697" y="1832"/>
                    <a:pt x="1728" y="1805"/>
                    <a:pt x="1739" y="1842"/>
                  </a:cubicBezTo>
                  <a:cubicBezTo>
                    <a:pt x="1742" y="1856"/>
                    <a:pt x="1739" y="1874"/>
                    <a:pt x="1728" y="1885"/>
                  </a:cubicBezTo>
                  <a:cubicBezTo>
                    <a:pt x="1720" y="1893"/>
                    <a:pt x="1710" y="1877"/>
                    <a:pt x="1699" y="1879"/>
                  </a:cubicBezTo>
                  <a:cubicBezTo>
                    <a:pt x="1678" y="1885"/>
                    <a:pt x="1705" y="1948"/>
                    <a:pt x="1726" y="1953"/>
                  </a:cubicBezTo>
                  <a:cubicBezTo>
                    <a:pt x="1771" y="1969"/>
                    <a:pt x="1808" y="1903"/>
                    <a:pt x="1816" y="1898"/>
                  </a:cubicBezTo>
                  <a:cubicBezTo>
                    <a:pt x="1829" y="1893"/>
                    <a:pt x="1842" y="1906"/>
                    <a:pt x="1855" y="1901"/>
                  </a:cubicBezTo>
                  <a:cubicBezTo>
                    <a:pt x="1866" y="1898"/>
                    <a:pt x="1906" y="1853"/>
                    <a:pt x="1927" y="1879"/>
                  </a:cubicBezTo>
                  <a:cubicBezTo>
                    <a:pt x="1969" y="1935"/>
                    <a:pt x="1919" y="1935"/>
                    <a:pt x="1903" y="1946"/>
                  </a:cubicBezTo>
                  <a:cubicBezTo>
                    <a:pt x="1890" y="1956"/>
                    <a:pt x="1890" y="1980"/>
                    <a:pt x="1877" y="1988"/>
                  </a:cubicBezTo>
                  <a:cubicBezTo>
                    <a:pt x="1866" y="1996"/>
                    <a:pt x="1848" y="1980"/>
                    <a:pt x="1834" y="1988"/>
                  </a:cubicBezTo>
                  <a:cubicBezTo>
                    <a:pt x="1821" y="1996"/>
                    <a:pt x="1816" y="2014"/>
                    <a:pt x="1808" y="2028"/>
                  </a:cubicBezTo>
                  <a:cubicBezTo>
                    <a:pt x="1797" y="2041"/>
                    <a:pt x="1779" y="2051"/>
                    <a:pt x="1779" y="2067"/>
                  </a:cubicBezTo>
                  <a:cubicBezTo>
                    <a:pt x="1776" y="2075"/>
                    <a:pt x="1797" y="2065"/>
                    <a:pt x="1803" y="2070"/>
                  </a:cubicBezTo>
                  <a:cubicBezTo>
                    <a:pt x="1821" y="2086"/>
                    <a:pt x="1765" y="2192"/>
                    <a:pt x="1805" y="2194"/>
                  </a:cubicBezTo>
                  <a:cubicBezTo>
                    <a:pt x="1816" y="2197"/>
                    <a:pt x="1824" y="2181"/>
                    <a:pt x="1834" y="2186"/>
                  </a:cubicBezTo>
                  <a:cubicBezTo>
                    <a:pt x="1845" y="2189"/>
                    <a:pt x="1845" y="2208"/>
                    <a:pt x="1858" y="2213"/>
                  </a:cubicBezTo>
                  <a:cubicBezTo>
                    <a:pt x="1866" y="2216"/>
                    <a:pt x="1877" y="2200"/>
                    <a:pt x="1885" y="2202"/>
                  </a:cubicBezTo>
                  <a:cubicBezTo>
                    <a:pt x="1906" y="2208"/>
                    <a:pt x="1930" y="2216"/>
                    <a:pt x="1938" y="2234"/>
                  </a:cubicBezTo>
                  <a:cubicBezTo>
                    <a:pt x="1938" y="2234"/>
                    <a:pt x="1924" y="2337"/>
                    <a:pt x="1922" y="2337"/>
                  </a:cubicBezTo>
                  <a:cubicBezTo>
                    <a:pt x="1916" y="2351"/>
                    <a:pt x="1898" y="2356"/>
                    <a:pt x="1890" y="2369"/>
                  </a:cubicBezTo>
                  <a:cubicBezTo>
                    <a:pt x="1879" y="2393"/>
                    <a:pt x="1898" y="2422"/>
                    <a:pt x="1885" y="2446"/>
                  </a:cubicBezTo>
                  <a:cubicBezTo>
                    <a:pt x="1877" y="2464"/>
                    <a:pt x="1837" y="2467"/>
                    <a:pt x="1866" y="2488"/>
                  </a:cubicBezTo>
                  <a:cubicBezTo>
                    <a:pt x="1911" y="2517"/>
                    <a:pt x="1927" y="2470"/>
                    <a:pt x="1969" y="2456"/>
                  </a:cubicBezTo>
                  <a:cubicBezTo>
                    <a:pt x="1993" y="2449"/>
                    <a:pt x="1961" y="2525"/>
                    <a:pt x="1990" y="2509"/>
                  </a:cubicBezTo>
                  <a:cubicBezTo>
                    <a:pt x="2025" y="2491"/>
                    <a:pt x="2049" y="2456"/>
                    <a:pt x="2086" y="2443"/>
                  </a:cubicBezTo>
                  <a:cubicBezTo>
                    <a:pt x="2102" y="2441"/>
                    <a:pt x="2112" y="2475"/>
                    <a:pt x="2128" y="2470"/>
                  </a:cubicBezTo>
                  <a:cubicBezTo>
                    <a:pt x="2215" y="2449"/>
                    <a:pt x="2125" y="2398"/>
                    <a:pt x="2260" y="2435"/>
                  </a:cubicBezTo>
                  <a:cubicBezTo>
                    <a:pt x="2266" y="2435"/>
                    <a:pt x="2276" y="2425"/>
                    <a:pt x="2279" y="2430"/>
                  </a:cubicBezTo>
                  <a:cubicBezTo>
                    <a:pt x="2284" y="2441"/>
                    <a:pt x="2268" y="2449"/>
                    <a:pt x="2268" y="2456"/>
                  </a:cubicBezTo>
                  <a:cubicBezTo>
                    <a:pt x="2276" y="2496"/>
                    <a:pt x="2358" y="2560"/>
                    <a:pt x="2345" y="2597"/>
                  </a:cubicBezTo>
                  <a:cubicBezTo>
                    <a:pt x="2327" y="2660"/>
                    <a:pt x="2268" y="2764"/>
                    <a:pt x="2202" y="2790"/>
                  </a:cubicBezTo>
                  <a:cubicBezTo>
                    <a:pt x="2165" y="2803"/>
                    <a:pt x="2147" y="2758"/>
                    <a:pt x="2123" y="2771"/>
                  </a:cubicBezTo>
                  <a:cubicBezTo>
                    <a:pt x="2091" y="2793"/>
                    <a:pt x="2189" y="2888"/>
                    <a:pt x="2123" y="2959"/>
                  </a:cubicBezTo>
                  <a:cubicBezTo>
                    <a:pt x="2065" y="3018"/>
                    <a:pt x="2149" y="2885"/>
                    <a:pt x="2075" y="2930"/>
                  </a:cubicBezTo>
                  <a:cubicBezTo>
                    <a:pt x="2046" y="2949"/>
                    <a:pt x="2020" y="2981"/>
                    <a:pt x="1977" y="2991"/>
                  </a:cubicBezTo>
                  <a:cubicBezTo>
                    <a:pt x="1967" y="2997"/>
                    <a:pt x="1956" y="2994"/>
                    <a:pt x="1943" y="2991"/>
                  </a:cubicBezTo>
                  <a:cubicBezTo>
                    <a:pt x="1938" y="2989"/>
                    <a:pt x="1935" y="2981"/>
                    <a:pt x="1927" y="2981"/>
                  </a:cubicBezTo>
                  <a:cubicBezTo>
                    <a:pt x="1919" y="2983"/>
                    <a:pt x="1916" y="2999"/>
                    <a:pt x="1908" y="2997"/>
                  </a:cubicBezTo>
                  <a:cubicBezTo>
                    <a:pt x="1900" y="2997"/>
                    <a:pt x="1900" y="2981"/>
                    <a:pt x="1895" y="2978"/>
                  </a:cubicBezTo>
                  <a:cubicBezTo>
                    <a:pt x="1890" y="2978"/>
                    <a:pt x="1887" y="2989"/>
                    <a:pt x="1882" y="2989"/>
                  </a:cubicBezTo>
                  <a:cubicBezTo>
                    <a:pt x="1877" y="2989"/>
                    <a:pt x="1871" y="2986"/>
                    <a:pt x="1866" y="2981"/>
                  </a:cubicBezTo>
                  <a:cubicBezTo>
                    <a:pt x="1858" y="2965"/>
                    <a:pt x="1863" y="2928"/>
                    <a:pt x="1832" y="2941"/>
                  </a:cubicBezTo>
                  <a:cubicBezTo>
                    <a:pt x="1821" y="2944"/>
                    <a:pt x="1813" y="2957"/>
                    <a:pt x="1800" y="2959"/>
                  </a:cubicBezTo>
                  <a:cubicBezTo>
                    <a:pt x="1792" y="2959"/>
                    <a:pt x="1787" y="2944"/>
                    <a:pt x="1779" y="2946"/>
                  </a:cubicBezTo>
                  <a:cubicBezTo>
                    <a:pt x="1739" y="2962"/>
                    <a:pt x="1776" y="2975"/>
                    <a:pt x="1773" y="2989"/>
                  </a:cubicBezTo>
                  <a:cubicBezTo>
                    <a:pt x="1771" y="3007"/>
                    <a:pt x="1707" y="3026"/>
                    <a:pt x="1699" y="3031"/>
                  </a:cubicBezTo>
                  <a:cubicBezTo>
                    <a:pt x="1678" y="3049"/>
                    <a:pt x="1744" y="3092"/>
                    <a:pt x="1734" y="3102"/>
                  </a:cubicBezTo>
                  <a:cubicBezTo>
                    <a:pt x="1726" y="3110"/>
                    <a:pt x="1707" y="3105"/>
                    <a:pt x="1699" y="3116"/>
                  </a:cubicBezTo>
                  <a:cubicBezTo>
                    <a:pt x="1694" y="3124"/>
                    <a:pt x="1705" y="3134"/>
                    <a:pt x="1702" y="3145"/>
                  </a:cubicBezTo>
                  <a:cubicBezTo>
                    <a:pt x="1694" y="3182"/>
                    <a:pt x="1607" y="3118"/>
                    <a:pt x="1604" y="3118"/>
                  </a:cubicBezTo>
                  <a:cubicBezTo>
                    <a:pt x="1591" y="3121"/>
                    <a:pt x="1588" y="3137"/>
                    <a:pt x="1580" y="3147"/>
                  </a:cubicBezTo>
                  <a:cubicBezTo>
                    <a:pt x="1572" y="3155"/>
                    <a:pt x="1522" y="3182"/>
                    <a:pt x="1527" y="3198"/>
                  </a:cubicBezTo>
                  <a:cubicBezTo>
                    <a:pt x="1532" y="3206"/>
                    <a:pt x="1548" y="3206"/>
                    <a:pt x="1551" y="3216"/>
                  </a:cubicBezTo>
                  <a:cubicBezTo>
                    <a:pt x="1556" y="3245"/>
                    <a:pt x="1493" y="3216"/>
                    <a:pt x="1490" y="3219"/>
                  </a:cubicBezTo>
                  <a:cubicBezTo>
                    <a:pt x="1474" y="3248"/>
                    <a:pt x="1530" y="3259"/>
                    <a:pt x="1506" y="3298"/>
                  </a:cubicBezTo>
                  <a:cubicBezTo>
                    <a:pt x="1501" y="3309"/>
                    <a:pt x="1480" y="3301"/>
                    <a:pt x="1474" y="3312"/>
                  </a:cubicBezTo>
                  <a:cubicBezTo>
                    <a:pt x="1464" y="3327"/>
                    <a:pt x="1498" y="3354"/>
                    <a:pt x="1498" y="3367"/>
                  </a:cubicBezTo>
                  <a:cubicBezTo>
                    <a:pt x="1498" y="3367"/>
                    <a:pt x="1472" y="3484"/>
                    <a:pt x="1472" y="3486"/>
                  </a:cubicBezTo>
                  <a:cubicBezTo>
                    <a:pt x="1464" y="3505"/>
                    <a:pt x="1432" y="3473"/>
                    <a:pt x="1411" y="3476"/>
                  </a:cubicBezTo>
                  <a:cubicBezTo>
                    <a:pt x="1400" y="3476"/>
                    <a:pt x="1400" y="3494"/>
                    <a:pt x="1390" y="3497"/>
                  </a:cubicBezTo>
                  <a:cubicBezTo>
                    <a:pt x="1360" y="3505"/>
                    <a:pt x="1186" y="3431"/>
                    <a:pt x="1180" y="3497"/>
                  </a:cubicBezTo>
                  <a:cubicBezTo>
                    <a:pt x="1178" y="3507"/>
                    <a:pt x="1178" y="3523"/>
                    <a:pt x="1188" y="3529"/>
                  </a:cubicBezTo>
                  <a:cubicBezTo>
                    <a:pt x="1196" y="3534"/>
                    <a:pt x="1217" y="3510"/>
                    <a:pt x="1231" y="3526"/>
                  </a:cubicBezTo>
                  <a:cubicBezTo>
                    <a:pt x="1244" y="3544"/>
                    <a:pt x="1294" y="3597"/>
                    <a:pt x="1286" y="3624"/>
                  </a:cubicBezTo>
                  <a:cubicBezTo>
                    <a:pt x="1278" y="3645"/>
                    <a:pt x="1247" y="3656"/>
                    <a:pt x="1231" y="3634"/>
                  </a:cubicBezTo>
                  <a:cubicBezTo>
                    <a:pt x="1220" y="3621"/>
                    <a:pt x="1212" y="3605"/>
                    <a:pt x="1207" y="3587"/>
                  </a:cubicBezTo>
                  <a:cubicBezTo>
                    <a:pt x="1204" y="3576"/>
                    <a:pt x="1212" y="3555"/>
                    <a:pt x="1202" y="3555"/>
                  </a:cubicBezTo>
                  <a:lnTo>
                    <a:pt x="1120" y="3558"/>
                  </a:lnTo>
                  <a:cubicBezTo>
                    <a:pt x="1059" y="3531"/>
                    <a:pt x="1130" y="3505"/>
                    <a:pt x="1037" y="3523"/>
                  </a:cubicBezTo>
                  <a:cubicBezTo>
                    <a:pt x="1016" y="3529"/>
                    <a:pt x="1003" y="3550"/>
                    <a:pt x="985" y="3550"/>
                  </a:cubicBezTo>
                  <a:cubicBezTo>
                    <a:pt x="902" y="3547"/>
                    <a:pt x="979" y="3478"/>
                    <a:pt x="873" y="3513"/>
                  </a:cubicBezTo>
                  <a:cubicBezTo>
                    <a:pt x="842" y="3523"/>
                    <a:pt x="757" y="3634"/>
                    <a:pt x="733" y="3624"/>
                  </a:cubicBezTo>
                  <a:cubicBezTo>
                    <a:pt x="701" y="3605"/>
                    <a:pt x="680" y="3571"/>
                    <a:pt x="646" y="3555"/>
                  </a:cubicBezTo>
                  <a:cubicBezTo>
                    <a:pt x="640" y="3552"/>
                    <a:pt x="648" y="3566"/>
                    <a:pt x="646" y="3568"/>
                  </a:cubicBezTo>
                  <a:cubicBezTo>
                    <a:pt x="640" y="3587"/>
                    <a:pt x="638" y="3605"/>
                    <a:pt x="624" y="3621"/>
                  </a:cubicBezTo>
                  <a:cubicBezTo>
                    <a:pt x="617" y="3632"/>
                    <a:pt x="598" y="3629"/>
                    <a:pt x="590" y="3637"/>
                  </a:cubicBezTo>
                  <a:cubicBezTo>
                    <a:pt x="556" y="3680"/>
                    <a:pt x="619" y="3693"/>
                    <a:pt x="598" y="3735"/>
                  </a:cubicBezTo>
                  <a:cubicBezTo>
                    <a:pt x="587" y="3754"/>
                    <a:pt x="572" y="3693"/>
                    <a:pt x="558" y="3719"/>
                  </a:cubicBezTo>
                  <a:cubicBezTo>
                    <a:pt x="542" y="3751"/>
                    <a:pt x="569" y="3770"/>
                    <a:pt x="521" y="3772"/>
                  </a:cubicBezTo>
                  <a:cubicBezTo>
                    <a:pt x="471" y="3777"/>
                    <a:pt x="542" y="3738"/>
                    <a:pt x="513" y="3722"/>
                  </a:cubicBezTo>
                  <a:cubicBezTo>
                    <a:pt x="455" y="3690"/>
                    <a:pt x="466" y="3746"/>
                    <a:pt x="421" y="3756"/>
                  </a:cubicBezTo>
                  <a:cubicBezTo>
                    <a:pt x="405" y="3759"/>
                    <a:pt x="389" y="3748"/>
                    <a:pt x="373" y="3754"/>
                  </a:cubicBezTo>
                  <a:cubicBezTo>
                    <a:pt x="365" y="3754"/>
                    <a:pt x="415" y="3788"/>
                    <a:pt x="413" y="3796"/>
                  </a:cubicBezTo>
                  <a:cubicBezTo>
                    <a:pt x="394" y="3878"/>
                    <a:pt x="397" y="3756"/>
                    <a:pt x="370" y="3807"/>
                  </a:cubicBezTo>
                  <a:cubicBezTo>
                    <a:pt x="352" y="3836"/>
                    <a:pt x="392" y="3844"/>
                    <a:pt x="392" y="3867"/>
                  </a:cubicBezTo>
                  <a:cubicBezTo>
                    <a:pt x="392" y="3870"/>
                    <a:pt x="376" y="3960"/>
                    <a:pt x="373" y="3965"/>
                  </a:cubicBezTo>
                  <a:cubicBezTo>
                    <a:pt x="362" y="3981"/>
                    <a:pt x="344" y="3989"/>
                    <a:pt x="333" y="4005"/>
                  </a:cubicBezTo>
                  <a:cubicBezTo>
                    <a:pt x="325" y="4024"/>
                    <a:pt x="333" y="4045"/>
                    <a:pt x="323" y="4063"/>
                  </a:cubicBezTo>
                  <a:cubicBezTo>
                    <a:pt x="309" y="4082"/>
                    <a:pt x="267" y="4074"/>
                    <a:pt x="259" y="4098"/>
                  </a:cubicBezTo>
                  <a:cubicBezTo>
                    <a:pt x="238" y="4167"/>
                    <a:pt x="307" y="4167"/>
                    <a:pt x="302" y="4182"/>
                  </a:cubicBezTo>
                  <a:cubicBezTo>
                    <a:pt x="296" y="4196"/>
                    <a:pt x="288" y="4212"/>
                    <a:pt x="278" y="4225"/>
                  </a:cubicBezTo>
                  <a:cubicBezTo>
                    <a:pt x="275" y="4230"/>
                    <a:pt x="267" y="4227"/>
                    <a:pt x="264" y="4233"/>
                  </a:cubicBezTo>
                  <a:cubicBezTo>
                    <a:pt x="264" y="4235"/>
                    <a:pt x="249" y="4317"/>
                    <a:pt x="246" y="4323"/>
                  </a:cubicBezTo>
                  <a:cubicBezTo>
                    <a:pt x="235" y="4344"/>
                    <a:pt x="185" y="4339"/>
                    <a:pt x="185" y="4347"/>
                  </a:cubicBezTo>
                  <a:cubicBezTo>
                    <a:pt x="185" y="4362"/>
                    <a:pt x="212" y="4349"/>
                    <a:pt x="212" y="4349"/>
                  </a:cubicBezTo>
                  <a:cubicBezTo>
                    <a:pt x="230" y="4362"/>
                    <a:pt x="294" y="4439"/>
                    <a:pt x="309" y="4455"/>
                  </a:cubicBezTo>
                  <a:cubicBezTo>
                    <a:pt x="315" y="4463"/>
                    <a:pt x="309" y="4479"/>
                    <a:pt x="317" y="4484"/>
                  </a:cubicBezTo>
                  <a:cubicBezTo>
                    <a:pt x="339" y="4503"/>
                    <a:pt x="341" y="4445"/>
                    <a:pt x="357" y="4495"/>
                  </a:cubicBezTo>
                  <a:cubicBezTo>
                    <a:pt x="360" y="4505"/>
                    <a:pt x="360" y="4519"/>
                    <a:pt x="357" y="4529"/>
                  </a:cubicBezTo>
                  <a:cubicBezTo>
                    <a:pt x="294" y="4683"/>
                    <a:pt x="254" y="4595"/>
                    <a:pt x="161" y="4556"/>
                  </a:cubicBezTo>
                  <a:cubicBezTo>
                    <a:pt x="151" y="4550"/>
                    <a:pt x="42" y="4505"/>
                    <a:pt x="34" y="4521"/>
                  </a:cubicBezTo>
                  <a:cubicBezTo>
                    <a:pt x="24" y="4550"/>
                    <a:pt x="0" y="4603"/>
                    <a:pt x="24" y="4638"/>
                  </a:cubicBezTo>
                  <a:cubicBezTo>
                    <a:pt x="29" y="4643"/>
                    <a:pt x="53" y="4648"/>
                    <a:pt x="53" y="4662"/>
                  </a:cubicBezTo>
                  <a:cubicBezTo>
                    <a:pt x="55" y="4720"/>
                    <a:pt x="13" y="4736"/>
                    <a:pt x="13" y="4768"/>
                  </a:cubicBezTo>
                  <a:cubicBezTo>
                    <a:pt x="10" y="4775"/>
                    <a:pt x="76" y="4955"/>
                    <a:pt x="76" y="4955"/>
                  </a:cubicBezTo>
                  <a:cubicBezTo>
                    <a:pt x="92" y="4969"/>
                    <a:pt x="140" y="4945"/>
                    <a:pt x="156" y="4977"/>
                  </a:cubicBezTo>
                  <a:cubicBezTo>
                    <a:pt x="174" y="5022"/>
                    <a:pt x="145" y="5043"/>
                    <a:pt x="140" y="5080"/>
                  </a:cubicBezTo>
                  <a:cubicBezTo>
                    <a:pt x="135" y="5120"/>
                    <a:pt x="156" y="5186"/>
                    <a:pt x="161" y="5226"/>
                  </a:cubicBezTo>
                  <a:cubicBezTo>
                    <a:pt x="164" y="5241"/>
                    <a:pt x="159" y="5263"/>
                    <a:pt x="169" y="5273"/>
                  </a:cubicBezTo>
                  <a:cubicBezTo>
                    <a:pt x="177" y="5278"/>
                    <a:pt x="304" y="5247"/>
                    <a:pt x="323" y="5252"/>
                  </a:cubicBezTo>
                  <a:cubicBezTo>
                    <a:pt x="341" y="5257"/>
                    <a:pt x="328" y="5292"/>
                    <a:pt x="344" y="5300"/>
                  </a:cubicBezTo>
                  <a:cubicBezTo>
                    <a:pt x="352" y="5305"/>
                    <a:pt x="362" y="5289"/>
                    <a:pt x="368" y="5294"/>
                  </a:cubicBezTo>
                  <a:cubicBezTo>
                    <a:pt x="373" y="5300"/>
                    <a:pt x="368" y="5313"/>
                    <a:pt x="365" y="5323"/>
                  </a:cubicBezTo>
                  <a:cubicBezTo>
                    <a:pt x="362" y="5329"/>
                    <a:pt x="347" y="5331"/>
                    <a:pt x="352" y="5337"/>
                  </a:cubicBezTo>
                  <a:cubicBezTo>
                    <a:pt x="362" y="5353"/>
                    <a:pt x="384" y="5353"/>
                    <a:pt x="397" y="5366"/>
                  </a:cubicBezTo>
                  <a:cubicBezTo>
                    <a:pt x="402" y="5368"/>
                    <a:pt x="394" y="5376"/>
                    <a:pt x="392" y="5382"/>
                  </a:cubicBezTo>
                  <a:cubicBezTo>
                    <a:pt x="392" y="5382"/>
                    <a:pt x="394" y="5384"/>
                    <a:pt x="394" y="5387"/>
                  </a:cubicBezTo>
                  <a:cubicBezTo>
                    <a:pt x="397" y="5387"/>
                    <a:pt x="468" y="5398"/>
                    <a:pt x="468" y="5398"/>
                  </a:cubicBezTo>
                  <a:cubicBezTo>
                    <a:pt x="474" y="5392"/>
                    <a:pt x="447" y="5342"/>
                    <a:pt x="450" y="5339"/>
                  </a:cubicBezTo>
                  <a:cubicBezTo>
                    <a:pt x="468" y="5337"/>
                    <a:pt x="489" y="5345"/>
                    <a:pt x="511" y="5339"/>
                  </a:cubicBezTo>
                  <a:cubicBezTo>
                    <a:pt x="545" y="5329"/>
                    <a:pt x="564" y="5276"/>
                    <a:pt x="606" y="5286"/>
                  </a:cubicBezTo>
                  <a:cubicBezTo>
                    <a:pt x="707" y="5313"/>
                    <a:pt x="752" y="5363"/>
                    <a:pt x="834" y="5416"/>
                  </a:cubicBezTo>
                  <a:cubicBezTo>
                    <a:pt x="871" y="5440"/>
                    <a:pt x="924" y="5440"/>
                    <a:pt x="950" y="5472"/>
                  </a:cubicBezTo>
                  <a:cubicBezTo>
                    <a:pt x="966" y="5493"/>
                    <a:pt x="929" y="5535"/>
                    <a:pt x="916" y="5538"/>
                  </a:cubicBezTo>
                  <a:cubicBezTo>
                    <a:pt x="900" y="5538"/>
                    <a:pt x="868" y="5498"/>
                    <a:pt x="855" y="5546"/>
                  </a:cubicBezTo>
                  <a:cubicBezTo>
                    <a:pt x="836" y="5617"/>
                    <a:pt x="998" y="5586"/>
                    <a:pt x="1053" y="5583"/>
                  </a:cubicBezTo>
                  <a:cubicBezTo>
                    <a:pt x="1043" y="5546"/>
                    <a:pt x="1030" y="5509"/>
                    <a:pt x="1037" y="5501"/>
                  </a:cubicBezTo>
                  <a:cubicBezTo>
                    <a:pt x="1053" y="5488"/>
                    <a:pt x="1077" y="5511"/>
                    <a:pt x="1093" y="5501"/>
                  </a:cubicBezTo>
                  <a:cubicBezTo>
                    <a:pt x="1101" y="5496"/>
                    <a:pt x="1064" y="5485"/>
                    <a:pt x="1072" y="5480"/>
                  </a:cubicBezTo>
                  <a:cubicBezTo>
                    <a:pt x="1082" y="5472"/>
                    <a:pt x="1096" y="5488"/>
                    <a:pt x="1109" y="5490"/>
                  </a:cubicBezTo>
                  <a:cubicBezTo>
                    <a:pt x="1114" y="5490"/>
                    <a:pt x="1170" y="5408"/>
                    <a:pt x="1175" y="5392"/>
                  </a:cubicBezTo>
                  <a:cubicBezTo>
                    <a:pt x="1183" y="5371"/>
                    <a:pt x="1172" y="5316"/>
                    <a:pt x="1191" y="5326"/>
                  </a:cubicBezTo>
                  <a:cubicBezTo>
                    <a:pt x="1196" y="5329"/>
                    <a:pt x="1199" y="5345"/>
                    <a:pt x="1202" y="5339"/>
                  </a:cubicBezTo>
                  <a:cubicBezTo>
                    <a:pt x="1210" y="5313"/>
                    <a:pt x="1199" y="5281"/>
                    <a:pt x="1207" y="5260"/>
                  </a:cubicBezTo>
                  <a:cubicBezTo>
                    <a:pt x="1210" y="5252"/>
                    <a:pt x="1220" y="5263"/>
                    <a:pt x="1225" y="5260"/>
                  </a:cubicBezTo>
                  <a:cubicBezTo>
                    <a:pt x="1233" y="5257"/>
                    <a:pt x="1233" y="5241"/>
                    <a:pt x="1239" y="5244"/>
                  </a:cubicBezTo>
                  <a:cubicBezTo>
                    <a:pt x="1247" y="5247"/>
                    <a:pt x="1239" y="5263"/>
                    <a:pt x="1247" y="5268"/>
                  </a:cubicBezTo>
                  <a:cubicBezTo>
                    <a:pt x="1249" y="5273"/>
                    <a:pt x="1249" y="5257"/>
                    <a:pt x="1249" y="5252"/>
                  </a:cubicBezTo>
                  <a:cubicBezTo>
                    <a:pt x="1247" y="5239"/>
                    <a:pt x="1241" y="5186"/>
                    <a:pt x="1260" y="5210"/>
                  </a:cubicBezTo>
                  <a:cubicBezTo>
                    <a:pt x="1262" y="5212"/>
                    <a:pt x="1273" y="5220"/>
                    <a:pt x="1273" y="5215"/>
                  </a:cubicBezTo>
                  <a:cubicBezTo>
                    <a:pt x="1278" y="5157"/>
                    <a:pt x="1262" y="5141"/>
                    <a:pt x="1318" y="5093"/>
                  </a:cubicBezTo>
                  <a:cubicBezTo>
                    <a:pt x="1368" y="5048"/>
                    <a:pt x="1419" y="5101"/>
                    <a:pt x="1466" y="5083"/>
                  </a:cubicBezTo>
                  <a:cubicBezTo>
                    <a:pt x="1477" y="5080"/>
                    <a:pt x="1477" y="5064"/>
                    <a:pt x="1485" y="5059"/>
                  </a:cubicBezTo>
                  <a:cubicBezTo>
                    <a:pt x="1490" y="5053"/>
                    <a:pt x="1485" y="5075"/>
                    <a:pt x="1490" y="5075"/>
                  </a:cubicBezTo>
                  <a:cubicBezTo>
                    <a:pt x="1517" y="5077"/>
                    <a:pt x="1546" y="5064"/>
                    <a:pt x="1570" y="5056"/>
                  </a:cubicBezTo>
                  <a:cubicBezTo>
                    <a:pt x="1585" y="5048"/>
                    <a:pt x="1577" y="4966"/>
                    <a:pt x="1580" y="4961"/>
                  </a:cubicBezTo>
                  <a:cubicBezTo>
                    <a:pt x="1588" y="4950"/>
                    <a:pt x="1609" y="4961"/>
                    <a:pt x="1622" y="4953"/>
                  </a:cubicBezTo>
                  <a:cubicBezTo>
                    <a:pt x="1646" y="4942"/>
                    <a:pt x="1686" y="4889"/>
                    <a:pt x="1715" y="4910"/>
                  </a:cubicBezTo>
                  <a:cubicBezTo>
                    <a:pt x="1728" y="4918"/>
                    <a:pt x="1736" y="4937"/>
                    <a:pt x="1752" y="4948"/>
                  </a:cubicBezTo>
                  <a:cubicBezTo>
                    <a:pt x="1763" y="4953"/>
                    <a:pt x="1795" y="4945"/>
                    <a:pt x="1795" y="4969"/>
                  </a:cubicBezTo>
                  <a:cubicBezTo>
                    <a:pt x="1795" y="4971"/>
                    <a:pt x="1784" y="4971"/>
                    <a:pt x="1784" y="4974"/>
                  </a:cubicBezTo>
                  <a:cubicBezTo>
                    <a:pt x="1781" y="4995"/>
                    <a:pt x="1781" y="5019"/>
                    <a:pt x="1784" y="5040"/>
                  </a:cubicBezTo>
                  <a:cubicBezTo>
                    <a:pt x="1784" y="5048"/>
                    <a:pt x="1784" y="5024"/>
                    <a:pt x="1789" y="5022"/>
                  </a:cubicBezTo>
                  <a:cubicBezTo>
                    <a:pt x="1797" y="5016"/>
                    <a:pt x="1803" y="5032"/>
                    <a:pt x="1810" y="5038"/>
                  </a:cubicBezTo>
                  <a:cubicBezTo>
                    <a:pt x="1853" y="5072"/>
                    <a:pt x="1879" y="5117"/>
                    <a:pt x="1890" y="5173"/>
                  </a:cubicBezTo>
                  <a:cubicBezTo>
                    <a:pt x="1903" y="5231"/>
                    <a:pt x="1885" y="5300"/>
                    <a:pt x="1906" y="5355"/>
                  </a:cubicBezTo>
                  <a:cubicBezTo>
                    <a:pt x="1916" y="5379"/>
                    <a:pt x="2054" y="5334"/>
                    <a:pt x="2049" y="5347"/>
                  </a:cubicBezTo>
                  <a:cubicBezTo>
                    <a:pt x="2025" y="5406"/>
                    <a:pt x="1938" y="5413"/>
                    <a:pt x="1885" y="5435"/>
                  </a:cubicBezTo>
                  <a:cubicBezTo>
                    <a:pt x="1850" y="5451"/>
                    <a:pt x="1829" y="5493"/>
                    <a:pt x="1792" y="5506"/>
                  </a:cubicBezTo>
                  <a:cubicBezTo>
                    <a:pt x="1773" y="5514"/>
                    <a:pt x="1750" y="5511"/>
                    <a:pt x="1731" y="5522"/>
                  </a:cubicBezTo>
                  <a:cubicBezTo>
                    <a:pt x="1713" y="5530"/>
                    <a:pt x="1731" y="5564"/>
                    <a:pt x="1718" y="5580"/>
                  </a:cubicBezTo>
                  <a:cubicBezTo>
                    <a:pt x="1710" y="5593"/>
                    <a:pt x="1686" y="5596"/>
                    <a:pt x="1681" y="5612"/>
                  </a:cubicBezTo>
                  <a:cubicBezTo>
                    <a:pt x="1644" y="5710"/>
                    <a:pt x="1699" y="5644"/>
                    <a:pt x="1715" y="5715"/>
                  </a:cubicBezTo>
                  <a:cubicBezTo>
                    <a:pt x="1718" y="5723"/>
                    <a:pt x="1697" y="5707"/>
                    <a:pt x="1689" y="5713"/>
                  </a:cubicBezTo>
                  <a:cubicBezTo>
                    <a:pt x="1673" y="5726"/>
                    <a:pt x="1660" y="5747"/>
                    <a:pt x="1657" y="5768"/>
                  </a:cubicBezTo>
                  <a:cubicBezTo>
                    <a:pt x="1646" y="5832"/>
                    <a:pt x="1728" y="5805"/>
                    <a:pt x="1752" y="5811"/>
                  </a:cubicBezTo>
                  <a:cubicBezTo>
                    <a:pt x="1768" y="5816"/>
                    <a:pt x="1776" y="5837"/>
                    <a:pt x="1792" y="5840"/>
                  </a:cubicBezTo>
                  <a:cubicBezTo>
                    <a:pt x="1803" y="5840"/>
                    <a:pt x="1805" y="5821"/>
                    <a:pt x="1813" y="5818"/>
                  </a:cubicBezTo>
                  <a:cubicBezTo>
                    <a:pt x="1829" y="5816"/>
                    <a:pt x="1850" y="5816"/>
                    <a:pt x="1863" y="5829"/>
                  </a:cubicBezTo>
                  <a:cubicBezTo>
                    <a:pt x="1869" y="5834"/>
                    <a:pt x="1842" y="5834"/>
                    <a:pt x="1834" y="5840"/>
                  </a:cubicBezTo>
                  <a:cubicBezTo>
                    <a:pt x="1826" y="5845"/>
                    <a:pt x="1803" y="5848"/>
                    <a:pt x="1797" y="5856"/>
                  </a:cubicBezTo>
                  <a:cubicBezTo>
                    <a:pt x="1795" y="5866"/>
                    <a:pt x="1800" y="5882"/>
                    <a:pt x="1795" y="5887"/>
                  </a:cubicBezTo>
                  <a:cubicBezTo>
                    <a:pt x="1755" y="5927"/>
                    <a:pt x="1736" y="5882"/>
                    <a:pt x="1699" y="5887"/>
                  </a:cubicBezTo>
                  <a:cubicBezTo>
                    <a:pt x="1641" y="5898"/>
                    <a:pt x="1707" y="5895"/>
                    <a:pt x="1681" y="5914"/>
                  </a:cubicBezTo>
                  <a:cubicBezTo>
                    <a:pt x="1644" y="5938"/>
                    <a:pt x="1564" y="5927"/>
                    <a:pt x="1577" y="5996"/>
                  </a:cubicBezTo>
                  <a:cubicBezTo>
                    <a:pt x="1604" y="6139"/>
                    <a:pt x="1718" y="5993"/>
                    <a:pt x="1768" y="6025"/>
                  </a:cubicBezTo>
                  <a:cubicBezTo>
                    <a:pt x="1784" y="6036"/>
                    <a:pt x="1787" y="6059"/>
                    <a:pt x="1800" y="6073"/>
                  </a:cubicBezTo>
                  <a:cubicBezTo>
                    <a:pt x="1840" y="6104"/>
                    <a:pt x="1977" y="6160"/>
                    <a:pt x="2001" y="6186"/>
                  </a:cubicBezTo>
                  <a:cubicBezTo>
                    <a:pt x="2025" y="6210"/>
                    <a:pt x="2009" y="6274"/>
                    <a:pt x="2043" y="6284"/>
                  </a:cubicBezTo>
                  <a:cubicBezTo>
                    <a:pt x="2062" y="6287"/>
                    <a:pt x="2107" y="6229"/>
                    <a:pt x="2131" y="6224"/>
                  </a:cubicBezTo>
                  <a:cubicBezTo>
                    <a:pt x="2136" y="6224"/>
                    <a:pt x="2131" y="6239"/>
                    <a:pt x="2136" y="6242"/>
                  </a:cubicBezTo>
                  <a:cubicBezTo>
                    <a:pt x="2157" y="6255"/>
                    <a:pt x="2181" y="6261"/>
                    <a:pt x="2205" y="6274"/>
                  </a:cubicBezTo>
                  <a:cubicBezTo>
                    <a:pt x="2213" y="6279"/>
                    <a:pt x="2223" y="6284"/>
                    <a:pt x="2237" y="6287"/>
                  </a:cubicBezTo>
                  <a:cubicBezTo>
                    <a:pt x="2258" y="6292"/>
                    <a:pt x="2260" y="6250"/>
                    <a:pt x="2279" y="6237"/>
                  </a:cubicBezTo>
                  <a:cubicBezTo>
                    <a:pt x="2298" y="6224"/>
                    <a:pt x="2305" y="6255"/>
                    <a:pt x="2321" y="6250"/>
                  </a:cubicBezTo>
                  <a:cubicBezTo>
                    <a:pt x="2337" y="6245"/>
                    <a:pt x="2369" y="6165"/>
                    <a:pt x="2427" y="6205"/>
                  </a:cubicBezTo>
                  <a:cubicBezTo>
                    <a:pt x="2441" y="6213"/>
                    <a:pt x="2462" y="6239"/>
                    <a:pt x="2448" y="6247"/>
                  </a:cubicBezTo>
                  <a:cubicBezTo>
                    <a:pt x="2433" y="6258"/>
                    <a:pt x="2411" y="6229"/>
                    <a:pt x="2393" y="6229"/>
                  </a:cubicBezTo>
                  <a:cubicBezTo>
                    <a:pt x="2380" y="6229"/>
                    <a:pt x="2417" y="6239"/>
                    <a:pt x="2427" y="6247"/>
                  </a:cubicBezTo>
                  <a:cubicBezTo>
                    <a:pt x="2456" y="6266"/>
                    <a:pt x="2464" y="6306"/>
                    <a:pt x="2470" y="6340"/>
                  </a:cubicBezTo>
                  <a:cubicBezTo>
                    <a:pt x="2472" y="6361"/>
                    <a:pt x="2475" y="6382"/>
                    <a:pt x="2472" y="6401"/>
                  </a:cubicBezTo>
                  <a:cubicBezTo>
                    <a:pt x="2470" y="6406"/>
                    <a:pt x="2462" y="6404"/>
                    <a:pt x="2462" y="6409"/>
                  </a:cubicBezTo>
                  <a:cubicBezTo>
                    <a:pt x="2456" y="6451"/>
                    <a:pt x="2507" y="6454"/>
                    <a:pt x="2525" y="6486"/>
                  </a:cubicBezTo>
                  <a:cubicBezTo>
                    <a:pt x="2536" y="6501"/>
                    <a:pt x="2525" y="6525"/>
                    <a:pt x="2538" y="6539"/>
                  </a:cubicBezTo>
                  <a:cubicBezTo>
                    <a:pt x="2554" y="6478"/>
                    <a:pt x="2562" y="6401"/>
                    <a:pt x="2589" y="6340"/>
                  </a:cubicBezTo>
                  <a:cubicBezTo>
                    <a:pt x="2613" y="6287"/>
                    <a:pt x="2740" y="6123"/>
                    <a:pt x="2795" y="6107"/>
                  </a:cubicBezTo>
                  <a:cubicBezTo>
                    <a:pt x="2830" y="6096"/>
                    <a:pt x="2896" y="6089"/>
                    <a:pt x="2951" y="6091"/>
                  </a:cubicBezTo>
                  <a:lnTo>
                    <a:pt x="2951" y="5501"/>
                  </a:lnTo>
                  <a:cubicBezTo>
                    <a:pt x="2912" y="5440"/>
                    <a:pt x="2872" y="5376"/>
                    <a:pt x="2832" y="5316"/>
                  </a:cubicBezTo>
                  <a:cubicBezTo>
                    <a:pt x="2811" y="5284"/>
                    <a:pt x="2650" y="5061"/>
                    <a:pt x="2647" y="5045"/>
                  </a:cubicBezTo>
                  <a:cubicBezTo>
                    <a:pt x="2647" y="5019"/>
                    <a:pt x="2711" y="4950"/>
                    <a:pt x="2726" y="4929"/>
                  </a:cubicBezTo>
                  <a:cubicBezTo>
                    <a:pt x="2795" y="4823"/>
                    <a:pt x="2864" y="4715"/>
                    <a:pt x="2933" y="4609"/>
                  </a:cubicBezTo>
                  <a:cubicBezTo>
                    <a:pt x="2938" y="4598"/>
                    <a:pt x="2946" y="4588"/>
                    <a:pt x="2951" y="4572"/>
                  </a:cubicBezTo>
                  <a:lnTo>
                    <a:pt x="2951" y="85"/>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0" name="Jordan"/>
            <p:cNvSpPr>
              <a:spLocks/>
            </p:cNvSpPr>
            <p:nvPr/>
          </p:nvSpPr>
          <p:spPr bwMode="auto">
            <a:xfrm>
              <a:off x="6749509" y="5818538"/>
              <a:ext cx="393700" cy="354013"/>
            </a:xfrm>
            <a:custGeom>
              <a:avLst/>
              <a:gdLst>
                <a:gd name="T0" fmla="*/ 847 w 1094"/>
                <a:gd name="T1" fmla="*/ 980 h 980"/>
                <a:gd name="T2" fmla="*/ 604 w 1094"/>
                <a:gd name="T3" fmla="*/ 847 h 980"/>
                <a:gd name="T4" fmla="*/ 562 w 1094"/>
                <a:gd name="T5" fmla="*/ 823 h 980"/>
                <a:gd name="T6" fmla="*/ 524 w 1094"/>
                <a:gd name="T7" fmla="*/ 805 h 980"/>
                <a:gd name="T8" fmla="*/ 659 w 1094"/>
                <a:gd name="T9" fmla="*/ 704 h 980"/>
                <a:gd name="T10" fmla="*/ 1088 w 1094"/>
                <a:gd name="T11" fmla="*/ 310 h 980"/>
                <a:gd name="T12" fmla="*/ 1012 w 1094"/>
                <a:gd name="T13" fmla="*/ 318 h 980"/>
                <a:gd name="T14" fmla="*/ 972 w 1094"/>
                <a:gd name="T15" fmla="*/ 265 h 980"/>
                <a:gd name="T16" fmla="*/ 998 w 1094"/>
                <a:gd name="T17" fmla="*/ 249 h 980"/>
                <a:gd name="T18" fmla="*/ 824 w 1094"/>
                <a:gd name="T19" fmla="*/ 0 h 980"/>
                <a:gd name="T20" fmla="*/ 691 w 1094"/>
                <a:gd name="T21" fmla="*/ 169 h 980"/>
                <a:gd name="T22" fmla="*/ 395 w 1094"/>
                <a:gd name="T23" fmla="*/ 556 h 980"/>
                <a:gd name="T24" fmla="*/ 162 w 1094"/>
                <a:gd name="T25" fmla="*/ 564 h 980"/>
                <a:gd name="T26" fmla="*/ 104 w 1094"/>
                <a:gd name="T27" fmla="*/ 524 h 980"/>
                <a:gd name="T28" fmla="*/ 21 w 1094"/>
                <a:gd name="T29" fmla="*/ 530 h 980"/>
                <a:gd name="T30" fmla="*/ 14 w 1094"/>
                <a:gd name="T31" fmla="*/ 535 h 980"/>
                <a:gd name="T32" fmla="*/ 14 w 1094"/>
                <a:gd name="T33" fmla="*/ 537 h 980"/>
                <a:gd name="T34" fmla="*/ 8 w 1094"/>
                <a:gd name="T35" fmla="*/ 553 h 980"/>
                <a:gd name="T36" fmla="*/ 21 w 1094"/>
                <a:gd name="T37" fmla="*/ 561 h 980"/>
                <a:gd name="T38" fmla="*/ 6 w 1094"/>
                <a:gd name="T39" fmla="*/ 577 h 980"/>
                <a:gd name="T40" fmla="*/ 27 w 1094"/>
                <a:gd name="T41" fmla="*/ 649 h 980"/>
                <a:gd name="T42" fmla="*/ 27 w 1094"/>
                <a:gd name="T43" fmla="*/ 662 h 980"/>
                <a:gd name="T44" fmla="*/ 21 w 1094"/>
                <a:gd name="T45" fmla="*/ 670 h 980"/>
                <a:gd name="T46" fmla="*/ 27 w 1094"/>
                <a:gd name="T47" fmla="*/ 662 h 980"/>
                <a:gd name="T48" fmla="*/ 93 w 1094"/>
                <a:gd name="T49" fmla="*/ 964 h 980"/>
                <a:gd name="T50" fmla="*/ 93 w 1094"/>
                <a:gd name="T51" fmla="*/ 964 h 980"/>
                <a:gd name="T52" fmla="*/ 96 w 1094"/>
                <a:gd name="T53" fmla="*/ 980 h 980"/>
                <a:gd name="T54" fmla="*/ 847 w 1094"/>
                <a:gd name="T55"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4" h="980">
                  <a:moveTo>
                    <a:pt x="847" y="980"/>
                  </a:moveTo>
                  <a:cubicBezTo>
                    <a:pt x="768" y="932"/>
                    <a:pt x="638" y="866"/>
                    <a:pt x="604" y="847"/>
                  </a:cubicBezTo>
                  <a:cubicBezTo>
                    <a:pt x="591" y="839"/>
                    <a:pt x="575" y="831"/>
                    <a:pt x="562" y="823"/>
                  </a:cubicBezTo>
                  <a:cubicBezTo>
                    <a:pt x="548" y="815"/>
                    <a:pt x="524" y="818"/>
                    <a:pt x="524" y="805"/>
                  </a:cubicBezTo>
                  <a:cubicBezTo>
                    <a:pt x="522" y="797"/>
                    <a:pt x="625" y="731"/>
                    <a:pt x="659" y="704"/>
                  </a:cubicBezTo>
                  <a:cubicBezTo>
                    <a:pt x="744" y="641"/>
                    <a:pt x="1094" y="416"/>
                    <a:pt x="1088" y="310"/>
                  </a:cubicBezTo>
                  <a:cubicBezTo>
                    <a:pt x="1083" y="217"/>
                    <a:pt x="1030" y="326"/>
                    <a:pt x="1012" y="318"/>
                  </a:cubicBezTo>
                  <a:cubicBezTo>
                    <a:pt x="990" y="307"/>
                    <a:pt x="977" y="286"/>
                    <a:pt x="972" y="265"/>
                  </a:cubicBezTo>
                  <a:cubicBezTo>
                    <a:pt x="969" y="254"/>
                    <a:pt x="998" y="259"/>
                    <a:pt x="998" y="249"/>
                  </a:cubicBezTo>
                  <a:cubicBezTo>
                    <a:pt x="998" y="236"/>
                    <a:pt x="847" y="29"/>
                    <a:pt x="824" y="0"/>
                  </a:cubicBezTo>
                  <a:cubicBezTo>
                    <a:pt x="779" y="56"/>
                    <a:pt x="736" y="114"/>
                    <a:pt x="691" y="169"/>
                  </a:cubicBezTo>
                  <a:cubicBezTo>
                    <a:pt x="649" y="225"/>
                    <a:pt x="424" y="540"/>
                    <a:pt x="395" y="556"/>
                  </a:cubicBezTo>
                  <a:cubicBezTo>
                    <a:pt x="352" y="580"/>
                    <a:pt x="207" y="577"/>
                    <a:pt x="162" y="564"/>
                  </a:cubicBezTo>
                  <a:cubicBezTo>
                    <a:pt x="159" y="561"/>
                    <a:pt x="106" y="524"/>
                    <a:pt x="104" y="524"/>
                  </a:cubicBezTo>
                  <a:cubicBezTo>
                    <a:pt x="29" y="500"/>
                    <a:pt x="32" y="604"/>
                    <a:pt x="21" y="530"/>
                  </a:cubicBezTo>
                  <a:lnTo>
                    <a:pt x="14" y="535"/>
                  </a:lnTo>
                  <a:lnTo>
                    <a:pt x="14" y="537"/>
                  </a:lnTo>
                  <a:cubicBezTo>
                    <a:pt x="14" y="543"/>
                    <a:pt x="8" y="548"/>
                    <a:pt x="8" y="553"/>
                  </a:cubicBezTo>
                  <a:cubicBezTo>
                    <a:pt x="11" y="556"/>
                    <a:pt x="21" y="556"/>
                    <a:pt x="21" y="561"/>
                  </a:cubicBezTo>
                  <a:cubicBezTo>
                    <a:pt x="21" y="567"/>
                    <a:pt x="6" y="569"/>
                    <a:pt x="6" y="577"/>
                  </a:cubicBezTo>
                  <a:cubicBezTo>
                    <a:pt x="0" y="625"/>
                    <a:pt x="16" y="614"/>
                    <a:pt x="27" y="649"/>
                  </a:cubicBezTo>
                  <a:cubicBezTo>
                    <a:pt x="29" y="654"/>
                    <a:pt x="29" y="659"/>
                    <a:pt x="27" y="662"/>
                  </a:cubicBezTo>
                  <a:lnTo>
                    <a:pt x="21" y="670"/>
                  </a:lnTo>
                  <a:lnTo>
                    <a:pt x="27" y="662"/>
                  </a:lnTo>
                  <a:cubicBezTo>
                    <a:pt x="43" y="728"/>
                    <a:pt x="109" y="903"/>
                    <a:pt x="93" y="964"/>
                  </a:cubicBezTo>
                  <a:lnTo>
                    <a:pt x="93" y="964"/>
                  </a:lnTo>
                  <a:cubicBezTo>
                    <a:pt x="96" y="969"/>
                    <a:pt x="96" y="974"/>
                    <a:pt x="96" y="980"/>
                  </a:cubicBezTo>
                  <a:lnTo>
                    <a:pt x="847" y="98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1" name="Italy"/>
            <p:cNvSpPr>
              <a:spLocks noEditPoints="1"/>
            </p:cNvSpPr>
            <p:nvPr/>
          </p:nvSpPr>
          <p:spPr bwMode="auto">
            <a:xfrm>
              <a:off x="3753896" y="4696176"/>
              <a:ext cx="1128713" cy="1287463"/>
            </a:xfrm>
            <a:custGeom>
              <a:avLst/>
              <a:gdLst>
                <a:gd name="T0" fmla="*/ 2298 w 3132"/>
                <a:gd name="T1" fmla="*/ 3362 h 3571"/>
                <a:gd name="T2" fmla="*/ 2293 w 3132"/>
                <a:gd name="T3" fmla="*/ 3470 h 3571"/>
                <a:gd name="T4" fmla="*/ 2110 w 3132"/>
                <a:gd name="T5" fmla="*/ 3529 h 3571"/>
                <a:gd name="T6" fmla="*/ 1840 w 3132"/>
                <a:gd name="T7" fmla="*/ 3372 h 3571"/>
                <a:gd name="T8" fmla="*/ 1514 w 3132"/>
                <a:gd name="T9" fmla="*/ 3208 h 3571"/>
                <a:gd name="T10" fmla="*/ 1570 w 3132"/>
                <a:gd name="T11" fmla="*/ 3108 h 3571"/>
                <a:gd name="T12" fmla="*/ 1779 w 3132"/>
                <a:gd name="T13" fmla="*/ 3095 h 3571"/>
                <a:gd name="T14" fmla="*/ 1954 w 3132"/>
                <a:gd name="T15" fmla="*/ 3102 h 3571"/>
                <a:gd name="T16" fmla="*/ 2285 w 3132"/>
                <a:gd name="T17" fmla="*/ 3007 h 3571"/>
                <a:gd name="T18" fmla="*/ 752 w 3132"/>
                <a:gd name="T19" fmla="*/ 2115 h 3571"/>
                <a:gd name="T20" fmla="*/ 797 w 3132"/>
                <a:gd name="T21" fmla="*/ 2277 h 3571"/>
                <a:gd name="T22" fmla="*/ 710 w 3132"/>
                <a:gd name="T23" fmla="*/ 2769 h 3571"/>
                <a:gd name="T24" fmla="*/ 575 w 3132"/>
                <a:gd name="T25" fmla="*/ 2758 h 3571"/>
                <a:gd name="T26" fmla="*/ 429 w 3132"/>
                <a:gd name="T27" fmla="*/ 2772 h 3571"/>
                <a:gd name="T28" fmla="*/ 450 w 3132"/>
                <a:gd name="T29" fmla="*/ 2502 h 3571"/>
                <a:gd name="T30" fmla="*/ 434 w 3132"/>
                <a:gd name="T31" fmla="*/ 2427 h 3571"/>
                <a:gd name="T32" fmla="*/ 366 w 3132"/>
                <a:gd name="T33" fmla="*/ 2120 h 3571"/>
                <a:gd name="T34" fmla="*/ 1657 w 3132"/>
                <a:gd name="T35" fmla="*/ 259 h 3571"/>
                <a:gd name="T36" fmla="*/ 1718 w 3132"/>
                <a:gd name="T37" fmla="*/ 426 h 3571"/>
                <a:gd name="T38" fmla="*/ 1679 w 3132"/>
                <a:gd name="T39" fmla="*/ 468 h 3571"/>
                <a:gd name="T40" fmla="*/ 1435 w 3132"/>
                <a:gd name="T41" fmla="*/ 569 h 3571"/>
                <a:gd name="T42" fmla="*/ 1382 w 3132"/>
                <a:gd name="T43" fmla="*/ 617 h 3571"/>
                <a:gd name="T44" fmla="*/ 1409 w 3132"/>
                <a:gd name="T45" fmla="*/ 693 h 3571"/>
                <a:gd name="T46" fmla="*/ 1438 w 3132"/>
                <a:gd name="T47" fmla="*/ 993 h 3571"/>
                <a:gd name="T48" fmla="*/ 2012 w 3132"/>
                <a:gd name="T49" fmla="*/ 1646 h 3571"/>
                <a:gd name="T50" fmla="*/ 2444 w 3132"/>
                <a:gd name="T51" fmla="*/ 1731 h 3571"/>
                <a:gd name="T52" fmla="*/ 2970 w 3132"/>
                <a:gd name="T53" fmla="*/ 2118 h 3571"/>
                <a:gd name="T54" fmla="*/ 3092 w 3132"/>
                <a:gd name="T55" fmla="*/ 2401 h 3571"/>
                <a:gd name="T56" fmla="*/ 2685 w 3132"/>
                <a:gd name="T57" fmla="*/ 2218 h 3571"/>
                <a:gd name="T58" fmla="*/ 2669 w 3132"/>
                <a:gd name="T59" fmla="*/ 2507 h 3571"/>
                <a:gd name="T60" fmla="*/ 2804 w 3132"/>
                <a:gd name="T61" fmla="*/ 2703 h 3571"/>
                <a:gd name="T62" fmla="*/ 2436 w 3132"/>
                <a:gd name="T63" fmla="*/ 3116 h 3571"/>
                <a:gd name="T64" fmla="*/ 2467 w 3132"/>
                <a:gd name="T65" fmla="*/ 2907 h 3571"/>
                <a:gd name="T66" fmla="*/ 2478 w 3132"/>
                <a:gd name="T67" fmla="*/ 2618 h 3571"/>
                <a:gd name="T68" fmla="*/ 2256 w 3132"/>
                <a:gd name="T69" fmla="*/ 2398 h 3571"/>
                <a:gd name="T70" fmla="*/ 2176 w 3132"/>
                <a:gd name="T71" fmla="*/ 2277 h 3571"/>
                <a:gd name="T72" fmla="*/ 1917 w 3132"/>
                <a:gd name="T73" fmla="*/ 2155 h 3571"/>
                <a:gd name="T74" fmla="*/ 1710 w 3132"/>
                <a:gd name="T75" fmla="*/ 1991 h 3571"/>
                <a:gd name="T76" fmla="*/ 1488 w 3132"/>
                <a:gd name="T77" fmla="*/ 1890 h 3571"/>
                <a:gd name="T78" fmla="*/ 1319 w 3132"/>
                <a:gd name="T79" fmla="*/ 1752 h 3571"/>
                <a:gd name="T80" fmla="*/ 1120 w 3132"/>
                <a:gd name="T81" fmla="*/ 1549 h 3571"/>
                <a:gd name="T82" fmla="*/ 1033 w 3132"/>
                <a:gd name="T83" fmla="*/ 1451 h 3571"/>
                <a:gd name="T84" fmla="*/ 866 w 3132"/>
                <a:gd name="T85" fmla="*/ 1072 h 3571"/>
                <a:gd name="T86" fmla="*/ 800 w 3132"/>
                <a:gd name="T87" fmla="*/ 1064 h 3571"/>
                <a:gd name="T88" fmla="*/ 630 w 3132"/>
                <a:gd name="T89" fmla="*/ 966 h 3571"/>
                <a:gd name="T90" fmla="*/ 408 w 3132"/>
                <a:gd name="T91" fmla="*/ 1024 h 3571"/>
                <a:gd name="T92" fmla="*/ 209 w 3132"/>
                <a:gd name="T93" fmla="*/ 1008 h 3571"/>
                <a:gd name="T94" fmla="*/ 56 w 3132"/>
                <a:gd name="T95" fmla="*/ 873 h 3571"/>
                <a:gd name="T96" fmla="*/ 103 w 3132"/>
                <a:gd name="T97" fmla="*/ 768 h 3571"/>
                <a:gd name="T98" fmla="*/ 151 w 3132"/>
                <a:gd name="T99" fmla="*/ 572 h 3571"/>
                <a:gd name="T100" fmla="*/ 254 w 3132"/>
                <a:gd name="T101" fmla="*/ 378 h 3571"/>
                <a:gd name="T102" fmla="*/ 418 w 3132"/>
                <a:gd name="T103" fmla="*/ 254 h 3571"/>
                <a:gd name="T104" fmla="*/ 466 w 3132"/>
                <a:gd name="T105" fmla="*/ 294 h 3571"/>
                <a:gd name="T106" fmla="*/ 575 w 3132"/>
                <a:gd name="T107" fmla="*/ 400 h 3571"/>
                <a:gd name="T108" fmla="*/ 689 w 3132"/>
                <a:gd name="T109" fmla="*/ 204 h 3571"/>
                <a:gd name="T110" fmla="*/ 887 w 3132"/>
                <a:gd name="T111" fmla="*/ 291 h 3571"/>
                <a:gd name="T112" fmla="*/ 951 w 3132"/>
                <a:gd name="T113" fmla="*/ 198 h 3571"/>
                <a:gd name="T114" fmla="*/ 953 w 3132"/>
                <a:gd name="T115" fmla="*/ 82 h 3571"/>
                <a:gd name="T116" fmla="*/ 1258 w 3132"/>
                <a:gd name="T117" fmla="*/ 37 h 3571"/>
                <a:gd name="T118" fmla="*/ 1387 w 3132"/>
                <a:gd name="T119" fmla="*/ 103 h 3571"/>
                <a:gd name="T120" fmla="*/ 1446 w 3132"/>
                <a:gd name="T121" fmla="*/ 1096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2" h="3571">
                  <a:moveTo>
                    <a:pt x="2391" y="3005"/>
                  </a:moveTo>
                  <a:cubicBezTo>
                    <a:pt x="2356" y="3023"/>
                    <a:pt x="2242" y="3298"/>
                    <a:pt x="2269" y="3335"/>
                  </a:cubicBezTo>
                  <a:cubicBezTo>
                    <a:pt x="2280" y="3351"/>
                    <a:pt x="2332" y="3351"/>
                    <a:pt x="2317" y="3362"/>
                  </a:cubicBezTo>
                  <a:cubicBezTo>
                    <a:pt x="2303" y="3370"/>
                    <a:pt x="2306" y="3343"/>
                    <a:pt x="2298" y="3362"/>
                  </a:cubicBezTo>
                  <a:cubicBezTo>
                    <a:pt x="2298" y="3367"/>
                    <a:pt x="2293" y="3372"/>
                    <a:pt x="2295" y="3380"/>
                  </a:cubicBezTo>
                  <a:cubicBezTo>
                    <a:pt x="2301" y="3402"/>
                    <a:pt x="2332" y="3412"/>
                    <a:pt x="2340" y="3433"/>
                  </a:cubicBezTo>
                  <a:cubicBezTo>
                    <a:pt x="2343" y="3439"/>
                    <a:pt x="2332" y="3436"/>
                    <a:pt x="2327" y="3441"/>
                  </a:cubicBezTo>
                  <a:cubicBezTo>
                    <a:pt x="2314" y="3449"/>
                    <a:pt x="2301" y="3457"/>
                    <a:pt x="2293" y="3470"/>
                  </a:cubicBezTo>
                  <a:cubicBezTo>
                    <a:pt x="2285" y="3484"/>
                    <a:pt x="2282" y="3500"/>
                    <a:pt x="2280" y="3513"/>
                  </a:cubicBezTo>
                  <a:cubicBezTo>
                    <a:pt x="2277" y="3529"/>
                    <a:pt x="2287" y="3550"/>
                    <a:pt x="2280" y="3563"/>
                  </a:cubicBezTo>
                  <a:cubicBezTo>
                    <a:pt x="2274" y="3571"/>
                    <a:pt x="2266" y="3537"/>
                    <a:pt x="2216" y="3539"/>
                  </a:cubicBezTo>
                  <a:cubicBezTo>
                    <a:pt x="2160" y="3545"/>
                    <a:pt x="2184" y="3563"/>
                    <a:pt x="2110" y="3529"/>
                  </a:cubicBezTo>
                  <a:cubicBezTo>
                    <a:pt x="2078" y="3515"/>
                    <a:pt x="2070" y="3457"/>
                    <a:pt x="2036" y="3436"/>
                  </a:cubicBezTo>
                  <a:cubicBezTo>
                    <a:pt x="1988" y="3407"/>
                    <a:pt x="1946" y="3436"/>
                    <a:pt x="1893" y="3415"/>
                  </a:cubicBezTo>
                  <a:cubicBezTo>
                    <a:pt x="1885" y="3412"/>
                    <a:pt x="1877" y="3410"/>
                    <a:pt x="1869" y="3404"/>
                  </a:cubicBezTo>
                  <a:cubicBezTo>
                    <a:pt x="1859" y="3396"/>
                    <a:pt x="1853" y="3378"/>
                    <a:pt x="1840" y="3372"/>
                  </a:cubicBezTo>
                  <a:cubicBezTo>
                    <a:pt x="1829" y="3365"/>
                    <a:pt x="1816" y="3372"/>
                    <a:pt x="1803" y="3367"/>
                  </a:cubicBezTo>
                  <a:cubicBezTo>
                    <a:pt x="1750" y="3349"/>
                    <a:pt x="1713" y="3298"/>
                    <a:pt x="1655" y="3282"/>
                  </a:cubicBezTo>
                  <a:cubicBezTo>
                    <a:pt x="1631" y="3277"/>
                    <a:pt x="1604" y="3301"/>
                    <a:pt x="1581" y="3290"/>
                  </a:cubicBezTo>
                  <a:cubicBezTo>
                    <a:pt x="1575" y="3288"/>
                    <a:pt x="1512" y="3219"/>
                    <a:pt x="1514" y="3208"/>
                  </a:cubicBezTo>
                  <a:cubicBezTo>
                    <a:pt x="1514" y="3198"/>
                    <a:pt x="1530" y="3192"/>
                    <a:pt x="1530" y="3185"/>
                  </a:cubicBezTo>
                  <a:cubicBezTo>
                    <a:pt x="1533" y="3177"/>
                    <a:pt x="1522" y="3174"/>
                    <a:pt x="1522" y="3166"/>
                  </a:cubicBezTo>
                  <a:cubicBezTo>
                    <a:pt x="1522" y="3155"/>
                    <a:pt x="1528" y="3142"/>
                    <a:pt x="1536" y="3132"/>
                  </a:cubicBezTo>
                  <a:cubicBezTo>
                    <a:pt x="1544" y="3121"/>
                    <a:pt x="1559" y="3118"/>
                    <a:pt x="1570" y="3108"/>
                  </a:cubicBezTo>
                  <a:cubicBezTo>
                    <a:pt x="1583" y="3097"/>
                    <a:pt x="1597" y="3057"/>
                    <a:pt x="1607" y="3071"/>
                  </a:cubicBezTo>
                  <a:cubicBezTo>
                    <a:pt x="1612" y="3079"/>
                    <a:pt x="1620" y="3132"/>
                    <a:pt x="1644" y="3129"/>
                  </a:cubicBezTo>
                  <a:cubicBezTo>
                    <a:pt x="1734" y="3116"/>
                    <a:pt x="1644" y="3050"/>
                    <a:pt x="1758" y="3055"/>
                  </a:cubicBezTo>
                  <a:cubicBezTo>
                    <a:pt x="1787" y="3055"/>
                    <a:pt x="1763" y="3087"/>
                    <a:pt x="1779" y="3095"/>
                  </a:cubicBezTo>
                  <a:cubicBezTo>
                    <a:pt x="1790" y="3100"/>
                    <a:pt x="1806" y="3087"/>
                    <a:pt x="1819" y="3092"/>
                  </a:cubicBezTo>
                  <a:cubicBezTo>
                    <a:pt x="1827" y="3095"/>
                    <a:pt x="1824" y="3110"/>
                    <a:pt x="1829" y="3113"/>
                  </a:cubicBezTo>
                  <a:cubicBezTo>
                    <a:pt x="1845" y="3124"/>
                    <a:pt x="1867" y="3134"/>
                    <a:pt x="1885" y="3134"/>
                  </a:cubicBezTo>
                  <a:cubicBezTo>
                    <a:pt x="1888" y="3134"/>
                    <a:pt x="1954" y="3102"/>
                    <a:pt x="1954" y="3102"/>
                  </a:cubicBezTo>
                  <a:cubicBezTo>
                    <a:pt x="1975" y="3100"/>
                    <a:pt x="2020" y="3116"/>
                    <a:pt x="2052" y="3108"/>
                  </a:cubicBezTo>
                  <a:cubicBezTo>
                    <a:pt x="2118" y="3095"/>
                    <a:pt x="2115" y="3068"/>
                    <a:pt x="2150" y="3050"/>
                  </a:cubicBezTo>
                  <a:cubicBezTo>
                    <a:pt x="2229" y="3007"/>
                    <a:pt x="2171" y="3065"/>
                    <a:pt x="2248" y="3060"/>
                  </a:cubicBezTo>
                  <a:cubicBezTo>
                    <a:pt x="2301" y="3057"/>
                    <a:pt x="2264" y="3028"/>
                    <a:pt x="2285" y="3007"/>
                  </a:cubicBezTo>
                  <a:cubicBezTo>
                    <a:pt x="2293" y="2999"/>
                    <a:pt x="2293" y="3031"/>
                    <a:pt x="2301" y="3028"/>
                  </a:cubicBezTo>
                  <a:cubicBezTo>
                    <a:pt x="2348" y="3018"/>
                    <a:pt x="2348" y="2975"/>
                    <a:pt x="2391" y="3005"/>
                  </a:cubicBezTo>
                  <a:moveTo>
                    <a:pt x="644" y="2028"/>
                  </a:moveTo>
                  <a:cubicBezTo>
                    <a:pt x="651" y="2065"/>
                    <a:pt x="768" y="2057"/>
                    <a:pt x="752" y="2115"/>
                  </a:cubicBezTo>
                  <a:cubicBezTo>
                    <a:pt x="749" y="2131"/>
                    <a:pt x="704" y="2126"/>
                    <a:pt x="710" y="2144"/>
                  </a:cubicBezTo>
                  <a:cubicBezTo>
                    <a:pt x="715" y="2163"/>
                    <a:pt x="752" y="2157"/>
                    <a:pt x="765" y="2173"/>
                  </a:cubicBezTo>
                  <a:cubicBezTo>
                    <a:pt x="771" y="2179"/>
                    <a:pt x="752" y="2181"/>
                    <a:pt x="752" y="2189"/>
                  </a:cubicBezTo>
                  <a:cubicBezTo>
                    <a:pt x="768" y="2284"/>
                    <a:pt x="792" y="2149"/>
                    <a:pt x="797" y="2277"/>
                  </a:cubicBezTo>
                  <a:cubicBezTo>
                    <a:pt x="800" y="2322"/>
                    <a:pt x="752" y="2337"/>
                    <a:pt x="739" y="2374"/>
                  </a:cubicBezTo>
                  <a:cubicBezTo>
                    <a:pt x="726" y="2409"/>
                    <a:pt x="765" y="2409"/>
                    <a:pt x="771" y="2438"/>
                  </a:cubicBezTo>
                  <a:cubicBezTo>
                    <a:pt x="771" y="2449"/>
                    <a:pt x="757" y="2459"/>
                    <a:pt x="757" y="2472"/>
                  </a:cubicBezTo>
                  <a:cubicBezTo>
                    <a:pt x="749" y="2560"/>
                    <a:pt x="760" y="2682"/>
                    <a:pt x="710" y="2769"/>
                  </a:cubicBezTo>
                  <a:cubicBezTo>
                    <a:pt x="707" y="2774"/>
                    <a:pt x="710" y="2761"/>
                    <a:pt x="704" y="2758"/>
                  </a:cubicBezTo>
                  <a:cubicBezTo>
                    <a:pt x="667" y="2745"/>
                    <a:pt x="620" y="2708"/>
                    <a:pt x="575" y="2711"/>
                  </a:cubicBezTo>
                  <a:cubicBezTo>
                    <a:pt x="567" y="2711"/>
                    <a:pt x="593" y="2721"/>
                    <a:pt x="593" y="2729"/>
                  </a:cubicBezTo>
                  <a:cubicBezTo>
                    <a:pt x="591" y="2740"/>
                    <a:pt x="577" y="2745"/>
                    <a:pt x="575" y="2758"/>
                  </a:cubicBezTo>
                  <a:cubicBezTo>
                    <a:pt x="559" y="2819"/>
                    <a:pt x="601" y="2809"/>
                    <a:pt x="527" y="2843"/>
                  </a:cubicBezTo>
                  <a:cubicBezTo>
                    <a:pt x="424" y="2891"/>
                    <a:pt x="487" y="2793"/>
                    <a:pt x="437" y="2772"/>
                  </a:cubicBezTo>
                  <a:cubicBezTo>
                    <a:pt x="424" y="2766"/>
                    <a:pt x="411" y="2787"/>
                    <a:pt x="395" y="2787"/>
                  </a:cubicBezTo>
                  <a:cubicBezTo>
                    <a:pt x="384" y="2787"/>
                    <a:pt x="426" y="2785"/>
                    <a:pt x="429" y="2772"/>
                  </a:cubicBezTo>
                  <a:cubicBezTo>
                    <a:pt x="429" y="2753"/>
                    <a:pt x="403" y="2742"/>
                    <a:pt x="397" y="2727"/>
                  </a:cubicBezTo>
                  <a:cubicBezTo>
                    <a:pt x="381" y="2674"/>
                    <a:pt x="418" y="2639"/>
                    <a:pt x="426" y="2594"/>
                  </a:cubicBezTo>
                  <a:cubicBezTo>
                    <a:pt x="429" y="2576"/>
                    <a:pt x="418" y="2560"/>
                    <a:pt x="424" y="2541"/>
                  </a:cubicBezTo>
                  <a:cubicBezTo>
                    <a:pt x="426" y="2525"/>
                    <a:pt x="456" y="2517"/>
                    <a:pt x="450" y="2502"/>
                  </a:cubicBezTo>
                  <a:cubicBezTo>
                    <a:pt x="448" y="2488"/>
                    <a:pt x="418" y="2502"/>
                    <a:pt x="411" y="2491"/>
                  </a:cubicBezTo>
                  <a:cubicBezTo>
                    <a:pt x="403" y="2478"/>
                    <a:pt x="416" y="2462"/>
                    <a:pt x="416" y="2449"/>
                  </a:cubicBezTo>
                  <a:cubicBezTo>
                    <a:pt x="416" y="2446"/>
                    <a:pt x="405" y="2446"/>
                    <a:pt x="408" y="2443"/>
                  </a:cubicBezTo>
                  <a:cubicBezTo>
                    <a:pt x="413" y="2435"/>
                    <a:pt x="429" y="2438"/>
                    <a:pt x="434" y="2427"/>
                  </a:cubicBezTo>
                  <a:cubicBezTo>
                    <a:pt x="445" y="2401"/>
                    <a:pt x="405" y="2271"/>
                    <a:pt x="389" y="2253"/>
                  </a:cubicBezTo>
                  <a:cubicBezTo>
                    <a:pt x="358" y="2218"/>
                    <a:pt x="336" y="2332"/>
                    <a:pt x="344" y="2200"/>
                  </a:cubicBezTo>
                  <a:cubicBezTo>
                    <a:pt x="347" y="2181"/>
                    <a:pt x="366" y="2168"/>
                    <a:pt x="368" y="2149"/>
                  </a:cubicBezTo>
                  <a:cubicBezTo>
                    <a:pt x="371" y="2139"/>
                    <a:pt x="358" y="2128"/>
                    <a:pt x="366" y="2120"/>
                  </a:cubicBezTo>
                  <a:cubicBezTo>
                    <a:pt x="368" y="2118"/>
                    <a:pt x="387" y="2173"/>
                    <a:pt x="434" y="2173"/>
                  </a:cubicBezTo>
                  <a:cubicBezTo>
                    <a:pt x="474" y="2176"/>
                    <a:pt x="620" y="2057"/>
                    <a:pt x="644" y="2028"/>
                  </a:cubicBezTo>
                  <a:moveTo>
                    <a:pt x="1734" y="175"/>
                  </a:moveTo>
                  <a:cubicBezTo>
                    <a:pt x="1729" y="228"/>
                    <a:pt x="1663" y="217"/>
                    <a:pt x="1657" y="259"/>
                  </a:cubicBezTo>
                  <a:cubicBezTo>
                    <a:pt x="1652" y="291"/>
                    <a:pt x="1713" y="286"/>
                    <a:pt x="1726" y="296"/>
                  </a:cubicBezTo>
                  <a:cubicBezTo>
                    <a:pt x="1745" y="312"/>
                    <a:pt x="1694" y="333"/>
                    <a:pt x="1687" y="357"/>
                  </a:cubicBezTo>
                  <a:cubicBezTo>
                    <a:pt x="1676" y="392"/>
                    <a:pt x="1718" y="355"/>
                    <a:pt x="1724" y="368"/>
                  </a:cubicBezTo>
                  <a:cubicBezTo>
                    <a:pt x="1729" y="381"/>
                    <a:pt x="1700" y="416"/>
                    <a:pt x="1718" y="426"/>
                  </a:cubicBezTo>
                  <a:cubicBezTo>
                    <a:pt x="1745" y="442"/>
                    <a:pt x="1851" y="506"/>
                    <a:pt x="1758" y="500"/>
                  </a:cubicBezTo>
                  <a:cubicBezTo>
                    <a:pt x="1763" y="487"/>
                    <a:pt x="1763" y="476"/>
                    <a:pt x="1753" y="463"/>
                  </a:cubicBezTo>
                  <a:cubicBezTo>
                    <a:pt x="1702" y="416"/>
                    <a:pt x="1705" y="437"/>
                    <a:pt x="1676" y="474"/>
                  </a:cubicBezTo>
                  <a:cubicBezTo>
                    <a:pt x="1679" y="471"/>
                    <a:pt x="1679" y="468"/>
                    <a:pt x="1679" y="468"/>
                  </a:cubicBezTo>
                  <a:cubicBezTo>
                    <a:pt x="1679" y="442"/>
                    <a:pt x="1628" y="437"/>
                    <a:pt x="1604" y="447"/>
                  </a:cubicBezTo>
                  <a:cubicBezTo>
                    <a:pt x="1591" y="455"/>
                    <a:pt x="1604" y="484"/>
                    <a:pt x="1594" y="495"/>
                  </a:cubicBezTo>
                  <a:cubicBezTo>
                    <a:pt x="1583" y="506"/>
                    <a:pt x="1565" y="498"/>
                    <a:pt x="1549" y="503"/>
                  </a:cubicBezTo>
                  <a:cubicBezTo>
                    <a:pt x="1512" y="519"/>
                    <a:pt x="1477" y="561"/>
                    <a:pt x="1435" y="569"/>
                  </a:cubicBezTo>
                  <a:cubicBezTo>
                    <a:pt x="1422" y="572"/>
                    <a:pt x="1409" y="558"/>
                    <a:pt x="1398" y="566"/>
                  </a:cubicBezTo>
                  <a:cubicBezTo>
                    <a:pt x="1387" y="569"/>
                    <a:pt x="1398" y="585"/>
                    <a:pt x="1393" y="596"/>
                  </a:cubicBezTo>
                  <a:cubicBezTo>
                    <a:pt x="1390" y="603"/>
                    <a:pt x="1382" y="614"/>
                    <a:pt x="1377" y="622"/>
                  </a:cubicBezTo>
                  <a:cubicBezTo>
                    <a:pt x="1379" y="619"/>
                    <a:pt x="1379" y="617"/>
                    <a:pt x="1382" y="617"/>
                  </a:cubicBezTo>
                  <a:cubicBezTo>
                    <a:pt x="1395" y="617"/>
                    <a:pt x="1385" y="646"/>
                    <a:pt x="1395" y="651"/>
                  </a:cubicBezTo>
                  <a:cubicBezTo>
                    <a:pt x="1401" y="654"/>
                    <a:pt x="1403" y="635"/>
                    <a:pt x="1409" y="641"/>
                  </a:cubicBezTo>
                  <a:cubicBezTo>
                    <a:pt x="1414" y="651"/>
                    <a:pt x="1424" y="672"/>
                    <a:pt x="1414" y="680"/>
                  </a:cubicBezTo>
                  <a:cubicBezTo>
                    <a:pt x="1409" y="683"/>
                    <a:pt x="1406" y="688"/>
                    <a:pt x="1409" y="693"/>
                  </a:cubicBezTo>
                  <a:cubicBezTo>
                    <a:pt x="1411" y="696"/>
                    <a:pt x="1417" y="691"/>
                    <a:pt x="1422" y="691"/>
                  </a:cubicBezTo>
                  <a:cubicBezTo>
                    <a:pt x="1438" y="704"/>
                    <a:pt x="1464" y="712"/>
                    <a:pt x="1467" y="731"/>
                  </a:cubicBezTo>
                  <a:cubicBezTo>
                    <a:pt x="1483" y="805"/>
                    <a:pt x="1419" y="776"/>
                    <a:pt x="1401" y="821"/>
                  </a:cubicBezTo>
                  <a:cubicBezTo>
                    <a:pt x="1395" y="834"/>
                    <a:pt x="1430" y="977"/>
                    <a:pt x="1438" y="993"/>
                  </a:cubicBezTo>
                  <a:cubicBezTo>
                    <a:pt x="1454" y="1019"/>
                    <a:pt x="1639" y="1151"/>
                    <a:pt x="1676" y="1173"/>
                  </a:cubicBezTo>
                  <a:cubicBezTo>
                    <a:pt x="1713" y="1194"/>
                    <a:pt x="1724" y="1181"/>
                    <a:pt x="1758" y="1210"/>
                  </a:cubicBezTo>
                  <a:cubicBezTo>
                    <a:pt x="1795" y="1241"/>
                    <a:pt x="1845" y="1451"/>
                    <a:pt x="1874" y="1504"/>
                  </a:cubicBezTo>
                  <a:cubicBezTo>
                    <a:pt x="1904" y="1559"/>
                    <a:pt x="1965" y="1609"/>
                    <a:pt x="2012" y="1646"/>
                  </a:cubicBezTo>
                  <a:cubicBezTo>
                    <a:pt x="2028" y="1657"/>
                    <a:pt x="2052" y="1660"/>
                    <a:pt x="2065" y="1673"/>
                  </a:cubicBezTo>
                  <a:cubicBezTo>
                    <a:pt x="2073" y="1678"/>
                    <a:pt x="2065" y="1694"/>
                    <a:pt x="2070" y="1699"/>
                  </a:cubicBezTo>
                  <a:cubicBezTo>
                    <a:pt x="2142" y="1774"/>
                    <a:pt x="2277" y="1750"/>
                    <a:pt x="2362" y="1736"/>
                  </a:cubicBezTo>
                  <a:cubicBezTo>
                    <a:pt x="2380" y="1734"/>
                    <a:pt x="2420" y="1705"/>
                    <a:pt x="2444" y="1731"/>
                  </a:cubicBezTo>
                  <a:cubicBezTo>
                    <a:pt x="2510" y="1805"/>
                    <a:pt x="2311" y="1832"/>
                    <a:pt x="2412" y="1901"/>
                  </a:cubicBezTo>
                  <a:cubicBezTo>
                    <a:pt x="2507" y="1964"/>
                    <a:pt x="2640" y="1959"/>
                    <a:pt x="2738" y="2009"/>
                  </a:cubicBezTo>
                  <a:cubicBezTo>
                    <a:pt x="2772" y="2028"/>
                    <a:pt x="2785" y="2057"/>
                    <a:pt x="2825" y="2070"/>
                  </a:cubicBezTo>
                  <a:cubicBezTo>
                    <a:pt x="2857" y="2083"/>
                    <a:pt x="2944" y="2097"/>
                    <a:pt x="2970" y="2118"/>
                  </a:cubicBezTo>
                  <a:cubicBezTo>
                    <a:pt x="2981" y="2126"/>
                    <a:pt x="2970" y="2144"/>
                    <a:pt x="2978" y="2152"/>
                  </a:cubicBezTo>
                  <a:cubicBezTo>
                    <a:pt x="3010" y="2197"/>
                    <a:pt x="3095" y="2189"/>
                    <a:pt x="3121" y="2282"/>
                  </a:cubicBezTo>
                  <a:cubicBezTo>
                    <a:pt x="3132" y="2316"/>
                    <a:pt x="3108" y="2306"/>
                    <a:pt x="3100" y="2329"/>
                  </a:cubicBezTo>
                  <a:cubicBezTo>
                    <a:pt x="3095" y="2343"/>
                    <a:pt x="3103" y="2396"/>
                    <a:pt x="3092" y="2401"/>
                  </a:cubicBezTo>
                  <a:cubicBezTo>
                    <a:pt x="3082" y="2409"/>
                    <a:pt x="3063" y="2401"/>
                    <a:pt x="3047" y="2393"/>
                  </a:cubicBezTo>
                  <a:cubicBezTo>
                    <a:pt x="2965" y="2361"/>
                    <a:pt x="3000" y="2314"/>
                    <a:pt x="2957" y="2258"/>
                  </a:cubicBezTo>
                  <a:cubicBezTo>
                    <a:pt x="2933" y="2226"/>
                    <a:pt x="2857" y="2258"/>
                    <a:pt x="2817" y="2245"/>
                  </a:cubicBezTo>
                  <a:cubicBezTo>
                    <a:pt x="2764" y="2226"/>
                    <a:pt x="2735" y="2165"/>
                    <a:pt x="2685" y="2218"/>
                  </a:cubicBezTo>
                  <a:cubicBezTo>
                    <a:pt x="2679" y="2226"/>
                    <a:pt x="2613" y="2359"/>
                    <a:pt x="2613" y="2364"/>
                  </a:cubicBezTo>
                  <a:cubicBezTo>
                    <a:pt x="2613" y="2372"/>
                    <a:pt x="2626" y="2380"/>
                    <a:pt x="2624" y="2390"/>
                  </a:cubicBezTo>
                  <a:cubicBezTo>
                    <a:pt x="2613" y="2441"/>
                    <a:pt x="2560" y="2438"/>
                    <a:pt x="2605" y="2496"/>
                  </a:cubicBezTo>
                  <a:cubicBezTo>
                    <a:pt x="2632" y="2528"/>
                    <a:pt x="2640" y="2499"/>
                    <a:pt x="2669" y="2507"/>
                  </a:cubicBezTo>
                  <a:cubicBezTo>
                    <a:pt x="2700" y="2517"/>
                    <a:pt x="2722" y="2549"/>
                    <a:pt x="2751" y="2562"/>
                  </a:cubicBezTo>
                  <a:cubicBezTo>
                    <a:pt x="2761" y="2568"/>
                    <a:pt x="2777" y="2562"/>
                    <a:pt x="2783" y="2573"/>
                  </a:cubicBezTo>
                  <a:cubicBezTo>
                    <a:pt x="2788" y="2581"/>
                    <a:pt x="2772" y="2592"/>
                    <a:pt x="2772" y="2602"/>
                  </a:cubicBezTo>
                  <a:cubicBezTo>
                    <a:pt x="2775" y="2676"/>
                    <a:pt x="2809" y="2607"/>
                    <a:pt x="2804" y="2703"/>
                  </a:cubicBezTo>
                  <a:cubicBezTo>
                    <a:pt x="2801" y="2758"/>
                    <a:pt x="2695" y="2737"/>
                    <a:pt x="2647" y="2793"/>
                  </a:cubicBezTo>
                  <a:cubicBezTo>
                    <a:pt x="2613" y="2832"/>
                    <a:pt x="2658" y="2872"/>
                    <a:pt x="2647" y="2920"/>
                  </a:cubicBezTo>
                  <a:cubicBezTo>
                    <a:pt x="2640" y="2960"/>
                    <a:pt x="2613" y="2949"/>
                    <a:pt x="2587" y="2970"/>
                  </a:cubicBezTo>
                  <a:cubicBezTo>
                    <a:pt x="2523" y="3026"/>
                    <a:pt x="2568" y="3153"/>
                    <a:pt x="2436" y="3116"/>
                  </a:cubicBezTo>
                  <a:cubicBezTo>
                    <a:pt x="2409" y="3108"/>
                    <a:pt x="2380" y="3039"/>
                    <a:pt x="2396" y="3010"/>
                  </a:cubicBezTo>
                  <a:cubicBezTo>
                    <a:pt x="2407" y="2994"/>
                    <a:pt x="2433" y="2997"/>
                    <a:pt x="2446" y="2983"/>
                  </a:cubicBezTo>
                  <a:cubicBezTo>
                    <a:pt x="2454" y="2973"/>
                    <a:pt x="2454" y="2957"/>
                    <a:pt x="2457" y="2944"/>
                  </a:cubicBezTo>
                  <a:cubicBezTo>
                    <a:pt x="2460" y="2930"/>
                    <a:pt x="2470" y="2920"/>
                    <a:pt x="2467" y="2907"/>
                  </a:cubicBezTo>
                  <a:cubicBezTo>
                    <a:pt x="2465" y="2891"/>
                    <a:pt x="2438" y="2883"/>
                    <a:pt x="2441" y="2867"/>
                  </a:cubicBezTo>
                  <a:cubicBezTo>
                    <a:pt x="2452" y="2819"/>
                    <a:pt x="2515" y="2846"/>
                    <a:pt x="2534" y="2819"/>
                  </a:cubicBezTo>
                  <a:cubicBezTo>
                    <a:pt x="2579" y="2766"/>
                    <a:pt x="2526" y="2758"/>
                    <a:pt x="2505" y="2729"/>
                  </a:cubicBezTo>
                  <a:cubicBezTo>
                    <a:pt x="2483" y="2697"/>
                    <a:pt x="2494" y="2652"/>
                    <a:pt x="2478" y="2618"/>
                  </a:cubicBezTo>
                  <a:cubicBezTo>
                    <a:pt x="2470" y="2597"/>
                    <a:pt x="2460" y="2578"/>
                    <a:pt x="2446" y="2562"/>
                  </a:cubicBezTo>
                  <a:cubicBezTo>
                    <a:pt x="2444" y="2557"/>
                    <a:pt x="2433" y="2557"/>
                    <a:pt x="2428" y="2552"/>
                  </a:cubicBezTo>
                  <a:cubicBezTo>
                    <a:pt x="2380" y="2480"/>
                    <a:pt x="2430" y="2523"/>
                    <a:pt x="2399" y="2443"/>
                  </a:cubicBezTo>
                  <a:cubicBezTo>
                    <a:pt x="2359" y="2343"/>
                    <a:pt x="2335" y="2393"/>
                    <a:pt x="2256" y="2398"/>
                  </a:cubicBezTo>
                  <a:cubicBezTo>
                    <a:pt x="2253" y="2398"/>
                    <a:pt x="2258" y="2390"/>
                    <a:pt x="2256" y="2385"/>
                  </a:cubicBezTo>
                  <a:cubicBezTo>
                    <a:pt x="2245" y="2374"/>
                    <a:pt x="2232" y="2361"/>
                    <a:pt x="2216" y="2353"/>
                  </a:cubicBezTo>
                  <a:cubicBezTo>
                    <a:pt x="2200" y="2345"/>
                    <a:pt x="2168" y="2353"/>
                    <a:pt x="2158" y="2335"/>
                  </a:cubicBezTo>
                  <a:cubicBezTo>
                    <a:pt x="2147" y="2316"/>
                    <a:pt x="2179" y="2298"/>
                    <a:pt x="2176" y="2277"/>
                  </a:cubicBezTo>
                  <a:cubicBezTo>
                    <a:pt x="2174" y="2255"/>
                    <a:pt x="2158" y="2237"/>
                    <a:pt x="2147" y="2221"/>
                  </a:cubicBezTo>
                  <a:cubicBezTo>
                    <a:pt x="2084" y="2134"/>
                    <a:pt x="2073" y="2255"/>
                    <a:pt x="1999" y="2229"/>
                  </a:cubicBezTo>
                  <a:cubicBezTo>
                    <a:pt x="1991" y="2226"/>
                    <a:pt x="2049" y="2184"/>
                    <a:pt x="2023" y="2165"/>
                  </a:cubicBezTo>
                  <a:cubicBezTo>
                    <a:pt x="1927" y="2097"/>
                    <a:pt x="2020" y="2168"/>
                    <a:pt x="1917" y="2155"/>
                  </a:cubicBezTo>
                  <a:cubicBezTo>
                    <a:pt x="1909" y="2152"/>
                    <a:pt x="1917" y="2139"/>
                    <a:pt x="1914" y="2131"/>
                  </a:cubicBezTo>
                  <a:cubicBezTo>
                    <a:pt x="1904" y="2099"/>
                    <a:pt x="1848" y="2014"/>
                    <a:pt x="1822" y="2004"/>
                  </a:cubicBezTo>
                  <a:cubicBezTo>
                    <a:pt x="1750" y="1977"/>
                    <a:pt x="1806" y="2028"/>
                    <a:pt x="1782" y="2022"/>
                  </a:cubicBezTo>
                  <a:cubicBezTo>
                    <a:pt x="1758" y="2017"/>
                    <a:pt x="1737" y="1988"/>
                    <a:pt x="1710" y="1991"/>
                  </a:cubicBezTo>
                  <a:cubicBezTo>
                    <a:pt x="1687" y="1996"/>
                    <a:pt x="1668" y="2028"/>
                    <a:pt x="1647" y="2022"/>
                  </a:cubicBezTo>
                  <a:cubicBezTo>
                    <a:pt x="1623" y="2017"/>
                    <a:pt x="1626" y="1983"/>
                    <a:pt x="1610" y="1967"/>
                  </a:cubicBezTo>
                  <a:cubicBezTo>
                    <a:pt x="1591" y="1951"/>
                    <a:pt x="1544" y="1956"/>
                    <a:pt x="1528" y="1946"/>
                  </a:cubicBezTo>
                  <a:lnTo>
                    <a:pt x="1488" y="1890"/>
                  </a:lnTo>
                  <a:cubicBezTo>
                    <a:pt x="1469" y="1874"/>
                    <a:pt x="1440" y="1871"/>
                    <a:pt x="1424" y="1853"/>
                  </a:cubicBezTo>
                  <a:cubicBezTo>
                    <a:pt x="1393" y="1805"/>
                    <a:pt x="1430" y="1813"/>
                    <a:pt x="1393" y="1784"/>
                  </a:cubicBezTo>
                  <a:cubicBezTo>
                    <a:pt x="1377" y="1771"/>
                    <a:pt x="1358" y="1760"/>
                    <a:pt x="1340" y="1750"/>
                  </a:cubicBezTo>
                  <a:cubicBezTo>
                    <a:pt x="1334" y="1747"/>
                    <a:pt x="1324" y="1755"/>
                    <a:pt x="1319" y="1752"/>
                  </a:cubicBezTo>
                  <a:cubicBezTo>
                    <a:pt x="1289" y="1729"/>
                    <a:pt x="1289" y="1684"/>
                    <a:pt x="1260" y="1660"/>
                  </a:cubicBezTo>
                  <a:cubicBezTo>
                    <a:pt x="1210" y="1617"/>
                    <a:pt x="1178" y="1649"/>
                    <a:pt x="1125" y="1628"/>
                  </a:cubicBezTo>
                  <a:cubicBezTo>
                    <a:pt x="1117" y="1625"/>
                    <a:pt x="1139" y="1617"/>
                    <a:pt x="1144" y="1612"/>
                  </a:cubicBezTo>
                  <a:cubicBezTo>
                    <a:pt x="1160" y="1591"/>
                    <a:pt x="1128" y="1556"/>
                    <a:pt x="1120" y="1549"/>
                  </a:cubicBezTo>
                  <a:cubicBezTo>
                    <a:pt x="1115" y="1543"/>
                    <a:pt x="1104" y="1549"/>
                    <a:pt x="1099" y="1543"/>
                  </a:cubicBezTo>
                  <a:cubicBezTo>
                    <a:pt x="1091" y="1533"/>
                    <a:pt x="1091" y="1517"/>
                    <a:pt x="1080" y="1509"/>
                  </a:cubicBezTo>
                  <a:cubicBezTo>
                    <a:pt x="1067" y="1498"/>
                    <a:pt x="1041" y="1506"/>
                    <a:pt x="1030" y="1490"/>
                  </a:cubicBezTo>
                  <a:cubicBezTo>
                    <a:pt x="1022" y="1480"/>
                    <a:pt x="1046" y="1459"/>
                    <a:pt x="1033" y="1451"/>
                  </a:cubicBezTo>
                  <a:cubicBezTo>
                    <a:pt x="1017" y="1437"/>
                    <a:pt x="990" y="1453"/>
                    <a:pt x="969" y="1445"/>
                  </a:cubicBezTo>
                  <a:cubicBezTo>
                    <a:pt x="956" y="1440"/>
                    <a:pt x="977" y="1416"/>
                    <a:pt x="977" y="1400"/>
                  </a:cubicBezTo>
                  <a:cubicBezTo>
                    <a:pt x="985" y="1347"/>
                    <a:pt x="977" y="1329"/>
                    <a:pt x="948" y="1284"/>
                  </a:cubicBezTo>
                  <a:cubicBezTo>
                    <a:pt x="892" y="1204"/>
                    <a:pt x="932" y="1133"/>
                    <a:pt x="866" y="1072"/>
                  </a:cubicBezTo>
                  <a:cubicBezTo>
                    <a:pt x="861" y="1064"/>
                    <a:pt x="850" y="1061"/>
                    <a:pt x="842" y="1059"/>
                  </a:cubicBezTo>
                  <a:cubicBezTo>
                    <a:pt x="839" y="1059"/>
                    <a:pt x="837" y="1067"/>
                    <a:pt x="834" y="1064"/>
                  </a:cubicBezTo>
                  <a:cubicBezTo>
                    <a:pt x="821" y="1059"/>
                    <a:pt x="813" y="1043"/>
                    <a:pt x="800" y="1043"/>
                  </a:cubicBezTo>
                  <a:cubicBezTo>
                    <a:pt x="792" y="1043"/>
                    <a:pt x="808" y="1067"/>
                    <a:pt x="800" y="1064"/>
                  </a:cubicBezTo>
                  <a:cubicBezTo>
                    <a:pt x="779" y="1059"/>
                    <a:pt x="763" y="1043"/>
                    <a:pt x="744" y="1030"/>
                  </a:cubicBezTo>
                  <a:cubicBezTo>
                    <a:pt x="736" y="1024"/>
                    <a:pt x="670" y="956"/>
                    <a:pt x="649" y="956"/>
                  </a:cubicBezTo>
                  <a:cubicBezTo>
                    <a:pt x="644" y="956"/>
                    <a:pt x="651" y="969"/>
                    <a:pt x="646" y="971"/>
                  </a:cubicBezTo>
                  <a:cubicBezTo>
                    <a:pt x="641" y="974"/>
                    <a:pt x="633" y="971"/>
                    <a:pt x="630" y="966"/>
                  </a:cubicBezTo>
                  <a:cubicBezTo>
                    <a:pt x="617" y="950"/>
                    <a:pt x="561" y="924"/>
                    <a:pt x="535" y="924"/>
                  </a:cubicBezTo>
                  <a:cubicBezTo>
                    <a:pt x="524" y="924"/>
                    <a:pt x="456" y="963"/>
                    <a:pt x="450" y="974"/>
                  </a:cubicBezTo>
                  <a:cubicBezTo>
                    <a:pt x="445" y="985"/>
                    <a:pt x="453" y="1001"/>
                    <a:pt x="445" y="1008"/>
                  </a:cubicBezTo>
                  <a:cubicBezTo>
                    <a:pt x="437" y="1019"/>
                    <a:pt x="416" y="1016"/>
                    <a:pt x="408" y="1024"/>
                  </a:cubicBezTo>
                  <a:cubicBezTo>
                    <a:pt x="389" y="1043"/>
                    <a:pt x="376" y="1085"/>
                    <a:pt x="355" y="1104"/>
                  </a:cubicBezTo>
                  <a:cubicBezTo>
                    <a:pt x="321" y="1138"/>
                    <a:pt x="260" y="1136"/>
                    <a:pt x="220" y="1141"/>
                  </a:cubicBezTo>
                  <a:cubicBezTo>
                    <a:pt x="207" y="1093"/>
                    <a:pt x="297" y="1032"/>
                    <a:pt x="257" y="1003"/>
                  </a:cubicBezTo>
                  <a:cubicBezTo>
                    <a:pt x="244" y="995"/>
                    <a:pt x="225" y="1006"/>
                    <a:pt x="209" y="1008"/>
                  </a:cubicBezTo>
                  <a:cubicBezTo>
                    <a:pt x="193" y="1008"/>
                    <a:pt x="175" y="1016"/>
                    <a:pt x="159" y="1011"/>
                  </a:cubicBezTo>
                  <a:cubicBezTo>
                    <a:pt x="130" y="1003"/>
                    <a:pt x="61" y="953"/>
                    <a:pt x="64" y="916"/>
                  </a:cubicBezTo>
                  <a:cubicBezTo>
                    <a:pt x="64" y="911"/>
                    <a:pt x="77" y="911"/>
                    <a:pt x="77" y="905"/>
                  </a:cubicBezTo>
                  <a:cubicBezTo>
                    <a:pt x="74" y="897"/>
                    <a:pt x="48" y="889"/>
                    <a:pt x="56" y="873"/>
                  </a:cubicBezTo>
                  <a:cubicBezTo>
                    <a:pt x="66" y="863"/>
                    <a:pt x="80" y="855"/>
                    <a:pt x="88" y="842"/>
                  </a:cubicBezTo>
                  <a:cubicBezTo>
                    <a:pt x="90" y="839"/>
                    <a:pt x="82" y="834"/>
                    <a:pt x="85" y="828"/>
                  </a:cubicBezTo>
                  <a:cubicBezTo>
                    <a:pt x="88" y="821"/>
                    <a:pt x="111" y="834"/>
                    <a:pt x="114" y="826"/>
                  </a:cubicBezTo>
                  <a:cubicBezTo>
                    <a:pt x="114" y="805"/>
                    <a:pt x="111" y="783"/>
                    <a:pt x="103" y="768"/>
                  </a:cubicBezTo>
                  <a:cubicBezTo>
                    <a:pt x="90" y="746"/>
                    <a:pt x="3" y="712"/>
                    <a:pt x="8" y="670"/>
                  </a:cubicBezTo>
                  <a:cubicBezTo>
                    <a:pt x="8" y="656"/>
                    <a:pt x="32" y="656"/>
                    <a:pt x="45" y="654"/>
                  </a:cubicBezTo>
                  <a:cubicBezTo>
                    <a:pt x="53" y="654"/>
                    <a:pt x="58" y="670"/>
                    <a:pt x="66" y="667"/>
                  </a:cubicBezTo>
                  <a:cubicBezTo>
                    <a:pt x="80" y="664"/>
                    <a:pt x="164" y="596"/>
                    <a:pt x="151" y="572"/>
                  </a:cubicBezTo>
                  <a:cubicBezTo>
                    <a:pt x="143" y="556"/>
                    <a:pt x="117" y="553"/>
                    <a:pt x="109" y="535"/>
                  </a:cubicBezTo>
                  <a:cubicBezTo>
                    <a:pt x="101" y="524"/>
                    <a:pt x="111" y="506"/>
                    <a:pt x="106" y="495"/>
                  </a:cubicBezTo>
                  <a:cubicBezTo>
                    <a:pt x="69" y="431"/>
                    <a:pt x="0" y="463"/>
                    <a:pt x="122" y="392"/>
                  </a:cubicBezTo>
                  <a:cubicBezTo>
                    <a:pt x="148" y="439"/>
                    <a:pt x="220" y="386"/>
                    <a:pt x="254" y="378"/>
                  </a:cubicBezTo>
                  <a:cubicBezTo>
                    <a:pt x="278" y="373"/>
                    <a:pt x="297" y="405"/>
                    <a:pt x="321" y="405"/>
                  </a:cubicBezTo>
                  <a:cubicBezTo>
                    <a:pt x="323" y="405"/>
                    <a:pt x="397" y="328"/>
                    <a:pt x="397" y="315"/>
                  </a:cubicBezTo>
                  <a:cubicBezTo>
                    <a:pt x="400" y="302"/>
                    <a:pt x="376" y="296"/>
                    <a:pt x="379" y="286"/>
                  </a:cubicBezTo>
                  <a:cubicBezTo>
                    <a:pt x="384" y="270"/>
                    <a:pt x="405" y="265"/>
                    <a:pt x="418" y="254"/>
                  </a:cubicBezTo>
                  <a:cubicBezTo>
                    <a:pt x="432" y="243"/>
                    <a:pt x="442" y="233"/>
                    <a:pt x="456" y="222"/>
                  </a:cubicBezTo>
                  <a:cubicBezTo>
                    <a:pt x="461" y="220"/>
                    <a:pt x="466" y="214"/>
                    <a:pt x="469" y="217"/>
                  </a:cubicBezTo>
                  <a:cubicBezTo>
                    <a:pt x="474" y="233"/>
                    <a:pt x="471" y="249"/>
                    <a:pt x="471" y="265"/>
                  </a:cubicBezTo>
                  <a:cubicBezTo>
                    <a:pt x="471" y="273"/>
                    <a:pt x="464" y="283"/>
                    <a:pt x="466" y="294"/>
                  </a:cubicBezTo>
                  <a:cubicBezTo>
                    <a:pt x="485" y="328"/>
                    <a:pt x="527" y="336"/>
                    <a:pt x="556" y="347"/>
                  </a:cubicBezTo>
                  <a:cubicBezTo>
                    <a:pt x="559" y="347"/>
                    <a:pt x="564" y="352"/>
                    <a:pt x="564" y="357"/>
                  </a:cubicBezTo>
                  <a:cubicBezTo>
                    <a:pt x="561" y="368"/>
                    <a:pt x="543" y="376"/>
                    <a:pt x="546" y="386"/>
                  </a:cubicBezTo>
                  <a:cubicBezTo>
                    <a:pt x="548" y="397"/>
                    <a:pt x="567" y="392"/>
                    <a:pt x="575" y="400"/>
                  </a:cubicBezTo>
                  <a:cubicBezTo>
                    <a:pt x="585" y="413"/>
                    <a:pt x="591" y="458"/>
                    <a:pt x="606" y="445"/>
                  </a:cubicBezTo>
                  <a:cubicBezTo>
                    <a:pt x="651" y="410"/>
                    <a:pt x="599" y="421"/>
                    <a:pt x="599" y="394"/>
                  </a:cubicBezTo>
                  <a:cubicBezTo>
                    <a:pt x="599" y="336"/>
                    <a:pt x="662" y="320"/>
                    <a:pt x="673" y="273"/>
                  </a:cubicBezTo>
                  <a:cubicBezTo>
                    <a:pt x="673" y="267"/>
                    <a:pt x="644" y="196"/>
                    <a:pt x="689" y="204"/>
                  </a:cubicBezTo>
                  <a:cubicBezTo>
                    <a:pt x="723" y="209"/>
                    <a:pt x="681" y="262"/>
                    <a:pt x="749" y="278"/>
                  </a:cubicBezTo>
                  <a:cubicBezTo>
                    <a:pt x="792" y="291"/>
                    <a:pt x="757" y="238"/>
                    <a:pt x="829" y="251"/>
                  </a:cubicBezTo>
                  <a:cubicBezTo>
                    <a:pt x="850" y="254"/>
                    <a:pt x="839" y="296"/>
                    <a:pt x="858" y="307"/>
                  </a:cubicBezTo>
                  <a:cubicBezTo>
                    <a:pt x="869" y="312"/>
                    <a:pt x="890" y="302"/>
                    <a:pt x="887" y="291"/>
                  </a:cubicBezTo>
                  <a:cubicBezTo>
                    <a:pt x="882" y="283"/>
                    <a:pt x="871" y="278"/>
                    <a:pt x="869" y="267"/>
                  </a:cubicBezTo>
                  <a:cubicBezTo>
                    <a:pt x="869" y="257"/>
                    <a:pt x="884" y="249"/>
                    <a:pt x="882" y="238"/>
                  </a:cubicBezTo>
                  <a:cubicBezTo>
                    <a:pt x="876" y="225"/>
                    <a:pt x="829" y="196"/>
                    <a:pt x="866" y="169"/>
                  </a:cubicBezTo>
                  <a:cubicBezTo>
                    <a:pt x="914" y="135"/>
                    <a:pt x="895" y="212"/>
                    <a:pt x="951" y="198"/>
                  </a:cubicBezTo>
                  <a:cubicBezTo>
                    <a:pt x="982" y="188"/>
                    <a:pt x="932" y="151"/>
                    <a:pt x="932" y="145"/>
                  </a:cubicBezTo>
                  <a:cubicBezTo>
                    <a:pt x="937" y="135"/>
                    <a:pt x="945" y="127"/>
                    <a:pt x="948" y="116"/>
                  </a:cubicBezTo>
                  <a:cubicBezTo>
                    <a:pt x="953" y="106"/>
                    <a:pt x="951" y="93"/>
                    <a:pt x="953" y="82"/>
                  </a:cubicBezTo>
                  <a:lnTo>
                    <a:pt x="953" y="82"/>
                  </a:lnTo>
                  <a:cubicBezTo>
                    <a:pt x="996" y="103"/>
                    <a:pt x="959" y="77"/>
                    <a:pt x="1001" y="82"/>
                  </a:cubicBezTo>
                  <a:cubicBezTo>
                    <a:pt x="1022" y="85"/>
                    <a:pt x="1043" y="140"/>
                    <a:pt x="1086" y="116"/>
                  </a:cubicBezTo>
                  <a:lnTo>
                    <a:pt x="1120" y="45"/>
                  </a:lnTo>
                  <a:cubicBezTo>
                    <a:pt x="1141" y="29"/>
                    <a:pt x="1234" y="40"/>
                    <a:pt x="1258" y="37"/>
                  </a:cubicBezTo>
                  <a:cubicBezTo>
                    <a:pt x="1297" y="34"/>
                    <a:pt x="1329" y="0"/>
                    <a:pt x="1369" y="0"/>
                  </a:cubicBezTo>
                  <a:cubicBezTo>
                    <a:pt x="1379" y="0"/>
                    <a:pt x="1350" y="13"/>
                    <a:pt x="1348" y="24"/>
                  </a:cubicBezTo>
                  <a:cubicBezTo>
                    <a:pt x="1334" y="79"/>
                    <a:pt x="1369" y="42"/>
                    <a:pt x="1390" y="74"/>
                  </a:cubicBezTo>
                  <a:cubicBezTo>
                    <a:pt x="1395" y="82"/>
                    <a:pt x="1382" y="93"/>
                    <a:pt x="1387" y="103"/>
                  </a:cubicBezTo>
                  <a:cubicBezTo>
                    <a:pt x="1390" y="108"/>
                    <a:pt x="1398" y="98"/>
                    <a:pt x="1403" y="103"/>
                  </a:cubicBezTo>
                  <a:cubicBezTo>
                    <a:pt x="1454" y="140"/>
                    <a:pt x="1467" y="145"/>
                    <a:pt x="1536" y="156"/>
                  </a:cubicBezTo>
                  <a:cubicBezTo>
                    <a:pt x="1602" y="164"/>
                    <a:pt x="1668" y="169"/>
                    <a:pt x="1734" y="175"/>
                  </a:cubicBezTo>
                  <a:close/>
                  <a:moveTo>
                    <a:pt x="1446" y="1096"/>
                  </a:moveTo>
                  <a:cubicBezTo>
                    <a:pt x="1451" y="1088"/>
                    <a:pt x="1451" y="1077"/>
                    <a:pt x="1459" y="1072"/>
                  </a:cubicBezTo>
                  <a:cubicBezTo>
                    <a:pt x="1480" y="1051"/>
                    <a:pt x="1475" y="1133"/>
                    <a:pt x="1446" y="1096"/>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2" name="Israel"/>
            <p:cNvSpPr>
              <a:spLocks/>
            </p:cNvSpPr>
            <p:nvPr/>
          </p:nvSpPr>
          <p:spPr bwMode="auto">
            <a:xfrm>
              <a:off x="6678071" y="5948713"/>
              <a:ext cx="111125" cy="223838"/>
            </a:xfrm>
            <a:custGeom>
              <a:avLst/>
              <a:gdLst>
                <a:gd name="T0" fmla="*/ 291 w 307"/>
                <a:gd name="T1" fmla="*/ 601 h 617"/>
                <a:gd name="T2" fmla="*/ 294 w 307"/>
                <a:gd name="T3" fmla="*/ 617 h 617"/>
                <a:gd name="T4" fmla="*/ 0 w 307"/>
                <a:gd name="T5" fmla="*/ 617 h 617"/>
                <a:gd name="T6" fmla="*/ 18 w 307"/>
                <a:gd name="T7" fmla="*/ 606 h 617"/>
                <a:gd name="T8" fmla="*/ 18 w 307"/>
                <a:gd name="T9" fmla="*/ 603 h 617"/>
                <a:gd name="T10" fmla="*/ 29 w 307"/>
                <a:gd name="T11" fmla="*/ 362 h 617"/>
                <a:gd name="T12" fmla="*/ 16 w 307"/>
                <a:gd name="T13" fmla="*/ 222 h 617"/>
                <a:gd name="T14" fmla="*/ 45 w 307"/>
                <a:gd name="T15" fmla="*/ 198 h 617"/>
                <a:gd name="T16" fmla="*/ 29 w 307"/>
                <a:gd name="T17" fmla="*/ 114 h 617"/>
                <a:gd name="T18" fmla="*/ 140 w 307"/>
                <a:gd name="T19" fmla="*/ 74 h 617"/>
                <a:gd name="T20" fmla="*/ 143 w 307"/>
                <a:gd name="T21" fmla="*/ 5 h 617"/>
                <a:gd name="T22" fmla="*/ 159 w 307"/>
                <a:gd name="T23" fmla="*/ 13 h 617"/>
                <a:gd name="T24" fmla="*/ 174 w 307"/>
                <a:gd name="T25" fmla="*/ 0 h 617"/>
                <a:gd name="T26" fmla="*/ 174 w 307"/>
                <a:gd name="T27" fmla="*/ 0 h 617"/>
                <a:gd name="T28" fmla="*/ 172 w 307"/>
                <a:gd name="T29" fmla="*/ 8 h 617"/>
                <a:gd name="T30" fmla="*/ 219 w 307"/>
                <a:gd name="T31" fmla="*/ 167 h 617"/>
                <a:gd name="T32" fmla="*/ 172 w 307"/>
                <a:gd name="T33" fmla="*/ 8 h 617"/>
                <a:gd name="T34" fmla="*/ 212 w 307"/>
                <a:gd name="T35" fmla="*/ 174 h 617"/>
                <a:gd name="T36" fmla="*/ 206 w 307"/>
                <a:gd name="T37" fmla="*/ 190 h 617"/>
                <a:gd name="T38" fmla="*/ 219 w 307"/>
                <a:gd name="T39" fmla="*/ 198 h 617"/>
                <a:gd name="T40" fmla="*/ 204 w 307"/>
                <a:gd name="T41" fmla="*/ 214 h 617"/>
                <a:gd name="T42" fmla="*/ 225 w 307"/>
                <a:gd name="T43" fmla="*/ 286 h 617"/>
                <a:gd name="T44" fmla="*/ 225 w 307"/>
                <a:gd name="T45" fmla="*/ 299 h 617"/>
                <a:gd name="T46" fmla="*/ 219 w 307"/>
                <a:gd name="T47" fmla="*/ 307 h 617"/>
                <a:gd name="T48" fmla="*/ 225 w 307"/>
                <a:gd name="T49" fmla="*/ 299 h 617"/>
                <a:gd name="T50" fmla="*/ 291 w 307"/>
                <a:gd name="T51" fmla="*/ 601 h 617"/>
                <a:gd name="T52" fmla="*/ 291 w 307"/>
                <a:gd name="T53" fmla="*/ 60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7" h="617">
                  <a:moveTo>
                    <a:pt x="291" y="601"/>
                  </a:moveTo>
                  <a:cubicBezTo>
                    <a:pt x="294" y="606"/>
                    <a:pt x="294" y="611"/>
                    <a:pt x="294" y="617"/>
                  </a:cubicBezTo>
                  <a:lnTo>
                    <a:pt x="0" y="617"/>
                  </a:lnTo>
                  <a:lnTo>
                    <a:pt x="18" y="606"/>
                  </a:lnTo>
                  <a:lnTo>
                    <a:pt x="18" y="603"/>
                  </a:lnTo>
                  <a:cubicBezTo>
                    <a:pt x="34" y="524"/>
                    <a:pt x="34" y="439"/>
                    <a:pt x="29" y="362"/>
                  </a:cubicBezTo>
                  <a:cubicBezTo>
                    <a:pt x="26" y="315"/>
                    <a:pt x="10" y="267"/>
                    <a:pt x="16" y="222"/>
                  </a:cubicBezTo>
                  <a:cubicBezTo>
                    <a:pt x="18" y="201"/>
                    <a:pt x="37" y="227"/>
                    <a:pt x="45" y="198"/>
                  </a:cubicBezTo>
                  <a:cubicBezTo>
                    <a:pt x="50" y="169"/>
                    <a:pt x="29" y="143"/>
                    <a:pt x="29" y="114"/>
                  </a:cubicBezTo>
                  <a:cubicBezTo>
                    <a:pt x="53" y="106"/>
                    <a:pt x="124" y="98"/>
                    <a:pt x="140" y="74"/>
                  </a:cubicBezTo>
                  <a:cubicBezTo>
                    <a:pt x="143" y="71"/>
                    <a:pt x="140" y="8"/>
                    <a:pt x="143" y="5"/>
                  </a:cubicBezTo>
                  <a:cubicBezTo>
                    <a:pt x="145" y="2"/>
                    <a:pt x="153" y="16"/>
                    <a:pt x="159" y="13"/>
                  </a:cubicBezTo>
                  <a:cubicBezTo>
                    <a:pt x="164" y="10"/>
                    <a:pt x="169" y="5"/>
                    <a:pt x="174" y="0"/>
                  </a:cubicBezTo>
                  <a:lnTo>
                    <a:pt x="174" y="0"/>
                  </a:lnTo>
                  <a:lnTo>
                    <a:pt x="172" y="8"/>
                  </a:lnTo>
                  <a:cubicBezTo>
                    <a:pt x="174" y="13"/>
                    <a:pt x="219" y="167"/>
                    <a:pt x="219" y="167"/>
                  </a:cubicBezTo>
                  <a:cubicBezTo>
                    <a:pt x="219" y="167"/>
                    <a:pt x="174" y="13"/>
                    <a:pt x="172" y="8"/>
                  </a:cubicBezTo>
                  <a:lnTo>
                    <a:pt x="212" y="174"/>
                  </a:lnTo>
                  <a:cubicBezTo>
                    <a:pt x="212" y="180"/>
                    <a:pt x="206" y="185"/>
                    <a:pt x="206" y="190"/>
                  </a:cubicBezTo>
                  <a:cubicBezTo>
                    <a:pt x="209" y="193"/>
                    <a:pt x="219" y="193"/>
                    <a:pt x="219" y="198"/>
                  </a:cubicBezTo>
                  <a:cubicBezTo>
                    <a:pt x="219" y="204"/>
                    <a:pt x="204" y="206"/>
                    <a:pt x="204" y="214"/>
                  </a:cubicBezTo>
                  <a:cubicBezTo>
                    <a:pt x="198" y="262"/>
                    <a:pt x="214" y="251"/>
                    <a:pt x="225" y="286"/>
                  </a:cubicBezTo>
                  <a:cubicBezTo>
                    <a:pt x="227" y="291"/>
                    <a:pt x="227" y="296"/>
                    <a:pt x="225" y="299"/>
                  </a:cubicBezTo>
                  <a:lnTo>
                    <a:pt x="219" y="307"/>
                  </a:lnTo>
                  <a:lnTo>
                    <a:pt x="225" y="299"/>
                  </a:lnTo>
                  <a:cubicBezTo>
                    <a:pt x="241" y="365"/>
                    <a:pt x="307" y="540"/>
                    <a:pt x="291" y="601"/>
                  </a:cubicBezTo>
                  <a:lnTo>
                    <a:pt x="291" y="601"/>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3" name="Ireland"/>
            <p:cNvSpPr>
              <a:spLocks/>
            </p:cNvSpPr>
            <p:nvPr/>
          </p:nvSpPr>
          <p:spPr bwMode="auto">
            <a:xfrm>
              <a:off x="2501359" y="3516663"/>
              <a:ext cx="382588" cy="430213"/>
            </a:xfrm>
            <a:custGeom>
              <a:avLst/>
              <a:gdLst>
                <a:gd name="T0" fmla="*/ 995 w 1064"/>
                <a:gd name="T1" fmla="*/ 514 h 1194"/>
                <a:gd name="T2" fmla="*/ 1027 w 1064"/>
                <a:gd name="T3" fmla="*/ 649 h 1194"/>
                <a:gd name="T4" fmla="*/ 985 w 1064"/>
                <a:gd name="T5" fmla="*/ 715 h 1194"/>
                <a:gd name="T6" fmla="*/ 998 w 1064"/>
                <a:gd name="T7" fmla="*/ 855 h 1194"/>
                <a:gd name="T8" fmla="*/ 860 w 1064"/>
                <a:gd name="T9" fmla="*/ 1104 h 1194"/>
                <a:gd name="T10" fmla="*/ 794 w 1064"/>
                <a:gd name="T11" fmla="*/ 1078 h 1194"/>
                <a:gd name="T12" fmla="*/ 688 w 1064"/>
                <a:gd name="T13" fmla="*/ 1080 h 1194"/>
                <a:gd name="T14" fmla="*/ 558 w 1064"/>
                <a:gd name="T15" fmla="*/ 1115 h 1194"/>
                <a:gd name="T16" fmla="*/ 418 w 1064"/>
                <a:gd name="T17" fmla="*/ 1101 h 1194"/>
                <a:gd name="T18" fmla="*/ 362 w 1064"/>
                <a:gd name="T19" fmla="*/ 1189 h 1194"/>
                <a:gd name="T20" fmla="*/ 325 w 1064"/>
                <a:gd name="T21" fmla="*/ 1191 h 1194"/>
                <a:gd name="T22" fmla="*/ 167 w 1064"/>
                <a:gd name="T23" fmla="*/ 1157 h 1194"/>
                <a:gd name="T24" fmla="*/ 169 w 1064"/>
                <a:gd name="T25" fmla="*/ 1088 h 1194"/>
                <a:gd name="T26" fmla="*/ 79 w 1064"/>
                <a:gd name="T27" fmla="*/ 1067 h 1194"/>
                <a:gd name="T28" fmla="*/ 169 w 1064"/>
                <a:gd name="T29" fmla="*/ 1038 h 1194"/>
                <a:gd name="T30" fmla="*/ 34 w 1064"/>
                <a:gd name="T31" fmla="*/ 988 h 1194"/>
                <a:gd name="T32" fmla="*/ 156 w 1064"/>
                <a:gd name="T33" fmla="*/ 937 h 1194"/>
                <a:gd name="T34" fmla="*/ 18 w 1064"/>
                <a:gd name="T35" fmla="*/ 879 h 1194"/>
                <a:gd name="T36" fmla="*/ 114 w 1064"/>
                <a:gd name="T37" fmla="*/ 866 h 1194"/>
                <a:gd name="T38" fmla="*/ 204 w 1064"/>
                <a:gd name="T39" fmla="*/ 824 h 1194"/>
                <a:gd name="T40" fmla="*/ 373 w 1064"/>
                <a:gd name="T41" fmla="*/ 800 h 1194"/>
                <a:gd name="T42" fmla="*/ 304 w 1064"/>
                <a:gd name="T43" fmla="*/ 797 h 1194"/>
                <a:gd name="T44" fmla="*/ 251 w 1064"/>
                <a:gd name="T45" fmla="*/ 771 h 1194"/>
                <a:gd name="T46" fmla="*/ 249 w 1064"/>
                <a:gd name="T47" fmla="*/ 747 h 1194"/>
                <a:gd name="T48" fmla="*/ 317 w 1064"/>
                <a:gd name="T49" fmla="*/ 694 h 1194"/>
                <a:gd name="T50" fmla="*/ 354 w 1064"/>
                <a:gd name="T51" fmla="*/ 625 h 1194"/>
                <a:gd name="T52" fmla="*/ 413 w 1064"/>
                <a:gd name="T53" fmla="*/ 617 h 1194"/>
                <a:gd name="T54" fmla="*/ 304 w 1064"/>
                <a:gd name="T55" fmla="*/ 532 h 1194"/>
                <a:gd name="T56" fmla="*/ 241 w 1064"/>
                <a:gd name="T57" fmla="*/ 429 h 1194"/>
                <a:gd name="T58" fmla="*/ 360 w 1064"/>
                <a:gd name="T59" fmla="*/ 389 h 1194"/>
                <a:gd name="T60" fmla="*/ 309 w 1064"/>
                <a:gd name="T61" fmla="*/ 297 h 1194"/>
                <a:gd name="T62" fmla="*/ 299 w 1064"/>
                <a:gd name="T63" fmla="*/ 220 h 1194"/>
                <a:gd name="T64" fmla="*/ 474 w 1064"/>
                <a:gd name="T65" fmla="*/ 289 h 1194"/>
                <a:gd name="T66" fmla="*/ 582 w 1064"/>
                <a:gd name="T67" fmla="*/ 252 h 1194"/>
                <a:gd name="T68" fmla="*/ 677 w 1064"/>
                <a:gd name="T69" fmla="*/ 188 h 1194"/>
                <a:gd name="T70" fmla="*/ 643 w 1064"/>
                <a:gd name="T71" fmla="*/ 172 h 1194"/>
                <a:gd name="T72" fmla="*/ 648 w 1064"/>
                <a:gd name="T73" fmla="*/ 101 h 1194"/>
                <a:gd name="T74" fmla="*/ 696 w 1064"/>
                <a:gd name="T75" fmla="*/ 66 h 1194"/>
                <a:gd name="T76" fmla="*/ 871 w 1064"/>
                <a:gd name="T77" fmla="*/ 40 h 1194"/>
                <a:gd name="T78" fmla="*/ 881 w 1064"/>
                <a:gd name="T79" fmla="*/ 48 h 1194"/>
                <a:gd name="T80" fmla="*/ 834 w 1064"/>
                <a:gd name="T81" fmla="*/ 180 h 1194"/>
                <a:gd name="T82" fmla="*/ 688 w 1064"/>
                <a:gd name="T83" fmla="*/ 246 h 1194"/>
                <a:gd name="T84" fmla="*/ 940 w 1064"/>
                <a:gd name="T85" fmla="*/ 400 h 1194"/>
                <a:gd name="T86" fmla="*/ 1032 w 1064"/>
                <a:gd name="T87" fmla="*/ 45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4" h="1194">
                  <a:moveTo>
                    <a:pt x="1035" y="463"/>
                  </a:moveTo>
                  <a:cubicBezTo>
                    <a:pt x="1040" y="477"/>
                    <a:pt x="1064" y="490"/>
                    <a:pt x="1053" y="501"/>
                  </a:cubicBezTo>
                  <a:cubicBezTo>
                    <a:pt x="1043" y="516"/>
                    <a:pt x="1011" y="503"/>
                    <a:pt x="995" y="514"/>
                  </a:cubicBezTo>
                  <a:cubicBezTo>
                    <a:pt x="987" y="522"/>
                    <a:pt x="1016" y="527"/>
                    <a:pt x="1016" y="538"/>
                  </a:cubicBezTo>
                  <a:cubicBezTo>
                    <a:pt x="1019" y="559"/>
                    <a:pt x="1006" y="580"/>
                    <a:pt x="1006" y="601"/>
                  </a:cubicBezTo>
                  <a:cubicBezTo>
                    <a:pt x="1008" y="620"/>
                    <a:pt x="1027" y="630"/>
                    <a:pt x="1027" y="649"/>
                  </a:cubicBezTo>
                  <a:cubicBezTo>
                    <a:pt x="1027" y="662"/>
                    <a:pt x="1006" y="670"/>
                    <a:pt x="1006" y="686"/>
                  </a:cubicBezTo>
                  <a:cubicBezTo>
                    <a:pt x="1003" y="696"/>
                    <a:pt x="1024" y="707"/>
                    <a:pt x="1019" y="718"/>
                  </a:cubicBezTo>
                  <a:cubicBezTo>
                    <a:pt x="1011" y="728"/>
                    <a:pt x="990" y="704"/>
                    <a:pt x="985" y="715"/>
                  </a:cubicBezTo>
                  <a:cubicBezTo>
                    <a:pt x="977" y="726"/>
                    <a:pt x="998" y="736"/>
                    <a:pt x="1000" y="749"/>
                  </a:cubicBezTo>
                  <a:cubicBezTo>
                    <a:pt x="1000" y="755"/>
                    <a:pt x="995" y="760"/>
                    <a:pt x="995" y="765"/>
                  </a:cubicBezTo>
                  <a:cubicBezTo>
                    <a:pt x="998" y="800"/>
                    <a:pt x="1008" y="821"/>
                    <a:pt x="998" y="855"/>
                  </a:cubicBezTo>
                  <a:cubicBezTo>
                    <a:pt x="990" y="879"/>
                    <a:pt x="897" y="1014"/>
                    <a:pt x="881" y="1027"/>
                  </a:cubicBezTo>
                  <a:cubicBezTo>
                    <a:pt x="876" y="1033"/>
                    <a:pt x="863" y="1035"/>
                    <a:pt x="860" y="1046"/>
                  </a:cubicBezTo>
                  <a:cubicBezTo>
                    <a:pt x="855" y="1064"/>
                    <a:pt x="863" y="1086"/>
                    <a:pt x="860" y="1104"/>
                  </a:cubicBezTo>
                  <a:cubicBezTo>
                    <a:pt x="860" y="1107"/>
                    <a:pt x="855" y="1107"/>
                    <a:pt x="855" y="1104"/>
                  </a:cubicBezTo>
                  <a:cubicBezTo>
                    <a:pt x="847" y="1086"/>
                    <a:pt x="842" y="1109"/>
                    <a:pt x="815" y="1099"/>
                  </a:cubicBezTo>
                  <a:cubicBezTo>
                    <a:pt x="804" y="1096"/>
                    <a:pt x="804" y="1080"/>
                    <a:pt x="794" y="1078"/>
                  </a:cubicBezTo>
                  <a:cubicBezTo>
                    <a:pt x="775" y="1072"/>
                    <a:pt x="717" y="1101"/>
                    <a:pt x="704" y="1086"/>
                  </a:cubicBezTo>
                  <a:cubicBezTo>
                    <a:pt x="701" y="1080"/>
                    <a:pt x="714" y="1080"/>
                    <a:pt x="714" y="1075"/>
                  </a:cubicBezTo>
                  <a:cubicBezTo>
                    <a:pt x="717" y="1067"/>
                    <a:pt x="696" y="1083"/>
                    <a:pt x="688" y="1080"/>
                  </a:cubicBezTo>
                  <a:cubicBezTo>
                    <a:pt x="648" y="1078"/>
                    <a:pt x="635" y="1056"/>
                    <a:pt x="598" y="1070"/>
                  </a:cubicBezTo>
                  <a:cubicBezTo>
                    <a:pt x="593" y="1072"/>
                    <a:pt x="609" y="1083"/>
                    <a:pt x="609" y="1091"/>
                  </a:cubicBezTo>
                  <a:cubicBezTo>
                    <a:pt x="606" y="1104"/>
                    <a:pt x="558" y="1115"/>
                    <a:pt x="558" y="1115"/>
                  </a:cubicBezTo>
                  <a:cubicBezTo>
                    <a:pt x="548" y="1115"/>
                    <a:pt x="542" y="1099"/>
                    <a:pt x="532" y="1101"/>
                  </a:cubicBezTo>
                  <a:cubicBezTo>
                    <a:pt x="513" y="1109"/>
                    <a:pt x="505" y="1133"/>
                    <a:pt x="489" y="1144"/>
                  </a:cubicBezTo>
                  <a:cubicBezTo>
                    <a:pt x="434" y="1173"/>
                    <a:pt x="468" y="1094"/>
                    <a:pt x="418" y="1101"/>
                  </a:cubicBezTo>
                  <a:cubicBezTo>
                    <a:pt x="402" y="1104"/>
                    <a:pt x="431" y="1133"/>
                    <a:pt x="426" y="1146"/>
                  </a:cubicBezTo>
                  <a:cubicBezTo>
                    <a:pt x="418" y="1157"/>
                    <a:pt x="399" y="1157"/>
                    <a:pt x="386" y="1165"/>
                  </a:cubicBezTo>
                  <a:cubicBezTo>
                    <a:pt x="378" y="1170"/>
                    <a:pt x="373" y="1186"/>
                    <a:pt x="362" y="1189"/>
                  </a:cubicBezTo>
                  <a:cubicBezTo>
                    <a:pt x="357" y="1189"/>
                    <a:pt x="360" y="1178"/>
                    <a:pt x="354" y="1176"/>
                  </a:cubicBezTo>
                  <a:cubicBezTo>
                    <a:pt x="349" y="1170"/>
                    <a:pt x="341" y="1165"/>
                    <a:pt x="333" y="1168"/>
                  </a:cubicBezTo>
                  <a:cubicBezTo>
                    <a:pt x="328" y="1173"/>
                    <a:pt x="333" y="1189"/>
                    <a:pt x="325" y="1191"/>
                  </a:cubicBezTo>
                  <a:cubicBezTo>
                    <a:pt x="299" y="1194"/>
                    <a:pt x="251" y="1162"/>
                    <a:pt x="235" y="1165"/>
                  </a:cubicBezTo>
                  <a:cubicBezTo>
                    <a:pt x="214" y="1168"/>
                    <a:pt x="198" y="1184"/>
                    <a:pt x="180" y="1186"/>
                  </a:cubicBezTo>
                  <a:cubicBezTo>
                    <a:pt x="127" y="1191"/>
                    <a:pt x="209" y="1149"/>
                    <a:pt x="167" y="1157"/>
                  </a:cubicBezTo>
                  <a:cubicBezTo>
                    <a:pt x="151" y="1162"/>
                    <a:pt x="87" y="1170"/>
                    <a:pt x="82" y="1165"/>
                  </a:cubicBezTo>
                  <a:cubicBezTo>
                    <a:pt x="71" y="1149"/>
                    <a:pt x="172" y="1120"/>
                    <a:pt x="182" y="1096"/>
                  </a:cubicBezTo>
                  <a:cubicBezTo>
                    <a:pt x="185" y="1091"/>
                    <a:pt x="174" y="1091"/>
                    <a:pt x="169" y="1088"/>
                  </a:cubicBezTo>
                  <a:cubicBezTo>
                    <a:pt x="167" y="1083"/>
                    <a:pt x="106" y="1096"/>
                    <a:pt x="29" y="1088"/>
                  </a:cubicBezTo>
                  <a:cubicBezTo>
                    <a:pt x="26" y="1088"/>
                    <a:pt x="34" y="1086"/>
                    <a:pt x="69" y="1075"/>
                  </a:cubicBezTo>
                  <a:cubicBezTo>
                    <a:pt x="74" y="1075"/>
                    <a:pt x="79" y="1072"/>
                    <a:pt x="79" y="1067"/>
                  </a:cubicBezTo>
                  <a:cubicBezTo>
                    <a:pt x="79" y="1064"/>
                    <a:pt x="71" y="1062"/>
                    <a:pt x="74" y="1059"/>
                  </a:cubicBezTo>
                  <a:cubicBezTo>
                    <a:pt x="98" y="1038"/>
                    <a:pt x="87" y="1072"/>
                    <a:pt x="119" y="1059"/>
                  </a:cubicBezTo>
                  <a:cubicBezTo>
                    <a:pt x="135" y="1054"/>
                    <a:pt x="180" y="1051"/>
                    <a:pt x="169" y="1038"/>
                  </a:cubicBezTo>
                  <a:cubicBezTo>
                    <a:pt x="167" y="1035"/>
                    <a:pt x="47" y="1051"/>
                    <a:pt x="42" y="1051"/>
                  </a:cubicBezTo>
                  <a:cubicBezTo>
                    <a:pt x="18" y="1046"/>
                    <a:pt x="0" y="1009"/>
                    <a:pt x="2" y="982"/>
                  </a:cubicBezTo>
                  <a:cubicBezTo>
                    <a:pt x="5" y="972"/>
                    <a:pt x="26" y="993"/>
                    <a:pt x="34" y="988"/>
                  </a:cubicBezTo>
                  <a:cubicBezTo>
                    <a:pt x="42" y="982"/>
                    <a:pt x="29" y="974"/>
                    <a:pt x="29" y="966"/>
                  </a:cubicBezTo>
                  <a:cubicBezTo>
                    <a:pt x="34" y="943"/>
                    <a:pt x="76" y="956"/>
                    <a:pt x="100" y="951"/>
                  </a:cubicBezTo>
                  <a:cubicBezTo>
                    <a:pt x="119" y="948"/>
                    <a:pt x="143" y="951"/>
                    <a:pt x="156" y="937"/>
                  </a:cubicBezTo>
                  <a:cubicBezTo>
                    <a:pt x="167" y="929"/>
                    <a:pt x="129" y="911"/>
                    <a:pt x="116" y="919"/>
                  </a:cubicBezTo>
                  <a:cubicBezTo>
                    <a:pt x="114" y="924"/>
                    <a:pt x="122" y="935"/>
                    <a:pt x="116" y="937"/>
                  </a:cubicBezTo>
                  <a:cubicBezTo>
                    <a:pt x="114" y="940"/>
                    <a:pt x="34" y="900"/>
                    <a:pt x="18" y="879"/>
                  </a:cubicBezTo>
                  <a:cubicBezTo>
                    <a:pt x="16" y="874"/>
                    <a:pt x="34" y="887"/>
                    <a:pt x="39" y="884"/>
                  </a:cubicBezTo>
                  <a:cubicBezTo>
                    <a:pt x="45" y="882"/>
                    <a:pt x="39" y="871"/>
                    <a:pt x="45" y="869"/>
                  </a:cubicBezTo>
                  <a:cubicBezTo>
                    <a:pt x="58" y="861"/>
                    <a:pt x="95" y="863"/>
                    <a:pt x="114" y="866"/>
                  </a:cubicBezTo>
                  <a:cubicBezTo>
                    <a:pt x="137" y="866"/>
                    <a:pt x="153" y="890"/>
                    <a:pt x="174" y="900"/>
                  </a:cubicBezTo>
                  <a:cubicBezTo>
                    <a:pt x="196" y="911"/>
                    <a:pt x="135" y="858"/>
                    <a:pt x="145" y="837"/>
                  </a:cubicBezTo>
                  <a:cubicBezTo>
                    <a:pt x="153" y="818"/>
                    <a:pt x="185" y="831"/>
                    <a:pt x="204" y="824"/>
                  </a:cubicBezTo>
                  <a:cubicBezTo>
                    <a:pt x="214" y="818"/>
                    <a:pt x="214" y="802"/>
                    <a:pt x="225" y="800"/>
                  </a:cubicBezTo>
                  <a:cubicBezTo>
                    <a:pt x="227" y="800"/>
                    <a:pt x="397" y="829"/>
                    <a:pt x="415" y="818"/>
                  </a:cubicBezTo>
                  <a:cubicBezTo>
                    <a:pt x="429" y="810"/>
                    <a:pt x="381" y="813"/>
                    <a:pt x="373" y="800"/>
                  </a:cubicBezTo>
                  <a:cubicBezTo>
                    <a:pt x="370" y="792"/>
                    <a:pt x="381" y="779"/>
                    <a:pt x="378" y="771"/>
                  </a:cubicBezTo>
                  <a:cubicBezTo>
                    <a:pt x="376" y="765"/>
                    <a:pt x="323" y="818"/>
                    <a:pt x="296" y="816"/>
                  </a:cubicBezTo>
                  <a:cubicBezTo>
                    <a:pt x="291" y="813"/>
                    <a:pt x="312" y="800"/>
                    <a:pt x="304" y="797"/>
                  </a:cubicBezTo>
                  <a:cubicBezTo>
                    <a:pt x="296" y="794"/>
                    <a:pt x="286" y="805"/>
                    <a:pt x="275" y="802"/>
                  </a:cubicBezTo>
                  <a:cubicBezTo>
                    <a:pt x="264" y="800"/>
                    <a:pt x="257" y="792"/>
                    <a:pt x="251" y="784"/>
                  </a:cubicBezTo>
                  <a:cubicBezTo>
                    <a:pt x="249" y="779"/>
                    <a:pt x="254" y="773"/>
                    <a:pt x="251" y="771"/>
                  </a:cubicBezTo>
                  <a:cubicBezTo>
                    <a:pt x="251" y="771"/>
                    <a:pt x="174" y="786"/>
                    <a:pt x="164" y="781"/>
                  </a:cubicBezTo>
                  <a:cubicBezTo>
                    <a:pt x="156" y="779"/>
                    <a:pt x="182" y="781"/>
                    <a:pt x="190" y="779"/>
                  </a:cubicBezTo>
                  <a:cubicBezTo>
                    <a:pt x="212" y="768"/>
                    <a:pt x="227" y="755"/>
                    <a:pt x="249" y="747"/>
                  </a:cubicBezTo>
                  <a:cubicBezTo>
                    <a:pt x="254" y="741"/>
                    <a:pt x="264" y="749"/>
                    <a:pt x="270" y="747"/>
                  </a:cubicBezTo>
                  <a:cubicBezTo>
                    <a:pt x="280" y="736"/>
                    <a:pt x="283" y="718"/>
                    <a:pt x="296" y="704"/>
                  </a:cubicBezTo>
                  <a:cubicBezTo>
                    <a:pt x="302" y="699"/>
                    <a:pt x="309" y="696"/>
                    <a:pt x="317" y="694"/>
                  </a:cubicBezTo>
                  <a:cubicBezTo>
                    <a:pt x="323" y="689"/>
                    <a:pt x="299" y="694"/>
                    <a:pt x="294" y="686"/>
                  </a:cubicBezTo>
                  <a:cubicBezTo>
                    <a:pt x="283" y="673"/>
                    <a:pt x="317" y="662"/>
                    <a:pt x="328" y="651"/>
                  </a:cubicBezTo>
                  <a:cubicBezTo>
                    <a:pt x="336" y="641"/>
                    <a:pt x="341" y="628"/>
                    <a:pt x="354" y="625"/>
                  </a:cubicBezTo>
                  <a:cubicBezTo>
                    <a:pt x="362" y="622"/>
                    <a:pt x="365" y="644"/>
                    <a:pt x="373" y="641"/>
                  </a:cubicBezTo>
                  <a:cubicBezTo>
                    <a:pt x="394" y="641"/>
                    <a:pt x="415" y="633"/>
                    <a:pt x="434" y="622"/>
                  </a:cubicBezTo>
                  <a:cubicBezTo>
                    <a:pt x="439" y="620"/>
                    <a:pt x="413" y="625"/>
                    <a:pt x="413" y="617"/>
                  </a:cubicBezTo>
                  <a:cubicBezTo>
                    <a:pt x="413" y="609"/>
                    <a:pt x="431" y="612"/>
                    <a:pt x="431" y="604"/>
                  </a:cubicBezTo>
                  <a:cubicBezTo>
                    <a:pt x="429" y="596"/>
                    <a:pt x="376" y="606"/>
                    <a:pt x="317" y="591"/>
                  </a:cubicBezTo>
                  <a:cubicBezTo>
                    <a:pt x="262" y="575"/>
                    <a:pt x="317" y="577"/>
                    <a:pt x="304" y="532"/>
                  </a:cubicBezTo>
                  <a:cubicBezTo>
                    <a:pt x="291" y="485"/>
                    <a:pt x="217" y="519"/>
                    <a:pt x="196" y="487"/>
                  </a:cubicBezTo>
                  <a:cubicBezTo>
                    <a:pt x="137" y="411"/>
                    <a:pt x="246" y="442"/>
                    <a:pt x="249" y="442"/>
                  </a:cubicBezTo>
                  <a:cubicBezTo>
                    <a:pt x="251" y="440"/>
                    <a:pt x="238" y="432"/>
                    <a:pt x="241" y="429"/>
                  </a:cubicBezTo>
                  <a:cubicBezTo>
                    <a:pt x="251" y="411"/>
                    <a:pt x="264" y="392"/>
                    <a:pt x="286" y="387"/>
                  </a:cubicBezTo>
                  <a:cubicBezTo>
                    <a:pt x="304" y="381"/>
                    <a:pt x="325" y="397"/>
                    <a:pt x="347" y="397"/>
                  </a:cubicBezTo>
                  <a:cubicBezTo>
                    <a:pt x="352" y="397"/>
                    <a:pt x="357" y="395"/>
                    <a:pt x="360" y="389"/>
                  </a:cubicBezTo>
                  <a:cubicBezTo>
                    <a:pt x="394" y="307"/>
                    <a:pt x="296" y="368"/>
                    <a:pt x="291" y="344"/>
                  </a:cubicBezTo>
                  <a:cubicBezTo>
                    <a:pt x="286" y="334"/>
                    <a:pt x="315" y="344"/>
                    <a:pt x="323" y="336"/>
                  </a:cubicBezTo>
                  <a:cubicBezTo>
                    <a:pt x="339" y="326"/>
                    <a:pt x="312" y="299"/>
                    <a:pt x="309" y="297"/>
                  </a:cubicBezTo>
                  <a:cubicBezTo>
                    <a:pt x="309" y="278"/>
                    <a:pt x="333" y="254"/>
                    <a:pt x="320" y="238"/>
                  </a:cubicBezTo>
                  <a:cubicBezTo>
                    <a:pt x="309" y="228"/>
                    <a:pt x="288" y="268"/>
                    <a:pt x="278" y="257"/>
                  </a:cubicBezTo>
                  <a:cubicBezTo>
                    <a:pt x="267" y="246"/>
                    <a:pt x="294" y="233"/>
                    <a:pt x="299" y="220"/>
                  </a:cubicBezTo>
                  <a:cubicBezTo>
                    <a:pt x="302" y="209"/>
                    <a:pt x="275" y="212"/>
                    <a:pt x="299" y="207"/>
                  </a:cubicBezTo>
                  <a:cubicBezTo>
                    <a:pt x="323" y="201"/>
                    <a:pt x="447" y="201"/>
                    <a:pt x="460" y="236"/>
                  </a:cubicBezTo>
                  <a:cubicBezTo>
                    <a:pt x="468" y="254"/>
                    <a:pt x="458" y="283"/>
                    <a:pt x="474" y="289"/>
                  </a:cubicBezTo>
                  <a:cubicBezTo>
                    <a:pt x="489" y="294"/>
                    <a:pt x="489" y="262"/>
                    <a:pt x="503" y="254"/>
                  </a:cubicBezTo>
                  <a:cubicBezTo>
                    <a:pt x="527" y="241"/>
                    <a:pt x="595" y="321"/>
                    <a:pt x="598" y="313"/>
                  </a:cubicBezTo>
                  <a:cubicBezTo>
                    <a:pt x="606" y="294"/>
                    <a:pt x="579" y="273"/>
                    <a:pt x="582" y="252"/>
                  </a:cubicBezTo>
                  <a:cubicBezTo>
                    <a:pt x="587" y="228"/>
                    <a:pt x="667" y="236"/>
                    <a:pt x="667" y="233"/>
                  </a:cubicBezTo>
                  <a:cubicBezTo>
                    <a:pt x="688" y="225"/>
                    <a:pt x="704" y="209"/>
                    <a:pt x="717" y="193"/>
                  </a:cubicBezTo>
                  <a:cubicBezTo>
                    <a:pt x="725" y="183"/>
                    <a:pt x="677" y="193"/>
                    <a:pt x="677" y="188"/>
                  </a:cubicBezTo>
                  <a:cubicBezTo>
                    <a:pt x="669" y="159"/>
                    <a:pt x="677" y="199"/>
                    <a:pt x="643" y="196"/>
                  </a:cubicBezTo>
                  <a:cubicBezTo>
                    <a:pt x="638" y="196"/>
                    <a:pt x="646" y="186"/>
                    <a:pt x="646" y="180"/>
                  </a:cubicBezTo>
                  <a:cubicBezTo>
                    <a:pt x="646" y="178"/>
                    <a:pt x="646" y="172"/>
                    <a:pt x="643" y="172"/>
                  </a:cubicBezTo>
                  <a:cubicBezTo>
                    <a:pt x="632" y="167"/>
                    <a:pt x="579" y="164"/>
                    <a:pt x="587" y="133"/>
                  </a:cubicBezTo>
                  <a:cubicBezTo>
                    <a:pt x="603" y="80"/>
                    <a:pt x="656" y="138"/>
                    <a:pt x="672" y="133"/>
                  </a:cubicBezTo>
                  <a:cubicBezTo>
                    <a:pt x="683" y="127"/>
                    <a:pt x="640" y="111"/>
                    <a:pt x="648" y="101"/>
                  </a:cubicBezTo>
                  <a:cubicBezTo>
                    <a:pt x="659" y="90"/>
                    <a:pt x="680" y="111"/>
                    <a:pt x="693" y="109"/>
                  </a:cubicBezTo>
                  <a:cubicBezTo>
                    <a:pt x="707" y="106"/>
                    <a:pt x="683" y="88"/>
                    <a:pt x="675" y="80"/>
                  </a:cubicBezTo>
                  <a:cubicBezTo>
                    <a:pt x="669" y="74"/>
                    <a:pt x="693" y="74"/>
                    <a:pt x="696" y="66"/>
                  </a:cubicBezTo>
                  <a:cubicBezTo>
                    <a:pt x="707" y="21"/>
                    <a:pt x="593" y="66"/>
                    <a:pt x="730" y="3"/>
                  </a:cubicBezTo>
                  <a:cubicBezTo>
                    <a:pt x="738" y="0"/>
                    <a:pt x="749" y="8"/>
                    <a:pt x="759" y="11"/>
                  </a:cubicBezTo>
                  <a:cubicBezTo>
                    <a:pt x="797" y="21"/>
                    <a:pt x="839" y="19"/>
                    <a:pt x="871" y="40"/>
                  </a:cubicBezTo>
                  <a:cubicBezTo>
                    <a:pt x="889" y="53"/>
                    <a:pt x="823" y="80"/>
                    <a:pt x="834" y="98"/>
                  </a:cubicBezTo>
                  <a:cubicBezTo>
                    <a:pt x="844" y="109"/>
                    <a:pt x="865" y="90"/>
                    <a:pt x="879" y="77"/>
                  </a:cubicBezTo>
                  <a:cubicBezTo>
                    <a:pt x="884" y="72"/>
                    <a:pt x="871" y="48"/>
                    <a:pt x="881" y="48"/>
                  </a:cubicBezTo>
                  <a:cubicBezTo>
                    <a:pt x="897" y="53"/>
                    <a:pt x="908" y="74"/>
                    <a:pt x="918" y="88"/>
                  </a:cubicBezTo>
                  <a:lnTo>
                    <a:pt x="918" y="88"/>
                  </a:lnTo>
                  <a:cubicBezTo>
                    <a:pt x="860" y="88"/>
                    <a:pt x="876" y="154"/>
                    <a:pt x="834" y="180"/>
                  </a:cubicBezTo>
                  <a:cubicBezTo>
                    <a:pt x="826" y="186"/>
                    <a:pt x="757" y="164"/>
                    <a:pt x="762" y="180"/>
                  </a:cubicBezTo>
                  <a:cubicBezTo>
                    <a:pt x="765" y="196"/>
                    <a:pt x="799" y="204"/>
                    <a:pt x="794" y="220"/>
                  </a:cubicBezTo>
                  <a:cubicBezTo>
                    <a:pt x="794" y="220"/>
                    <a:pt x="691" y="246"/>
                    <a:pt x="688" y="246"/>
                  </a:cubicBezTo>
                  <a:cubicBezTo>
                    <a:pt x="677" y="260"/>
                    <a:pt x="781" y="397"/>
                    <a:pt x="820" y="395"/>
                  </a:cubicBezTo>
                  <a:cubicBezTo>
                    <a:pt x="942" y="384"/>
                    <a:pt x="797" y="331"/>
                    <a:pt x="910" y="315"/>
                  </a:cubicBezTo>
                  <a:cubicBezTo>
                    <a:pt x="940" y="310"/>
                    <a:pt x="926" y="373"/>
                    <a:pt x="940" y="400"/>
                  </a:cubicBezTo>
                  <a:cubicBezTo>
                    <a:pt x="945" y="411"/>
                    <a:pt x="971" y="405"/>
                    <a:pt x="969" y="424"/>
                  </a:cubicBezTo>
                  <a:cubicBezTo>
                    <a:pt x="963" y="437"/>
                    <a:pt x="945" y="461"/>
                    <a:pt x="958" y="463"/>
                  </a:cubicBezTo>
                  <a:cubicBezTo>
                    <a:pt x="1048" y="495"/>
                    <a:pt x="992" y="434"/>
                    <a:pt x="1032" y="458"/>
                  </a:cubicBezTo>
                  <a:lnTo>
                    <a:pt x="1043" y="471"/>
                  </a:lnTo>
                  <a:lnTo>
                    <a:pt x="1035" y="463"/>
                  </a:lnTo>
                  <a:close/>
                </a:path>
              </a:pathLst>
            </a:custGeom>
            <a:solidFill>
              <a:srgbClr val="FFC000"/>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4" name="Iraq"/>
            <p:cNvSpPr>
              <a:spLocks/>
            </p:cNvSpPr>
            <p:nvPr/>
          </p:nvSpPr>
          <p:spPr bwMode="auto">
            <a:xfrm>
              <a:off x="7044784" y="5116863"/>
              <a:ext cx="911225" cy="917575"/>
            </a:xfrm>
            <a:custGeom>
              <a:avLst/>
              <a:gdLst>
                <a:gd name="T0" fmla="*/ 1085 w 2525"/>
                <a:gd name="T1" fmla="*/ 22 h 2544"/>
                <a:gd name="T2" fmla="*/ 1141 w 2525"/>
                <a:gd name="T3" fmla="*/ 101 h 2544"/>
                <a:gd name="T4" fmla="*/ 1228 w 2525"/>
                <a:gd name="T5" fmla="*/ 167 h 2544"/>
                <a:gd name="T6" fmla="*/ 1302 w 2525"/>
                <a:gd name="T7" fmla="*/ 175 h 2544"/>
                <a:gd name="T8" fmla="*/ 1422 w 2525"/>
                <a:gd name="T9" fmla="*/ 268 h 2544"/>
                <a:gd name="T10" fmla="*/ 1662 w 2525"/>
                <a:gd name="T11" fmla="*/ 220 h 2544"/>
                <a:gd name="T12" fmla="*/ 1713 w 2525"/>
                <a:gd name="T13" fmla="*/ 469 h 2544"/>
                <a:gd name="T14" fmla="*/ 1668 w 2525"/>
                <a:gd name="T15" fmla="*/ 567 h 2544"/>
                <a:gd name="T16" fmla="*/ 1652 w 2525"/>
                <a:gd name="T17" fmla="*/ 601 h 2544"/>
                <a:gd name="T18" fmla="*/ 1639 w 2525"/>
                <a:gd name="T19" fmla="*/ 654 h 2544"/>
                <a:gd name="T20" fmla="*/ 1625 w 2525"/>
                <a:gd name="T21" fmla="*/ 720 h 2544"/>
                <a:gd name="T22" fmla="*/ 1623 w 2525"/>
                <a:gd name="T23" fmla="*/ 773 h 2544"/>
                <a:gd name="T24" fmla="*/ 1684 w 2525"/>
                <a:gd name="T25" fmla="*/ 879 h 2544"/>
                <a:gd name="T26" fmla="*/ 1731 w 2525"/>
                <a:gd name="T27" fmla="*/ 937 h 2544"/>
                <a:gd name="T28" fmla="*/ 1856 w 2525"/>
                <a:gd name="T29" fmla="*/ 967 h 2544"/>
                <a:gd name="T30" fmla="*/ 1864 w 2525"/>
                <a:gd name="T31" fmla="*/ 1014 h 2544"/>
                <a:gd name="T32" fmla="*/ 1996 w 2525"/>
                <a:gd name="T33" fmla="*/ 1067 h 2544"/>
                <a:gd name="T34" fmla="*/ 1999 w 2525"/>
                <a:gd name="T35" fmla="*/ 1152 h 2544"/>
                <a:gd name="T36" fmla="*/ 2343 w 2525"/>
                <a:gd name="T37" fmla="*/ 1165 h 2544"/>
                <a:gd name="T38" fmla="*/ 2480 w 2525"/>
                <a:gd name="T39" fmla="*/ 1205 h 2544"/>
                <a:gd name="T40" fmla="*/ 2525 w 2525"/>
                <a:gd name="T41" fmla="*/ 2383 h 2544"/>
                <a:gd name="T42" fmla="*/ 2123 w 2525"/>
                <a:gd name="T43" fmla="*/ 2539 h 2544"/>
                <a:gd name="T44" fmla="*/ 1384 w 2525"/>
                <a:gd name="T45" fmla="*/ 2341 h 2544"/>
                <a:gd name="T46" fmla="*/ 1109 w 2525"/>
                <a:gd name="T47" fmla="*/ 2280 h 2544"/>
                <a:gd name="T48" fmla="*/ 953 w 2525"/>
                <a:gd name="T49" fmla="*/ 2280 h 2544"/>
                <a:gd name="T50" fmla="*/ 257 w 2525"/>
                <a:gd name="T51" fmla="*/ 2293 h 2544"/>
                <a:gd name="T52" fmla="*/ 267 w 2525"/>
                <a:gd name="T53" fmla="*/ 2256 h 2544"/>
                <a:gd name="T54" fmla="*/ 151 w 2525"/>
                <a:gd name="T55" fmla="*/ 2211 h 2544"/>
                <a:gd name="T56" fmla="*/ 3 w 2525"/>
                <a:gd name="T57" fmla="*/ 1946 h 2544"/>
                <a:gd name="T58" fmla="*/ 0 w 2525"/>
                <a:gd name="T59" fmla="*/ 1949 h 2544"/>
                <a:gd name="T60" fmla="*/ 490 w 2525"/>
                <a:gd name="T61" fmla="*/ 1202 h 2544"/>
                <a:gd name="T62" fmla="*/ 397 w 2525"/>
                <a:gd name="T63" fmla="*/ 845 h 2544"/>
                <a:gd name="T64" fmla="*/ 416 w 2525"/>
                <a:gd name="T65" fmla="*/ 546 h 2544"/>
                <a:gd name="T66" fmla="*/ 490 w 2525"/>
                <a:gd name="T67" fmla="*/ 315 h 2544"/>
                <a:gd name="T68" fmla="*/ 535 w 2525"/>
                <a:gd name="T69" fmla="*/ 265 h 2544"/>
                <a:gd name="T70" fmla="*/ 606 w 2525"/>
                <a:gd name="T71" fmla="*/ 180 h 2544"/>
                <a:gd name="T72" fmla="*/ 855 w 2525"/>
                <a:gd name="T73" fmla="*/ 93 h 2544"/>
                <a:gd name="T74" fmla="*/ 974 w 2525"/>
                <a:gd name="T75" fmla="*/ 125 h 2544"/>
                <a:gd name="T76" fmla="*/ 1085 w 2525"/>
                <a:gd name="T77" fmla="*/ 0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5" h="2544">
                  <a:moveTo>
                    <a:pt x="1085" y="0"/>
                  </a:moveTo>
                  <a:cubicBezTo>
                    <a:pt x="1083" y="8"/>
                    <a:pt x="1080" y="16"/>
                    <a:pt x="1085" y="22"/>
                  </a:cubicBezTo>
                  <a:cubicBezTo>
                    <a:pt x="1099" y="29"/>
                    <a:pt x="1122" y="16"/>
                    <a:pt x="1136" y="27"/>
                  </a:cubicBezTo>
                  <a:cubicBezTo>
                    <a:pt x="1178" y="61"/>
                    <a:pt x="1138" y="69"/>
                    <a:pt x="1141" y="101"/>
                  </a:cubicBezTo>
                  <a:cubicBezTo>
                    <a:pt x="1146" y="122"/>
                    <a:pt x="1204" y="80"/>
                    <a:pt x="1220" y="119"/>
                  </a:cubicBezTo>
                  <a:cubicBezTo>
                    <a:pt x="1228" y="133"/>
                    <a:pt x="1218" y="154"/>
                    <a:pt x="1228" y="167"/>
                  </a:cubicBezTo>
                  <a:cubicBezTo>
                    <a:pt x="1236" y="180"/>
                    <a:pt x="1252" y="191"/>
                    <a:pt x="1268" y="191"/>
                  </a:cubicBezTo>
                  <a:cubicBezTo>
                    <a:pt x="1281" y="194"/>
                    <a:pt x="1289" y="170"/>
                    <a:pt x="1302" y="175"/>
                  </a:cubicBezTo>
                  <a:cubicBezTo>
                    <a:pt x="1345" y="191"/>
                    <a:pt x="1363" y="265"/>
                    <a:pt x="1382" y="294"/>
                  </a:cubicBezTo>
                  <a:cubicBezTo>
                    <a:pt x="1390" y="307"/>
                    <a:pt x="1406" y="273"/>
                    <a:pt x="1422" y="268"/>
                  </a:cubicBezTo>
                  <a:cubicBezTo>
                    <a:pt x="1496" y="236"/>
                    <a:pt x="1453" y="331"/>
                    <a:pt x="1588" y="252"/>
                  </a:cubicBezTo>
                  <a:cubicBezTo>
                    <a:pt x="1596" y="249"/>
                    <a:pt x="1657" y="196"/>
                    <a:pt x="1662" y="220"/>
                  </a:cubicBezTo>
                  <a:cubicBezTo>
                    <a:pt x="1673" y="262"/>
                    <a:pt x="1604" y="276"/>
                    <a:pt x="1596" y="302"/>
                  </a:cubicBezTo>
                  <a:cubicBezTo>
                    <a:pt x="1580" y="371"/>
                    <a:pt x="1729" y="408"/>
                    <a:pt x="1713" y="469"/>
                  </a:cubicBezTo>
                  <a:cubicBezTo>
                    <a:pt x="1702" y="514"/>
                    <a:pt x="1654" y="490"/>
                    <a:pt x="1657" y="506"/>
                  </a:cubicBezTo>
                  <a:cubicBezTo>
                    <a:pt x="1657" y="527"/>
                    <a:pt x="1670" y="546"/>
                    <a:pt x="1668" y="567"/>
                  </a:cubicBezTo>
                  <a:cubicBezTo>
                    <a:pt x="1665" y="575"/>
                    <a:pt x="1647" y="572"/>
                    <a:pt x="1641" y="580"/>
                  </a:cubicBezTo>
                  <a:cubicBezTo>
                    <a:pt x="1639" y="588"/>
                    <a:pt x="1652" y="593"/>
                    <a:pt x="1652" y="601"/>
                  </a:cubicBezTo>
                  <a:cubicBezTo>
                    <a:pt x="1652" y="609"/>
                    <a:pt x="1641" y="612"/>
                    <a:pt x="1639" y="620"/>
                  </a:cubicBezTo>
                  <a:cubicBezTo>
                    <a:pt x="1636" y="630"/>
                    <a:pt x="1633" y="644"/>
                    <a:pt x="1639" y="654"/>
                  </a:cubicBezTo>
                  <a:cubicBezTo>
                    <a:pt x="1644" y="662"/>
                    <a:pt x="1707" y="670"/>
                    <a:pt x="1681" y="702"/>
                  </a:cubicBezTo>
                  <a:cubicBezTo>
                    <a:pt x="1668" y="718"/>
                    <a:pt x="1620" y="702"/>
                    <a:pt x="1625" y="720"/>
                  </a:cubicBezTo>
                  <a:cubicBezTo>
                    <a:pt x="1628" y="728"/>
                    <a:pt x="1636" y="736"/>
                    <a:pt x="1636" y="747"/>
                  </a:cubicBezTo>
                  <a:cubicBezTo>
                    <a:pt x="1636" y="755"/>
                    <a:pt x="1620" y="763"/>
                    <a:pt x="1623" y="773"/>
                  </a:cubicBezTo>
                  <a:cubicBezTo>
                    <a:pt x="1647" y="866"/>
                    <a:pt x="1654" y="755"/>
                    <a:pt x="1681" y="800"/>
                  </a:cubicBezTo>
                  <a:cubicBezTo>
                    <a:pt x="1694" y="824"/>
                    <a:pt x="1686" y="858"/>
                    <a:pt x="1684" y="879"/>
                  </a:cubicBezTo>
                  <a:cubicBezTo>
                    <a:pt x="1684" y="898"/>
                    <a:pt x="1670" y="916"/>
                    <a:pt x="1681" y="930"/>
                  </a:cubicBezTo>
                  <a:cubicBezTo>
                    <a:pt x="1692" y="943"/>
                    <a:pt x="1715" y="930"/>
                    <a:pt x="1731" y="937"/>
                  </a:cubicBezTo>
                  <a:lnTo>
                    <a:pt x="1824" y="1004"/>
                  </a:lnTo>
                  <a:cubicBezTo>
                    <a:pt x="1840" y="1004"/>
                    <a:pt x="1840" y="972"/>
                    <a:pt x="1856" y="967"/>
                  </a:cubicBezTo>
                  <a:cubicBezTo>
                    <a:pt x="1866" y="964"/>
                    <a:pt x="1877" y="977"/>
                    <a:pt x="1879" y="988"/>
                  </a:cubicBezTo>
                  <a:cubicBezTo>
                    <a:pt x="1882" y="998"/>
                    <a:pt x="1856" y="1009"/>
                    <a:pt x="1864" y="1014"/>
                  </a:cubicBezTo>
                  <a:cubicBezTo>
                    <a:pt x="1877" y="1020"/>
                    <a:pt x="1887" y="996"/>
                    <a:pt x="1898" y="996"/>
                  </a:cubicBezTo>
                  <a:cubicBezTo>
                    <a:pt x="1911" y="996"/>
                    <a:pt x="1993" y="1065"/>
                    <a:pt x="1996" y="1067"/>
                  </a:cubicBezTo>
                  <a:cubicBezTo>
                    <a:pt x="2012" y="1110"/>
                    <a:pt x="1917" y="1120"/>
                    <a:pt x="1999" y="1112"/>
                  </a:cubicBezTo>
                  <a:cubicBezTo>
                    <a:pt x="2007" y="1112"/>
                    <a:pt x="1985" y="1144"/>
                    <a:pt x="1999" y="1152"/>
                  </a:cubicBezTo>
                  <a:cubicBezTo>
                    <a:pt x="2015" y="1157"/>
                    <a:pt x="2062" y="1117"/>
                    <a:pt x="2086" y="1117"/>
                  </a:cubicBezTo>
                  <a:cubicBezTo>
                    <a:pt x="2139" y="1112"/>
                    <a:pt x="2322" y="1170"/>
                    <a:pt x="2343" y="1165"/>
                  </a:cubicBezTo>
                  <a:cubicBezTo>
                    <a:pt x="2364" y="1157"/>
                    <a:pt x="2377" y="1133"/>
                    <a:pt x="2398" y="1128"/>
                  </a:cubicBezTo>
                  <a:cubicBezTo>
                    <a:pt x="2417" y="1123"/>
                    <a:pt x="2470" y="1194"/>
                    <a:pt x="2480" y="1205"/>
                  </a:cubicBezTo>
                  <a:cubicBezTo>
                    <a:pt x="2494" y="1213"/>
                    <a:pt x="2510" y="1218"/>
                    <a:pt x="2525" y="1223"/>
                  </a:cubicBezTo>
                  <a:lnTo>
                    <a:pt x="2525" y="2383"/>
                  </a:lnTo>
                  <a:cubicBezTo>
                    <a:pt x="2430" y="2428"/>
                    <a:pt x="2306" y="2465"/>
                    <a:pt x="2247" y="2491"/>
                  </a:cubicBezTo>
                  <a:cubicBezTo>
                    <a:pt x="2213" y="2505"/>
                    <a:pt x="2160" y="2539"/>
                    <a:pt x="2123" y="2539"/>
                  </a:cubicBezTo>
                  <a:cubicBezTo>
                    <a:pt x="2044" y="2544"/>
                    <a:pt x="1935" y="2491"/>
                    <a:pt x="1858" y="2470"/>
                  </a:cubicBezTo>
                  <a:cubicBezTo>
                    <a:pt x="1699" y="2428"/>
                    <a:pt x="1543" y="2383"/>
                    <a:pt x="1384" y="2341"/>
                  </a:cubicBezTo>
                  <a:cubicBezTo>
                    <a:pt x="1313" y="2322"/>
                    <a:pt x="1236" y="2288"/>
                    <a:pt x="1162" y="2280"/>
                  </a:cubicBezTo>
                  <a:cubicBezTo>
                    <a:pt x="1144" y="2277"/>
                    <a:pt x="1128" y="2280"/>
                    <a:pt x="1109" y="2280"/>
                  </a:cubicBezTo>
                  <a:lnTo>
                    <a:pt x="1006" y="2280"/>
                  </a:lnTo>
                  <a:cubicBezTo>
                    <a:pt x="987" y="2280"/>
                    <a:pt x="971" y="2282"/>
                    <a:pt x="953" y="2280"/>
                  </a:cubicBezTo>
                  <a:cubicBezTo>
                    <a:pt x="839" y="2272"/>
                    <a:pt x="720" y="2213"/>
                    <a:pt x="606" y="2216"/>
                  </a:cubicBezTo>
                  <a:cubicBezTo>
                    <a:pt x="495" y="2219"/>
                    <a:pt x="368" y="2269"/>
                    <a:pt x="257" y="2293"/>
                  </a:cubicBezTo>
                  <a:lnTo>
                    <a:pt x="257" y="2293"/>
                  </a:lnTo>
                  <a:cubicBezTo>
                    <a:pt x="265" y="2280"/>
                    <a:pt x="267" y="2266"/>
                    <a:pt x="267" y="2256"/>
                  </a:cubicBezTo>
                  <a:cubicBezTo>
                    <a:pt x="262" y="2163"/>
                    <a:pt x="209" y="2272"/>
                    <a:pt x="191" y="2264"/>
                  </a:cubicBezTo>
                  <a:cubicBezTo>
                    <a:pt x="169" y="2253"/>
                    <a:pt x="156" y="2232"/>
                    <a:pt x="151" y="2211"/>
                  </a:cubicBezTo>
                  <a:cubicBezTo>
                    <a:pt x="148" y="2200"/>
                    <a:pt x="177" y="2205"/>
                    <a:pt x="177" y="2195"/>
                  </a:cubicBezTo>
                  <a:cubicBezTo>
                    <a:pt x="177" y="2182"/>
                    <a:pt x="26" y="1975"/>
                    <a:pt x="3" y="1946"/>
                  </a:cubicBezTo>
                  <a:cubicBezTo>
                    <a:pt x="3" y="1946"/>
                    <a:pt x="3" y="1949"/>
                    <a:pt x="0" y="1949"/>
                  </a:cubicBezTo>
                  <a:lnTo>
                    <a:pt x="0" y="1949"/>
                  </a:lnTo>
                  <a:cubicBezTo>
                    <a:pt x="106" y="1814"/>
                    <a:pt x="214" y="1679"/>
                    <a:pt x="320" y="1541"/>
                  </a:cubicBezTo>
                  <a:cubicBezTo>
                    <a:pt x="400" y="1443"/>
                    <a:pt x="508" y="1342"/>
                    <a:pt x="490" y="1202"/>
                  </a:cubicBezTo>
                  <a:cubicBezTo>
                    <a:pt x="482" y="1157"/>
                    <a:pt x="445" y="1115"/>
                    <a:pt x="434" y="1070"/>
                  </a:cubicBezTo>
                  <a:cubicBezTo>
                    <a:pt x="413" y="1001"/>
                    <a:pt x="439" y="900"/>
                    <a:pt x="397" y="845"/>
                  </a:cubicBezTo>
                  <a:cubicBezTo>
                    <a:pt x="352" y="784"/>
                    <a:pt x="320" y="784"/>
                    <a:pt x="307" y="691"/>
                  </a:cubicBezTo>
                  <a:cubicBezTo>
                    <a:pt x="296" y="596"/>
                    <a:pt x="371" y="607"/>
                    <a:pt x="416" y="546"/>
                  </a:cubicBezTo>
                  <a:cubicBezTo>
                    <a:pt x="426" y="532"/>
                    <a:pt x="492" y="344"/>
                    <a:pt x="492" y="331"/>
                  </a:cubicBezTo>
                  <a:cubicBezTo>
                    <a:pt x="492" y="326"/>
                    <a:pt x="490" y="321"/>
                    <a:pt x="490" y="315"/>
                  </a:cubicBezTo>
                  <a:cubicBezTo>
                    <a:pt x="495" y="310"/>
                    <a:pt x="503" y="302"/>
                    <a:pt x="508" y="294"/>
                  </a:cubicBezTo>
                  <a:cubicBezTo>
                    <a:pt x="519" y="284"/>
                    <a:pt x="529" y="278"/>
                    <a:pt x="535" y="265"/>
                  </a:cubicBezTo>
                  <a:cubicBezTo>
                    <a:pt x="540" y="252"/>
                    <a:pt x="537" y="183"/>
                    <a:pt x="553" y="180"/>
                  </a:cubicBezTo>
                  <a:cubicBezTo>
                    <a:pt x="572" y="175"/>
                    <a:pt x="590" y="188"/>
                    <a:pt x="606" y="180"/>
                  </a:cubicBezTo>
                  <a:cubicBezTo>
                    <a:pt x="622" y="172"/>
                    <a:pt x="627" y="143"/>
                    <a:pt x="646" y="135"/>
                  </a:cubicBezTo>
                  <a:cubicBezTo>
                    <a:pt x="686" y="114"/>
                    <a:pt x="818" y="141"/>
                    <a:pt x="855" y="93"/>
                  </a:cubicBezTo>
                  <a:cubicBezTo>
                    <a:pt x="895" y="43"/>
                    <a:pt x="834" y="53"/>
                    <a:pt x="895" y="35"/>
                  </a:cubicBezTo>
                  <a:cubicBezTo>
                    <a:pt x="974" y="11"/>
                    <a:pt x="929" y="93"/>
                    <a:pt x="974" y="125"/>
                  </a:cubicBezTo>
                  <a:cubicBezTo>
                    <a:pt x="993" y="135"/>
                    <a:pt x="1014" y="32"/>
                    <a:pt x="1040" y="11"/>
                  </a:cubicBezTo>
                  <a:cubicBezTo>
                    <a:pt x="1051" y="3"/>
                    <a:pt x="1077" y="6"/>
                    <a:pt x="1085" y="0"/>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5" name="Iran"/>
            <p:cNvSpPr>
              <a:spLocks/>
            </p:cNvSpPr>
            <p:nvPr/>
          </p:nvSpPr>
          <p:spPr bwMode="auto">
            <a:xfrm>
              <a:off x="7251159" y="4672363"/>
              <a:ext cx="704850" cy="885825"/>
            </a:xfrm>
            <a:custGeom>
              <a:avLst/>
              <a:gdLst>
                <a:gd name="T0" fmla="*/ 1262 w 1953"/>
                <a:gd name="T1" fmla="*/ 323 h 2456"/>
                <a:gd name="T2" fmla="*/ 1151 w 1953"/>
                <a:gd name="T3" fmla="*/ 301 h 2456"/>
                <a:gd name="T4" fmla="*/ 1037 w 1953"/>
                <a:gd name="T5" fmla="*/ 267 h 2456"/>
                <a:gd name="T6" fmla="*/ 995 w 1953"/>
                <a:gd name="T7" fmla="*/ 124 h 2456"/>
                <a:gd name="T8" fmla="*/ 1019 w 1953"/>
                <a:gd name="T9" fmla="*/ 42 h 2456"/>
                <a:gd name="T10" fmla="*/ 895 w 1953"/>
                <a:gd name="T11" fmla="*/ 2 h 2456"/>
                <a:gd name="T12" fmla="*/ 754 w 1953"/>
                <a:gd name="T13" fmla="*/ 251 h 2456"/>
                <a:gd name="T14" fmla="*/ 715 w 1953"/>
                <a:gd name="T15" fmla="*/ 336 h 2456"/>
                <a:gd name="T16" fmla="*/ 635 w 1953"/>
                <a:gd name="T17" fmla="*/ 474 h 2456"/>
                <a:gd name="T18" fmla="*/ 405 w 1953"/>
                <a:gd name="T19" fmla="*/ 566 h 2456"/>
                <a:gd name="T20" fmla="*/ 315 w 1953"/>
                <a:gd name="T21" fmla="*/ 529 h 2456"/>
                <a:gd name="T22" fmla="*/ 227 w 1953"/>
                <a:gd name="T23" fmla="*/ 489 h 2456"/>
                <a:gd name="T24" fmla="*/ 151 w 1953"/>
                <a:gd name="T25" fmla="*/ 426 h 2456"/>
                <a:gd name="T26" fmla="*/ 159 w 1953"/>
                <a:gd name="T27" fmla="*/ 439 h 2456"/>
                <a:gd name="T28" fmla="*/ 16 w 1953"/>
                <a:gd name="T29" fmla="*/ 619 h 2456"/>
                <a:gd name="T30" fmla="*/ 100 w 1953"/>
                <a:gd name="T31" fmla="*/ 725 h 2456"/>
                <a:gd name="T32" fmla="*/ 212 w 1953"/>
                <a:gd name="T33" fmla="*/ 889 h 2456"/>
                <a:gd name="T34" fmla="*/ 272 w 1953"/>
                <a:gd name="T35" fmla="*/ 945 h 2456"/>
                <a:gd name="T36" fmla="*/ 302 w 1953"/>
                <a:gd name="T37" fmla="*/ 1059 h 2456"/>
                <a:gd name="T38" fmla="*/ 426 w 1953"/>
                <a:gd name="T39" fmla="*/ 1170 h 2456"/>
                <a:gd name="T40" fmla="*/ 513 w 1953"/>
                <a:gd name="T41" fmla="*/ 1233 h 2456"/>
                <a:gd name="T42" fmla="*/ 564 w 1953"/>
                <a:gd name="T43" fmla="*/ 1260 h 2456"/>
                <a:gd name="T44" fmla="*/ 648 w 1953"/>
                <a:gd name="T45" fmla="*/ 1352 h 2456"/>
                <a:gd name="T46" fmla="*/ 696 w 1953"/>
                <a:gd name="T47" fmla="*/ 1424 h 2456"/>
                <a:gd name="T48" fmla="*/ 810 w 1953"/>
                <a:gd name="T49" fmla="*/ 1527 h 2456"/>
                <a:gd name="T50" fmla="*/ 1016 w 1953"/>
                <a:gd name="T51" fmla="*/ 1485 h 2456"/>
                <a:gd name="T52" fmla="*/ 1024 w 1953"/>
                <a:gd name="T53" fmla="*/ 1535 h 2456"/>
                <a:gd name="T54" fmla="*/ 1085 w 1953"/>
                <a:gd name="T55" fmla="*/ 1739 h 2456"/>
                <a:gd name="T56" fmla="*/ 1069 w 1953"/>
                <a:gd name="T57" fmla="*/ 1813 h 2456"/>
                <a:gd name="T58" fmla="*/ 1067 w 1953"/>
                <a:gd name="T59" fmla="*/ 1853 h 2456"/>
                <a:gd name="T60" fmla="*/ 1109 w 1953"/>
                <a:gd name="T61" fmla="*/ 1935 h 2456"/>
                <a:gd name="T62" fmla="*/ 1064 w 1953"/>
                <a:gd name="T63" fmla="*/ 1980 h 2456"/>
                <a:gd name="T64" fmla="*/ 1109 w 1953"/>
                <a:gd name="T65" fmla="*/ 2033 h 2456"/>
                <a:gd name="T66" fmla="*/ 1109 w 1953"/>
                <a:gd name="T67" fmla="*/ 2163 h 2456"/>
                <a:gd name="T68" fmla="*/ 1252 w 1953"/>
                <a:gd name="T69" fmla="*/ 2237 h 2456"/>
                <a:gd name="T70" fmla="*/ 1307 w 1953"/>
                <a:gd name="T71" fmla="*/ 2221 h 2456"/>
                <a:gd name="T72" fmla="*/ 1326 w 1953"/>
                <a:gd name="T73" fmla="*/ 2229 h 2456"/>
                <a:gd name="T74" fmla="*/ 1427 w 1953"/>
                <a:gd name="T75" fmla="*/ 2345 h 2456"/>
                <a:gd name="T76" fmla="*/ 1514 w 1953"/>
                <a:gd name="T77" fmla="*/ 2350 h 2456"/>
                <a:gd name="T78" fmla="*/ 1826 w 1953"/>
                <a:gd name="T79" fmla="*/ 2361 h 2456"/>
                <a:gd name="T80" fmla="*/ 1953 w 1953"/>
                <a:gd name="T81" fmla="*/ 2456 h 2456"/>
                <a:gd name="T82" fmla="*/ 1906 w 1953"/>
                <a:gd name="T83" fmla="*/ 476 h 2456"/>
                <a:gd name="T84" fmla="*/ 1713 w 1953"/>
                <a:gd name="T85" fmla="*/ 429 h 2456"/>
                <a:gd name="T86" fmla="*/ 1683 w 1953"/>
                <a:gd name="T87" fmla="*/ 444 h 2456"/>
                <a:gd name="T88" fmla="*/ 1297 w 1953"/>
                <a:gd name="T89" fmla="*/ 278 h 2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3" h="2456">
                  <a:moveTo>
                    <a:pt x="1297" y="278"/>
                  </a:moveTo>
                  <a:cubicBezTo>
                    <a:pt x="1286" y="294"/>
                    <a:pt x="1276" y="309"/>
                    <a:pt x="1262" y="323"/>
                  </a:cubicBezTo>
                  <a:cubicBezTo>
                    <a:pt x="1241" y="344"/>
                    <a:pt x="1191" y="278"/>
                    <a:pt x="1170" y="278"/>
                  </a:cubicBezTo>
                  <a:cubicBezTo>
                    <a:pt x="1159" y="278"/>
                    <a:pt x="1159" y="299"/>
                    <a:pt x="1151" y="301"/>
                  </a:cubicBezTo>
                  <a:cubicBezTo>
                    <a:pt x="1096" y="320"/>
                    <a:pt x="1138" y="280"/>
                    <a:pt x="1109" y="272"/>
                  </a:cubicBezTo>
                  <a:cubicBezTo>
                    <a:pt x="1067" y="259"/>
                    <a:pt x="1075" y="296"/>
                    <a:pt x="1037" y="267"/>
                  </a:cubicBezTo>
                  <a:cubicBezTo>
                    <a:pt x="995" y="238"/>
                    <a:pt x="1093" y="209"/>
                    <a:pt x="1080" y="169"/>
                  </a:cubicBezTo>
                  <a:cubicBezTo>
                    <a:pt x="1061" y="124"/>
                    <a:pt x="1008" y="164"/>
                    <a:pt x="995" y="124"/>
                  </a:cubicBezTo>
                  <a:cubicBezTo>
                    <a:pt x="985" y="92"/>
                    <a:pt x="1027" y="76"/>
                    <a:pt x="1035" y="55"/>
                  </a:cubicBezTo>
                  <a:cubicBezTo>
                    <a:pt x="1037" y="47"/>
                    <a:pt x="1024" y="45"/>
                    <a:pt x="1019" y="42"/>
                  </a:cubicBezTo>
                  <a:cubicBezTo>
                    <a:pt x="1000" y="34"/>
                    <a:pt x="977" y="29"/>
                    <a:pt x="958" y="24"/>
                  </a:cubicBezTo>
                  <a:cubicBezTo>
                    <a:pt x="937" y="16"/>
                    <a:pt x="916" y="0"/>
                    <a:pt x="895" y="2"/>
                  </a:cubicBezTo>
                  <a:cubicBezTo>
                    <a:pt x="873" y="5"/>
                    <a:pt x="802" y="153"/>
                    <a:pt x="791" y="177"/>
                  </a:cubicBezTo>
                  <a:cubicBezTo>
                    <a:pt x="781" y="204"/>
                    <a:pt x="760" y="225"/>
                    <a:pt x="754" y="251"/>
                  </a:cubicBezTo>
                  <a:cubicBezTo>
                    <a:pt x="752" y="267"/>
                    <a:pt x="762" y="283"/>
                    <a:pt x="757" y="299"/>
                  </a:cubicBezTo>
                  <a:cubicBezTo>
                    <a:pt x="749" y="315"/>
                    <a:pt x="722" y="317"/>
                    <a:pt x="715" y="336"/>
                  </a:cubicBezTo>
                  <a:lnTo>
                    <a:pt x="685" y="463"/>
                  </a:lnTo>
                  <a:cubicBezTo>
                    <a:pt x="675" y="476"/>
                    <a:pt x="648" y="463"/>
                    <a:pt x="635" y="474"/>
                  </a:cubicBezTo>
                  <a:cubicBezTo>
                    <a:pt x="574" y="516"/>
                    <a:pt x="627" y="524"/>
                    <a:pt x="524" y="545"/>
                  </a:cubicBezTo>
                  <a:lnTo>
                    <a:pt x="405" y="566"/>
                  </a:lnTo>
                  <a:cubicBezTo>
                    <a:pt x="384" y="561"/>
                    <a:pt x="376" y="534"/>
                    <a:pt x="357" y="527"/>
                  </a:cubicBezTo>
                  <a:cubicBezTo>
                    <a:pt x="344" y="521"/>
                    <a:pt x="328" y="532"/>
                    <a:pt x="315" y="529"/>
                  </a:cubicBezTo>
                  <a:cubicBezTo>
                    <a:pt x="302" y="527"/>
                    <a:pt x="294" y="511"/>
                    <a:pt x="283" y="505"/>
                  </a:cubicBezTo>
                  <a:cubicBezTo>
                    <a:pt x="264" y="497"/>
                    <a:pt x="243" y="500"/>
                    <a:pt x="227" y="489"/>
                  </a:cubicBezTo>
                  <a:cubicBezTo>
                    <a:pt x="209" y="479"/>
                    <a:pt x="204" y="458"/>
                    <a:pt x="188" y="444"/>
                  </a:cubicBezTo>
                  <a:lnTo>
                    <a:pt x="151" y="426"/>
                  </a:lnTo>
                  <a:cubicBezTo>
                    <a:pt x="156" y="429"/>
                    <a:pt x="159" y="431"/>
                    <a:pt x="164" y="434"/>
                  </a:cubicBezTo>
                  <a:lnTo>
                    <a:pt x="159" y="439"/>
                  </a:lnTo>
                  <a:cubicBezTo>
                    <a:pt x="0" y="399"/>
                    <a:pt x="106" y="487"/>
                    <a:pt x="100" y="556"/>
                  </a:cubicBezTo>
                  <a:cubicBezTo>
                    <a:pt x="95" y="601"/>
                    <a:pt x="0" y="593"/>
                    <a:pt x="16" y="619"/>
                  </a:cubicBezTo>
                  <a:cubicBezTo>
                    <a:pt x="32" y="648"/>
                    <a:pt x="82" y="651"/>
                    <a:pt x="95" y="677"/>
                  </a:cubicBezTo>
                  <a:cubicBezTo>
                    <a:pt x="100" y="691"/>
                    <a:pt x="95" y="712"/>
                    <a:pt x="100" y="725"/>
                  </a:cubicBezTo>
                  <a:cubicBezTo>
                    <a:pt x="135" y="799"/>
                    <a:pt x="116" y="741"/>
                    <a:pt x="148" y="754"/>
                  </a:cubicBezTo>
                  <a:cubicBezTo>
                    <a:pt x="148" y="754"/>
                    <a:pt x="212" y="884"/>
                    <a:pt x="212" y="889"/>
                  </a:cubicBezTo>
                  <a:cubicBezTo>
                    <a:pt x="235" y="932"/>
                    <a:pt x="251" y="839"/>
                    <a:pt x="275" y="902"/>
                  </a:cubicBezTo>
                  <a:cubicBezTo>
                    <a:pt x="278" y="916"/>
                    <a:pt x="272" y="932"/>
                    <a:pt x="272" y="945"/>
                  </a:cubicBezTo>
                  <a:cubicBezTo>
                    <a:pt x="270" y="982"/>
                    <a:pt x="259" y="1035"/>
                    <a:pt x="267" y="1069"/>
                  </a:cubicBezTo>
                  <a:cubicBezTo>
                    <a:pt x="270" y="1082"/>
                    <a:pt x="291" y="1059"/>
                    <a:pt x="302" y="1059"/>
                  </a:cubicBezTo>
                  <a:cubicBezTo>
                    <a:pt x="309" y="1059"/>
                    <a:pt x="386" y="1069"/>
                    <a:pt x="392" y="1077"/>
                  </a:cubicBezTo>
                  <a:cubicBezTo>
                    <a:pt x="394" y="1085"/>
                    <a:pt x="386" y="1143"/>
                    <a:pt x="426" y="1170"/>
                  </a:cubicBezTo>
                  <a:cubicBezTo>
                    <a:pt x="500" y="1220"/>
                    <a:pt x="455" y="1138"/>
                    <a:pt x="513" y="1228"/>
                  </a:cubicBezTo>
                  <a:cubicBezTo>
                    <a:pt x="516" y="1231"/>
                    <a:pt x="513" y="1233"/>
                    <a:pt x="513" y="1233"/>
                  </a:cubicBezTo>
                  <a:cubicBezTo>
                    <a:pt x="511" y="1241"/>
                    <a:pt x="508" y="1249"/>
                    <a:pt x="513" y="1255"/>
                  </a:cubicBezTo>
                  <a:cubicBezTo>
                    <a:pt x="527" y="1262"/>
                    <a:pt x="550" y="1249"/>
                    <a:pt x="564" y="1260"/>
                  </a:cubicBezTo>
                  <a:cubicBezTo>
                    <a:pt x="606" y="1294"/>
                    <a:pt x="566" y="1302"/>
                    <a:pt x="569" y="1334"/>
                  </a:cubicBezTo>
                  <a:cubicBezTo>
                    <a:pt x="574" y="1355"/>
                    <a:pt x="632" y="1313"/>
                    <a:pt x="648" y="1352"/>
                  </a:cubicBezTo>
                  <a:cubicBezTo>
                    <a:pt x="656" y="1366"/>
                    <a:pt x="646" y="1387"/>
                    <a:pt x="656" y="1400"/>
                  </a:cubicBezTo>
                  <a:cubicBezTo>
                    <a:pt x="664" y="1413"/>
                    <a:pt x="680" y="1424"/>
                    <a:pt x="696" y="1424"/>
                  </a:cubicBezTo>
                  <a:cubicBezTo>
                    <a:pt x="709" y="1427"/>
                    <a:pt x="717" y="1403"/>
                    <a:pt x="730" y="1408"/>
                  </a:cubicBezTo>
                  <a:cubicBezTo>
                    <a:pt x="773" y="1424"/>
                    <a:pt x="791" y="1498"/>
                    <a:pt x="810" y="1527"/>
                  </a:cubicBezTo>
                  <a:cubicBezTo>
                    <a:pt x="818" y="1540"/>
                    <a:pt x="834" y="1506"/>
                    <a:pt x="850" y="1501"/>
                  </a:cubicBezTo>
                  <a:cubicBezTo>
                    <a:pt x="924" y="1469"/>
                    <a:pt x="881" y="1564"/>
                    <a:pt x="1016" y="1485"/>
                  </a:cubicBezTo>
                  <a:cubicBezTo>
                    <a:pt x="1024" y="1482"/>
                    <a:pt x="1085" y="1429"/>
                    <a:pt x="1090" y="1453"/>
                  </a:cubicBezTo>
                  <a:cubicBezTo>
                    <a:pt x="1101" y="1495"/>
                    <a:pt x="1032" y="1509"/>
                    <a:pt x="1024" y="1535"/>
                  </a:cubicBezTo>
                  <a:cubicBezTo>
                    <a:pt x="1008" y="1604"/>
                    <a:pt x="1157" y="1641"/>
                    <a:pt x="1141" y="1702"/>
                  </a:cubicBezTo>
                  <a:cubicBezTo>
                    <a:pt x="1130" y="1747"/>
                    <a:pt x="1082" y="1723"/>
                    <a:pt x="1085" y="1739"/>
                  </a:cubicBezTo>
                  <a:cubicBezTo>
                    <a:pt x="1085" y="1760"/>
                    <a:pt x="1098" y="1779"/>
                    <a:pt x="1096" y="1800"/>
                  </a:cubicBezTo>
                  <a:cubicBezTo>
                    <a:pt x="1093" y="1808"/>
                    <a:pt x="1075" y="1805"/>
                    <a:pt x="1069" y="1813"/>
                  </a:cubicBezTo>
                  <a:cubicBezTo>
                    <a:pt x="1067" y="1821"/>
                    <a:pt x="1080" y="1826"/>
                    <a:pt x="1080" y="1834"/>
                  </a:cubicBezTo>
                  <a:cubicBezTo>
                    <a:pt x="1080" y="1842"/>
                    <a:pt x="1069" y="1845"/>
                    <a:pt x="1067" y="1853"/>
                  </a:cubicBezTo>
                  <a:cubicBezTo>
                    <a:pt x="1064" y="1863"/>
                    <a:pt x="1061" y="1877"/>
                    <a:pt x="1067" y="1887"/>
                  </a:cubicBezTo>
                  <a:cubicBezTo>
                    <a:pt x="1072" y="1895"/>
                    <a:pt x="1135" y="1903"/>
                    <a:pt x="1109" y="1935"/>
                  </a:cubicBezTo>
                  <a:cubicBezTo>
                    <a:pt x="1096" y="1951"/>
                    <a:pt x="1048" y="1935"/>
                    <a:pt x="1053" y="1953"/>
                  </a:cubicBezTo>
                  <a:cubicBezTo>
                    <a:pt x="1056" y="1961"/>
                    <a:pt x="1064" y="1969"/>
                    <a:pt x="1064" y="1980"/>
                  </a:cubicBezTo>
                  <a:cubicBezTo>
                    <a:pt x="1064" y="1988"/>
                    <a:pt x="1048" y="1996"/>
                    <a:pt x="1051" y="2006"/>
                  </a:cubicBezTo>
                  <a:cubicBezTo>
                    <a:pt x="1075" y="2099"/>
                    <a:pt x="1082" y="1988"/>
                    <a:pt x="1109" y="2033"/>
                  </a:cubicBezTo>
                  <a:cubicBezTo>
                    <a:pt x="1122" y="2057"/>
                    <a:pt x="1114" y="2091"/>
                    <a:pt x="1112" y="2112"/>
                  </a:cubicBezTo>
                  <a:cubicBezTo>
                    <a:pt x="1112" y="2131"/>
                    <a:pt x="1098" y="2149"/>
                    <a:pt x="1109" y="2163"/>
                  </a:cubicBezTo>
                  <a:cubicBezTo>
                    <a:pt x="1120" y="2176"/>
                    <a:pt x="1143" y="2163"/>
                    <a:pt x="1159" y="2170"/>
                  </a:cubicBezTo>
                  <a:lnTo>
                    <a:pt x="1252" y="2237"/>
                  </a:lnTo>
                  <a:cubicBezTo>
                    <a:pt x="1268" y="2237"/>
                    <a:pt x="1268" y="2205"/>
                    <a:pt x="1284" y="2200"/>
                  </a:cubicBezTo>
                  <a:cubicBezTo>
                    <a:pt x="1294" y="2197"/>
                    <a:pt x="1305" y="2210"/>
                    <a:pt x="1307" y="2221"/>
                  </a:cubicBezTo>
                  <a:cubicBezTo>
                    <a:pt x="1310" y="2231"/>
                    <a:pt x="1284" y="2242"/>
                    <a:pt x="1292" y="2247"/>
                  </a:cubicBezTo>
                  <a:cubicBezTo>
                    <a:pt x="1305" y="2253"/>
                    <a:pt x="1315" y="2229"/>
                    <a:pt x="1326" y="2229"/>
                  </a:cubicBezTo>
                  <a:cubicBezTo>
                    <a:pt x="1339" y="2229"/>
                    <a:pt x="1421" y="2298"/>
                    <a:pt x="1424" y="2300"/>
                  </a:cubicBezTo>
                  <a:cubicBezTo>
                    <a:pt x="1440" y="2343"/>
                    <a:pt x="1345" y="2353"/>
                    <a:pt x="1427" y="2345"/>
                  </a:cubicBezTo>
                  <a:cubicBezTo>
                    <a:pt x="1435" y="2345"/>
                    <a:pt x="1413" y="2377"/>
                    <a:pt x="1427" y="2385"/>
                  </a:cubicBezTo>
                  <a:cubicBezTo>
                    <a:pt x="1443" y="2390"/>
                    <a:pt x="1490" y="2350"/>
                    <a:pt x="1514" y="2350"/>
                  </a:cubicBezTo>
                  <a:cubicBezTo>
                    <a:pt x="1567" y="2345"/>
                    <a:pt x="1750" y="2403"/>
                    <a:pt x="1771" y="2398"/>
                  </a:cubicBezTo>
                  <a:cubicBezTo>
                    <a:pt x="1792" y="2390"/>
                    <a:pt x="1805" y="2366"/>
                    <a:pt x="1826" y="2361"/>
                  </a:cubicBezTo>
                  <a:cubicBezTo>
                    <a:pt x="1845" y="2356"/>
                    <a:pt x="1898" y="2427"/>
                    <a:pt x="1908" y="2438"/>
                  </a:cubicBezTo>
                  <a:cubicBezTo>
                    <a:pt x="1922" y="2446"/>
                    <a:pt x="1938" y="2451"/>
                    <a:pt x="1953" y="2456"/>
                  </a:cubicBezTo>
                  <a:lnTo>
                    <a:pt x="1953" y="479"/>
                  </a:lnTo>
                  <a:cubicBezTo>
                    <a:pt x="1938" y="479"/>
                    <a:pt x="1922" y="479"/>
                    <a:pt x="1906" y="476"/>
                  </a:cubicBezTo>
                  <a:cubicBezTo>
                    <a:pt x="1848" y="474"/>
                    <a:pt x="1824" y="426"/>
                    <a:pt x="1779" y="413"/>
                  </a:cubicBezTo>
                  <a:cubicBezTo>
                    <a:pt x="1755" y="407"/>
                    <a:pt x="1734" y="423"/>
                    <a:pt x="1713" y="429"/>
                  </a:cubicBezTo>
                  <a:cubicBezTo>
                    <a:pt x="1707" y="429"/>
                    <a:pt x="1707" y="418"/>
                    <a:pt x="1702" y="421"/>
                  </a:cubicBezTo>
                  <a:cubicBezTo>
                    <a:pt x="1694" y="426"/>
                    <a:pt x="1694" y="439"/>
                    <a:pt x="1683" y="444"/>
                  </a:cubicBezTo>
                  <a:cubicBezTo>
                    <a:pt x="1620" y="489"/>
                    <a:pt x="1511" y="524"/>
                    <a:pt x="1440" y="474"/>
                  </a:cubicBezTo>
                  <a:cubicBezTo>
                    <a:pt x="1413" y="452"/>
                    <a:pt x="1350" y="360"/>
                    <a:pt x="1297" y="27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6" name="Iceland"/>
            <p:cNvSpPr>
              <a:spLocks/>
            </p:cNvSpPr>
            <p:nvPr/>
          </p:nvSpPr>
          <p:spPr bwMode="auto">
            <a:xfrm>
              <a:off x="2285459" y="1860901"/>
              <a:ext cx="585788" cy="465138"/>
            </a:xfrm>
            <a:custGeom>
              <a:avLst/>
              <a:gdLst>
                <a:gd name="T0" fmla="*/ 130 w 1623"/>
                <a:gd name="T1" fmla="*/ 833 h 1291"/>
                <a:gd name="T2" fmla="*/ 177 w 1623"/>
                <a:gd name="T3" fmla="*/ 831 h 1291"/>
                <a:gd name="T4" fmla="*/ 371 w 1623"/>
                <a:gd name="T5" fmla="*/ 786 h 1291"/>
                <a:gd name="T6" fmla="*/ 262 w 1623"/>
                <a:gd name="T7" fmla="*/ 757 h 1291"/>
                <a:gd name="T8" fmla="*/ 310 w 1623"/>
                <a:gd name="T9" fmla="*/ 706 h 1291"/>
                <a:gd name="T10" fmla="*/ 368 w 1623"/>
                <a:gd name="T11" fmla="*/ 685 h 1291"/>
                <a:gd name="T12" fmla="*/ 278 w 1623"/>
                <a:gd name="T13" fmla="*/ 624 h 1291"/>
                <a:gd name="T14" fmla="*/ 254 w 1623"/>
                <a:gd name="T15" fmla="*/ 561 h 1291"/>
                <a:gd name="T16" fmla="*/ 180 w 1623"/>
                <a:gd name="T17" fmla="*/ 513 h 1291"/>
                <a:gd name="T18" fmla="*/ 106 w 1623"/>
                <a:gd name="T19" fmla="*/ 444 h 1291"/>
                <a:gd name="T20" fmla="*/ 233 w 1623"/>
                <a:gd name="T21" fmla="*/ 500 h 1291"/>
                <a:gd name="T22" fmla="*/ 310 w 1623"/>
                <a:gd name="T23" fmla="*/ 521 h 1291"/>
                <a:gd name="T24" fmla="*/ 397 w 1623"/>
                <a:gd name="T25" fmla="*/ 516 h 1291"/>
                <a:gd name="T26" fmla="*/ 458 w 1623"/>
                <a:gd name="T27" fmla="*/ 428 h 1291"/>
                <a:gd name="T28" fmla="*/ 479 w 1623"/>
                <a:gd name="T29" fmla="*/ 360 h 1291"/>
                <a:gd name="T30" fmla="*/ 371 w 1623"/>
                <a:gd name="T31" fmla="*/ 315 h 1291"/>
                <a:gd name="T32" fmla="*/ 339 w 1623"/>
                <a:gd name="T33" fmla="*/ 291 h 1291"/>
                <a:gd name="T34" fmla="*/ 209 w 1623"/>
                <a:gd name="T35" fmla="*/ 288 h 1291"/>
                <a:gd name="T36" fmla="*/ 254 w 1623"/>
                <a:gd name="T37" fmla="*/ 264 h 1291"/>
                <a:gd name="T38" fmla="*/ 320 w 1623"/>
                <a:gd name="T39" fmla="*/ 227 h 1291"/>
                <a:gd name="T40" fmla="*/ 305 w 1623"/>
                <a:gd name="T41" fmla="*/ 158 h 1291"/>
                <a:gd name="T42" fmla="*/ 387 w 1623"/>
                <a:gd name="T43" fmla="*/ 150 h 1291"/>
                <a:gd name="T44" fmla="*/ 524 w 1623"/>
                <a:gd name="T45" fmla="*/ 193 h 1291"/>
                <a:gd name="T46" fmla="*/ 559 w 1623"/>
                <a:gd name="T47" fmla="*/ 137 h 1291"/>
                <a:gd name="T48" fmla="*/ 553 w 1623"/>
                <a:gd name="T49" fmla="*/ 108 h 1291"/>
                <a:gd name="T50" fmla="*/ 527 w 1623"/>
                <a:gd name="T51" fmla="*/ 53 h 1291"/>
                <a:gd name="T52" fmla="*/ 585 w 1623"/>
                <a:gd name="T53" fmla="*/ 84 h 1291"/>
                <a:gd name="T54" fmla="*/ 609 w 1623"/>
                <a:gd name="T55" fmla="*/ 177 h 1291"/>
                <a:gd name="T56" fmla="*/ 601 w 1623"/>
                <a:gd name="T57" fmla="*/ 259 h 1291"/>
                <a:gd name="T58" fmla="*/ 596 w 1623"/>
                <a:gd name="T59" fmla="*/ 368 h 1291"/>
                <a:gd name="T60" fmla="*/ 577 w 1623"/>
                <a:gd name="T61" fmla="*/ 410 h 1291"/>
                <a:gd name="T62" fmla="*/ 543 w 1623"/>
                <a:gd name="T63" fmla="*/ 510 h 1291"/>
                <a:gd name="T64" fmla="*/ 654 w 1623"/>
                <a:gd name="T65" fmla="*/ 468 h 1291"/>
                <a:gd name="T66" fmla="*/ 834 w 1623"/>
                <a:gd name="T67" fmla="*/ 484 h 1291"/>
                <a:gd name="T68" fmla="*/ 919 w 1623"/>
                <a:gd name="T69" fmla="*/ 389 h 1291"/>
                <a:gd name="T70" fmla="*/ 1003 w 1623"/>
                <a:gd name="T71" fmla="*/ 434 h 1291"/>
                <a:gd name="T72" fmla="*/ 1003 w 1623"/>
                <a:gd name="T73" fmla="*/ 595 h 1291"/>
                <a:gd name="T74" fmla="*/ 1115 w 1623"/>
                <a:gd name="T75" fmla="*/ 524 h 1291"/>
                <a:gd name="T76" fmla="*/ 1136 w 1623"/>
                <a:gd name="T77" fmla="*/ 526 h 1291"/>
                <a:gd name="T78" fmla="*/ 1258 w 1623"/>
                <a:gd name="T79" fmla="*/ 508 h 1291"/>
                <a:gd name="T80" fmla="*/ 1305 w 1623"/>
                <a:gd name="T81" fmla="*/ 489 h 1291"/>
                <a:gd name="T82" fmla="*/ 1374 w 1623"/>
                <a:gd name="T83" fmla="*/ 418 h 1291"/>
                <a:gd name="T84" fmla="*/ 1422 w 1623"/>
                <a:gd name="T85" fmla="*/ 582 h 1291"/>
                <a:gd name="T86" fmla="*/ 1562 w 1623"/>
                <a:gd name="T87" fmla="*/ 550 h 1291"/>
                <a:gd name="T88" fmla="*/ 1456 w 1623"/>
                <a:gd name="T89" fmla="*/ 614 h 1291"/>
                <a:gd name="T90" fmla="*/ 1435 w 1623"/>
                <a:gd name="T91" fmla="*/ 738 h 1291"/>
                <a:gd name="T92" fmla="*/ 1493 w 1623"/>
                <a:gd name="T93" fmla="*/ 773 h 1291"/>
                <a:gd name="T94" fmla="*/ 1443 w 1623"/>
                <a:gd name="T95" fmla="*/ 836 h 1291"/>
                <a:gd name="T96" fmla="*/ 1551 w 1623"/>
                <a:gd name="T97" fmla="*/ 833 h 1291"/>
                <a:gd name="T98" fmla="*/ 1477 w 1623"/>
                <a:gd name="T99" fmla="*/ 961 h 1291"/>
                <a:gd name="T100" fmla="*/ 1488 w 1623"/>
                <a:gd name="T101" fmla="*/ 1069 h 1291"/>
                <a:gd name="T102" fmla="*/ 1456 w 1623"/>
                <a:gd name="T103" fmla="*/ 1096 h 1291"/>
                <a:gd name="T104" fmla="*/ 1377 w 1623"/>
                <a:gd name="T105" fmla="*/ 1122 h 1291"/>
                <a:gd name="T106" fmla="*/ 1273 w 1623"/>
                <a:gd name="T107" fmla="*/ 1188 h 1291"/>
                <a:gd name="T108" fmla="*/ 1170 w 1623"/>
                <a:gd name="T109" fmla="*/ 1186 h 1291"/>
                <a:gd name="T110" fmla="*/ 1062 w 1623"/>
                <a:gd name="T111" fmla="*/ 1199 h 1291"/>
                <a:gd name="T112" fmla="*/ 900 w 1623"/>
                <a:gd name="T113" fmla="*/ 1212 h 1291"/>
                <a:gd name="T114" fmla="*/ 757 w 1623"/>
                <a:gd name="T115" fmla="*/ 1215 h 1291"/>
                <a:gd name="T116" fmla="*/ 463 w 1623"/>
                <a:gd name="T117" fmla="*/ 1156 h 1291"/>
                <a:gd name="T118" fmla="*/ 410 w 1623"/>
                <a:gd name="T119" fmla="*/ 1021 h 1291"/>
                <a:gd name="T120" fmla="*/ 347 w 1623"/>
                <a:gd name="T121" fmla="*/ 101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3" h="1291">
                  <a:moveTo>
                    <a:pt x="283" y="953"/>
                  </a:moveTo>
                  <a:cubicBezTo>
                    <a:pt x="275" y="950"/>
                    <a:pt x="106" y="868"/>
                    <a:pt x="98" y="863"/>
                  </a:cubicBezTo>
                  <a:cubicBezTo>
                    <a:pt x="87" y="855"/>
                    <a:pt x="122" y="844"/>
                    <a:pt x="130" y="833"/>
                  </a:cubicBezTo>
                  <a:cubicBezTo>
                    <a:pt x="138" y="820"/>
                    <a:pt x="130" y="781"/>
                    <a:pt x="143" y="786"/>
                  </a:cubicBezTo>
                  <a:cubicBezTo>
                    <a:pt x="164" y="794"/>
                    <a:pt x="151" y="828"/>
                    <a:pt x="164" y="844"/>
                  </a:cubicBezTo>
                  <a:cubicBezTo>
                    <a:pt x="167" y="849"/>
                    <a:pt x="170" y="831"/>
                    <a:pt x="177" y="831"/>
                  </a:cubicBezTo>
                  <a:cubicBezTo>
                    <a:pt x="199" y="828"/>
                    <a:pt x="222" y="847"/>
                    <a:pt x="241" y="839"/>
                  </a:cubicBezTo>
                  <a:cubicBezTo>
                    <a:pt x="323" y="807"/>
                    <a:pt x="215" y="778"/>
                    <a:pt x="315" y="770"/>
                  </a:cubicBezTo>
                  <a:cubicBezTo>
                    <a:pt x="334" y="770"/>
                    <a:pt x="352" y="783"/>
                    <a:pt x="371" y="786"/>
                  </a:cubicBezTo>
                  <a:cubicBezTo>
                    <a:pt x="384" y="788"/>
                    <a:pt x="350" y="767"/>
                    <a:pt x="339" y="762"/>
                  </a:cubicBezTo>
                  <a:lnTo>
                    <a:pt x="323" y="762"/>
                  </a:lnTo>
                  <a:cubicBezTo>
                    <a:pt x="302" y="759"/>
                    <a:pt x="281" y="765"/>
                    <a:pt x="262" y="757"/>
                  </a:cubicBezTo>
                  <a:cubicBezTo>
                    <a:pt x="249" y="749"/>
                    <a:pt x="294" y="762"/>
                    <a:pt x="305" y="751"/>
                  </a:cubicBezTo>
                  <a:cubicBezTo>
                    <a:pt x="310" y="746"/>
                    <a:pt x="283" y="743"/>
                    <a:pt x="286" y="736"/>
                  </a:cubicBezTo>
                  <a:cubicBezTo>
                    <a:pt x="286" y="722"/>
                    <a:pt x="297" y="712"/>
                    <a:pt x="310" y="706"/>
                  </a:cubicBezTo>
                  <a:cubicBezTo>
                    <a:pt x="318" y="704"/>
                    <a:pt x="331" y="712"/>
                    <a:pt x="342" y="712"/>
                  </a:cubicBezTo>
                  <a:cubicBezTo>
                    <a:pt x="360" y="709"/>
                    <a:pt x="381" y="706"/>
                    <a:pt x="397" y="693"/>
                  </a:cubicBezTo>
                  <a:cubicBezTo>
                    <a:pt x="405" y="688"/>
                    <a:pt x="376" y="691"/>
                    <a:pt x="368" y="685"/>
                  </a:cubicBezTo>
                  <a:cubicBezTo>
                    <a:pt x="360" y="683"/>
                    <a:pt x="294" y="714"/>
                    <a:pt x="275" y="712"/>
                  </a:cubicBezTo>
                  <a:cubicBezTo>
                    <a:pt x="262" y="709"/>
                    <a:pt x="283" y="683"/>
                    <a:pt x="286" y="669"/>
                  </a:cubicBezTo>
                  <a:cubicBezTo>
                    <a:pt x="286" y="653"/>
                    <a:pt x="275" y="640"/>
                    <a:pt x="278" y="624"/>
                  </a:cubicBezTo>
                  <a:cubicBezTo>
                    <a:pt x="281" y="608"/>
                    <a:pt x="310" y="598"/>
                    <a:pt x="305" y="579"/>
                  </a:cubicBezTo>
                  <a:cubicBezTo>
                    <a:pt x="302" y="569"/>
                    <a:pt x="278" y="585"/>
                    <a:pt x="267" y="579"/>
                  </a:cubicBezTo>
                  <a:cubicBezTo>
                    <a:pt x="260" y="577"/>
                    <a:pt x="262" y="555"/>
                    <a:pt x="254" y="561"/>
                  </a:cubicBezTo>
                  <a:cubicBezTo>
                    <a:pt x="252" y="563"/>
                    <a:pt x="262" y="577"/>
                    <a:pt x="257" y="574"/>
                  </a:cubicBezTo>
                  <a:cubicBezTo>
                    <a:pt x="236" y="563"/>
                    <a:pt x="215" y="529"/>
                    <a:pt x="196" y="516"/>
                  </a:cubicBezTo>
                  <a:cubicBezTo>
                    <a:pt x="193" y="510"/>
                    <a:pt x="185" y="513"/>
                    <a:pt x="180" y="513"/>
                  </a:cubicBezTo>
                  <a:cubicBezTo>
                    <a:pt x="175" y="513"/>
                    <a:pt x="170" y="521"/>
                    <a:pt x="167" y="518"/>
                  </a:cubicBezTo>
                  <a:cubicBezTo>
                    <a:pt x="162" y="516"/>
                    <a:pt x="164" y="503"/>
                    <a:pt x="156" y="500"/>
                  </a:cubicBezTo>
                  <a:cubicBezTo>
                    <a:pt x="146" y="495"/>
                    <a:pt x="0" y="495"/>
                    <a:pt x="106" y="444"/>
                  </a:cubicBezTo>
                  <a:cubicBezTo>
                    <a:pt x="135" y="431"/>
                    <a:pt x="130" y="458"/>
                    <a:pt x="156" y="473"/>
                  </a:cubicBezTo>
                  <a:cubicBezTo>
                    <a:pt x="180" y="487"/>
                    <a:pt x="217" y="452"/>
                    <a:pt x="241" y="465"/>
                  </a:cubicBezTo>
                  <a:cubicBezTo>
                    <a:pt x="252" y="471"/>
                    <a:pt x="222" y="492"/>
                    <a:pt x="233" y="500"/>
                  </a:cubicBezTo>
                  <a:cubicBezTo>
                    <a:pt x="241" y="508"/>
                    <a:pt x="246" y="484"/>
                    <a:pt x="257" y="481"/>
                  </a:cubicBezTo>
                  <a:cubicBezTo>
                    <a:pt x="275" y="476"/>
                    <a:pt x="297" y="465"/>
                    <a:pt x="312" y="476"/>
                  </a:cubicBezTo>
                  <a:cubicBezTo>
                    <a:pt x="323" y="487"/>
                    <a:pt x="307" y="508"/>
                    <a:pt x="310" y="521"/>
                  </a:cubicBezTo>
                  <a:cubicBezTo>
                    <a:pt x="310" y="529"/>
                    <a:pt x="310" y="508"/>
                    <a:pt x="312" y="505"/>
                  </a:cubicBezTo>
                  <a:cubicBezTo>
                    <a:pt x="326" y="489"/>
                    <a:pt x="524" y="619"/>
                    <a:pt x="455" y="505"/>
                  </a:cubicBezTo>
                  <a:cubicBezTo>
                    <a:pt x="445" y="489"/>
                    <a:pt x="418" y="518"/>
                    <a:pt x="397" y="516"/>
                  </a:cubicBezTo>
                  <a:cubicBezTo>
                    <a:pt x="373" y="513"/>
                    <a:pt x="355" y="484"/>
                    <a:pt x="344" y="463"/>
                  </a:cubicBezTo>
                  <a:lnTo>
                    <a:pt x="350" y="458"/>
                  </a:lnTo>
                  <a:cubicBezTo>
                    <a:pt x="379" y="436"/>
                    <a:pt x="426" y="431"/>
                    <a:pt x="458" y="428"/>
                  </a:cubicBezTo>
                  <a:cubicBezTo>
                    <a:pt x="474" y="428"/>
                    <a:pt x="492" y="444"/>
                    <a:pt x="503" y="431"/>
                  </a:cubicBezTo>
                  <a:cubicBezTo>
                    <a:pt x="524" y="413"/>
                    <a:pt x="424" y="420"/>
                    <a:pt x="426" y="391"/>
                  </a:cubicBezTo>
                  <a:cubicBezTo>
                    <a:pt x="429" y="373"/>
                    <a:pt x="479" y="381"/>
                    <a:pt x="479" y="360"/>
                  </a:cubicBezTo>
                  <a:cubicBezTo>
                    <a:pt x="477" y="235"/>
                    <a:pt x="387" y="373"/>
                    <a:pt x="381" y="349"/>
                  </a:cubicBezTo>
                  <a:cubicBezTo>
                    <a:pt x="379" y="333"/>
                    <a:pt x="392" y="317"/>
                    <a:pt x="387" y="304"/>
                  </a:cubicBezTo>
                  <a:cubicBezTo>
                    <a:pt x="384" y="299"/>
                    <a:pt x="376" y="315"/>
                    <a:pt x="371" y="315"/>
                  </a:cubicBezTo>
                  <a:cubicBezTo>
                    <a:pt x="365" y="315"/>
                    <a:pt x="376" y="301"/>
                    <a:pt x="371" y="301"/>
                  </a:cubicBezTo>
                  <a:cubicBezTo>
                    <a:pt x="352" y="307"/>
                    <a:pt x="352" y="338"/>
                    <a:pt x="339" y="304"/>
                  </a:cubicBezTo>
                  <a:cubicBezTo>
                    <a:pt x="336" y="301"/>
                    <a:pt x="342" y="291"/>
                    <a:pt x="339" y="291"/>
                  </a:cubicBezTo>
                  <a:cubicBezTo>
                    <a:pt x="328" y="299"/>
                    <a:pt x="328" y="317"/>
                    <a:pt x="315" y="320"/>
                  </a:cubicBezTo>
                  <a:cubicBezTo>
                    <a:pt x="307" y="320"/>
                    <a:pt x="310" y="301"/>
                    <a:pt x="302" y="299"/>
                  </a:cubicBezTo>
                  <a:cubicBezTo>
                    <a:pt x="286" y="293"/>
                    <a:pt x="212" y="330"/>
                    <a:pt x="209" y="288"/>
                  </a:cubicBezTo>
                  <a:cubicBezTo>
                    <a:pt x="209" y="280"/>
                    <a:pt x="222" y="280"/>
                    <a:pt x="222" y="272"/>
                  </a:cubicBezTo>
                  <a:cubicBezTo>
                    <a:pt x="215" y="248"/>
                    <a:pt x="151" y="251"/>
                    <a:pt x="156" y="225"/>
                  </a:cubicBezTo>
                  <a:cubicBezTo>
                    <a:pt x="177" y="113"/>
                    <a:pt x="241" y="272"/>
                    <a:pt x="254" y="264"/>
                  </a:cubicBezTo>
                  <a:cubicBezTo>
                    <a:pt x="291" y="240"/>
                    <a:pt x="212" y="164"/>
                    <a:pt x="265" y="164"/>
                  </a:cubicBezTo>
                  <a:cubicBezTo>
                    <a:pt x="312" y="161"/>
                    <a:pt x="281" y="341"/>
                    <a:pt x="342" y="259"/>
                  </a:cubicBezTo>
                  <a:cubicBezTo>
                    <a:pt x="350" y="248"/>
                    <a:pt x="310" y="235"/>
                    <a:pt x="320" y="227"/>
                  </a:cubicBezTo>
                  <a:cubicBezTo>
                    <a:pt x="331" y="214"/>
                    <a:pt x="360" y="243"/>
                    <a:pt x="373" y="230"/>
                  </a:cubicBezTo>
                  <a:cubicBezTo>
                    <a:pt x="381" y="217"/>
                    <a:pt x="339" y="230"/>
                    <a:pt x="328" y="219"/>
                  </a:cubicBezTo>
                  <a:cubicBezTo>
                    <a:pt x="312" y="203"/>
                    <a:pt x="307" y="180"/>
                    <a:pt x="305" y="158"/>
                  </a:cubicBezTo>
                  <a:cubicBezTo>
                    <a:pt x="294" y="68"/>
                    <a:pt x="355" y="240"/>
                    <a:pt x="379" y="214"/>
                  </a:cubicBezTo>
                  <a:cubicBezTo>
                    <a:pt x="387" y="206"/>
                    <a:pt x="297" y="135"/>
                    <a:pt x="336" y="116"/>
                  </a:cubicBezTo>
                  <a:cubicBezTo>
                    <a:pt x="355" y="108"/>
                    <a:pt x="368" y="158"/>
                    <a:pt x="387" y="150"/>
                  </a:cubicBezTo>
                  <a:cubicBezTo>
                    <a:pt x="397" y="143"/>
                    <a:pt x="336" y="58"/>
                    <a:pt x="413" y="84"/>
                  </a:cubicBezTo>
                  <a:cubicBezTo>
                    <a:pt x="477" y="108"/>
                    <a:pt x="405" y="219"/>
                    <a:pt x="477" y="264"/>
                  </a:cubicBezTo>
                  <a:cubicBezTo>
                    <a:pt x="477" y="267"/>
                    <a:pt x="522" y="246"/>
                    <a:pt x="524" y="193"/>
                  </a:cubicBezTo>
                  <a:cubicBezTo>
                    <a:pt x="524" y="182"/>
                    <a:pt x="508" y="188"/>
                    <a:pt x="503" y="180"/>
                  </a:cubicBezTo>
                  <a:cubicBezTo>
                    <a:pt x="495" y="172"/>
                    <a:pt x="466" y="121"/>
                    <a:pt x="477" y="105"/>
                  </a:cubicBezTo>
                  <a:cubicBezTo>
                    <a:pt x="495" y="84"/>
                    <a:pt x="532" y="124"/>
                    <a:pt x="559" y="137"/>
                  </a:cubicBezTo>
                  <a:cubicBezTo>
                    <a:pt x="567" y="140"/>
                    <a:pt x="535" y="132"/>
                    <a:pt x="535" y="124"/>
                  </a:cubicBezTo>
                  <a:cubicBezTo>
                    <a:pt x="532" y="116"/>
                    <a:pt x="548" y="119"/>
                    <a:pt x="553" y="116"/>
                  </a:cubicBezTo>
                  <a:cubicBezTo>
                    <a:pt x="556" y="113"/>
                    <a:pt x="556" y="108"/>
                    <a:pt x="553" y="108"/>
                  </a:cubicBezTo>
                  <a:cubicBezTo>
                    <a:pt x="519" y="111"/>
                    <a:pt x="522" y="164"/>
                    <a:pt x="482" y="76"/>
                  </a:cubicBezTo>
                  <a:cubicBezTo>
                    <a:pt x="447" y="0"/>
                    <a:pt x="522" y="58"/>
                    <a:pt x="524" y="58"/>
                  </a:cubicBezTo>
                  <a:cubicBezTo>
                    <a:pt x="524" y="58"/>
                    <a:pt x="527" y="55"/>
                    <a:pt x="527" y="53"/>
                  </a:cubicBezTo>
                  <a:cubicBezTo>
                    <a:pt x="527" y="47"/>
                    <a:pt x="522" y="37"/>
                    <a:pt x="527" y="39"/>
                  </a:cubicBezTo>
                  <a:cubicBezTo>
                    <a:pt x="535" y="47"/>
                    <a:pt x="535" y="63"/>
                    <a:pt x="545" y="71"/>
                  </a:cubicBezTo>
                  <a:cubicBezTo>
                    <a:pt x="556" y="79"/>
                    <a:pt x="575" y="76"/>
                    <a:pt x="585" y="84"/>
                  </a:cubicBezTo>
                  <a:cubicBezTo>
                    <a:pt x="612" y="105"/>
                    <a:pt x="572" y="132"/>
                    <a:pt x="575" y="145"/>
                  </a:cubicBezTo>
                  <a:cubicBezTo>
                    <a:pt x="575" y="150"/>
                    <a:pt x="588" y="145"/>
                    <a:pt x="593" y="148"/>
                  </a:cubicBezTo>
                  <a:cubicBezTo>
                    <a:pt x="596" y="150"/>
                    <a:pt x="614" y="166"/>
                    <a:pt x="609" y="177"/>
                  </a:cubicBezTo>
                  <a:cubicBezTo>
                    <a:pt x="604" y="180"/>
                    <a:pt x="590" y="177"/>
                    <a:pt x="593" y="182"/>
                  </a:cubicBezTo>
                  <a:cubicBezTo>
                    <a:pt x="598" y="193"/>
                    <a:pt x="620" y="190"/>
                    <a:pt x="620" y="203"/>
                  </a:cubicBezTo>
                  <a:cubicBezTo>
                    <a:pt x="622" y="222"/>
                    <a:pt x="596" y="240"/>
                    <a:pt x="601" y="259"/>
                  </a:cubicBezTo>
                  <a:cubicBezTo>
                    <a:pt x="606" y="275"/>
                    <a:pt x="646" y="264"/>
                    <a:pt x="643" y="280"/>
                  </a:cubicBezTo>
                  <a:cubicBezTo>
                    <a:pt x="643" y="296"/>
                    <a:pt x="604" y="270"/>
                    <a:pt x="598" y="283"/>
                  </a:cubicBezTo>
                  <a:cubicBezTo>
                    <a:pt x="596" y="296"/>
                    <a:pt x="718" y="349"/>
                    <a:pt x="596" y="368"/>
                  </a:cubicBezTo>
                  <a:cubicBezTo>
                    <a:pt x="575" y="373"/>
                    <a:pt x="567" y="336"/>
                    <a:pt x="545" y="328"/>
                  </a:cubicBezTo>
                  <a:cubicBezTo>
                    <a:pt x="537" y="325"/>
                    <a:pt x="548" y="344"/>
                    <a:pt x="553" y="352"/>
                  </a:cubicBezTo>
                  <a:cubicBezTo>
                    <a:pt x="559" y="373"/>
                    <a:pt x="582" y="391"/>
                    <a:pt x="577" y="410"/>
                  </a:cubicBezTo>
                  <a:cubicBezTo>
                    <a:pt x="572" y="431"/>
                    <a:pt x="532" y="431"/>
                    <a:pt x="530" y="452"/>
                  </a:cubicBezTo>
                  <a:cubicBezTo>
                    <a:pt x="524" y="465"/>
                    <a:pt x="561" y="458"/>
                    <a:pt x="564" y="471"/>
                  </a:cubicBezTo>
                  <a:cubicBezTo>
                    <a:pt x="569" y="484"/>
                    <a:pt x="548" y="497"/>
                    <a:pt x="543" y="510"/>
                  </a:cubicBezTo>
                  <a:cubicBezTo>
                    <a:pt x="537" y="526"/>
                    <a:pt x="519" y="558"/>
                    <a:pt x="535" y="561"/>
                  </a:cubicBezTo>
                  <a:cubicBezTo>
                    <a:pt x="590" y="571"/>
                    <a:pt x="588" y="460"/>
                    <a:pt x="622" y="442"/>
                  </a:cubicBezTo>
                  <a:cubicBezTo>
                    <a:pt x="731" y="383"/>
                    <a:pt x="657" y="458"/>
                    <a:pt x="654" y="468"/>
                  </a:cubicBezTo>
                  <a:cubicBezTo>
                    <a:pt x="638" y="534"/>
                    <a:pt x="718" y="463"/>
                    <a:pt x="723" y="458"/>
                  </a:cubicBezTo>
                  <a:cubicBezTo>
                    <a:pt x="757" y="420"/>
                    <a:pt x="744" y="315"/>
                    <a:pt x="770" y="317"/>
                  </a:cubicBezTo>
                  <a:cubicBezTo>
                    <a:pt x="863" y="325"/>
                    <a:pt x="781" y="442"/>
                    <a:pt x="834" y="484"/>
                  </a:cubicBezTo>
                  <a:cubicBezTo>
                    <a:pt x="876" y="521"/>
                    <a:pt x="853" y="436"/>
                    <a:pt x="863" y="415"/>
                  </a:cubicBezTo>
                  <a:cubicBezTo>
                    <a:pt x="866" y="402"/>
                    <a:pt x="876" y="386"/>
                    <a:pt x="890" y="381"/>
                  </a:cubicBezTo>
                  <a:cubicBezTo>
                    <a:pt x="898" y="378"/>
                    <a:pt x="908" y="383"/>
                    <a:pt x="919" y="389"/>
                  </a:cubicBezTo>
                  <a:cubicBezTo>
                    <a:pt x="921" y="391"/>
                    <a:pt x="921" y="399"/>
                    <a:pt x="924" y="399"/>
                  </a:cubicBezTo>
                  <a:cubicBezTo>
                    <a:pt x="945" y="394"/>
                    <a:pt x="966" y="365"/>
                    <a:pt x="985" y="375"/>
                  </a:cubicBezTo>
                  <a:cubicBezTo>
                    <a:pt x="1003" y="383"/>
                    <a:pt x="1001" y="413"/>
                    <a:pt x="1003" y="434"/>
                  </a:cubicBezTo>
                  <a:cubicBezTo>
                    <a:pt x="1003" y="447"/>
                    <a:pt x="988" y="455"/>
                    <a:pt x="990" y="468"/>
                  </a:cubicBezTo>
                  <a:cubicBezTo>
                    <a:pt x="1003" y="534"/>
                    <a:pt x="1035" y="420"/>
                    <a:pt x="1017" y="518"/>
                  </a:cubicBezTo>
                  <a:cubicBezTo>
                    <a:pt x="1009" y="574"/>
                    <a:pt x="990" y="545"/>
                    <a:pt x="1003" y="595"/>
                  </a:cubicBezTo>
                  <a:cubicBezTo>
                    <a:pt x="1025" y="685"/>
                    <a:pt x="1025" y="423"/>
                    <a:pt x="1051" y="418"/>
                  </a:cubicBezTo>
                  <a:cubicBezTo>
                    <a:pt x="1120" y="399"/>
                    <a:pt x="1104" y="513"/>
                    <a:pt x="1109" y="540"/>
                  </a:cubicBezTo>
                  <a:cubicBezTo>
                    <a:pt x="1109" y="545"/>
                    <a:pt x="1109" y="526"/>
                    <a:pt x="1115" y="524"/>
                  </a:cubicBezTo>
                  <a:cubicBezTo>
                    <a:pt x="1117" y="521"/>
                    <a:pt x="1128" y="524"/>
                    <a:pt x="1125" y="521"/>
                  </a:cubicBezTo>
                  <a:cubicBezTo>
                    <a:pt x="1109" y="487"/>
                    <a:pt x="1130" y="537"/>
                    <a:pt x="1130" y="537"/>
                  </a:cubicBezTo>
                  <a:cubicBezTo>
                    <a:pt x="1133" y="537"/>
                    <a:pt x="1133" y="529"/>
                    <a:pt x="1136" y="526"/>
                  </a:cubicBezTo>
                  <a:cubicBezTo>
                    <a:pt x="1149" y="505"/>
                    <a:pt x="1175" y="468"/>
                    <a:pt x="1205" y="465"/>
                  </a:cubicBezTo>
                  <a:cubicBezTo>
                    <a:pt x="1234" y="463"/>
                    <a:pt x="1231" y="524"/>
                    <a:pt x="1255" y="540"/>
                  </a:cubicBezTo>
                  <a:cubicBezTo>
                    <a:pt x="1265" y="545"/>
                    <a:pt x="1250" y="516"/>
                    <a:pt x="1258" y="508"/>
                  </a:cubicBezTo>
                  <a:cubicBezTo>
                    <a:pt x="1273" y="489"/>
                    <a:pt x="1284" y="532"/>
                    <a:pt x="1284" y="532"/>
                  </a:cubicBezTo>
                  <a:cubicBezTo>
                    <a:pt x="1287" y="537"/>
                    <a:pt x="1281" y="518"/>
                    <a:pt x="1284" y="513"/>
                  </a:cubicBezTo>
                  <a:cubicBezTo>
                    <a:pt x="1289" y="505"/>
                    <a:pt x="1303" y="500"/>
                    <a:pt x="1305" y="489"/>
                  </a:cubicBezTo>
                  <a:cubicBezTo>
                    <a:pt x="1310" y="479"/>
                    <a:pt x="1305" y="465"/>
                    <a:pt x="1305" y="452"/>
                  </a:cubicBezTo>
                  <a:cubicBezTo>
                    <a:pt x="1308" y="436"/>
                    <a:pt x="1305" y="415"/>
                    <a:pt x="1318" y="407"/>
                  </a:cubicBezTo>
                  <a:cubicBezTo>
                    <a:pt x="1337" y="399"/>
                    <a:pt x="1355" y="413"/>
                    <a:pt x="1374" y="418"/>
                  </a:cubicBezTo>
                  <a:cubicBezTo>
                    <a:pt x="1422" y="428"/>
                    <a:pt x="1382" y="450"/>
                    <a:pt x="1387" y="468"/>
                  </a:cubicBezTo>
                  <a:cubicBezTo>
                    <a:pt x="1393" y="479"/>
                    <a:pt x="1408" y="476"/>
                    <a:pt x="1414" y="484"/>
                  </a:cubicBezTo>
                  <a:cubicBezTo>
                    <a:pt x="1432" y="524"/>
                    <a:pt x="1334" y="534"/>
                    <a:pt x="1422" y="582"/>
                  </a:cubicBezTo>
                  <a:cubicBezTo>
                    <a:pt x="1432" y="587"/>
                    <a:pt x="1432" y="558"/>
                    <a:pt x="1443" y="553"/>
                  </a:cubicBezTo>
                  <a:cubicBezTo>
                    <a:pt x="1453" y="548"/>
                    <a:pt x="1467" y="558"/>
                    <a:pt x="1477" y="553"/>
                  </a:cubicBezTo>
                  <a:cubicBezTo>
                    <a:pt x="1501" y="545"/>
                    <a:pt x="1528" y="487"/>
                    <a:pt x="1562" y="550"/>
                  </a:cubicBezTo>
                  <a:cubicBezTo>
                    <a:pt x="1567" y="561"/>
                    <a:pt x="1538" y="555"/>
                    <a:pt x="1525" y="558"/>
                  </a:cubicBezTo>
                  <a:cubicBezTo>
                    <a:pt x="1485" y="566"/>
                    <a:pt x="1469" y="561"/>
                    <a:pt x="1443" y="603"/>
                  </a:cubicBezTo>
                  <a:cubicBezTo>
                    <a:pt x="1440" y="608"/>
                    <a:pt x="1456" y="608"/>
                    <a:pt x="1456" y="614"/>
                  </a:cubicBezTo>
                  <a:cubicBezTo>
                    <a:pt x="1459" y="622"/>
                    <a:pt x="1443" y="627"/>
                    <a:pt x="1448" y="630"/>
                  </a:cubicBezTo>
                  <a:cubicBezTo>
                    <a:pt x="1461" y="640"/>
                    <a:pt x="1485" y="632"/>
                    <a:pt x="1498" y="643"/>
                  </a:cubicBezTo>
                  <a:cubicBezTo>
                    <a:pt x="1541" y="675"/>
                    <a:pt x="1440" y="733"/>
                    <a:pt x="1435" y="738"/>
                  </a:cubicBezTo>
                  <a:cubicBezTo>
                    <a:pt x="1430" y="741"/>
                    <a:pt x="1446" y="730"/>
                    <a:pt x="1453" y="733"/>
                  </a:cubicBezTo>
                  <a:cubicBezTo>
                    <a:pt x="1472" y="738"/>
                    <a:pt x="1491" y="751"/>
                    <a:pt x="1506" y="765"/>
                  </a:cubicBezTo>
                  <a:cubicBezTo>
                    <a:pt x="1509" y="767"/>
                    <a:pt x="1493" y="767"/>
                    <a:pt x="1493" y="773"/>
                  </a:cubicBezTo>
                  <a:cubicBezTo>
                    <a:pt x="1493" y="781"/>
                    <a:pt x="1506" y="788"/>
                    <a:pt x="1506" y="796"/>
                  </a:cubicBezTo>
                  <a:cubicBezTo>
                    <a:pt x="1506" y="802"/>
                    <a:pt x="1496" y="794"/>
                    <a:pt x="1493" y="796"/>
                  </a:cubicBezTo>
                  <a:cubicBezTo>
                    <a:pt x="1475" y="807"/>
                    <a:pt x="1424" y="828"/>
                    <a:pt x="1443" y="836"/>
                  </a:cubicBezTo>
                  <a:cubicBezTo>
                    <a:pt x="1467" y="844"/>
                    <a:pt x="1488" y="786"/>
                    <a:pt x="1506" y="802"/>
                  </a:cubicBezTo>
                  <a:cubicBezTo>
                    <a:pt x="1514" y="812"/>
                    <a:pt x="1522" y="823"/>
                    <a:pt x="1533" y="831"/>
                  </a:cubicBezTo>
                  <a:cubicBezTo>
                    <a:pt x="1538" y="836"/>
                    <a:pt x="1549" y="826"/>
                    <a:pt x="1551" y="833"/>
                  </a:cubicBezTo>
                  <a:cubicBezTo>
                    <a:pt x="1565" y="857"/>
                    <a:pt x="1578" y="902"/>
                    <a:pt x="1546" y="923"/>
                  </a:cubicBezTo>
                  <a:cubicBezTo>
                    <a:pt x="1530" y="934"/>
                    <a:pt x="1506" y="931"/>
                    <a:pt x="1491" y="939"/>
                  </a:cubicBezTo>
                  <a:cubicBezTo>
                    <a:pt x="1483" y="945"/>
                    <a:pt x="1472" y="955"/>
                    <a:pt x="1477" y="961"/>
                  </a:cubicBezTo>
                  <a:cubicBezTo>
                    <a:pt x="1485" y="968"/>
                    <a:pt x="1623" y="984"/>
                    <a:pt x="1514" y="1048"/>
                  </a:cubicBezTo>
                  <a:cubicBezTo>
                    <a:pt x="1491" y="1061"/>
                    <a:pt x="1430" y="1006"/>
                    <a:pt x="1430" y="1003"/>
                  </a:cubicBezTo>
                  <a:cubicBezTo>
                    <a:pt x="1411" y="979"/>
                    <a:pt x="1514" y="1045"/>
                    <a:pt x="1488" y="1069"/>
                  </a:cubicBezTo>
                  <a:cubicBezTo>
                    <a:pt x="1475" y="1080"/>
                    <a:pt x="1453" y="1043"/>
                    <a:pt x="1440" y="1053"/>
                  </a:cubicBezTo>
                  <a:cubicBezTo>
                    <a:pt x="1430" y="1061"/>
                    <a:pt x="1467" y="1069"/>
                    <a:pt x="1472" y="1082"/>
                  </a:cubicBezTo>
                  <a:cubicBezTo>
                    <a:pt x="1475" y="1088"/>
                    <a:pt x="1461" y="1093"/>
                    <a:pt x="1456" y="1096"/>
                  </a:cubicBezTo>
                  <a:cubicBezTo>
                    <a:pt x="1432" y="1106"/>
                    <a:pt x="1400" y="1135"/>
                    <a:pt x="1382" y="1117"/>
                  </a:cubicBezTo>
                  <a:cubicBezTo>
                    <a:pt x="1369" y="1103"/>
                    <a:pt x="1371" y="1051"/>
                    <a:pt x="1358" y="1064"/>
                  </a:cubicBezTo>
                  <a:cubicBezTo>
                    <a:pt x="1345" y="1080"/>
                    <a:pt x="1387" y="1103"/>
                    <a:pt x="1377" y="1122"/>
                  </a:cubicBezTo>
                  <a:cubicBezTo>
                    <a:pt x="1369" y="1138"/>
                    <a:pt x="1334" y="1119"/>
                    <a:pt x="1321" y="1133"/>
                  </a:cubicBezTo>
                  <a:cubicBezTo>
                    <a:pt x="1305" y="1146"/>
                    <a:pt x="1316" y="1178"/>
                    <a:pt x="1303" y="1193"/>
                  </a:cubicBezTo>
                  <a:cubicBezTo>
                    <a:pt x="1297" y="1201"/>
                    <a:pt x="1281" y="1186"/>
                    <a:pt x="1273" y="1188"/>
                  </a:cubicBezTo>
                  <a:cubicBezTo>
                    <a:pt x="1255" y="1193"/>
                    <a:pt x="1244" y="1217"/>
                    <a:pt x="1226" y="1220"/>
                  </a:cubicBezTo>
                  <a:cubicBezTo>
                    <a:pt x="1210" y="1223"/>
                    <a:pt x="1218" y="1154"/>
                    <a:pt x="1175" y="1143"/>
                  </a:cubicBezTo>
                  <a:cubicBezTo>
                    <a:pt x="1162" y="1141"/>
                    <a:pt x="1178" y="1172"/>
                    <a:pt x="1170" y="1186"/>
                  </a:cubicBezTo>
                  <a:cubicBezTo>
                    <a:pt x="1168" y="1191"/>
                    <a:pt x="1157" y="1180"/>
                    <a:pt x="1152" y="1186"/>
                  </a:cubicBezTo>
                  <a:cubicBezTo>
                    <a:pt x="1149" y="1186"/>
                    <a:pt x="1162" y="1193"/>
                    <a:pt x="1160" y="1193"/>
                  </a:cubicBezTo>
                  <a:cubicBezTo>
                    <a:pt x="1088" y="1207"/>
                    <a:pt x="1128" y="1188"/>
                    <a:pt x="1062" y="1199"/>
                  </a:cubicBezTo>
                  <a:cubicBezTo>
                    <a:pt x="1027" y="1204"/>
                    <a:pt x="998" y="1233"/>
                    <a:pt x="964" y="1246"/>
                  </a:cubicBezTo>
                  <a:cubicBezTo>
                    <a:pt x="958" y="1249"/>
                    <a:pt x="948" y="1252"/>
                    <a:pt x="943" y="1249"/>
                  </a:cubicBezTo>
                  <a:cubicBezTo>
                    <a:pt x="924" y="1241"/>
                    <a:pt x="919" y="1212"/>
                    <a:pt x="900" y="1212"/>
                  </a:cubicBezTo>
                  <a:cubicBezTo>
                    <a:pt x="884" y="1215"/>
                    <a:pt x="890" y="1249"/>
                    <a:pt x="876" y="1254"/>
                  </a:cubicBezTo>
                  <a:cubicBezTo>
                    <a:pt x="866" y="1257"/>
                    <a:pt x="863" y="1236"/>
                    <a:pt x="853" y="1231"/>
                  </a:cubicBezTo>
                  <a:cubicBezTo>
                    <a:pt x="837" y="1225"/>
                    <a:pt x="778" y="1223"/>
                    <a:pt x="757" y="1215"/>
                  </a:cubicBezTo>
                  <a:cubicBezTo>
                    <a:pt x="720" y="1204"/>
                    <a:pt x="718" y="1268"/>
                    <a:pt x="710" y="1276"/>
                  </a:cubicBezTo>
                  <a:cubicBezTo>
                    <a:pt x="691" y="1291"/>
                    <a:pt x="593" y="1281"/>
                    <a:pt x="575" y="1273"/>
                  </a:cubicBezTo>
                  <a:cubicBezTo>
                    <a:pt x="527" y="1257"/>
                    <a:pt x="487" y="1180"/>
                    <a:pt x="463" y="1156"/>
                  </a:cubicBezTo>
                  <a:cubicBezTo>
                    <a:pt x="429" y="1127"/>
                    <a:pt x="400" y="1151"/>
                    <a:pt x="381" y="1098"/>
                  </a:cubicBezTo>
                  <a:cubicBezTo>
                    <a:pt x="379" y="1085"/>
                    <a:pt x="365" y="1069"/>
                    <a:pt x="371" y="1056"/>
                  </a:cubicBezTo>
                  <a:cubicBezTo>
                    <a:pt x="376" y="1037"/>
                    <a:pt x="426" y="1029"/>
                    <a:pt x="410" y="1021"/>
                  </a:cubicBezTo>
                  <a:cubicBezTo>
                    <a:pt x="395" y="1013"/>
                    <a:pt x="381" y="1064"/>
                    <a:pt x="368" y="1053"/>
                  </a:cubicBezTo>
                  <a:cubicBezTo>
                    <a:pt x="352" y="1040"/>
                    <a:pt x="387" y="1011"/>
                    <a:pt x="376" y="992"/>
                  </a:cubicBezTo>
                  <a:cubicBezTo>
                    <a:pt x="371" y="982"/>
                    <a:pt x="357" y="1016"/>
                    <a:pt x="347" y="1011"/>
                  </a:cubicBezTo>
                  <a:cubicBezTo>
                    <a:pt x="328" y="1000"/>
                    <a:pt x="328" y="974"/>
                    <a:pt x="312" y="961"/>
                  </a:cubicBezTo>
                  <a:cubicBezTo>
                    <a:pt x="305" y="953"/>
                    <a:pt x="294" y="955"/>
                    <a:pt x="283" y="953"/>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7" name="Hungary"/>
            <p:cNvSpPr>
              <a:spLocks/>
            </p:cNvSpPr>
            <p:nvPr/>
          </p:nvSpPr>
          <p:spPr bwMode="auto">
            <a:xfrm>
              <a:off x="4580984" y="4435826"/>
              <a:ext cx="558800" cy="390525"/>
            </a:xfrm>
            <a:custGeom>
              <a:avLst/>
              <a:gdLst>
                <a:gd name="T0" fmla="*/ 43 w 1552"/>
                <a:gd name="T1" fmla="*/ 741 h 1085"/>
                <a:gd name="T2" fmla="*/ 43 w 1552"/>
                <a:gd name="T3" fmla="*/ 741 h 1085"/>
                <a:gd name="T4" fmla="*/ 43 w 1552"/>
                <a:gd name="T5" fmla="*/ 741 h 1085"/>
                <a:gd name="T6" fmla="*/ 43 w 1552"/>
                <a:gd name="T7" fmla="*/ 741 h 1085"/>
                <a:gd name="T8" fmla="*/ 130 w 1552"/>
                <a:gd name="T9" fmla="*/ 868 h 1085"/>
                <a:gd name="T10" fmla="*/ 318 w 1552"/>
                <a:gd name="T11" fmla="*/ 1029 h 1085"/>
                <a:gd name="T12" fmla="*/ 384 w 1552"/>
                <a:gd name="T13" fmla="*/ 1035 h 1085"/>
                <a:gd name="T14" fmla="*/ 440 w 1552"/>
                <a:gd name="T15" fmla="*/ 1069 h 1085"/>
                <a:gd name="T16" fmla="*/ 628 w 1552"/>
                <a:gd name="T17" fmla="*/ 1053 h 1085"/>
                <a:gd name="T18" fmla="*/ 654 w 1552"/>
                <a:gd name="T19" fmla="*/ 1011 h 1085"/>
                <a:gd name="T20" fmla="*/ 742 w 1552"/>
                <a:gd name="T21" fmla="*/ 963 h 1085"/>
                <a:gd name="T22" fmla="*/ 784 w 1552"/>
                <a:gd name="T23" fmla="*/ 963 h 1085"/>
                <a:gd name="T24" fmla="*/ 853 w 1552"/>
                <a:gd name="T25" fmla="*/ 897 h 1085"/>
                <a:gd name="T26" fmla="*/ 908 w 1552"/>
                <a:gd name="T27" fmla="*/ 900 h 1085"/>
                <a:gd name="T28" fmla="*/ 983 w 1552"/>
                <a:gd name="T29" fmla="*/ 878 h 1085"/>
                <a:gd name="T30" fmla="*/ 1022 w 1552"/>
                <a:gd name="T31" fmla="*/ 892 h 1085"/>
                <a:gd name="T32" fmla="*/ 1035 w 1552"/>
                <a:gd name="T33" fmla="*/ 876 h 1085"/>
                <a:gd name="T34" fmla="*/ 1136 w 1552"/>
                <a:gd name="T35" fmla="*/ 844 h 1085"/>
                <a:gd name="T36" fmla="*/ 1149 w 1552"/>
                <a:gd name="T37" fmla="*/ 812 h 1085"/>
                <a:gd name="T38" fmla="*/ 1202 w 1552"/>
                <a:gd name="T39" fmla="*/ 823 h 1085"/>
                <a:gd name="T40" fmla="*/ 1250 w 1552"/>
                <a:gd name="T41" fmla="*/ 680 h 1085"/>
                <a:gd name="T42" fmla="*/ 1274 w 1552"/>
                <a:gd name="T43" fmla="*/ 664 h 1085"/>
                <a:gd name="T44" fmla="*/ 1303 w 1552"/>
                <a:gd name="T45" fmla="*/ 571 h 1085"/>
                <a:gd name="T46" fmla="*/ 1316 w 1552"/>
                <a:gd name="T47" fmla="*/ 534 h 1085"/>
                <a:gd name="T48" fmla="*/ 1303 w 1552"/>
                <a:gd name="T49" fmla="*/ 524 h 1085"/>
                <a:gd name="T50" fmla="*/ 1348 w 1552"/>
                <a:gd name="T51" fmla="*/ 405 h 1085"/>
                <a:gd name="T52" fmla="*/ 1366 w 1552"/>
                <a:gd name="T53" fmla="*/ 397 h 1085"/>
                <a:gd name="T54" fmla="*/ 1419 w 1552"/>
                <a:gd name="T55" fmla="*/ 254 h 1085"/>
                <a:gd name="T56" fmla="*/ 1488 w 1552"/>
                <a:gd name="T57" fmla="*/ 235 h 1085"/>
                <a:gd name="T58" fmla="*/ 1541 w 1552"/>
                <a:gd name="T59" fmla="*/ 161 h 1085"/>
                <a:gd name="T60" fmla="*/ 1517 w 1552"/>
                <a:gd name="T61" fmla="*/ 116 h 1085"/>
                <a:gd name="T62" fmla="*/ 1496 w 1552"/>
                <a:gd name="T63" fmla="*/ 108 h 1085"/>
                <a:gd name="T64" fmla="*/ 1467 w 1552"/>
                <a:gd name="T65" fmla="*/ 121 h 1085"/>
                <a:gd name="T66" fmla="*/ 1433 w 1552"/>
                <a:gd name="T67" fmla="*/ 74 h 1085"/>
                <a:gd name="T68" fmla="*/ 1406 w 1552"/>
                <a:gd name="T69" fmla="*/ 79 h 1085"/>
                <a:gd name="T70" fmla="*/ 1343 w 1552"/>
                <a:gd name="T71" fmla="*/ 31 h 1085"/>
                <a:gd name="T72" fmla="*/ 1282 w 1552"/>
                <a:gd name="T73" fmla="*/ 58 h 1085"/>
                <a:gd name="T74" fmla="*/ 1253 w 1552"/>
                <a:gd name="T75" fmla="*/ 68 h 1085"/>
                <a:gd name="T76" fmla="*/ 1176 w 1552"/>
                <a:gd name="T77" fmla="*/ 0 h 1085"/>
                <a:gd name="T78" fmla="*/ 1107 w 1552"/>
                <a:gd name="T79" fmla="*/ 39 h 1085"/>
                <a:gd name="T80" fmla="*/ 964 w 1552"/>
                <a:gd name="T81" fmla="*/ 50 h 1085"/>
                <a:gd name="T82" fmla="*/ 930 w 1552"/>
                <a:gd name="T83" fmla="*/ 156 h 1085"/>
                <a:gd name="T84" fmla="*/ 893 w 1552"/>
                <a:gd name="T85" fmla="*/ 153 h 1085"/>
                <a:gd name="T86" fmla="*/ 845 w 1552"/>
                <a:gd name="T87" fmla="*/ 209 h 1085"/>
                <a:gd name="T88" fmla="*/ 755 w 1552"/>
                <a:gd name="T89" fmla="*/ 190 h 1085"/>
                <a:gd name="T90" fmla="*/ 750 w 1552"/>
                <a:gd name="T91" fmla="*/ 238 h 1085"/>
                <a:gd name="T92" fmla="*/ 601 w 1552"/>
                <a:gd name="T93" fmla="*/ 275 h 1085"/>
                <a:gd name="T94" fmla="*/ 615 w 1552"/>
                <a:gd name="T95" fmla="*/ 349 h 1085"/>
                <a:gd name="T96" fmla="*/ 368 w 1552"/>
                <a:gd name="T97" fmla="*/ 402 h 1085"/>
                <a:gd name="T98" fmla="*/ 233 w 1552"/>
                <a:gd name="T99" fmla="*/ 317 h 1085"/>
                <a:gd name="T100" fmla="*/ 210 w 1552"/>
                <a:gd name="T101" fmla="*/ 320 h 1085"/>
                <a:gd name="T102" fmla="*/ 210 w 1552"/>
                <a:gd name="T103" fmla="*/ 320 h 1085"/>
                <a:gd name="T104" fmla="*/ 207 w 1552"/>
                <a:gd name="T105" fmla="*/ 431 h 1085"/>
                <a:gd name="T106" fmla="*/ 59 w 1552"/>
                <a:gd name="T107" fmla="*/ 450 h 1085"/>
                <a:gd name="T108" fmla="*/ 125 w 1552"/>
                <a:gd name="T109" fmla="*/ 503 h 1085"/>
                <a:gd name="T110" fmla="*/ 67 w 1552"/>
                <a:gd name="T111" fmla="*/ 553 h 1085"/>
                <a:gd name="T112" fmla="*/ 96 w 1552"/>
                <a:gd name="T113" fmla="*/ 645 h 1085"/>
                <a:gd name="T114" fmla="*/ 3 w 1552"/>
                <a:gd name="T115" fmla="*/ 746 h 1085"/>
                <a:gd name="T116" fmla="*/ 3 w 1552"/>
                <a:gd name="T117" fmla="*/ 746 h 1085"/>
                <a:gd name="T118" fmla="*/ 0 w 1552"/>
                <a:gd name="T119" fmla="*/ 749 h 1085"/>
                <a:gd name="T120" fmla="*/ 14 w 1552"/>
                <a:gd name="T121" fmla="*/ 743 h 1085"/>
                <a:gd name="T122" fmla="*/ 43 w 1552"/>
                <a:gd name="T123" fmla="*/ 74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2" h="1085">
                  <a:moveTo>
                    <a:pt x="43" y="741"/>
                  </a:moveTo>
                  <a:lnTo>
                    <a:pt x="43" y="741"/>
                  </a:lnTo>
                  <a:lnTo>
                    <a:pt x="43" y="741"/>
                  </a:lnTo>
                  <a:lnTo>
                    <a:pt x="43" y="741"/>
                  </a:lnTo>
                  <a:cubicBezTo>
                    <a:pt x="53" y="741"/>
                    <a:pt x="75" y="823"/>
                    <a:pt x="130" y="868"/>
                  </a:cubicBezTo>
                  <a:cubicBezTo>
                    <a:pt x="202" y="926"/>
                    <a:pt x="262" y="958"/>
                    <a:pt x="318" y="1029"/>
                  </a:cubicBezTo>
                  <a:cubicBezTo>
                    <a:pt x="326" y="1040"/>
                    <a:pt x="379" y="1032"/>
                    <a:pt x="384" y="1035"/>
                  </a:cubicBezTo>
                  <a:cubicBezTo>
                    <a:pt x="405" y="1043"/>
                    <a:pt x="421" y="1061"/>
                    <a:pt x="440" y="1069"/>
                  </a:cubicBezTo>
                  <a:cubicBezTo>
                    <a:pt x="477" y="1085"/>
                    <a:pt x="593" y="1082"/>
                    <a:pt x="628" y="1053"/>
                  </a:cubicBezTo>
                  <a:cubicBezTo>
                    <a:pt x="633" y="1048"/>
                    <a:pt x="636" y="1011"/>
                    <a:pt x="654" y="1011"/>
                  </a:cubicBezTo>
                  <a:cubicBezTo>
                    <a:pt x="705" y="1003"/>
                    <a:pt x="697" y="1013"/>
                    <a:pt x="742" y="963"/>
                  </a:cubicBezTo>
                  <a:cubicBezTo>
                    <a:pt x="750" y="955"/>
                    <a:pt x="760" y="982"/>
                    <a:pt x="784" y="963"/>
                  </a:cubicBezTo>
                  <a:cubicBezTo>
                    <a:pt x="808" y="945"/>
                    <a:pt x="824" y="913"/>
                    <a:pt x="853" y="897"/>
                  </a:cubicBezTo>
                  <a:cubicBezTo>
                    <a:pt x="914" y="857"/>
                    <a:pt x="863" y="897"/>
                    <a:pt x="908" y="900"/>
                  </a:cubicBezTo>
                  <a:cubicBezTo>
                    <a:pt x="911" y="900"/>
                    <a:pt x="980" y="878"/>
                    <a:pt x="983" y="878"/>
                  </a:cubicBezTo>
                  <a:cubicBezTo>
                    <a:pt x="996" y="878"/>
                    <a:pt x="1009" y="892"/>
                    <a:pt x="1022" y="892"/>
                  </a:cubicBezTo>
                  <a:cubicBezTo>
                    <a:pt x="1028" y="889"/>
                    <a:pt x="1030" y="878"/>
                    <a:pt x="1035" y="876"/>
                  </a:cubicBezTo>
                  <a:cubicBezTo>
                    <a:pt x="1051" y="870"/>
                    <a:pt x="1131" y="863"/>
                    <a:pt x="1136" y="844"/>
                  </a:cubicBezTo>
                  <a:cubicBezTo>
                    <a:pt x="1141" y="833"/>
                    <a:pt x="1102" y="820"/>
                    <a:pt x="1149" y="812"/>
                  </a:cubicBezTo>
                  <a:cubicBezTo>
                    <a:pt x="1168" y="810"/>
                    <a:pt x="1186" y="828"/>
                    <a:pt x="1202" y="823"/>
                  </a:cubicBezTo>
                  <a:cubicBezTo>
                    <a:pt x="1253" y="804"/>
                    <a:pt x="1237" y="709"/>
                    <a:pt x="1250" y="680"/>
                  </a:cubicBezTo>
                  <a:cubicBezTo>
                    <a:pt x="1255" y="672"/>
                    <a:pt x="1268" y="672"/>
                    <a:pt x="1274" y="664"/>
                  </a:cubicBezTo>
                  <a:lnTo>
                    <a:pt x="1303" y="571"/>
                  </a:lnTo>
                  <a:cubicBezTo>
                    <a:pt x="1308" y="558"/>
                    <a:pt x="1316" y="548"/>
                    <a:pt x="1316" y="534"/>
                  </a:cubicBezTo>
                  <a:cubicBezTo>
                    <a:pt x="1316" y="529"/>
                    <a:pt x="1303" y="529"/>
                    <a:pt x="1303" y="524"/>
                  </a:cubicBezTo>
                  <a:cubicBezTo>
                    <a:pt x="1306" y="500"/>
                    <a:pt x="1335" y="426"/>
                    <a:pt x="1348" y="405"/>
                  </a:cubicBezTo>
                  <a:cubicBezTo>
                    <a:pt x="1353" y="399"/>
                    <a:pt x="1366" y="405"/>
                    <a:pt x="1366" y="397"/>
                  </a:cubicBezTo>
                  <a:cubicBezTo>
                    <a:pt x="1380" y="346"/>
                    <a:pt x="1361" y="309"/>
                    <a:pt x="1419" y="254"/>
                  </a:cubicBezTo>
                  <a:cubicBezTo>
                    <a:pt x="1438" y="232"/>
                    <a:pt x="1459" y="246"/>
                    <a:pt x="1488" y="235"/>
                  </a:cubicBezTo>
                  <a:cubicBezTo>
                    <a:pt x="1517" y="222"/>
                    <a:pt x="1520" y="182"/>
                    <a:pt x="1541" y="161"/>
                  </a:cubicBezTo>
                  <a:cubicBezTo>
                    <a:pt x="1509" y="135"/>
                    <a:pt x="1552" y="140"/>
                    <a:pt x="1517" y="116"/>
                  </a:cubicBezTo>
                  <a:cubicBezTo>
                    <a:pt x="1512" y="113"/>
                    <a:pt x="1504" y="108"/>
                    <a:pt x="1496" y="108"/>
                  </a:cubicBezTo>
                  <a:cubicBezTo>
                    <a:pt x="1486" y="111"/>
                    <a:pt x="1478" y="124"/>
                    <a:pt x="1467" y="121"/>
                  </a:cubicBezTo>
                  <a:cubicBezTo>
                    <a:pt x="1451" y="111"/>
                    <a:pt x="1448" y="84"/>
                    <a:pt x="1433" y="74"/>
                  </a:cubicBezTo>
                  <a:cubicBezTo>
                    <a:pt x="1425" y="68"/>
                    <a:pt x="1414" y="82"/>
                    <a:pt x="1406" y="79"/>
                  </a:cubicBezTo>
                  <a:cubicBezTo>
                    <a:pt x="1364" y="63"/>
                    <a:pt x="1403" y="34"/>
                    <a:pt x="1343" y="31"/>
                  </a:cubicBezTo>
                  <a:cubicBezTo>
                    <a:pt x="1343" y="52"/>
                    <a:pt x="1303" y="52"/>
                    <a:pt x="1282" y="58"/>
                  </a:cubicBezTo>
                  <a:cubicBezTo>
                    <a:pt x="1271" y="60"/>
                    <a:pt x="1261" y="74"/>
                    <a:pt x="1253" y="68"/>
                  </a:cubicBezTo>
                  <a:cubicBezTo>
                    <a:pt x="1202" y="52"/>
                    <a:pt x="1242" y="2"/>
                    <a:pt x="1176" y="0"/>
                  </a:cubicBezTo>
                  <a:cubicBezTo>
                    <a:pt x="1149" y="0"/>
                    <a:pt x="1133" y="37"/>
                    <a:pt x="1107" y="39"/>
                  </a:cubicBezTo>
                  <a:cubicBezTo>
                    <a:pt x="1062" y="47"/>
                    <a:pt x="1004" y="0"/>
                    <a:pt x="964" y="50"/>
                  </a:cubicBezTo>
                  <a:cubicBezTo>
                    <a:pt x="948" y="71"/>
                    <a:pt x="959" y="142"/>
                    <a:pt x="930" y="156"/>
                  </a:cubicBezTo>
                  <a:cubicBezTo>
                    <a:pt x="919" y="158"/>
                    <a:pt x="903" y="148"/>
                    <a:pt x="893" y="153"/>
                  </a:cubicBezTo>
                  <a:cubicBezTo>
                    <a:pt x="850" y="180"/>
                    <a:pt x="911" y="198"/>
                    <a:pt x="845" y="209"/>
                  </a:cubicBezTo>
                  <a:cubicBezTo>
                    <a:pt x="824" y="211"/>
                    <a:pt x="776" y="153"/>
                    <a:pt x="755" y="190"/>
                  </a:cubicBezTo>
                  <a:cubicBezTo>
                    <a:pt x="747" y="203"/>
                    <a:pt x="760" y="227"/>
                    <a:pt x="750" y="238"/>
                  </a:cubicBezTo>
                  <a:cubicBezTo>
                    <a:pt x="720" y="267"/>
                    <a:pt x="638" y="248"/>
                    <a:pt x="601" y="275"/>
                  </a:cubicBezTo>
                  <a:cubicBezTo>
                    <a:pt x="567" y="296"/>
                    <a:pt x="604" y="333"/>
                    <a:pt x="615" y="349"/>
                  </a:cubicBezTo>
                  <a:cubicBezTo>
                    <a:pt x="625" y="368"/>
                    <a:pt x="400" y="407"/>
                    <a:pt x="368" y="402"/>
                  </a:cubicBezTo>
                  <a:cubicBezTo>
                    <a:pt x="318" y="391"/>
                    <a:pt x="281" y="322"/>
                    <a:pt x="233" y="317"/>
                  </a:cubicBezTo>
                  <a:cubicBezTo>
                    <a:pt x="223" y="315"/>
                    <a:pt x="215" y="317"/>
                    <a:pt x="210" y="320"/>
                  </a:cubicBezTo>
                  <a:lnTo>
                    <a:pt x="210" y="320"/>
                  </a:lnTo>
                  <a:cubicBezTo>
                    <a:pt x="172" y="336"/>
                    <a:pt x="210" y="420"/>
                    <a:pt x="207" y="431"/>
                  </a:cubicBezTo>
                  <a:cubicBezTo>
                    <a:pt x="191" y="460"/>
                    <a:pt x="96" y="418"/>
                    <a:pt x="59" y="450"/>
                  </a:cubicBezTo>
                  <a:cubicBezTo>
                    <a:pt x="43" y="463"/>
                    <a:pt x="122" y="458"/>
                    <a:pt x="125" y="503"/>
                  </a:cubicBezTo>
                  <a:cubicBezTo>
                    <a:pt x="130" y="555"/>
                    <a:pt x="85" y="516"/>
                    <a:pt x="67" y="553"/>
                  </a:cubicBezTo>
                  <a:cubicBezTo>
                    <a:pt x="53" y="579"/>
                    <a:pt x="101" y="635"/>
                    <a:pt x="96" y="645"/>
                  </a:cubicBezTo>
                  <a:cubicBezTo>
                    <a:pt x="72" y="685"/>
                    <a:pt x="51" y="693"/>
                    <a:pt x="3" y="746"/>
                  </a:cubicBezTo>
                  <a:lnTo>
                    <a:pt x="3" y="746"/>
                  </a:lnTo>
                  <a:lnTo>
                    <a:pt x="0" y="749"/>
                  </a:lnTo>
                  <a:cubicBezTo>
                    <a:pt x="6" y="746"/>
                    <a:pt x="8" y="743"/>
                    <a:pt x="14" y="743"/>
                  </a:cubicBezTo>
                  <a:lnTo>
                    <a:pt x="43" y="741"/>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49" name="Greece"/>
            <p:cNvSpPr>
              <a:spLocks noEditPoints="1"/>
            </p:cNvSpPr>
            <p:nvPr/>
          </p:nvSpPr>
          <p:spPr bwMode="auto">
            <a:xfrm>
              <a:off x="5027071" y="5196238"/>
              <a:ext cx="719138" cy="868363"/>
            </a:xfrm>
            <a:custGeom>
              <a:avLst/>
              <a:gdLst>
                <a:gd name="T0" fmla="*/ 1432 w 1994"/>
                <a:gd name="T1" fmla="*/ 2333 h 2412"/>
                <a:gd name="T2" fmla="*/ 1189 w 1994"/>
                <a:gd name="T3" fmla="*/ 2293 h 2412"/>
                <a:gd name="T4" fmla="*/ 1327 w 1994"/>
                <a:gd name="T5" fmla="*/ 2243 h 2412"/>
                <a:gd name="T6" fmla="*/ 1599 w 1994"/>
                <a:gd name="T7" fmla="*/ 2219 h 2412"/>
                <a:gd name="T8" fmla="*/ 1838 w 1994"/>
                <a:gd name="T9" fmla="*/ 2277 h 2412"/>
                <a:gd name="T10" fmla="*/ 1427 w 1994"/>
                <a:gd name="T11" fmla="*/ 167 h 2412"/>
                <a:gd name="T12" fmla="*/ 1430 w 1994"/>
                <a:gd name="T13" fmla="*/ 167 h 2412"/>
                <a:gd name="T14" fmla="*/ 1430 w 1994"/>
                <a:gd name="T15" fmla="*/ 167 h 2412"/>
                <a:gd name="T16" fmla="*/ 1430 w 1994"/>
                <a:gd name="T17" fmla="*/ 167 h 2412"/>
                <a:gd name="T18" fmla="*/ 1430 w 1994"/>
                <a:gd name="T19" fmla="*/ 167 h 2412"/>
                <a:gd name="T20" fmla="*/ 1509 w 1994"/>
                <a:gd name="T21" fmla="*/ 0 h 2412"/>
                <a:gd name="T22" fmla="*/ 1512 w 1994"/>
                <a:gd name="T23" fmla="*/ 0 h 2412"/>
                <a:gd name="T24" fmla="*/ 1523 w 1994"/>
                <a:gd name="T25" fmla="*/ 0 h 2412"/>
                <a:gd name="T26" fmla="*/ 1538 w 1994"/>
                <a:gd name="T27" fmla="*/ 3 h 2412"/>
                <a:gd name="T28" fmla="*/ 1573 w 1994"/>
                <a:gd name="T29" fmla="*/ 188 h 2412"/>
                <a:gd name="T30" fmla="*/ 1398 w 1994"/>
                <a:gd name="T31" fmla="*/ 339 h 2412"/>
                <a:gd name="T32" fmla="*/ 927 w 1994"/>
                <a:gd name="T33" fmla="*/ 487 h 2412"/>
                <a:gd name="T34" fmla="*/ 1022 w 1994"/>
                <a:gd name="T35" fmla="*/ 564 h 2412"/>
                <a:gd name="T36" fmla="*/ 1035 w 1994"/>
                <a:gd name="T37" fmla="*/ 678 h 2412"/>
                <a:gd name="T38" fmla="*/ 977 w 1994"/>
                <a:gd name="T39" fmla="*/ 760 h 2412"/>
                <a:gd name="T40" fmla="*/ 686 w 1994"/>
                <a:gd name="T41" fmla="*/ 585 h 2412"/>
                <a:gd name="T42" fmla="*/ 789 w 1994"/>
                <a:gd name="T43" fmla="*/ 911 h 2412"/>
                <a:gd name="T44" fmla="*/ 797 w 1994"/>
                <a:gd name="T45" fmla="*/ 1051 h 2412"/>
                <a:gd name="T46" fmla="*/ 765 w 1994"/>
                <a:gd name="T47" fmla="*/ 1173 h 2412"/>
                <a:gd name="T48" fmla="*/ 943 w 1994"/>
                <a:gd name="T49" fmla="*/ 1210 h 2412"/>
                <a:gd name="T50" fmla="*/ 1155 w 1994"/>
                <a:gd name="T51" fmla="*/ 1364 h 2412"/>
                <a:gd name="T52" fmla="*/ 1168 w 1994"/>
                <a:gd name="T53" fmla="*/ 1496 h 2412"/>
                <a:gd name="T54" fmla="*/ 895 w 1994"/>
                <a:gd name="T55" fmla="*/ 1488 h 2412"/>
                <a:gd name="T56" fmla="*/ 1065 w 1994"/>
                <a:gd name="T57" fmla="*/ 1615 h 2412"/>
                <a:gd name="T58" fmla="*/ 837 w 1994"/>
                <a:gd name="T59" fmla="*/ 1610 h 2412"/>
                <a:gd name="T60" fmla="*/ 969 w 1994"/>
                <a:gd name="T61" fmla="*/ 1877 h 2412"/>
                <a:gd name="T62" fmla="*/ 985 w 1994"/>
                <a:gd name="T63" fmla="*/ 1951 h 2412"/>
                <a:gd name="T64" fmla="*/ 789 w 1994"/>
                <a:gd name="T65" fmla="*/ 1920 h 2412"/>
                <a:gd name="T66" fmla="*/ 593 w 1994"/>
                <a:gd name="T67" fmla="*/ 1867 h 2412"/>
                <a:gd name="T68" fmla="*/ 450 w 1994"/>
                <a:gd name="T69" fmla="*/ 1650 h 2412"/>
                <a:gd name="T70" fmla="*/ 448 w 1994"/>
                <a:gd name="T71" fmla="*/ 1459 h 2412"/>
                <a:gd name="T72" fmla="*/ 792 w 1994"/>
                <a:gd name="T73" fmla="*/ 1438 h 2412"/>
                <a:gd name="T74" fmla="*/ 919 w 1994"/>
                <a:gd name="T75" fmla="*/ 1385 h 2412"/>
                <a:gd name="T76" fmla="*/ 755 w 1994"/>
                <a:gd name="T77" fmla="*/ 1374 h 2412"/>
                <a:gd name="T78" fmla="*/ 421 w 1994"/>
                <a:gd name="T79" fmla="*/ 1369 h 2412"/>
                <a:gd name="T80" fmla="*/ 310 w 1994"/>
                <a:gd name="T81" fmla="*/ 1311 h 2412"/>
                <a:gd name="T82" fmla="*/ 212 w 1994"/>
                <a:gd name="T83" fmla="*/ 1186 h 2412"/>
                <a:gd name="T84" fmla="*/ 6 w 1994"/>
                <a:gd name="T85" fmla="*/ 996 h 2412"/>
                <a:gd name="T86" fmla="*/ 178 w 1994"/>
                <a:gd name="T87" fmla="*/ 726 h 2412"/>
                <a:gd name="T88" fmla="*/ 614 w 1994"/>
                <a:gd name="T89" fmla="*/ 405 h 2412"/>
                <a:gd name="T90" fmla="*/ 691 w 1994"/>
                <a:gd name="T91" fmla="*/ 315 h 2412"/>
                <a:gd name="T92" fmla="*/ 757 w 1994"/>
                <a:gd name="T93" fmla="*/ 307 h 2412"/>
                <a:gd name="T94" fmla="*/ 1091 w 1994"/>
                <a:gd name="T95" fmla="*/ 157 h 2412"/>
                <a:gd name="T96" fmla="*/ 1284 w 1994"/>
                <a:gd name="T97" fmla="*/ 210 h 2412"/>
                <a:gd name="T98" fmla="*/ 347 w 1994"/>
                <a:gd name="T99" fmla="*/ 1194 h 2412"/>
                <a:gd name="T100" fmla="*/ 302 w 1994"/>
                <a:gd name="T101" fmla="*/ 1509 h 2412"/>
                <a:gd name="T102" fmla="*/ 220 w 1994"/>
                <a:gd name="T103" fmla="*/ 1382 h 2412"/>
                <a:gd name="T104" fmla="*/ 1155 w 1994"/>
                <a:gd name="T105" fmla="*/ 1247 h 2412"/>
                <a:gd name="T106" fmla="*/ 829 w 1994"/>
                <a:gd name="T107" fmla="*/ 1144 h 2412"/>
                <a:gd name="T108" fmla="*/ 1046 w 1994"/>
                <a:gd name="T109" fmla="*/ 1147 h 2412"/>
                <a:gd name="T110" fmla="*/ 1176 w 1994"/>
                <a:gd name="T111" fmla="*/ 1173 h 2412"/>
                <a:gd name="T112" fmla="*/ 1229 w 1994"/>
                <a:gd name="T113" fmla="*/ 1316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4" h="2412">
                  <a:moveTo>
                    <a:pt x="1970" y="2174"/>
                  </a:moveTo>
                  <a:cubicBezTo>
                    <a:pt x="1941" y="2229"/>
                    <a:pt x="1994" y="2192"/>
                    <a:pt x="1965" y="2274"/>
                  </a:cubicBezTo>
                  <a:cubicBezTo>
                    <a:pt x="1962" y="2282"/>
                    <a:pt x="1748" y="2330"/>
                    <a:pt x="1726" y="2338"/>
                  </a:cubicBezTo>
                  <a:cubicBezTo>
                    <a:pt x="1710" y="2343"/>
                    <a:pt x="1562" y="2412"/>
                    <a:pt x="1546" y="2399"/>
                  </a:cubicBezTo>
                  <a:cubicBezTo>
                    <a:pt x="1499" y="2346"/>
                    <a:pt x="1583" y="2351"/>
                    <a:pt x="1432" y="2333"/>
                  </a:cubicBezTo>
                  <a:cubicBezTo>
                    <a:pt x="1279" y="2314"/>
                    <a:pt x="1470" y="2351"/>
                    <a:pt x="1340" y="2351"/>
                  </a:cubicBezTo>
                  <a:cubicBezTo>
                    <a:pt x="1332" y="2351"/>
                    <a:pt x="1329" y="2338"/>
                    <a:pt x="1321" y="2338"/>
                  </a:cubicBezTo>
                  <a:cubicBezTo>
                    <a:pt x="1305" y="2335"/>
                    <a:pt x="1287" y="2338"/>
                    <a:pt x="1268" y="2341"/>
                  </a:cubicBezTo>
                  <a:cubicBezTo>
                    <a:pt x="1250" y="2346"/>
                    <a:pt x="1229" y="2356"/>
                    <a:pt x="1210" y="2359"/>
                  </a:cubicBezTo>
                  <a:cubicBezTo>
                    <a:pt x="1170" y="2359"/>
                    <a:pt x="1186" y="2309"/>
                    <a:pt x="1189" y="2293"/>
                  </a:cubicBezTo>
                  <a:cubicBezTo>
                    <a:pt x="1189" y="2272"/>
                    <a:pt x="1181" y="2248"/>
                    <a:pt x="1189" y="2229"/>
                  </a:cubicBezTo>
                  <a:cubicBezTo>
                    <a:pt x="1218" y="2147"/>
                    <a:pt x="1245" y="2240"/>
                    <a:pt x="1263" y="2248"/>
                  </a:cubicBezTo>
                  <a:cubicBezTo>
                    <a:pt x="1282" y="2256"/>
                    <a:pt x="1303" y="2245"/>
                    <a:pt x="1321" y="2237"/>
                  </a:cubicBezTo>
                  <a:cubicBezTo>
                    <a:pt x="1335" y="2232"/>
                    <a:pt x="1342" y="2198"/>
                    <a:pt x="1353" y="2208"/>
                  </a:cubicBezTo>
                  <a:cubicBezTo>
                    <a:pt x="1366" y="2219"/>
                    <a:pt x="1321" y="2229"/>
                    <a:pt x="1327" y="2243"/>
                  </a:cubicBezTo>
                  <a:cubicBezTo>
                    <a:pt x="1329" y="2256"/>
                    <a:pt x="1353" y="2248"/>
                    <a:pt x="1366" y="2253"/>
                  </a:cubicBezTo>
                  <a:cubicBezTo>
                    <a:pt x="1380" y="2259"/>
                    <a:pt x="1390" y="2277"/>
                    <a:pt x="1406" y="2280"/>
                  </a:cubicBezTo>
                  <a:cubicBezTo>
                    <a:pt x="1419" y="2282"/>
                    <a:pt x="1430" y="2272"/>
                    <a:pt x="1443" y="2266"/>
                  </a:cubicBezTo>
                  <a:cubicBezTo>
                    <a:pt x="1470" y="2259"/>
                    <a:pt x="1488" y="2237"/>
                    <a:pt x="1512" y="2229"/>
                  </a:cubicBezTo>
                  <a:cubicBezTo>
                    <a:pt x="1541" y="2221"/>
                    <a:pt x="1570" y="2224"/>
                    <a:pt x="1599" y="2219"/>
                  </a:cubicBezTo>
                  <a:cubicBezTo>
                    <a:pt x="1618" y="2214"/>
                    <a:pt x="1602" y="2235"/>
                    <a:pt x="1618" y="2237"/>
                  </a:cubicBezTo>
                  <a:cubicBezTo>
                    <a:pt x="1647" y="2245"/>
                    <a:pt x="1676" y="2221"/>
                    <a:pt x="1708" y="2224"/>
                  </a:cubicBezTo>
                  <a:cubicBezTo>
                    <a:pt x="1716" y="2224"/>
                    <a:pt x="1721" y="2240"/>
                    <a:pt x="1729" y="2237"/>
                  </a:cubicBezTo>
                  <a:cubicBezTo>
                    <a:pt x="1742" y="2235"/>
                    <a:pt x="1790" y="2195"/>
                    <a:pt x="1814" y="2200"/>
                  </a:cubicBezTo>
                  <a:cubicBezTo>
                    <a:pt x="1819" y="2203"/>
                    <a:pt x="1774" y="2259"/>
                    <a:pt x="1838" y="2277"/>
                  </a:cubicBezTo>
                  <a:cubicBezTo>
                    <a:pt x="1851" y="2282"/>
                    <a:pt x="1851" y="2253"/>
                    <a:pt x="1861" y="2245"/>
                  </a:cubicBezTo>
                  <a:cubicBezTo>
                    <a:pt x="1917" y="2190"/>
                    <a:pt x="1909" y="2261"/>
                    <a:pt x="1970" y="2174"/>
                  </a:cubicBezTo>
                  <a:moveTo>
                    <a:pt x="1425" y="170"/>
                  </a:moveTo>
                  <a:lnTo>
                    <a:pt x="1427" y="167"/>
                  </a:lnTo>
                  <a:lnTo>
                    <a:pt x="1427"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lnTo>
                    <a:pt x="1430" y="167"/>
                  </a:lnTo>
                  <a:cubicBezTo>
                    <a:pt x="1432" y="167"/>
                    <a:pt x="1515" y="141"/>
                    <a:pt x="1515" y="141"/>
                  </a:cubicBezTo>
                  <a:cubicBezTo>
                    <a:pt x="1573" y="96"/>
                    <a:pt x="1406" y="22"/>
                    <a:pt x="1509" y="0"/>
                  </a:cubicBezTo>
                  <a:lnTo>
                    <a:pt x="1509" y="0"/>
                  </a:lnTo>
                  <a:lnTo>
                    <a:pt x="1509" y="0"/>
                  </a:lnTo>
                  <a:lnTo>
                    <a:pt x="1509" y="0"/>
                  </a:lnTo>
                  <a:lnTo>
                    <a:pt x="1512" y="0"/>
                  </a:lnTo>
                  <a:lnTo>
                    <a:pt x="1512" y="0"/>
                  </a:lnTo>
                  <a:lnTo>
                    <a:pt x="1512" y="0"/>
                  </a:lnTo>
                  <a:lnTo>
                    <a:pt x="1512" y="0"/>
                  </a:lnTo>
                  <a:lnTo>
                    <a:pt x="1512" y="0"/>
                  </a:lnTo>
                  <a:lnTo>
                    <a:pt x="1512" y="0"/>
                  </a:lnTo>
                  <a:lnTo>
                    <a:pt x="1520" y="0"/>
                  </a:lnTo>
                  <a:lnTo>
                    <a:pt x="1520" y="0"/>
                  </a:lnTo>
                  <a:lnTo>
                    <a:pt x="1523" y="0"/>
                  </a:lnTo>
                  <a:lnTo>
                    <a:pt x="1523" y="0"/>
                  </a:lnTo>
                  <a:lnTo>
                    <a:pt x="1525" y="0"/>
                  </a:lnTo>
                  <a:lnTo>
                    <a:pt x="1525" y="0"/>
                  </a:lnTo>
                  <a:lnTo>
                    <a:pt x="1525" y="0"/>
                  </a:lnTo>
                  <a:lnTo>
                    <a:pt x="1525" y="0"/>
                  </a:lnTo>
                  <a:cubicBezTo>
                    <a:pt x="1530" y="0"/>
                    <a:pt x="1536" y="0"/>
                    <a:pt x="1538" y="3"/>
                  </a:cubicBezTo>
                  <a:lnTo>
                    <a:pt x="1538" y="3"/>
                  </a:lnTo>
                  <a:lnTo>
                    <a:pt x="1544" y="3"/>
                  </a:lnTo>
                  <a:lnTo>
                    <a:pt x="1544" y="3"/>
                  </a:lnTo>
                  <a:cubicBezTo>
                    <a:pt x="1602" y="16"/>
                    <a:pt x="1681" y="72"/>
                    <a:pt x="1642" y="120"/>
                  </a:cubicBezTo>
                  <a:cubicBezTo>
                    <a:pt x="1613" y="151"/>
                    <a:pt x="1583" y="135"/>
                    <a:pt x="1573" y="188"/>
                  </a:cubicBezTo>
                  <a:lnTo>
                    <a:pt x="1594" y="265"/>
                  </a:lnTo>
                  <a:cubicBezTo>
                    <a:pt x="1591" y="284"/>
                    <a:pt x="1554" y="345"/>
                    <a:pt x="1536" y="355"/>
                  </a:cubicBezTo>
                  <a:lnTo>
                    <a:pt x="1533" y="384"/>
                  </a:lnTo>
                  <a:cubicBezTo>
                    <a:pt x="1488" y="360"/>
                    <a:pt x="1573" y="358"/>
                    <a:pt x="1530" y="321"/>
                  </a:cubicBezTo>
                  <a:cubicBezTo>
                    <a:pt x="1509" y="305"/>
                    <a:pt x="1425" y="342"/>
                    <a:pt x="1398" y="339"/>
                  </a:cubicBezTo>
                  <a:cubicBezTo>
                    <a:pt x="1313" y="334"/>
                    <a:pt x="1303" y="278"/>
                    <a:pt x="1247" y="347"/>
                  </a:cubicBezTo>
                  <a:cubicBezTo>
                    <a:pt x="1234" y="363"/>
                    <a:pt x="1221" y="376"/>
                    <a:pt x="1205" y="387"/>
                  </a:cubicBezTo>
                  <a:cubicBezTo>
                    <a:pt x="1131" y="427"/>
                    <a:pt x="1170" y="334"/>
                    <a:pt x="1096" y="379"/>
                  </a:cubicBezTo>
                  <a:cubicBezTo>
                    <a:pt x="1067" y="397"/>
                    <a:pt x="1088" y="442"/>
                    <a:pt x="1030" y="469"/>
                  </a:cubicBezTo>
                  <a:cubicBezTo>
                    <a:pt x="980" y="490"/>
                    <a:pt x="975" y="427"/>
                    <a:pt x="927" y="487"/>
                  </a:cubicBezTo>
                  <a:cubicBezTo>
                    <a:pt x="908" y="511"/>
                    <a:pt x="940" y="509"/>
                    <a:pt x="948" y="514"/>
                  </a:cubicBezTo>
                  <a:cubicBezTo>
                    <a:pt x="972" y="527"/>
                    <a:pt x="969" y="567"/>
                    <a:pt x="990" y="588"/>
                  </a:cubicBezTo>
                  <a:cubicBezTo>
                    <a:pt x="996" y="593"/>
                    <a:pt x="1006" y="591"/>
                    <a:pt x="1017" y="588"/>
                  </a:cubicBezTo>
                  <a:cubicBezTo>
                    <a:pt x="1020" y="588"/>
                    <a:pt x="1022" y="585"/>
                    <a:pt x="1025" y="580"/>
                  </a:cubicBezTo>
                  <a:cubicBezTo>
                    <a:pt x="1025" y="575"/>
                    <a:pt x="1014" y="564"/>
                    <a:pt x="1022" y="564"/>
                  </a:cubicBezTo>
                  <a:cubicBezTo>
                    <a:pt x="1033" y="562"/>
                    <a:pt x="1033" y="585"/>
                    <a:pt x="1043" y="588"/>
                  </a:cubicBezTo>
                  <a:cubicBezTo>
                    <a:pt x="1072" y="596"/>
                    <a:pt x="1133" y="607"/>
                    <a:pt x="1144" y="646"/>
                  </a:cubicBezTo>
                  <a:cubicBezTo>
                    <a:pt x="1165" y="723"/>
                    <a:pt x="1075" y="612"/>
                    <a:pt x="1075" y="612"/>
                  </a:cubicBezTo>
                  <a:cubicBezTo>
                    <a:pt x="1046" y="596"/>
                    <a:pt x="961" y="585"/>
                    <a:pt x="953" y="636"/>
                  </a:cubicBezTo>
                  <a:cubicBezTo>
                    <a:pt x="945" y="668"/>
                    <a:pt x="1014" y="657"/>
                    <a:pt x="1035" y="678"/>
                  </a:cubicBezTo>
                  <a:cubicBezTo>
                    <a:pt x="1051" y="694"/>
                    <a:pt x="1049" y="747"/>
                    <a:pt x="1030" y="739"/>
                  </a:cubicBezTo>
                  <a:cubicBezTo>
                    <a:pt x="988" y="723"/>
                    <a:pt x="985" y="675"/>
                    <a:pt x="943" y="654"/>
                  </a:cubicBezTo>
                  <a:cubicBezTo>
                    <a:pt x="932" y="652"/>
                    <a:pt x="922" y="657"/>
                    <a:pt x="911" y="654"/>
                  </a:cubicBezTo>
                  <a:cubicBezTo>
                    <a:pt x="898" y="654"/>
                    <a:pt x="882" y="641"/>
                    <a:pt x="874" y="652"/>
                  </a:cubicBezTo>
                  <a:cubicBezTo>
                    <a:pt x="813" y="718"/>
                    <a:pt x="990" y="736"/>
                    <a:pt x="977" y="760"/>
                  </a:cubicBezTo>
                  <a:cubicBezTo>
                    <a:pt x="972" y="768"/>
                    <a:pt x="903" y="765"/>
                    <a:pt x="882" y="760"/>
                  </a:cubicBezTo>
                  <a:cubicBezTo>
                    <a:pt x="874" y="758"/>
                    <a:pt x="855" y="673"/>
                    <a:pt x="855" y="673"/>
                  </a:cubicBezTo>
                  <a:cubicBezTo>
                    <a:pt x="834" y="646"/>
                    <a:pt x="760" y="662"/>
                    <a:pt x="731" y="641"/>
                  </a:cubicBezTo>
                  <a:cubicBezTo>
                    <a:pt x="675" y="599"/>
                    <a:pt x="731" y="607"/>
                    <a:pt x="731" y="554"/>
                  </a:cubicBezTo>
                  <a:cubicBezTo>
                    <a:pt x="731" y="543"/>
                    <a:pt x="702" y="572"/>
                    <a:pt x="686" y="585"/>
                  </a:cubicBezTo>
                  <a:cubicBezTo>
                    <a:pt x="673" y="599"/>
                    <a:pt x="652" y="609"/>
                    <a:pt x="649" y="628"/>
                  </a:cubicBezTo>
                  <a:cubicBezTo>
                    <a:pt x="646" y="641"/>
                    <a:pt x="673" y="644"/>
                    <a:pt x="675" y="657"/>
                  </a:cubicBezTo>
                  <a:lnTo>
                    <a:pt x="657" y="736"/>
                  </a:lnTo>
                  <a:cubicBezTo>
                    <a:pt x="665" y="787"/>
                    <a:pt x="726" y="810"/>
                    <a:pt x="755" y="842"/>
                  </a:cubicBezTo>
                  <a:lnTo>
                    <a:pt x="789" y="911"/>
                  </a:lnTo>
                  <a:cubicBezTo>
                    <a:pt x="808" y="930"/>
                    <a:pt x="943" y="996"/>
                    <a:pt x="922" y="1028"/>
                  </a:cubicBezTo>
                  <a:cubicBezTo>
                    <a:pt x="916" y="1035"/>
                    <a:pt x="813" y="983"/>
                    <a:pt x="805" y="985"/>
                  </a:cubicBezTo>
                  <a:cubicBezTo>
                    <a:pt x="797" y="985"/>
                    <a:pt x="805" y="1001"/>
                    <a:pt x="805" y="1009"/>
                  </a:cubicBezTo>
                  <a:cubicBezTo>
                    <a:pt x="800" y="1028"/>
                    <a:pt x="771" y="1067"/>
                    <a:pt x="789" y="1065"/>
                  </a:cubicBezTo>
                  <a:cubicBezTo>
                    <a:pt x="795" y="1062"/>
                    <a:pt x="792" y="1049"/>
                    <a:pt x="797" y="1051"/>
                  </a:cubicBezTo>
                  <a:cubicBezTo>
                    <a:pt x="805" y="1054"/>
                    <a:pt x="802" y="1067"/>
                    <a:pt x="810" y="1073"/>
                  </a:cubicBezTo>
                  <a:cubicBezTo>
                    <a:pt x="829" y="1086"/>
                    <a:pt x="887" y="1086"/>
                    <a:pt x="842" y="1125"/>
                  </a:cubicBezTo>
                  <a:cubicBezTo>
                    <a:pt x="805" y="1157"/>
                    <a:pt x="768" y="1160"/>
                    <a:pt x="718" y="1181"/>
                  </a:cubicBezTo>
                  <a:cubicBezTo>
                    <a:pt x="710" y="1184"/>
                    <a:pt x="734" y="1192"/>
                    <a:pt x="742" y="1189"/>
                  </a:cubicBezTo>
                  <a:cubicBezTo>
                    <a:pt x="750" y="1186"/>
                    <a:pt x="755" y="1173"/>
                    <a:pt x="765" y="1173"/>
                  </a:cubicBezTo>
                  <a:cubicBezTo>
                    <a:pt x="776" y="1173"/>
                    <a:pt x="776" y="1189"/>
                    <a:pt x="784" y="1194"/>
                  </a:cubicBezTo>
                  <a:cubicBezTo>
                    <a:pt x="789" y="1197"/>
                    <a:pt x="795" y="1192"/>
                    <a:pt x="800" y="1189"/>
                  </a:cubicBezTo>
                  <a:cubicBezTo>
                    <a:pt x="821" y="1189"/>
                    <a:pt x="842" y="1184"/>
                    <a:pt x="861" y="1192"/>
                  </a:cubicBezTo>
                  <a:cubicBezTo>
                    <a:pt x="877" y="1197"/>
                    <a:pt x="874" y="1223"/>
                    <a:pt x="890" y="1226"/>
                  </a:cubicBezTo>
                  <a:cubicBezTo>
                    <a:pt x="908" y="1231"/>
                    <a:pt x="927" y="1202"/>
                    <a:pt x="943" y="1210"/>
                  </a:cubicBezTo>
                  <a:cubicBezTo>
                    <a:pt x="959" y="1218"/>
                    <a:pt x="940" y="1253"/>
                    <a:pt x="956" y="1260"/>
                  </a:cubicBezTo>
                  <a:cubicBezTo>
                    <a:pt x="977" y="1274"/>
                    <a:pt x="1004" y="1237"/>
                    <a:pt x="1022" y="1250"/>
                  </a:cubicBezTo>
                  <a:cubicBezTo>
                    <a:pt x="1033" y="1255"/>
                    <a:pt x="1022" y="1298"/>
                    <a:pt x="1065" y="1300"/>
                  </a:cubicBezTo>
                  <a:cubicBezTo>
                    <a:pt x="1117" y="1303"/>
                    <a:pt x="1133" y="1284"/>
                    <a:pt x="1170" y="1327"/>
                  </a:cubicBezTo>
                  <a:cubicBezTo>
                    <a:pt x="1200" y="1358"/>
                    <a:pt x="1155" y="1345"/>
                    <a:pt x="1155" y="1364"/>
                  </a:cubicBezTo>
                  <a:cubicBezTo>
                    <a:pt x="1155" y="1377"/>
                    <a:pt x="1170" y="1385"/>
                    <a:pt x="1173" y="1396"/>
                  </a:cubicBezTo>
                  <a:cubicBezTo>
                    <a:pt x="1178" y="1409"/>
                    <a:pt x="1170" y="1425"/>
                    <a:pt x="1176" y="1435"/>
                  </a:cubicBezTo>
                  <a:cubicBezTo>
                    <a:pt x="1189" y="1459"/>
                    <a:pt x="1223" y="1470"/>
                    <a:pt x="1194" y="1515"/>
                  </a:cubicBezTo>
                  <a:cubicBezTo>
                    <a:pt x="1189" y="1523"/>
                    <a:pt x="1178" y="1517"/>
                    <a:pt x="1170" y="1515"/>
                  </a:cubicBezTo>
                  <a:cubicBezTo>
                    <a:pt x="1165" y="1509"/>
                    <a:pt x="1170" y="1501"/>
                    <a:pt x="1168" y="1496"/>
                  </a:cubicBezTo>
                  <a:cubicBezTo>
                    <a:pt x="1165" y="1491"/>
                    <a:pt x="1133" y="1470"/>
                    <a:pt x="1131" y="1470"/>
                  </a:cubicBezTo>
                  <a:cubicBezTo>
                    <a:pt x="1125" y="1467"/>
                    <a:pt x="1123" y="1480"/>
                    <a:pt x="1117" y="1478"/>
                  </a:cubicBezTo>
                  <a:cubicBezTo>
                    <a:pt x="1099" y="1464"/>
                    <a:pt x="1070" y="1411"/>
                    <a:pt x="1043" y="1403"/>
                  </a:cubicBezTo>
                  <a:cubicBezTo>
                    <a:pt x="1009" y="1393"/>
                    <a:pt x="1027" y="1433"/>
                    <a:pt x="1009" y="1438"/>
                  </a:cubicBezTo>
                  <a:cubicBezTo>
                    <a:pt x="977" y="1448"/>
                    <a:pt x="887" y="1475"/>
                    <a:pt x="895" y="1488"/>
                  </a:cubicBezTo>
                  <a:cubicBezTo>
                    <a:pt x="903" y="1507"/>
                    <a:pt x="935" y="1499"/>
                    <a:pt x="953" y="1507"/>
                  </a:cubicBezTo>
                  <a:cubicBezTo>
                    <a:pt x="961" y="1509"/>
                    <a:pt x="937" y="1515"/>
                    <a:pt x="937" y="1523"/>
                  </a:cubicBezTo>
                  <a:cubicBezTo>
                    <a:pt x="937" y="1531"/>
                    <a:pt x="951" y="1531"/>
                    <a:pt x="953" y="1536"/>
                  </a:cubicBezTo>
                  <a:cubicBezTo>
                    <a:pt x="959" y="1546"/>
                    <a:pt x="951" y="1562"/>
                    <a:pt x="959" y="1570"/>
                  </a:cubicBezTo>
                  <a:cubicBezTo>
                    <a:pt x="988" y="1599"/>
                    <a:pt x="1038" y="1583"/>
                    <a:pt x="1065" y="1615"/>
                  </a:cubicBezTo>
                  <a:cubicBezTo>
                    <a:pt x="1080" y="1634"/>
                    <a:pt x="1022" y="1639"/>
                    <a:pt x="998" y="1639"/>
                  </a:cubicBezTo>
                  <a:cubicBezTo>
                    <a:pt x="961" y="1642"/>
                    <a:pt x="932" y="1639"/>
                    <a:pt x="922" y="1636"/>
                  </a:cubicBezTo>
                  <a:cubicBezTo>
                    <a:pt x="914" y="1634"/>
                    <a:pt x="919" y="1621"/>
                    <a:pt x="914" y="1613"/>
                  </a:cubicBezTo>
                  <a:cubicBezTo>
                    <a:pt x="911" y="1610"/>
                    <a:pt x="903" y="1610"/>
                    <a:pt x="900" y="1610"/>
                  </a:cubicBezTo>
                  <a:cubicBezTo>
                    <a:pt x="879" y="1610"/>
                    <a:pt x="850" y="1594"/>
                    <a:pt x="837" y="1610"/>
                  </a:cubicBezTo>
                  <a:cubicBezTo>
                    <a:pt x="816" y="1639"/>
                    <a:pt x="903" y="1705"/>
                    <a:pt x="914" y="1724"/>
                  </a:cubicBezTo>
                  <a:cubicBezTo>
                    <a:pt x="916" y="1734"/>
                    <a:pt x="908" y="1745"/>
                    <a:pt x="911" y="1753"/>
                  </a:cubicBezTo>
                  <a:cubicBezTo>
                    <a:pt x="916" y="1761"/>
                    <a:pt x="932" y="1753"/>
                    <a:pt x="937" y="1761"/>
                  </a:cubicBezTo>
                  <a:cubicBezTo>
                    <a:pt x="948" y="1779"/>
                    <a:pt x="980" y="1838"/>
                    <a:pt x="990" y="1861"/>
                  </a:cubicBezTo>
                  <a:cubicBezTo>
                    <a:pt x="1001" y="1885"/>
                    <a:pt x="969" y="1869"/>
                    <a:pt x="969" y="1877"/>
                  </a:cubicBezTo>
                  <a:cubicBezTo>
                    <a:pt x="969" y="1885"/>
                    <a:pt x="980" y="1888"/>
                    <a:pt x="982" y="1893"/>
                  </a:cubicBezTo>
                  <a:cubicBezTo>
                    <a:pt x="982" y="1898"/>
                    <a:pt x="972" y="1906"/>
                    <a:pt x="975" y="1912"/>
                  </a:cubicBezTo>
                  <a:cubicBezTo>
                    <a:pt x="977" y="1917"/>
                    <a:pt x="1038" y="1951"/>
                    <a:pt x="1033" y="1973"/>
                  </a:cubicBezTo>
                  <a:cubicBezTo>
                    <a:pt x="1027" y="1981"/>
                    <a:pt x="1009" y="1981"/>
                    <a:pt x="998" y="1978"/>
                  </a:cubicBezTo>
                  <a:cubicBezTo>
                    <a:pt x="990" y="1973"/>
                    <a:pt x="993" y="1957"/>
                    <a:pt x="985" y="1951"/>
                  </a:cubicBezTo>
                  <a:cubicBezTo>
                    <a:pt x="980" y="1946"/>
                    <a:pt x="969" y="1959"/>
                    <a:pt x="961" y="1954"/>
                  </a:cubicBezTo>
                  <a:cubicBezTo>
                    <a:pt x="916" y="1920"/>
                    <a:pt x="898" y="1814"/>
                    <a:pt x="832" y="1906"/>
                  </a:cubicBezTo>
                  <a:cubicBezTo>
                    <a:pt x="829" y="1912"/>
                    <a:pt x="834" y="1967"/>
                    <a:pt x="840" y="1999"/>
                  </a:cubicBezTo>
                  <a:cubicBezTo>
                    <a:pt x="842" y="2007"/>
                    <a:pt x="842" y="2026"/>
                    <a:pt x="834" y="2023"/>
                  </a:cubicBezTo>
                  <a:cubicBezTo>
                    <a:pt x="768" y="2015"/>
                    <a:pt x="810" y="1949"/>
                    <a:pt x="789" y="1920"/>
                  </a:cubicBezTo>
                  <a:cubicBezTo>
                    <a:pt x="787" y="1917"/>
                    <a:pt x="779" y="1920"/>
                    <a:pt x="776" y="1917"/>
                  </a:cubicBezTo>
                  <a:cubicBezTo>
                    <a:pt x="760" y="1901"/>
                    <a:pt x="752" y="1883"/>
                    <a:pt x="739" y="1864"/>
                  </a:cubicBezTo>
                  <a:cubicBezTo>
                    <a:pt x="731" y="1851"/>
                    <a:pt x="726" y="1827"/>
                    <a:pt x="710" y="1824"/>
                  </a:cubicBezTo>
                  <a:cubicBezTo>
                    <a:pt x="583" y="1795"/>
                    <a:pt x="697" y="1917"/>
                    <a:pt x="652" y="1938"/>
                  </a:cubicBezTo>
                  <a:cubicBezTo>
                    <a:pt x="575" y="1973"/>
                    <a:pt x="596" y="1885"/>
                    <a:pt x="593" y="1867"/>
                  </a:cubicBezTo>
                  <a:cubicBezTo>
                    <a:pt x="593" y="1861"/>
                    <a:pt x="585" y="1861"/>
                    <a:pt x="583" y="1861"/>
                  </a:cubicBezTo>
                  <a:cubicBezTo>
                    <a:pt x="559" y="1864"/>
                    <a:pt x="546" y="1832"/>
                    <a:pt x="540" y="1803"/>
                  </a:cubicBezTo>
                  <a:cubicBezTo>
                    <a:pt x="535" y="1763"/>
                    <a:pt x="567" y="1808"/>
                    <a:pt x="572" y="1748"/>
                  </a:cubicBezTo>
                  <a:cubicBezTo>
                    <a:pt x="575" y="1705"/>
                    <a:pt x="506" y="1652"/>
                    <a:pt x="472" y="1642"/>
                  </a:cubicBezTo>
                  <a:cubicBezTo>
                    <a:pt x="464" y="1639"/>
                    <a:pt x="456" y="1658"/>
                    <a:pt x="450" y="1650"/>
                  </a:cubicBezTo>
                  <a:cubicBezTo>
                    <a:pt x="440" y="1636"/>
                    <a:pt x="450" y="1613"/>
                    <a:pt x="437" y="1599"/>
                  </a:cubicBezTo>
                  <a:cubicBezTo>
                    <a:pt x="421" y="1583"/>
                    <a:pt x="350" y="1605"/>
                    <a:pt x="387" y="1554"/>
                  </a:cubicBezTo>
                  <a:cubicBezTo>
                    <a:pt x="389" y="1552"/>
                    <a:pt x="400" y="1557"/>
                    <a:pt x="403" y="1552"/>
                  </a:cubicBezTo>
                  <a:cubicBezTo>
                    <a:pt x="445" y="1523"/>
                    <a:pt x="424" y="1499"/>
                    <a:pt x="437" y="1448"/>
                  </a:cubicBezTo>
                  <a:cubicBezTo>
                    <a:pt x="437" y="1443"/>
                    <a:pt x="442" y="1459"/>
                    <a:pt x="448" y="1459"/>
                  </a:cubicBezTo>
                  <a:cubicBezTo>
                    <a:pt x="450" y="1459"/>
                    <a:pt x="442" y="1448"/>
                    <a:pt x="445" y="1448"/>
                  </a:cubicBezTo>
                  <a:cubicBezTo>
                    <a:pt x="472" y="1448"/>
                    <a:pt x="498" y="1475"/>
                    <a:pt x="519" y="1454"/>
                  </a:cubicBezTo>
                  <a:cubicBezTo>
                    <a:pt x="548" y="1425"/>
                    <a:pt x="509" y="1422"/>
                    <a:pt x="562" y="1388"/>
                  </a:cubicBezTo>
                  <a:cubicBezTo>
                    <a:pt x="599" y="1364"/>
                    <a:pt x="625" y="1403"/>
                    <a:pt x="654" y="1414"/>
                  </a:cubicBezTo>
                  <a:cubicBezTo>
                    <a:pt x="697" y="1430"/>
                    <a:pt x="747" y="1425"/>
                    <a:pt x="792" y="1438"/>
                  </a:cubicBezTo>
                  <a:cubicBezTo>
                    <a:pt x="818" y="1443"/>
                    <a:pt x="834" y="1475"/>
                    <a:pt x="861" y="1478"/>
                  </a:cubicBezTo>
                  <a:cubicBezTo>
                    <a:pt x="871" y="1480"/>
                    <a:pt x="892" y="1467"/>
                    <a:pt x="890" y="1454"/>
                  </a:cubicBezTo>
                  <a:cubicBezTo>
                    <a:pt x="885" y="1443"/>
                    <a:pt x="855" y="1456"/>
                    <a:pt x="850" y="1443"/>
                  </a:cubicBezTo>
                  <a:cubicBezTo>
                    <a:pt x="824" y="1382"/>
                    <a:pt x="916" y="1472"/>
                    <a:pt x="948" y="1385"/>
                  </a:cubicBezTo>
                  <a:cubicBezTo>
                    <a:pt x="951" y="1377"/>
                    <a:pt x="930" y="1390"/>
                    <a:pt x="919" y="1385"/>
                  </a:cubicBezTo>
                  <a:cubicBezTo>
                    <a:pt x="914" y="1382"/>
                    <a:pt x="919" y="1369"/>
                    <a:pt x="914" y="1369"/>
                  </a:cubicBezTo>
                  <a:cubicBezTo>
                    <a:pt x="908" y="1369"/>
                    <a:pt x="906" y="1401"/>
                    <a:pt x="892" y="1385"/>
                  </a:cubicBezTo>
                  <a:cubicBezTo>
                    <a:pt x="871" y="1358"/>
                    <a:pt x="855" y="1396"/>
                    <a:pt x="821" y="1380"/>
                  </a:cubicBezTo>
                  <a:cubicBezTo>
                    <a:pt x="802" y="1369"/>
                    <a:pt x="797" y="1337"/>
                    <a:pt x="776" y="1335"/>
                  </a:cubicBezTo>
                  <a:cubicBezTo>
                    <a:pt x="763" y="1332"/>
                    <a:pt x="771" y="1374"/>
                    <a:pt x="755" y="1374"/>
                  </a:cubicBezTo>
                  <a:cubicBezTo>
                    <a:pt x="707" y="1372"/>
                    <a:pt x="739" y="1263"/>
                    <a:pt x="704" y="1324"/>
                  </a:cubicBezTo>
                  <a:cubicBezTo>
                    <a:pt x="699" y="1335"/>
                    <a:pt x="718" y="1356"/>
                    <a:pt x="707" y="1364"/>
                  </a:cubicBezTo>
                  <a:cubicBezTo>
                    <a:pt x="689" y="1382"/>
                    <a:pt x="604" y="1348"/>
                    <a:pt x="585" y="1356"/>
                  </a:cubicBezTo>
                  <a:cubicBezTo>
                    <a:pt x="551" y="1369"/>
                    <a:pt x="524" y="1401"/>
                    <a:pt x="474" y="1414"/>
                  </a:cubicBezTo>
                  <a:cubicBezTo>
                    <a:pt x="445" y="1422"/>
                    <a:pt x="437" y="1377"/>
                    <a:pt x="421" y="1369"/>
                  </a:cubicBezTo>
                  <a:cubicBezTo>
                    <a:pt x="413" y="1366"/>
                    <a:pt x="424" y="1388"/>
                    <a:pt x="419" y="1393"/>
                  </a:cubicBezTo>
                  <a:cubicBezTo>
                    <a:pt x="408" y="1409"/>
                    <a:pt x="389" y="1422"/>
                    <a:pt x="374" y="1430"/>
                  </a:cubicBezTo>
                  <a:cubicBezTo>
                    <a:pt x="368" y="1433"/>
                    <a:pt x="371" y="1419"/>
                    <a:pt x="368" y="1419"/>
                  </a:cubicBezTo>
                  <a:cubicBezTo>
                    <a:pt x="339" y="1406"/>
                    <a:pt x="368" y="1382"/>
                    <a:pt x="350" y="1353"/>
                  </a:cubicBezTo>
                  <a:cubicBezTo>
                    <a:pt x="339" y="1337"/>
                    <a:pt x="326" y="1321"/>
                    <a:pt x="310" y="1311"/>
                  </a:cubicBezTo>
                  <a:cubicBezTo>
                    <a:pt x="305" y="1308"/>
                    <a:pt x="297" y="1319"/>
                    <a:pt x="294" y="1313"/>
                  </a:cubicBezTo>
                  <a:cubicBezTo>
                    <a:pt x="281" y="1303"/>
                    <a:pt x="286" y="1279"/>
                    <a:pt x="273" y="1271"/>
                  </a:cubicBezTo>
                  <a:cubicBezTo>
                    <a:pt x="247" y="1253"/>
                    <a:pt x="199" y="1324"/>
                    <a:pt x="239" y="1226"/>
                  </a:cubicBezTo>
                  <a:cubicBezTo>
                    <a:pt x="233" y="1223"/>
                    <a:pt x="228" y="1221"/>
                    <a:pt x="220" y="1215"/>
                  </a:cubicBezTo>
                  <a:cubicBezTo>
                    <a:pt x="212" y="1208"/>
                    <a:pt x="217" y="1194"/>
                    <a:pt x="212" y="1186"/>
                  </a:cubicBezTo>
                  <a:cubicBezTo>
                    <a:pt x="183" y="1149"/>
                    <a:pt x="109" y="1115"/>
                    <a:pt x="77" y="1088"/>
                  </a:cubicBezTo>
                  <a:cubicBezTo>
                    <a:pt x="67" y="1083"/>
                    <a:pt x="82" y="1057"/>
                    <a:pt x="74" y="1049"/>
                  </a:cubicBezTo>
                  <a:cubicBezTo>
                    <a:pt x="67" y="1041"/>
                    <a:pt x="27" y="1070"/>
                    <a:pt x="0" y="1006"/>
                  </a:cubicBezTo>
                  <a:lnTo>
                    <a:pt x="6" y="1001"/>
                  </a:lnTo>
                  <a:cubicBezTo>
                    <a:pt x="8" y="998"/>
                    <a:pt x="3" y="996"/>
                    <a:pt x="6" y="996"/>
                  </a:cubicBezTo>
                  <a:cubicBezTo>
                    <a:pt x="51" y="988"/>
                    <a:pt x="80" y="1025"/>
                    <a:pt x="77" y="956"/>
                  </a:cubicBezTo>
                  <a:cubicBezTo>
                    <a:pt x="77" y="940"/>
                    <a:pt x="114" y="964"/>
                    <a:pt x="106" y="940"/>
                  </a:cubicBezTo>
                  <a:lnTo>
                    <a:pt x="72" y="887"/>
                  </a:lnTo>
                  <a:cubicBezTo>
                    <a:pt x="74" y="869"/>
                    <a:pt x="157" y="842"/>
                    <a:pt x="162" y="834"/>
                  </a:cubicBezTo>
                  <a:cubicBezTo>
                    <a:pt x="162" y="832"/>
                    <a:pt x="178" y="726"/>
                    <a:pt x="178" y="726"/>
                  </a:cubicBezTo>
                  <a:cubicBezTo>
                    <a:pt x="196" y="654"/>
                    <a:pt x="212" y="742"/>
                    <a:pt x="239" y="641"/>
                  </a:cubicBezTo>
                  <a:cubicBezTo>
                    <a:pt x="247" y="609"/>
                    <a:pt x="209" y="599"/>
                    <a:pt x="209" y="564"/>
                  </a:cubicBezTo>
                  <a:cubicBezTo>
                    <a:pt x="228" y="567"/>
                    <a:pt x="405" y="511"/>
                    <a:pt x="416" y="503"/>
                  </a:cubicBezTo>
                  <a:cubicBezTo>
                    <a:pt x="445" y="472"/>
                    <a:pt x="424" y="429"/>
                    <a:pt x="477" y="411"/>
                  </a:cubicBezTo>
                  <a:cubicBezTo>
                    <a:pt x="495" y="403"/>
                    <a:pt x="599" y="416"/>
                    <a:pt x="614" y="405"/>
                  </a:cubicBezTo>
                  <a:cubicBezTo>
                    <a:pt x="622" y="400"/>
                    <a:pt x="620" y="384"/>
                    <a:pt x="628" y="379"/>
                  </a:cubicBezTo>
                  <a:cubicBezTo>
                    <a:pt x="633" y="376"/>
                    <a:pt x="641" y="392"/>
                    <a:pt x="646" y="387"/>
                  </a:cubicBezTo>
                  <a:cubicBezTo>
                    <a:pt x="678" y="366"/>
                    <a:pt x="607" y="323"/>
                    <a:pt x="691" y="307"/>
                  </a:cubicBezTo>
                  <a:lnTo>
                    <a:pt x="691" y="307"/>
                  </a:lnTo>
                  <a:cubicBezTo>
                    <a:pt x="689" y="310"/>
                    <a:pt x="691" y="315"/>
                    <a:pt x="691" y="315"/>
                  </a:cubicBezTo>
                  <a:cubicBezTo>
                    <a:pt x="694" y="310"/>
                    <a:pt x="694" y="294"/>
                    <a:pt x="694" y="273"/>
                  </a:cubicBezTo>
                  <a:lnTo>
                    <a:pt x="694" y="307"/>
                  </a:lnTo>
                  <a:lnTo>
                    <a:pt x="691" y="307"/>
                  </a:lnTo>
                  <a:lnTo>
                    <a:pt x="726" y="307"/>
                  </a:lnTo>
                  <a:cubicBezTo>
                    <a:pt x="736" y="307"/>
                    <a:pt x="750" y="315"/>
                    <a:pt x="757" y="307"/>
                  </a:cubicBezTo>
                  <a:cubicBezTo>
                    <a:pt x="768" y="302"/>
                    <a:pt x="768" y="281"/>
                    <a:pt x="779" y="276"/>
                  </a:cubicBezTo>
                  <a:cubicBezTo>
                    <a:pt x="808" y="257"/>
                    <a:pt x="847" y="268"/>
                    <a:pt x="879" y="257"/>
                  </a:cubicBezTo>
                  <a:cubicBezTo>
                    <a:pt x="953" y="231"/>
                    <a:pt x="972" y="199"/>
                    <a:pt x="1020" y="170"/>
                  </a:cubicBezTo>
                  <a:cubicBezTo>
                    <a:pt x="1027" y="165"/>
                    <a:pt x="1041" y="186"/>
                    <a:pt x="1051" y="180"/>
                  </a:cubicBezTo>
                  <a:cubicBezTo>
                    <a:pt x="1067" y="178"/>
                    <a:pt x="1075" y="151"/>
                    <a:pt x="1091" y="157"/>
                  </a:cubicBezTo>
                  <a:cubicBezTo>
                    <a:pt x="1112" y="159"/>
                    <a:pt x="1117" y="188"/>
                    <a:pt x="1136" y="199"/>
                  </a:cubicBezTo>
                  <a:cubicBezTo>
                    <a:pt x="1139" y="204"/>
                    <a:pt x="1147" y="194"/>
                    <a:pt x="1152" y="196"/>
                  </a:cubicBezTo>
                  <a:cubicBezTo>
                    <a:pt x="1160" y="199"/>
                    <a:pt x="1165" y="217"/>
                    <a:pt x="1173" y="215"/>
                  </a:cubicBezTo>
                  <a:cubicBezTo>
                    <a:pt x="1184" y="212"/>
                    <a:pt x="1184" y="191"/>
                    <a:pt x="1194" y="188"/>
                  </a:cubicBezTo>
                  <a:cubicBezTo>
                    <a:pt x="1223" y="180"/>
                    <a:pt x="1258" y="196"/>
                    <a:pt x="1284" y="210"/>
                  </a:cubicBezTo>
                  <a:cubicBezTo>
                    <a:pt x="1290" y="212"/>
                    <a:pt x="1284" y="225"/>
                    <a:pt x="1292" y="225"/>
                  </a:cubicBezTo>
                  <a:cubicBezTo>
                    <a:pt x="1329" y="228"/>
                    <a:pt x="1387" y="183"/>
                    <a:pt x="1425" y="170"/>
                  </a:cubicBezTo>
                  <a:lnTo>
                    <a:pt x="1425" y="170"/>
                  </a:lnTo>
                  <a:lnTo>
                    <a:pt x="1425" y="170"/>
                  </a:lnTo>
                  <a:close/>
                  <a:moveTo>
                    <a:pt x="347" y="1194"/>
                  </a:moveTo>
                  <a:cubicBezTo>
                    <a:pt x="379" y="1136"/>
                    <a:pt x="299" y="1200"/>
                    <a:pt x="297" y="1197"/>
                  </a:cubicBezTo>
                  <a:cubicBezTo>
                    <a:pt x="278" y="1189"/>
                    <a:pt x="262" y="1155"/>
                    <a:pt x="247" y="1165"/>
                  </a:cubicBezTo>
                  <a:cubicBezTo>
                    <a:pt x="241" y="1165"/>
                    <a:pt x="260" y="1205"/>
                    <a:pt x="257" y="1221"/>
                  </a:cubicBezTo>
                  <a:cubicBezTo>
                    <a:pt x="284" y="1221"/>
                    <a:pt x="331" y="1221"/>
                    <a:pt x="347" y="1194"/>
                  </a:cubicBezTo>
                  <a:close/>
                  <a:moveTo>
                    <a:pt x="302" y="1509"/>
                  </a:moveTo>
                  <a:cubicBezTo>
                    <a:pt x="281" y="1528"/>
                    <a:pt x="273" y="1501"/>
                    <a:pt x="254" y="1499"/>
                  </a:cubicBezTo>
                  <a:cubicBezTo>
                    <a:pt x="244" y="1499"/>
                    <a:pt x="233" y="1512"/>
                    <a:pt x="223" y="1509"/>
                  </a:cubicBezTo>
                  <a:cubicBezTo>
                    <a:pt x="204" y="1504"/>
                    <a:pt x="212" y="1443"/>
                    <a:pt x="196" y="1456"/>
                  </a:cubicBezTo>
                  <a:cubicBezTo>
                    <a:pt x="188" y="1462"/>
                    <a:pt x="202" y="1480"/>
                    <a:pt x="196" y="1491"/>
                  </a:cubicBezTo>
                  <a:cubicBezTo>
                    <a:pt x="175" y="1536"/>
                    <a:pt x="162" y="1459"/>
                    <a:pt x="220" y="1382"/>
                  </a:cubicBezTo>
                  <a:cubicBezTo>
                    <a:pt x="228" y="1396"/>
                    <a:pt x="239" y="1409"/>
                    <a:pt x="244" y="1425"/>
                  </a:cubicBezTo>
                  <a:cubicBezTo>
                    <a:pt x="244" y="1427"/>
                    <a:pt x="236" y="1451"/>
                    <a:pt x="249" y="1454"/>
                  </a:cubicBezTo>
                  <a:cubicBezTo>
                    <a:pt x="262" y="1456"/>
                    <a:pt x="331" y="1486"/>
                    <a:pt x="302" y="1509"/>
                  </a:cubicBezTo>
                  <a:close/>
                  <a:moveTo>
                    <a:pt x="1207" y="1284"/>
                  </a:moveTo>
                  <a:cubicBezTo>
                    <a:pt x="1194" y="1268"/>
                    <a:pt x="1176" y="1255"/>
                    <a:pt x="1155" y="1247"/>
                  </a:cubicBezTo>
                  <a:cubicBezTo>
                    <a:pt x="1123" y="1237"/>
                    <a:pt x="1078" y="1287"/>
                    <a:pt x="1043" y="1253"/>
                  </a:cubicBezTo>
                  <a:cubicBezTo>
                    <a:pt x="1038" y="1245"/>
                    <a:pt x="1054" y="1234"/>
                    <a:pt x="1049" y="1226"/>
                  </a:cubicBezTo>
                  <a:cubicBezTo>
                    <a:pt x="1041" y="1202"/>
                    <a:pt x="885" y="1128"/>
                    <a:pt x="855" y="1133"/>
                  </a:cubicBezTo>
                  <a:cubicBezTo>
                    <a:pt x="840" y="1139"/>
                    <a:pt x="832" y="1157"/>
                    <a:pt x="818" y="1165"/>
                  </a:cubicBezTo>
                  <a:cubicBezTo>
                    <a:pt x="810" y="1168"/>
                    <a:pt x="824" y="1149"/>
                    <a:pt x="829" y="1144"/>
                  </a:cubicBezTo>
                  <a:cubicBezTo>
                    <a:pt x="837" y="1136"/>
                    <a:pt x="847" y="1128"/>
                    <a:pt x="855" y="1120"/>
                  </a:cubicBezTo>
                  <a:cubicBezTo>
                    <a:pt x="866" y="1110"/>
                    <a:pt x="874" y="1102"/>
                    <a:pt x="885" y="1094"/>
                  </a:cubicBezTo>
                  <a:cubicBezTo>
                    <a:pt x="900" y="1083"/>
                    <a:pt x="916" y="1075"/>
                    <a:pt x="932" y="1067"/>
                  </a:cubicBezTo>
                  <a:cubicBezTo>
                    <a:pt x="977" y="1091"/>
                    <a:pt x="972" y="1115"/>
                    <a:pt x="1017" y="1139"/>
                  </a:cubicBezTo>
                  <a:cubicBezTo>
                    <a:pt x="1025" y="1144"/>
                    <a:pt x="1035" y="1147"/>
                    <a:pt x="1046" y="1147"/>
                  </a:cubicBezTo>
                  <a:cubicBezTo>
                    <a:pt x="1051" y="1147"/>
                    <a:pt x="1054" y="1136"/>
                    <a:pt x="1059" y="1139"/>
                  </a:cubicBezTo>
                  <a:cubicBezTo>
                    <a:pt x="1072" y="1144"/>
                    <a:pt x="1083" y="1160"/>
                    <a:pt x="1099" y="1165"/>
                  </a:cubicBezTo>
                  <a:cubicBezTo>
                    <a:pt x="1115" y="1168"/>
                    <a:pt x="1170" y="1136"/>
                    <a:pt x="1181" y="1155"/>
                  </a:cubicBezTo>
                  <a:cubicBezTo>
                    <a:pt x="1184" y="1157"/>
                    <a:pt x="1178" y="1160"/>
                    <a:pt x="1178" y="1163"/>
                  </a:cubicBezTo>
                  <a:cubicBezTo>
                    <a:pt x="1176" y="1165"/>
                    <a:pt x="1173" y="1170"/>
                    <a:pt x="1176" y="1173"/>
                  </a:cubicBezTo>
                  <a:cubicBezTo>
                    <a:pt x="1186" y="1184"/>
                    <a:pt x="1205" y="1184"/>
                    <a:pt x="1213" y="1197"/>
                  </a:cubicBezTo>
                  <a:cubicBezTo>
                    <a:pt x="1213" y="1200"/>
                    <a:pt x="1207" y="1279"/>
                    <a:pt x="1234" y="1298"/>
                  </a:cubicBezTo>
                  <a:cubicBezTo>
                    <a:pt x="1263" y="1319"/>
                    <a:pt x="1382" y="1279"/>
                    <a:pt x="1335" y="1358"/>
                  </a:cubicBezTo>
                  <a:cubicBezTo>
                    <a:pt x="1308" y="1401"/>
                    <a:pt x="1237" y="1348"/>
                    <a:pt x="1221" y="1329"/>
                  </a:cubicBezTo>
                  <a:cubicBezTo>
                    <a:pt x="1218" y="1324"/>
                    <a:pt x="1229" y="1321"/>
                    <a:pt x="1229" y="1316"/>
                  </a:cubicBezTo>
                  <a:cubicBezTo>
                    <a:pt x="1226" y="1308"/>
                    <a:pt x="1218" y="1300"/>
                    <a:pt x="1210" y="1295"/>
                  </a:cubicBezTo>
                  <a:cubicBezTo>
                    <a:pt x="1205" y="1295"/>
                    <a:pt x="1200" y="1308"/>
                    <a:pt x="1197" y="1303"/>
                  </a:cubicBezTo>
                  <a:cubicBezTo>
                    <a:pt x="1197" y="1298"/>
                    <a:pt x="1213" y="1290"/>
                    <a:pt x="1207" y="1284"/>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0" name="Germany"/>
            <p:cNvSpPr>
              <a:spLocks noEditPoints="1"/>
            </p:cNvSpPr>
            <p:nvPr/>
          </p:nvSpPr>
          <p:spPr bwMode="auto">
            <a:xfrm>
              <a:off x="3722146" y="3718276"/>
              <a:ext cx="731838" cy="963613"/>
            </a:xfrm>
            <a:custGeom>
              <a:avLst/>
              <a:gdLst>
                <a:gd name="T0" fmla="*/ 1909 w 2030"/>
                <a:gd name="T1" fmla="*/ 781 h 2672"/>
                <a:gd name="T2" fmla="*/ 1948 w 2030"/>
                <a:gd name="T3" fmla="*/ 953 h 2672"/>
                <a:gd name="T4" fmla="*/ 1993 w 2030"/>
                <a:gd name="T5" fmla="*/ 1155 h 2672"/>
                <a:gd name="T6" fmla="*/ 1787 w 2030"/>
                <a:gd name="T7" fmla="*/ 1411 h 2672"/>
                <a:gd name="T8" fmla="*/ 1676 w 2030"/>
                <a:gd name="T9" fmla="*/ 1470 h 2672"/>
                <a:gd name="T10" fmla="*/ 1546 w 2030"/>
                <a:gd name="T11" fmla="*/ 1538 h 2672"/>
                <a:gd name="T12" fmla="*/ 1474 w 2030"/>
                <a:gd name="T13" fmla="*/ 1705 h 2672"/>
                <a:gd name="T14" fmla="*/ 1617 w 2030"/>
                <a:gd name="T15" fmla="*/ 1936 h 2672"/>
                <a:gd name="T16" fmla="*/ 1723 w 2030"/>
                <a:gd name="T17" fmla="*/ 2187 h 2672"/>
                <a:gd name="T18" fmla="*/ 1612 w 2030"/>
                <a:gd name="T19" fmla="*/ 2486 h 2672"/>
                <a:gd name="T20" fmla="*/ 1517 w 2030"/>
                <a:gd name="T21" fmla="*/ 2521 h 2672"/>
                <a:gd name="T22" fmla="*/ 1445 w 2030"/>
                <a:gd name="T23" fmla="*/ 2529 h 2672"/>
                <a:gd name="T24" fmla="*/ 1260 w 2030"/>
                <a:gd name="T25" fmla="*/ 2589 h 2672"/>
                <a:gd name="T26" fmla="*/ 1143 w 2030"/>
                <a:gd name="T27" fmla="*/ 2568 h 2672"/>
                <a:gd name="T28" fmla="*/ 969 w 2030"/>
                <a:gd name="T29" fmla="*/ 2653 h 2672"/>
                <a:gd name="T30" fmla="*/ 948 w 2030"/>
                <a:gd name="T31" fmla="*/ 2587 h 2672"/>
                <a:gd name="T32" fmla="*/ 834 w 2030"/>
                <a:gd name="T33" fmla="*/ 2566 h 2672"/>
                <a:gd name="T34" fmla="*/ 646 w 2030"/>
                <a:gd name="T35" fmla="*/ 2510 h 2672"/>
                <a:gd name="T36" fmla="*/ 603 w 2030"/>
                <a:gd name="T37" fmla="*/ 2515 h 2672"/>
                <a:gd name="T38" fmla="*/ 368 w 2030"/>
                <a:gd name="T39" fmla="*/ 2544 h 2672"/>
                <a:gd name="T40" fmla="*/ 363 w 2030"/>
                <a:gd name="T41" fmla="*/ 2380 h 2672"/>
                <a:gd name="T42" fmla="*/ 524 w 2030"/>
                <a:gd name="T43" fmla="*/ 2063 h 2672"/>
                <a:gd name="T44" fmla="*/ 254 w 2030"/>
                <a:gd name="T45" fmla="*/ 1978 h 2672"/>
                <a:gd name="T46" fmla="*/ 145 w 2030"/>
                <a:gd name="T47" fmla="*/ 1753 h 2672"/>
                <a:gd name="T48" fmla="*/ 103 w 2030"/>
                <a:gd name="T49" fmla="*/ 1472 h 2672"/>
                <a:gd name="T50" fmla="*/ 24 w 2030"/>
                <a:gd name="T51" fmla="*/ 1316 h 2672"/>
                <a:gd name="T52" fmla="*/ 106 w 2030"/>
                <a:gd name="T53" fmla="*/ 1210 h 2672"/>
                <a:gd name="T54" fmla="*/ 106 w 2030"/>
                <a:gd name="T55" fmla="*/ 1041 h 2672"/>
                <a:gd name="T56" fmla="*/ 222 w 2030"/>
                <a:gd name="T57" fmla="*/ 972 h 2672"/>
                <a:gd name="T58" fmla="*/ 235 w 2030"/>
                <a:gd name="T59" fmla="*/ 776 h 2672"/>
                <a:gd name="T60" fmla="*/ 357 w 2030"/>
                <a:gd name="T61" fmla="*/ 567 h 2672"/>
                <a:gd name="T62" fmla="*/ 325 w 2030"/>
                <a:gd name="T63" fmla="*/ 540 h 2672"/>
                <a:gd name="T64" fmla="*/ 511 w 2030"/>
                <a:gd name="T65" fmla="*/ 408 h 2672"/>
                <a:gd name="T66" fmla="*/ 670 w 2030"/>
                <a:gd name="T67" fmla="*/ 366 h 2672"/>
                <a:gd name="T68" fmla="*/ 895 w 2030"/>
                <a:gd name="T69" fmla="*/ 477 h 2672"/>
                <a:gd name="T70" fmla="*/ 720 w 2030"/>
                <a:gd name="T71" fmla="*/ 204 h 2672"/>
                <a:gd name="T72" fmla="*/ 731 w 2030"/>
                <a:gd name="T73" fmla="*/ 141 h 2672"/>
                <a:gd name="T74" fmla="*/ 815 w 2030"/>
                <a:gd name="T75" fmla="*/ 30 h 2672"/>
                <a:gd name="T76" fmla="*/ 871 w 2030"/>
                <a:gd name="T77" fmla="*/ 37 h 2672"/>
                <a:gd name="T78" fmla="*/ 916 w 2030"/>
                <a:gd name="T79" fmla="*/ 83 h 2672"/>
                <a:gd name="T80" fmla="*/ 969 w 2030"/>
                <a:gd name="T81" fmla="*/ 154 h 2672"/>
                <a:gd name="T82" fmla="*/ 1159 w 2030"/>
                <a:gd name="T83" fmla="*/ 180 h 2672"/>
                <a:gd name="T84" fmla="*/ 1271 w 2030"/>
                <a:gd name="T85" fmla="*/ 260 h 2672"/>
                <a:gd name="T86" fmla="*/ 1440 w 2030"/>
                <a:gd name="T87" fmla="*/ 138 h 2672"/>
                <a:gd name="T88" fmla="*/ 1596 w 2030"/>
                <a:gd name="T89" fmla="*/ 220 h 2672"/>
                <a:gd name="T90" fmla="*/ 1713 w 2030"/>
                <a:gd name="T91" fmla="*/ 347 h 2672"/>
                <a:gd name="T92" fmla="*/ 1564 w 2030"/>
                <a:gd name="T93" fmla="*/ 109 h 2672"/>
                <a:gd name="T94" fmla="*/ 1617 w 2030"/>
                <a:gd name="T95" fmla="*/ 96 h 2672"/>
                <a:gd name="T96" fmla="*/ 1620 w 2030"/>
                <a:gd name="T97" fmla="*/ 223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0" h="2672">
                  <a:moveTo>
                    <a:pt x="1803" y="390"/>
                  </a:moveTo>
                  <a:cubicBezTo>
                    <a:pt x="1808" y="432"/>
                    <a:pt x="1850" y="514"/>
                    <a:pt x="1856" y="540"/>
                  </a:cubicBezTo>
                  <a:cubicBezTo>
                    <a:pt x="1864" y="604"/>
                    <a:pt x="1779" y="646"/>
                    <a:pt x="1797" y="697"/>
                  </a:cubicBezTo>
                  <a:cubicBezTo>
                    <a:pt x="1808" y="728"/>
                    <a:pt x="1909" y="742"/>
                    <a:pt x="1909" y="781"/>
                  </a:cubicBezTo>
                  <a:cubicBezTo>
                    <a:pt x="1909" y="821"/>
                    <a:pt x="1877" y="834"/>
                    <a:pt x="1901" y="863"/>
                  </a:cubicBezTo>
                  <a:cubicBezTo>
                    <a:pt x="1909" y="877"/>
                    <a:pt x="1927" y="882"/>
                    <a:pt x="1932" y="898"/>
                  </a:cubicBezTo>
                  <a:cubicBezTo>
                    <a:pt x="1940" y="911"/>
                    <a:pt x="1930" y="930"/>
                    <a:pt x="1932" y="943"/>
                  </a:cubicBezTo>
                  <a:cubicBezTo>
                    <a:pt x="1935" y="951"/>
                    <a:pt x="1946" y="948"/>
                    <a:pt x="1948" y="953"/>
                  </a:cubicBezTo>
                  <a:cubicBezTo>
                    <a:pt x="1961" y="972"/>
                    <a:pt x="1930" y="1017"/>
                    <a:pt x="1922" y="1033"/>
                  </a:cubicBezTo>
                  <a:cubicBezTo>
                    <a:pt x="1906" y="1057"/>
                    <a:pt x="1946" y="1070"/>
                    <a:pt x="1954" y="1094"/>
                  </a:cubicBezTo>
                  <a:cubicBezTo>
                    <a:pt x="1959" y="1107"/>
                    <a:pt x="1940" y="1123"/>
                    <a:pt x="1948" y="1133"/>
                  </a:cubicBezTo>
                  <a:cubicBezTo>
                    <a:pt x="1959" y="1149"/>
                    <a:pt x="1983" y="1144"/>
                    <a:pt x="1993" y="1155"/>
                  </a:cubicBezTo>
                  <a:cubicBezTo>
                    <a:pt x="2030" y="1189"/>
                    <a:pt x="2014" y="1382"/>
                    <a:pt x="1983" y="1388"/>
                  </a:cubicBezTo>
                  <a:cubicBezTo>
                    <a:pt x="1948" y="1396"/>
                    <a:pt x="1893" y="1250"/>
                    <a:pt x="1864" y="1332"/>
                  </a:cubicBezTo>
                  <a:cubicBezTo>
                    <a:pt x="1858" y="1345"/>
                    <a:pt x="1906" y="1356"/>
                    <a:pt x="1895" y="1364"/>
                  </a:cubicBezTo>
                  <a:cubicBezTo>
                    <a:pt x="1864" y="1390"/>
                    <a:pt x="1819" y="1393"/>
                    <a:pt x="1787" y="1411"/>
                  </a:cubicBezTo>
                  <a:cubicBezTo>
                    <a:pt x="1781" y="1414"/>
                    <a:pt x="1787" y="1427"/>
                    <a:pt x="1781" y="1430"/>
                  </a:cubicBezTo>
                  <a:cubicBezTo>
                    <a:pt x="1760" y="1441"/>
                    <a:pt x="1731" y="1425"/>
                    <a:pt x="1715" y="1438"/>
                  </a:cubicBezTo>
                  <a:cubicBezTo>
                    <a:pt x="1702" y="1448"/>
                    <a:pt x="1707" y="1470"/>
                    <a:pt x="1694" y="1480"/>
                  </a:cubicBezTo>
                  <a:cubicBezTo>
                    <a:pt x="1689" y="1486"/>
                    <a:pt x="1684" y="1467"/>
                    <a:pt x="1676" y="1470"/>
                  </a:cubicBezTo>
                  <a:cubicBezTo>
                    <a:pt x="1652" y="1475"/>
                    <a:pt x="1649" y="1507"/>
                    <a:pt x="1633" y="1517"/>
                  </a:cubicBezTo>
                  <a:cubicBezTo>
                    <a:pt x="1625" y="1525"/>
                    <a:pt x="1609" y="1512"/>
                    <a:pt x="1601" y="1520"/>
                  </a:cubicBezTo>
                  <a:cubicBezTo>
                    <a:pt x="1594" y="1525"/>
                    <a:pt x="1601" y="1541"/>
                    <a:pt x="1594" y="1549"/>
                  </a:cubicBezTo>
                  <a:cubicBezTo>
                    <a:pt x="1583" y="1562"/>
                    <a:pt x="1554" y="1538"/>
                    <a:pt x="1546" y="1538"/>
                  </a:cubicBezTo>
                  <a:cubicBezTo>
                    <a:pt x="1480" y="1549"/>
                    <a:pt x="1469" y="1599"/>
                    <a:pt x="1448" y="1642"/>
                  </a:cubicBezTo>
                  <a:cubicBezTo>
                    <a:pt x="1443" y="1652"/>
                    <a:pt x="1443" y="1615"/>
                    <a:pt x="1432" y="1607"/>
                  </a:cubicBezTo>
                  <a:cubicBezTo>
                    <a:pt x="1424" y="1597"/>
                    <a:pt x="1408" y="1594"/>
                    <a:pt x="1395" y="1591"/>
                  </a:cubicBezTo>
                  <a:cubicBezTo>
                    <a:pt x="1371" y="1586"/>
                    <a:pt x="1421" y="1671"/>
                    <a:pt x="1474" y="1705"/>
                  </a:cubicBezTo>
                  <a:cubicBezTo>
                    <a:pt x="1480" y="1708"/>
                    <a:pt x="1498" y="1711"/>
                    <a:pt x="1501" y="1726"/>
                  </a:cubicBezTo>
                  <a:cubicBezTo>
                    <a:pt x="1509" y="1764"/>
                    <a:pt x="1474" y="1750"/>
                    <a:pt x="1469" y="1779"/>
                  </a:cubicBezTo>
                  <a:cubicBezTo>
                    <a:pt x="1466" y="1787"/>
                    <a:pt x="1525" y="1885"/>
                    <a:pt x="1533" y="1893"/>
                  </a:cubicBezTo>
                  <a:cubicBezTo>
                    <a:pt x="1578" y="1938"/>
                    <a:pt x="1588" y="1906"/>
                    <a:pt x="1617" y="1936"/>
                  </a:cubicBezTo>
                  <a:cubicBezTo>
                    <a:pt x="1636" y="1954"/>
                    <a:pt x="1639" y="1983"/>
                    <a:pt x="1657" y="1999"/>
                  </a:cubicBezTo>
                  <a:cubicBezTo>
                    <a:pt x="1699" y="2028"/>
                    <a:pt x="1813" y="2068"/>
                    <a:pt x="1811" y="2137"/>
                  </a:cubicBezTo>
                  <a:cubicBezTo>
                    <a:pt x="1808" y="2208"/>
                    <a:pt x="1792" y="2192"/>
                    <a:pt x="1736" y="2179"/>
                  </a:cubicBezTo>
                  <a:cubicBezTo>
                    <a:pt x="1731" y="2179"/>
                    <a:pt x="1726" y="2182"/>
                    <a:pt x="1723" y="2187"/>
                  </a:cubicBezTo>
                  <a:cubicBezTo>
                    <a:pt x="1718" y="2214"/>
                    <a:pt x="1734" y="2243"/>
                    <a:pt x="1707" y="2264"/>
                  </a:cubicBezTo>
                  <a:cubicBezTo>
                    <a:pt x="1684" y="2282"/>
                    <a:pt x="1572" y="2309"/>
                    <a:pt x="1570" y="2351"/>
                  </a:cubicBezTo>
                  <a:cubicBezTo>
                    <a:pt x="1570" y="2351"/>
                    <a:pt x="1633" y="2439"/>
                    <a:pt x="1633" y="2441"/>
                  </a:cubicBezTo>
                  <a:cubicBezTo>
                    <a:pt x="1636" y="2444"/>
                    <a:pt x="1599" y="2476"/>
                    <a:pt x="1612" y="2486"/>
                  </a:cubicBezTo>
                  <a:cubicBezTo>
                    <a:pt x="1641" y="2513"/>
                    <a:pt x="1670" y="2473"/>
                    <a:pt x="1646" y="2560"/>
                  </a:cubicBezTo>
                  <a:cubicBezTo>
                    <a:pt x="1646" y="2566"/>
                    <a:pt x="1641" y="2574"/>
                    <a:pt x="1636" y="2574"/>
                  </a:cubicBezTo>
                  <a:cubicBezTo>
                    <a:pt x="1551" y="2550"/>
                    <a:pt x="1617" y="2507"/>
                    <a:pt x="1578" y="2505"/>
                  </a:cubicBezTo>
                  <a:cubicBezTo>
                    <a:pt x="1556" y="2505"/>
                    <a:pt x="1538" y="2523"/>
                    <a:pt x="1517" y="2521"/>
                  </a:cubicBezTo>
                  <a:cubicBezTo>
                    <a:pt x="1506" y="2518"/>
                    <a:pt x="1509" y="2499"/>
                    <a:pt x="1501" y="2497"/>
                  </a:cubicBezTo>
                  <a:cubicBezTo>
                    <a:pt x="1485" y="2492"/>
                    <a:pt x="1469" y="2505"/>
                    <a:pt x="1456" y="2499"/>
                  </a:cubicBezTo>
                  <a:cubicBezTo>
                    <a:pt x="1451" y="2497"/>
                    <a:pt x="1461" y="2481"/>
                    <a:pt x="1456" y="2481"/>
                  </a:cubicBezTo>
                  <a:cubicBezTo>
                    <a:pt x="1424" y="2484"/>
                    <a:pt x="1453" y="2526"/>
                    <a:pt x="1445" y="2529"/>
                  </a:cubicBezTo>
                  <a:cubicBezTo>
                    <a:pt x="1408" y="2539"/>
                    <a:pt x="1347" y="2523"/>
                    <a:pt x="1313" y="2537"/>
                  </a:cubicBezTo>
                  <a:cubicBezTo>
                    <a:pt x="1302" y="2542"/>
                    <a:pt x="1308" y="2560"/>
                    <a:pt x="1297" y="2566"/>
                  </a:cubicBezTo>
                  <a:cubicBezTo>
                    <a:pt x="1286" y="2574"/>
                    <a:pt x="1273" y="2560"/>
                    <a:pt x="1263" y="2568"/>
                  </a:cubicBezTo>
                  <a:cubicBezTo>
                    <a:pt x="1255" y="2571"/>
                    <a:pt x="1265" y="2584"/>
                    <a:pt x="1260" y="2589"/>
                  </a:cubicBezTo>
                  <a:cubicBezTo>
                    <a:pt x="1257" y="2592"/>
                    <a:pt x="1167" y="2616"/>
                    <a:pt x="1157" y="2611"/>
                  </a:cubicBezTo>
                  <a:cubicBezTo>
                    <a:pt x="1151" y="2605"/>
                    <a:pt x="1157" y="2592"/>
                    <a:pt x="1151" y="2587"/>
                  </a:cubicBezTo>
                  <a:cubicBezTo>
                    <a:pt x="1149" y="2582"/>
                    <a:pt x="1136" y="2582"/>
                    <a:pt x="1133" y="2576"/>
                  </a:cubicBezTo>
                  <a:cubicBezTo>
                    <a:pt x="1130" y="2571"/>
                    <a:pt x="1146" y="2574"/>
                    <a:pt x="1143" y="2568"/>
                  </a:cubicBezTo>
                  <a:cubicBezTo>
                    <a:pt x="1133" y="2534"/>
                    <a:pt x="1059" y="2576"/>
                    <a:pt x="1038" y="2552"/>
                  </a:cubicBezTo>
                  <a:cubicBezTo>
                    <a:pt x="1038" y="2552"/>
                    <a:pt x="1043" y="2550"/>
                    <a:pt x="1043" y="2547"/>
                  </a:cubicBezTo>
                  <a:cubicBezTo>
                    <a:pt x="1027" y="2537"/>
                    <a:pt x="1043" y="2582"/>
                    <a:pt x="1038" y="2600"/>
                  </a:cubicBezTo>
                  <a:cubicBezTo>
                    <a:pt x="1038" y="2611"/>
                    <a:pt x="987" y="2672"/>
                    <a:pt x="969" y="2653"/>
                  </a:cubicBezTo>
                  <a:cubicBezTo>
                    <a:pt x="958" y="2642"/>
                    <a:pt x="987" y="2627"/>
                    <a:pt x="979" y="2616"/>
                  </a:cubicBezTo>
                  <a:cubicBezTo>
                    <a:pt x="977" y="2613"/>
                    <a:pt x="969" y="2624"/>
                    <a:pt x="963" y="2624"/>
                  </a:cubicBezTo>
                  <a:cubicBezTo>
                    <a:pt x="958" y="2624"/>
                    <a:pt x="950" y="2621"/>
                    <a:pt x="948" y="2616"/>
                  </a:cubicBezTo>
                  <a:cubicBezTo>
                    <a:pt x="942" y="2608"/>
                    <a:pt x="961" y="2597"/>
                    <a:pt x="948" y="2587"/>
                  </a:cubicBezTo>
                  <a:cubicBezTo>
                    <a:pt x="937" y="2579"/>
                    <a:pt x="932" y="2566"/>
                    <a:pt x="921" y="2560"/>
                  </a:cubicBezTo>
                  <a:cubicBezTo>
                    <a:pt x="913" y="2555"/>
                    <a:pt x="903" y="2568"/>
                    <a:pt x="892" y="2566"/>
                  </a:cubicBezTo>
                  <a:cubicBezTo>
                    <a:pt x="887" y="2560"/>
                    <a:pt x="892" y="2547"/>
                    <a:pt x="887" y="2542"/>
                  </a:cubicBezTo>
                  <a:cubicBezTo>
                    <a:pt x="873" y="2531"/>
                    <a:pt x="876" y="2579"/>
                    <a:pt x="834" y="2566"/>
                  </a:cubicBezTo>
                  <a:cubicBezTo>
                    <a:pt x="805" y="2555"/>
                    <a:pt x="786" y="2526"/>
                    <a:pt x="757" y="2518"/>
                  </a:cubicBezTo>
                  <a:cubicBezTo>
                    <a:pt x="754" y="2518"/>
                    <a:pt x="667" y="2523"/>
                    <a:pt x="667" y="2523"/>
                  </a:cubicBezTo>
                  <a:cubicBezTo>
                    <a:pt x="656" y="2518"/>
                    <a:pt x="656" y="2499"/>
                    <a:pt x="646" y="2494"/>
                  </a:cubicBezTo>
                  <a:cubicBezTo>
                    <a:pt x="643" y="2489"/>
                    <a:pt x="651" y="2507"/>
                    <a:pt x="646" y="2510"/>
                  </a:cubicBezTo>
                  <a:cubicBezTo>
                    <a:pt x="641" y="2513"/>
                    <a:pt x="630" y="2510"/>
                    <a:pt x="627" y="2505"/>
                  </a:cubicBezTo>
                  <a:cubicBezTo>
                    <a:pt x="625" y="2497"/>
                    <a:pt x="638" y="2486"/>
                    <a:pt x="633" y="2481"/>
                  </a:cubicBezTo>
                  <a:cubicBezTo>
                    <a:pt x="593" y="2441"/>
                    <a:pt x="548" y="2513"/>
                    <a:pt x="556" y="2515"/>
                  </a:cubicBezTo>
                  <a:cubicBezTo>
                    <a:pt x="572" y="2518"/>
                    <a:pt x="588" y="2513"/>
                    <a:pt x="603" y="2515"/>
                  </a:cubicBezTo>
                  <a:cubicBezTo>
                    <a:pt x="614" y="2518"/>
                    <a:pt x="585" y="2521"/>
                    <a:pt x="577" y="2526"/>
                  </a:cubicBezTo>
                  <a:cubicBezTo>
                    <a:pt x="572" y="2529"/>
                    <a:pt x="580" y="2542"/>
                    <a:pt x="577" y="2544"/>
                  </a:cubicBezTo>
                  <a:cubicBezTo>
                    <a:pt x="511" y="2579"/>
                    <a:pt x="558" y="2529"/>
                    <a:pt x="505" y="2531"/>
                  </a:cubicBezTo>
                  <a:cubicBezTo>
                    <a:pt x="498" y="2531"/>
                    <a:pt x="376" y="2560"/>
                    <a:pt x="368" y="2544"/>
                  </a:cubicBezTo>
                  <a:cubicBezTo>
                    <a:pt x="365" y="2539"/>
                    <a:pt x="384" y="2537"/>
                    <a:pt x="381" y="2534"/>
                  </a:cubicBezTo>
                  <a:cubicBezTo>
                    <a:pt x="357" y="2515"/>
                    <a:pt x="347" y="2595"/>
                    <a:pt x="347" y="2502"/>
                  </a:cubicBezTo>
                  <a:cubicBezTo>
                    <a:pt x="344" y="2465"/>
                    <a:pt x="370" y="2431"/>
                    <a:pt x="373" y="2394"/>
                  </a:cubicBezTo>
                  <a:cubicBezTo>
                    <a:pt x="373" y="2388"/>
                    <a:pt x="363" y="2388"/>
                    <a:pt x="363" y="2380"/>
                  </a:cubicBezTo>
                  <a:cubicBezTo>
                    <a:pt x="360" y="2367"/>
                    <a:pt x="365" y="2354"/>
                    <a:pt x="370" y="2341"/>
                  </a:cubicBezTo>
                  <a:lnTo>
                    <a:pt x="408" y="2280"/>
                  </a:lnTo>
                  <a:cubicBezTo>
                    <a:pt x="410" y="2264"/>
                    <a:pt x="413" y="2206"/>
                    <a:pt x="421" y="2187"/>
                  </a:cubicBezTo>
                  <a:cubicBezTo>
                    <a:pt x="442" y="2145"/>
                    <a:pt x="495" y="2113"/>
                    <a:pt x="524" y="2063"/>
                  </a:cubicBezTo>
                  <a:cubicBezTo>
                    <a:pt x="535" y="2044"/>
                    <a:pt x="376" y="2026"/>
                    <a:pt x="365" y="2018"/>
                  </a:cubicBezTo>
                  <a:cubicBezTo>
                    <a:pt x="357" y="2010"/>
                    <a:pt x="363" y="1994"/>
                    <a:pt x="355" y="1986"/>
                  </a:cubicBezTo>
                  <a:cubicBezTo>
                    <a:pt x="341" y="1975"/>
                    <a:pt x="257" y="2010"/>
                    <a:pt x="251" y="2002"/>
                  </a:cubicBezTo>
                  <a:cubicBezTo>
                    <a:pt x="249" y="1994"/>
                    <a:pt x="259" y="1983"/>
                    <a:pt x="254" y="1978"/>
                  </a:cubicBezTo>
                  <a:cubicBezTo>
                    <a:pt x="175" y="1906"/>
                    <a:pt x="228" y="2015"/>
                    <a:pt x="196" y="1981"/>
                  </a:cubicBezTo>
                  <a:cubicBezTo>
                    <a:pt x="169" y="1954"/>
                    <a:pt x="156" y="1893"/>
                    <a:pt x="135" y="1880"/>
                  </a:cubicBezTo>
                  <a:cubicBezTo>
                    <a:pt x="127" y="1872"/>
                    <a:pt x="111" y="1880"/>
                    <a:pt x="106" y="1872"/>
                  </a:cubicBezTo>
                  <a:cubicBezTo>
                    <a:pt x="77" y="1819"/>
                    <a:pt x="183" y="1798"/>
                    <a:pt x="145" y="1753"/>
                  </a:cubicBezTo>
                  <a:cubicBezTo>
                    <a:pt x="140" y="1745"/>
                    <a:pt x="77" y="1740"/>
                    <a:pt x="63" y="1684"/>
                  </a:cubicBezTo>
                  <a:cubicBezTo>
                    <a:pt x="40" y="1586"/>
                    <a:pt x="161" y="1591"/>
                    <a:pt x="124" y="1531"/>
                  </a:cubicBezTo>
                  <a:cubicBezTo>
                    <a:pt x="116" y="1517"/>
                    <a:pt x="93" y="1520"/>
                    <a:pt x="87" y="1504"/>
                  </a:cubicBezTo>
                  <a:cubicBezTo>
                    <a:pt x="85" y="1493"/>
                    <a:pt x="106" y="1483"/>
                    <a:pt x="103" y="1472"/>
                  </a:cubicBezTo>
                  <a:cubicBezTo>
                    <a:pt x="103" y="1464"/>
                    <a:pt x="87" y="1475"/>
                    <a:pt x="82" y="1470"/>
                  </a:cubicBezTo>
                  <a:cubicBezTo>
                    <a:pt x="79" y="1467"/>
                    <a:pt x="42" y="1411"/>
                    <a:pt x="45" y="1403"/>
                  </a:cubicBezTo>
                  <a:cubicBezTo>
                    <a:pt x="48" y="1393"/>
                    <a:pt x="66" y="1393"/>
                    <a:pt x="69" y="1382"/>
                  </a:cubicBezTo>
                  <a:cubicBezTo>
                    <a:pt x="77" y="1337"/>
                    <a:pt x="0" y="1321"/>
                    <a:pt x="24" y="1316"/>
                  </a:cubicBezTo>
                  <a:cubicBezTo>
                    <a:pt x="32" y="1313"/>
                    <a:pt x="37" y="1324"/>
                    <a:pt x="42" y="1324"/>
                  </a:cubicBezTo>
                  <a:lnTo>
                    <a:pt x="93" y="1279"/>
                  </a:lnTo>
                  <a:cubicBezTo>
                    <a:pt x="95" y="1266"/>
                    <a:pt x="61" y="1282"/>
                    <a:pt x="71" y="1261"/>
                  </a:cubicBezTo>
                  <a:cubicBezTo>
                    <a:pt x="79" y="1242"/>
                    <a:pt x="98" y="1229"/>
                    <a:pt x="106" y="1210"/>
                  </a:cubicBezTo>
                  <a:cubicBezTo>
                    <a:pt x="130" y="1152"/>
                    <a:pt x="71" y="1110"/>
                    <a:pt x="55" y="1081"/>
                  </a:cubicBezTo>
                  <a:cubicBezTo>
                    <a:pt x="53" y="1075"/>
                    <a:pt x="58" y="1067"/>
                    <a:pt x="61" y="1062"/>
                  </a:cubicBezTo>
                  <a:cubicBezTo>
                    <a:pt x="61" y="1057"/>
                    <a:pt x="55" y="1049"/>
                    <a:pt x="61" y="1046"/>
                  </a:cubicBezTo>
                  <a:cubicBezTo>
                    <a:pt x="74" y="1038"/>
                    <a:pt x="90" y="1046"/>
                    <a:pt x="106" y="1041"/>
                  </a:cubicBezTo>
                  <a:cubicBezTo>
                    <a:pt x="111" y="1038"/>
                    <a:pt x="100" y="1022"/>
                    <a:pt x="106" y="1025"/>
                  </a:cubicBezTo>
                  <a:cubicBezTo>
                    <a:pt x="122" y="1030"/>
                    <a:pt x="132" y="1049"/>
                    <a:pt x="151" y="1049"/>
                  </a:cubicBezTo>
                  <a:cubicBezTo>
                    <a:pt x="169" y="1051"/>
                    <a:pt x="241" y="1028"/>
                    <a:pt x="249" y="1009"/>
                  </a:cubicBezTo>
                  <a:cubicBezTo>
                    <a:pt x="257" y="991"/>
                    <a:pt x="198" y="988"/>
                    <a:pt x="222" y="972"/>
                  </a:cubicBezTo>
                  <a:cubicBezTo>
                    <a:pt x="265" y="943"/>
                    <a:pt x="315" y="932"/>
                    <a:pt x="304" y="866"/>
                  </a:cubicBezTo>
                  <a:cubicBezTo>
                    <a:pt x="302" y="829"/>
                    <a:pt x="204" y="845"/>
                    <a:pt x="228" y="805"/>
                  </a:cubicBezTo>
                  <a:cubicBezTo>
                    <a:pt x="230" y="797"/>
                    <a:pt x="243" y="805"/>
                    <a:pt x="243" y="800"/>
                  </a:cubicBezTo>
                  <a:cubicBezTo>
                    <a:pt x="246" y="792"/>
                    <a:pt x="233" y="784"/>
                    <a:pt x="235" y="776"/>
                  </a:cubicBezTo>
                  <a:cubicBezTo>
                    <a:pt x="235" y="771"/>
                    <a:pt x="243" y="771"/>
                    <a:pt x="249" y="771"/>
                  </a:cubicBezTo>
                  <a:cubicBezTo>
                    <a:pt x="267" y="771"/>
                    <a:pt x="283" y="779"/>
                    <a:pt x="302" y="779"/>
                  </a:cubicBezTo>
                  <a:cubicBezTo>
                    <a:pt x="323" y="779"/>
                    <a:pt x="304" y="736"/>
                    <a:pt x="312" y="715"/>
                  </a:cubicBezTo>
                  <a:cubicBezTo>
                    <a:pt x="318" y="697"/>
                    <a:pt x="363" y="612"/>
                    <a:pt x="357" y="567"/>
                  </a:cubicBezTo>
                  <a:cubicBezTo>
                    <a:pt x="365" y="564"/>
                    <a:pt x="373" y="559"/>
                    <a:pt x="381" y="548"/>
                  </a:cubicBezTo>
                  <a:cubicBezTo>
                    <a:pt x="392" y="538"/>
                    <a:pt x="368" y="543"/>
                    <a:pt x="344" y="543"/>
                  </a:cubicBezTo>
                  <a:lnTo>
                    <a:pt x="344" y="543"/>
                  </a:lnTo>
                  <a:cubicBezTo>
                    <a:pt x="339" y="538"/>
                    <a:pt x="331" y="540"/>
                    <a:pt x="325" y="540"/>
                  </a:cubicBezTo>
                  <a:cubicBezTo>
                    <a:pt x="320" y="540"/>
                    <a:pt x="318" y="538"/>
                    <a:pt x="315" y="535"/>
                  </a:cubicBezTo>
                  <a:cubicBezTo>
                    <a:pt x="294" y="509"/>
                    <a:pt x="352" y="427"/>
                    <a:pt x="373" y="416"/>
                  </a:cubicBezTo>
                  <a:cubicBezTo>
                    <a:pt x="386" y="408"/>
                    <a:pt x="402" y="424"/>
                    <a:pt x="415" y="424"/>
                  </a:cubicBezTo>
                  <a:cubicBezTo>
                    <a:pt x="614" y="416"/>
                    <a:pt x="209" y="400"/>
                    <a:pt x="511" y="408"/>
                  </a:cubicBezTo>
                  <a:cubicBezTo>
                    <a:pt x="513" y="408"/>
                    <a:pt x="521" y="411"/>
                    <a:pt x="524" y="413"/>
                  </a:cubicBezTo>
                  <a:cubicBezTo>
                    <a:pt x="540" y="443"/>
                    <a:pt x="551" y="564"/>
                    <a:pt x="617" y="538"/>
                  </a:cubicBezTo>
                  <a:cubicBezTo>
                    <a:pt x="638" y="530"/>
                    <a:pt x="596" y="347"/>
                    <a:pt x="656" y="347"/>
                  </a:cubicBezTo>
                  <a:cubicBezTo>
                    <a:pt x="662" y="347"/>
                    <a:pt x="662" y="363"/>
                    <a:pt x="670" y="366"/>
                  </a:cubicBezTo>
                  <a:cubicBezTo>
                    <a:pt x="678" y="371"/>
                    <a:pt x="691" y="371"/>
                    <a:pt x="701" y="371"/>
                  </a:cubicBezTo>
                  <a:cubicBezTo>
                    <a:pt x="728" y="376"/>
                    <a:pt x="757" y="350"/>
                    <a:pt x="781" y="360"/>
                  </a:cubicBezTo>
                  <a:cubicBezTo>
                    <a:pt x="799" y="368"/>
                    <a:pt x="799" y="395"/>
                    <a:pt x="810" y="411"/>
                  </a:cubicBezTo>
                  <a:cubicBezTo>
                    <a:pt x="823" y="432"/>
                    <a:pt x="895" y="567"/>
                    <a:pt x="895" y="477"/>
                  </a:cubicBezTo>
                  <a:cubicBezTo>
                    <a:pt x="895" y="458"/>
                    <a:pt x="855" y="464"/>
                    <a:pt x="839" y="448"/>
                  </a:cubicBezTo>
                  <a:cubicBezTo>
                    <a:pt x="813" y="424"/>
                    <a:pt x="818" y="363"/>
                    <a:pt x="768" y="355"/>
                  </a:cubicBezTo>
                  <a:cubicBezTo>
                    <a:pt x="760" y="355"/>
                    <a:pt x="699" y="368"/>
                    <a:pt x="704" y="331"/>
                  </a:cubicBezTo>
                  <a:cubicBezTo>
                    <a:pt x="707" y="308"/>
                    <a:pt x="744" y="233"/>
                    <a:pt x="720" y="204"/>
                  </a:cubicBezTo>
                  <a:cubicBezTo>
                    <a:pt x="712" y="196"/>
                    <a:pt x="654" y="225"/>
                    <a:pt x="646" y="196"/>
                  </a:cubicBezTo>
                  <a:cubicBezTo>
                    <a:pt x="643" y="191"/>
                    <a:pt x="662" y="196"/>
                    <a:pt x="664" y="191"/>
                  </a:cubicBezTo>
                  <a:cubicBezTo>
                    <a:pt x="670" y="186"/>
                    <a:pt x="646" y="175"/>
                    <a:pt x="651" y="175"/>
                  </a:cubicBezTo>
                  <a:cubicBezTo>
                    <a:pt x="678" y="167"/>
                    <a:pt x="723" y="194"/>
                    <a:pt x="731" y="141"/>
                  </a:cubicBezTo>
                  <a:cubicBezTo>
                    <a:pt x="731" y="135"/>
                    <a:pt x="670" y="69"/>
                    <a:pt x="664" y="59"/>
                  </a:cubicBezTo>
                  <a:cubicBezTo>
                    <a:pt x="656" y="40"/>
                    <a:pt x="654" y="19"/>
                    <a:pt x="654" y="0"/>
                  </a:cubicBezTo>
                  <a:cubicBezTo>
                    <a:pt x="672" y="3"/>
                    <a:pt x="704" y="0"/>
                    <a:pt x="712" y="0"/>
                  </a:cubicBezTo>
                  <a:cubicBezTo>
                    <a:pt x="746" y="6"/>
                    <a:pt x="781" y="24"/>
                    <a:pt x="815" y="30"/>
                  </a:cubicBezTo>
                  <a:cubicBezTo>
                    <a:pt x="813" y="37"/>
                    <a:pt x="813" y="40"/>
                    <a:pt x="818" y="37"/>
                  </a:cubicBezTo>
                  <a:cubicBezTo>
                    <a:pt x="828" y="30"/>
                    <a:pt x="834" y="16"/>
                    <a:pt x="844" y="14"/>
                  </a:cubicBezTo>
                  <a:cubicBezTo>
                    <a:pt x="850" y="14"/>
                    <a:pt x="842" y="27"/>
                    <a:pt x="844" y="32"/>
                  </a:cubicBezTo>
                  <a:cubicBezTo>
                    <a:pt x="852" y="37"/>
                    <a:pt x="863" y="35"/>
                    <a:pt x="871" y="37"/>
                  </a:cubicBezTo>
                  <a:cubicBezTo>
                    <a:pt x="889" y="40"/>
                    <a:pt x="908" y="40"/>
                    <a:pt x="921" y="48"/>
                  </a:cubicBezTo>
                  <a:cubicBezTo>
                    <a:pt x="929" y="53"/>
                    <a:pt x="932" y="64"/>
                    <a:pt x="932" y="72"/>
                  </a:cubicBezTo>
                  <a:cubicBezTo>
                    <a:pt x="932" y="75"/>
                    <a:pt x="926" y="72"/>
                    <a:pt x="926" y="72"/>
                  </a:cubicBezTo>
                  <a:cubicBezTo>
                    <a:pt x="921" y="75"/>
                    <a:pt x="911" y="80"/>
                    <a:pt x="916" y="83"/>
                  </a:cubicBezTo>
                  <a:cubicBezTo>
                    <a:pt x="918" y="88"/>
                    <a:pt x="932" y="77"/>
                    <a:pt x="934" y="83"/>
                  </a:cubicBezTo>
                  <a:cubicBezTo>
                    <a:pt x="942" y="96"/>
                    <a:pt x="940" y="112"/>
                    <a:pt x="934" y="125"/>
                  </a:cubicBezTo>
                  <a:cubicBezTo>
                    <a:pt x="929" y="138"/>
                    <a:pt x="892" y="146"/>
                    <a:pt x="903" y="159"/>
                  </a:cubicBezTo>
                  <a:cubicBezTo>
                    <a:pt x="916" y="178"/>
                    <a:pt x="966" y="130"/>
                    <a:pt x="969" y="154"/>
                  </a:cubicBezTo>
                  <a:cubicBezTo>
                    <a:pt x="971" y="170"/>
                    <a:pt x="942" y="199"/>
                    <a:pt x="958" y="204"/>
                  </a:cubicBezTo>
                  <a:cubicBezTo>
                    <a:pt x="977" y="212"/>
                    <a:pt x="977" y="167"/>
                    <a:pt x="995" y="165"/>
                  </a:cubicBezTo>
                  <a:cubicBezTo>
                    <a:pt x="1011" y="162"/>
                    <a:pt x="1072" y="215"/>
                    <a:pt x="1085" y="210"/>
                  </a:cubicBezTo>
                  <a:cubicBezTo>
                    <a:pt x="1088" y="210"/>
                    <a:pt x="1141" y="149"/>
                    <a:pt x="1159" y="180"/>
                  </a:cubicBezTo>
                  <a:cubicBezTo>
                    <a:pt x="1196" y="249"/>
                    <a:pt x="1011" y="321"/>
                    <a:pt x="1112" y="331"/>
                  </a:cubicBezTo>
                  <a:cubicBezTo>
                    <a:pt x="1133" y="334"/>
                    <a:pt x="1149" y="308"/>
                    <a:pt x="1170" y="308"/>
                  </a:cubicBezTo>
                  <a:cubicBezTo>
                    <a:pt x="1196" y="310"/>
                    <a:pt x="1167" y="387"/>
                    <a:pt x="1226" y="347"/>
                  </a:cubicBezTo>
                  <a:cubicBezTo>
                    <a:pt x="1239" y="339"/>
                    <a:pt x="1247" y="273"/>
                    <a:pt x="1271" y="260"/>
                  </a:cubicBezTo>
                  <a:cubicBezTo>
                    <a:pt x="1305" y="241"/>
                    <a:pt x="1342" y="233"/>
                    <a:pt x="1358" y="270"/>
                  </a:cubicBezTo>
                  <a:cubicBezTo>
                    <a:pt x="1355" y="263"/>
                    <a:pt x="1353" y="249"/>
                    <a:pt x="1355" y="247"/>
                  </a:cubicBezTo>
                  <a:cubicBezTo>
                    <a:pt x="1371" y="228"/>
                    <a:pt x="1392" y="220"/>
                    <a:pt x="1406" y="204"/>
                  </a:cubicBezTo>
                  <a:cubicBezTo>
                    <a:pt x="1421" y="186"/>
                    <a:pt x="1424" y="157"/>
                    <a:pt x="1440" y="138"/>
                  </a:cubicBezTo>
                  <a:cubicBezTo>
                    <a:pt x="1445" y="133"/>
                    <a:pt x="1480" y="146"/>
                    <a:pt x="1511" y="157"/>
                  </a:cubicBezTo>
                  <a:cubicBezTo>
                    <a:pt x="1525" y="154"/>
                    <a:pt x="1538" y="151"/>
                    <a:pt x="1543" y="151"/>
                  </a:cubicBezTo>
                  <a:cubicBezTo>
                    <a:pt x="1562" y="151"/>
                    <a:pt x="1551" y="188"/>
                    <a:pt x="1562" y="204"/>
                  </a:cubicBezTo>
                  <a:cubicBezTo>
                    <a:pt x="1570" y="215"/>
                    <a:pt x="1588" y="210"/>
                    <a:pt x="1596" y="220"/>
                  </a:cubicBezTo>
                  <a:cubicBezTo>
                    <a:pt x="1612" y="233"/>
                    <a:pt x="1620" y="270"/>
                    <a:pt x="1644" y="268"/>
                  </a:cubicBezTo>
                  <a:cubicBezTo>
                    <a:pt x="1662" y="268"/>
                    <a:pt x="1684" y="255"/>
                    <a:pt x="1705" y="260"/>
                  </a:cubicBezTo>
                  <a:cubicBezTo>
                    <a:pt x="1713" y="263"/>
                    <a:pt x="1694" y="276"/>
                    <a:pt x="1694" y="284"/>
                  </a:cubicBezTo>
                  <a:cubicBezTo>
                    <a:pt x="1697" y="305"/>
                    <a:pt x="1705" y="326"/>
                    <a:pt x="1713" y="347"/>
                  </a:cubicBezTo>
                  <a:cubicBezTo>
                    <a:pt x="1721" y="368"/>
                    <a:pt x="1747" y="376"/>
                    <a:pt x="1768" y="384"/>
                  </a:cubicBezTo>
                  <a:cubicBezTo>
                    <a:pt x="1784" y="390"/>
                    <a:pt x="1795" y="392"/>
                    <a:pt x="1803" y="390"/>
                  </a:cubicBezTo>
                  <a:close/>
                  <a:moveTo>
                    <a:pt x="1562" y="186"/>
                  </a:moveTo>
                  <a:cubicBezTo>
                    <a:pt x="1567" y="162"/>
                    <a:pt x="1556" y="133"/>
                    <a:pt x="1564" y="109"/>
                  </a:cubicBezTo>
                  <a:cubicBezTo>
                    <a:pt x="1572" y="85"/>
                    <a:pt x="1652" y="154"/>
                    <a:pt x="1636" y="130"/>
                  </a:cubicBezTo>
                  <a:cubicBezTo>
                    <a:pt x="1625" y="114"/>
                    <a:pt x="1591" y="122"/>
                    <a:pt x="1583" y="104"/>
                  </a:cubicBezTo>
                  <a:cubicBezTo>
                    <a:pt x="1580" y="88"/>
                    <a:pt x="1604" y="75"/>
                    <a:pt x="1615" y="61"/>
                  </a:cubicBezTo>
                  <a:cubicBezTo>
                    <a:pt x="1625" y="53"/>
                    <a:pt x="1607" y="93"/>
                    <a:pt x="1617" y="96"/>
                  </a:cubicBezTo>
                  <a:cubicBezTo>
                    <a:pt x="1636" y="101"/>
                    <a:pt x="1654" y="93"/>
                    <a:pt x="1670" y="98"/>
                  </a:cubicBezTo>
                  <a:cubicBezTo>
                    <a:pt x="1686" y="104"/>
                    <a:pt x="1649" y="125"/>
                    <a:pt x="1654" y="141"/>
                  </a:cubicBezTo>
                  <a:cubicBezTo>
                    <a:pt x="1660" y="159"/>
                    <a:pt x="1684" y="162"/>
                    <a:pt x="1691" y="180"/>
                  </a:cubicBezTo>
                  <a:cubicBezTo>
                    <a:pt x="1697" y="186"/>
                    <a:pt x="1662" y="212"/>
                    <a:pt x="1620" y="223"/>
                  </a:cubicBezTo>
                  <a:cubicBezTo>
                    <a:pt x="1599" y="231"/>
                    <a:pt x="1580" y="199"/>
                    <a:pt x="1562" y="186"/>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1" name="Georgia"/>
            <p:cNvSpPr>
              <a:spLocks/>
            </p:cNvSpPr>
            <p:nvPr/>
          </p:nvSpPr>
          <p:spPr bwMode="auto">
            <a:xfrm>
              <a:off x="6708234" y="4464401"/>
              <a:ext cx="682625" cy="292100"/>
            </a:xfrm>
            <a:custGeom>
              <a:avLst/>
              <a:gdLst>
                <a:gd name="T0" fmla="*/ 1707 w 1895"/>
                <a:gd name="T1" fmla="*/ 164 h 810"/>
                <a:gd name="T2" fmla="*/ 1718 w 1895"/>
                <a:gd name="T3" fmla="*/ 225 h 810"/>
                <a:gd name="T4" fmla="*/ 1734 w 1895"/>
                <a:gd name="T5" fmla="*/ 227 h 810"/>
                <a:gd name="T6" fmla="*/ 1771 w 1895"/>
                <a:gd name="T7" fmla="*/ 346 h 810"/>
                <a:gd name="T8" fmla="*/ 1641 w 1895"/>
                <a:gd name="T9" fmla="*/ 386 h 810"/>
                <a:gd name="T10" fmla="*/ 1644 w 1895"/>
                <a:gd name="T11" fmla="*/ 360 h 810"/>
                <a:gd name="T12" fmla="*/ 1469 w 1895"/>
                <a:gd name="T13" fmla="*/ 487 h 810"/>
                <a:gd name="T14" fmla="*/ 1456 w 1895"/>
                <a:gd name="T15" fmla="*/ 513 h 810"/>
                <a:gd name="T16" fmla="*/ 1149 w 1895"/>
                <a:gd name="T17" fmla="*/ 712 h 810"/>
                <a:gd name="T18" fmla="*/ 1141 w 1895"/>
                <a:gd name="T19" fmla="*/ 704 h 810"/>
                <a:gd name="T20" fmla="*/ 1080 w 1895"/>
                <a:gd name="T21" fmla="*/ 720 h 810"/>
                <a:gd name="T22" fmla="*/ 1045 w 1895"/>
                <a:gd name="T23" fmla="*/ 712 h 810"/>
                <a:gd name="T24" fmla="*/ 1000 w 1895"/>
                <a:gd name="T25" fmla="*/ 672 h 810"/>
                <a:gd name="T26" fmla="*/ 953 w 1895"/>
                <a:gd name="T27" fmla="*/ 675 h 810"/>
                <a:gd name="T28" fmla="*/ 908 w 1895"/>
                <a:gd name="T29" fmla="*/ 651 h 810"/>
                <a:gd name="T30" fmla="*/ 873 w 1895"/>
                <a:gd name="T31" fmla="*/ 720 h 810"/>
                <a:gd name="T32" fmla="*/ 733 w 1895"/>
                <a:gd name="T33" fmla="*/ 762 h 810"/>
                <a:gd name="T34" fmla="*/ 678 w 1895"/>
                <a:gd name="T35" fmla="*/ 804 h 810"/>
                <a:gd name="T36" fmla="*/ 630 w 1895"/>
                <a:gd name="T37" fmla="*/ 807 h 810"/>
                <a:gd name="T38" fmla="*/ 651 w 1895"/>
                <a:gd name="T39" fmla="*/ 677 h 810"/>
                <a:gd name="T40" fmla="*/ 460 w 1895"/>
                <a:gd name="T41" fmla="*/ 434 h 810"/>
                <a:gd name="T42" fmla="*/ 376 w 1895"/>
                <a:gd name="T43" fmla="*/ 442 h 810"/>
                <a:gd name="T44" fmla="*/ 206 w 1895"/>
                <a:gd name="T45" fmla="*/ 405 h 810"/>
                <a:gd name="T46" fmla="*/ 145 w 1895"/>
                <a:gd name="T47" fmla="*/ 402 h 810"/>
                <a:gd name="T48" fmla="*/ 90 w 1895"/>
                <a:gd name="T49" fmla="*/ 368 h 810"/>
                <a:gd name="T50" fmla="*/ 10 w 1895"/>
                <a:gd name="T51" fmla="*/ 373 h 810"/>
                <a:gd name="T52" fmla="*/ 29 w 1895"/>
                <a:gd name="T53" fmla="*/ 365 h 810"/>
                <a:gd name="T54" fmla="*/ 172 w 1895"/>
                <a:gd name="T55" fmla="*/ 243 h 810"/>
                <a:gd name="T56" fmla="*/ 357 w 1895"/>
                <a:gd name="T57" fmla="*/ 233 h 810"/>
                <a:gd name="T58" fmla="*/ 537 w 1895"/>
                <a:gd name="T59" fmla="*/ 211 h 810"/>
                <a:gd name="T60" fmla="*/ 670 w 1895"/>
                <a:gd name="T61" fmla="*/ 158 h 810"/>
                <a:gd name="T62" fmla="*/ 768 w 1895"/>
                <a:gd name="T63" fmla="*/ 150 h 810"/>
                <a:gd name="T64" fmla="*/ 995 w 1895"/>
                <a:gd name="T65" fmla="*/ 150 h 810"/>
                <a:gd name="T66" fmla="*/ 1165 w 1895"/>
                <a:gd name="T67" fmla="*/ 55 h 810"/>
                <a:gd name="T68" fmla="*/ 1241 w 1895"/>
                <a:gd name="T69" fmla="*/ 15 h 810"/>
                <a:gd name="T70" fmla="*/ 1411 w 1895"/>
                <a:gd name="T71" fmla="*/ 8 h 810"/>
                <a:gd name="T72" fmla="*/ 1482 w 1895"/>
                <a:gd name="T73" fmla="*/ 103 h 810"/>
                <a:gd name="T74" fmla="*/ 1527 w 1895"/>
                <a:gd name="T75" fmla="*/ 103 h 810"/>
                <a:gd name="T76" fmla="*/ 1586 w 1895"/>
                <a:gd name="T77" fmla="*/ 124 h 810"/>
                <a:gd name="T78" fmla="*/ 1683 w 1895"/>
                <a:gd name="T79" fmla="*/ 103 h 810"/>
                <a:gd name="T80" fmla="*/ 1713 w 1895"/>
                <a:gd name="T81" fmla="*/ 10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5" h="810">
                  <a:moveTo>
                    <a:pt x="1713" y="100"/>
                  </a:moveTo>
                  <a:cubicBezTo>
                    <a:pt x="1710" y="121"/>
                    <a:pt x="1715" y="143"/>
                    <a:pt x="1707" y="164"/>
                  </a:cubicBezTo>
                  <a:cubicBezTo>
                    <a:pt x="1705" y="172"/>
                    <a:pt x="1689" y="169"/>
                    <a:pt x="1683" y="177"/>
                  </a:cubicBezTo>
                  <a:cubicBezTo>
                    <a:pt x="1678" y="188"/>
                    <a:pt x="1705" y="225"/>
                    <a:pt x="1718" y="225"/>
                  </a:cubicBezTo>
                  <a:cubicBezTo>
                    <a:pt x="1726" y="225"/>
                    <a:pt x="1742" y="209"/>
                    <a:pt x="1742" y="217"/>
                  </a:cubicBezTo>
                  <a:cubicBezTo>
                    <a:pt x="1744" y="222"/>
                    <a:pt x="1734" y="225"/>
                    <a:pt x="1734" y="227"/>
                  </a:cubicBezTo>
                  <a:cubicBezTo>
                    <a:pt x="1731" y="240"/>
                    <a:pt x="1895" y="222"/>
                    <a:pt x="1879" y="307"/>
                  </a:cubicBezTo>
                  <a:cubicBezTo>
                    <a:pt x="1856" y="413"/>
                    <a:pt x="1832" y="325"/>
                    <a:pt x="1771" y="346"/>
                  </a:cubicBezTo>
                  <a:cubicBezTo>
                    <a:pt x="1718" y="365"/>
                    <a:pt x="1752" y="391"/>
                    <a:pt x="1702" y="391"/>
                  </a:cubicBezTo>
                  <a:cubicBezTo>
                    <a:pt x="1681" y="394"/>
                    <a:pt x="1662" y="389"/>
                    <a:pt x="1641" y="386"/>
                  </a:cubicBezTo>
                  <a:cubicBezTo>
                    <a:pt x="1638" y="386"/>
                    <a:pt x="1636" y="386"/>
                    <a:pt x="1636" y="383"/>
                  </a:cubicBezTo>
                  <a:cubicBezTo>
                    <a:pt x="1636" y="376"/>
                    <a:pt x="1652" y="362"/>
                    <a:pt x="1644" y="360"/>
                  </a:cubicBezTo>
                  <a:cubicBezTo>
                    <a:pt x="1604" y="346"/>
                    <a:pt x="1564" y="365"/>
                    <a:pt x="1527" y="376"/>
                  </a:cubicBezTo>
                  <a:cubicBezTo>
                    <a:pt x="1485" y="389"/>
                    <a:pt x="1498" y="466"/>
                    <a:pt x="1469" y="487"/>
                  </a:cubicBezTo>
                  <a:cubicBezTo>
                    <a:pt x="1458" y="492"/>
                    <a:pt x="1427" y="497"/>
                    <a:pt x="1437" y="503"/>
                  </a:cubicBezTo>
                  <a:cubicBezTo>
                    <a:pt x="1443" y="505"/>
                    <a:pt x="1461" y="508"/>
                    <a:pt x="1456" y="513"/>
                  </a:cubicBezTo>
                  <a:cubicBezTo>
                    <a:pt x="1411" y="545"/>
                    <a:pt x="1337" y="556"/>
                    <a:pt x="1300" y="590"/>
                  </a:cubicBezTo>
                  <a:cubicBezTo>
                    <a:pt x="1249" y="630"/>
                    <a:pt x="1212" y="680"/>
                    <a:pt x="1149" y="712"/>
                  </a:cubicBezTo>
                  <a:lnTo>
                    <a:pt x="1146" y="714"/>
                  </a:lnTo>
                  <a:cubicBezTo>
                    <a:pt x="1146" y="709"/>
                    <a:pt x="1143" y="706"/>
                    <a:pt x="1141" y="704"/>
                  </a:cubicBezTo>
                  <a:cubicBezTo>
                    <a:pt x="1133" y="696"/>
                    <a:pt x="1122" y="693"/>
                    <a:pt x="1114" y="696"/>
                  </a:cubicBezTo>
                  <a:cubicBezTo>
                    <a:pt x="1101" y="701"/>
                    <a:pt x="1093" y="717"/>
                    <a:pt x="1080" y="720"/>
                  </a:cubicBezTo>
                  <a:cubicBezTo>
                    <a:pt x="1072" y="720"/>
                    <a:pt x="1072" y="704"/>
                    <a:pt x="1064" y="701"/>
                  </a:cubicBezTo>
                  <a:cubicBezTo>
                    <a:pt x="1056" y="701"/>
                    <a:pt x="1048" y="720"/>
                    <a:pt x="1045" y="712"/>
                  </a:cubicBezTo>
                  <a:cubicBezTo>
                    <a:pt x="1040" y="704"/>
                    <a:pt x="1056" y="696"/>
                    <a:pt x="1056" y="685"/>
                  </a:cubicBezTo>
                  <a:cubicBezTo>
                    <a:pt x="1059" y="667"/>
                    <a:pt x="1019" y="677"/>
                    <a:pt x="1000" y="672"/>
                  </a:cubicBezTo>
                  <a:cubicBezTo>
                    <a:pt x="985" y="669"/>
                    <a:pt x="971" y="659"/>
                    <a:pt x="955" y="659"/>
                  </a:cubicBezTo>
                  <a:cubicBezTo>
                    <a:pt x="950" y="659"/>
                    <a:pt x="955" y="672"/>
                    <a:pt x="953" y="675"/>
                  </a:cubicBezTo>
                  <a:cubicBezTo>
                    <a:pt x="908" y="685"/>
                    <a:pt x="945" y="648"/>
                    <a:pt x="932" y="638"/>
                  </a:cubicBezTo>
                  <a:cubicBezTo>
                    <a:pt x="924" y="632"/>
                    <a:pt x="916" y="646"/>
                    <a:pt x="908" y="651"/>
                  </a:cubicBezTo>
                  <a:cubicBezTo>
                    <a:pt x="897" y="656"/>
                    <a:pt x="879" y="656"/>
                    <a:pt x="873" y="667"/>
                  </a:cubicBezTo>
                  <a:cubicBezTo>
                    <a:pt x="865" y="683"/>
                    <a:pt x="881" y="704"/>
                    <a:pt x="873" y="720"/>
                  </a:cubicBezTo>
                  <a:cubicBezTo>
                    <a:pt x="865" y="730"/>
                    <a:pt x="850" y="728"/>
                    <a:pt x="839" y="730"/>
                  </a:cubicBezTo>
                  <a:cubicBezTo>
                    <a:pt x="805" y="741"/>
                    <a:pt x="762" y="738"/>
                    <a:pt x="733" y="762"/>
                  </a:cubicBezTo>
                  <a:cubicBezTo>
                    <a:pt x="723" y="770"/>
                    <a:pt x="730" y="791"/>
                    <a:pt x="717" y="802"/>
                  </a:cubicBezTo>
                  <a:cubicBezTo>
                    <a:pt x="707" y="810"/>
                    <a:pt x="691" y="804"/>
                    <a:pt x="678" y="804"/>
                  </a:cubicBezTo>
                  <a:cubicBezTo>
                    <a:pt x="664" y="804"/>
                    <a:pt x="651" y="807"/>
                    <a:pt x="635" y="807"/>
                  </a:cubicBezTo>
                  <a:lnTo>
                    <a:pt x="630" y="807"/>
                  </a:lnTo>
                  <a:cubicBezTo>
                    <a:pt x="633" y="791"/>
                    <a:pt x="635" y="778"/>
                    <a:pt x="640" y="762"/>
                  </a:cubicBezTo>
                  <a:cubicBezTo>
                    <a:pt x="651" y="714"/>
                    <a:pt x="670" y="728"/>
                    <a:pt x="651" y="677"/>
                  </a:cubicBezTo>
                  <a:cubicBezTo>
                    <a:pt x="633" y="614"/>
                    <a:pt x="564" y="579"/>
                    <a:pt x="524" y="526"/>
                  </a:cubicBezTo>
                  <a:cubicBezTo>
                    <a:pt x="503" y="503"/>
                    <a:pt x="495" y="450"/>
                    <a:pt x="460" y="434"/>
                  </a:cubicBezTo>
                  <a:cubicBezTo>
                    <a:pt x="442" y="426"/>
                    <a:pt x="421" y="428"/>
                    <a:pt x="400" y="431"/>
                  </a:cubicBezTo>
                  <a:cubicBezTo>
                    <a:pt x="392" y="431"/>
                    <a:pt x="386" y="442"/>
                    <a:pt x="376" y="442"/>
                  </a:cubicBezTo>
                  <a:cubicBezTo>
                    <a:pt x="355" y="439"/>
                    <a:pt x="347" y="405"/>
                    <a:pt x="325" y="394"/>
                  </a:cubicBezTo>
                  <a:cubicBezTo>
                    <a:pt x="262" y="365"/>
                    <a:pt x="262" y="389"/>
                    <a:pt x="206" y="405"/>
                  </a:cubicBezTo>
                  <a:cubicBezTo>
                    <a:pt x="198" y="407"/>
                    <a:pt x="193" y="402"/>
                    <a:pt x="185" y="402"/>
                  </a:cubicBezTo>
                  <a:cubicBezTo>
                    <a:pt x="172" y="402"/>
                    <a:pt x="159" y="397"/>
                    <a:pt x="145" y="402"/>
                  </a:cubicBezTo>
                  <a:cubicBezTo>
                    <a:pt x="140" y="402"/>
                    <a:pt x="145" y="413"/>
                    <a:pt x="143" y="415"/>
                  </a:cubicBezTo>
                  <a:cubicBezTo>
                    <a:pt x="122" y="426"/>
                    <a:pt x="114" y="376"/>
                    <a:pt x="90" y="368"/>
                  </a:cubicBezTo>
                  <a:cubicBezTo>
                    <a:pt x="71" y="362"/>
                    <a:pt x="53" y="368"/>
                    <a:pt x="32" y="370"/>
                  </a:cubicBezTo>
                  <a:cubicBezTo>
                    <a:pt x="24" y="370"/>
                    <a:pt x="18" y="376"/>
                    <a:pt x="10" y="373"/>
                  </a:cubicBezTo>
                  <a:cubicBezTo>
                    <a:pt x="5" y="370"/>
                    <a:pt x="2" y="368"/>
                    <a:pt x="0" y="362"/>
                  </a:cubicBezTo>
                  <a:lnTo>
                    <a:pt x="29" y="365"/>
                  </a:lnTo>
                  <a:cubicBezTo>
                    <a:pt x="29" y="240"/>
                    <a:pt x="61" y="307"/>
                    <a:pt x="140" y="270"/>
                  </a:cubicBezTo>
                  <a:cubicBezTo>
                    <a:pt x="153" y="264"/>
                    <a:pt x="159" y="246"/>
                    <a:pt x="172" y="243"/>
                  </a:cubicBezTo>
                  <a:cubicBezTo>
                    <a:pt x="206" y="235"/>
                    <a:pt x="241" y="270"/>
                    <a:pt x="275" y="264"/>
                  </a:cubicBezTo>
                  <a:cubicBezTo>
                    <a:pt x="280" y="264"/>
                    <a:pt x="349" y="233"/>
                    <a:pt x="357" y="233"/>
                  </a:cubicBezTo>
                  <a:cubicBezTo>
                    <a:pt x="378" y="235"/>
                    <a:pt x="397" y="256"/>
                    <a:pt x="418" y="256"/>
                  </a:cubicBezTo>
                  <a:cubicBezTo>
                    <a:pt x="418" y="256"/>
                    <a:pt x="535" y="211"/>
                    <a:pt x="537" y="211"/>
                  </a:cubicBezTo>
                  <a:cubicBezTo>
                    <a:pt x="606" y="166"/>
                    <a:pt x="455" y="190"/>
                    <a:pt x="609" y="156"/>
                  </a:cubicBezTo>
                  <a:cubicBezTo>
                    <a:pt x="630" y="153"/>
                    <a:pt x="651" y="164"/>
                    <a:pt x="670" y="158"/>
                  </a:cubicBezTo>
                  <a:cubicBezTo>
                    <a:pt x="670" y="158"/>
                    <a:pt x="720" y="121"/>
                    <a:pt x="760" y="132"/>
                  </a:cubicBezTo>
                  <a:cubicBezTo>
                    <a:pt x="765" y="135"/>
                    <a:pt x="762" y="145"/>
                    <a:pt x="768" y="150"/>
                  </a:cubicBezTo>
                  <a:cubicBezTo>
                    <a:pt x="778" y="156"/>
                    <a:pt x="791" y="161"/>
                    <a:pt x="805" y="164"/>
                  </a:cubicBezTo>
                  <a:cubicBezTo>
                    <a:pt x="865" y="169"/>
                    <a:pt x="934" y="148"/>
                    <a:pt x="995" y="150"/>
                  </a:cubicBezTo>
                  <a:cubicBezTo>
                    <a:pt x="1011" y="150"/>
                    <a:pt x="966" y="203"/>
                    <a:pt x="1006" y="203"/>
                  </a:cubicBezTo>
                  <a:cubicBezTo>
                    <a:pt x="1109" y="203"/>
                    <a:pt x="1085" y="92"/>
                    <a:pt x="1165" y="55"/>
                  </a:cubicBezTo>
                  <a:cubicBezTo>
                    <a:pt x="1188" y="45"/>
                    <a:pt x="1215" y="92"/>
                    <a:pt x="1233" y="79"/>
                  </a:cubicBezTo>
                  <a:cubicBezTo>
                    <a:pt x="1249" y="66"/>
                    <a:pt x="1220" y="18"/>
                    <a:pt x="1241" y="15"/>
                  </a:cubicBezTo>
                  <a:cubicBezTo>
                    <a:pt x="1323" y="2"/>
                    <a:pt x="1315" y="37"/>
                    <a:pt x="1374" y="37"/>
                  </a:cubicBezTo>
                  <a:cubicBezTo>
                    <a:pt x="1390" y="37"/>
                    <a:pt x="1398" y="13"/>
                    <a:pt x="1411" y="8"/>
                  </a:cubicBezTo>
                  <a:cubicBezTo>
                    <a:pt x="1427" y="2"/>
                    <a:pt x="1445" y="2"/>
                    <a:pt x="1461" y="0"/>
                  </a:cubicBezTo>
                  <a:cubicBezTo>
                    <a:pt x="1490" y="0"/>
                    <a:pt x="1477" y="87"/>
                    <a:pt x="1482" y="103"/>
                  </a:cubicBezTo>
                  <a:cubicBezTo>
                    <a:pt x="1482" y="105"/>
                    <a:pt x="1488" y="103"/>
                    <a:pt x="1490" y="103"/>
                  </a:cubicBezTo>
                  <a:lnTo>
                    <a:pt x="1527" y="103"/>
                  </a:lnTo>
                  <a:cubicBezTo>
                    <a:pt x="1538" y="103"/>
                    <a:pt x="1551" y="100"/>
                    <a:pt x="1562" y="103"/>
                  </a:cubicBezTo>
                  <a:cubicBezTo>
                    <a:pt x="1572" y="108"/>
                    <a:pt x="1578" y="124"/>
                    <a:pt x="1586" y="124"/>
                  </a:cubicBezTo>
                  <a:cubicBezTo>
                    <a:pt x="1588" y="124"/>
                    <a:pt x="1652" y="92"/>
                    <a:pt x="1654" y="92"/>
                  </a:cubicBezTo>
                  <a:cubicBezTo>
                    <a:pt x="1662" y="92"/>
                    <a:pt x="1673" y="103"/>
                    <a:pt x="1683" y="103"/>
                  </a:cubicBezTo>
                  <a:cubicBezTo>
                    <a:pt x="1689" y="103"/>
                    <a:pt x="1699" y="100"/>
                    <a:pt x="1713" y="95"/>
                  </a:cubicBezTo>
                  <a:lnTo>
                    <a:pt x="1713" y="10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2" name="France"/>
            <p:cNvSpPr>
              <a:spLocks noEditPoints="1"/>
            </p:cNvSpPr>
            <p:nvPr/>
          </p:nvSpPr>
          <p:spPr bwMode="auto">
            <a:xfrm>
              <a:off x="2817271" y="4167538"/>
              <a:ext cx="1201738" cy="1258888"/>
            </a:xfrm>
            <a:custGeom>
              <a:avLst/>
              <a:gdLst>
                <a:gd name="T0" fmla="*/ 2041 w 3336"/>
                <a:gd name="T1" fmla="*/ 241 h 3492"/>
                <a:gd name="T2" fmla="*/ 2134 w 3336"/>
                <a:gd name="T3" fmla="*/ 413 h 3492"/>
                <a:gd name="T4" fmla="*/ 2298 w 3336"/>
                <a:gd name="T5" fmla="*/ 448 h 3492"/>
                <a:gd name="T6" fmla="*/ 2393 w 3336"/>
                <a:gd name="T7" fmla="*/ 543 h 3492"/>
                <a:gd name="T8" fmla="*/ 2496 w 3336"/>
                <a:gd name="T9" fmla="*/ 599 h 3492"/>
                <a:gd name="T10" fmla="*/ 2650 w 3336"/>
                <a:gd name="T11" fmla="*/ 633 h 3492"/>
                <a:gd name="T12" fmla="*/ 2880 w 3336"/>
                <a:gd name="T13" fmla="*/ 771 h 3492"/>
                <a:gd name="T14" fmla="*/ 2878 w 3336"/>
                <a:gd name="T15" fmla="*/ 1133 h 3492"/>
                <a:gd name="T16" fmla="*/ 2737 w 3336"/>
                <a:gd name="T17" fmla="*/ 1332 h 3492"/>
                <a:gd name="T18" fmla="*/ 2658 w 3336"/>
                <a:gd name="T19" fmla="*/ 1472 h 3492"/>
                <a:gd name="T20" fmla="*/ 2478 w 3336"/>
                <a:gd name="T21" fmla="*/ 1766 h 3492"/>
                <a:gd name="T22" fmla="*/ 2674 w 3336"/>
                <a:gd name="T23" fmla="*/ 1684 h 3492"/>
                <a:gd name="T24" fmla="*/ 2684 w 3336"/>
                <a:gd name="T25" fmla="*/ 1816 h 3492"/>
                <a:gd name="T26" fmla="*/ 2753 w 3336"/>
                <a:gd name="T27" fmla="*/ 2039 h 3492"/>
                <a:gd name="T28" fmla="*/ 2716 w 3336"/>
                <a:gd name="T29" fmla="*/ 2293 h 3492"/>
                <a:gd name="T30" fmla="*/ 2666 w 3336"/>
                <a:gd name="T31" fmla="*/ 2383 h 3492"/>
                <a:gd name="T32" fmla="*/ 2769 w 3336"/>
                <a:gd name="T33" fmla="*/ 2629 h 3492"/>
                <a:gd name="T34" fmla="*/ 2674 w 3336"/>
                <a:gd name="T35" fmla="*/ 2685 h 3492"/>
                <a:gd name="T36" fmla="*/ 2584 w 3336"/>
                <a:gd name="T37" fmla="*/ 2806 h 3492"/>
                <a:gd name="T38" fmla="*/ 2380 w 3336"/>
                <a:gd name="T39" fmla="*/ 2836 h 3492"/>
                <a:gd name="T40" fmla="*/ 2253 w 3336"/>
                <a:gd name="T41" fmla="*/ 2724 h 3492"/>
                <a:gd name="T42" fmla="*/ 2192 w 3336"/>
                <a:gd name="T43" fmla="*/ 2698 h 3492"/>
                <a:gd name="T44" fmla="*/ 1970 w 3336"/>
                <a:gd name="T45" fmla="*/ 2663 h 3492"/>
                <a:gd name="T46" fmla="*/ 1649 w 3336"/>
                <a:gd name="T47" fmla="*/ 2862 h 3492"/>
                <a:gd name="T48" fmla="*/ 1565 w 3336"/>
                <a:gd name="T49" fmla="*/ 2997 h 3492"/>
                <a:gd name="T50" fmla="*/ 1318 w 3336"/>
                <a:gd name="T51" fmla="*/ 2941 h 3492"/>
                <a:gd name="T52" fmla="*/ 1199 w 3336"/>
                <a:gd name="T53" fmla="*/ 2846 h 3492"/>
                <a:gd name="T54" fmla="*/ 969 w 3336"/>
                <a:gd name="T55" fmla="*/ 2830 h 3492"/>
                <a:gd name="T56" fmla="*/ 709 w 3336"/>
                <a:gd name="T57" fmla="*/ 2693 h 3492"/>
                <a:gd name="T58" fmla="*/ 524 w 3336"/>
                <a:gd name="T59" fmla="*/ 2547 h 3492"/>
                <a:gd name="T60" fmla="*/ 672 w 3336"/>
                <a:gd name="T61" fmla="*/ 2097 h 3492"/>
                <a:gd name="T62" fmla="*/ 744 w 3336"/>
                <a:gd name="T63" fmla="*/ 1798 h 3492"/>
                <a:gd name="T64" fmla="*/ 860 w 3336"/>
                <a:gd name="T65" fmla="*/ 2010 h 3492"/>
                <a:gd name="T66" fmla="*/ 728 w 3336"/>
                <a:gd name="T67" fmla="*/ 1742 h 3492"/>
                <a:gd name="T68" fmla="*/ 776 w 3336"/>
                <a:gd name="T69" fmla="*/ 1533 h 3492"/>
                <a:gd name="T70" fmla="*/ 688 w 3336"/>
                <a:gd name="T71" fmla="*/ 1485 h 3492"/>
                <a:gd name="T72" fmla="*/ 609 w 3336"/>
                <a:gd name="T73" fmla="*/ 1252 h 3492"/>
                <a:gd name="T74" fmla="*/ 434 w 3336"/>
                <a:gd name="T75" fmla="*/ 1059 h 3492"/>
                <a:gd name="T76" fmla="*/ 379 w 3336"/>
                <a:gd name="T77" fmla="*/ 1012 h 3492"/>
                <a:gd name="T78" fmla="*/ 254 w 3336"/>
                <a:gd name="T79" fmla="*/ 911 h 3492"/>
                <a:gd name="T80" fmla="*/ 98 w 3336"/>
                <a:gd name="T81" fmla="*/ 829 h 3492"/>
                <a:gd name="T82" fmla="*/ 103 w 3336"/>
                <a:gd name="T83" fmla="*/ 715 h 3492"/>
                <a:gd name="T84" fmla="*/ 159 w 3336"/>
                <a:gd name="T85" fmla="*/ 675 h 3492"/>
                <a:gd name="T86" fmla="*/ 275 w 3336"/>
                <a:gd name="T87" fmla="*/ 628 h 3492"/>
                <a:gd name="T88" fmla="*/ 431 w 3336"/>
                <a:gd name="T89" fmla="*/ 575 h 3492"/>
                <a:gd name="T90" fmla="*/ 588 w 3336"/>
                <a:gd name="T91" fmla="*/ 691 h 3492"/>
                <a:gd name="T92" fmla="*/ 789 w 3336"/>
                <a:gd name="T93" fmla="*/ 720 h 3492"/>
                <a:gd name="T94" fmla="*/ 826 w 3336"/>
                <a:gd name="T95" fmla="*/ 519 h 3492"/>
                <a:gd name="T96" fmla="*/ 784 w 3336"/>
                <a:gd name="T97" fmla="*/ 384 h 3492"/>
                <a:gd name="T98" fmla="*/ 919 w 3336"/>
                <a:gd name="T99" fmla="*/ 366 h 3492"/>
                <a:gd name="T100" fmla="*/ 1091 w 3336"/>
                <a:gd name="T101" fmla="*/ 519 h 3492"/>
                <a:gd name="T102" fmla="*/ 1485 w 3336"/>
                <a:gd name="T103" fmla="*/ 344 h 3492"/>
                <a:gd name="T104" fmla="*/ 1586 w 3336"/>
                <a:gd name="T105" fmla="*/ 223 h 3492"/>
                <a:gd name="T106" fmla="*/ 3298 w 3336"/>
                <a:gd name="T107" fmla="*/ 2888 h 3492"/>
                <a:gd name="T108" fmla="*/ 3330 w 3336"/>
                <a:gd name="T109" fmla="*/ 3143 h 3492"/>
                <a:gd name="T110" fmla="*/ 3251 w 3336"/>
                <a:gd name="T111" fmla="*/ 3397 h 3492"/>
                <a:gd name="T112" fmla="*/ 3092 w 3336"/>
                <a:gd name="T113" fmla="*/ 3320 h 3492"/>
                <a:gd name="T114" fmla="*/ 3103 w 3336"/>
                <a:gd name="T115" fmla="*/ 3140 h 3492"/>
                <a:gd name="T116" fmla="*/ 3156 w 3336"/>
                <a:gd name="T117" fmla="*/ 3016 h 3492"/>
                <a:gd name="T118" fmla="*/ 3298 w 3336"/>
                <a:gd name="T119" fmla="*/ 2888 h 3492"/>
                <a:gd name="T120" fmla="*/ 2687 w 3336"/>
                <a:gd name="T121" fmla="*/ 266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36" h="3492">
                  <a:moveTo>
                    <a:pt x="1813" y="0"/>
                  </a:moveTo>
                  <a:cubicBezTo>
                    <a:pt x="1819" y="37"/>
                    <a:pt x="1821" y="138"/>
                    <a:pt x="1880" y="138"/>
                  </a:cubicBezTo>
                  <a:cubicBezTo>
                    <a:pt x="1901" y="138"/>
                    <a:pt x="1914" y="101"/>
                    <a:pt x="1930" y="109"/>
                  </a:cubicBezTo>
                  <a:cubicBezTo>
                    <a:pt x="1964" y="122"/>
                    <a:pt x="1948" y="183"/>
                    <a:pt x="1959" y="204"/>
                  </a:cubicBezTo>
                  <a:cubicBezTo>
                    <a:pt x="1975" y="241"/>
                    <a:pt x="2033" y="199"/>
                    <a:pt x="2041" y="241"/>
                  </a:cubicBezTo>
                  <a:cubicBezTo>
                    <a:pt x="2044" y="252"/>
                    <a:pt x="2036" y="265"/>
                    <a:pt x="2038" y="276"/>
                  </a:cubicBezTo>
                  <a:cubicBezTo>
                    <a:pt x="2044" y="297"/>
                    <a:pt x="2152" y="270"/>
                    <a:pt x="2157" y="315"/>
                  </a:cubicBezTo>
                  <a:cubicBezTo>
                    <a:pt x="2157" y="331"/>
                    <a:pt x="2136" y="344"/>
                    <a:pt x="2136" y="360"/>
                  </a:cubicBezTo>
                  <a:cubicBezTo>
                    <a:pt x="2134" y="371"/>
                    <a:pt x="2155" y="371"/>
                    <a:pt x="2155" y="379"/>
                  </a:cubicBezTo>
                  <a:cubicBezTo>
                    <a:pt x="2155" y="392"/>
                    <a:pt x="2142" y="400"/>
                    <a:pt x="2134" y="413"/>
                  </a:cubicBezTo>
                  <a:cubicBezTo>
                    <a:pt x="2126" y="429"/>
                    <a:pt x="2213" y="450"/>
                    <a:pt x="2250" y="416"/>
                  </a:cubicBezTo>
                  <a:cubicBezTo>
                    <a:pt x="2269" y="400"/>
                    <a:pt x="2285" y="352"/>
                    <a:pt x="2303" y="368"/>
                  </a:cubicBezTo>
                  <a:cubicBezTo>
                    <a:pt x="2308" y="374"/>
                    <a:pt x="2295" y="382"/>
                    <a:pt x="2293" y="389"/>
                  </a:cubicBezTo>
                  <a:cubicBezTo>
                    <a:pt x="2290" y="400"/>
                    <a:pt x="2279" y="411"/>
                    <a:pt x="2279" y="424"/>
                  </a:cubicBezTo>
                  <a:cubicBezTo>
                    <a:pt x="2279" y="434"/>
                    <a:pt x="2295" y="437"/>
                    <a:pt x="2298" y="448"/>
                  </a:cubicBezTo>
                  <a:cubicBezTo>
                    <a:pt x="2298" y="461"/>
                    <a:pt x="2277" y="477"/>
                    <a:pt x="2287" y="487"/>
                  </a:cubicBezTo>
                  <a:cubicBezTo>
                    <a:pt x="2298" y="503"/>
                    <a:pt x="2324" y="495"/>
                    <a:pt x="2343" y="503"/>
                  </a:cubicBezTo>
                  <a:cubicBezTo>
                    <a:pt x="2353" y="511"/>
                    <a:pt x="2356" y="527"/>
                    <a:pt x="2367" y="535"/>
                  </a:cubicBezTo>
                  <a:cubicBezTo>
                    <a:pt x="2369" y="538"/>
                    <a:pt x="2377" y="527"/>
                    <a:pt x="2383" y="530"/>
                  </a:cubicBezTo>
                  <a:cubicBezTo>
                    <a:pt x="2388" y="532"/>
                    <a:pt x="2390" y="538"/>
                    <a:pt x="2393" y="543"/>
                  </a:cubicBezTo>
                  <a:cubicBezTo>
                    <a:pt x="2393" y="546"/>
                    <a:pt x="2380" y="551"/>
                    <a:pt x="2383" y="554"/>
                  </a:cubicBezTo>
                  <a:cubicBezTo>
                    <a:pt x="2390" y="559"/>
                    <a:pt x="2404" y="554"/>
                    <a:pt x="2409" y="562"/>
                  </a:cubicBezTo>
                  <a:cubicBezTo>
                    <a:pt x="2417" y="572"/>
                    <a:pt x="2406" y="596"/>
                    <a:pt x="2420" y="601"/>
                  </a:cubicBezTo>
                  <a:cubicBezTo>
                    <a:pt x="2435" y="609"/>
                    <a:pt x="2454" y="591"/>
                    <a:pt x="2473" y="593"/>
                  </a:cubicBezTo>
                  <a:cubicBezTo>
                    <a:pt x="2480" y="593"/>
                    <a:pt x="2488" y="596"/>
                    <a:pt x="2496" y="599"/>
                  </a:cubicBezTo>
                  <a:cubicBezTo>
                    <a:pt x="2510" y="604"/>
                    <a:pt x="2520" y="609"/>
                    <a:pt x="2531" y="614"/>
                  </a:cubicBezTo>
                  <a:cubicBezTo>
                    <a:pt x="2533" y="617"/>
                    <a:pt x="2531" y="628"/>
                    <a:pt x="2533" y="625"/>
                  </a:cubicBezTo>
                  <a:cubicBezTo>
                    <a:pt x="2549" y="625"/>
                    <a:pt x="2563" y="612"/>
                    <a:pt x="2576" y="612"/>
                  </a:cubicBezTo>
                  <a:cubicBezTo>
                    <a:pt x="2592" y="612"/>
                    <a:pt x="2608" y="620"/>
                    <a:pt x="2621" y="625"/>
                  </a:cubicBezTo>
                  <a:cubicBezTo>
                    <a:pt x="2626" y="633"/>
                    <a:pt x="2642" y="625"/>
                    <a:pt x="2650" y="633"/>
                  </a:cubicBezTo>
                  <a:cubicBezTo>
                    <a:pt x="2671" y="646"/>
                    <a:pt x="2684" y="707"/>
                    <a:pt x="2711" y="734"/>
                  </a:cubicBezTo>
                  <a:cubicBezTo>
                    <a:pt x="2743" y="768"/>
                    <a:pt x="2690" y="659"/>
                    <a:pt x="2769" y="731"/>
                  </a:cubicBezTo>
                  <a:cubicBezTo>
                    <a:pt x="2774" y="736"/>
                    <a:pt x="2764" y="747"/>
                    <a:pt x="2766" y="755"/>
                  </a:cubicBezTo>
                  <a:cubicBezTo>
                    <a:pt x="2772" y="763"/>
                    <a:pt x="2856" y="728"/>
                    <a:pt x="2870" y="739"/>
                  </a:cubicBezTo>
                  <a:cubicBezTo>
                    <a:pt x="2878" y="747"/>
                    <a:pt x="2872" y="763"/>
                    <a:pt x="2880" y="771"/>
                  </a:cubicBezTo>
                  <a:cubicBezTo>
                    <a:pt x="2891" y="779"/>
                    <a:pt x="3050" y="797"/>
                    <a:pt x="3039" y="816"/>
                  </a:cubicBezTo>
                  <a:cubicBezTo>
                    <a:pt x="3010" y="866"/>
                    <a:pt x="2957" y="898"/>
                    <a:pt x="2936" y="940"/>
                  </a:cubicBezTo>
                  <a:cubicBezTo>
                    <a:pt x="2928" y="959"/>
                    <a:pt x="2925" y="1017"/>
                    <a:pt x="2923" y="1033"/>
                  </a:cubicBezTo>
                  <a:lnTo>
                    <a:pt x="2885" y="1094"/>
                  </a:lnTo>
                  <a:cubicBezTo>
                    <a:pt x="2880" y="1107"/>
                    <a:pt x="2875" y="1120"/>
                    <a:pt x="2878" y="1133"/>
                  </a:cubicBezTo>
                  <a:cubicBezTo>
                    <a:pt x="2878" y="1141"/>
                    <a:pt x="2888" y="1141"/>
                    <a:pt x="2888" y="1147"/>
                  </a:cubicBezTo>
                  <a:cubicBezTo>
                    <a:pt x="2885" y="1184"/>
                    <a:pt x="2859" y="1218"/>
                    <a:pt x="2862" y="1255"/>
                  </a:cubicBezTo>
                  <a:cubicBezTo>
                    <a:pt x="2862" y="1290"/>
                    <a:pt x="2862" y="1300"/>
                    <a:pt x="2864" y="1300"/>
                  </a:cubicBezTo>
                  <a:cubicBezTo>
                    <a:pt x="2774" y="1393"/>
                    <a:pt x="2806" y="1292"/>
                    <a:pt x="2732" y="1313"/>
                  </a:cubicBezTo>
                  <a:cubicBezTo>
                    <a:pt x="2727" y="1316"/>
                    <a:pt x="2737" y="1327"/>
                    <a:pt x="2737" y="1332"/>
                  </a:cubicBezTo>
                  <a:cubicBezTo>
                    <a:pt x="2737" y="1335"/>
                    <a:pt x="2732" y="1332"/>
                    <a:pt x="2732" y="1332"/>
                  </a:cubicBezTo>
                  <a:cubicBezTo>
                    <a:pt x="2724" y="1342"/>
                    <a:pt x="2703" y="1353"/>
                    <a:pt x="2708" y="1366"/>
                  </a:cubicBezTo>
                  <a:cubicBezTo>
                    <a:pt x="2711" y="1380"/>
                    <a:pt x="2750" y="1353"/>
                    <a:pt x="2750" y="1366"/>
                  </a:cubicBezTo>
                  <a:cubicBezTo>
                    <a:pt x="2748" y="1403"/>
                    <a:pt x="2735" y="1374"/>
                    <a:pt x="2721" y="1385"/>
                  </a:cubicBezTo>
                  <a:cubicBezTo>
                    <a:pt x="2698" y="1403"/>
                    <a:pt x="2676" y="1456"/>
                    <a:pt x="2658" y="1472"/>
                  </a:cubicBezTo>
                  <a:cubicBezTo>
                    <a:pt x="2642" y="1491"/>
                    <a:pt x="2605" y="1483"/>
                    <a:pt x="2594" y="1504"/>
                  </a:cubicBezTo>
                  <a:cubicBezTo>
                    <a:pt x="2586" y="1522"/>
                    <a:pt x="2602" y="1546"/>
                    <a:pt x="2594" y="1562"/>
                  </a:cubicBezTo>
                  <a:cubicBezTo>
                    <a:pt x="2584" y="1591"/>
                    <a:pt x="2536" y="1591"/>
                    <a:pt x="2518" y="1618"/>
                  </a:cubicBezTo>
                  <a:cubicBezTo>
                    <a:pt x="2486" y="1657"/>
                    <a:pt x="2520" y="1695"/>
                    <a:pt x="2507" y="1737"/>
                  </a:cubicBezTo>
                  <a:cubicBezTo>
                    <a:pt x="2504" y="1745"/>
                    <a:pt x="2478" y="1732"/>
                    <a:pt x="2478" y="1766"/>
                  </a:cubicBezTo>
                  <a:cubicBezTo>
                    <a:pt x="2478" y="1771"/>
                    <a:pt x="2465" y="1777"/>
                    <a:pt x="2467" y="1777"/>
                  </a:cubicBezTo>
                  <a:cubicBezTo>
                    <a:pt x="2499" y="1785"/>
                    <a:pt x="2536" y="1771"/>
                    <a:pt x="2552" y="1740"/>
                  </a:cubicBezTo>
                  <a:cubicBezTo>
                    <a:pt x="2555" y="1734"/>
                    <a:pt x="2541" y="1729"/>
                    <a:pt x="2539" y="1724"/>
                  </a:cubicBezTo>
                  <a:cubicBezTo>
                    <a:pt x="2539" y="1716"/>
                    <a:pt x="2536" y="1710"/>
                    <a:pt x="2541" y="1705"/>
                  </a:cubicBezTo>
                  <a:cubicBezTo>
                    <a:pt x="2565" y="1668"/>
                    <a:pt x="2639" y="1668"/>
                    <a:pt x="2674" y="1684"/>
                  </a:cubicBezTo>
                  <a:cubicBezTo>
                    <a:pt x="2684" y="1687"/>
                    <a:pt x="2663" y="1702"/>
                    <a:pt x="2666" y="1710"/>
                  </a:cubicBezTo>
                  <a:cubicBezTo>
                    <a:pt x="2666" y="1724"/>
                    <a:pt x="2682" y="1729"/>
                    <a:pt x="2684" y="1742"/>
                  </a:cubicBezTo>
                  <a:cubicBezTo>
                    <a:pt x="2687" y="1758"/>
                    <a:pt x="2650" y="1755"/>
                    <a:pt x="2666" y="1782"/>
                  </a:cubicBezTo>
                  <a:cubicBezTo>
                    <a:pt x="2671" y="1787"/>
                    <a:pt x="2687" y="1779"/>
                    <a:pt x="2690" y="1787"/>
                  </a:cubicBezTo>
                  <a:cubicBezTo>
                    <a:pt x="2695" y="1795"/>
                    <a:pt x="2682" y="1808"/>
                    <a:pt x="2684" y="1816"/>
                  </a:cubicBezTo>
                  <a:cubicBezTo>
                    <a:pt x="2687" y="1822"/>
                    <a:pt x="2698" y="1806"/>
                    <a:pt x="2700" y="1811"/>
                  </a:cubicBezTo>
                  <a:cubicBezTo>
                    <a:pt x="2713" y="1824"/>
                    <a:pt x="2713" y="1843"/>
                    <a:pt x="2724" y="1859"/>
                  </a:cubicBezTo>
                  <a:cubicBezTo>
                    <a:pt x="2602" y="1930"/>
                    <a:pt x="2671" y="1898"/>
                    <a:pt x="2708" y="1962"/>
                  </a:cubicBezTo>
                  <a:cubicBezTo>
                    <a:pt x="2713" y="1973"/>
                    <a:pt x="2703" y="1991"/>
                    <a:pt x="2711" y="2002"/>
                  </a:cubicBezTo>
                  <a:cubicBezTo>
                    <a:pt x="2719" y="2020"/>
                    <a:pt x="2745" y="2023"/>
                    <a:pt x="2753" y="2039"/>
                  </a:cubicBezTo>
                  <a:cubicBezTo>
                    <a:pt x="2766" y="2063"/>
                    <a:pt x="2682" y="2131"/>
                    <a:pt x="2668" y="2134"/>
                  </a:cubicBezTo>
                  <a:cubicBezTo>
                    <a:pt x="2660" y="2137"/>
                    <a:pt x="2655" y="2121"/>
                    <a:pt x="2647" y="2121"/>
                  </a:cubicBezTo>
                  <a:cubicBezTo>
                    <a:pt x="2634" y="2123"/>
                    <a:pt x="2610" y="2123"/>
                    <a:pt x="2610" y="2137"/>
                  </a:cubicBezTo>
                  <a:cubicBezTo>
                    <a:pt x="2605" y="2179"/>
                    <a:pt x="2692" y="2213"/>
                    <a:pt x="2705" y="2235"/>
                  </a:cubicBezTo>
                  <a:cubicBezTo>
                    <a:pt x="2713" y="2250"/>
                    <a:pt x="2716" y="2272"/>
                    <a:pt x="2716" y="2293"/>
                  </a:cubicBezTo>
                  <a:cubicBezTo>
                    <a:pt x="2713" y="2301"/>
                    <a:pt x="2690" y="2288"/>
                    <a:pt x="2687" y="2295"/>
                  </a:cubicBezTo>
                  <a:cubicBezTo>
                    <a:pt x="2684" y="2301"/>
                    <a:pt x="2692" y="2306"/>
                    <a:pt x="2690" y="2309"/>
                  </a:cubicBezTo>
                  <a:cubicBezTo>
                    <a:pt x="2682" y="2322"/>
                    <a:pt x="2668" y="2330"/>
                    <a:pt x="2658" y="2340"/>
                  </a:cubicBezTo>
                  <a:cubicBezTo>
                    <a:pt x="2650" y="2356"/>
                    <a:pt x="2676" y="2364"/>
                    <a:pt x="2679" y="2372"/>
                  </a:cubicBezTo>
                  <a:cubicBezTo>
                    <a:pt x="2679" y="2378"/>
                    <a:pt x="2666" y="2378"/>
                    <a:pt x="2666" y="2383"/>
                  </a:cubicBezTo>
                  <a:cubicBezTo>
                    <a:pt x="2663" y="2420"/>
                    <a:pt x="2732" y="2470"/>
                    <a:pt x="2761" y="2478"/>
                  </a:cubicBezTo>
                  <a:cubicBezTo>
                    <a:pt x="2777" y="2483"/>
                    <a:pt x="2795" y="2475"/>
                    <a:pt x="2811" y="2475"/>
                  </a:cubicBezTo>
                  <a:cubicBezTo>
                    <a:pt x="2827" y="2473"/>
                    <a:pt x="2846" y="2462"/>
                    <a:pt x="2859" y="2470"/>
                  </a:cubicBezTo>
                  <a:cubicBezTo>
                    <a:pt x="2899" y="2499"/>
                    <a:pt x="2809" y="2560"/>
                    <a:pt x="2822" y="2608"/>
                  </a:cubicBezTo>
                  <a:cubicBezTo>
                    <a:pt x="2819" y="2608"/>
                    <a:pt x="2774" y="2624"/>
                    <a:pt x="2769" y="2629"/>
                  </a:cubicBezTo>
                  <a:cubicBezTo>
                    <a:pt x="2766" y="2632"/>
                    <a:pt x="2774" y="2642"/>
                    <a:pt x="2769" y="2642"/>
                  </a:cubicBezTo>
                  <a:cubicBezTo>
                    <a:pt x="2766" y="2640"/>
                    <a:pt x="2769" y="2629"/>
                    <a:pt x="2766" y="2629"/>
                  </a:cubicBezTo>
                  <a:cubicBezTo>
                    <a:pt x="2750" y="2632"/>
                    <a:pt x="2732" y="2634"/>
                    <a:pt x="2721" y="2645"/>
                  </a:cubicBezTo>
                  <a:cubicBezTo>
                    <a:pt x="2713" y="2653"/>
                    <a:pt x="2727" y="2671"/>
                    <a:pt x="2716" y="2679"/>
                  </a:cubicBezTo>
                  <a:cubicBezTo>
                    <a:pt x="2705" y="2687"/>
                    <a:pt x="2687" y="2677"/>
                    <a:pt x="2674" y="2685"/>
                  </a:cubicBezTo>
                  <a:cubicBezTo>
                    <a:pt x="2663" y="2693"/>
                    <a:pt x="2666" y="2714"/>
                    <a:pt x="2653" y="2724"/>
                  </a:cubicBezTo>
                  <a:cubicBezTo>
                    <a:pt x="2642" y="2730"/>
                    <a:pt x="2629" y="2716"/>
                    <a:pt x="2618" y="2722"/>
                  </a:cubicBezTo>
                  <a:cubicBezTo>
                    <a:pt x="2610" y="2724"/>
                    <a:pt x="2615" y="2738"/>
                    <a:pt x="2608" y="2746"/>
                  </a:cubicBezTo>
                  <a:cubicBezTo>
                    <a:pt x="2600" y="2756"/>
                    <a:pt x="2578" y="2759"/>
                    <a:pt x="2573" y="2772"/>
                  </a:cubicBezTo>
                  <a:cubicBezTo>
                    <a:pt x="2570" y="2783"/>
                    <a:pt x="2594" y="2798"/>
                    <a:pt x="2584" y="2806"/>
                  </a:cubicBezTo>
                  <a:cubicBezTo>
                    <a:pt x="2570" y="2820"/>
                    <a:pt x="2544" y="2806"/>
                    <a:pt x="2525" y="2809"/>
                  </a:cubicBezTo>
                  <a:cubicBezTo>
                    <a:pt x="2502" y="2814"/>
                    <a:pt x="2486" y="2838"/>
                    <a:pt x="2465" y="2846"/>
                  </a:cubicBezTo>
                  <a:cubicBezTo>
                    <a:pt x="2441" y="2854"/>
                    <a:pt x="2459" y="2817"/>
                    <a:pt x="2406" y="2814"/>
                  </a:cubicBezTo>
                  <a:cubicBezTo>
                    <a:pt x="2372" y="2812"/>
                    <a:pt x="2409" y="2828"/>
                    <a:pt x="2404" y="2833"/>
                  </a:cubicBezTo>
                  <a:cubicBezTo>
                    <a:pt x="2398" y="2838"/>
                    <a:pt x="2388" y="2838"/>
                    <a:pt x="2380" y="2836"/>
                  </a:cubicBezTo>
                  <a:cubicBezTo>
                    <a:pt x="2372" y="2836"/>
                    <a:pt x="2364" y="2836"/>
                    <a:pt x="2361" y="2830"/>
                  </a:cubicBezTo>
                  <a:cubicBezTo>
                    <a:pt x="2361" y="2825"/>
                    <a:pt x="2380" y="2812"/>
                    <a:pt x="2343" y="2793"/>
                  </a:cubicBezTo>
                  <a:cubicBezTo>
                    <a:pt x="2335" y="2791"/>
                    <a:pt x="2327" y="2793"/>
                    <a:pt x="2316" y="2793"/>
                  </a:cubicBezTo>
                  <a:cubicBezTo>
                    <a:pt x="2298" y="2788"/>
                    <a:pt x="2277" y="2791"/>
                    <a:pt x="2263" y="2777"/>
                  </a:cubicBezTo>
                  <a:cubicBezTo>
                    <a:pt x="2250" y="2764"/>
                    <a:pt x="2263" y="2738"/>
                    <a:pt x="2253" y="2724"/>
                  </a:cubicBezTo>
                  <a:cubicBezTo>
                    <a:pt x="2247" y="2716"/>
                    <a:pt x="2237" y="2735"/>
                    <a:pt x="2226" y="2735"/>
                  </a:cubicBezTo>
                  <a:cubicBezTo>
                    <a:pt x="2210" y="2735"/>
                    <a:pt x="2179" y="2740"/>
                    <a:pt x="2181" y="2724"/>
                  </a:cubicBezTo>
                  <a:cubicBezTo>
                    <a:pt x="2184" y="2703"/>
                    <a:pt x="2232" y="2711"/>
                    <a:pt x="2234" y="2690"/>
                  </a:cubicBezTo>
                  <a:cubicBezTo>
                    <a:pt x="2234" y="2669"/>
                    <a:pt x="2205" y="2653"/>
                    <a:pt x="2187" y="2656"/>
                  </a:cubicBezTo>
                  <a:cubicBezTo>
                    <a:pt x="2171" y="2658"/>
                    <a:pt x="2200" y="2687"/>
                    <a:pt x="2192" y="2698"/>
                  </a:cubicBezTo>
                  <a:cubicBezTo>
                    <a:pt x="2179" y="2711"/>
                    <a:pt x="2157" y="2719"/>
                    <a:pt x="2139" y="2716"/>
                  </a:cubicBezTo>
                  <a:cubicBezTo>
                    <a:pt x="2097" y="2714"/>
                    <a:pt x="2110" y="2640"/>
                    <a:pt x="2102" y="2650"/>
                  </a:cubicBezTo>
                  <a:cubicBezTo>
                    <a:pt x="2065" y="2693"/>
                    <a:pt x="2147" y="2711"/>
                    <a:pt x="2123" y="2722"/>
                  </a:cubicBezTo>
                  <a:cubicBezTo>
                    <a:pt x="2038" y="2756"/>
                    <a:pt x="2075" y="2701"/>
                    <a:pt x="2073" y="2690"/>
                  </a:cubicBezTo>
                  <a:cubicBezTo>
                    <a:pt x="2070" y="2679"/>
                    <a:pt x="1977" y="2669"/>
                    <a:pt x="1970" y="2663"/>
                  </a:cubicBezTo>
                  <a:cubicBezTo>
                    <a:pt x="1948" y="2653"/>
                    <a:pt x="1922" y="2618"/>
                    <a:pt x="1895" y="2634"/>
                  </a:cubicBezTo>
                  <a:cubicBezTo>
                    <a:pt x="1866" y="2650"/>
                    <a:pt x="1824" y="2703"/>
                    <a:pt x="1795" y="2719"/>
                  </a:cubicBezTo>
                  <a:cubicBezTo>
                    <a:pt x="1768" y="2732"/>
                    <a:pt x="1715" y="2722"/>
                    <a:pt x="1684" y="2767"/>
                  </a:cubicBezTo>
                  <a:cubicBezTo>
                    <a:pt x="1678" y="2772"/>
                    <a:pt x="1692" y="2783"/>
                    <a:pt x="1692" y="2791"/>
                  </a:cubicBezTo>
                  <a:cubicBezTo>
                    <a:pt x="1686" y="2817"/>
                    <a:pt x="1652" y="2833"/>
                    <a:pt x="1649" y="2862"/>
                  </a:cubicBezTo>
                  <a:cubicBezTo>
                    <a:pt x="1649" y="2870"/>
                    <a:pt x="1668" y="2867"/>
                    <a:pt x="1670" y="2875"/>
                  </a:cubicBezTo>
                  <a:cubicBezTo>
                    <a:pt x="1684" y="2923"/>
                    <a:pt x="1649" y="2910"/>
                    <a:pt x="1668" y="2963"/>
                  </a:cubicBezTo>
                  <a:cubicBezTo>
                    <a:pt x="1673" y="2978"/>
                    <a:pt x="1689" y="2992"/>
                    <a:pt x="1705" y="3005"/>
                  </a:cubicBezTo>
                  <a:lnTo>
                    <a:pt x="1694" y="3005"/>
                  </a:lnTo>
                  <a:cubicBezTo>
                    <a:pt x="1652" y="2994"/>
                    <a:pt x="1604" y="2971"/>
                    <a:pt x="1565" y="2997"/>
                  </a:cubicBezTo>
                  <a:cubicBezTo>
                    <a:pt x="1557" y="3002"/>
                    <a:pt x="1567" y="3023"/>
                    <a:pt x="1557" y="3026"/>
                  </a:cubicBezTo>
                  <a:cubicBezTo>
                    <a:pt x="1530" y="3034"/>
                    <a:pt x="1485" y="2981"/>
                    <a:pt x="1459" y="2981"/>
                  </a:cubicBezTo>
                  <a:cubicBezTo>
                    <a:pt x="1435" y="2981"/>
                    <a:pt x="1416" y="2994"/>
                    <a:pt x="1395" y="2997"/>
                  </a:cubicBezTo>
                  <a:cubicBezTo>
                    <a:pt x="1379" y="3000"/>
                    <a:pt x="1377" y="2971"/>
                    <a:pt x="1371" y="2965"/>
                  </a:cubicBezTo>
                  <a:cubicBezTo>
                    <a:pt x="1358" y="2955"/>
                    <a:pt x="1337" y="2949"/>
                    <a:pt x="1318" y="2941"/>
                  </a:cubicBezTo>
                  <a:cubicBezTo>
                    <a:pt x="1345" y="2907"/>
                    <a:pt x="1339" y="2873"/>
                    <a:pt x="1271" y="2878"/>
                  </a:cubicBezTo>
                  <a:cubicBezTo>
                    <a:pt x="1268" y="2878"/>
                    <a:pt x="1260" y="2888"/>
                    <a:pt x="1255" y="2902"/>
                  </a:cubicBezTo>
                  <a:lnTo>
                    <a:pt x="1255" y="2899"/>
                  </a:lnTo>
                  <a:cubicBezTo>
                    <a:pt x="1242" y="2891"/>
                    <a:pt x="1249" y="2867"/>
                    <a:pt x="1236" y="2857"/>
                  </a:cubicBezTo>
                  <a:cubicBezTo>
                    <a:pt x="1228" y="2849"/>
                    <a:pt x="1212" y="2849"/>
                    <a:pt x="1199" y="2846"/>
                  </a:cubicBezTo>
                  <a:cubicBezTo>
                    <a:pt x="1194" y="2846"/>
                    <a:pt x="1186" y="2849"/>
                    <a:pt x="1183" y="2846"/>
                  </a:cubicBezTo>
                  <a:cubicBezTo>
                    <a:pt x="1154" y="2820"/>
                    <a:pt x="1128" y="2788"/>
                    <a:pt x="1083" y="2780"/>
                  </a:cubicBezTo>
                  <a:cubicBezTo>
                    <a:pt x="1051" y="2775"/>
                    <a:pt x="1064" y="2836"/>
                    <a:pt x="1064" y="2836"/>
                  </a:cubicBezTo>
                  <a:cubicBezTo>
                    <a:pt x="1035" y="2833"/>
                    <a:pt x="1011" y="2812"/>
                    <a:pt x="985" y="2814"/>
                  </a:cubicBezTo>
                  <a:cubicBezTo>
                    <a:pt x="977" y="2814"/>
                    <a:pt x="977" y="2830"/>
                    <a:pt x="969" y="2830"/>
                  </a:cubicBezTo>
                  <a:cubicBezTo>
                    <a:pt x="953" y="2828"/>
                    <a:pt x="945" y="2809"/>
                    <a:pt x="929" y="2806"/>
                  </a:cubicBezTo>
                  <a:cubicBezTo>
                    <a:pt x="913" y="2804"/>
                    <a:pt x="903" y="2820"/>
                    <a:pt x="887" y="2817"/>
                  </a:cubicBezTo>
                  <a:cubicBezTo>
                    <a:pt x="852" y="2817"/>
                    <a:pt x="866" y="2783"/>
                    <a:pt x="847" y="2767"/>
                  </a:cubicBezTo>
                  <a:cubicBezTo>
                    <a:pt x="810" y="2735"/>
                    <a:pt x="776" y="2783"/>
                    <a:pt x="741" y="2756"/>
                  </a:cubicBezTo>
                  <a:cubicBezTo>
                    <a:pt x="739" y="2756"/>
                    <a:pt x="712" y="2695"/>
                    <a:pt x="709" y="2693"/>
                  </a:cubicBezTo>
                  <a:cubicBezTo>
                    <a:pt x="675" y="2666"/>
                    <a:pt x="617" y="2679"/>
                    <a:pt x="580" y="2645"/>
                  </a:cubicBezTo>
                  <a:cubicBezTo>
                    <a:pt x="574" y="2640"/>
                    <a:pt x="582" y="2626"/>
                    <a:pt x="580" y="2621"/>
                  </a:cubicBezTo>
                  <a:cubicBezTo>
                    <a:pt x="574" y="2616"/>
                    <a:pt x="559" y="2645"/>
                    <a:pt x="543" y="2640"/>
                  </a:cubicBezTo>
                  <a:cubicBezTo>
                    <a:pt x="508" y="2624"/>
                    <a:pt x="585" y="2592"/>
                    <a:pt x="561" y="2565"/>
                  </a:cubicBezTo>
                  <a:cubicBezTo>
                    <a:pt x="553" y="2555"/>
                    <a:pt x="537" y="2550"/>
                    <a:pt x="524" y="2547"/>
                  </a:cubicBezTo>
                  <a:cubicBezTo>
                    <a:pt x="521" y="2547"/>
                    <a:pt x="524" y="2560"/>
                    <a:pt x="519" y="2558"/>
                  </a:cubicBezTo>
                  <a:cubicBezTo>
                    <a:pt x="519" y="2558"/>
                    <a:pt x="490" y="2531"/>
                    <a:pt x="474" y="2515"/>
                  </a:cubicBezTo>
                  <a:cubicBezTo>
                    <a:pt x="490" y="2513"/>
                    <a:pt x="500" y="2510"/>
                    <a:pt x="511" y="2505"/>
                  </a:cubicBezTo>
                  <a:cubicBezTo>
                    <a:pt x="588" y="2468"/>
                    <a:pt x="619" y="2213"/>
                    <a:pt x="649" y="2134"/>
                  </a:cubicBezTo>
                  <a:cubicBezTo>
                    <a:pt x="654" y="2121"/>
                    <a:pt x="659" y="2102"/>
                    <a:pt x="672" y="2097"/>
                  </a:cubicBezTo>
                  <a:cubicBezTo>
                    <a:pt x="683" y="2092"/>
                    <a:pt x="707" y="2115"/>
                    <a:pt x="712" y="2102"/>
                  </a:cubicBezTo>
                  <a:cubicBezTo>
                    <a:pt x="720" y="2089"/>
                    <a:pt x="701" y="2068"/>
                    <a:pt x="686" y="2065"/>
                  </a:cubicBezTo>
                  <a:cubicBezTo>
                    <a:pt x="672" y="2063"/>
                    <a:pt x="670" y="2100"/>
                    <a:pt x="656" y="2094"/>
                  </a:cubicBezTo>
                  <a:cubicBezTo>
                    <a:pt x="630" y="2086"/>
                    <a:pt x="670" y="2044"/>
                    <a:pt x="675" y="2018"/>
                  </a:cubicBezTo>
                  <a:cubicBezTo>
                    <a:pt x="686" y="1975"/>
                    <a:pt x="715" y="1819"/>
                    <a:pt x="744" y="1798"/>
                  </a:cubicBezTo>
                  <a:cubicBezTo>
                    <a:pt x="754" y="1792"/>
                    <a:pt x="792" y="1851"/>
                    <a:pt x="802" y="1877"/>
                  </a:cubicBezTo>
                  <a:cubicBezTo>
                    <a:pt x="839" y="1957"/>
                    <a:pt x="789" y="1883"/>
                    <a:pt x="815" y="1967"/>
                  </a:cubicBezTo>
                  <a:cubicBezTo>
                    <a:pt x="821" y="1983"/>
                    <a:pt x="837" y="1996"/>
                    <a:pt x="842" y="2012"/>
                  </a:cubicBezTo>
                  <a:cubicBezTo>
                    <a:pt x="844" y="2020"/>
                    <a:pt x="834" y="2044"/>
                    <a:pt x="842" y="2041"/>
                  </a:cubicBezTo>
                  <a:cubicBezTo>
                    <a:pt x="855" y="2039"/>
                    <a:pt x="863" y="2020"/>
                    <a:pt x="860" y="2010"/>
                  </a:cubicBezTo>
                  <a:cubicBezTo>
                    <a:pt x="855" y="1994"/>
                    <a:pt x="837" y="1988"/>
                    <a:pt x="826" y="1975"/>
                  </a:cubicBezTo>
                  <a:cubicBezTo>
                    <a:pt x="805" y="1941"/>
                    <a:pt x="834" y="1877"/>
                    <a:pt x="813" y="1837"/>
                  </a:cubicBezTo>
                  <a:cubicBezTo>
                    <a:pt x="802" y="1816"/>
                    <a:pt x="784" y="1798"/>
                    <a:pt x="768" y="1779"/>
                  </a:cubicBezTo>
                  <a:cubicBezTo>
                    <a:pt x="757" y="1766"/>
                    <a:pt x="744" y="1753"/>
                    <a:pt x="728" y="1742"/>
                  </a:cubicBezTo>
                  <a:lnTo>
                    <a:pt x="728" y="1742"/>
                  </a:lnTo>
                  <a:cubicBezTo>
                    <a:pt x="744" y="1747"/>
                    <a:pt x="762" y="1753"/>
                    <a:pt x="778" y="1745"/>
                  </a:cubicBezTo>
                  <a:cubicBezTo>
                    <a:pt x="797" y="1734"/>
                    <a:pt x="739" y="1708"/>
                    <a:pt x="744" y="1687"/>
                  </a:cubicBezTo>
                  <a:cubicBezTo>
                    <a:pt x="749" y="1665"/>
                    <a:pt x="773" y="1655"/>
                    <a:pt x="776" y="1634"/>
                  </a:cubicBezTo>
                  <a:cubicBezTo>
                    <a:pt x="778" y="1618"/>
                    <a:pt x="760" y="1605"/>
                    <a:pt x="760" y="1589"/>
                  </a:cubicBezTo>
                  <a:cubicBezTo>
                    <a:pt x="760" y="1570"/>
                    <a:pt x="776" y="1552"/>
                    <a:pt x="776" y="1533"/>
                  </a:cubicBezTo>
                  <a:cubicBezTo>
                    <a:pt x="776" y="1528"/>
                    <a:pt x="762" y="1528"/>
                    <a:pt x="754" y="1530"/>
                  </a:cubicBezTo>
                  <a:cubicBezTo>
                    <a:pt x="749" y="1533"/>
                    <a:pt x="754" y="1549"/>
                    <a:pt x="749" y="1546"/>
                  </a:cubicBezTo>
                  <a:cubicBezTo>
                    <a:pt x="736" y="1541"/>
                    <a:pt x="733" y="1520"/>
                    <a:pt x="723" y="1512"/>
                  </a:cubicBezTo>
                  <a:cubicBezTo>
                    <a:pt x="715" y="1509"/>
                    <a:pt x="704" y="1520"/>
                    <a:pt x="696" y="1515"/>
                  </a:cubicBezTo>
                  <a:cubicBezTo>
                    <a:pt x="688" y="1509"/>
                    <a:pt x="696" y="1491"/>
                    <a:pt x="688" y="1485"/>
                  </a:cubicBezTo>
                  <a:cubicBezTo>
                    <a:pt x="641" y="1440"/>
                    <a:pt x="667" y="1538"/>
                    <a:pt x="622" y="1451"/>
                  </a:cubicBezTo>
                  <a:cubicBezTo>
                    <a:pt x="619" y="1443"/>
                    <a:pt x="617" y="1385"/>
                    <a:pt x="606" y="1372"/>
                  </a:cubicBezTo>
                  <a:cubicBezTo>
                    <a:pt x="604" y="1369"/>
                    <a:pt x="596" y="1372"/>
                    <a:pt x="593" y="1369"/>
                  </a:cubicBezTo>
                  <a:cubicBezTo>
                    <a:pt x="582" y="1353"/>
                    <a:pt x="569" y="1335"/>
                    <a:pt x="561" y="1316"/>
                  </a:cubicBezTo>
                  <a:cubicBezTo>
                    <a:pt x="551" y="1290"/>
                    <a:pt x="604" y="1263"/>
                    <a:pt x="609" y="1252"/>
                  </a:cubicBezTo>
                  <a:cubicBezTo>
                    <a:pt x="619" y="1229"/>
                    <a:pt x="556" y="1213"/>
                    <a:pt x="556" y="1210"/>
                  </a:cubicBezTo>
                  <a:cubicBezTo>
                    <a:pt x="551" y="1192"/>
                    <a:pt x="551" y="1181"/>
                    <a:pt x="553" y="1173"/>
                  </a:cubicBezTo>
                  <a:lnTo>
                    <a:pt x="551" y="1173"/>
                  </a:lnTo>
                  <a:cubicBezTo>
                    <a:pt x="442" y="1162"/>
                    <a:pt x="543" y="1136"/>
                    <a:pt x="545" y="1078"/>
                  </a:cubicBezTo>
                  <a:cubicBezTo>
                    <a:pt x="548" y="1043"/>
                    <a:pt x="437" y="1072"/>
                    <a:pt x="434" y="1059"/>
                  </a:cubicBezTo>
                  <a:cubicBezTo>
                    <a:pt x="429" y="1038"/>
                    <a:pt x="461" y="1030"/>
                    <a:pt x="476" y="1019"/>
                  </a:cubicBezTo>
                  <a:cubicBezTo>
                    <a:pt x="479" y="1017"/>
                    <a:pt x="463" y="1025"/>
                    <a:pt x="461" y="1022"/>
                  </a:cubicBezTo>
                  <a:cubicBezTo>
                    <a:pt x="458" y="1019"/>
                    <a:pt x="461" y="1012"/>
                    <a:pt x="458" y="1009"/>
                  </a:cubicBezTo>
                  <a:cubicBezTo>
                    <a:pt x="450" y="1009"/>
                    <a:pt x="447" y="1017"/>
                    <a:pt x="439" y="1019"/>
                  </a:cubicBezTo>
                  <a:cubicBezTo>
                    <a:pt x="418" y="1019"/>
                    <a:pt x="397" y="1004"/>
                    <a:pt x="379" y="1012"/>
                  </a:cubicBezTo>
                  <a:cubicBezTo>
                    <a:pt x="376" y="1014"/>
                    <a:pt x="373" y="1017"/>
                    <a:pt x="373" y="1019"/>
                  </a:cubicBezTo>
                  <a:lnTo>
                    <a:pt x="373" y="1017"/>
                  </a:lnTo>
                  <a:cubicBezTo>
                    <a:pt x="379" y="982"/>
                    <a:pt x="405" y="948"/>
                    <a:pt x="349" y="943"/>
                  </a:cubicBezTo>
                  <a:cubicBezTo>
                    <a:pt x="320" y="940"/>
                    <a:pt x="328" y="977"/>
                    <a:pt x="307" y="964"/>
                  </a:cubicBezTo>
                  <a:cubicBezTo>
                    <a:pt x="291" y="953"/>
                    <a:pt x="270" y="919"/>
                    <a:pt x="254" y="911"/>
                  </a:cubicBezTo>
                  <a:cubicBezTo>
                    <a:pt x="244" y="908"/>
                    <a:pt x="230" y="919"/>
                    <a:pt x="222" y="911"/>
                  </a:cubicBezTo>
                  <a:cubicBezTo>
                    <a:pt x="188" y="884"/>
                    <a:pt x="230" y="853"/>
                    <a:pt x="164" y="858"/>
                  </a:cubicBezTo>
                  <a:cubicBezTo>
                    <a:pt x="159" y="861"/>
                    <a:pt x="169" y="874"/>
                    <a:pt x="164" y="877"/>
                  </a:cubicBezTo>
                  <a:cubicBezTo>
                    <a:pt x="146" y="884"/>
                    <a:pt x="119" y="900"/>
                    <a:pt x="103" y="887"/>
                  </a:cubicBezTo>
                  <a:cubicBezTo>
                    <a:pt x="87" y="877"/>
                    <a:pt x="103" y="847"/>
                    <a:pt x="98" y="829"/>
                  </a:cubicBezTo>
                  <a:cubicBezTo>
                    <a:pt x="90" y="797"/>
                    <a:pt x="56" y="805"/>
                    <a:pt x="34" y="792"/>
                  </a:cubicBezTo>
                  <a:cubicBezTo>
                    <a:pt x="32" y="789"/>
                    <a:pt x="40" y="781"/>
                    <a:pt x="45" y="781"/>
                  </a:cubicBezTo>
                  <a:cubicBezTo>
                    <a:pt x="71" y="776"/>
                    <a:pt x="98" y="779"/>
                    <a:pt x="124" y="779"/>
                  </a:cubicBezTo>
                  <a:cubicBezTo>
                    <a:pt x="130" y="779"/>
                    <a:pt x="143" y="789"/>
                    <a:pt x="143" y="784"/>
                  </a:cubicBezTo>
                  <a:cubicBezTo>
                    <a:pt x="143" y="779"/>
                    <a:pt x="119" y="742"/>
                    <a:pt x="103" y="715"/>
                  </a:cubicBezTo>
                  <a:lnTo>
                    <a:pt x="106" y="718"/>
                  </a:lnTo>
                  <a:cubicBezTo>
                    <a:pt x="119" y="723"/>
                    <a:pt x="135" y="718"/>
                    <a:pt x="151" y="720"/>
                  </a:cubicBezTo>
                  <a:cubicBezTo>
                    <a:pt x="161" y="720"/>
                    <a:pt x="185" y="731"/>
                    <a:pt x="177" y="726"/>
                  </a:cubicBezTo>
                  <a:cubicBezTo>
                    <a:pt x="159" y="715"/>
                    <a:pt x="127" y="720"/>
                    <a:pt x="119" y="702"/>
                  </a:cubicBezTo>
                  <a:cubicBezTo>
                    <a:pt x="114" y="686"/>
                    <a:pt x="156" y="691"/>
                    <a:pt x="159" y="675"/>
                  </a:cubicBezTo>
                  <a:cubicBezTo>
                    <a:pt x="167" y="644"/>
                    <a:pt x="0" y="765"/>
                    <a:pt x="56" y="622"/>
                  </a:cubicBezTo>
                  <a:cubicBezTo>
                    <a:pt x="58" y="622"/>
                    <a:pt x="146" y="588"/>
                    <a:pt x="169" y="588"/>
                  </a:cubicBezTo>
                  <a:cubicBezTo>
                    <a:pt x="199" y="588"/>
                    <a:pt x="132" y="622"/>
                    <a:pt x="196" y="604"/>
                  </a:cubicBezTo>
                  <a:cubicBezTo>
                    <a:pt x="214" y="601"/>
                    <a:pt x="233" y="580"/>
                    <a:pt x="251" y="585"/>
                  </a:cubicBezTo>
                  <a:cubicBezTo>
                    <a:pt x="267" y="591"/>
                    <a:pt x="259" y="622"/>
                    <a:pt x="275" y="628"/>
                  </a:cubicBezTo>
                  <a:cubicBezTo>
                    <a:pt x="286" y="628"/>
                    <a:pt x="278" y="596"/>
                    <a:pt x="289" y="593"/>
                  </a:cubicBezTo>
                  <a:cubicBezTo>
                    <a:pt x="307" y="593"/>
                    <a:pt x="320" y="628"/>
                    <a:pt x="339" y="622"/>
                  </a:cubicBezTo>
                  <a:cubicBezTo>
                    <a:pt x="355" y="617"/>
                    <a:pt x="344" y="583"/>
                    <a:pt x="360" y="572"/>
                  </a:cubicBezTo>
                  <a:cubicBezTo>
                    <a:pt x="365" y="567"/>
                    <a:pt x="376" y="583"/>
                    <a:pt x="384" y="583"/>
                  </a:cubicBezTo>
                  <a:cubicBezTo>
                    <a:pt x="400" y="583"/>
                    <a:pt x="418" y="567"/>
                    <a:pt x="431" y="575"/>
                  </a:cubicBezTo>
                  <a:cubicBezTo>
                    <a:pt x="445" y="583"/>
                    <a:pt x="434" y="609"/>
                    <a:pt x="447" y="617"/>
                  </a:cubicBezTo>
                  <a:cubicBezTo>
                    <a:pt x="455" y="622"/>
                    <a:pt x="455" y="604"/>
                    <a:pt x="463" y="599"/>
                  </a:cubicBezTo>
                  <a:cubicBezTo>
                    <a:pt x="476" y="588"/>
                    <a:pt x="519" y="702"/>
                    <a:pt x="529" y="723"/>
                  </a:cubicBezTo>
                  <a:cubicBezTo>
                    <a:pt x="532" y="726"/>
                    <a:pt x="532" y="712"/>
                    <a:pt x="537" y="712"/>
                  </a:cubicBezTo>
                  <a:cubicBezTo>
                    <a:pt x="553" y="702"/>
                    <a:pt x="569" y="699"/>
                    <a:pt x="588" y="691"/>
                  </a:cubicBezTo>
                  <a:cubicBezTo>
                    <a:pt x="601" y="683"/>
                    <a:pt x="611" y="662"/>
                    <a:pt x="625" y="667"/>
                  </a:cubicBezTo>
                  <a:cubicBezTo>
                    <a:pt x="649" y="678"/>
                    <a:pt x="627" y="771"/>
                    <a:pt x="691" y="744"/>
                  </a:cubicBezTo>
                  <a:cubicBezTo>
                    <a:pt x="709" y="736"/>
                    <a:pt x="699" y="702"/>
                    <a:pt x="712" y="683"/>
                  </a:cubicBezTo>
                  <a:cubicBezTo>
                    <a:pt x="725" y="665"/>
                    <a:pt x="728" y="720"/>
                    <a:pt x="744" y="723"/>
                  </a:cubicBezTo>
                  <a:cubicBezTo>
                    <a:pt x="760" y="726"/>
                    <a:pt x="773" y="718"/>
                    <a:pt x="789" y="720"/>
                  </a:cubicBezTo>
                  <a:cubicBezTo>
                    <a:pt x="805" y="720"/>
                    <a:pt x="837" y="744"/>
                    <a:pt x="842" y="728"/>
                  </a:cubicBezTo>
                  <a:cubicBezTo>
                    <a:pt x="847" y="699"/>
                    <a:pt x="786" y="678"/>
                    <a:pt x="794" y="649"/>
                  </a:cubicBezTo>
                  <a:cubicBezTo>
                    <a:pt x="799" y="630"/>
                    <a:pt x="805" y="612"/>
                    <a:pt x="813" y="593"/>
                  </a:cubicBezTo>
                  <a:cubicBezTo>
                    <a:pt x="807" y="593"/>
                    <a:pt x="802" y="591"/>
                    <a:pt x="805" y="580"/>
                  </a:cubicBezTo>
                  <a:cubicBezTo>
                    <a:pt x="810" y="562"/>
                    <a:pt x="826" y="540"/>
                    <a:pt x="826" y="519"/>
                  </a:cubicBezTo>
                  <a:cubicBezTo>
                    <a:pt x="826" y="514"/>
                    <a:pt x="810" y="522"/>
                    <a:pt x="807" y="517"/>
                  </a:cubicBezTo>
                  <a:cubicBezTo>
                    <a:pt x="802" y="503"/>
                    <a:pt x="807" y="482"/>
                    <a:pt x="799" y="469"/>
                  </a:cubicBezTo>
                  <a:cubicBezTo>
                    <a:pt x="797" y="461"/>
                    <a:pt x="781" y="461"/>
                    <a:pt x="776" y="453"/>
                  </a:cubicBezTo>
                  <a:cubicBezTo>
                    <a:pt x="770" y="437"/>
                    <a:pt x="768" y="416"/>
                    <a:pt x="770" y="400"/>
                  </a:cubicBezTo>
                  <a:cubicBezTo>
                    <a:pt x="770" y="392"/>
                    <a:pt x="784" y="389"/>
                    <a:pt x="784" y="384"/>
                  </a:cubicBezTo>
                  <a:cubicBezTo>
                    <a:pt x="784" y="366"/>
                    <a:pt x="773" y="347"/>
                    <a:pt x="770" y="329"/>
                  </a:cubicBezTo>
                  <a:cubicBezTo>
                    <a:pt x="770" y="323"/>
                    <a:pt x="776" y="339"/>
                    <a:pt x="778" y="342"/>
                  </a:cubicBezTo>
                  <a:cubicBezTo>
                    <a:pt x="799" y="352"/>
                    <a:pt x="818" y="363"/>
                    <a:pt x="839" y="368"/>
                  </a:cubicBezTo>
                  <a:cubicBezTo>
                    <a:pt x="844" y="371"/>
                    <a:pt x="852" y="366"/>
                    <a:pt x="858" y="366"/>
                  </a:cubicBezTo>
                  <a:cubicBezTo>
                    <a:pt x="879" y="366"/>
                    <a:pt x="900" y="355"/>
                    <a:pt x="919" y="366"/>
                  </a:cubicBezTo>
                  <a:cubicBezTo>
                    <a:pt x="929" y="368"/>
                    <a:pt x="924" y="384"/>
                    <a:pt x="919" y="395"/>
                  </a:cubicBezTo>
                  <a:cubicBezTo>
                    <a:pt x="916" y="400"/>
                    <a:pt x="908" y="397"/>
                    <a:pt x="903" y="403"/>
                  </a:cubicBezTo>
                  <a:cubicBezTo>
                    <a:pt x="895" y="411"/>
                    <a:pt x="924" y="495"/>
                    <a:pt x="927" y="495"/>
                  </a:cubicBezTo>
                  <a:cubicBezTo>
                    <a:pt x="1035" y="511"/>
                    <a:pt x="879" y="445"/>
                    <a:pt x="964" y="477"/>
                  </a:cubicBezTo>
                  <a:cubicBezTo>
                    <a:pt x="1003" y="493"/>
                    <a:pt x="1054" y="501"/>
                    <a:pt x="1091" y="519"/>
                  </a:cubicBezTo>
                  <a:cubicBezTo>
                    <a:pt x="1104" y="527"/>
                    <a:pt x="1112" y="546"/>
                    <a:pt x="1125" y="548"/>
                  </a:cubicBezTo>
                  <a:cubicBezTo>
                    <a:pt x="1186" y="556"/>
                    <a:pt x="1173" y="522"/>
                    <a:pt x="1218" y="509"/>
                  </a:cubicBezTo>
                  <a:cubicBezTo>
                    <a:pt x="1228" y="506"/>
                    <a:pt x="1239" y="506"/>
                    <a:pt x="1252" y="506"/>
                  </a:cubicBezTo>
                  <a:cubicBezTo>
                    <a:pt x="1223" y="501"/>
                    <a:pt x="1197" y="482"/>
                    <a:pt x="1234" y="419"/>
                  </a:cubicBezTo>
                  <a:cubicBezTo>
                    <a:pt x="1260" y="376"/>
                    <a:pt x="1437" y="371"/>
                    <a:pt x="1485" y="344"/>
                  </a:cubicBezTo>
                  <a:cubicBezTo>
                    <a:pt x="1504" y="336"/>
                    <a:pt x="1517" y="321"/>
                    <a:pt x="1535" y="310"/>
                  </a:cubicBezTo>
                  <a:cubicBezTo>
                    <a:pt x="1551" y="302"/>
                    <a:pt x="1580" y="305"/>
                    <a:pt x="1588" y="289"/>
                  </a:cubicBezTo>
                  <a:cubicBezTo>
                    <a:pt x="1596" y="273"/>
                    <a:pt x="1567" y="265"/>
                    <a:pt x="1565" y="249"/>
                  </a:cubicBezTo>
                  <a:cubicBezTo>
                    <a:pt x="1562" y="241"/>
                    <a:pt x="1565" y="228"/>
                    <a:pt x="1570" y="223"/>
                  </a:cubicBezTo>
                  <a:cubicBezTo>
                    <a:pt x="1575" y="217"/>
                    <a:pt x="1586" y="228"/>
                    <a:pt x="1586" y="223"/>
                  </a:cubicBezTo>
                  <a:cubicBezTo>
                    <a:pt x="1586" y="217"/>
                    <a:pt x="1572" y="217"/>
                    <a:pt x="1572" y="209"/>
                  </a:cubicBezTo>
                  <a:cubicBezTo>
                    <a:pt x="1572" y="191"/>
                    <a:pt x="1594" y="64"/>
                    <a:pt x="1599" y="51"/>
                  </a:cubicBezTo>
                  <a:cubicBezTo>
                    <a:pt x="1610" y="19"/>
                    <a:pt x="1697" y="14"/>
                    <a:pt x="1721" y="11"/>
                  </a:cubicBezTo>
                  <a:cubicBezTo>
                    <a:pt x="1752" y="8"/>
                    <a:pt x="1784" y="6"/>
                    <a:pt x="1813" y="0"/>
                  </a:cubicBezTo>
                  <a:close/>
                  <a:moveTo>
                    <a:pt x="3298" y="2888"/>
                  </a:moveTo>
                  <a:cubicBezTo>
                    <a:pt x="3336" y="2915"/>
                    <a:pt x="3298" y="2986"/>
                    <a:pt x="3298" y="3016"/>
                  </a:cubicBezTo>
                  <a:cubicBezTo>
                    <a:pt x="3298" y="3026"/>
                    <a:pt x="3322" y="3050"/>
                    <a:pt x="3320" y="3039"/>
                  </a:cubicBezTo>
                  <a:cubicBezTo>
                    <a:pt x="3314" y="3029"/>
                    <a:pt x="3298" y="3000"/>
                    <a:pt x="3301" y="3010"/>
                  </a:cubicBezTo>
                  <a:cubicBezTo>
                    <a:pt x="3306" y="3026"/>
                    <a:pt x="3317" y="3037"/>
                    <a:pt x="3322" y="3050"/>
                  </a:cubicBezTo>
                  <a:cubicBezTo>
                    <a:pt x="3330" y="3068"/>
                    <a:pt x="3330" y="3127"/>
                    <a:pt x="3330" y="3143"/>
                  </a:cubicBezTo>
                  <a:cubicBezTo>
                    <a:pt x="3333" y="3188"/>
                    <a:pt x="3288" y="3222"/>
                    <a:pt x="3288" y="3254"/>
                  </a:cubicBezTo>
                  <a:cubicBezTo>
                    <a:pt x="3288" y="3288"/>
                    <a:pt x="3301" y="3336"/>
                    <a:pt x="3272" y="3368"/>
                  </a:cubicBezTo>
                  <a:cubicBezTo>
                    <a:pt x="3269" y="3373"/>
                    <a:pt x="3256" y="3368"/>
                    <a:pt x="3256" y="3373"/>
                  </a:cubicBezTo>
                  <a:cubicBezTo>
                    <a:pt x="3256" y="3381"/>
                    <a:pt x="3275" y="3373"/>
                    <a:pt x="3272" y="3378"/>
                  </a:cubicBezTo>
                  <a:cubicBezTo>
                    <a:pt x="3272" y="3389"/>
                    <a:pt x="3256" y="3389"/>
                    <a:pt x="3251" y="3397"/>
                  </a:cubicBezTo>
                  <a:cubicBezTo>
                    <a:pt x="3243" y="3415"/>
                    <a:pt x="3251" y="3439"/>
                    <a:pt x="3238" y="3455"/>
                  </a:cubicBezTo>
                  <a:cubicBezTo>
                    <a:pt x="3201" y="3492"/>
                    <a:pt x="3211" y="3415"/>
                    <a:pt x="3203" y="3413"/>
                  </a:cubicBezTo>
                  <a:cubicBezTo>
                    <a:pt x="3169" y="3402"/>
                    <a:pt x="3148" y="3429"/>
                    <a:pt x="3124" y="3389"/>
                  </a:cubicBezTo>
                  <a:cubicBezTo>
                    <a:pt x="3118" y="3381"/>
                    <a:pt x="3134" y="3370"/>
                    <a:pt x="3129" y="3360"/>
                  </a:cubicBezTo>
                  <a:cubicBezTo>
                    <a:pt x="3121" y="3344"/>
                    <a:pt x="3089" y="3338"/>
                    <a:pt x="3092" y="3320"/>
                  </a:cubicBezTo>
                  <a:cubicBezTo>
                    <a:pt x="3092" y="3299"/>
                    <a:pt x="3134" y="3288"/>
                    <a:pt x="3132" y="3267"/>
                  </a:cubicBezTo>
                  <a:cubicBezTo>
                    <a:pt x="3129" y="3251"/>
                    <a:pt x="3087" y="3283"/>
                    <a:pt x="3084" y="3267"/>
                  </a:cubicBezTo>
                  <a:cubicBezTo>
                    <a:pt x="3079" y="3246"/>
                    <a:pt x="3121" y="3235"/>
                    <a:pt x="3118" y="3217"/>
                  </a:cubicBezTo>
                  <a:cubicBezTo>
                    <a:pt x="3116" y="3196"/>
                    <a:pt x="3076" y="3201"/>
                    <a:pt x="3071" y="3180"/>
                  </a:cubicBezTo>
                  <a:cubicBezTo>
                    <a:pt x="3068" y="3164"/>
                    <a:pt x="3103" y="3158"/>
                    <a:pt x="3103" y="3140"/>
                  </a:cubicBezTo>
                  <a:cubicBezTo>
                    <a:pt x="3103" y="3124"/>
                    <a:pt x="3076" y="3116"/>
                    <a:pt x="3068" y="3100"/>
                  </a:cubicBezTo>
                  <a:cubicBezTo>
                    <a:pt x="3066" y="3090"/>
                    <a:pt x="3095" y="3098"/>
                    <a:pt x="3100" y="3090"/>
                  </a:cubicBezTo>
                  <a:cubicBezTo>
                    <a:pt x="3105" y="3071"/>
                    <a:pt x="3103" y="3047"/>
                    <a:pt x="3113" y="3031"/>
                  </a:cubicBezTo>
                  <a:cubicBezTo>
                    <a:pt x="3116" y="3026"/>
                    <a:pt x="3121" y="3045"/>
                    <a:pt x="3126" y="3042"/>
                  </a:cubicBezTo>
                  <a:cubicBezTo>
                    <a:pt x="3140" y="3039"/>
                    <a:pt x="3142" y="3021"/>
                    <a:pt x="3156" y="3016"/>
                  </a:cubicBezTo>
                  <a:cubicBezTo>
                    <a:pt x="3166" y="3010"/>
                    <a:pt x="3179" y="3021"/>
                    <a:pt x="3190" y="3016"/>
                  </a:cubicBezTo>
                  <a:cubicBezTo>
                    <a:pt x="3203" y="3008"/>
                    <a:pt x="3203" y="2984"/>
                    <a:pt x="3216" y="2981"/>
                  </a:cubicBezTo>
                  <a:cubicBezTo>
                    <a:pt x="3232" y="2978"/>
                    <a:pt x="3246" y="3000"/>
                    <a:pt x="3264" y="3000"/>
                  </a:cubicBezTo>
                  <a:cubicBezTo>
                    <a:pt x="3280" y="3000"/>
                    <a:pt x="3261" y="2965"/>
                    <a:pt x="3264" y="2947"/>
                  </a:cubicBezTo>
                  <a:cubicBezTo>
                    <a:pt x="3267" y="2926"/>
                    <a:pt x="3288" y="2910"/>
                    <a:pt x="3298" y="2888"/>
                  </a:cubicBezTo>
                  <a:close/>
                  <a:moveTo>
                    <a:pt x="2687" y="2661"/>
                  </a:moveTo>
                  <a:cubicBezTo>
                    <a:pt x="2708" y="2661"/>
                    <a:pt x="2727" y="2642"/>
                    <a:pt x="2727" y="2624"/>
                  </a:cubicBezTo>
                  <a:cubicBezTo>
                    <a:pt x="2727" y="2605"/>
                    <a:pt x="2708" y="2589"/>
                    <a:pt x="2687" y="2589"/>
                  </a:cubicBezTo>
                  <a:cubicBezTo>
                    <a:pt x="2666" y="2589"/>
                    <a:pt x="2647" y="2605"/>
                    <a:pt x="2647" y="2624"/>
                  </a:cubicBezTo>
                  <a:cubicBezTo>
                    <a:pt x="2647" y="2642"/>
                    <a:pt x="2666" y="2661"/>
                    <a:pt x="2687" y="2661"/>
                  </a:cubicBezTo>
                  <a:cubicBezTo>
                    <a:pt x="2708" y="2661"/>
                    <a:pt x="2666" y="2661"/>
                    <a:pt x="2687" y="2661"/>
                  </a:cubicBezTo>
                  <a:close/>
                </a:path>
              </a:pathLst>
            </a:custGeom>
            <a:solidFill>
              <a:schemeClr val="accent1"/>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3" name="Finland"/>
            <p:cNvSpPr>
              <a:spLocks/>
            </p:cNvSpPr>
            <p:nvPr/>
          </p:nvSpPr>
          <p:spPr bwMode="auto">
            <a:xfrm>
              <a:off x="4546059" y="1718026"/>
              <a:ext cx="725488" cy="1312863"/>
            </a:xfrm>
            <a:custGeom>
              <a:avLst/>
              <a:gdLst>
                <a:gd name="T0" fmla="*/ 1941 w 2015"/>
                <a:gd name="T1" fmla="*/ 2552 h 3646"/>
                <a:gd name="T2" fmla="*/ 1689 w 2015"/>
                <a:gd name="T3" fmla="*/ 2039 h 3646"/>
                <a:gd name="T4" fmla="*/ 1615 w 2015"/>
                <a:gd name="T5" fmla="*/ 1713 h 3646"/>
                <a:gd name="T6" fmla="*/ 1464 w 2015"/>
                <a:gd name="T7" fmla="*/ 1541 h 3646"/>
                <a:gd name="T8" fmla="*/ 1430 w 2015"/>
                <a:gd name="T9" fmla="*/ 1266 h 3646"/>
                <a:gd name="T10" fmla="*/ 1261 w 2015"/>
                <a:gd name="T11" fmla="*/ 718 h 3646"/>
                <a:gd name="T12" fmla="*/ 1041 w 2015"/>
                <a:gd name="T13" fmla="*/ 601 h 3646"/>
                <a:gd name="T14" fmla="*/ 938 w 2015"/>
                <a:gd name="T15" fmla="*/ 371 h 3646"/>
                <a:gd name="T16" fmla="*/ 773 w 2015"/>
                <a:gd name="T17" fmla="*/ 16 h 3646"/>
                <a:gd name="T18" fmla="*/ 760 w 2015"/>
                <a:gd name="T19" fmla="*/ 0 h 3646"/>
                <a:gd name="T20" fmla="*/ 604 w 2015"/>
                <a:gd name="T21" fmla="*/ 96 h 3646"/>
                <a:gd name="T22" fmla="*/ 580 w 2015"/>
                <a:gd name="T23" fmla="*/ 297 h 3646"/>
                <a:gd name="T24" fmla="*/ 609 w 2015"/>
                <a:gd name="T25" fmla="*/ 421 h 3646"/>
                <a:gd name="T26" fmla="*/ 538 w 2015"/>
                <a:gd name="T27" fmla="*/ 599 h 3646"/>
                <a:gd name="T28" fmla="*/ 374 w 2015"/>
                <a:gd name="T29" fmla="*/ 580 h 3646"/>
                <a:gd name="T30" fmla="*/ 207 w 2015"/>
                <a:gd name="T31" fmla="*/ 607 h 3646"/>
                <a:gd name="T32" fmla="*/ 19 w 2015"/>
                <a:gd name="T33" fmla="*/ 496 h 3646"/>
                <a:gd name="T34" fmla="*/ 3 w 2015"/>
                <a:gd name="T35" fmla="*/ 554 h 3646"/>
                <a:gd name="T36" fmla="*/ 183 w 2015"/>
                <a:gd name="T37" fmla="*/ 702 h 3646"/>
                <a:gd name="T38" fmla="*/ 366 w 2015"/>
                <a:gd name="T39" fmla="*/ 784 h 3646"/>
                <a:gd name="T40" fmla="*/ 440 w 2015"/>
                <a:gd name="T41" fmla="*/ 969 h 3646"/>
                <a:gd name="T42" fmla="*/ 432 w 2015"/>
                <a:gd name="T43" fmla="*/ 1001 h 3646"/>
                <a:gd name="T44" fmla="*/ 480 w 2015"/>
                <a:gd name="T45" fmla="*/ 1020 h 3646"/>
                <a:gd name="T46" fmla="*/ 541 w 2015"/>
                <a:gd name="T47" fmla="*/ 1369 h 3646"/>
                <a:gd name="T48" fmla="*/ 742 w 2015"/>
                <a:gd name="T49" fmla="*/ 1597 h 3646"/>
                <a:gd name="T50" fmla="*/ 842 w 2015"/>
                <a:gd name="T51" fmla="*/ 1615 h 3646"/>
                <a:gd name="T52" fmla="*/ 858 w 2015"/>
                <a:gd name="T53" fmla="*/ 1827 h 3646"/>
                <a:gd name="T54" fmla="*/ 789 w 2015"/>
                <a:gd name="T55" fmla="*/ 1883 h 3646"/>
                <a:gd name="T56" fmla="*/ 742 w 2015"/>
                <a:gd name="T57" fmla="*/ 2042 h 3646"/>
                <a:gd name="T58" fmla="*/ 713 w 2015"/>
                <a:gd name="T59" fmla="*/ 2179 h 3646"/>
                <a:gd name="T60" fmla="*/ 578 w 2015"/>
                <a:gd name="T61" fmla="*/ 2317 h 3646"/>
                <a:gd name="T62" fmla="*/ 570 w 2015"/>
                <a:gd name="T63" fmla="*/ 2420 h 3646"/>
                <a:gd name="T64" fmla="*/ 501 w 2015"/>
                <a:gd name="T65" fmla="*/ 2492 h 3646"/>
                <a:gd name="T66" fmla="*/ 408 w 2015"/>
                <a:gd name="T67" fmla="*/ 2677 h 3646"/>
                <a:gd name="T68" fmla="*/ 445 w 2015"/>
                <a:gd name="T69" fmla="*/ 2793 h 3646"/>
                <a:gd name="T70" fmla="*/ 469 w 2015"/>
                <a:gd name="T71" fmla="*/ 2815 h 3646"/>
                <a:gd name="T72" fmla="*/ 527 w 2015"/>
                <a:gd name="T73" fmla="*/ 2997 h 3646"/>
                <a:gd name="T74" fmla="*/ 538 w 2015"/>
                <a:gd name="T75" fmla="*/ 3032 h 3646"/>
                <a:gd name="T76" fmla="*/ 535 w 2015"/>
                <a:gd name="T77" fmla="*/ 3108 h 3646"/>
                <a:gd name="T78" fmla="*/ 578 w 2015"/>
                <a:gd name="T79" fmla="*/ 3201 h 3646"/>
                <a:gd name="T80" fmla="*/ 541 w 2015"/>
                <a:gd name="T81" fmla="*/ 3259 h 3646"/>
                <a:gd name="T82" fmla="*/ 588 w 2015"/>
                <a:gd name="T83" fmla="*/ 3418 h 3646"/>
                <a:gd name="T84" fmla="*/ 710 w 2015"/>
                <a:gd name="T85" fmla="*/ 3437 h 3646"/>
                <a:gd name="T86" fmla="*/ 779 w 2015"/>
                <a:gd name="T87" fmla="*/ 3460 h 3646"/>
                <a:gd name="T88" fmla="*/ 800 w 2015"/>
                <a:gd name="T89" fmla="*/ 3516 h 3646"/>
                <a:gd name="T90" fmla="*/ 885 w 2015"/>
                <a:gd name="T91" fmla="*/ 3447 h 3646"/>
                <a:gd name="T92" fmla="*/ 916 w 2015"/>
                <a:gd name="T93" fmla="*/ 3593 h 3646"/>
                <a:gd name="T94" fmla="*/ 906 w 2015"/>
                <a:gd name="T95" fmla="*/ 3619 h 3646"/>
                <a:gd name="T96" fmla="*/ 972 w 2015"/>
                <a:gd name="T97" fmla="*/ 3572 h 3646"/>
                <a:gd name="T98" fmla="*/ 1157 w 2015"/>
                <a:gd name="T99" fmla="*/ 3492 h 3646"/>
                <a:gd name="T100" fmla="*/ 1218 w 2015"/>
                <a:gd name="T101" fmla="*/ 3455 h 3646"/>
                <a:gd name="T102" fmla="*/ 1300 w 2015"/>
                <a:gd name="T103" fmla="*/ 3400 h 3646"/>
                <a:gd name="T104" fmla="*/ 1351 w 2015"/>
                <a:gd name="T105" fmla="*/ 3299 h 3646"/>
                <a:gd name="T106" fmla="*/ 1449 w 2015"/>
                <a:gd name="T107" fmla="*/ 3233 h 3646"/>
                <a:gd name="T108" fmla="*/ 1541 w 2015"/>
                <a:gd name="T109" fmla="*/ 3241 h 3646"/>
                <a:gd name="T110" fmla="*/ 1615 w 2015"/>
                <a:gd name="T111" fmla="*/ 3243 h 3646"/>
                <a:gd name="T112" fmla="*/ 1655 w 2015"/>
                <a:gd name="T113" fmla="*/ 3198 h 3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5" h="3646">
                  <a:moveTo>
                    <a:pt x="1655" y="3198"/>
                  </a:moveTo>
                  <a:cubicBezTo>
                    <a:pt x="1671" y="3137"/>
                    <a:pt x="1721" y="3074"/>
                    <a:pt x="1753" y="3021"/>
                  </a:cubicBezTo>
                  <a:cubicBezTo>
                    <a:pt x="1835" y="2875"/>
                    <a:pt x="1885" y="2709"/>
                    <a:pt x="1941" y="2552"/>
                  </a:cubicBezTo>
                  <a:cubicBezTo>
                    <a:pt x="1983" y="2439"/>
                    <a:pt x="1996" y="2409"/>
                    <a:pt x="2002" y="2288"/>
                  </a:cubicBezTo>
                  <a:cubicBezTo>
                    <a:pt x="2004" y="2269"/>
                    <a:pt x="2015" y="2248"/>
                    <a:pt x="2007" y="2229"/>
                  </a:cubicBezTo>
                  <a:cubicBezTo>
                    <a:pt x="1986" y="2169"/>
                    <a:pt x="1750" y="2081"/>
                    <a:pt x="1689" y="2039"/>
                  </a:cubicBezTo>
                  <a:cubicBezTo>
                    <a:pt x="1681" y="2034"/>
                    <a:pt x="1777" y="1888"/>
                    <a:pt x="1711" y="1838"/>
                  </a:cubicBezTo>
                  <a:cubicBezTo>
                    <a:pt x="1687" y="1819"/>
                    <a:pt x="1636" y="1838"/>
                    <a:pt x="1621" y="1811"/>
                  </a:cubicBezTo>
                  <a:cubicBezTo>
                    <a:pt x="1552" y="1692"/>
                    <a:pt x="1636" y="1748"/>
                    <a:pt x="1615" y="1713"/>
                  </a:cubicBezTo>
                  <a:cubicBezTo>
                    <a:pt x="1584" y="1666"/>
                    <a:pt x="1549" y="1703"/>
                    <a:pt x="1509" y="1655"/>
                  </a:cubicBezTo>
                  <a:cubicBezTo>
                    <a:pt x="1475" y="1615"/>
                    <a:pt x="1499" y="1613"/>
                    <a:pt x="1517" y="1576"/>
                  </a:cubicBezTo>
                  <a:cubicBezTo>
                    <a:pt x="1528" y="1552"/>
                    <a:pt x="1464" y="1552"/>
                    <a:pt x="1464" y="1541"/>
                  </a:cubicBezTo>
                  <a:cubicBezTo>
                    <a:pt x="1467" y="1523"/>
                    <a:pt x="1467" y="1427"/>
                    <a:pt x="1467" y="1425"/>
                  </a:cubicBezTo>
                  <a:cubicBezTo>
                    <a:pt x="1411" y="1377"/>
                    <a:pt x="1478" y="1406"/>
                    <a:pt x="1494" y="1388"/>
                  </a:cubicBezTo>
                  <a:cubicBezTo>
                    <a:pt x="1504" y="1372"/>
                    <a:pt x="1438" y="1276"/>
                    <a:pt x="1430" y="1266"/>
                  </a:cubicBezTo>
                  <a:cubicBezTo>
                    <a:pt x="1385" y="1205"/>
                    <a:pt x="1335" y="1134"/>
                    <a:pt x="1282" y="1081"/>
                  </a:cubicBezTo>
                  <a:cubicBezTo>
                    <a:pt x="1274" y="1073"/>
                    <a:pt x="1231" y="1041"/>
                    <a:pt x="1223" y="1025"/>
                  </a:cubicBezTo>
                  <a:cubicBezTo>
                    <a:pt x="1184" y="951"/>
                    <a:pt x="1311" y="763"/>
                    <a:pt x="1261" y="718"/>
                  </a:cubicBezTo>
                  <a:cubicBezTo>
                    <a:pt x="1247" y="702"/>
                    <a:pt x="1223" y="702"/>
                    <a:pt x="1208" y="691"/>
                  </a:cubicBezTo>
                  <a:cubicBezTo>
                    <a:pt x="1178" y="670"/>
                    <a:pt x="1165" y="633"/>
                    <a:pt x="1136" y="615"/>
                  </a:cubicBezTo>
                  <a:cubicBezTo>
                    <a:pt x="1133" y="615"/>
                    <a:pt x="1043" y="601"/>
                    <a:pt x="1041" y="601"/>
                  </a:cubicBezTo>
                  <a:cubicBezTo>
                    <a:pt x="1025" y="588"/>
                    <a:pt x="1020" y="567"/>
                    <a:pt x="1009" y="548"/>
                  </a:cubicBezTo>
                  <a:cubicBezTo>
                    <a:pt x="951" y="453"/>
                    <a:pt x="1020" y="461"/>
                    <a:pt x="991" y="392"/>
                  </a:cubicBezTo>
                  <a:cubicBezTo>
                    <a:pt x="977" y="361"/>
                    <a:pt x="927" y="390"/>
                    <a:pt x="938" y="371"/>
                  </a:cubicBezTo>
                  <a:cubicBezTo>
                    <a:pt x="951" y="347"/>
                    <a:pt x="969" y="331"/>
                    <a:pt x="985" y="310"/>
                  </a:cubicBezTo>
                  <a:cubicBezTo>
                    <a:pt x="901" y="270"/>
                    <a:pt x="1012" y="207"/>
                    <a:pt x="977" y="149"/>
                  </a:cubicBezTo>
                  <a:cubicBezTo>
                    <a:pt x="924" y="56"/>
                    <a:pt x="842" y="90"/>
                    <a:pt x="773" y="16"/>
                  </a:cubicBezTo>
                  <a:lnTo>
                    <a:pt x="771" y="3"/>
                  </a:lnTo>
                  <a:cubicBezTo>
                    <a:pt x="768" y="3"/>
                    <a:pt x="766" y="3"/>
                    <a:pt x="763" y="6"/>
                  </a:cubicBezTo>
                  <a:cubicBezTo>
                    <a:pt x="763" y="3"/>
                    <a:pt x="760" y="3"/>
                    <a:pt x="760" y="0"/>
                  </a:cubicBezTo>
                  <a:lnTo>
                    <a:pt x="760" y="6"/>
                  </a:lnTo>
                  <a:cubicBezTo>
                    <a:pt x="707" y="16"/>
                    <a:pt x="718" y="77"/>
                    <a:pt x="673" y="90"/>
                  </a:cubicBezTo>
                  <a:cubicBezTo>
                    <a:pt x="633" y="101"/>
                    <a:pt x="649" y="45"/>
                    <a:pt x="604" y="96"/>
                  </a:cubicBezTo>
                  <a:cubicBezTo>
                    <a:pt x="599" y="104"/>
                    <a:pt x="604" y="117"/>
                    <a:pt x="601" y="128"/>
                  </a:cubicBezTo>
                  <a:cubicBezTo>
                    <a:pt x="599" y="130"/>
                    <a:pt x="570" y="186"/>
                    <a:pt x="570" y="188"/>
                  </a:cubicBezTo>
                  <a:cubicBezTo>
                    <a:pt x="562" y="210"/>
                    <a:pt x="578" y="278"/>
                    <a:pt x="580" y="297"/>
                  </a:cubicBezTo>
                  <a:cubicBezTo>
                    <a:pt x="580" y="305"/>
                    <a:pt x="575" y="310"/>
                    <a:pt x="575" y="318"/>
                  </a:cubicBezTo>
                  <a:cubicBezTo>
                    <a:pt x="575" y="334"/>
                    <a:pt x="578" y="347"/>
                    <a:pt x="580" y="363"/>
                  </a:cubicBezTo>
                  <a:cubicBezTo>
                    <a:pt x="588" y="384"/>
                    <a:pt x="607" y="400"/>
                    <a:pt x="609" y="421"/>
                  </a:cubicBezTo>
                  <a:cubicBezTo>
                    <a:pt x="623" y="514"/>
                    <a:pt x="599" y="451"/>
                    <a:pt x="567" y="480"/>
                  </a:cubicBezTo>
                  <a:cubicBezTo>
                    <a:pt x="530" y="517"/>
                    <a:pt x="564" y="527"/>
                    <a:pt x="554" y="572"/>
                  </a:cubicBezTo>
                  <a:cubicBezTo>
                    <a:pt x="551" y="583"/>
                    <a:pt x="541" y="588"/>
                    <a:pt x="538" y="599"/>
                  </a:cubicBezTo>
                  <a:cubicBezTo>
                    <a:pt x="538" y="601"/>
                    <a:pt x="503" y="570"/>
                    <a:pt x="498" y="567"/>
                  </a:cubicBezTo>
                  <a:cubicBezTo>
                    <a:pt x="490" y="562"/>
                    <a:pt x="392" y="527"/>
                    <a:pt x="384" y="538"/>
                  </a:cubicBezTo>
                  <a:cubicBezTo>
                    <a:pt x="374" y="548"/>
                    <a:pt x="382" y="570"/>
                    <a:pt x="374" y="580"/>
                  </a:cubicBezTo>
                  <a:cubicBezTo>
                    <a:pt x="342" y="636"/>
                    <a:pt x="300" y="601"/>
                    <a:pt x="255" y="609"/>
                  </a:cubicBezTo>
                  <a:cubicBezTo>
                    <a:pt x="241" y="609"/>
                    <a:pt x="228" y="617"/>
                    <a:pt x="218" y="615"/>
                  </a:cubicBezTo>
                  <a:lnTo>
                    <a:pt x="207" y="607"/>
                  </a:lnTo>
                  <a:cubicBezTo>
                    <a:pt x="202" y="596"/>
                    <a:pt x="202" y="580"/>
                    <a:pt x="196" y="570"/>
                  </a:cubicBezTo>
                  <a:cubicBezTo>
                    <a:pt x="178" y="538"/>
                    <a:pt x="117" y="456"/>
                    <a:pt x="85" y="437"/>
                  </a:cubicBezTo>
                  <a:cubicBezTo>
                    <a:pt x="16" y="398"/>
                    <a:pt x="14" y="453"/>
                    <a:pt x="19" y="496"/>
                  </a:cubicBezTo>
                  <a:lnTo>
                    <a:pt x="3" y="551"/>
                  </a:lnTo>
                  <a:lnTo>
                    <a:pt x="6" y="551"/>
                  </a:lnTo>
                  <a:lnTo>
                    <a:pt x="3" y="554"/>
                  </a:lnTo>
                  <a:lnTo>
                    <a:pt x="14" y="567"/>
                  </a:lnTo>
                  <a:cubicBezTo>
                    <a:pt x="11" y="572"/>
                    <a:pt x="0" y="575"/>
                    <a:pt x="14" y="583"/>
                  </a:cubicBezTo>
                  <a:cubicBezTo>
                    <a:pt x="59" y="617"/>
                    <a:pt x="135" y="681"/>
                    <a:pt x="183" y="702"/>
                  </a:cubicBezTo>
                  <a:cubicBezTo>
                    <a:pt x="239" y="726"/>
                    <a:pt x="284" y="705"/>
                    <a:pt x="334" y="755"/>
                  </a:cubicBezTo>
                  <a:cubicBezTo>
                    <a:pt x="345" y="763"/>
                    <a:pt x="337" y="787"/>
                    <a:pt x="347" y="792"/>
                  </a:cubicBezTo>
                  <a:cubicBezTo>
                    <a:pt x="355" y="795"/>
                    <a:pt x="360" y="781"/>
                    <a:pt x="366" y="784"/>
                  </a:cubicBezTo>
                  <a:cubicBezTo>
                    <a:pt x="387" y="792"/>
                    <a:pt x="395" y="818"/>
                    <a:pt x="411" y="834"/>
                  </a:cubicBezTo>
                  <a:cubicBezTo>
                    <a:pt x="416" y="840"/>
                    <a:pt x="432" y="840"/>
                    <a:pt x="429" y="848"/>
                  </a:cubicBezTo>
                  <a:cubicBezTo>
                    <a:pt x="400" y="903"/>
                    <a:pt x="432" y="906"/>
                    <a:pt x="440" y="969"/>
                  </a:cubicBezTo>
                  <a:cubicBezTo>
                    <a:pt x="443" y="980"/>
                    <a:pt x="432" y="991"/>
                    <a:pt x="432" y="1001"/>
                  </a:cubicBezTo>
                  <a:lnTo>
                    <a:pt x="432" y="1001"/>
                  </a:lnTo>
                  <a:lnTo>
                    <a:pt x="432" y="1001"/>
                  </a:lnTo>
                  <a:lnTo>
                    <a:pt x="429" y="1004"/>
                  </a:lnTo>
                  <a:lnTo>
                    <a:pt x="429" y="1004"/>
                  </a:lnTo>
                  <a:cubicBezTo>
                    <a:pt x="429" y="1030"/>
                    <a:pt x="469" y="1009"/>
                    <a:pt x="480" y="1020"/>
                  </a:cubicBezTo>
                  <a:cubicBezTo>
                    <a:pt x="514" y="1046"/>
                    <a:pt x="458" y="1083"/>
                    <a:pt x="474" y="1110"/>
                  </a:cubicBezTo>
                  <a:cubicBezTo>
                    <a:pt x="490" y="1147"/>
                    <a:pt x="554" y="1181"/>
                    <a:pt x="559" y="1224"/>
                  </a:cubicBezTo>
                  <a:cubicBezTo>
                    <a:pt x="562" y="1255"/>
                    <a:pt x="538" y="1356"/>
                    <a:pt x="541" y="1369"/>
                  </a:cubicBezTo>
                  <a:cubicBezTo>
                    <a:pt x="564" y="1454"/>
                    <a:pt x="623" y="1483"/>
                    <a:pt x="654" y="1552"/>
                  </a:cubicBezTo>
                  <a:cubicBezTo>
                    <a:pt x="665" y="1533"/>
                    <a:pt x="678" y="1517"/>
                    <a:pt x="715" y="1539"/>
                  </a:cubicBezTo>
                  <a:cubicBezTo>
                    <a:pt x="734" y="1549"/>
                    <a:pt x="723" y="1586"/>
                    <a:pt x="742" y="1597"/>
                  </a:cubicBezTo>
                  <a:cubicBezTo>
                    <a:pt x="758" y="1607"/>
                    <a:pt x="779" y="1586"/>
                    <a:pt x="797" y="1591"/>
                  </a:cubicBezTo>
                  <a:cubicBezTo>
                    <a:pt x="805" y="1591"/>
                    <a:pt x="805" y="1607"/>
                    <a:pt x="811" y="1613"/>
                  </a:cubicBezTo>
                  <a:cubicBezTo>
                    <a:pt x="826" y="1621"/>
                    <a:pt x="826" y="1589"/>
                    <a:pt x="842" y="1615"/>
                  </a:cubicBezTo>
                  <a:cubicBezTo>
                    <a:pt x="871" y="1676"/>
                    <a:pt x="850" y="1729"/>
                    <a:pt x="861" y="1756"/>
                  </a:cubicBezTo>
                  <a:cubicBezTo>
                    <a:pt x="869" y="1779"/>
                    <a:pt x="940" y="1726"/>
                    <a:pt x="908" y="1803"/>
                  </a:cubicBezTo>
                  <a:cubicBezTo>
                    <a:pt x="901" y="1822"/>
                    <a:pt x="874" y="1817"/>
                    <a:pt x="858" y="1827"/>
                  </a:cubicBezTo>
                  <a:cubicBezTo>
                    <a:pt x="842" y="1838"/>
                    <a:pt x="824" y="1846"/>
                    <a:pt x="813" y="1862"/>
                  </a:cubicBezTo>
                  <a:cubicBezTo>
                    <a:pt x="808" y="1867"/>
                    <a:pt x="816" y="1880"/>
                    <a:pt x="811" y="1885"/>
                  </a:cubicBezTo>
                  <a:cubicBezTo>
                    <a:pt x="805" y="1891"/>
                    <a:pt x="792" y="1877"/>
                    <a:pt x="789" y="1883"/>
                  </a:cubicBezTo>
                  <a:cubicBezTo>
                    <a:pt x="781" y="1901"/>
                    <a:pt x="779" y="1925"/>
                    <a:pt x="779" y="1946"/>
                  </a:cubicBezTo>
                  <a:cubicBezTo>
                    <a:pt x="779" y="1959"/>
                    <a:pt x="787" y="1973"/>
                    <a:pt x="781" y="1986"/>
                  </a:cubicBezTo>
                  <a:cubicBezTo>
                    <a:pt x="779" y="2010"/>
                    <a:pt x="747" y="2020"/>
                    <a:pt x="742" y="2042"/>
                  </a:cubicBezTo>
                  <a:cubicBezTo>
                    <a:pt x="736" y="2057"/>
                    <a:pt x="750" y="2076"/>
                    <a:pt x="744" y="2089"/>
                  </a:cubicBezTo>
                  <a:cubicBezTo>
                    <a:pt x="731" y="2118"/>
                    <a:pt x="702" y="2113"/>
                    <a:pt x="699" y="2153"/>
                  </a:cubicBezTo>
                  <a:cubicBezTo>
                    <a:pt x="697" y="2161"/>
                    <a:pt x="713" y="2169"/>
                    <a:pt x="713" y="2179"/>
                  </a:cubicBezTo>
                  <a:cubicBezTo>
                    <a:pt x="705" y="2229"/>
                    <a:pt x="633" y="2222"/>
                    <a:pt x="631" y="2267"/>
                  </a:cubicBezTo>
                  <a:cubicBezTo>
                    <a:pt x="628" y="2285"/>
                    <a:pt x="615" y="2333"/>
                    <a:pt x="612" y="2335"/>
                  </a:cubicBezTo>
                  <a:cubicBezTo>
                    <a:pt x="601" y="2335"/>
                    <a:pt x="588" y="2309"/>
                    <a:pt x="578" y="2317"/>
                  </a:cubicBezTo>
                  <a:cubicBezTo>
                    <a:pt x="554" y="2338"/>
                    <a:pt x="591" y="2391"/>
                    <a:pt x="567" y="2407"/>
                  </a:cubicBezTo>
                  <a:cubicBezTo>
                    <a:pt x="559" y="2412"/>
                    <a:pt x="543" y="2378"/>
                    <a:pt x="546" y="2388"/>
                  </a:cubicBezTo>
                  <a:cubicBezTo>
                    <a:pt x="546" y="2402"/>
                    <a:pt x="564" y="2407"/>
                    <a:pt x="570" y="2420"/>
                  </a:cubicBezTo>
                  <a:cubicBezTo>
                    <a:pt x="593" y="2507"/>
                    <a:pt x="562" y="2449"/>
                    <a:pt x="525" y="2492"/>
                  </a:cubicBezTo>
                  <a:cubicBezTo>
                    <a:pt x="517" y="2502"/>
                    <a:pt x="533" y="2529"/>
                    <a:pt x="522" y="2529"/>
                  </a:cubicBezTo>
                  <a:cubicBezTo>
                    <a:pt x="506" y="2526"/>
                    <a:pt x="514" y="2494"/>
                    <a:pt x="501" y="2492"/>
                  </a:cubicBezTo>
                  <a:cubicBezTo>
                    <a:pt x="480" y="2486"/>
                    <a:pt x="453" y="2494"/>
                    <a:pt x="443" y="2513"/>
                  </a:cubicBezTo>
                  <a:cubicBezTo>
                    <a:pt x="400" y="2584"/>
                    <a:pt x="490" y="2534"/>
                    <a:pt x="485" y="2576"/>
                  </a:cubicBezTo>
                  <a:cubicBezTo>
                    <a:pt x="480" y="2603"/>
                    <a:pt x="411" y="2648"/>
                    <a:pt x="408" y="2677"/>
                  </a:cubicBezTo>
                  <a:cubicBezTo>
                    <a:pt x="395" y="2852"/>
                    <a:pt x="411" y="2672"/>
                    <a:pt x="437" y="2738"/>
                  </a:cubicBezTo>
                  <a:cubicBezTo>
                    <a:pt x="440" y="2740"/>
                    <a:pt x="413" y="2788"/>
                    <a:pt x="435" y="2801"/>
                  </a:cubicBezTo>
                  <a:cubicBezTo>
                    <a:pt x="437" y="2804"/>
                    <a:pt x="443" y="2791"/>
                    <a:pt x="445" y="2793"/>
                  </a:cubicBezTo>
                  <a:cubicBezTo>
                    <a:pt x="450" y="2801"/>
                    <a:pt x="443" y="2820"/>
                    <a:pt x="453" y="2822"/>
                  </a:cubicBezTo>
                  <a:cubicBezTo>
                    <a:pt x="458" y="2825"/>
                    <a:pt x="448" y="2799"/>
                    <a:pt x="456" y="2799"/>
                  </a:cubicBezTo>
                  <a:cubicBezTo>
                    <a:pt x="464" y="2796"/>
                    <a:pt x="466" y="2807"/>
                    <a:pt x="469" y="2815"/>
                  </a:cubicBezTo>
                  <a:cubicBezTo>
                    <a:pt x="485" y="2857"/>
                    <a:pt x="466" y="2926"/>
                    <a:pt x="474" y="2942"/>
                  </a:cubicBezTo>
                  <a:cubicBezTo>
                    <a:pt x="480" y="2952"/>
                    <a:pt x="495" y="2947"/>
                    <a:pt x="503" y="2955"/>
                  </a:cubicBezTo>
                  <a:cubicBezTo>
                    <a:pt x="514" y="2968"/>
                    <a:pt x="519" y="2984"/>
                    <a:pt x="527" y="2997"/>
                  </a:cubicBezTo>
                  <a:cubicBezTo>
                    <a:pt x="530" y="3002"/>
                    <a:pt x="525" y="3010"/>
                    <a:pt x="527" y="3016"/>
                  </a:cubicBezTo>
                  <a:cubicBezTo>
                    <a:pt x="533" y="3024"/>
                    <a:pt x="543" y="3024"/>
                    <a:pt x="548" y="3029"/>
                  </a:cubicBezTo>
                  <a:cubicBezTo>
                    <a:pt x="551" y="3032"/>
                    <a:pt x="538" y="3029"/>
                    <a:pt x="538" y="3032"/>
                  </a:cubicBezTo>
                  <a:cubicBezTo>
                    <a:pt x="535" y="3037"/>
                    <a:pt x="541" y="3042"/>
                    <a:pt x="543" y="3047"/>
                  </a:cubicBezTo>
                  <a:cubicBezTo>
                    <a:pt x="556" y="3063"/>
                    <a:pt x="586" y="3071"/>
                    <a:pt x="583" y="3090"/>
                  </a:cubicBezTo>
                  <a:cubicBezTo>
                    <a:pt x="580" y="3106"/>
                    <a:pt x="538" y="3092"/>
                    <a:pt x="535" y="3108"/>
                  </a:cubicBezTo>
                  <a:cubicBezTo>
                    <a:pt x="530" y="3130"/>
                    <a:pt x="562" y="3143"/>
                    <a:pt x="567" y="3161"/>
                  </a:cubicBezTo>
                  <a:cubicBezTo>
                    <a:pt x="570" y="3169"/>
                    <a:pt x="556" y="3177"/>
                    <a:pt x="559" y="3188"/>
                  </a:cubicBezTo>
                  <a:cubicBezTo>
                    <a:pt x="562" y="3193"/>
                    <a:pt x="578" y="3193"/>
                    <a:pt x="578" y="3201"/>
                  </a:cubicBezTo>
                  <a:cubicBezTo>
                    <a:pt x="575" y="3235"/>
                    <a:pt x="548" y="3198"/>
                    <a:pt x="559" y="3227"/>
                  </a:cubicBezTo>
                  <a:cubicBezTo>
                    <a:pt x="562" y="3238"/>
                    <a:pt x="575" y="3246"/>
                    <a:pt x="572" y="3254"/>
                  </a:cubicBezTo>
                  <a:cubicBezTo>
                    <a:pt x="570" y="3265"/>
                    <a:pt x="543" y="3251"/>
                    <a:pt x="541" y="3259"/>
                  </a:cubicBezTo>
                  <a:cubicBezTo>
                    <a:pt x="538" y="3328"/>
                    <a:pt x="567" y="3336"/>
                    <a:pt x="588" y="3365"/>
                  </a:cubicBezTo>
                  <a:cubicBezTo>
                    <a:pt x="593" y="3370"/>
                    <a:pt x="567" y="3376"/>
                    <a:pt x="572" y="3384"/>
                  </a:cubicBezTo>
                  <a:cubicBezTo>
                    <a:pt x="575" y="3397"/>
                    <a:pt x="580" y="3408"/>
                    <a:pt x="588" y="3418"/>
                  </a:cubicBezTo>
                  <a:cubicBezTo>
                    <a:pt x="646" y="3495"/>
                    <a:pt x="601" y="3415"/>
                    <a:pt x="657" y="3405"/>
                  </a:cubicBezTo>
                  <a:cubicBezTo>
                    <a:pt x="668" y="3405"/>
                    <a:pt x="646" y="3434"/>
                    <a:pt x="657" y="3442"/>
                  </a:cubicBezTo>
                  <a:cubicBezTo>
                    <a:pt x="673" y="3450"/>
                    <a:pt x="691" y="3437"/>
                    <a:pt x="710" y="3437"/>
                  </a:cubicBezTo>
                  <a:cubicBezTo>
                    <a:pt x="726" y="3439"/>
                    <a:pt x="734" y="3466"/>
                    <a:pt x="747" y="3466"/>
                  </a:cubicBezTo>
                  <a:cubicBezTo>
                    <a:pt x="760" y="3466"/>
                    <a:pt x="766" y="3450"/>
                    <a:pt x="776" y="3450"/>
                  </a:cubicBezTo>
                  <a:cubicBezTo>
                    <a:pt x="781" y="3447"/>
                    <a:pt x="776" y="3458"/>
                    <a:pt x="779" y="3460"/>
                  </a:cubicBezTo>
                  <a:cubicBezTo>
                    <a:pt x="787" y="3463"/>
                    <a:pt x="792" y="3460"/>
                    <a:pt x="800" y="3458"/>
                  </a:cubicBezTo>
                  <a:cubicBezTo>
                    <a:pt x="803" y="3455"/>
                    <a:pt x="803" y="3439"/>
                    <a:pt x="805" y="3445"/>
                  </a:cubicBezTo>
                  <a:cubicBezTo>
                    <a:pt x="832" y="3503"/>
                    <a:pt x="789" y="3513"/>
                    <a:pt x="800" y="3516"/>
                  </a:cubicBezTo>
                  <a:cubicBezTo>
                    <a:pt x="805" y="3516"/>
                    <a:pt x="866" y="3471"/>
                    <a:pt x="874" y="3466"/>
                  </a:cubicBezTo>
                  <a:cubicBezTo>
                    <a:pt x="877" y="3463"/>
                    <a:pt x="882" y="3450"/>
                    <a:pt x="885" y="3447"/>
                  </a:cubicBezTo>
                  <a:lnTo>
                    <a:pt x="885" y="3447"/>
                  </a:lnTo>
                  <a:cubicBezTo>
                    <a:pt x="871" y="3487"/>
                    <a:pt x="837" y="3532"/>
                    <a:pt x="901" y="3556"/>
                  </a:cubicBezTo>
                  <a:cubicBezTo>
                    <a:pt x="911" y="3561"/>
                    <a:pt x="932" y="3537"/>
                    <a:pt x="938" y="3548"/>
                  </a:cubicBezTo>
                  <a:cubicBezTo>
                    <a:pt x="943" y="3564"/>
                    <a:pt x="901" y="3588"/>
                    <a:pt x="916" y="3593"/>
                  </a:cubicBezTo>
                  <a:cubicBezTo>
                    <a:pt x="932" y="3601"/>
                    <a:pt x="930" y="3556"/>
                    <a:pt x="946" y="3553"/>
                  </a:cubicBezTo>
                  <a:cubicBezTo>
                    <a:pt x="959" y="3550"/>
                    <a:pt x="948" y="3580"/>
                    <a:pt x="943" y="3590"/>
                  </a:cubicBezTo>
                  <a:cubicBezTo>
                    <a:pt x="935" y="3603"/>
                    <a:pt x="919" y="3609"/>
                    <a:pt x="906" y="3619"/>
                  </a:cubicBezTo>
                  <a:cubicBezTo>
                    <a:pt x="901" y="3627"/>
                    <a:pt x="879" y="3646"/>
                    <a:pt x="887" y="3640"/>
                  </a:cubicBezTo>
                  <a:cubicBezTo>
                    <a:pt x="969" y="3609"/>
                    <a:pt x="938" y="3556"/>
                    <a:pt x="980" y="3529"/>
                  </a:cubicBezTo>
                  <a:cubicBezTo>
                    <a:pt x="993" y="3521"/>
                    <a:pt x="959" y="3564"/>
                    <a:pt x="972" y="3572"/>
                  </a:cubicBezTo>
                  <a:cubicBezTo>
                    <a:pt x="991" y="3582"/>
                    <a:pt x="1014" y="3569"/>
                    <a:pt x="1033" y="3558"/>
                  </a:cubicBezTo>
                  <a:cubicBezTo>
                    <a:pt x="1046" y="3553"/>
                    <a:pt x="1051" y="3532"/>
                    <a:pt x="1062" y="3524"/>
                  </a:cubicBezTo>
                  <a:cubicBezTo>
                    <a:pt x="1078" y="3511"/>
                    <a:pt x="1149" y="3503"/>
                    <a:pt x="1157" y="3492"/>
                  </a:cubicBezTo>
                  <a:cubicBezTo>
                    <a:pt x="1165" y="3484"/>
                    <a:pt x="1139" y="3471"/>
                    <a:pt x="1147" y="3463"/>
                  </a:cubicBezTo>
                  <a:cubicBezTo>
                    <a:pt x="1160" y="3453"/>
                    <a:pt x="1181" y="3460"/>
                    <a:pt x="1200" y="3458"/>
                  </a:cubicBezTo>
                  <a:cubicBezTo>
                    <a:pt x="1205" y="3458"/>
                    <a:pt x="1216" y="3460"/>
                    <a:pt x="1218" y="3455"/>
                  </a:cubicBezTo>
                  <a:cubicBezTo>
                    <a:pt x="1223" y="3447"/>
                    <a:pt x="1213" y="3437"/>
                    <a:pt x="1216" y="3431"/>
                  </a:cubicBezTo>
                  <a:cubicBezTo>
                    <a:pt x="1218" y="3426"/>
                    <a:pt x="1218" y="3445"/>
                    <a:pt x="1223" y="3447"/>
                  </a:cubicBezTo>
                  <a:cubicBezTo>
                    <a:pt x="1226" y="3450"/>
                    <a:pt x="1295" y="3408"/>
                    <a:pt x="1300" y="3400"/>
                  </a:cubicBezTo>
                  <a:cubicBezTo>
                    <a:pt x="1303" y="3397"/>
                    <a:pt x="1290" y="3344"/>
                    <a:pt x="1316" y="3349"/>
                  </a:cubicBezTo>
                  <a:cubicBezTo>
                    <a:pt x="1321" y="3349"/>
                    <a:pt x="1419" y="3439"/>
                    <a:pt x="1396" y="3341"/>
                  </a:cubicBezTo>
                  <a:cubicBezTo>
                    <a:pt x="1390" y="3323"/>
                    <a:pt x="1343" y="3320"/>
                    <a:pt x="1351" y="3299"/>
                  </a:cubicBezTo>
                  <a:cubicBezTo>
                    <a:pt x="1356" y="3280"/>
                    <a:pt x="1390" y="3291"/>
                    <a:pt x="1409" y="3296"/>
                  </a:cubicBezTo>
                  <a:cubicBezTo>
                    <a:pt x="1419" y="3299"/>
                    <a:pt x="1419" y="3328"/>
                    <a:pt x="1430" y="3323"/>
                  </a:cubicBezTo>
                  <a:cubicBezTo>
                    <a:pt x="1456" y="3304"/>
                    <a:pt x="1417" y="3214"/>
                    <a:pt x="1449" y="3233"/>
                  </a:cubicBezTo>
                  <a:cubicBezTo>
                    <a:pt x="1475" y="3251"/>
                    <a:pt x="1404" y="3317"/>
                    <a:pt x="1486" y="3291"/>
                  </a:cubicBezTo>
                  <a:cubicBezTo>
                    <a:pt x="1613" y="3249"/>
                    <a:pt x="1504" y="3275"/>
                    <a:pt x="1531" y="3235"/>
                  </a:cubicBezTo>
                  <a:cubicBezTo>
                    <a:pt x="1533" y="3233"/>
                    <a:pt x="1536" y="3241"/>
                    <a:pt x="1541" y="3241"/>
                  </a:cubicBezTo>
                  <a:cubicBezTo>
                    <a:pt x="1546" y="3241"/>
                    <a:pt x="1554" y="3241"/>
                    <a:pt x="1557" y="3235"/>
                  </a:cubicBezTo>
                  <a:cubicBezTo>
                    <a:pt x="1560" y="3230"/>
                    <a:pt x="1549" y="3212"/>
                    <a:pt x="1557" y="3212"/>
                  </a:cubicBezTo>
                  <a:cubicBezTo>
                    <a:pt x="1560" y="3212"/>
                    <a:pt x="1602" y="3249"/>
                    <a:pt x="1615" y="3243"/>
                  </a:cubicBezTo>
                  <a:cubicBezTo>
                    <a:pt x="1634" y="3238"/>
                    <a:pt x="1647" y="3222"/>
                    <a:pt x="1658" y="3209"/>
                  </a:cubicBezTo>
                  <a:cubicBezTo>
                    <a:pt x="1660" y="3209"/>
                    <a:pt x="1660" y="3206"/>
                    <a:pt x="1660" y="3204"/>
                  </a:cubicBezTo>
                  <a:lnTo>
                    <a:pt x="1655" y="3198"/>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4" name="Estonia"/>
            <p:cNvSpPr>
              <a:spLocks noEditPoints="1"/>
            </p:cNvSpPr>
            <p:nvPr/>
          </p:nvSpPr>
          <p:spPr bwMode="auto">
            <a:xfrm>
              <a:off x="4825459" y="2997551"/>
              <a:ext cx="406400" cy="279400"/>
            </a:xfrm>
            <a:custGeom>
              <a:avLst/>
              <a:gdLst>
                <a:gd name="T0" fmla="*/ 622 w 1127"/>
                <a:gd name="T1" fmla="*/ 601 h 776"/>
                <a:gd name="T2" fmla="*/ 656 w 1127"/>
                <a:gd name="T3" fmla="*/ 601 h 776"/>
                <a:gd name="T4" fmla="*/ 725 w 1127"/>
                <a:gd name="T5" fmla="*/ 633 h 776"/>
                <a:gd name="T6" fmla="*/ 762 w 1127"/>
                <a:gd name="T7" fmla="*/ 641 h 776"/>
                <a:gd name="T8" fmla="*/ 812 w 1127"/>
                <a:gd name="T9" fmla="*/ 660 h 776"/>
                <a:gd name="T10" fmla="*/ 979 w 1127"/>
                <a:gd name="T11" fmla="*/ 673 h 776"/>
                <a:gd name="T12" fmla="*/ 1067 w 1127"/>
                <a:gd name="T13" fmla="*/ 628 h 776"/>
                <a:gd name="T14" fmla="*/ 1080 w 1127"/>
                <a:gd name="T15" fmla="*/ 599 h 776"/>
                <a:gd name="T16" fmla="*/ 1125 w 1127"/>
                <a:gd name="T17" fmla="*/ 551 h 776"/>
                <a:gd name="T18" fmla="*/ 1082 w 1127"/>
                <a:gd name="T19" fmla="*/ 490 h 776"/>
                <a:gd name="T20" fmla="*/ 1032 w 1127"/>
                <a:gd name="T21" fmla="*/ 395 h 776"/>
                <a:gd name="T22" fmla="*/ 1008 w 1127"/>
                <a:gd name="T23" fmla="*/ 178 h 776"/>
                <a:gd name="T24" fmla="*/ 1008 w 1127"/>
                <a:gd name="T25" fmla="*/ 72 h 776"/>
                <a:gd name="T26" fmla="*/ 990 w 1127"/>
                <a:gd name="T27" fmla="*/ 32 h 776"/>
                <a:gd name="T28" fmla="*/ 651 w 1127"/>
                <a:gd name="T29" fmla="*/ 35 h 776"/>
                <a:gd name="T30" fmla="*/ 601 w 1127"/>
                <a:gd name="T31" fmla="*/ 35 h 776"/>
                <a:gd name="T32" fmla="*/ 564 w 1127"/>
                <a:gd name="T33" fmla="*/ 109 h 776"/>
                <a:gd name="T34" fmla="*/ 452 w 1127"/>
                <a:gd name="T35" fmla="*/ 104 h 776"/>
                <a:gd name="T36" fmla="*/ 336 w 1127"/>
                <a:gd name="T37" fmla="*/ 194 h 776"/>
                <a:gd name="T38" fmla="*/ 249 w 1127"/>
                <a:gd name="T39" fmla="*/ 270 h 776"/>
                <a:gd name="T40" fmla="*/ 275 w 1127"/>
                <a:gd name="T41" fmla="*/ 427 h 776"/>
                <a:gd name="T42" fmla="*/ 357 w 1127"/>
                <a:gd name="T43" fmla="*/ 564 h 776"/>
                <a:gd name="T44" fmla="*/ 434 w 1127"/>
                <a:gd name="T45" fmla="*/ 583 h 776"/>
                <a:gd name="T46" fmla="*/ 495 w 1127"/>
                <a:gd name="T47" fmla="*/ 564 h 776"/>
                <a:gd name="T48" fmla="*/ 489 w 1127"/>
                <a:gd name="T49" fmla="*/ 699 h 776"/>
                <a:gd name="T50" fmla="*/ 206 w 1127"/>
                <a:gd name="T51" fmla="*/ 498 h 776"/>
                <a:gd name="T52" fmla="*/ 259 w 1127"/>
                <a:gd name="T53" fmla="*/ 541 h 776"/>
                <a:gd name="T54" fmla="*/ 230 w 1127"/>
                <a:gd name="T55" fmla="*/ 583 h 776"/>
                <a:gd name="T56" fmla="*/ 214 w 1127"/>
                <a:gd name="T57" fmla="*/ 604 h 776"/>
                <a:gd name="T58" fmla="*/ 156 w 1127"/>
                <a:gd name="T59" fmla="*/ 644 h 776"/>
                <a:gd name="T60" fmla="*/ 106 w 1127"/>
                <a:gd name="T61" fmla="*/ 670 h 776"/>
                <a:gd name="T62" fmla="*/ 71 w 1127"/>
                <a:gd name="T63" fmla="*/ 766 h 776"/>
                <a:gd name="T64" fmla="*/ 71 w 1127"/>
                <a:gd name="T65" fmla="*/ 676 h 776"/>
                <a:gd name="T66" fmla="*/ 45 w 1127"/>
                <a:gd name="T67" fmla="*/ 617 h 776"/>
                <a:gd name="T68" fmla="*/ 58 w 1127"/>
                <a:gd name="T69" fmla="*/ 591 h 776"/>
                <a:gd name="T70" fmla="*/ 87 w 1127"/>
                <a:gd name="T71" fmla="*/ 556 h 776"/>
                <a:gd name="T72" fmla="*/ 111 w 1127"/>
                <a:gd name="T73" fmla="*/ 345 h 776"/>
                <a:gd name="T74" fmla="*/ 132 w 1127"/>
                <a:gd name="T75" fmla="*/ 371 h 776"/>
                <a:gd name="T76" fmla="*/ 172 w 1127"/>
                <a:gd name="T77" fmla="*/ 421 h 776"/>
                <a:gd name="T78" fmla="*/ 95 w 1127"/>
                <a:gd name="T79" fmla="*/ 437 h 776"/>
                <a:gd name="T80" fmla="*/ 77 w 1127"/>
                <a:gd name="T81" fmla="*/ 39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7" h="776">
                  <a:moveTo>
                    <a:pt x="495" y="702"/>
                  </a:moveTo>
                  <a:cubicBezTo>
                    <a:pt x="516" y="697"/>
                    <a:pt x="598" y="620"/>
                    <a:pt x="622" y="601"/>
                  </a:cubicBezTo>
                  <a:cubicBezTo>
                    <a:pt x="638" y="591"/>
                    <a:pt x="667" y="641"/>
                    <a:pt x="659" y="607"/>
                  </a:cubicBezTo>
                  <a:cubicBezTo>
                    <a:pt x="659" y="604"/>
                    <a:pt x="656" y="604"/>
                    <a:pt x="656" y="601"/>
                  </a:cubicBezTo>
                  <a:cubicBezTo>
                    <a:pt x="656" y="596"/>
                    <a:pt x="651" y="588"/>
                    <a:pt x="656" y="588"/>
                  </a:cubicBezTo>
                  <a:cubicBezTo>
                    <a:pt x="680" y="588"/>
                    <a:pt x="709" y="628"/>
                    <a:pt x="725" y="633"/>
                  </a:cubicBezTo>
                  <a:cubicBezTo>
                    <a:pt x="733" y="636"/>
                    <a:pt x="741" y="620"/>
                    <a:pt x="749" y="620"/>
                  </a:cubicBezTo>
                  <a:cubicBezTo>
                    <a:pt x="757" y="623"/>
                    <a:pt x="754" y="638"/>
                    <a:pt x="762" y="641"/>
                  </a:cubicBezTo>
                  <a:cubicBezTo>
                    <a:pt x="778" y="646"/>
                    <a:pt x="794" y="631"/>
                    <a:pt x="810" y="636"/>
                  </a:cubicBezTo>
                  <a:cubicBezTo>
                    <a:pt x="818" y="638"/>
                    <a:pt x="807" y="654"/>
                    <a:pt x="812" y="660"/>
                  </a:cubicBezTo>
                  <a:cubicBezTo>
                    <a:pt x="823" y="676"/>
                    <a:pt x="908" y="731"/>
                    <a:pt x="926" y="728"/>
                  </a:cubicBezTo>
                  <a:cubicBezTo>
                    <a:pt x="929" y="728"/>
                    <a:pt x="979" y="673"/>
                    <a:pt x="979" y="673"/>
                  </a:cubicBezTo>
                  <a:cubicBezTo>
                    <a:pt x="990" y="670"/>
                    <a:pt x="1069" y="699"/>
                    <a:pt x="1072" y="686"/>
                  </a:cubicBezTo>
                  <a:cubicBezTo>
                    <a:pt x="1077" y="673"/>
                    <a:pt x="1059" y="636"/>
                    <a:pt x="1067" y="628"/>
                  </a:cubicBezTo>
                  <a:cubicBezTo>
                    <a:pt x="1072" y="623"/>
                    <a:pt x="1085" y="623"/>
                    <a:pt x="1088" y="615"/>
                  </a:cubicBezTo>
                  <a:cubicBezTo>
                    <a:pt x="1090" y="609"/>
                    <a:pt x="1080" y="607"/>
                    <a:pt x="1080" y="599"/>
                  </a:cubicBezTo>
                  <a:cubicBezTo>
                    <a:pt x="1077" y="593"/>
                    <a:pt x="1077" y="586"/>
                    <a:pt x="1080" y="580"/>
                  </a:cubicBezTo>
                  <a:cubicBezTo>
                    <a:pt x="1112" y="554"/>
                    <a:pt x="1114" y="583"/>
                    <a:pt x="1125" y="551"/>
                  </a:cubicBezTo>
                  <a:cubicBezTo>
                    <a:pt x="1127" y="543"/>
                    <a:pt x="1104" y="548"/>
                    <a:pt x="1096" y="541"/>
                  </a:cubicBezTo>
                  <a:cubicBezTo>
                    <a:pt x="1077" y="522"/>
                    <a:pt x="1088" y="509"/>
                    <a:pt x="1082" y="490"/>
                  </a:cubicBezTo>
                  <a:cubicBezTo>
                    <a:pt x="1080" y="482"/>
                    <a:pt x="1037" y="458"/>
                    <a:pt x="1030" y="450"/>
                  </a:cubicBezTo>
                  <a:cubicBezTo>
                    <a:pt x="1008" y="413"/>
                    <a:pt x="1032" y="429"/>
                    <a:pt x="1032" y="395"/>
                  </a:cubicBezTo>
                  <a:cubicBezTo>
                    <a:pt x="1032" y="347"/>
                    <a:pt x="979" y="297"/>
                    <a:pt x="971" y="249"/>
                  </a:cubicBezTo>
                  <a:cubicBezTo>
                    <a:pt x="969" y="220"/>
                    <a:pt x="1000" y="199"/>
                    <a:pt x="1008" y="178"/>
                  </a:cubicBezTo>
                  <a:lnTo>
                    <a:pt x="1011" y="112"/>
                  </a:lnTo>
                  <a:cubicBezTo>
                    <a:pt x="1011" y="98"/>
                    <a:pt x="1000" y="83"/>
                    <a:pt x="1008" y="72"/>
                  </a:cubicBezTo>
                  <a:cubicBezTo>
                    <a:pt x="1035" y="16"/>
                    <a:pt x="1080" y="40"/>
                    <a:pt x="1016" y="0"/>
                  </a:cubicBezTo>
                  <a:cubicBezTo>
                    <a:pt x="1014" y="11"/>
                    <a:pt x="1008" y="22"/>
                    <a:pt x="990" y="32"/>
                  </a:cubicBezTo>
                  <a:cubicBezTo>
                    <a:pt x="966" y="48"/>
                    <a:pt x="717" y="51"/>
                    <a:pt x="675" y="45"/>
                  </a:cubicBezTo>
                  <a:cubicBezTo>
                    <a:pt x="667" y="45"/>
                    <a:pt x="662" y="32"/>
                    <a:pt x="651" y="35"/>
                  </a:cubicBezTo>
                  <a:cubicBezTo>
                    <a:pt x="601" y="45"/>
                    <a:pt x="715" y="75"/>
                    <a:pt x="630" y="64"/>
                  </a:cubicBezTo>
                  <a:cubicBezTo>
                    <a:pt x="617" y="61"/>
                    <a:pt x="614" y="32"/>
                    <a:pt x="601" y="35"/>
                  </a:cubicBezTo>
                  <a:cubicBezTo>
                    <a:pt x="590" y="38"/>
                    <a:pt x="609" y="59"/>
                    <a:pt x="603" y="69"/>
                  </a:cubicBezTo>
                  <a:cubicBezTo>
                    <a:pt x="595" y="85"/>
                    <a:pt x="580" y="101"/>
                    <a:pt x="564" y="109"/>
                  </a:cubicBezTo>
                  <a:cubicBezTo>
                    <a:pt x="537" y="122"/>
                    <a:pt x="508" y="128"/>
                    <a:pt x="479" y="122"/>
                  </a:cubicBezTo>
                  <a:cubicBezTo>
                    <a:pt x="468" y="120"/>
                    <a:pt x="460" y="98"/>
                    <a:pt x="452" y="104"/>
                  </a:cubicBezTo>
                  <a:cubicBezTo>
                    <a:pt x="439" y="112"/>
                    <a:pt x="471" y="141"/>
                    <a:pt x="458" y="143"/>
                  </a:cubicBezTo>
                  <a:cubicBezTo>
                    <a:pt x="431" y="151"/>
                    <a:pt x="352" y="154"/>
                    <a:pt x="336" y="194"/>
                  </a:cubicBezTo>
                  <a:cubicBezTo>
                    <a:pt x="331" y="207"/>
                    <a:pt x="360" y="220"/>
                    <a:pt x="352" y="231"/>
                  </a:cubicBezTo>
                  <a:cubicBezTo>
                    <a:pt x="339" y="252"/>
                    <a:pt x="259" y="247"/>
                    <a:pt x="249" y="270"/>
                  </a:cubicBezTo>
                  <a:cubicBezTo>
                    <a:pt x="212" y="371"/>
                    <a:pt x="280" y="308"/>
                    <a:pt x="296" y="350"/>
                  </a:cubicBezTo>
                  <a:cubicBezTo>
                    <a:pt x="304" y="374"/>
                    <a:pt x="264" y="403"/>
                    <a:pt x="275" y="427"/>
                  </a:cubicBezTo>
                  <a:cubicBezTo>
                    <a:pt x="286" y="456"/>
                    <a:pt x="328" y="485"/>
                    <a:pt x="333" y="495"/>
                  </a:cubicBezTo>
                  <a:cubicBezTo>
                    <a:pt x="349" y="519"/>
                    <a:pt x="323" y="546"/>
                    <a:pt x="357" y="564"/>
                  </a:cubicBezTo>
                  <a:cubicBezTo>
                    <a:pt x="370" y="570"/>
                    <a:pt x="386" y="556"/>
                    <a:pt x="399" y="562"/>
                  </a:cubicBezTo>
                  <a:cubicBezTo>
                    <a:pt x="413" y="564"/>
                    <a:pt x="421" y="591"/>
                    <a:pt x="434" y="583"/>
                  </a:cubicBezTo>
                  <a:cubicBezTo>
                    <a:pt x="452" y="572"/>
                    <a:pt x="452" y="472"/>
                    <a:pt x="508" y="538"/>
                  </a:cubicBezTo>
                  <a:cubicBezTo>
                    <a:pt x="513" y="546"/>
                    <a:pt x="495" y="554"/>
                    <a:pt x="495" y="564"/>
                  </a:cubicBezTo>
                  <a:cubicBezTo>
                    <a:pt x="495" y="586"/>
                    <a:pt x="505" y="607"/>
                    <a:pt x="505" y="628"/>
                  </a:cubicBezTo>
                  <a:cubicBezTo>
                    <a:pt x="505" y="681"/>
                    <a:pt x="484" y="652"/>
                    <a:pt x="489" y="699"/>
                  </a:cubicBezTo>
                  <a:lnTo>
                    <a:pt x="495" y="702"/>
                  </a:lnTo>
                  <a:close/>
                  <a:moveTo>
                    <a:pt x="206" y="498"/>
                  </a:moveTo>
                  <a:cubicBezTo>
                    <a:pt x="241" y="522"/>
                    <a:pt x="238" y="525"/>
                    <a:pt x="280" y="543"/>
                  </a:cubicBezTo>
                  <a:cubicBezTo>
                    <a:pt x="299" y="554"/>
                    <a:pt x="249" y="519"/>
                    <a:pt x="259" y="541"/>
                  </a:cubicBezTo>
                  <a:cubicBezTo>
                    <a:pt x="270" y="564"/>
                    <a:pt x="262" y="530"/>
                    <a:pt x="243" y="533"/>
                  </a:cubicBezTo>
                  <a:cubicBezTo>
                    <a:pt x="227" y="535"/>
                    <a:pt x="243" y="570"/>
                    <a:pt x="230" y="583"/>
                  </a:cubicBezTo>
                  <a:cubicBezTo>
                    <a:pt x="227" y="586"/>
                    <a:pt x="217" y="570"/>
                    <a:pt x="214" y="575"/>
                  </a:cubicBezTo>
                  <a:cubicBezTo>
                    <a:pt x="209" y="580"/>
                    <a:pt x="217" y="593"/>
                    <a:pt x="214" y="604"/>
                  </a:cubicBezTo>
                  <a:cubicBezTo>
                    <a:pt x="201" y="638"/>
                    <a:pt x="174" y="628"/>
                    <a:pt x="167" y="631"/>
                  </a:cubicBezTo>
                  <a:cubicBezTo>
                    <a:pt x="161" y="631"/>
                    <a:pt x="161" y="641"/>
                    <a:pt x="156" y="644"/>
                  </a:cubicBezTo>
                  <a:cubicBezTo>
                    <a:pt x="140" y="652"/>
                    <a:pt x="122" y="657"/>
                    <a:pt x="108" y="665"/>
                  </a:cubicBezTo>
                  <a:cubicBezTo>
                    <a:pt x="106" y="665"/>
                    <a:pt x="106" y="668"/>
                    <a:pt x="106" y="670"/>
                  </a:cubicBezTo>
                  <a:cubicBezTo>
                    <a:pt x="106" y="691"/>
                    <a:pt x="111" y="715"/>
                    <a:pt x="106" y="736"/>
                  </a:cubicBezTo>
                  <a:cubicBezTo>
                    <a:pt x="100" y="750"/>
                    <a:pt x="82" y="776"/>
                    <a:pt x="71" y="766"/>
                  </a:cubicBezTo>
                  <a:cubicBezTo>
                    <a:pt x="39" y="728"/>
                    <a:pt x="100" y="707"/>
                    <a:pt x="95" y="678"/>
                  </a:cubicBezTo>
                  <a:cubicBezTo>
                    <a:pt x="92" y="670"/>
                    <a:pt x="79" y="681"/>
                    <a:pt x="71" y="676"/>
                  </a:cubicBezTo>
                  <a:cubicBezTo>
                    <a:pt x="55" y="668"/>
                    <a:pt x="32" y="662"/>
                    <a:pt x="24" y="644"/>
                  </a:cubicBezTo>
                  <a:cubicBezTo>
                    <a:pt x="18" y="633"/>
                    <a:pt x="47" y="628"/>
                    <a:pt x="45" y="617"/>
                  </a:cubicBezTo>
                  <a:cubicBezTo>
                    <a:pt x="42" y="596"/>
                    <a:pt x="0" y="588"/>
                    <a:pt x="8" y="570"/>
                  </a:cubicBezTo>
                  <a:cubicBezTo>
                    <a:pt x="13" y="554"/>
                    <a:pt x="39" y="591"/>
                    <a:pt x="58" y="591"/>
                  </a:cubicBezTo>
                  <a:cubicBezTo>
                    <a:pt x="74" y="591"/>
                    <a:pt x="50" y="548"/>
                    <a:pt x="66" y="541"/>
                  </a:cubicBezTo>
                  <a:cubicBezTo>
                    <a:pt x="74" y="538"/>
                    <a:pt x="84" y="564"/>
                    <a:pt x="87" y="556"/>
                  </a:cubicBezTo>
                  <a:cubicBezTo>
                    <a:pt x="106" y="493"/>
                    <a:pt x="145" y="517"/>
                    <a:pt x="206" y="498"/>
                  </a:cubicBezTo>
                  <a:close/>
                  <a:moveTo>
                    <a:pt x="111" y="345"/>
                  </a:moveTo>
                  <a:cubicBezTo>
                    <a:pt x="116" y="345"/>
                    <a:pt x="124" y="342"/>
                    <a:pt x="127" y="347"/>
                  </a:cubicBezTo>
                  <a:cubicBezTo>
                    <a:pt x="132" y="353"/>
                    <a:pt x="124" y="366"/>
                    <a:pt x="132" y="371"/>
                  </a:cubicBezTo>
                  <a:cubicBezTo>
                    <a:pt x="143" y="376"/>
                    <a:pt x="161" y="363"/>
                    <a:pt x="172" y="368"/>
                  </a:cubicBezTo>
                  <a:cubicBezTo>
                    <a:pt x="262" y="421"/>
                    <a:pt x="177" y="411"/>
                    <a:pt x="172" y="421"/>
                  </a:cubicBezTo>
                  <a:cubicBezTo>
                    <a:pt x="151" y="472"/>
                    <a:pt x="225" y="429"/>
                    <a:pt x="127" y="485"/>
                  </a:cubicBezTo>
                  <a:cubicBezTo>
                    <a:pt x="98" y="501"/>
                    <a:pt x="95" y="437"/>
                    <a:pt x="95" y="437"/>
                  </a:cubicBezTo>
                  <a:cubicBezTo>
                    <a:pt x="84" y="408"/>
                    <a:pt x="37" y="419"/>
                    <a:pt x="18" y="413"/>
                  </a:cubicBezTo>
                  <a:cubicBezTo>
                    <a:pt x="0" y="411"/>
                    <a:pt x="58" y="403"/>
                    <a:pt x="77" y="398"/>
                  </a:cubicBezTo>
                  <a:cubicBezTo>
                    <a:pt x="100" y="392"/>
                    <a:pt x="106" y="360"/>
                    <a:pt x="111" y="345"/>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5" name="Denmark"/>
            <p:cNvSpPr>
              <a:spLocks noEditPoints="1"/>
            </p:cNvSpPr>
            <p:nvPr/>
          </p:nvSpPr>
          <p:spPr bwMode="auto">
            <a:xfrm>
              <a:off x="3055396" y="2662588"/>
              <a:ext cx="1193800" cy="1090613"/>
            </a:xfrm>
            <a:custGeom>
              <a:avLst/>
              <a:gdLst>
                <a:gd name="T0" fmla="*/ 2507 w 3314"/>
                <a:gd name="T1" fmla="*/ 2930 h 3023"/>
                <a:gd name="T2" fmla="*/ 2515 w 3314"/>
                <a:gd name="T3" fmla="*/ 2795 h 3023"/>
                <a:gd name="T4" fmla="*/ 2422 w 3314"/>
                <a:gd name="T5" fmla="*/ 2605 h 3023"/>
                <a:gd name="T6" fmla="*/ 2438 w 3314"/>
                <a:gd name="T7" fmla="*/ 2517 h 3023"/>
                <a:gd name="T8" fmla="*/ 2419 w 3314"/>
                <a:gd name="T9" fmla="*/ 2470 h 3023"/>
                <a:gd name="T10" fmla="*/ 2443 w 3314"/>
                <a:gd name="T11" fmla="*/ 2308 h 3023"/>
                <a:gd name="T12" fmla="*/ 2602 w 3314"/>
                <a:gd name="T13" fmla="*/ 2356 h 3023"/>
                <a:gd name="T14" fmla="*/ 2647 w 3314"/>
                <a:gd name="T15" fmla="*/ 2311 h 3023"/>
                <a:gd name="T16" fmla="*/ 2652 w 3314"/>
                <a:gd name="T17" fmla="*/ 2208 h 3023"/>
                <a:gd name="T18" fmla="*/ 2724 w 3314"/>
                <a:gd name="T19" fmla="*/ 2189 h 3023"/>
                <a:gd name="T20" fmla="*/ 2830 w 3314"/>
                <a:gd name="T21" fmla="*/ 2266 h 3023"/>
                <a:gd name="T22" fmla="*/ 2848 w 3314"/>
                <a:gd name="T23" fmla="*/ 2335 h 3023"/>
                <a:gd name="T24" fmla="*/ 2965 w 3314"/>
                <a:gd name="T25" fmla="*/ 2398 h 3023"/>
                <a:gd name="T26" fmla="*/ 2816 w 3314"/>
                <a:gd name="T27" fmla="*/ 2607 h 3023"/>
                <a:gd name="T28" fmla="*/ 2753 w 3314"/>
                <a:gd name="T29" fmla="*/ 2684 h 3023"/>
                <a:gd name="T30" fmla="*/ 2779 w 3314"/>
                <a:gd name="T31" fmla="*/ 2711 h 3023"/>
                <a:gd name="T32" fmla="*/ 2922 w 3314"/>
                <a:gd name="T33" fmla="*/ 2682 h 3023"/>
                <a:gd name="T34" fmla="*/ 2838 w 3314"/>
                <a:gd name="T35" fmla="*/ 2848 h 3023"/>
                <a:gd name="T36" fmla="*/ 2798 w 3314"/>
                <a:gd name="T37" fmla="*/ 2843 h 3023"/>
                <a:gd name="T38" fmla="*/ 2734 w 3314"/>
                <a:gd name="T39" fmla="*/ 2708 h 3023"/>
                <a:gd name="T40" fmla="*/ 2700 w 3314"/>
                <a:gd name="T41" fmla="*/ 2753 h 3023"/>
                <a:gd name="T42" fmla="*/ 2668 w 3314"/>
                <a:gd name="T43" fmla="*/ 2885 h 3023"/>
                <a:gd name="T44" fmla="*/ 2705 w 3314"/>
                <a:gd name="T45" fmla="*/ 2920 h 3023"/>
                <a:gd name="T46" fmla="*/ 29 w 3314"/>
                <a:gd name="T47" fmla="*/ 341 h 3023"/>
                <a:gd name="T48" fmla="*/ 98 w 3314"/>
                <a:gd name="T49" fmla="*/ 40 h 3023"/>
                <a:gd name="T50" fmla="*/ 87 w 3314"/>
                <a:gd name="T51" fmla="*/ 116 h 3023"/>
                <a:gd name="T52" fmla="*/ 3169 w 3314"/>
                <a:gd name="T53" fmla="*/ 2520 h 3023"/>
                <a:gd name="T54" fmla="*/ 3288 w 3314"/>
                <a:gd name="T55" fmla="*/ 2533 h 3023"/>
                <a:gd name="T56" fmla="*/ 3229 w 3314"/>
                <a:gd name="T57" fmla="*/ 2697 h 3023"/>
                <a:gd name="T58" fmla="*/ 3195 w 3314"/>
                <a:gd name="T59" fmla="*/ 2819 h 3023"/>
                <a:gd name="T60" fmla="*/ 3158 w 3314"/>
                <a:gd name="T61" fmla="*/ 2867 h 3023"/>
                <a:gd name="T62" fmla="*/ 3081 w 3314"/>
                <a:gd name="T63" fmla="*/ 2806 h 3023"/>
                <a:gd name="T64" fmla="*/ 3010 w 3314"/>
                <a:gd name="T65" fmla="*/ 2761 h 3023"/>
                <a:gd name="T66" fmla="*/ 2965 w 3314"/>
                <a:gd name="T67" fmla="*/ 2629 h 3023"/>
                <a:gd name="T68" fmla="*/ 3068 w 3314"/>
                <a:gd name="T69" fmla="*/ 2544 h 3023"/>
                <a:gd name="T70" fmla="*/ 3171 w 3314"/>
                <a:gd name="T71" fmla="*/ 2652 h 3023"/>
                <a:gd name="T72" fmla="*/ 3169 w 3314"/>
                <a:gd name="T73" fmla="*/ 2520 h 3023"/>
                <a:gd name="T74" fmla="*/ 3208 w 3314"/>
                <a:gd name="T75" fmla="*/ 2949 h 3023"/>
                <a:gd name="T76" fmla="*/ 3171 w 3314"/>
                <a:gd name="T77" fmla="*/ 2997 h 3023"/>
                <a:gd name="T78" fmla="*/ 3169 w 3314"/>
                <a:gd name="T79" fmla="*/ 2997 h 3023"/>
                <a:gd name="T80" fmla="*/ 3036 w 3314"/>
                <a:gd name="T81" fmla="*/ 2981 h 3023"/>
                <a:gd name="T82" fmla="*/ 3166 w 3314"/>
                <a:gd name="T83" fmla="*/ 2965 h 3023"/>
                <a:gd name="T84" fmla="*/ 3161 w 3314"/>
                <a:gd name="T85" fmla="*/ 2896 h 3023"/>
                <a:gd name="T86" fmla="*/ 2422 w 3314"/>
                <a:gd name="T87" fmla="*/ 2557 h 3023"/>
                <a:gd name="T88" fmla="*/ 2885 w 3314"/>
                <a:gd name="T89" fmla="*/ 2052 h 3023"/>
                <a:gd name="T90" fmla="*/ 2689 w 3314"/>
                <a:gd name="T91" fmla="*/ 2184 h 3023"/>
                <a:gd name="T92" fmla="*/ 2554 w 3314"/>
                <a:gd name="T93" fmla="*/ 2200 h 3023"/>
                <a:gd name="T94" fmla="*/ 2504 w 3314"/>
                <a:gd name="T95" fmla="*/ 2351 h 3023"/>
                <a:gd name="T96" fmla="*/ 2771 w 3314"/>
                <a:gd name="T97" fmla="*/ 2004 h 3023"/>
                <a:gd name="T98" fmla="*/ 2859 w 3314"/>
                <a:gd name="T99" fmla="*/ 1999 h 3023"/>
                <a:gd name="T100" fmla="*/ 3105 w 3314"/>
                <a:gd name="T101" fmla="*/ 2954 h 3023"/>
                <a:gd name="T102" fmla="*/ 3129 w 3314"/>
                <a:gd name="T103" fmla="*/ 295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4" h="3023">
                  <a:moveTo>
                    <a:pt x="2668" y="2960"/>
                  </a:moveTo>
                  <a:cubicBezTo>
                    <a:pt x="2634" y="2954"/>
                    <a:pt x="2599" y="2936"/>
                    <a:pt x="2565" y="2930"/>
                  </a:cubicBezTo>
                  <a:cubicBezTo>
                    <a:pt x="2557" y="2930"/>
                    <a:pt x="2525" y="2933"/>
                    <a:pt x="2507" y="2930"/>
                  </a:cubicBezTo>
                  <a:cubicBezTo>
                    <a:pt x="2507" y="2917"/>
                    <a:pt x="2507" y="2904"/>
                    <a:pt x="2509" y="2888"/>
                  </a:cubicBezTo>
                  <a:cubicBezTo>
                    <a:pt x="2509" y="2875"/>
                    <a:pt x="2531" y="2859"/>
                    <a:pt x="2520" y="2848"/>
                  </a:cubicBezTo>
                  <a:cubicBezTo>
                    <a:pt x="2531" y="2835"/>
                    <a:pt x="2515" y="2814"/>
                    <a:pt x="2515" y="2795"/>
                  </a:cubicBezTo>
                  <a:cubicBezTo>
                    <a:pt x="2512" y="2780"/>
                    <a:pt x="2520" y="2756"/>
                    <a:pt x="2509" y="2745"/>
                  </a:cubicBezTo>
                  <a:cubicBezTo>
                    <a:pt x="2486" y="2721"/>
                    <a:pt x="2417" y="2748"/>
                    <a:pt x="2404" y="2700"/>
                  </a:cubicBezTo>
                  <a:cubicBezTo>
                    <a:pt x="2396" y="2671"/>
                    <a:pt x="2422" y="2639"/>
                    <a:pt x="2422" y="2605"/>
                  </a:cubicBezTo>
                  <a:lnTo>
                    <a:pt x="2427" y="2610"/>
                  </a:lnTo>
                  <a:cubicBezTo>
                    <a:pt x="2509" y="2650"/>
                    <a:pt x="2456" y="2544"/>
                    <a:pt x="2451" y="2533"/>
                  </a:cubicBezTo>
                  <a:cubicBezTo>
                    <a:pt x="2449" y="2528"/>
                    <a:pt x="2446" y="2512"/>
                    <a:pt x="2438" y="2517"/>
                  </a:cubicBezTo>
                  <a:cubicBezTo>
                    <a:pt x="2425" y="2523"/>
                    <a:pt x="2427" y="2547"/>
                    <a:pt x="2414" y="2549"/>
                  </a:cubicBezTo>
                  <a:cubicBezTo>
                    <a:pt x="2406" y="2552"/>
                    <a:pt x="2411" y="2531"/>
                    <a:pt x="2411" y="2523"/>
                  </a:cubicBezTo>
                  <a:cubicBezTo>
                    <a:pt x="2414" y="2504"/>
                    <a:pt x="2419" y="2486"/>
                    <a:pt x="2419" y="2470"/>
                  </a:cubicBezTo>
                  <a:cubicBezTo>
                    <a:pt x="2422" y="2454"/>
                    <a:pt x="2406" y="2433"/>
                    <a:pt x="2419" y="2422"/>
                  </a:cubicBezTo>
                  <a:cubicBezTo>
                    <a:pt x="2422" y="2420"/>
                    <a:pt x="2427" y="2417"/>
                    <a:pt x="2430" y="2417"/>
                  </a:cubicBezTo>
                  <a:cubicBezTo>
                    <a:pt x="2427" y="2412"/>
                    <a:pt x="2417" y="2298"/>
                    <a:pt x="2443" y="2308"/>
                  </a:cubicBezTo>
                  <a:cubicBezTo>
                    <a:pt x="2459" y="2314"/>
                    <a:pt x="2449" y="2340"/>
                    <a:pt x="2456" y="2353"/>
                  </a:cubicBezTo>
                  <a:cubicBezTo>
                    <a:pt x="2480" y="2409"/>
                    <a:pt x="2594" y="2271"/>
                    <a:pt x="2599" y="2271"/>
                  </a:cubicBezTo>
                  <a:cubicBezTo>
                    <a:pt x="2655" y="2255"/>
                    <a:pt x="2591" y="2343"/>
                    <a:pt x="2602" y="2356"/>
                  </a:cubicBezTo>
                  <a:cubicBezTo>
                    <a:pt x="2613" y="2369"/>
                    <a:pt x="2634" y="2359"/>
                    <a:pt x="2652" y="2353"/>
                  </a:cubicBezTo>
                  <a:cubicBezTo>
                    <a:pt x="2647" y="2353"/>
                    <a:pt x="2644" y="2353"/>
                    <a:pt x="2644" y="2351"/>
                  </a:cubicBezTo>
                  <a:cubicBezTo>
                    <a:pt x="2639" y="2337"/>
                    <a:pt x="2655" y="2322"/>
                    <a:pt x="2647" y="2311"/>
                  </a:cubicBezTo>
                  <a:cubicBezTo>
                    <a:pt x="2642" y="2303"/>
                    <a:pt x="2626" y="2324"/>
                    <a:pt x="2623" y="2316"/>
                  </a:cubicBezTo>
                  <a:cubicBezTo>
                    <a:pt x="2618" y="2306"/>
                    <a:pt x="2639" y="2298"/>
                    <a:pt x="2639" y="2287"/>
                  </a:cubicBezTo>
                  <a:cubicBezTo>
                    <a:pt x="2642" y="2226"/>
                    <a:pt x="2602" y="2245"/>
                    <a:pt x="2652" y="2208"/>
                  </a:cubicBezTo>
                  <a:cubicBezTo>
                    <a:pt x="2663" y="2197"/>
                    <a:pt x="2695" y="2200"/>
                    <a:pt x="2703" y="2208"/>
                  </a:cubicBezTo>
                  <a:cubicBezTo>
                    <a:pt x="2708" y="2213"/>
                    <a:pt x="2695" y="2237"/>
                    <a:pt x="2700" y="2232"/>
                  </a:cubicBezTo>
                  <a:cubicBezTo>
                    <a:pt x="2711" y="2221"/>
                    <a:pt x="2711" y="2197"/>
                    <a:pt x="2724" y="2189"/>
                  </a:cubicBezTo>
                  <a:cubicBezTo>
                    <a:pt x="2734" y="2184"/>
                    <a:pt x="2748" y="2189"/>
                    <a:pt x="2758" y="2189"/>
                  </a:cubicBezTo>
                  <a:cubicBezTo>
                    <a:pt x="2771" y="2197"/>
                    <a:pt x="2835" y="2213"/>
                    <a:pt x="2835" y="2213"/>
                  </a:cubicBezTo>
                  <a:cubicBezTo>
                    <a:pt x="2840" y="2229"/>
                    <a:pt x="2827" y="2247"/>
                    <a:pt x="2830" y="2266"/>
                  </a:cubicBezTo>
                  <a:cubicBezTo>
                    <a:pt x="2830" y="2279"/>
                    <a:pt x="2851" y="2292"/>
                    <a:pt x="2846" y="2306"/>
                  </a:cubicBezTo>
                  <a:cubicBezTo>
                    <a:pt x="2840" y="2316"/>
                    <a:pt x="2822" y="2303"/>
                    <a:pt x="2811" y="2306"/>
                  </a:cubicBezTo>
                  <a:cubicBezTo>
                    <a:pt x="2795" y="2308"/>
                    <a:pt x="2851" y="2319"/>
                    <a:pt x="2848" y="2335"/>
                  </a:cubicBezTo>
                  <a:cubicBezTo>
                    <a:pt x="2848" y="2340"/>
                    <a:pt x="2846" y="2343"/>
                    <a:pt x="2846" y="2345"/>
                  </a:cubicBezTo>
                  <a:cubicBezTo>
                    <a:pt x="2856" y="2348"/>
                    <a:pt x="2859" y="2372"/>
                    <a:pt x="2872" y="2375"/>
                  </a:cubicBezTo>
                  <a:cubicBezTo>
                    <a:pt x="2904" y="2382"/>
                    <a:pt x="2951" y="2337"/>
                    <a:pt x="2965" y="2398"/>
                  </a:cubicBezTo>
                  <a:cubicBezTo>
                    <a:pt x="2970" y="2420"/>
                    <a:pt x="2906" y="2525"/>
                    <a:pt x="2885" y="2515"/>
                  </a:cubicBezTo>
                  <a:cubicBezTo>
                    <a:pt x="2867" y="2504"/>
                    <a:pt x="2867" y="2470"/>
                    <a:pt x="2846" y="2462"/>
                  </a:cubicBezTo>
                  <a:cubicBezTo>
                    <a:pt x="2822" y="2454"/>
                    <a:pt x="2824" y="2592"/>
                    <a:pt x="2816" y="2607"/>
                  </a:cubicBezTo>
                  <a:cubicBezTo>
                    <a:pt x="2803" y="2642"/>
                    <a:pt x="2782" y="2666"/>
                    <a:pt x="2745" y="2666"/>
                  </a:cubicBezTo>
                  <a:cubicBezTo>
                    <a:pt x="2726" y="2666"/>
                    <a:pt x="2687" y="2637"/>
                    <a:pt x="2692" y="2655"/>
                  </a:cubicBezTo>
                  <a:cubicBezTo>
                    <a:pt x="2700" y="2674"/>
                    <a:pt x="2742" y="2663"/>
                    <a:pt x="2753" y="2684"/>
                  </a:cubicBezTo>
                  <a:lnTo>
                    <a:pt x="2753" y="2692"/>
                  </a:lnTo>
                  <a:lnTo>
                    <a:pt x="2758" y="2692"/>
                  </a:lnTo>
                  <a:cubicBezTo>
                    <a:pt x="2769" y="2692"/>
                    <a:pt x="2771" y="2711"/>
                    <a:pt x="2779" y="2711"/>
                  </a:cubicBezTo>
                  <a:cubicBezTo>
                    <a:pt x="2809" y="2703"/>
                    <a:pt x="2830" y="2658"/>
                    <a:pt x="2859" y="2668"/>
                  </a:cubicBezTo>
                  <a:cubicBezTo>
                    <a:pt x="2875" y="2676"/>
                    <a:pt x="2883" y="2700"/>
                    <a:pt x="2901" y="2703"/>
                  </a:cubicBezTo>
                  <a:cubicBezTo>
                    <a:pt x="2912" y="2705"/>
                    <a:pt x="2914" y="2687"/>
                    <a:pt x="2922" y="2682"/>
                  </a:cubicBezTo>
                  <a:cubicBezTo>
                    <a:pt x="2970" y="2780"/>
                    <a:pt x="2912" y="2695"/>
                    <a:pt x="2930" y="2732"/>
                  </a:cubicBezTo>
                  <a:cubicBezTo>
                    <a:pt x="2946" y="2761"/>
                    <a:pt x="2996" y="2883"/>
                    <a:pt x="2899" y="2872"/>
                  </a:cubicBezTo>
                  <a:cubicBezTo>
                    <a:pt x="2877" y="2870"/>
                    <a:pt x="2859" y="2854"/>
                    <a:pt x="2838" y="2848"/>
                  </a:cubicBezTo>
                  <a:cubicBezTo>
                    <a:pt x="2830" y="2848"/>
                    <a:pt x="2816" y="2862"/>
                    <a:pt x="2809" y="2854"/>
                  </a:cubicBezTo>
                  <a:cubicBezTo>
                    <a:pt x="2787" y="2838"/>
                    <a:pt x="2861" y="2843"/>
                    <a:pt x="2819" y="2819"/>
                  </a:cubicBezTo>
                  <a:cubicBezTo>
                    <a:pt x="2753" y="2785"/>
                    <a:pt x="2819" y="2843"/>
                    <a:pt x="2798" y="2843"/>
                  </a:cubicBezTo>
                  <a:cubicBezTo>
                    <a:pt x="2790" y="2843"/>
                    <a:pt x="2771" y="2764"/>
                    <a:pt x="2771" y="2761"/>
                  </a:cubicBezTo>
                  <a:cubicBezTo>
                    <a:pt x="2764" y="2742"/>
                    <a:pt x="2737" y="2732"/>
                    <a:pt x="2732" y="2711"/>
                  </a:cubicBezTo>
                  <a:cubicBezTo>
                    <a:pt x="2732" y="2708"/>
                    <a:pt x="2734" y="2708"/>
                    <a:pt x="2734" y="2708"/>
                  </a:cubicBezTo>
                  <a:cubicBezTo>
                    <a:pt x="2713" y="2716"/>
                    <a:pt x="2684" y="2721"/>
                    <a:pt x="2684" y="2724"/>
                  </a:cubicBezTo>
                  <a:cubicBezTo>
                    <a:pt x="2679" y="2735"/>
                    <a:pt x="2711" y="2724"/>
                    <a:pt x="2716" y="2735"/>
                  </a:cubicBezTo>
                  <a:cubicBezTo>
                    <a:pt x="2719" y="2742"/>
                    <a:pt x="2700" y="2745"/>
                    <a:pt x="2700" y="2753"/>
                  </a:cubicBezTo>
                  <a:cubicBezTo>
                    <a:pt x="2697" y="2769"/>
                    <a:pt x="2700" y="2785"/>
                    <a:pt x="2705" y="2798"/>
                  </a:cubicBezTo>
                  <a:cubicBezTo>
                    <a:pt x="2708" y="2806"/>
                    <a:pt x="2721" y="2809"/>
                    <a:pt x="2721" y="2817"/>
                  </a:cubicBezTo>
                  <a:cubicBezTo>
                    <a:pt x="2721" y="2846"/>
                    <a:pt x="2674" y="2856"/>
                    <a:pt x="2668" y="2885"/>
                  </a:cubicBezTo>
                  <a:cubicBezTo>
                    <a:pt x="2668" y="2896"/>
                    <a:pt x="2689" y="2880"/>
                    <a:pt x="2697" y="2885"/>
                  </a:cubicBezTo>
                  <a:cubicBezTo>
                    <a:pt x="2716" y="2899"/>
                    <a:pt x="2732" y="2917"/>
                    <a:pt x="2734" y="2938"/>
                  </a:cubicBezTo>
                  <a:cubicBezTo>
                    <a:pt x="2737" y="2949"/>
                    <a:pt x="2716" y="2917"/>
                    <a:pt x="2705" y="2920"/>
                  </a:cubicBezTo>
                  <a:cubicBezTo>
                    <a:pt x="2692" y="2925"/>
                    <a:pt x="2676" y="2949"/>
                    <a:pt x="2668" y="2960"/>
                  </a:cubicBezTo>
                  <a:close/>
                  <a:moveTo>
                    <a:pt x="37" y="275"/>
                  </a:moveTo>
                  <a:cubicBezTo>
                    <a:pt x="34" y="299"/>
                    <a:pt x="29" y="341"/>
                    <a:pt x="29" y="341"/>
                  </a:cubicBezTo>
                  <a:cubicBezTo>
                    <a:pt x="29" y="341"/>
                    <a:pt x="34" y="299"/>
                    <a:pt x="37" y="275"/>
                  </a:cubicBezTo>
                  <a:close/>
                  <a:moveTo>
                    <a:pt x="77" y="16"/>
                  </a:moveTo>
                  <a:cubicBezTo>
                    <a:pt x="45" y="82"/>
                    <a:pt x="90" y="0"/>
                    <a:pt x="98" y="40"/>
                  </a:cubicBezTo>
                  <a:cubicBezTo>
                    <a:pt x="98" y="45"/>
                    <a:pt x="85" y="45"/>
                    <a:pt x="85" y="48"/>
                  </a:cubicBezTo>
                  <a:cubicBezTo>
                    <a:pt x="90" y="58"/>
                    <a:pt x="111" y="56"/>
                    <a:pt x="111" y="66"/>
                  </a:cubicBezTo>
                  <a:cubicBezTo>
                    <a:pt x="111" y="85"/>
                    <a:pt x="106" y="116"/>
                    <a:pt x="87" y="116"/>
                  </a:cubicBezTo>
                  <a:cubicBezTo>
                    <a:pt x="71" y="114"/>
                    <a:pt x="90" y="82"/>
                    <a:pt x="87" y="66"/>
                  </a:cubicBezTo>
                  <a:cubicBezTo>
                    <a:pt x="79" y="40"/>
                    <a:pt x="0" y="11"/>
                    <a:pt x="77" y="16"/>
                  </a:cubicBezTo>
                  <a:close/>
                  <a:moveTo>
                    <a:pt x="3169" y="2520"/>
                  </a:moveTo>
                  <a:lnTo>
                    <a:pt x="3169" y="2523"/>
                  </a:lnTo>
                  <a:cubicBezTo>
                    <a:pt x="3198" y="2502"/>
                    <a:pt x="3243" y="2512"/>
                    <a:pt x="3274" y="2517"/>
                  </a:cubicBezTo>
                  <a:cubicBezTo>
                    <a:pt x="3277" y="2523"/>
                    <a:pt x="3288" y="2528"/>
                    <a:pt x="3288" y="2533"/>
                  </a:cubicBezTo>
                  <a:cubicBezTo>
                    <a:pt x="3285" y="2549"/>
                    <a:pt x="3269" y="2560"/>
                    <a:pt x="3269" y="2576"/>
                  </a:cubicBezTo>
                  <a:cubicBezTo>
                    <a:pt x="3272" y="2629"/>
                    <a:pt x="3314" y="2626"/>
                    <a:pt x="3277" y="2668"/>
                  </a:cubicBezTo>
                  <a:cubicBezTo>
                    <a:pt x="3264" y="2682"/>
                    <a:pt x="3243" y="2684"/>
                    <a:pt x="3229" y="2697"/>
                  </a:cubicBezTo>
                  <a:cubicBezTo>
                    <a:pt x="3206" y="2724"/>
                    <a:pt x="3235" y="2732"/>
                    <a:pt x="3259" y="2745"/>
                  </a:cubicBezTo>
                  <a:lnTo>
                    <a:pt x="3274" y="2785"/>
                  </a:lnTo>
                  <a:cubicBezTo>
                    <a:pt x="3253" y="2803"/>
                    <a:pt x="3195" y="2795"/>
                    <a:pt x="3195" y="2819"/>
                  </a:cubicBezTo>
                  <a:cubicBezTo>
                    <a:pt x="3198" y="2848"/>
                    <a:pt x="3261" y="2888"/>
                    <a:pt x="3195" y="2891"/>
                  </a:cubicBezTo>
                  <a:cubicBezTo>
                    <a:pt x="3171" y="2891"/>
                    <a:pt x="3153" y="2875"/>
                    <a:pt x="3132" y="2864"/>
                  </a:cubicBezTo>
                  <a:cubicBezTo>
                    <a:pt x="3142" y="2870"/>
                    <a:pt x="3155" y="2875"/>
                    <a:pt x="3158" y="2867"/>
                  </a:cubicBezTo>
                  <a:cubicBezTo>
                    <a:pt x="3163" y="2848"/>
                    <a:pt x="3147" y="2827"/>
                    <a:pt x="3134" y="2811"/>
                  </a:cubicBezTo>
                  <a:cubicBezTo>
                    <a:pt x="3129" y="2806"/>
                    <a:pt x="3126" y="2822"/>
                    <a:pt x="3121" y="2822"/>
                  </a:cubicBezTo>
                  <a:cubicBezTo>
                    <a:pt x="3105" y="2822"/>
                    <a:pt x="3094" y="2809"/>
                    <a:pt x="3081" y="2806"/>
                  </a:cubicBezTo>
                  <a:cubicBezTo>
                    <a:pt x="3068" y="2803"/>
                    <a:pt x="3055" y="2814"/>
                    <a:pt x="3044" y="2811"/>
                  </a:cubicBezTo>
                  <a:cubicBezTo>
                    <a:pt x="3039" y="2811"/>
                    <a:pt x="3039" y="2803"/>
                    <a:pt x="3039" y="2801"/>
                  </a:cubicBezTo>
                  <a:cubicBezTo>
                    <a:pt x="3055" y="2758"/>
                    <a:pt x="3007" y="2769"/>
                    <a:pt x="3010" y="2761"/>
                  </a:cubicBezTo>
                  <a:cubicBezTo>
                    <a:pt x="3012" y="2750"/>
                    <a:pt x="3031" y="2753"/>
                    <a:pt x="3034" y="2742"/>
                  </a:cubicBezTo>
                  <a:cubicBezTo>
                    <a:pt x="3044" y="2666"/>
                    <a:pt x="3020" y="2687"/>
                    <a:pt x="2978" y="2650"/>
                  </a:cubicBezTo>
                  <a:cubicBezTo>
                    <a:pt x="2973" y="2645"/>
                    <a:pt x="2957" y="2631"/>
                    <a:pt x="2965" y="2629"/>
                  </a:cubicBezTo>
                  <a:cubicBezTo>
                    <a:pt x="2989" y="2615"/>
                    <a:pt x="3116" y="2645"/>
                    <a:pt x="3092" y="2562"/>
                  </a:cubicBezTo>
                  <a:cubicBezTo>
                    <a:pt x="3086" y="2544"/>
                    <a:pt x="3057" y="2549"/>
                    <a:pt x="3041" y="2539"/>
                  </a:cubicBezTo>
                  <a:cubicBezTo>
                    <a:pt x="3034" y="2533"/>
                    <a:pt x="3060" y="2544"/>
                    <a:pt x="3068" y="2544"/>
                  </a:cubicBezTo>
                  <a:cubicBezTo>
                    <a:pt x="3081" y="2549"/>
                    <a:pt x="3094" y="2555"/>
                    <a:pt x="3108" y="2555"/>
                  </a:cubicBezTo>
                  <a:cubicBezTo>
                    <a:pt x="3147" y="2555"/>
                    <a:pt x="3211" y="2536"/>
                    <a:pt x="3198" y="2618"/>
                  </a:cubicBezTo>
                  <a:cubicBezTo>
                    <a:pt x="3195" y="2631"/>
                    <a:pt x="3161" y="2645"/>
                    <a:pt x="3171" y="2652"/>
                  </a:cubicBezTo>
                  <a:cubicBezTo>
                    <a:pt x="3219" y="2692"/>
                    <a:pt x="3203" y="2597"/>
                    <a:pt x="3195" y="2560"/>
                  </a:cubicBezTo>
                  <a:cubicBezTo>
                    <a:pt x="3192" y="2544"/>
                    <a:pt x="3150" y="2557"/>
                    <a:pt x="3155" y="2544"/>
                  </a:cubicBezTo>
                  <a:cubicBezTo>
                    <a:pt x="3158" y="2533"/>
                    <a:pt x="3163" y="2528"/>
                    <a:pt x="3169" y="2520"/>
                  </a:cubicBezTo>
                  <a:close/>
                  <a:moveTo>
                    <a:pt x="3222" y="2944"/>
                  </a:moveTo>
                  <a:lnTo>
                    <a:pt x="3208" y="2944"/>
                  </a:lnTo>
                  <a:lnTo>
                    <a:pt x="3208" y="2949"/>
                  </a:lnTo>
                  <a:cubicBezTo>
                    <a:pt x="3211" y="2954"/>
                    <a:pt x="3208" y="2957"/>
                    <a:pt x="3208" y="2960"/>
                  </a:cubicBezTo>
                  <a:cubicBezTo>
                    <a:pt x="3200" y="2965"/>
                    <a:pt x="3190" y="2973"/>
                    <a:pt x="3187" y="2978"/>
                  </a:cubicBezTo>
                  <a:cubicBezTo>
                    <a:pt x="3179" y="2983"/>
                    <a:pt x="3174" y="2989"/>
                    <a:pt x="3171" y="2997"/>
                  </a:cubicBezTo>
                  <a:lnTo>
                    <a:pt x="3169" y="2999"/>
                  </a:lnTo>
                  <a:lnTo>
                    <a:pt x="3169" y="3002"/>
                  </a:lnTo>
                  <a:lnTo>
                    <a:pt x="3169" y="2997"/>
                  </a:lnTo>
                  <a:cubicBezTo>
                    <a:pt x="3153" y="2997"/>
                    <a:pt x="3134" y="2994"/>
                    <a:pt x="3126" y="2997"/>
                  </a:cubicBezTo>
                  <a:cubicBezTo>
                    <a:pt x="3113" y="2999"/>
                    <a:pt x="3102" y="3023"/>
                    <a:pt x="3086" y="3020"/>
                  </a:cubicBezTo>
                  <a:cubicBezTo>
                    <a:pt x="3065" y="3018"/>
                    <a:pt x="3055" y="2991"/>
                    <a:pt x="3036" y="2981"/>
                  </a:cubicBezTo>
                  <a:cubicBezTo>
                    <a:pt x="3023" y="2973"/>
                    <a:pt x="3004" y="2967"/>
                    <a:pt x="2994" y="2957"/>
                  </a:cubicBezTo>
                  <a:cubicBezTo>
                    <a:pt x="2986" y="2952"/>
                    <a:pt x="3015" y="2946"/>
                    <a:pt x="3041" y="2899"/>
                  </a:cubicBezTo>
                  <a:cubicBezTo>
                    <a:pt x="3079" y="2930"/>
                    <a:pt x="3134" y="2938"/>
                    <a:pt x="3166" y="2965"/>
                  </a:cubicBezTo>
                  <a:lnTo>
                    <a:pt x="3169" y="2967"/>
                  </a:lnTo>
                  <a:cubicBezTo>
                    <a:pt x="3153" y="2944"/>
                    <a:pt x="3118" y="2925"/>
                    <a:pt x="3132" y="2904"/>
                  </a:cubicBezTo>
                  <a:cubicBezTo>
                    <a:pt x="3137" y="2893"/>
                    <a:pt x="3153" y="2899"/>
                    <a:pt x="3161" y="2896"/>
                  </a:cubicBezTo>
                  <a:cubicBezTo>
                    <a:pt x="3179" y="2915"/>
                    <a:pt x="3219" y="2912"/>
                    <a:pt x="3224" y="2936"/>
                  </a:cubicBezTo>
                  <a:cubicBezTo>
                    <a:pt x="3224" y="2938"/>
                    <a:pt x="3224" y="2941"/>
                    <a:pt x="3222" y="2944"/>
                  </a:cubicBezTo>
                  <a:close/>
                  <a:moveTo>
                    <a:pt x="2422" y="2557"/>
                  </a:moveTo>
                  <a:lnTo>
                    <a:pt x="2422" y="2578"/>
                  </a:lnTo>
                  <a:cubicBezTo>
                    <a:pt x="2419" y="2562"/>
                    <a:pt x="2419" y="2547"/>
                    <a:pt x="2422" y="2557"/>
                  </a:cubicBezTo>
                  <a:close/>
                  <a:moveTo>
                    <a:pt x="2885" y="2052"/>
                  </a:moveTo>
                  <a:cubicBezTo>
                    <a:pt x="2893" y="2081"/>
                    <a:pt x="2867" y="2224"/>
                    <a:pt x="2819" y="2208"/>
                  </a:cubicBezTo>
                  <a:cubicBezTo>
                    <a:pt x="2803" y="2202"/>
                    <a:pt x="2790" y="2184"/>
                    <a:pt x="2771" y="2184"/>
                  </a:cubicBezTo>
                  <a:cubicBezTo>
                    <a:pt x="2790" y="2160"/>
                    <a:pt x="2711" y="2179"/>
                    <a:pt x="2689" y="2184"/>
                  </a:cubicBezTo>
                  <a:cubicBezTo>
                    <a:pt x="2671" y="2189"/>
                    <a:pt x="2655" y="2205"/>
                    <a:pt x="2636" y="2208"/>
                  </a:cubicBezTo>
                  <a:cubicBezTo>
                    <a:pt x="2629" y="2208"/>
                    <a:pt x="2623" y="2194"/>
                    <a:pt x="2615" y="2194"/>
                  </a:cubicBezTo>
                  <a:cubicBezTo>
                    <a:pt x="2594" y="2192"/>
                    <a:pt x="2573" y="2194"/>
                    <a:pt x="2554" y="2200"/>
                  </a:cubicBezTo>
                  <a:cubicBezTo>
                    <a:pt x="2546" y="2202"/>
                    <a:pt x="2552" y="2218"/>
                    <a:pt x="2544" y="2224"/>
                  </a:cubicBezTo>
                  <a:cubicBezTo>
                    <a:pt x="2507" y="2240"/>
                    <a:pt x="2546" y="2134"/>
                    <a:pt x="2494" y="2274"/>
                  </a:cubicBezTo>
                  <a:cubicBezTo>
                    <a:pt x="2491" y="2277"/>
                    <a:pt x="2507" y="2351"/>
                    <a:pt x="2504" y="2351"/>
                  </a:cubicBezTo>
                  <a:cubicBezTo>
                    <a:pt x="2417" y="2348"/>
                    <a:pt x="2464" y="2184"/>
                    <a:pt x="2515" y="2165"/>
                  </a:cubicBezTo>
                  <a:cubicBezTo>
                    <a:pt x="2560" y="2144"/>
                    <a:pt x="2623" y="2168"/>
                    <a:pt x="2668" y="2149"/>
                  </a:cubicBezTo>
                  <a:cubicBezTo>
                    <a:pt x="2729" y="2120"/>
                    <a:pt x="2716" y="2036"/>
                    <a:pt x="2771" y="2004"/>
                  </a:cubicBezTo>
                  <a:cubicBezTo>
                    <a:pt x="2790" y="1996"/>
                    <a:pt x="2814" y="2001"/>
                    <a:pt x="2832" y="1993"/>
                  </a:cubicBezTo>
                  <a:cubicBezTo>
                    <a:pt x="2851" y="1983"/>
                    <a:pt x="2861" y="1946"/>
                    <a:pt x="2883" y="1946"/>
                  </a:cubicBezTo>
                  <a:cubicBezTo>
                    <a:pt x="2922" y="1946"/>
                    <a:pt x="2861" y="1975"/>
                    <a:pt x="2859" y="1999"/>
                  </a:cubicBezTo>
                  <a:cubicBezTo>
                    <a:pt x="2854" y="2036"/>
                    <a:pt x="2872" y="2012"/>
                    <a:pt x="2885" y="2052"/>
                  </a:cubicBezTo>
                  <a:close/>
                  <a:moveTo>
                    <a:pt x="3129" y="2952"/>
                  </a:moveTo>
                  <a:lnTo>
                    <a:pt x="3105" y="2954"/>
                  </a:lnTo>
                  <a:cubicBezTo>
                    <a:pt x="3124" y="2960"/>
                    <a:pt x="3139" y="2967"/>
                    <a:pt x="3153" y="2981"/>
                  </a:cubicBezTo>
                  <a:lnTo>
                    <a:pt x="3155" y="2981"/>
                  </a:lnTo>
                  <a:cubicBezTo>
                    <a:pt x="3147" y="2970"/>
                    <a:pt x="3137" y="2962"/>
                    <a:pt x="3129" y="2952"/>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6" name="Czech Republic"/>
            <p:cNvSpPr>
              <a:spLocks/>
            </p:cNvSpPr>
            <p:nvPr/>
          </p:nvSpPr>
          <p:spPr bwMode="auto">
            <a:xfrm>
              <a:off x="4215859" y="4169126"/>
              <a:ext cx="560388" cy="338138"/>
            </a:xfrm>
            <a:custGeom>
              <a:avLst/>
              <a:gdLst>
                <a:gd name="T0" fmla="*/ 1363 w 1554"/>
                <a:gd name="T1" fmla="*/ 728 h 940"/>
                <a:gd name="T2" fmla="*/ 1401 w 1554"/>
                <a:gd name="T3" fmla="*/ 683 h 940"/>
                <a:gd name="T4" fmla="*/ 1554 w 1554"/>
                <a:gd name="T5" fmla="*/ 500 h 940"/>
                <a:gd name="T6" fmla="*/ 1499 w 1554"/>
                <a:gd name="T7" fmla="*/ 439 h 940"/>
                <a:gd name="T8" fmla="*/ 1416 w 1554"/>
                <a:gd name="T9" fmla="*/ 363 h 940"/>
                <a:gd name="T10" fmla="*/ 1353 w 1554"/>
                <a:gd name="T11" fmla="*/ 333 h 940"/>
                <a:gd name="T12" fmla="*/ 1300 w 1554"/>
                <a:gd name="T13" fmla="*/ 357 h 940"/>
                <a:gd name="T14" fmla="*/ 1250 w 1554"/>
                <a:gd name="T15" fmla="*/ 310 h 940"/>
                <a:gd name="T16" fmla="*/ 1266 w 1554"/>
                <a:gd name="T17" fmla="*/ 254 h 940"/>
                <a:gd name="T18" fmla="*/ 1226 w 1554"/>
                <a:gd name="T19" fmla="*/ 273 h 940"/>
                <a:gd name="T20" fmla="*/ 1083 w 1554"/>
                <a:gd name="T21" fmla="*/ 233 h 940"/>
                <a:gd name="T22" fmla="*/ 1075 w 1554"/>
                <a:gd name="T23" fmla="*/ 320 h 940"/>
                <a:gd name="T24" fmla="*/ 996 w 1554"/>
                <a:gd name="T25" fmla="*/ 288 h 940"/>
                <a:gd name="T26" fmla="*/ 958 w 1554"/>
                <a:gd name="T27" fmla="*/ 169 h 940"/>
                <a:gd name="T28" fmla="*/ 879 w 1554"/>
                <a:gd name="T29" fmla="*/ 164 h 940"/>
                <a:gd name="T30" fmla="*/ 850 w 1554"/>
                <a:gd name="T31" fmla="*/ 172 h 940"/>
                <a:gd name="T32" fmla="*/ 726 w 1554"/>
                <a:gd name="T33" fmla="*/ 111 h 940"/>
                <a:gd name="T34" fmla="*/ 628 w 1554"/>
                <a:gd name="T35" fmla="*/ 119 h 940"/>
                <a:gd name="T36" fmla="*/ 493 w 1554"/>
                <a:gd name="T37" fmla="*/ 82 h 940"/>
                <a:gd name="T38" fmla="*/ 416 w 1554"/>
                <a:gd name="T39" fmla="*/ 161 h 940"/>
                <a:gd name="T40" fmla="*/ 344 w 1554"/>
                <a:gd name="T41" fmla="*/ 188 h 940"/>
                <a:gd name="T42" fmla="*/ 305 w 1554"/>
                <a:gd name="T43" fmla="*/ 220 h 940"/>
                <a:gd name="T44" fmla="*/ 230 w 1554"/>
                <a:gd name="T45" fmla="*/ 270 h 940"/>
                <a:gd name="T46" fmla="*/ 175 w 1554"/>
                <a:gd name="T47" fmla="*/ 288 h 940"/>
                <a:gd name="T48" fmla="*/ 61 w 1554"/>
                <a:gd name="T49" fmla="*/ 357 h 940"/>
                <a:gd name="T50" fmla="*/ 103 w 1554"/>
                <a:gd name="T51" fmla="*/ 455 h 940"/>
                <a:gd name="T52" fmla="*/ 98 w 1554"/>
                <a:gd name="T53" fmla="*/ 529 h 940"/>
                <a:gd name="T54" fmla="*/ 246 w 1554"/>
                <a:gd name="T55" fmla="*/ 686 h 940"/>
                <a:gd name="T56" fmla="*/ 434 w 1554"/>
                <a:gd name="T57" fmla="*/ 863 h 940"/>
                <a:gd name="T58" fmla="*/ 567 w 1554"/>
                <a:gd name="T59" fmla="*/ 919 h 940"/>
                <a:gd name="T60" fmla="*/ 641 w 1554"/>
                <a:gd name="T61" fmla="*/ 913 h 940"/>
                <a:gd name="T62" fmla="*/ 696 w 1554"/>
                <a:gd name="T63" fmla="*/ 847 h 940"/>
                <a:gd name="T64" fmla="*/ 733 w 1554"/>
                <a:gd name="T65" fmla="*/ 762 h 940"/>
                <a:gd name="T66" fmla="*/ 776 w 1554"/>
                <a:gd name="T67" fmla="*/ 765 h 940"/>
                <a:gd name="T68" fmla="*/ 1019 w 1554"/>
                <a:gd name="T69" fmla="*/ 834 h 940"/>
                <a:gd name="T70" fmla="*/ 1112 w 1554"/>
                <a:gd name="T71" fmla="*/ 831 h 940"/>
                <a:gd name="T72" fmla="*/ 1157 w 1554"/>
                <a:gd name="T73" fmla="*/ 85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4" h="940">
                  <a:moveTo>
                    <a:pt x="1157" y="852"/>
                  </a:moveTo>
                  <a:cubicBezTo>
                    <a:pt x="1197" y="696"/>
                    <a:pt x="1284" y="829"/>
                    <a:pt x="1363" y="728"/>
                  </a:cubicBezTo>
                  <a:cubicBezTo>
                    <a:pt x="1369" y="720"/>
                    <a:pt x="1361" y="707"/>
                    <a:pt x="1366" y="699"/>
                  </a:cubicBezTo>
                  <a:cubicBezTo>
                    <a:pt x="1374" y="688"/>
                    <a:pt x="1393" y="694"/>
                    <a:pt x="1401" y="683"/>
                  </a:cubicBezTo>
                  <a:cubicBezTo>
                    <a:pt x="1401" y="683"/>
                    <a:pt x="1422" y="601"/>
                    <a:pt x="1422" y="598"/>
                  </a:cubicBezTo>
                  <a:cubicBezTo>
                    <a:pt x="1446" y="556"/>
                    <a:pt x="1509" y="521"/>
                    <a:pt x="1554" y="500"/>
                  </a:cubicBezTo>
                  <a:cubicBezTo>
                    <a:pt x="1544" y="487"/>
                    <a:pt x="1551" y="463"/>
                    <a:pt x="1541" y="450"/>
                  </a:cubicBezTo>
                  <a:cubicBezTo>
                    <a:pt x="1530" y="439"/>
                    <a:pt x="1509" y="447"/>
                    <a:pt x="1499" y="439"/>
                  </a:cubicBezTo>
                  <a:cubicBezTo>
                    <a:pt x="1496" y="437"/>
                    <a:pt x="1472" y="373"/>
                    <a:pt x="1469" y="371"/>
                  </a:cubicBezTo>
                  <a:cubicBezTo>
                    <a:pt x="1456" y="360"/>
                    <a:pt x="1432" y="368"/>
                    <a:pt x="1416" y="363"/>
                  </a:cubicBezTo>
                  <a:cubicBezTo>
                    <a:pt x="1403" y="360"/>
                    <a:pt x="1374" y="352"/>
                    <a:pt x="1363" y="344"/>
                  </a:cubicBezTo>
                  <a:cubicBezTo>
                    <a:pt x="1358" y="341"/>
                    <a:pt x="1358" y="331"/>
                    <a:pt x="1353" y="333"/>
                  </a:cubicBezTo>
                  <a:cubicBezTo>
                    <a:pt x="1308" y="352"/>
                    <a:pt x="1395" y="357"/>
                    <a:pt x="1318" y="365"/>
                  </a:cubicBezTo>
                  <a:cubicBezTo>
                    <a:pt x="1313" y="365"/>
                    <a:pt x="1305" y="363"/>
                    <a:pt x="1300" y="357"/>
                  </a:cubicBezTo>
                  <a:cubicBezTo>
                    <a:pt x="1292" y="349"/>
                    <a:pt x="1295" y="336"/>
                    <a:pt x="1287" y="328"/>
                  </a:cubicBezTo>
                  <a:cubicBezTo>
                    <a:pt x="1276" y="320"/>
                    <a:pt x="1239" y="318"/>
                    <a:pt x="1250" y="310"/>
                  </a:cubicBezTo>
                  <a:cubicBezTo>
                    <a:pt x="1284" y="278"/>
                    <a:pt x="1305" y="318"/>
                    <a:pt x="1273" y="254"/>
                  </a:cubicBezTo>
                  <a:cubicBezTo>
                    <a:pt x="1273" y="251"/>
                    <a:pt x="1268" y="251"/>
                    <a:pt x="1266" y="254"/>
                  </a:cubicBezTo>
                  <a:cubicBezTo>
                    <a:pt x="1263" y="259"/>
                    <a:pt x="1266" y="270"/>
                    <a:pt x="1260" y="273"/>
                  </a:cubicBezTo>
                  <a:cubicBezTo>
                    <a:pt x="1250" y="278"/>
                    <a:pt x="1236" y="273"/>
                    <a:pt x="1226" y="273"/>
                  </a:cubicBezTo>
                  <a:cubicBezTo>
                    <a:pt x="1215" y="273"/>
                    <a:pt x="1202" y="278"/>
                    <a:pt x="1191" y="275"/>
                  </a:cubicBezTo>
                  <a:cubicBezTo>
                    <a:pt x="1168" y="267"/>
                    <a:pt x="1123" y="228"/>
                    <a:pt x="1083" y="233"/>
                  </a:cubicBezTo>
                  <a:cubicBezTo>
                    <a:pt x="1067" y="236"/>
                    <a:pt x="1125" y="294"/>
                    <a:pt x="1123" y="299"/>
                  </a:cubicBezTo>
                  <a:cubicBezTo>
                    <a:pt x="1115" y="315"/>
                    <a:pt x="1088" y="310"/>
                    <a:pt x="1075" y="320"/>
                  </a:cubicBezTo>
                  <a:cubicBezTo>
                    <a:pt x="1067" y="328"/>
                    <a:pt x="1070" y="347"/>
                    <a:pt x="1059" y="352"/>
                  </a:cubicBezTo>
                  <a:cubicBezTo>
                    <a:pt x="1019" y="368"/>
                    <a:pt x="1003" y="299"/>
                    <a:pt x="996" y="288"/>
                  </a:cubicBezTo>
                  <a:lnTo>
                    <a:pt x="935" y="251"/>
                  </a:lnTo>
                  <a:cubicBezTo>
                    <a:pt x="929" y="217"/>
                    <a:pt x="1030" y="204"/>
                    <a:pt x="958" y="169"/>
                  </a:cubicBezTo>
                  <a:cubicBezTo>
                    <a:pt x="945" y="161"/>
                    <a:pt x="887" y="193"/>
                    <a:pt x="887" y="193"/>
                  </a:cubicBezTo>
                  <a:cubicBezTo>
                    <a:pt x="879" y="185"/>
                    <a:pt x="887" y="172"/>
                    <a:pt x="879" y="164"/>
                  </a:cubicBezTo>
                  <a:cubicBezTo>
                    <a:pt x="876" y="159"/>
                    <a:pt x="868" y="164"/>
                    <a:pt x="861" y="167"/>
                  </a:cubicBezTo>
                  <a:cubicBezTo>
                    <a:pt x="858" y="167"/>
                    <a:pt x="855" y="175"/>
                    <a:pt x="850" y="172"/>
                  </a:cubicBezTo>
                  <a:cubicBezTo>
                    <a:pt x="845" y="164"/>
                    <a:pt x="847" y="151"/>
                    <a:pt x="837" y="143"/>
                  </a:cubicBezTo>
                  <a:cubicBezTo>
                    <a:pt x="802" y="122"/>
                    <a:pt x="768" y="146"/>
                    <a:pt x="726" y="111"/>
                  </a:cubicBezTo>
                  <a:cubicBezTo>
                    <a:pt x="696" y="90"/>
                    <a:pt x="736" y="69"/>
                    <a:pt x="688" y="63"/>
                  </a:cubicBezTo>
                  <a:cubicBezTo>
                    <a:pt x="614" y="50"/>
                    <a:pt x="699" y="108"/>
                    <a:pt x="628" y="119"/>
                  </a:cubicBezTo>
                  <a:cubicBezTo>
                    <a:pt x="622" y="130"/>
                    <a:pt x="620" y="138"/>
                    <a:pt x="612" y="138"/>
                  </a:cubicBezTo>
                  <a:cubicBezTo>
                    <a:pt x="577" y="146"/>
                    <a:pt x="522" y="0"/>
                    <a:pt x="493" y="82"/>
                  </a:cubicBezTo>
                  <a:cubicBezTo>
                    <a:pt x="487" y="95"/>
                    <a:pt x="535" y="106"/>
                    <a:pt x="524" y="114"/>
                  </a:cubicBezTo>
                  <a:cubicBezTo>
                    <a:pt x="493" y="140"/>
                    <a:pt x="448" y="143"/>
                    <a:pt x="416" y="161"/>
                  </a:cubicBezTo>
                  <a:cubicBezTo>
                    <a:pt x="410" y="164"/>
                    <a:pt x="416" y="177"/>
                    <a:pt x="410" y="180"/>
                  </a:cubicBezTo>
                  <a:cubicBezTo>
                    <a:pt x="389" y="191"/>
                    <a:pt x="360" y="175"/>
                    <a:pt x="344" y="188"/>
                  </a:cubicBezTo>
                  <a:cubicBezTo>
                    <a:pt x="331" y="198"/>
                    <a:pt x="336" y="220"/>
                    <a:pt x="323" y="230"/>
                  </a:cubicBezTo>
                  <a:cubicBezTo>
                    <a:pt x="318" y="236"/>
                    <a:pt x="313" y="217"/>
                    <a:pt x="305" y="220"/>
                  </a:cubicBezTo>
                  <a:cubicBezTo>
                    <a:pt x="281" y="225"/>
                    <a:pt x="278" y="257"/>
                    <a:pt x="262" y="267"/>
                  </a:cubicBezTo>
                  <a:cubicBezTo>
                    <a:pt x="254" y="275"/>
                    <a:pt x="238" y="262"/>
                    <a:pt x="230" y="270"/>
                  </a:cubicBezTo>
                  <a:cubicBezTo>
                    <a:pt x="223" y="275"/>
                    <a:pt x="230" y="291"/>
                    <a:pt x="223" y="299"/>
                  </a:cubicBezTo>
                  <a:cubicBezTo>
                    <a:pt x="212" y="312"/>
                    <a:pt x="183" y="288"/>
                    <a:pt x="175" y="288"/>
                  </a:cubicBezTo>
                  <a:cubicBezTo>
                    <a:pt x="109" y="299"/>
                    <a:pt x="98" y="349"/>
                    <a:pt x="77" y="392"/>
                  </a:cubicBezTo>
                  <a:cubicBezTo>
                    <a:pt x="72" y="402"/>
                    <a:pt x="72" y="365"/>
                    <a:pt x="61" y="357"/>
                  </a:cubicBezTo>
                  <a:cubicBezTo>
                    <a:pt x="53" y="347"/>
                    <a:pt x="37" y="344"/>
                    <a:pt x="24" y="341"/>
                  </a:cubicBezTo>
                  <a:cubicBezTo>
                    <a:pt x="0" y="336"/>
                    <a:pt x="50" y="421"/>
                    <a:pt x="103" y="455"/>
                  </a:cubicBezTo>
                  <a:cubicBezTo>
                    <a:pt x="109" y="458"/>
                    <a:pt x="127" y="461"/>
                    <a:pt x="130" y="476"/>
                  </a:cubicBezTo>
                  <a:cubicBezTo>
                    <a:pt x="138" y="514"/>
                    <a:pt x="103" y="500"/>
                    <a:pt x="98" y="529"/>
                  </a:cubicBezTo>
                  <a:cubicBezTo>
                    <a:pt x="95" y="537"/>
                    <a:pt x="154" y="635"/>
                    <a:pt x="162" y="643"/>
                  </a:cubicBezTo>
                  <a:cubicBezTo>
                    <a:pt x="207" y="688"/>
                    <a:pt x="217" y="656"/>
                    <a:pt x="246" y="686"/>
                  </a:cubicBezTo>
                  <a:cubicBezTo>
                    <a:pt x="265" y="704"/>
                    <a:pt x="268" y="733"/>
                    <a:pt x="286" y="749"/>
                  </a:cubicBezTo>
                  <a:cubicBezTo>
                    <a:pt x="323" y="776"/>
                    <a:pt x="416" y="810"/>
                    <a:pt x="434" y="863"/>
                  </a:cubicBezTo>
                  <a:lnTo>
                    <a:pt x="437" y="863"/>
                  </a:lnTo>
                  <a:cubicBezTo>
                    <a:pt x="479" y="884"/>
                    <a:pt x="511" y="940"/>
                    <a:pt x="567" y="919"/>
                  </a:cubicBezTo>
                  <a:cubicBezTo>
                    <a:pt x="577" y="916"/>
                    <a:pt x="575" y="895"/>
                    <a:pt x="585" y="895"/>
                  </a:cubicBezTo>
                  <a:cubicBezTo>
                    <a:pt x="604" y="895"/>
                    <a:pt x="622" y="919"/>
                    <a:pt x="641" y="913"/>
                  </a:cubicBezTo>
                  <a:lnTo>
                    <a:pt x="662" y="844"/>
                  </a:lnTo>
                  <a:cubicBezTo>
                    <a:pt x="673" y="836"/>
                    <a:pt x="691" y="855"/>
                    <a:pt x="696" y="847"/>
                  </a:cubicBezTo>
                  <a:cubicBezTo>
                    <a:pt x="702" y="842"/>
                    <a:pt x="696" y="765"/>
                    <a:pt x="699" y="760"/>
                  </a:cubicBezTo>
                  <a:cubicBezTo>
                    <a:pt x="707" y="752"/>
                    <a:pt x="723" y="757"/>
                    <a:pt x="733" y="762"/>
                  </a:cubicBezTo>
                  <a:cubicBezTo>
                    <a:pt x="739" y="765"/>
                    <a:pt x="733" y="778"/>
                    <a:pt x="739" y="781"/>
                  </a:cubicBezTo>
                  <a:cubicBezTo>
                    <a:pt x="752" y="781"/>
                    <a:pt x="763" y="765"/>
                    <a:pt x="776" y="765"/>
                  </a:cubicBezTo>
                  <a:cubicBezTo>
                    <a:pt x="853" y="765"/>
                    <a:pt x="913" y="823"/>
                    <a:pt x="985" y="831"/>
                  </a:cubicBezTo>
                  <a:cubicBezTo>
                    <a:pt x="996" y="831"/>
                    <a:pt x="1009" y="836"/>
                    <a:pt x="1019" y="834"/>
                  </a:cubicBezTo>
                  <a:cubicBezTo>
                    <a:pt x="1035" y="826"/>
                    <a:pt x="1041" y="805"/>
                    <a:pt x="1054" y="799"/>
                  </a:cubicBezTo>
                  <a:cubicBezTo>
                    <a:pt x="1072" y="794"/>
                    <a:pt x="1099" y="829"/>
                    <a:pt x="1112" y="831"/>
                  </a:cubicBezTo>
                  <a:cubicBezTo>
                    <a:pt x="1120" y="831"/>
                    <a:pt x="1131" y="815"/>
                    <a:pt x="1138" y="821"/>
                  </a:cubicBezTo>
                  <a:cubicBezTo>
                    <a:pt x="1152" y="831"/>
                    <a:pt x="1157" y="842"/>
                    <a:pt x="1157" y="852"/>
                  </a:cubicBezTo>
                  <a:close/>
                </a:path>
              </a:pathLst>
            </a:custGeom>
            <a:pattFill prst="wdDnDiag">
              <a:fgClr>
                <a:srgbClr val="CC0066"/>
              </a:fgClr>
              <a:bgClr>
                <a:srgbClr val="FFC000"/>
              </a:bgClr>
            </a:patt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7" name="Cyprus"/>
            <p:cNvSpPr>
              <a:spLocks/>
            </p:cNvSpPr>
            <p:nvPr/>
          </p:nvSpPr>
          <p:spPr bwMode="auto">
            <a:xfrm>
              <a:off x="6331996" y="5702651"/>
              <a:ext cx="215900" cy="196850"/>
            </a:xfrm>
            <a:custGeom>
              <a:avLst/>
              <a:gdLst>
                <a:gd name="T0" fmla="*/ 598 w 598"/>
                <a:gd name="T1" fmla="*/ 3 h 548"/>
                <a:gd name="T2" fmla="*/ 455 w 598"/>
                <a:gd name="T3" fmla="*/ 196 h 548"/>
                <a:gd name="T4" fmla="*/ 537 w 598"/>
                <a:gd name="T5" fmla="*/ 283 h 548"/>
                <a:gd name="T6" fmla="*/ 497 w 598"/>
                <a:gd name="T7" fmla="*/ 286 h 548"/>
                <a:gd name="T8" fmla="*/ 474 w 598"/>
                <a:gd name="T9" fmla="*/ 310 h 548"/>
                <a:gd name="T10" fmla="*/ 418 w 598"/>
                <a:gd name="T11" fmla="*/ 323 h 548"/>
                <a:gd name="T12" fmla="*/ 413 w 598"/>
                <a:gd name="T13" fmla="*/ 373 h 548"/>
                <a:gd name="T14" fmla="*/ 278 w 598"/>
                <a:gd name="T15" fmla="*/ 466 h 548"/>
                <a:gd name="T16" fmla="*/ 278 w 598"/>
                <a:gd name="T17" fmla="*/ 508 h 548"/>
                <a:gd name="T18" fmla="*/ 227 w 598"/>
                <a:gd name="T19" fmla="*/ 487 h 548"/>
                <a:gd name="T20" fmla="*/ 185 w 598"/>
                <a:gd name="T21" fmla="*/ 514 h 548"/>
                <a:gd name="T22" fmla="*/ 87 w 598"/>
                <a:gd name="T23" fmla="*/ 503 h 548"/>
                <a:gd name="T24" fmla="*/ 77 w 598"/>
                <a:gd name="T25" fmla="*/ 477 h 548"/>
                <a:gd name="T26" fmla="*/ 24 w 598"/>
                <a:gd name="T27" fmla="*/ 397 h 548"/>
                <a:gd name="T28" fmla="*/ 58 w 598"/>
                <a:gd name="T29" fmla="*/ 410 h 548"/>
                <a:gd name="T30" fmla="*/ 92 w 598"/>
                <a:gd name="T31" fmla="*/ 352 h 548"/>
                <a:gd name="T32" fmla="*/ 180 w 598"/>
                <a:gd name="T33" fmla="*/ 328 h 548"/>
                <a:gd name="T34" fmla="*/ 188 w 598"/>
                <a:gd name="T35" fmla="*/ 283 h 548"/>
                <a:gd name="T36" fmla="*/ 172 w 598"/>
                <a:gd name="T37" fmla="*/ 241 h 548"/>
                <a:gd name="T38" fmla="*/ 217 w 598"/>
                <a:gd name="T39" fmla="*/ 244 h 548"/>
                <a:gd name="T40" fmla="*/ 355 w 598"/>
                <a:gd name="T41" fmla="*/ 207 h 548"/>
                <a:gd name="T42" fmla="*/ 598 w 598"/>
                <a:gd name="T43" fmla="*/ 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8" h="548">
                  <a:moveTo>
                    <a:pt x="598" y="3"/>
                  </a:moveTo>
                  <a:cubicBezTo>
                    <a:pt x="595" y="45"/>
                    <a:pt x="476" y="148"/>
                    <a:pt x="455" y="196"/>
                  </a:cubicBezTo>
                  <a:cubicBezTo>
                    <a:pt x="431" y="254"/>
                    <a:pt x="550" y="262"/>
                    <a:pt x="537" y="283"/>
                  </a:cubicBezTo>
                  <a:cubicBezTo>
                    <a:pt x="529" y="294"/>
                    <a:pt x="508" y="281"/>
                    <a:pt x="497" y="286"/>
                  </a:cubicBezTo>
                  <a:cubicBezTo>
                    <a:pt x="487" y="289"/>
                    <a:pt x="484" y="305"/>
                    <a:pt x="474" y="310"/>
                  </a:cubicBezTo>
                  <a:cubicBezTo>
                    <a:pt x="458" y="320"/>
                    <a:pt x="431" y="310"/>
                    <a:pt x="418" y="323"/>
                  </a:cubicBezTo>
                  <a:cubicBezTo>
                    <a:pt x="407" y="336"/>
                    <a:pt x="421" y="360"/>
                    <a:pt x="413" y="373"/>
                  </a:cubicBezTo>
                  <a:cubicBezTo>
                    <a:pt x="392" y="410"/>
                    <a:pt x="299" y="437"/>
                    <a:pt x="278" y="466"/>
                  </a:cubicBezTo>
                  <a:cubicBezTo>
                    <a:pt x="270" y="477"/>
                    <a:pt x="286" y="495"/>
                    <a:pt x="278" y="508"/>
                  </a:cubicBezTo>
                  <a:cubicBezTo>
                    <a:pt x="257" y="548"/>
                    <a:pt x="235" y="487"/>
                    <a:pt x="227" y="487"/>
                  </a:cubicBezTo>
                  <a:cubicBezTo>
                    <a:pt x="212" y="487"/>
                    <a:pt x="201" y="508"/>
                    <a:pt x="185" y="514"/>
                  </a:cubicBezTo>
                  <a:cubicBezTo>
                    <a:pt x="177" y="516"/>
                    <a:pt x="90" y="503"/>
                    <a:pt x="87" y="503"/>
                  </a:cubicBezTo>
                  <a:cubicBezTo>
                    <a:pt x="79" y="498"/>
                    <a:pt x="82" y="485"/>
                    <a:pt x="77" y="477"/>
                  </a:cubicBezTo>
                  <a:cubicBezTo>
                    <a:pt x="69" y="469"/>
                    <a:pt x="0" y="395"/>
                    <a:pt x="24" y="397"/>
                  </a:cubicBezTo>
                  <a:cubicBezTo>
                    <a:pt x="37" y="397"/>
                    <a:pt x="45" y="410"/>
                    <a:pt x="58" y="410"/>
                  </a:cubicBezTo>
                  <a:cubicBezTo>
                    <a:pt x="82" y="408"/>
                    <a:pt x="87" y="360"/>
                    <a:pt x="92" y="352"/>
                  </a:cubicBezTo>
                  <a:cubicBezTo>
                    <a:pt x="111" y="323"/>
                    <a:pt x="161" y="344"/>
                    <a:pt x="180" y="328"/>
                  </a:cubicBezTo>
                  <a:cubicBezTo>
                    <a:pt x="193" y="320"/>
                    <a:pt x="190" y="299"/>
                    <a:pt x="188" y="283"/>
                  </a:cubicBezTo>
                  <a:cubicBezTo>
                    <a:pt x="185" y="270"/>
                    <a:pt x="161" y="254"/>
                    <a:pt x="172" y="241"/>
                  </a:cubicBezTo>
                  <a:cubicBezTo>
                    <a:pt x="180" y="230"/>
                    <a:pt x="201" y="246"/>
                    <a:pt x="217" y="244"/>
                  </a:cubicBezTo>
                  <a:cubicBezTo>
                    <a:pt x="249" y="241"/>
                    <a:pt x="325" y="222"/>
                    <a:pt x="355" y="207"/>
                  </a:cubicBezTo>
                  <a:cubicBezTo>
                    <a:pt x="392" y="185"/>
                    <a:pt x="595" y="0"/>
                    <a:pt x="598" y="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8" name="Croatia"/>
            <p:cNvSpPr>
              <a:spLocks noEditPoints="1"/>
            </p:cNvSpPr>
            <p:nvPr/>
          </p:nvSpPr>
          <p:spPr bwMode="auto">
            <a:xfrm>
              <a:off x="4365084" y="4743801"/>
              <a:ext cx="527050" cy="488950"/>
            </a:xfrm>
            <a:custGeom>
              <a:avLst/>
              <a:gdLst>
                <a:gd name="T0" fmla="*/ 1324 w 1461"/>
                <a:gd name="T1" fmla="*/ 1336 h 1355"/>
                <a:gd name="T2" fmla="*/ 1144 w 1461"/>
                <a:gd name="T3" fmla="*/ 1215 h 1355"/>
                <a:gd name="T4" fmla="*/ 1120 w 1461"/>
                <a:gd name="T5" fmla="*/ 1228 h 1355"/>
                <a:gd name="T6" fmla="*/ 1009 w 1461"/>
                <a:gd name="T7" fmla="*/ 1199 h 1355"/>
                <a:gd name="T8" fmla="*/ 937 w 1461"/>
                <a:gd name="T9" fmla="*/ 1188 h 1355"/>
                <a:gd name="T10" fmla="*/ 990 w 1461"/>
                <a:gd name="T11" fmla="*/ 1207 h 1355"/>
                <a:gd name="T12" fmla="*/ 1051 w 1461"/>
                <a:gd name="T13" fmla="*/ 1241 h 1355"/>
                <a:gd name="T14" fmla="*/ 1329 w 1461"/>
                <a:gd name="T15" fmla="*/ 1355 h 1355"/>
                <a:gd name="T16" fmla="*/ 1401 w 1461"/>
                <a:gd name="T17" fmla="*/ 473 h 1355"/>
                <a:gd name="T18" fmla="*/ 1393 w 1461"/>
                <a:gd name="T19" fmla="*/ 381 h 1355"/>
                <a:gd name="T20" fmla="*/ 1342 w 1461"/>
                <a:gd name="T21" fmla="*/ 336 h 1355"/>
                <a:gd name="T22" fmla="*/ 1342 w 1461"/>
                <a:gd name="T23" fmla="*/ 288 h 1355"/>
                <a:gd name="T24" fmla="*/ 1313 w 1461"/>
                <a:gd name="T25" fmla="*/ 264 h 1355"/>
                <a:gd name="T26" fmla="*/ 1281 w 1461"/>
                <a:gd name="T27" fmla="*/ 150 h 1355"/>
                <a:gd name="T28" fmla="*/ 1226 w 1461"/>
                <a:gd name="T29" fmla="*/ 198 h 1355"/>
                <a:gd name="T30" fmla="*/ 982 w 1461"/>
                <a:gd name="T31" fmla="*/ 180 h 1355"/>
                <a:gd name="T32" fmla="*/ 728 w 1461"/>
                <a:gd name="T33" fmla="*/ 13 h 1355"/>
                <a:gd name="T34" fmla="*/ 649 w 1461"/>
                <a:gd name="T35" fmla="*/ 55 h 1355"/>
                <a:gd name="T36" fmla="*/ 604 w 1461"/>
                <a:gd name="T37" fmla="*/ 76 h 1355"/>
                <a:gd name="T38" fmla="*/ 527 w 1461"/>
                <a:gd name="T39" fmla="*/ 256 h 1355"/>
                <a:gd name="T40" fmla="*/ 461 w 1461"/>
                <a:gd name="T41" fmla="*/ 325 h 1355"/>
                <a:gd name="T42" fmla="*/ 450 w 1461"/>
                <a:gd name="T43" fmla="*/ 397 h 1355"/>
                <a:gd name="T44" fmla="*/ 323 w 1461"/>
                <a:gd name="T45" fmla="*/ 399 h 1355"/>
                <a:gd name="T46" fmla="*/ 260 w 1461"/>
                <a:gd name="T47" fmla="*/ 333 h 1355"/>
                <a:gd name="T48" fmla="*/ 119 w 1461"/>
                <a:gd name="T49" fmla="*/ 394 h 1355"/>
                <a:gd name="T50" fmla="*/ 24 w 1461"/>
                <a:gd name="T51" fmla="*/ 413 h 1355"/>
                <a:gd name="T52" fmla="*/ 29 w 1461"/>
                <a:gd name="T53" fmla="*/ 468 h 1355"/>
                <a:gd name="T54" fmla="*/ 32 w 1461"/>
                <a:gd name="T55" fmla="*/ 532 h 1355"/>
                <a:gd name="T56" fmla="*/ 80 w 1461"/>
                <a:gd name="T57" fmla="*/ 587 h 1355"/>
                <a:gd name="T58" fmla="*/ 143 w 1461"/>
                <a:gd name="T59" fmla="*/ 601 h 1355"/>
                <a:gd name="T60" fmla="*/ 140 w 1461"/>
                <a:gd name="T61" fmla="*/ 571 h 1355"/>
                <a:gd name="T62" fmla="*/ 175 w 1461"/>
                <a:gd name="T63" fmla="*/ 577 h 1355"/>
                <a:gd name="T64" fmla="*/ 175 w 1461"/>
                <a:gd name="T65" fmla="*/ 524 h 1355"/>
                <a:gd name="T66" fmla="*/ 207 w 1461"/>
                <a:gd name="T67" fmla="*/ 447 h 1355"/>
                <a:gd name="T68" fmla="*/ 339 w 1461"/>
                <a:gd name="T69" fmla="*/ 518 h 1355"/>
                <a:gd name="T70" fmla="*/ 463 w 1461"/>
                <a:gd name="T71" fmla="*/ 773 h 1355"/>
                <a:gd name="T72" fmla="*/ 434 w 1461"/>
                <a:gd name="T73" fmla="*/ 836 h 1355"/>
                <a:gd name="T74" fmla="*/ 561 w 1461"/>
                <a:gd name="T75" fmla="*/ 955 h 1355"/>
                <a:gd name="T76" fmla="*/ 651 w 1461"/>
                <a:gd name="T77" fmla="*/ 1059 h 1355"/>
                <a:gd name="T78" fmla="*/ 826 w 1461"/>
                <a:gd name="T79" fmla="*/ 1066 h 1355"/>
                <a:gd name="T80" fmla="*/ 972 w 1461"/>
                <a:gd name="T81" fmla="*/ 1146 h 1355"/>
                <a:gd name="T82" fmla="*/ 1046 w 1461"/>
                <a:gd name="T83" fmla="*/ 1183 h 1355"/>
                <a:gd name="T84" fmla="*/ 1078 w 1461"/>
                <a:gd name="T85" fmla="*/ 1212 h 1355"/>
                <a:gd name="T86" fmla="*/ 995 w 1461"/>
                <a:gd name="T87" fmla="*/ 1096 h 1355"/>
                <a:gd name="T88" fmla="*/ 943 w 1461"/>
                <a:gd name="T89" fmla="*/ 1027 h 1355"/>
                <a:gd name="T90" fmla="*/ 710 w 1461"/>
                <a:gd name="T91" fmla="*/ 810 h 1355"/>
                <a:gd name="T92" fmla="*/ 702 w 1461"/>
                <a:gd name="T93" fmla="*/ 765 h 1355"/>
                <a:gd name="T94" fmla="*/ 620 w 1461"/>
                <a:gd name="T95" fmla="*/ 643 h 1355"/>
                <a:gd name="T96" fmla="*/ 604 w 1461"/>
                <a:gd name="T97" fmla="*/ 460 h 1355"/>
                <a:gd name="T98" fmla="*/ 720 w 1461"/>
                <a:gd name="T99" fmla="*/ 529 h 1355"/>
                <a:gd name="T100" fmla="*/ 741 w 1461"/>
                <a:gd name="T101" fmla="*/ 458 h 1355"/>
                <a:gd name="T102" fmla="*/ 842 w 1461"/>
                <a:gd name="T103" fmla="*/ 426 h 1355"/>
                <a:gd name="T104" fmla="*/ 924 w 1461"/>
                <a:gd name="T105" fmla="*/ 458 h 1355"/>
                <a:gd name="T106" fmla="*/ 1078 w 1461"/>
                <a:gd name="T107" fmla="*/ 476 h 1355"/>
                <a:gd name="T108" fmla="*/ 1112 w 1461"/>
                <a:gd name="T109" fmla="*/ 439 h 1355"/>
                <a:gd name="T110" fmla="*/ 1165 w 1461"/>
                <a:gd name="T111" fmla="*/ 439 h 1355"/>
                <a:gd name="T112" fmla="*/ 1244 w 1461"/>
                <a:gd name="T113" fmla="*/ 458 h 1355"/>
                <a:gd name="T114" fmla="*/ 1326 w 1461"/>
                <a:gd name="T115" fmla="*/ 513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1" h="1355">
                  <a:moveTo>
                    <a:pt x="1329" y="1355"/>
                  </a:moveTo>
                  <a:lnTo>
                    <a:pt x="1324" y="1336"/>
                  </a:lnTo>
                  <a:cubicBezTo>
                    <a:pt x="1292" y="1284"/>
                    <a:pt x="1242" y="1302"/>
                    <a:pt x="1183" y="1257"/>
                  </a:cubicBezTo>
                  <a:cubicBezTo>
                    <a:pt x="1168" y="1244"/>
                    <a:pt x="1162" y="1220"/>
                    <a:pt x="1144" y="1215"/>
                  </a:cubicBezTo>
                  <a:cubicBezTo>
                    <a:pt x="1133" y="1209"/>
                    <a:pt x="1120" y="1220"/>
                    <a:pt x="1107" y="1223"/>
                  </a:cubicBezTo>
                  <a:cubicBezTo>
                    <a:pt x="1112" y="1225"/>
                    <a:pt x="1115" y="1225"/>
                    <a:pt x="1120" y="1228"/>
                  </a:cubicBezTo>
                  <a:cubicBezTo>
                    <a:pt x="1125" y="1231"/>
                    <a:pt x="1131" y="1246"/>
                    <a:pt x="1125" y="1246"/>
                  </a:cubicBezTo>
                  <a:cubicBezTo>
                    <a:pt x="1083" y="1244"/>
                    <a:pt x="1051" y="1204"/>
                    <a:pt x="1009" y="1199"/>
                  </a:cubicBezTo>
                  <a:cubicBezTo>
                    <a:pt x="990" y="1196"/>
                    <a:pt x="969" y="1201"/>
                    <a:pt x="950" y="1199"/>
                  </a:cubicBezTo>
                  <a:cubicBezTo>
                    <a:pt x="945" y="1199"/>
                    <a:pt x="940" y="1186"/>
                    <a:pt x="937" y="1188"/>
                  </a:cubicBezTo>
                  <a:cubicBezTo>
                    <a:pt x="932" y="1191"/>
                    <a:pt x="932" y="1204"/>
                    <a:pt x="937" y="1207"/>
                  </a:cubicBezTo>
                  <a:cubicBezTo>
                    <a:pt x="953" y="1212"/>
                    <a:pt x="972" y="1204"/>
                    <a:pt x="990" y="1207"/>
                  </a:cubicBezTo>
                  <a:cubicBezTo>
                    <a:pt x="1006" y="1209"/>
                    <a:pt x="1025" y="1215"/>
                    <a:pt x="1043" y="1225"/>
                  </a:cubicBezTo>
                  <a:cubicBezTo>
                    <a:pt x="1048" y="1228"/>
                    <a:pt x="1046" y="1239"/>
                    <a:pt x="1051" y="1241"/>
                  </a:cubicBezTo>
                  <a:cubicBezTo>
                    <a:pt x="1141" y="1289"/>
                    <a:pt x="1123" y="1212"/>
                    <a:pt x="1263" y="1323"/>
                  </a:cubicBezTo>
                  <a:cubicBezTo>
                    <a:pt x="1281" y="1336"/>
                    <a:pt x="1305" y="1350"/>
                    <a:pt x="1329" y="1355"/>
                  </a:cubicBezTo>
                  <a:close/>
                  <a:moveTo>
                    <a:pt x="1374" y="505"/>
                  </a:moveTo>
                  <a:cubicBezTo>
                    <a:pt x="1350" y="479"/>
                    <a:pt x="1390" y="492"/>
                    <a:pt x="1401" y="473"/>
                  </a:cubicBezTo>
                  <a:cubicBezTo>
                    <a:pt x="1403" y="471"/>
                    <a:pt x="1403" y="466"/>
                    <a:pt x="1401" y="463"/>
                  </a:cubicBezTo>
                  <a:cubicBezTo>
                    <a:pt x="1366" y="428"/>
                    <a:pt x="1390" y="415"/>
                    <a:pt x="1393" y="381"/>
                  </a:cubicBezTo>
                  <a:cubicBezTo>
                    <a:pt x="1395" y="368"/>
                    <a:pt x="1461" y="421"/>
                    <a:pt x="1453" y="368"/>
                  </a:cubicBezTo>
                  <a:cubicBezTo>
                    <a:pt x="1416" y="368"/>
                    <a:pt x="1374" y="357"/>
                    <a:pt x="1342" y="336"/>
                  </a:cubicBezTo>
                  <a:cubicBezTo>
                    <a:pt x="1329" y="325"/>
                    <a:pt x="1353" y="320"/>
                    <a:pt x="1353" y="317"/>
                  </a:cubicBezTo>
                  <a:cubicBezTo>
                    <a:pt x="1353" y="309"/>
                    <a:pt x="1326" y="304"/>
                    <a:pt x="1342" y="288"/>
                  </a:cubicBezTo>
                  <a:cubicBezTo>
                    <a:pt x="1345" y="286"/>
                    <a:pt x="1363" y="301"/>
                    <a:pt x="1366" y="286"/>
                  </a:cubicBezTo>
                  <a:cubicBezTo>
                    <a:pt x="1369" y="256"/>
                    <a:pt x="1313" y="291"/>
                    <a:pt x="1313" y="264"/>
                  </a:cubicBezTo>
                  <a:cubicBezTo>
                    <a:pt x="1318" y="203"/>
                    <a:pt x="1329" y="219"/>
                    <a:pt x="1284" y="156"/>
                  </a:cubicBezTo>
                  <a:lnTo>
                    <a:pt x="1281" y="150"/>
                  </a:lnTo>
                  <a:cubicBezTo>
                    <a:pt x="1273" y="153"/>
                    <a:pt x="1266" y="153"/>
                    <a:pt x="1252" y="156"/>
                  </a:cubicBezTo>
                  <a:cubicBezTo>
                    <a:pt x="1234" y="156"/>
                    <a:pt x="1231" y="193"/>
                    <a:pt x="1226" y="198"/>
                  </a:cubicBezTo>
                  <a:cubicBezTo>
                    <a:pt x="1191" y="227"/>
                    <a:pt x="1075" y="230"/>
                    <a:pt x="1038" y="214"/>
                  </a:cubicBezTo>
                  <a:cubicBezTo>
                    <a:pt x="1019" y="206"/>
                    <a:pt x="1003" y="188"/>
                    <a:pt x="982" y="180"/>
                  </a:cubicBezTo>
                  <a:cubicBezTo>
                    <a:pt x="977" y="177"/>
                    <a:pt x="924" y="185"/>
                    <a:pt x="916" y="174"/>
                  </a:cubicBezTo>
                  <a:cubicBezTo>
                    <a:pt x="860" y="103"/>
                    <a:pt x="800" y="71"/>
                    <a:pt x="728" y="13"/>
                  </a:cubicBezTo>
                  <a:cubicBezTo>
                    <a:pt x="710" y="10"/>
                    <a:pt x="665" y="0"/>
                    <a:pt x="654" y="2"/>
                  </a:cubicBezTo>
                  <a:cubicBezTo>
                    <a:pt x="625" y="8"/>
                    <a:pt x="665" y="45"/>
                    <a:pt x="649" y="55"/>
                  </a:cubicBezTo>
                  <a:cubicBezTo>
                    <a:pt x="635" y="60"/>
                    <a:pt x="620" y="53"/>
                    <a:pt x="606" y="58"/>
                  </a:cubicBezTo>
                  <a:cubicBezTo>
                    <a:pt x="601" y="60"/>
                    <a:pt x="609" y="71"/>
                    <a:pt x="604" y="76"/>
                  </a:cubicBezTo>
                  <a:cubicBezTo>
                    <a:pt x="577" y="98"/>
                    <a:pt x="535" y="100"/>
                    <a:pt x="508" y="124"/>
                  </a:cubicBezTo>
                  <a:cubicBezTo>
                    <a:pt x="477" y="153"/>
                    <a:pt x="567" y="227"/>
                    <a:pt x="527" y="256"/>
                  </a:cubicBezTo>
                  <a:cubicBezTo>
                    <a:pt x="434" y="323"/>
                    <a:pt x="493" y="211"/>
                    <a:pt x="432" y="299"/>
                  </a:cubicBezTo>
                  <a:cubicBezTo>
                    <a:pt x="424" y="309"/>
                    <a:pt x="455" y="312"/>
                    <a:pt x="461" y="325"/>
                  </a:cubicBezTo>
                  <a:cubicBezTo>
                    <a:pt x="466" y="336"/>
                    <a:pt x="434" y="333"/>
                    <a:pt x="434" y="344"/>
                  </a:cubicBezTo>
                  <a:cubicBezTo>
                    <a:pt x="434" y="349"/>
                    <a:pt x="461" y="383"/>
                    <a:pt x="450" y="397"/>
                  </a:cubicBezTo>
                  <a:cubicBezTo>
                    <a:pt x="421" y="426"/>
                    <a:pt x="379" y="381"/>
                    <a:pt x="352" y="381"/>
                  </a:cubicBezTo>
                  <a:cubicBezTo>
                    <a:pt x="313" y="381"/>
                    <a:pt x="389" y="418"/>
                    <a:pt x="323" y="399"/>
                  </a:cubicBezTo>
                  <a:cubicBezTo>
                    <a:pt x="305" y="394"/>
                    <a:pt x="281" y="365"/>
                    <a:pt x="273" y="349"/>
                  </a:cubicBezTo>
                  <a:cubicBezTo>
                    <a:pt x="268" y="344"/>
                    <a:pt x="262" y="328"/>
                    <a:pt x="260" y="333"/>
                  </a:cubicBezTo>
                  <a:cubicBezTo>
                    <a:pt x="249" y="349"/>
                    <a:pt x="252" y="368"/>
                    <a:pt x="241" y="381"/>
                  </a:cubicBezTo>
                  <a:cubicBezTo>
                    <a:pt x="207" y="426"/>
                    <a:pt x="159" y="381"/>
                    <a:pt x="119" y="394"/>
                  </a:cubicBezTo>
                  <a:cubicBezTo>
                    <a:pt x="114" y="397"/>
                    <a:pt x="125" y="407"/>
                    <a:pt x="119" y="413"/>
                  </a:cubicBezTo>
                  <a:cubicBezTo>
                    <a:pt x="95" y="426"/>
                    <a:pt x="48" y="423"/>
                    <a:pt x="24" y="413"/>
                  </a:cubicBezTo>
                  <a:cubicBezTo>
                    <a:pt x="16" y="413"/>
                    <a:pt x="0" y="405"/>
                    <a:pt x="0" y="413"/>
                  </a:cubicBezTo>
                  <a:cubicBezTo>
                    <a:pt x="3" y="434"/>
                    <a:pt x="21" y="450"/>
                    <a:pt x="29" y="468"/>
                  </a:cubicBezTo>
                  <a:cubicBezTo>
                    <a:pt x="29" y="471"/>
                    <a:pt x="24" y="471"/>
                    <a:pt x="24" y="473"/>
                  </a:cubicBezTo>
                  <a:cubicBezTo>
                    <a:pt x="27" y="495"/>
                    <a:pt x="21" y="516"/>
                    <a:pt x="32" y="532"/>
                  </a:cubicBezTo>
                  <a:cubicBezTo>
                    <a:pt x="32" y="532"/>
                    <a:pt x="35" y="532"/>
                    <a:pt x="35" y="534"/>
                  </a:cubicBezTo>
                  <a:cubicBezTo>
                    <a:pt x="24" y="550"/>
                    <a:pt x="66" y="569"/>
                    <a:pt x="80" y="587"/>
                  </a:cubicBezTo>
                  <a:cubicBezTo>
                    <a:pt x="90" y="603"/>
                    <a:pt x="98" y="672"/>
                    <a:pt x="111" y="656"/>
                  </a:cubicBezTo>
                  <a:cubicBezTo>
                    <a:pt x="125" y="640"/>
                    <a:pt x="132" y="619"/>
                    <a:pt x="143" y="601"/>
                  </a:cubicBezTo>
                  <a:cubicBezTo>
                    <a:pt x="146" y="593"/>
                    <a:pt x="148" y="585"/>
                    <a:pt x="148" y="577"/>
                  </a:cubicBezTo>
                  <a:cubicBezTo>
                    <a:pt x="148" y="574"/>
                    <a:pt x="140" y="577"/>
                    <a:pt x="140" y="571"/>
                  </a:cubicBezTo>
                  <a:cubicBezTo>
                    <a:pt x="140" y="569"/>
                    <a:pt x="140" y="558"/>
                    <a:pt x="143" y="561"/>
                  </a:cubicBezTo>
                  <a:cubicBezTo>
                    <a:pt x="154" y="563"/>
                    <a:pt x="146" y="624"/>
                    <a:pt x="175" y="577"/>
                  </a:cubicBezTo>
                  <a:cubicBezTo>
                    <a:pt x="180" y="563"/>
                    <a:pt x="180" y="550"/>
                    <a:pt x="180" y="534"/>
                  </a:cubicBezTo>
                  <a:cubicBezTo>
                    <a:pt x="180" y="532"/>
                    <a:pt x="175" y="529"/>
                    <a:pt x="175" y="524"/>
                  </a:cubicBezTo>
                  <a:cubicBezTo>
                    <a:pt x="175" y="521"/>
                    <a:pt x="177" y="532"/>
                    <a:pt x="180" y="529"/>
                  </a:cubicBezTo>
                  <a:cubicBezTo>
                    <a:pt x="201" y="518"/>
                    <a:pt x="183" y="447"/>
                    <a:pt x="207" y="447"/>
                  </a:cubicBezTo>
                  <a:cubicBezTo>
                    <a:pt x="283" y="442"/>
                    <a:pt x="257" y="471"/>
                    <a:pt x="305" y="511"/>
                  </a:cubicBezTo>
                  <a:cubicBezTo>
                    <a:pt x="315" y="518"/>
                    <a:pt x="331" y="511"/>
                    <a:pt x="339" y="518"/>
                  </a:cubicBezTo>
                  <a:cubicBezTo>
                    <a:pt x="387" y="574"/>
                    <a:pt x="331" y="643"/>
                    <a:pt x="384" y="701"/>
                  </a:cubicBezTo>
                  <a:cubicBezTo>
                    <a:pt x="400" y="720"/>
                    <a:pt x="445" y="759"/>
                    <a:pt x="463" y="773"/>
                  </a:cubicBezTo>
                  <a:cubicBezTo>
                    <a:pt x="485" y="783"/>
                    <a:pt x="551" y="794"/>
                    <a:pt x="530" y="802"/>
                  </a:cubicBezTo>
                  <a:cubicBezTo>
                    <a:pt x="493" y="812"/>
                    <a:pt x="424" y="736"/>
                    <a:pt x="434" y="836"/>
                  </a:cubicBezTo>
                  <a:cubicBezTo>
                    <a:pt x="437" y="868"/>
                    <a:pt x="559" y="937"/>
                    <a:pt x="577" y="961"/>
                  </a:cubicBezTo>
                  <a:cubicBezTo>
                    <a:pt x="583" y="963"/>
                    <a:pt x="556" y="953"/>
                    <a:pt x="561" y="955"/>
                  </a:cubicBezTo>
                  <a:cubicBezTo>
                    <a:pt x="577" y="966"/>
                    <a:pt x="646" y="987"/>
                    <a:pt x="649" y="995"/>
                  </a:cubicBezTo>
                  <a:cubicBezTo>
                    <a:pt x="654" y="1013"/>
                    <a:pt x="638" y="1043"/>
                    <a:pt x="651" y="1059"/>
                  </a:cubicBezTo>
                  <a:cubicBezTo>
                    <a:pt x="659" y="1064"/>
                    <a:pt x="741" y="1035"/>
                    <a:pt x="744" y="1032"/>
                  </a:cubicBezTo>
                  <a:cubicBezTo>
                    <a:pt x="797" y="1021"/>
                    <a:pt x="760" y="1043"/>
                    <a:pt x="826" y="1066"/>
                  </a:cubicBezTo>
                  <a:cubicBezTo>
                    <a:pt x="847" y="1072"/>
                    <a:pt x="871" y="1064"/>
                    <a:pt x="892" y="1072"/>
                  </a:cubicBezTo>
                  <a:cubicBezTo>
                    <a:pt x="921" y="1082"/>
                    <a:pt x="940" y="1130"/>
                    <a:pt x="972" y="1146"/>
                  </a:cubicBezTo>
                  <a:cubicBezTo>
                    <a:pt x="1009" y="1162"/>
                    <a:pt x="1033" y="1172"/>
                    <a:pt x="1043" y="1183"/>
                  </a:cubicBezTo>
                  <a:cubicBezTo>
                    <a:pt x="1043" y="1186"/>
                    <a:pt x="1046" y="1183"/>
                    <a:pt x="1046" y="1183"/>
                  </a:cubicBezTo>
                  <a:cubicBezTo>
                    <a:pt x="1051" y="1183"/>
                    <a:pt x="1056" y="1178"/>
                    <a:pt x="1059" y="1183"/>
                  </a:cubicBezTo>
                  <a:cubicBezTo>
                    <a:pt x="1070" y="1201"/>
                    <a:pt x="1054" y="1201"/>
                    <a:pt x="1078" y="1212"/>
                  </a:cubicBezTo>
                  <a:cubicBezTo>
                    <a:pt x="1086" y="1204"/>
                    <a:pt x="1104" y="1204"/>
                    <a:pt x="1107" y="1194"/>
                  </a:cubicBezTo>
                  <a:cubicBezTo>
                    <a:pt x="1120" y="1159"/>
                    <a:pt x="1006" y="1114"/>
                    <a:pt x="995" y="1096"/>
                  </a:cubicBezTo>
                  <a:cubicBezTo>
                    <a:pt x="985" y="1080"/>
                    <a:pt x="993" y="1056"/>
                    <a:pt x="982" y="1040"/>
                  </a:cubicBezTo>
                  <a:cubicBezTo>
                    <a:pt x="974" y="1029"/>
                    <a:pt x="956" y="1032"/>
                    <a:pt x="943" y="1027"/>
                  </a:cubicBezTo>
                  <a:cubicBezTo>
                    <a:pt x="887" y="992"/>
                    <a:pt x="853" y="929"/>
                    <a:pt x="805" y="889"/>
                  </a:cubicBezTo>
                  <a:cubicBezTo>
                    <a:pt x="789" y="878"/>
                    <a:pt x="728" y="818"/>
                    <a:pt x="710" y="810"/>
                  </a:cubicBezTo>
                  <a:cubicBezTo>
                    <a:pt x="702" y="807"/>
                    <a:pt x="691" y="818"/>
                    <a:pt x="683" y="812"/>
                  </a:cubicBezTo>
                  <a:cubicBezTo>
                    <a:pt x="670" y="799"/>
                    <a:pt x="702" y="770"/>
                    <a:pt x="702" y="765"/>
                  </a:cubicBezTo>
                  <a:cubicBezTo>
                    <a:pt x="699" y="754"/>
                    <a:pt x="686" y="751"/>
                    <a:pt x="678" y="743"/>
                  </a:cubicBezTo>
                  <a:cubicBezTo>
                    <a:pt x="657" y="712"/>
                    <a:pt x="649" y="669"/>
                    <a:pt x="620" y="643"/>
                  </a:cubicBezTo>
                  <a:cubicBezTo>
                    <a:pt x="609" y="630"/>
                    <a:pt x="588" y="630"/>
                    <a:pt x="575" y="619"/>
                  </a:cubicBezTo>
                  <a:cubicBezTo>
                    <a:pt x="564" y="611"/>
                    <a:pt x="545" y="458"/>
                    <a:pt x="604" y="460"/>
                  </a:cubicBezTo>
                  <a:cubicBezTo>
                    <a:pt x="630" y="460"/>
                    <a:pt x="675" y="518"/>
                    <a:pt x="699" y="532"/>
                  </a:cubicBezTo>
                  <a:lnTo>
                    <a:pt x="720" y="529"/>
                  </a:lnTo>
                  <a:lnTo>
                    <a:pt x="699" y="532"/>
                  </a:lnTo>
                  <a:cubicBezTo>
                    <a:pt x="731" y="529"/>
                    <a:pt x="725" y="479"/>
                    <a:pt x="741" y="458"/>
                  </a:cubicBezTo>
                  <a:cubicBezTo>
                    <a:pt x="770" y="423"/>
                    <a:pt x="784" y="466"/>
                    <a:pt x="821" y="458"/>
                  </a:cubicBezTo>
                  <a:cubicBezTo>
                    <a:pt x="831" y="455"/>
                    <a:pt x="831" y="434"/>
                    <a:pt x="842" y="426"/>
                  </a:cubicBezTo>
                  <a:cubicBezTo>
                    <a:pt x="842" y="426"/>
                    <a:pt x="858" y="442"/>
                    <a:pt x="903" y="455"/>
                  </a:cubicBezTo>
                  <a:cubicBezTo>
                    <a:pt x="908" y="458"/>
                    <a:pt x="916" y="460"/>
                    <a:pt x="924" y="458"/>
                  </a:cubicBezTo>
                  <a:cubicBezTo>
                    <a:pt x="929" y="458"/>
                    <a:pt x="932" y="447"/>
                    <a:pt x="940" y="444"/>
                  </a:cubicBezTo>
                  <a:cubicBezTo>
                    <a:pt x="972" y="442"/>
                    <a:pt x="1043" y="481"/>
                    <a:pt x="1078" y="476"/>
                  </a:cubicBezTo>
                  <a:cubicBezTo>
                    <a:pt x="1086" y="476"/>
                    <a:pt x="1093" y="471"/>
                    <a:pt x="1096" y="463"/>
                  </a:cubicBezTo>
                  <a:cubicBezTo>
                    <a:pt x="1104" y="458"/>
                    <a:pt x="1101" y="439"/>
                    <a:pt x="1112" y="439"/>
                  </a:cubicBezTo>
                  <a:cubicBezTo>
                    <a:pt x="1128" y="436"/>
                    <a:pt x="1138" y="452"/>
                    <a:pt x="1154" y="458"/>
                  </a:cubicBezTo>
                  <a:cubicBezTo>
                    <a:pt x="1183" y="466"/>
                    <a:pt x="1149" y="444"/>
                    <a:pt x="1165" y="439"/>
                  </a:cubicBezTo>
                  <a:cubicBezTo>
                    <a:pt x="1181" y="434"/>
                    <a:pt x="1199" y="434"/>
                    <a:pt x="1215" y="439"/>
                  </a:cubicBezTo>
                  <a:cubicBezTo>
                    <a:pt x="1226" y="442"/>
                    <a:pt x="1234" y="458"/>
                    <a:pt x="1244" y="458"/>
                  </a:cubicBezTo>
                  <a:cubicBezTo>
                    <a:pt x="1252" y="458"/>
                    <a:pt x="1244" y="439"/>
                    <a:pt x="1252" y="439"/>
                  </a:cubicBezTo>
                  <a:cubicBezTo>
                    <a:pt x="1313" y="442"/>
                    <a:pt x="1297" y="508"/>
                    <a:pt x="1326" y="513"/>
                  </a:cubicBezTo>
                  <a:cubicBezTo>
                    <a:pt x="1345" y="516"/>
                    <a:pt x="1361" y="511"/>
                    <a:pt x="1374" y="505"/>
                  </a:cubicBez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59" name="Bulgaria"/>
            <p:cNvSpPr>
              <a:spLocks/>
            </p:cNvSpPr>
            <p:nvPr/>
          </p:nvSpPr>
          <p:spPr bwMode="auto">
            <a:xfrm>
              <a:off x="5169946" y="4873976"/>
              <a:ext cx="566738" cy="434975"/>
            </a:xfrm>
            <a:custGeom>
              <a:avLst/>
              <a:gdLst>
                <a:gd name="T0" fmla="*/ 1114 w 1572"/>
                <a:gd name="T1" fmla="*/ 894 h 1209"/>
                <a:gd name="T2" fmla="*/ 1035 w 1572"/>
                <a:gd name="T3" fmla="*/ 1061 h 1209"/>
                <a:gd name="T4" fmla="*/ 889 w 1572"/>
                <a:gd name="T5" fmla="*/ 1104 h 1209"/>
                <a:gd name="T6" fmla="*/ 778 w 1572"/>
                <a:gd name="T7" fmla="*/ 1109 h 1209"/>
                <a:gd name="T8" fmla="*/ 741 w 1572"/>
                <a:gd name="T9" fmla="*/ 1093 h 1209"/>
                <a:gd name="T10" fmla="*/ 656 w 1572"/>
                <a:gd name="T11" fmla="*/ 1074 h 1209"/>
                <a:gd name="T12" fmla="*/ 484 w 1572"/>
                <a:gd name="T13" fmla="*/ 1151 h 1209"/>
                <a:gd name="T14" fmla="*/ 362 w 1572"/>
                <a:gd name="T15" fmla="*/ 1201 h 1209"/>
                <a:gd name="T16" fmla="*/ 296 w 1572"/>
                <a:gd name="T17" fmla="*/ 1201 h 1209"/>
                <a:gd name="T18" fmla="*/ 294 w 1572"/>
                <a:gd name="T19" fmla="*/ 1056 h 1209"/>
                <a:gd name="T20" fmla="*/ 174 w 1572"/>
                <a:gd name="T21" fmla="*/ 961 h 1209"/>
                <a:gd name="T22" fmla="*/ 135 w 1572"/>
                <a:gd name="T23" fmla="*/ 834 h 1209"/>
                <a:gd name="T24" fmla="*/ 100 w 1572"/>
                <a:gd name="T25" fmla="*/ 810 h 1209"/>
                <a:gd name="T26" fmla="*/ 87 w 1572"/>
                <a:gd name="T27" fmla="*/ 725 h 1209"/>
                <a:gd name="T28" fmla="*/ 209 w 1572"/>
                <a:gd name="T29" fmla="*/ 566 h 1209"/>
                <a:gd name="T30" fmla="*/ 18 w 1572"/>
                <a:gd name="T31" fmla="*/ 320 h 1209"/>
                <a:gd name="T32" fmla="*/ 71 w 1572"/>
                <a:gd name="T33" fmla="*/ 227 h 1209"/>
                <a:gd name="T34" fmla="*/ 135 w 1572"/>
                <a:gd name="T35" fmla="*/ 352 h 1209"/>
                <a:gd name="T36" fmla="*/ 511 w 1572"/>
                <a:gd name="T37" fmla="*/ 333 h 1209"/>
                <a:gd name="T38" fmla="*/ 675 w 1572"/>
                <a:gd name="T39" fmla="*/ 293 h 1209"/>
                <a:gd name="T40" fmla="*/ 932 w 1572"/>
                <a:gd name="T41" fmla="*/ 148 h 1209"/>
                <a:gd name="T42" fmla="*/ 1241 w 1572"/>
                <a:gd name="T43" fmla="*/ 58 h 1209"/>
                <a:gd name="T44" fmla="*/ 1347 w 1572"/>
                <a:gd name="T45" fmla="*/ 47 h 1209"/>
                <a:gd name="T46" fmla="*/ 1400 w 1572"/>
                <a:gd name="T47" fmla="*/ 71 h 1209"/>
                <a:gd name="T48" fmla="*/ 1556 w 1572"/>
                <a:gd name="T49" fmla="*/ 74 h 1209"/>
                <a:gd name="T50" fmla="*/ 1517 w 1572"/>
                <a:gd name="T51" fmla="*/ 201 h 1209"/>
                <a:gd name="T52" fmla="*/ 1427 w 1572"/>
                <a:gd name="T53" fmla="*/ 301 h 1209"/>
                <a:gd name="T54" fmla="*/ 1456 w 1572"/>
                <a:gd name="T55" fmla="*/ 421 h 1209"/>
                <a:gd name="T56" fmla="*/ 1421 w 1572"/>
                <a:gd name="T57" fmla="*/ 484 h 1209"/>
                <a:gd name="T58" fmla="*/ 1408 w 1572"/>
                <a:gd name="T59" fmla="*/ 516 h 1209"/>
                <a:gd name="T60" fmla="*/ 1371 w 1572"/>
                <a:gd name="T61" fmla="*/ 574 h 1209"/>
                <a:gd name="T62" fmla="*/ 1464 w 1572"/>
                <a:gd name="T63" fmla="*/ 632 h 1209"/>
                <a:gd name="T64" fmla="*/ 1556 w 1572"/>
                <a:gd name="T65" fmla="*/ 706 h 1209"/>
                <a:gd name="T66" fmla="*/ 1503 w 1572"/>
                <a:gd name="T67" fmla="*/ 712 h 1209"/>
                <a:gd name="T68" fmla="*/ 1445 w 1572"/>
                <a:gd name="T69" fmla="*/ 762 h 1209"/>
                <a:gd name="T70" fmla="*/ 1260 w 1572"/>
                <a:gd name="T71" fmla="*/ 783 h 1209"/>
                <a:gd name="T72" fmla="*/ 1194 w 1572"/>
                <a:gd name="T73" fmla="*/ 84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2" h="1209">
                  <a:moveTo>
                    <a:pt x="1149" y="897"/>
                  </a:moveTo>
                  <a:cubicBezTo>
                    <a:pt x="1135" y="894"/>
                    <a:pt x="1122" y="894"/>
                    <a:pt x="1114" y="894"/>
                  </a:cubicBezTo>
                  <a:cubicBezTo>
                    <a:pt x="1011" y="916"/>
                    <a:pt x="1178" y="990"/>
                    <a:pt x="1120" y="1035"/>
                  </a:cubicBezTo>
                  <a:cubicBezTo>
                    <a:pt x="1120" y="1035"/>
                    <a:pt x="1037" y="1061"/>
                    <a:pt x="1035" y="1061"/>
                  </a:cubicBezTo>
                  <a:cubicBezTo>
                    <a:pt x="998" y="1074"/>
                    <a:pt x="937" y="1122"/>
                    <a:pt x="897" y="1119"/>
                  </a:cubicBezTo>
                  <a:cubicBezTo>
                    <a:pt x="889" y="1119"/>
                    <a:pt x="895" y="1106"/>
                    <a:pt x="889" y="1104"/>
                  </a:cubicBezTo>
                  <a:cubicBezTo>
                    <a:pt x="863" y="1090"/>
                    <a:pt x="828" y="1074"/>
                    <a:pt x="799" y="1082"/>
                  </a:cubicBezTo>
                  <a:cubicBezTo>
                    <a:pt x="789" y="1085"/>
                    <a:pt x="789" y="1106"/>
                    <a:pt x="778" y="1109"/>
                  </a:cubicBezTo>
                  <a:cubicBezTo>
                    <a:pt x="770" y="1111"/>
                    <a:pt x="765" y="1093"/>
                    <a:pt x="757" y="1090"/>
                  </a:cubicBezTo>
                  <a:cubicBezTo>
                    <a:pt x="752" y="1088"/>
                    <a:pt x="744" y="1098"/>
                    <a:pt x="741" y="1093"/>
                  </a:cubicBezTo>
                  <a:cubicBezTo>
                    <a:pt x="722" y="1082"/>
                    <a:pt x="717" y="1053"/>
                    <a:pt x="696" y="1051"/>
                  </a:cubicBezTo>
                  <a:cubicBezTo>
                    <a:pt x="680" y="1045"/>
                    <a:pt x="672" y="1072"/>
                    <a:pt x="656" y="1074"/>
                  </a:cubicBezTo>
                  <a:cubicBezTo>
                    <a:pt x="646" y="1080"/>
                    <a:pt x="632" y="1059"/>
                    <a:pt x="625" y="1064"/>
                  </a:cubicBezTo>
                  <a:cubicBezTo>
                    <a:pt x="577" y="1093"/>
                    <a:pt x="558" y="1125"/>
                    <a:pt x="484" y="1151"/>
                  </a:cubicBezTo>
                  <a:cubicBezTo>
                    <a:pt x="452" y="1162"/>
                    <a:pt x="413" y="1151"/>
                    <a:pt x="384" y="1170"/>
                  </a:cubicBezTo>
                  <a:cubicBezTo>
                    <a:pt x="373" y="1175"/>
                    <a:pt x="373" y="1196"/>
                    <a:pt x="362" y="1201"/>
                  </a:cubicBezTo>
                  <a:cubicBezTo>
                    <a:pt x="355" y="1209"/>
                    <a:pt x="341" y="1201"/>
                    <a:pt x="331" y="1201"/>
                  </a:cubicBezTo>
                  <a:lnTo>
                    <a:pt x="296" y="1201"/>
                  </a:lnTo>
                  <a:cubicBezTo>
                    <a:pt x="294" y="1204"/>
                    <a:pt x="296" y="1209"/>
                    <a:pt x="296" y="1209"/>
                  </a:cubicBezTo>
                  <a:cubicBezTo>
                    <a:pt x="302" y="1194"/>
                    <a:pt x="296" y="1056"/>
                    <a:pt x="294" y="1056"/>
                  </a:cubicBezTo>
                  <a:cubicBezTo>
                    <a:pt x="275" y="1037"/>
                    <a:pt x="246" y="984"/>
                    <a:pt x="222" y="969"/>
                  </a:cubicBezTo>
                  <a:cubicBezTo>
                    <a:pt x="209" y="961"/>
                    <a:pt x="190" y="969"/>
                    <a:pt x="174" y="961"/>
                  </a:cubicBezTo>
                  <a:cubicBezTo>
                    <a:pt x="169" y="958"/>
                    <a:pt x="98" y="902"/>
                    <a:pt x="98" y="897"/>
                  </a:cubicBezTo>
                  <a:cubicBezTo>
                    <a:pt x="111" y="873"/>
                    <a:pt x="148" y="868"/>
                    <a:pt x="135" y="834"/>
                  </a:cubicBezTo>
                  <a:cubicBezTo>
                    <a:pt x="132" y="823"/>
                    <a:pt x="124" y="818"/>
                    <a:pt x="116" y="812"/>
                  </a:cubicBezTo>
                  <a:cubicBezTo>
                    <a:pt x="111" y="810"/>
                    <a:pt x="103" y="815"/>
                    <a:pt x="100" y="810"/>
                  </a:cubicBezTo>
                  <a:cubicBezTo>
                    <a:pt x="98" y="796"/>
                    <a:pt x="100" y="783"/>
                    <a:pt x="100" y="770"/>
                  </a:cubicBezTo>
                  <a:cubicBezTo>
                    <a:pt x="98" y="754"/>
                    <a:pt x="79" y="738"/>
                    <a:pt x="87" y="725"/>
                  </a:cubicBezTo>
                  <a:cubicBezTo>
                    <a:pt x="164" y="598"/>
                    <a:pt x="77" y="754"/>
                    <a:pt x="161" y="688"/>
                  </a:cubicBezTo>
                  <a:cubicBezTo>
                    <a:pt x="169" y="680"/>
                    <a:pt x="225" y="582"/>
                    <a:pt x="209" y="566"/>
                  </a:cubicBezTo>
                  <a:cubicBezTo>
                    <a:pt x="188" y="550"/>
                    <a:pt x="87" y="503"/>
                    <a:pt x="82" y="497"/>
                  </a:cubicBezTo>
                  <a:cubicBezTo>
                    <a:pt x="50" y="471"/>
                    <a:pt x="0" y="360"/>
                    <a:pt x="18" y="320"/>
                  </a:cubicBezTo>
                  <a:cubicBezTo>
                    <a:pt x="26" y="301"/>
                    <a:pt x="55" y="304"/>
                    <a:pt x="66" y="288"/>
                  </a:cubicBezTo>
                  <a:cubicBezTo>
                    <a:pt x="74" y="270"/>
                    <a:pt x="63" y="246"/>
                    <a:pt x="71" y="227"/>
                  </a:cubicBezTo>
                  <a:cubicBezTo>
                    <a:pt x="106" y="243"/>
                    <a:pt x="148" y="254"/>
                    <a:pt x="167" y="264"/>
                  </a:cubicBezTo>
                  <a:cubicBezTo>
                    <a:pt x="190" y="275"/>
                    <a:pt x="90" y="333"/>
                    <a:pt x="135" y="352"/>
                  </a:cubicBezTo>
                  <a:cubicBezTo>
                    <a:pt x="198" y="378"/>
                    <a:pt x="217" y="331"/>
                    <a:pt x="275" y="325"/>
                  </a:cubicBezTo>
                  <a:cubicBezTo>
                    <a:pt x="349" y="317"/>
                    <a:pt x="437" y="360"/>
                    <a:pt x="511" y="333"/>
                  </a:cubicBezTo>
                  <a:cubicBezTo>
                    <a:pt x="527" y="328"/>
                    <a:pt x="532" y="307"/>
                    <a:pt x="548" y="301"/>
                  </a:cubicBezTo>
                  <a:cubicBezTo>
                    <a:pt x="587" y="288"/>
                    <a:pt x="632" y="291"/>
                    <a:pt x="675" y="293"/>
                  </a:cubicBezTo>
                  <a:cubicBezTo>
                    <a:pt x="728" y="296"/>
                    <a:pt x="767" y="317"/>
                    <a:pt x="820" y="286"/>
                  </a:cubicBezTo>
                  <a:cubicBezTo>
                    <a:pt x="879" y="248"/>
                    <a:pt x="887" y="193"/>
                    <a:pt x="932" y="148"/>
                  </a:cubicBezTo>
                  <a:cubicBezTo>
                    <a:pt x="971" y="108"/>
                    <a:pt x="1064" y="66"/>
                    <a:pt x="1114" y="45"/>
                  </a:cubicBezTo>
                  <a:cubicBezTo>
                    <a:pt x="1233" y="0"/>
                    <a:pt x="1196" y="63"/>
                    <a:pt x="1241" y="58"/>
                  </a:cubicBezTo>
                  <a:cubicBezTo>
                    <a:pt x="1263" y="55"/>
                    <a:pt x="1278" y="31"/>
                    <a:pt x="1300" y="31"/>
                  </a:cubicBezTo>
                  <a:cubicBezTo>
                    <a:pt x="1368" y="29"/>
                    <a:pt x="1284" y="82"/>
                    <a:pt x="1347" y="47"/>
                  </a:cubicBezTo>
                  <a:cubicBezTo>
                    <a:pt x="1355" y="45"/>
                    <a:pt x="1360" y="34"/>
                    <a:pt x="1368" y="31"/>
                  </a:cubicBezTo>
                  <a:cubicBezTo>
                    <a:pt x="1384" y="23"/>
                    <a:pt x="1387" y="61"/>
                    <a:pt x="1400" y="71"/>
                  </a:cubicBezTo>
                  <a:cubicBezTo>
                    <a:pt x="1440" y="106"/>
                    <a:pt x="1509" y="82"/>
                    <a:pt x="1551" y="74"/>
                  </a:cubicBezTo>
                  <a:lnTo>
                    <a:pt x="1556" y="74"/>
                  </a:lnTo>
                  <a:cubicBezTo>
                    <a:pt x="1567" y="140"/>
                    <a:pt x="1572" y="201"/>
                    <a:pt x="1554" y="211"/>
                  </a:cubicBezTo>
                  <a:cubicBezTo>
                    <a:pt x="1543" y="217"/>
                    <a:pt x="1530" y="198"/>
                    <a:pt x="1517" y="201"/>
                  </a:cubicBezTo>
                  <a:cubicBezTo>
                    <a:pt x="1419" y="227"/>
                    <a:pt x="1482" y="225"/>
                    <a:pt x="1453" y="283"/>
                  </a:cubicBezTo>
                  <a:cubicBezTo>
                    <a:pt x="1450" y="293"/>
                    <a:pt x="1432" y="293"/>
                    <a:pt x="1427" y="301"/>
                  </a:cubicBezTo>
                  <a:cubicBezTo>
                    <a:pt x="1427" y="307"/>
                    <a:pt x="1443" y="304"/>
                    <a:pt x="1443" y="309"/>
                  </a:cubicBezTo>
                  <a:cubicBezTo>
                    <a:pt x="1448" y="352"/>
                    <a:pt x="1445" y="378"/>
                    <a:pt x="1456" y="421"/>
                  </a:cubicBezTo>
                  <a:cubicBezTo>
                    <a:pt x="1458" y="436"/>
                    <a:pt x="1474" y="458"/>
                    <a:pt x="1466" y="471"/>
                  </a:cubicBezTo>
                  <a:cubicBezTo>
                    <a:pt x="1458" y="484"/>
                    <a:pt x="1435" y="476"/>
                    <a:pt x="1421" y="484"/>
                  </a:cubicBezTo>
                  <a:cubicBezTo>
                    <a:pt x="1419" y="484"/>
                    <a:pt x="1429" y="489"/>
                    <a:pt x="1429" y="492"/>
                  </a:cubicBezTo>
                  <a:cubicBezTo>
                    <a:pt x="1424" y="503"/>
                    <a:pt x="1411" y="505"/>
                    <a:pt x="1408" y="516"/>
                  </a:cubicBezTo>
                  <a:cubicBezTo>
                    <a:pt x="1405" y="524"/>
                    <a:pt x="1421" y="532"/>
                    <a:pt x="1416" y="537"/>
                  </a:cubicBezTo>
                  <a:cubicBezTo>
                    <a:pt x="1405" y="553"/>
                    <a:pt x="1382" y="558"/>
                    <a:pt x="1371" y="574"/>
                  </a:cubicBezTo>
                  <a:cubicBezTo>
                    <a:pt x="1323" y="638"/>
                    <a:pt x="1440" y="542"/>
                    <a:pt x="1469" y="614"/>
                  </a:cubicBezTo>
                  <a:cubicBezTo>
                    <a:pt x="1472" y="619"/>
                    <a:pt x="1464" y="627"/>
                    <a:pt x="1464" y="632"/>
                  </a:cubicBezTo>
                  <a:cubicBezTo>
                    <a:pt x="1466" y="635"/>
                    <a:pt x="1525" y="669"/>
                    <a:pt x="1538" y="680"/>
                  </a:cubicBezTo>
                  <a:cubicBezTo>
                    <a:pt x="1546" y="691"/>
                    <a:pt x="1554" y="699"/>
                    <a:pt x="1556" y="706"/>
                  </a:cubicBezTo>
                  <a:lnTo>
                    <a:pt x="1551" y="706"/>
                  </a:lnTo>
                  <a:cubicBezTo>
                    <a:pt x="1535" y="709"/>
                    <a:pt x="1519" y="706"/>
                    <a:pt x="1503" y="712"/>
                  </a:cubicBezTo>
                  <a:cubicBezTo>
                    <a:pt x="1482" y="720"/>
                    <a:pt x="1466" y="738"/>
                    <a:pt x="1448" y="751"/>
                  </a:cubicBezTo>
                  <a:cubicBezTo>
                    <a:pt x="1443" y="754"/>
                    <a:pt x="1448" y="765"/>
                    <a:pt x="1445" y="762"/>
                  </a:cubicBezTo>
                  <a:cubicBezTo>
                    <a:pt x="1384" y="749"/>
                    <a:pt x="1366" y="701"/>
                    <a:pt x="1305" y="733"/>
                  </a:cubicBezTo>
                  <a:lnTo>
                    <a:pt x="1260" y="783"/>
                  </a:lnTo>
                  <a:cubicBezTo>
                    <a:pt x="1241" y="791"/>
                    <a:pt x="1218" y="778"/>
                    <a:pt x="1204" y="791"/>
                  </a:cubicBezTo>
                  <a:cubicBezTo>
                    <a:pt x="1188" y="804"/>
                    <a:pt x="1204" y="831"/>
                    <a:pt x="1194" y="847"/>
                  </a:cubicBezTo>
                  <a:cubicBezTo>
                    <a:pt x="1178" y="865"/>
                    <a:pt x="1125" y="857"/>
                    <a:pt x="1149" y="897"/>
                  </a:cubicBez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0" name="Bosnia and Herzegovina"/>
            <p:cNvSpPr>
              <a:spLocks/>
            </p:cNvSpPr>
            <p:nvPr/>
          </p:nvSpPr>
          <p:spPr bwMode="auto">
            <a:xfrm>
              <a:off x="4561934" y="4896201"/>
              <a:ext cx="371475" cy="336550"/>
            </a:xfrm>
            <a:custGeom>
              <a:avLst/>
              <a:gdLst>
                <a:gd name="T0" fmla="*/ 901 w 1033"/>
                <a:gd name="T1" fmla="*/ 646 h 932"/>
                <a:gd name="T2" fmla="*/ 845 w 1033"/>
                <a:gd name="T3" fmla="*/ 612 h 932"/>
                <a:gd name="T4" fmla="*/ 850 w 1033"/>
                <a:gd name="T5" fmla="*/ 604 h 932"/>
                <a:gd name="T6" fmla="*/ 845 w 1033"/>
                <a:gd name="T7" fmla="*/ 612 h 932"/>
                <a:gd name="T8" fmla="*/ 803 w 1033"/>
                <a:gd name="T9" fmla="*/ 728 h 932"/>
                <a:gd name="T10" fmla="*/ 766 w 1033"/>
                <a:gd name="T11" fmla="*/ 755 h 932"/>
                <a:gd name="T12" fmla="*/ 773 w 1033"/>
                <a:gd name="T13" fmla="*/ 892 h 932"/>
                <a:gd name="T14" fmla="*/ 787 w 1033"/>
                <a:gd name="T15" fmla="*/ 890 h 932"/>
                <a:gd name="T16" fmla="*/ 789 w 1033"/>
                <a:gd name="T17" fmla="*/ 932 h 932"/>
                <a:gd name="T18" fmla="*/ 638 w 1033"/>
                <a:gd name="T19" fmla="*/ 834 h 932"/>
                <a:gd name="T20" fmla="*/ 599 w 1033"/>
                <a:gd name="T21" fmla="*/ 792 h 932"/>
                <a:gd name="T22" fmla="*/ 554 w 1033"/>
                <a:gd name="T23" fmla="*/ 802 h 932"/>
                <a:gd name="T24" fmla="*/ 530 w 1033"/>
                <a:gd name="T25" fmla="*/ 792 h 932"/>
                <a:gd name="T26" fmla="*/ 562 w 1033"/>
                <a:gd name="T27" fmla="*/ 771 h 932"/>
                <a:gd name="T28" fmla="*/ 450 w 1033"/>
                <a:gd name="T29" fmla="*/ 673 h 932"/>
                <a:gd name="T30" fmla="*/ 437 w 1033"/>
                <a:gd name="T31" fmla="*/ 617 h 932"/>
                <a:gd name="T32" fmla="*/ 398 w 1033"/>
                <a:gd name="T33" fmla="*/ 604 h 932"/>
                <a:gd name="T34" fmla="*/ 260 w 1033"/>
                <a:gd name="T35" fmla="*/ 466 h 932"/>
                <a:gd name="T36" fmla="*/ 165 w 1033"/>
                <a:gd name="T37" fmla="*/ 387 h 932"/>
                <a:gd name="T38" fmla="*/ 138 w 1033"/>
                <a:gd name="T39" fmla="*/ 389 h 932"/>
                <a:gd name="T40" fmla="*/ 157 w 1033"/>
                <a:gd name="T41" fmla="*/ 342 h 932"/>
                <a:gd name="T42" fmla="*/ 133 w 1033"/>
                <a:gd name="T43" fmla="*/ 320 h 932"/>
                <a:gd name="T44" fmla="*/ 75 w 1033"/>
                <a:gd name="T45" fmla="*/ 220 h 932"/>
                <a:gd name="T46" fmla="*/ 30 w 1033"/>
                <a:gd name="T47" fmla="*/ 196 h 932"/>
                <a:gd name="T48" fmla="*/ 59 w 1033"/>
                <a:gd name="T49" fmla="*/ 37 h 932"/>
                <a:gd name="T50" fmla="*/ 154 w 1033"/>
                <a:gd name="T51" fmla="*/ 109 h 932"/>
                <a:gd name="T52" fmla="*/ 175 w 1033"/>
                <a:gd name="T53" fmla="*/ 106 h 932"/>
                <a:gd name="T54" fmla="*/ 154 w 1033"/>
                <a:gd name="T55" fmla="*/ 109 h 932"/>
                <a:gd name="T56" fmla="*/ 196 w 1033"/>
                <a:gd name="T57" fmla="*/ 35 h 932"/>
                <a:gd name="T58" fmla="*/ 276 w 1033"/>
                <a:gd name="T59" fmla="*/ 35 h 932"/>
                <a:gd name="T60" fmla="*/ 297 w 1033"/>
                <a:gd name="T61" fmla="*/ 3 h 932"/>
                <a:gd name="T62" fmla="*/ 358 w 1033"/>
                <a:gd name="T63" fmla="*/ 32 h 932"/>
                <a:gd name="T64" fmla="*/ 379 w 1033"/>
                <a:gd name="T65" fmla="*/ 35 h 932"/>
                <a:gd name="T66" fmla="*/ 395 w 1033"/>
                <a:gd name="T67" fmla="*/ 21 h 932"/>
                <a:gd name="T68" fmla="*/ 533 w 1033"/>
                <a:gd name="T69" fmla="*/ 53 h 932"/>
                <a:gd name="T70" fmla="*/ 551 w 1033"/>
                <a:gd name="T71" fmla="*/ 40 h 932"/>
                <a:gd name="T72" fmla="*/ 567 w 1033"/>
                <a:gd name="T73" fmla="*/ 16 h 932"/>
                <a:gd name="T74" fmla="*/ 609 w 1033"/>
                <a:gd name="T75" fmla="*/ 35 h 932"/>
                <a:gd name="T76" fmla="*/ 620 w 1033"/>
                <a:gd name="T77" fmla="*/ 16 h 932"/>
                <a:gd name="T78" fmla="*/ 670 w 1033"/>
                <a:gd name="T79" fmla="*/ 16 h 932"/>
                <a:gd name="T80" fmla="*/ 699 w 1033"/>
                <a:gd name="T81" fmla="*/ 35 h 932"/>
                <a:gd name="T82" fmla="*/ 707 w 1033"/>
                <a:gd name="T83" fmla="*/ 16 h 932"/>
                <a:gd name="T84" fmla="*/ 781 w 1033"/>
                <a:gd name="T85" fmla="*/ 90 h 932"/>
                <a:gd name="T86" fmla="*/ 906 w 1033"/>
                <a:gd name="T87" fmla="*/ 61 h 932"/>
                <a:gd name="T88" fmla="*/ 866 w 1033"/>
                <a:gd name="T89" fmla="*/ 249 h 932"/>
                <a:gd name="T90" fmla="*/ 930 w 1033"/>
                <a:gd name="T91" fmla="*/ 281 h 932"/>
                <a:gd name="T92" fmla="*/ 983 w 1033"/>
                <a:gd name="T93" fmla="*/ 339 h 932"/>
                <a:gd name="T94" fmla="*/ 1009 w 1033"/>
                <a:gd name="T95" fmla="*/ 358 h 932"/>
                <a:gd name="T96" fmla="*/ 914 w 1033"/>
                <a:gd name="T97" fmla="*/ 371 h 932"/>
                <a:gd name="T98" fmla="*/ 1001 w 1033"/>
                <a:gd name="T99" fmla="*/ 516 h 932"/>
                <a:gd name="T100" fmla="*/ 964 w 1033"/>
                <a:gd name="T101" fmla="*/ 503 h 932"/>
                <a:gd name="T102" fmla="*/ 935 w 1033"/>
                <a:gd name="T103" fmla="*/ 543 h 932"/>
                <a:gd name="T104" fmla="*/ 863 w 1033"/>
                <a:gd name="T105" fmla="*/ 551 h 932"/>
                <a:gd name="T106" fmla="*/ 901 w 1033"/>
                <a:gd name="T107" fmla="*/ 646 h 932"/>
                <a:gd name="T108" fmla="*/ 890 w 1033"/>
                <a:gd name="T109" fmla="*/ 646 h 932"/>
                <a:gd name="T110" fmla="*/ 901 w 1033"/>
                <a:gd name="T111" fmla="*/ 646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3" h="932">
                  <a:moveTo>
                    <a:pt x="901" y="646"/>
                  </a:moveTo>
                  <a:cubicBezTo>
                    <a:pt x="874" y="628"/>
                    <a:pt x="874" y="609"/>
                    <a:pt x="845" y="612"/>
                  </a:cubicBezTo>
                  <a:lnTo>
                    <a:pt x="850" y="604"/>
                  </a:lnTo>
                  <a:lnTo>
                    <a:pt x="845" y="612"/>
                  </a:lnTo>
                  <a:cubicBezTo>
                    <a:pt x="808" y="654"/>
                    <a:pt x="813" y="715"/>
                    <a:pt x="803" y="728"/>
                  </a:cubicBezTo>
                  <a:cubicBezTo>
                    <a:pt x="781" y="755"/>
                    <a:pt x="773" y="715"/>
                    <a:pt x="766" y="755"/>
                  </a:cubicBezTo>
                  <a:cubicBezTo>
                    <a:pt x="752" y="831"/>
                    <a:pt x="834" y="834"/>
                    <a:pt x="773" y="892"/>
                  </a:cubicBezTo>
                  <a:lnTo>
                    <a:pt x="787" y="890"/>
                  </a:lnTo>
                  <a:lnTo>
                    <a:pt x="789" y="932"/>
                  </a:lnTo>
                  <a:cubicBezTo>
                    <a:pt x="758" y="855"/>
                    <a:pt x="705" y="882"/>
                    <a:pt x="638" y="834"/>
                  </a:cubicBezTo>
                  <a:cubicBezTo>
                    <a:pt x="623" y="821"/>
                    <a:pt x="617" y="797"/>
                    <a:pt x="599" y="792"/>
                  </a:cubicBezTo>
                  <a:cubicBezTo>
                    <a:pt x="586" y="786"/>
                    <a:pt x="570" y="802"/>
                    <a:pt x="554" y="802"/>
                  </a:cubicBezTo>
                  <a:cubicBezTo>
                    <a:pt x="546" y="802"/>
                    <a:pt x="527" y="800"/>
                    <a:pt x="530" y="792"/>
                  </a:cubicBezTo>
                  <a:cubicBezTo>
                    <a:pt x="535" y="781"/>
                    <a:pt x="559" y="784"/>
                    <a:pt x="562" y="771"/>
                  </a:cubicBezTo>
                  <a:cubicBezTo>
                    <a:pt x="575" y="736"/>
                    <a:pt x="461" y="691"/>
                    <a:pt x="450" y="673"/>
                  </a:cubicBezTo>
                  <a:cubicBezTo>
                    <a:pt x="440" y="657"/>
                    <a:pt x="448" y="633"/>
                    <a:pt x="437" y="617"/>
                  </a:cubicBezTo>
                  <a:cubicBezTo>
                    <a:pt x="429" y="606"/>
                    <a:pt x="411" y="609"/>
                    <a:pt x="398" y="604"/>
                  </a:cubicBezTo>
                  <a:cubicBezTo>
                    <a:pt x="342" y="569"/>
                    <a:pt x="308" y="506"/>
                    <a:pt x="260" y="466"/>
                  </a:cubicBezTo>
                  <a:cubicBezTo>
                    <a:pt x="244" y="455"/>
                    <a:pt x="183" y="395"/>
                    <a:pt x="165" y="387"/>
                  </a:cubicBezTo>
                  <a:cubicBezTo>
                    <a:pt x="157" y="384"/>
                    <a:pt x="146" y="395"/>
                    <a:pt x="138" y="389"/>
                  </a:cubicBezTo>
                  <a:cubicBezTo>
                    <a:pt x="125" y="376"/>
                    <a:pt x="157" y="347"/>
                    <a:pt x="157" y="342"/>
                  </a:cubicBezTo>
                  <a:cubicBezTo>
                    <a:pt x="154" y="331"/>
                    <a:pt x="141" y="328"/>
                    <a:pt x="133" y="320"/>
                  </a:cubicBezTo>
                  <a:cubicBezTo>
                    <a:pt x="112" y="289"/>
                    <a:pt x="104" y="246"/>
                    <a:pt x="75" y="220"/>
                  </a:cubicBezTo>
                  <a:cubicBezTo>
                    <a:pt x="64" y="207"/>
                    <a:pt x="43" y="207"/>
                    <a:pt x="30" y="196"/>
                  </a:cubicBezTo>
                  <a:cubicBezTo>
                    <a:pt x="19" y="188"/>
                    <a:pt x="0" y="35"/>
                    <a:pt x="59" y="37"/>
                  </a:cubicBezTo>
                  <a:cubicBezTo>
                    <a:pt x="85" y="37"/>
                    <a:pt x="130" y="95"/>
                    <a:pt x="154" y="109"/>
                  </a:cubicBezTo>
                  <a:lnTo>
                    <a:pt x="175" y="106"/>
                  </a:lnTo>
                  <a:lnTo>
                    <a:pt x="154" y="109"/>
                  </a:lnTo>
                  <a:cubicBezTo>
                    <a:pt x="186" y="106"/>
                    <a:pt x="180" y="56"/>
                    <a:pt x="196" y="35"/>
                  </a:cubicBezTo>
                  <a:cubicBezTo>
                    <a:pt x="225" y="0"/>
                    <a:pt x="239" y="43"/>
                    <a:pt x="276" y="35"/>
                  </a:cubicBezTo>
                  <a:cubicBezTo>
                    <a:pt x="286" y="32"/>
                    <a:pt x="286" y="11"/>
                    <a:pt x="297" y="3"/>
                  </a:cubicBezTo>
                  <a:cubicBezTo>
                    <a:pt x="297" y="3"/>
                    <a:pt x="313" y="19"/>
                    <a:pt x="358" y="32"/>
                  </a:cubicBezTo>
                  <a:cubicBezTo>
                    <a:pt x="363" y="35"/>
                    <a:pt x="371" y="37"/>
                    <a:pt x="379" y="35"/>
                  </a:cubicBezTo>
                  <a:cubicBezTo>
                    <a:pt x="384" y="35"/>
                    <a:pt x="387" y="24"/>
                    <a:pt x="395" y="21"/>
                  </a:cubicBezTo>
                  <a:cubicBezTo>
                    <a:pt x="427" y="19"/>
                    <a:pt x="498" y="58"/>
                    <a:pt x="533" y="53"/>
                  </a:cubicBezTo>
                  <a:cubicBezTo>
                    <a:pt x="541" y="53"/>
                    <a:pt x="548" y="48"/>
                    <a:pt x="551" y="40"/>
                  </a:cubicBezTo>
                  <a:cubicBezTo>
                    <a:pt x="559" y="35"/>
                    <a:pt x="556" y="16"/>
                    <a:pt x="567" y="16"/>
                  </a:cubicBezTo>
                  <a:cubicBezTo>
                    <a:pt x="583" y="13"/>
                    <a:pt x="593" y="29"/>
                    <a:pt x="609" y="35"/>
                  </a:cubicBezTo>
                  <a:cubicBezTo>
                    <a:pt x="638" y="43"/>
                    <a:pt x="604" y="21"/>
                    <a:pt x="620" y="16"/>
                  </a:cubicBezTo>
                  <a:cubicBezTo>
                    <a:pt x="636" y="11"/>
                    <a:pt x="654" y="11"/>
                    <a:pt x="670" y="16"/>
                  </a:cubicBezTo>
                  <a:cubicBezTo>
                    <a:pt x="681" y="19"/>
                    <a:pt x="689" y="35"/>
                    <a:pt x="699" y="35"/>
                  </a:cubicBezTo>
                  <a:cubicBezTo>
                    <a:pt x="707" y="35"/>
                    <a:pt x="699" y="16"/>
                    <a:pt x="707" y="16"/>
                  </a:cubicBezTo>
                  <a:cubicBezTo>
                    <a:pt x="768" y="19"/>
                    <a:pt x="752" y="85"/>
                    <a:pt x="781" y="90"/>
                  </a:cubicBezTo>
                  <a:cubicBezTo>
                    <a:pt x="832" y="95"/>
                    <a:pt x="858" y="58"/>
                    <a:pt x="906" y="61"/>
                  </a:cubicBezTo>
                  <a:cubicBezTo>
                    <a:pt x="906" y="143"/>
                    <a:pt x="858" y="199"/>
                    <a:pt x="866" y="249"/>
                  </a:cubicBezTo>
                  <a:cubicBezTo>
                    <a:pt x="877" y="307"/>
                    <a:pt x="893" y="265"/>
                    <a:pt x="930" y="281"/>
                  </a:cubicBezTo>
                  <a:cubicBezTo>
                    <a:pt x="953" y="291"/>
                    <a:pt x="959" y="326"/>
                    <a:pt x="983" y="339"/>
                  </a:cubicBezTo>
                  <a:cubicBezTo>
                    <a:pt x="991" y="342"/>
                    <a:pt x="1017" y="334"/>
                    <a:pt x="1009" y="358"/>
                  </a:cubicBezTo>
                  <a:cubicBezTo>
                    <a:pt x="993" y="410"/>
                    <a:pt x="927" y="352"/>
                    <a:pt x="914" y="371"/>
                  </a:cubicBezTo>
                  <a:cubicBezTo>
                    <a:pt x="914" y="371"/>
                    <a:pt x="1033" y="482"/>
                    <a:pt x="1001" y="516"/>
                  </a:cubicBezTo>
                  <a:cubicBezTo>
                    <a:pt x="991" y="524"/>
                    <a:pt x="977" y="498"/>
                    <a:pt x="964" y="503"/>
                  </a:cubicBezTo>
                  <a:cubicBezTo>
                    <a:pt x="948" y="508"/>
                    <a:pt x="946" y="530"/>
                    <a:pt x="935" y="543"/>
                  </a:cubicBezTo>
                  <a:cubicBezTo>
                    <a:pt x="916" y="548"/>
                    <a:pt x="866" y="538"/>
                    <a:pt x="863" y="551"/>
                  </a:cubicBezTo>
                  <a:cubicBezTo>
                    <a:pt x="856" y="588"/>
                    <a:pt x="922" y="590"/>
                    <a:pt x="901" y="646"/>
                  </a:cubicBezTo>
                  <a:lnTo>
                    <a:pt x="890" y="646"/>
                  </a:lnTo>
                  <a:lnTo>
                    <a:pt x="901" y="64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1" name="Belgium"/>
            <p:cNvSpPr>
              <a:spLocks/>
            </p:cNvSpPr>
            <p:nvPr/>
          </p:nvSpPr>
          <p:spPr bwMode="auto">
            <a:xfrm>
              <a:off x="3469734" y="4124676"/>
              <a:ext cx="307975" cy="263525"/>
            </a:xfrm>
            <a:custGeom>
              <a:avLst/>
              <a:gdLst>
                <a:gd name="T0" fmla="*/ 683 w 855"/>
                <a:gd name="T1" fmla="*/ 720 h 730"/>
                <a:gd name="T2" fmla="*/ 660 w 855"/>
                <a:gd name="T3" fmla="*/ 714 h 730"/>
                <a:gd name="T4" fmla="*/ 607 w 855"/>
                <a:gd name="T5" fmla="*/ 722 h 730"/>
                <a:gd name="T6" fmla="*/ 596 w 855"/>
                <a:gd name="T7" fmla="*/ 683 h 730"/>
                <a:gd name="T8" fmla="*/ 570 w 855"/>
                <a:gd name="T9" fmla="*/ 675 h 730"/>
                <a:gd name="T10" fmla="*/ 580 w 855"/>
                <a:gd name="T11" fmla="*/ 664 h 730"/>
                <a:gd name="T12" fmla="*/ 570 w 855"/>
                <a:gd name="T13" fmla="*/ 651 h 730"/>
                <a:gd name="T14" fmla="*/ 554 w 855"/>
                <a:gd name="T15" fmla="*/ 656 h 730"/>
                <a:gd name="T16" fmla="*/ 530 w 855"/>
                <a:gd name="T17" fmla="*/ 624 h 730"/>
                <a:gd name="T18" fmla="*/ 474 w 855"/>
                <a:gd name="T19" fmla="*/ 608 h 730"/>
                <a:gd name="T20" fmla="*/ 485 w 855"/>
                <a:gd name="T21" fmla="*/ 569 h 730"/>
                <a:gd name="T22" fmla="*/ 466 w 855"/>
                <a:gd name="T23" fmla="*/ 545 h 730"/>
                <a:gd name="T24" fmla="*/ 480 w 855"/>
                <a:gd name="T25" fmla="*/ 510 h 730"/>
                <a:gd name="T26" fmla="*/ 490 w 855"/>
                <a:gd name="T27" fmla="*/ 489 h 730"/>
                <a:gd name="T28" fmla="*/ 437 w 855"/>
                <a:gd name="T29" fmla="*/ 537 h 730"/>
                <a:gd name="T30" fmla="*/ 321 w 855"/>
                <a:gd name="T31" fmla="*/ 534 h 730"/>
                <a:gd name="T32" fmla="*/ 342 w 855"/>
                <a:gd name="T33" fmla="*/ 500 h 730"/>
                <a:gd name="T34" fmla="*/ 323 w 855"/>
                <a:gd name="T35" fmla="*/ 481 h 730"/>
                <a:gd name="T36" fmla="*/ 344 w 855"/>
                <a:gd name="T37" fmla="*/ 436 h 730"/>
                <a:gd name="T38" fmla="*/ 225 w 855"/>
                <a:gd name="T39" fmla="*/ 397 h 730"/>
                <a:gd name="T40" fmla="*/ 228 w 855"/>
                <a:gd name="T41" fmla="*/ 362 h 730"/>
                <a:gd name="T42" fmla="*/ 146 w 855"/>
                <a:gd name="T43" fmla="*/ 325 h 730"/>
                <a:gd name="T44" fmla="*/ 117 w 855"/>
                <a:gd name="T45" fmla="*/ 230 h 730"/>
                <a:gd name="T46" fmla="*/ 67 w 855"/>
                <a:gd name="T47" fmla="*/ 259 h 730"/>
                <a:gd name="T48" fmla="*/ 0 w 855"/>
                <a:gd name="T49" fmla="*/ 121 h 730"/>
                <a:gd name="T50" fmla="*/ 3 w 855"/>
                <a:gd name="T51" fmla="*/ 119 h 730"/>
                <a:gd name="T52" fmla="*/ 186 w 855"/>
                <a:gd name="T53" fmla="*/ 29 h 730"/>
                <a:gd name="T54" fmla="*/ 191 w 855"/>
                <a:gd name="T55" fmla="*/ 39 h 730"/>
                <a:gd name="T56" fmla="*/ 281 w 855"/>
                <a:gd name="T57" fmla="*/ 82 h 730"/>
                <a:gd name="T58" fmla="*/ 281 w 855"/>
                <a:gd name="T59" fmla="*/ 100 h 730"/>
                <a:gd name="T60" fmla="*/ 360 w 855"/>
                <a:gd name="T61" fmla="*/ 66 h 730"/>
                <a:gd name="T62" fmla="*/ 397 w 855"/>
                <a:gd name="T63" fmla="*/ 87 h 730"/>
                <a:gd name="T64" fmla="*/ 397 w 855"/>
                <a:gd name="T65" fmla="*/ 60 h 730"/>
                <a:gd name="T66" fmla="*/ 419 w 855"/>
                <a:gd name="T67" fmla="*/ 63 h 730"/>
                <a:gd name="T68" fmla="*/ 450 w 855"/>
                <a:gd name="T69" fmla="*/ 21 h 730"/>
                <a:gd name="T70" fmla="*/ 448 w 855"/>
                <a:gd name="T71" fmla="*/ 37 h 730"/>
                <a:gd name="T72" fmla="*/ 511 w 855"/>
                <a:gd name="T73" fmla="*/ 18 h 730"/>
                <a:gd name="T74" fmla="*/ 498 w 855"/>
                <a:gd name="T75" fmla="*/ 47 h 730"/>
                <a:gd name="T76" fmla="*/ 554 w 855"/>
                <a:gd name="T77" fmla="*/ 29 h 730"/>
                <a:gd name="T78" fmla="*/ 593 w 855"/>
                <a:gd name="T79" fmla="*/ 105 h 730"/>
                <a:gd name="T80" fmla="*/ 726 w 855"/>
                <a:gd name="T81" fmla="*/ 156 h 730"/>
                <a:gd name="T82" fmla="*/ 712 w 855"/>
                <a:gd name="T83" fmla="*/ 172 h 730"/>
                <a:gd name="T84" fmla="*/ 691 w 855"/>
                <a:gd name="T85" fmla="*/ 217 h 730"/>
                <a:gd name="T86" fmla="*/ 702 w 855"/>
                <a:gd name="T87" fmla="*/ 225 h 730"/>
                <a:gd name="T88" fmla="*/ 683 w 855"/>
                <a:gd name="T89" fmla="*/ 246 h 730"/>
                <a:gd name="T90" fmla="*/ 752 w 855"/>
                <a:gd name="T91" fmla="*/ 296 h 730"/>
                <a:gd name="T92" fmla="*/ 755 w 855"/>
                <a:gd name="T93" fmla="*/ 296 h 730"/>
                <a:gd name="T94" fmla="*/ 784 w 855"/>
                <a:gd name="T95" fmla="*/ 344 h 730"/>
                <a:gd name="T96" fmla="*/ 805 w 855"/>
                <a:gd name="T97" fmla="*/ 346 h 730"/>
                <a:gd name="T98" fmla="*/ 789 w 855"/>
                <a:gd name="T99" fmla="*/ 378 h 730"/>
                <a:gd name="T100" fmla="*/ 826 w 855"/>
                <a:gd name="T101" fmla="*/ 405 h 730"/>
                <a:gd name="T102" fmla="*/ 765 w 855"/>
                <a:gd name="T103" fmla="*/ 510 h 730"/>
                <a:gd name="T104" fmla="*/ 673 w 855"/>
                <a:gd name="T105" fmla="*/ 587 h 730"/>
                <a:gd name="T106" fmla="*/ 686 w 855"/>
                <a:gd name="T107" fmla="*/ 709 h 730"/>
                <a:gd name="T108" fmla="*/ 683 w 855"/>
                <a:gd name="T109" fmla="*/ 72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730">
                  <a:moveTo>
                    <a:pt x="683" y="720"/>
                  </a:moveTo>
                  <a:cubicBezTo>
                    <a:pt x="675" y="717"/>
                    <a:pt x="667" y="714"/>
                    <a:pt x="660" y="714"/>
                  </a:cubicBezTo>
                  <a:cubicBezTo>
                    <a:pt x="641" y="712"/>
                    <a:pt x="622" y="730"/>
                    <a:pt x="607" y="722"/>
                  </a:cubicBezTo>
                  <a:cubicBezTo>
                    <a:pt x="593" y="717"/>
                    <a:pt x="604" y="693"/>
                    <a:pt x="596" y="683"/>
                  </a:cubicBezTo>
                  <a:cubicBezTo>
                    <a:pt x="591" y="675"/>
                    <a:pt x="577" y="680"/>
                    <a:pt x="570" y="675"/>
                  </a:cubicBezTo>
                  <a:cubicBezTo>
                    <a:pt x="567" y="672"/>
                    <a:pt x="580" y="667"/>
                    <a:pt x="580" y="664"/>
                  </a:cubicBezTo>
                  <a:cubicBezTo>
                    <a:pt x="577" y="659"/>
                    <a:pt x="575" y="653"/>
                    <a:pt x="570" y="651"/>
                  </a:cubicBezTo>
                  <a:cubicBezTo>
                    <a:pt x="564" y="648"/>
                    <a:pt x="556" y="659"/>
                    <a:pt x="554" y="656"/>
                  </a:cubicBezTo>
                  <a:cubicBezTo>
                    <a:pt x="543" y="648"/>
                    <a:pt x="540" y="632"/>
                    <a:pt x="530" y="624"/>
                  </a:cubicBezTo>
                  <a:cubicBezTo>
                    <a:pt x="511" y="616"/>
                    <a:pt x="485" y="624"/>
                    <a:pt x="474" y="608"/>
                  </a:cubicBezTo>
                  <a:cubicBezTo>
                    <a:pt x="464" y="598"/>
                    <a:pt x="485" y="582"/>
                    <a:pt x="485" y="569"/>
                  </a:cubicBezTo>
                  <a:cubicBezTo>
                    <a:pt x="482" y="558"/>
                    <a:pt x="466" y="555"/>
                    <a:pt x="466" y="545"/>
                  </a:cubicBezTo>
                  <a:cubicBezTo>
                    <a:pt x="466" y="532"/>
                    <a:pt x="477" y="521"/>
                    <a:pt x="480" y="510"/>
                  </a:cubicBezTo>
                  <a:cubicBezTo>
                    <a:pt x="482" y="503"/>
                    <a:pt x="495" y="495"/>
                    <a:pt x="490" y="489"/>
                  </a:cubicBezTo>
                  <a:cubicBezTo>
                    <a:pt x="472" y="473"/>
                    <a:pt x="456" y="521"/>
                    <a:pt x="437" y="537"/>
                  </a:cubicBezTo>
                  <a:cubicBezTo>
                    <a:pt x="400" y="571"/>
                    <a:pt x="313" y="550"/>
                    <a:pt x="321" y="534"/>
                  </a:cubicBezTo>
                  <a:cubicBezTo>
                    <a:pt x="329" y="521"/>
                    <a:pt x="342" y="513"/>
                    <a:pt x="342" y="500"/>
                  </a:cubicBezTo>
                  <a:cubicBezTo>
                    <a:pt x="342" y="492"/>
                    <a:pt x="321" y="492"/>
                    <a:pt x="323" y="481"/>
                  </a:cubicBezTo>
                  <a:cubicBezTo>
                    <a:pt x="323" y="465"/>
                    <a:pt x="344" y="452"/>
                    <a:pt x="344" y="436"/>
                  </a:cubicBezTo>
                  <a:cubicBezTo>
                    <a:pt x="339" y="391"/>
                    <a:pt x="231" y="418"/>
                    <a:pt x="225" y="397"/>
                  </a:cubicBezTo>
                  <a:cubicBezTo>
                    <a:pt x="223" y="386"/>
                    <a:pt x="231" y="373"/>
                    <a:pt x="228" y="362"/>
                  </a:cubicBezTo>
                  <a:cubicBezTo>
                    <a:pt x="220" y="320"/>
                    <a:pt x="162" y="362"/>
                    <a:pt x="146" y="325"/>
                  </a:cubicBezTo>
                  <a:cubicBezTo>
                    <a:pt x="135" y="304"/>
                    <a:pt x="151" y="243"/>
                    <a:pt x="117" y="230"/>
                  </a:cubicBezTo>
                  <a:cubicBezTo>
                    <a:pt x="101" y="222"/>
                    <a:pt x="88" y="259"/>
                    <a:pt x="67" y="259"/>
                  </a:cubicBezTo>
                  <a:cubicBezTo>
                    <a:pt x="8" y="259"/>
                    <a:pt x="6" y="158"/>
                    <a:pt x="0" y="121"/>
                  </a:cubicBezTo>
                  <a:lnTo>
                    <a:pt x="3" y="119"/>
                  </a:lnTo>
                  <a:cubicBezTo>
                    <a:pt x="51" y="105"/>
                    <a:pt x="125" y="47"/>
                    <a:pt x="186" y="29"/>
                  </a:cubicBezTo>
                  <a:lnTo>
                    <a:pt x="191" y="39"/>
                  </a:lnTo>
                  <a:cubicBezTo>
                    <a:pt x="186" y="108"/>
                    <a:pt x="241" y="63"/>
                    <a:pt x="281" y="82"/>
                  </a:cubicBezTo>
                  <a:cubicBezTo>
                    <a:pt x="286" y="84"/>
                    <a:pt x="276" y="95"/>
                    <a:pt x="281" y="100"/>
                  </a:cubicBezTo>
                  <a:cubicBezTo>
                    <a:pt x="313" y="121"/>
                    <a:pt x="339" y="84"/>
                    <a:pt x="360" y="66"/>
                  </a:cubicBezTo>
                  <a:cubicBezTo>
                    <a:pt x="376" y="79"/>
                    <a:pt x="392" y="90"/>
                    <a:pt x="397" y="87"/>
                  </a:cubicBezTo>
                  <a:cubicBezTo>
                    <a:pt x="405" y="82"/>
                    <a:pt x="403" y="71"/>
                    <a:pt x="397" y="60"/>
                  </a:cubicBezTo>
                  <a:cubicBezTo>
                    <a:pt x="405" y="63"/>
                    <a:pt x="411" y="66"/>
                    <a:pt x="419" y="63"/>
                  </a:cubicBezTo>
                  <a:cubicBezTo>
                    <a:pt x="437" y="63"/>
                    <a:pt x="387" y="2"/>
                    <a:pt x="450" y="21"/>
                  </a:cubicBezTo>
                  <a:cubicBezTo>
                    <a:pt x="456" y="21"/>
                    <a:pt x="445" y="34"/>
                    <a:pt x="448" y="37"/>
                  </a:cubicBezTo>
                  <a:cubicBezTo>
                    <a:pt x="480" y="63"/>
                    <a:pt x="487" y="0"/>
                    <a:pt x="511" y="18"/>
                  </a:cubicBezTo>
                  <a:cubicBezTo>
                    <a:pt x="519" y="26"/>
                    <a:pt x="490" y="42"/>
                    <a:pt x="498" y="47"/>
                  </a:cubicBezTo>
                  <a:cubicBezTo>
                    <a:pt x="559" y="79"/>
                    <a:pt x="506" y="39"/>
                    <a:pt x="554" y="29"/>
                  </a:cubicBezTo>
                  <a:cubicBezTo>
                    <a:pt x="562" y="26"/>
                    <a:pt x="575" y="103"/>
                    <a:pt x="593" y="105"/>
                  </a:cubicBezTo>
                  <a:cubicBezTo>
                    <a:pt x="636" y="113"/>
                    <a:pt x="691" y="111"/>
                    <a:pt x="726" y="156"/>
                  </a:cubicBezTo>
                  <a:cubicBezTo>
                    <a:pt x="728" y="161"/>
                    <a:pt x="715" y="166"/>
                    <a:pt x="712" y="172"/>
                  </a:cubicBezTo>
                  <a:cubicBezTo>
                    <a:pt x="707" y="187"/>
                    <a:pt x="694" y="201"/>
                    <a:pt x="691" y="217"/>
                  </a:cubicBezTo>
                  <a:cubicBezTo>
                    <a:pt x="691" y="222"/>
                    <a:pt x="705" y="219"/>
                    <a:pt x="702" y="225"/>
                  </a:cubicBezTo>
                  <a:cubicBezTo>
                    <a:pt x="699" y="232"/>
                    <a:pt x="686" y="235"/>
                    <a:pt x="683" y="246"/>
                  </a:cubicBezTo>
                  <a:cubicBezTo>
                    <a:pt x="665" y="312"/>
                    <a:pt x="710" y="293"/>
                    <a:pt x="752" y="296"/>
                  </a:cubicBezTo>
                  <a:lnTo>
                    <a:pt x="755" y="296"/>
                  </a:lnTo>
                  <a:cubicBezTo>
                    <a:pt x="765" y="315"/>
                    <a:pt x="781" y="344"/>
                    <a:pt x="784" y="344"/>
                  </a:cubicBezTo>
                  <a:cubicBezTo>
                    <a:pt x="789" y="349"/>
                    <a:pt x="805" y="338"/>
                    <a:pt x="805" y="346"/>
                  </a:cubicBezTo>
                  <a:cubicBezTo>
                    <a:pt x="808" y="357"/>
                    <a:pt x="787" y="367"/>
                    <a:pt x="789" y="378"/>
                  </a:cubicBezTo>
                  <a:cubicBezTo>
                    <a:pt x="795" y="394"/>
                    <a:pt x="818" y="391"/>
                    <a:pt x="826" y="405"/>
                  </a:cubicBezTo>
                  <a:cubicBezTo>
                    <a:pt x="855" y="452"/>
                    <a:pt x="784" y="460"/>
                    <a:pt x="765" y="510"/>
                  </a:cubicBezTo>
                  <a:cubicBezTo>
                    <a:pt x="736" y="460"/>
                    <a:pt x="683" y="558"/>
                    <a:pt x="673" y="587"/>
                  </a:cubicBezTo>
                  <a:cubicBezTo>
                    <a:pt x="665" y="611"/>
                    <a:pt x="744" y="714"/>
                    <a:pt x="686" y="709"/>
                  </a:cubicBezTo>
                  <a:lnTo>
                    <a:pt x="683" y="720"/>
                  </a:lnTo>
                  <a:close/>
                </a:path>
              </a:pathLst>
            </a:custGeom>
            <a:no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2" name="Belarus"/>
            <p:cNvSpPr>
              <a:spLocks/>
            </p:cNvSpPr>
            <p:nvPr/>
          </p:nvSpPr>
          <p:spPr bwMode="auto">
            <a:xfrm>
              <a:off x="5038184" y="3386488"/>
              <a:ext cx="690563" cy="655638"/>
            </a:xfrm>
            <a:custGeom>
              <a:avLst/>
              <a:gdLst>
                <a:gd name="T0" fmla="*/ 212 w 1914"/>
                <a:gd name="T1" fmla="*/ 1771 h 1818"/>
                <a:gd name="T2" fmla="*/ 273 w 1914"/>
                <a:gd name="T3" fmla="*/ 1784 h 1818"/>
                <a:gd name="T4" fmla="*/ 416 w 1914"/>
                <a:gd name="T5" fmla="*/ 1646 h 1818"/>
                <a:gd name="T6" fmla="*/ 545 w 1914"/>
                <a:gd name="T7" fmla="*/ 1598 h 1818"/>
                <a:gd name="T8" fmla="*/ 699 w 1914"/>
                <a:gd name="T9" fmla="*/ 1572 h 1818"/>
                <a:gd name="T10" fmla="*/ 927 w 1914"/>
                <a:gd name="T11" fmla="*/ 1569 h 1818"/>
                <a:gd name="T12" fmla="*/ 972 w 1914"/>
                <a:gd name="T13" fmla="*/ 1596 h 1818"/>
                <a:gd name="T14" fmla="*/ 1019 w 1914"/>
                <a:gd name="T15" fmla="*/ 1596 h 1818"/>
                <a:gd name="T16" fmla="*/ 1080 w 1914"/>
                <a:gd name="T17" fmla="*/ 1638 h 1818"/>
                <a:gd name="T18" fmla="*/ 1146 w 1914"/>
                <a:gd name="T19" fmla="*/ 1585 h 1818"/>
                <a:gd name="T20" fmla="*/ 1205 w 1914"/>
                <a:gd name="T21" fmla="*/ 1583 h 1818"/>
                <a:gd name="T22" fmla="*/ 1295 w 1914"/>
                <a:gd name="T23" fmla="*/ 1601 h 1818"/>
                <a:gd name="T24" fmla="*/ 1361 w 1914"/>
                <a:gd name="T25" fmla="*/ 1503 h 1818"/>
                <a:gd name="T26" fmla="*/ 1480 w 1914"/>
                <a:gd name="T27" fmla="*/ 1516 h 1818"/>
                <a:gd name="T28" fmla="*/ 1586 w 1914"/>
                <a:gd name="T29" fmla="*/ 1493 h 1818"/>
                <a:gd name="T30" fmla="*/ 1644 w 1914"/>
                <a:gd name="T31" fmla="*/ 1434 h 1818"/>
                <a:gd name="T32" fmla="*/ 1694 w 1914"/>
                <a:gd name="T33" fmla="*/ 1241 h 1818"/>
                <a:gd name="T34" fmla="*/ 1766 w 1914"/>
                <a:gd name="T35" fmla="*/ 1207 h 1818"/>
                <a:gd name="T36" fmla="*/ 1845 w 1914"/>
                <a:gd name="T37" fmla="*/ 1162 h 1818"/>
                <a:gd name="T38" fmla="*/ 1795 w 1914"/>
                <a:gd name="T39" fmla="*/ 1106 h 1818"/>
                <a:gd name="T40" fmla="*/ 1779 w 1914"/>
                <a:gd name="T41" fmla="*/ 1043 h 1818"/>
                <a:gd name="T42" fmla="*/ 1750 w 1914"/>
                <a:gd name="T43" fmla="*/ 984 h 1818"/>
                <a:gd name="T44" fmla="*/ 1660 w 1914"/>
                <a:gd name="T45" fmla="*/ 841 h 1818"/>
                <a:gd name="T46" fmla="*/ 1869 w 1914"/>
                <a:gd name="T47" fmla="*/ 743 h 1818"/>
                <a:gd name="T48" fmla="*/ 1906 w 1914"/>
                <a:gd name="T49" fmla="*/ 706 h 1818"/>
                <a:gd name="T50" fmla="*/ 1821 w 1914"/>
                <a:gd name="T51" fmla="*/ 643 h 1818"/>
                <a:gd name="T52" fmla="*/ 1718 w 1914"/>
                <a:gd name="T53" fmla="*/ 603 h 1818"/>
                <a:gd name="T54" fmla="*/ 1657 w 1914"/>
                <a:gd name="T55" fmla="*/ 524 h 1818"/>
                <a:gd name="T56" fmla="*/ 1464 w 1914"/>
                <a:gd name="T57" fmla="*/ 428 h 1818"/>
                <a:gd name="T58" fmla="*/ 1377 w 1914"/>
                <a:gd name="T59" fmla="*/ 344 h 1818"/>
                <a:gd name="T60" fmla="*/ 1398 w 1914"/>
                <a:gd name="T61" fmla="*/ 246 h 1818"/>
                <a:gd name="T62" fmla="*/ 1324 w 1914"/>
                <a:gd name="T63" fmla="*/ 68 h 1818"/>
                <a:gd name="T64" fmla="*/ 1205 w 1914"/>
                <a:gd name="T65" fmla="*/ 26 h 1818"/>
                <a:gd name="T66" fmla="*/ 1104 w 1914"/>
                <a:gd name="T67" fmla="*/ 42 h 1818"/>
                <a:gd name="T68" fmla="*/ 1009 w 1914"/>
                <a:gd name="T69" fmla="*/ 34 h 1818"/>
                <a:gd name="T70" fmla="*/ 850 w 1914"/>
                <a:gd name="T71" fmla="*/ 31 h 1818"/>
                <a:gd name="T72" fmla="*/ 696 w 1914"/>
                <a:gd name="T73" fmla="*/ 92 h 1818"/>
                <a:gd name="T74" fmla="*/ 627 w 1914"/>
                <a:gd name="T75" fmla="*/ 180 h 1818"/>
                <a:gd name="T76" fmla="*/ 588 w 1914"/>
                <a:gd name="T77" fmla="*/ 185 h 1818"/>
                <a:gd name="T78" fmla="*/ 503 w 1914"/>
                <a:gd name="T79" fmla="*/ 272 h 1818"/>
                <a:gd name="T80" fmla="*/ 572 w 1914"/>
                <a:gd name="T81" fmla="*/ 399 h 1818"/>
                <a:gd name="T82" fmla="*/ 551 w 1914"/>
                <a:gd name="T83" fmla="*/ 452 h 1818"/>
                <a:gd name="T84" fmla="*/ 471 w 1914"/>
                <a:gd name="T85" fmla="*/ 524 h 1818"/>
                <a:gd name="T86" fmla="*/ 402 w 1914"/>
                <a:gd name="T87" fmla="*/ 606 h 1818"/>
                <a:gd name="T88" fmla="*/ 402 w 1914"/>
                <a:gd name="T89" fmla="*/ 767 h 1818"/>
                <a:gd name="T90" fmla="*/ 405 w 1914"/>
                <a:gd name="T91" fmla="*/ 828 h 1818"/>
                <a:gd name="T92" fmla="*/ 342 w 1914"/>
                <a:gd name="T93" fmla="*/ 812 h 1818"/>
                <a:gd name="T94" fmla="*/ 270 w 1914"/>
                <a:gd name="T95" fmla="*/ 881 h 1818"/>
                <a:gd name="T96" fmla="*/ 241 w 1914"/>
                <a:gd name="T97" fmla="*/ 929 h 1818"/>
                <a:gd name="T98" fmla="*/ 151 w 1914"/>
                <a:gd name="T99" fmla="*/ 958 h 1818"/>
                <a:gd name="T100" fmla="*/ 193 w 1914"/>
                <a:gd name="T101" fmla="*/ 1395 h 1818"/>
                <a:gd name="T102" fmla="*/ 77 w 1914"/>
                <a:gd name="T103" fmla="*/ 1596 h 1818"/>
                <a:gd name="T104" fmla="*/ 164 w 1914"/>
                <a:gd name="T105" fmla="*/ 1614 h 1818"/>
                <a:gd name="T106" fmla="*/ 199 w 1914"/>
                <a:gd name="T107" fmla="*/ 1818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14" h="1818">
                  <a:moveTo>
                    <a:pt x="201" y="1816"/>
                  </a:moveTo>
                  <a:cubicBezTo>
                    <a:pt x="233" y="1808"/>
                    <a:pt x="170" y="1784"/>
                    <a:pt x="212" y="1771"/>
                  </a:cubicBezTo>
                  <a:cubicBezTo>
                    <a:pt x="225" y="1765"/>
                    <a:pt x="244" y="1765"/>
                    <a:pt x="260" y="1768"/>
                  </a:cubicBezTo>
                  <a:cubicBezTo>
                    <a:pt x="265" y="1768"/>
                    <a:pt x="265" y="1781"/>
                    <a:pt x="273" y="1784"/>
                  </a:cubicBezTo>
                  <a:cubicBezTo>
                    <a:pt x="299" y="1792"/>
                    <a:pt x="336" y="1667"/>
                    <a:pt x="347" y="1659"/>
                  </a:cubicBezTo>
                  <a:cubicBezTo>
                    <a:pt x="368" y="1649"/>
                    <a:pt x="395" y="1654"/>
                    <a:pt x="416" y="1646"/>
                  </a:cubicBezTo>
                  <a:cubicBezTo>
                    <a:pt x="447" y="1633"/>
                    <a:pt x="471" y="1606"/>
                    <a:pt x="506" y="1596"/>
                  </a:cubicBezTo>
                  <a:cubicBezTo>
                    <a:pt x="519" y="1593"/>
                    <a:pt x="532" y="1598"/>
                    <a:pt x="545" y="1598"/>
                  </a:cubicBezTo>
                  <a:lnTo>
                    <a:pt x="585" y="1598"/>
                  </a:lnTo>
                  <a:cubicBezTo>
                    <a:pt x="625" y="1593"/>
                    <a:pt x="662" y="1569"/>
                    <a:pt x="699" y="1572"/>
                  </a:cubicBezTo>
                  <a:cubicBezTo>
                    <a:pt x="707" y="1572"/>
                    <a:pt x="710" y="1583"/>
                    <a:pt x="718" y="1585"/>
                  </a:cubicBezTo>
                  <a:cubicBezTo>
                    <a:pt x="784" y="1593"/>
                    <a:pt x="866" y="1585"/>
                    <a:pt x="927" y="1569"/>
                  </a:cubicBezTo>
                  <a:cubicBezTo>
                    <a:pt x="956" y="1561"/>
                    <a:pt x="935" y="1588"/>
                    <a:pt x="950" y="1601"/>
                  </a:cubicBezTo>
                  <a:cubicBezTo>
                    <a:pt x="956" y="1604"/>
                    <a:pt x="966" y="1591"/>
                    <a:pt x="972" y="1596"/>
                  </a:cubicBezTo>
                  <a:cubicBezTo>
                    <a:pt x="977" y="1601"/>
                    <a:pt x="961" y="1617"/>
                    <a:pt x="969" y="1620"/>
                  </a:cubicBezTo>
                  <a:cubicBezTo>
                    <a:pt x="1035" y="1646"/>
                    <a:pt x="988" y="1604"/>
                    <a:pt x="1019" y="1596"/>
                  </a:cubicBezTo>
                  <a:cubicBezTo>
                    <a:pt x="1125" y="1567"/>
                    <a:pt x="1030" y="1612"/>
                    <a:pt x="1064" y="1630"/>
                  </a:cubicBezTo>
                  <a:cubicBezTo>
                    <a:pt x="1070" y="1636"/>
                    <a:pt x="1078" y="1643"/>
                    <a:pt x="1080" y="1638"/>
                  </a:cubicBezTo>
                  <a:cubicBezTo>
                    <a:pt x="1093" y="1630"/>
                    <a:pt x="1080" y="1583"/>
                    <a:pt x="1093" y="1583"/>
                  </a:cubicBezTo>
                  <a:cubicBezTo>
                    <a:pt x="1107" y="1580"/>
                    <a:pt x="1130" y="1604"/>
                    <a:pt x="1146" y="1585"/>
                  </a:cubicBezTo>
                  <a:cubicBezTo>
                    <a:pt x="1157" y="1575"/>
                    <a:pt x="1157" y="1535"/>
                    <a:pt x="1173" y="1543"/>
                  </a:cubicBezTo>
                  <a:cubicBezTo>
                    <a:pt x="1197" y="1559"/>
                    <a:pt x="1138" y="1583"/>
                    <a:pt x="1205" y="1583"/>
                  </a:cubicBezTo>
                  <a:cubicBezTo>
                    <a:pt x="1228" y="1583"/>
                    <a:pt x="1215" y="1530"/>
                    <a:pt x="1252" y="1556"/>
                  </a:cubicBezTo>
                  <a:cubicBezTo>
                    <a:pt x="1321" y="1604"/>
                    <a:pt x="1239" y="1588"/>
                    <a:pt x="1295" y="1601"/>
                  </a:cubicBezTo>
                  <a:cubicBezTo>
                    <a:pt x="1310" y="1604"/>
                    <a:pt x="1289" y="1564"/>
                    <a:pt x="1300" y="1551"/>
                  </a:cubicBezTo>
                  <a:cubicBezTo>
                    <a:pt x="1316" y="1530"/>
                    <a:pt x="1340" y="1493"/>
                    <a:pt x="1361" y="1503"/>
                  </a:cubicBezTo>
                  <a:cubicBezTo>
                    <a:pt x="1382" y="1514"/>
                    <a:pt x="1403" y="1588"/>
                    <a:pt x="1424" y="1583"/>
                  </a:cubicBezTo>
                  <a:cubicBezTo>
                    <a:pt x="1461" y="1572"/>
                    <a:pt x="1438" y="1527"/>
                    <a:pt x="1480" y="1516"/>
                  </a:cubicBezTo>
                  <a:cubicBezTo>
                    <a:pt x="1496" y="1514"/>
                    <a:pt x="1509" y="1532"/>
                    <a:pt x="1522" y="1530"/>
                  </a:cubicBezTo>
                  <a:cubicBezTo>
                    <a:pt x="1610" y="1514"/>
                    <a:pt x="1464" y="1485"/>
                    <a:pt x="1586" y="1493"/>
                  </a:cubicBezTo>
                  <a:cubicBezTo>
                    <a:pt x="1647" y="1498"/>
                    <a:pt x="1615" y="1564"/>
                    <a:pt x="1684" y="1548"/>
                  </a:cubicBezTo>
                  <a:cubicBezTo>
                    <a:pt x="1750" y="1535"/>
                    <a:pt x="1644" y="1463"/>
                    <a:pt x="1644" y="1434"/>
                  </a:cubicBezTo>
                  <a:cubicBezTo>
                    <a:pt x="1644" y="1413"/>
                    <a:pt x="1649" y="1363"/>
                    <a:pt x="1652" y="1344"/>
                  </a:cubicBezTo>
                  <a:cubicBezTo>
                    <a:pt x="1665" y="1270"/>
                    <a:pt x="1684" y="1244"/>
                    <a:pt x="1694" y="1241"/>
                  </a:cubicBezTo>
                  <a:cubicBezTo>
                    <a:pt x="1713" y="1236"/>
                    <a:pt x="1734" y="1244"/>
                    <a:pt x="1750" y="1236"/>
                  </a:cubicBezTo>
                  <a:cubicBezTo>
                    <a:pt x="1761" y="1231"/>
                    <a:pt x="1755" y="1212"/>
                    <a:pt x="1766" y="1207"/>
                  </a:cubicBezTo>
                  <a:cubicBezTo>
                    <a:pt x="1790" y="1191"/>
                    <a:pt x="1824" y="1193"/>
                    <a:pt x="1853" y="1186"/>
                  </a:cubicBezTo>
                  <a:cubicBezTo>
                    <a:pt x="1845" y="1180"/>
                    <a:pt x="1851" y="1170"/>
                    <a:pt x="1845" y="1162"/>
                  </a:cubicBezTo>
                  <a:cubicBezTo>
                    <a:pt x="1845" y="1162"/>
                    <a:pt x="1790" y="1127"/>
                    <a:pt x="1790" y="1125"/>
                  </a:cubicBezTo>
                  <a:cubicBezTo>
                    <a:pt x="1787" y="1119"/>
                    <a:pt x="1798" y="1111"/>
                    <a:pt x="1795" y="1106"/>
                  </a:cubicBezTo>
                  <a:cubicBezTo>
                    <a:pt x="1787" y="1088"/>
                    <a:pt x="1768" y="1077"/>
                    <a:pt x="1766" y="1061"/>
                  </a:cubicBezTo>
                  <a:cubicBezTo>
                    <a:pt x="1763" y="1053"/>
                    <a:pt x="1779" y="1051"/>
                    <a:pt x="1779" y="1043"/>
                  </a:cubicBezTo>
                  <a:cubicBezTo>
                    <a:pt x="1774" y="1024"/>
                    <a:pt x="1737" y="1024"/>
                    <a:pt x="1734" y="1003"/>
                  </a:cubicBezTo>
                  <a:cubicBezTo>
                    <a:pt x="1731" y="995"/>
                    <a:pt x="1747" y="992"/>
                    <a:pt x="1750" y="984"/>
                  </a:cubicBezTo>
                  <a:cubicBezTo>
                    <a:pt x="1758" y="953"/>
                    <a:pt x="1663" y="934"/>
                    <a:pt x="1655" y="913"/>
                  </a:cubicBezTo>
                  <a:cubicBezTo>
                    <a:pt x="1644" y="892"/>
                    <a:pt x="1663" y="865"/>
                    <a:pt x="1660" y="841"/>
                  </a:cubicBezTo>
                  <a:cubicBezTo>
                    <a:pt x="1660" y="799"/>
                    <a:pt x="1787" y="855"/>
                    <a:pt x="1821" y="833"/>
                  </a:cubicBezTo>
                  <a:cubicBezTo>
                    <a:pt x="1845" y="820"/>
                    <a:pt x="1872" y="770"/>
                    <a:pt x="1869" y="743"/>
                  </a:cubicBezTo>
                  <a:cubicBezTo>
                    <a:pt x="1869" y="741"/>
                    <a:pt x="1858" y="743"/>
                    <a:pt x="1861" y="741"/>
                  </a:cubicBezTo>
                  <a:cubicBezTo>
                    <a:pt x="1874" y="728"/>
                    <a:pt x="1898" y="722"/>
                    <a:pt x="1906" y="706"/>
                  </a:cubicBezTo>
                  <a:cubicBezTo>
                    <a:pt x="1914" y="696"/>
                    <a:pt x="1906" y="672"/>
                    <a:pt x="1896" y="667"/>
                  </a:cubicBezTo>
                  <a:cubicBezTo>
                    <a:pt x="1851" y="651"/>
                    <a:pt x="1845" y="669"/>
                    <a:pt x="1821" y="643"/>
                  </a:cubicBezTo>
                  <a:cubicBezTo>
                    <a:pt x="1813" y="632"/>
                    <a:pt x="1840" y="595"/>
                    <a:pt x="1811" y="598"/>
                  </a:cubicBezTo>
                  <a:cubicBezTo>
                    <a:pt x="1779" y="600"/>
                    <a:pt x="1763" y="590"/>
                    <a:pt x="1718" y="603"/>
                  </a:cubicBezTo>
                  <a:cubicBezTo>
                    <a:pt x="1702" y="608"/>
                    <a:pt x="1686" y="624"/>
                    <a:pt x="1671" y="619"/>
                  </a:cubicBezTo>
                  <a:cubicBezTo>
                    <a:pt x="1657" y="614"/>
                    <a:pt x="1681" y="540"/>
                    <a:pt x="1657" y="524"/>
                  </a:cubicBezTo>
                  <a:cubicBezTo>
                    <a:pt x="1649" y="518"/>
                    <a:pt x="1567" y="518"/>
                    <a:pt x="1541" y="500"/>
                  </a:cubicBezTo>
                  <a:cubicBezTo>
                    <a:pt x="1498" y="473"/>
                    <a:pt x="1525" y="447"/>
                    <a:pt x="1464" y="428"/>
                  </a:cubicBezTo>
                  <a:cubicBezTo>
                    <a:pt x="1453" y="423"/>
                    <a:pt x="1480" y="378"/>
                    <a:pt x="1469" y="375"/>
                  </a:cubicBezTo>
                  <a:cubicBezTo>
                    <a:pt x="1432" y="375"/>
                    <a:pt x="1419" y="373"/>
                    <a:pt x="1377" y="344"/>
                  </a:cubicBezTo>
                  <a:cubicBezTo>
                    <a:pt x="1358" y="333"/>
                    <a:pt x="1393" y="278"/>
                    <a:pt x="1387" y="267"/>
                  </a:cubicBezTo>
                  <a:cubicBezTo>
                    <a:pt x="1371" y="243"/>
                    <a:pt x="1408" y="262"/>
                    <a:pt x="1398" y="246"/>
                  </a:cubicBezTo>
                  <a:cubicBezTo>
                    <a:pt x="1390" y="233"/>
                    <a:pt x="1326" y="182"/>
                    <a:pt x="1329" y="169"/>
                  </a:cubicBezTo>
                  <a:cubicBezTo>
                    <a:pt x="1340" y="132"/>
                    <a:pt x="1345" y="105"/>
                    <a:pt x="1324" y="68"/>
                  </a:cubicBezTo>
                  <a:cubicBezTo>
                    <a:pt x="1318" y="58"/>
                    <a:pt x="1303" y="79"/>
                    <a:pt x="1292" y="79"/>
                  </a:cubicBezTo>
                  <a:cubicBezTo>
                    <a:pt x="1289" y="79"/>
                    <a:pt x="1205" y="26"/>
                    <a:pt x="1205" y="26"/>
                  </a:cubicBezTo>
                  <a:cubicBezTo>
                    <a:pt x="1138" y="0"/>
                    <a:pt x="1186" y="21"/>
                    <a:pt x="1149" y="37"/>
                  </a:cubicBezTo>
                  <a:cubicBezTo>
                    <a:pt x="1144" y="39"/>
                    <a:pt x="1112" y="34"/>
                    <a:pt x="1104" y="42"/>
                  </a:cubicBezTo>
                  <a:cubicBezTo>
                    <a:pt x="1091" y="60"/>
                    <a:pt x="1070" y="111"/>
                    <a:pt x="1048" y="121"/>
                  </a:cubicBezTo>
                  <a:cubicBezTo>
                    <a:pt x="1006" y="142"/>
                    <a:pt x="1009" y="34"/>
                    <a:pt x="1009" y="34"/>
                  </a:cubicBezTo>
                  <a:cubicBezTo>
                    <a:pt x="927" y="15"/>
                    <a:pt x="943" y="26"/>
                    <a:pt x="887" y="68"/>
                  </a:cubicBezTo>
                  <a:cubicBezTo>
                    <a:pt x="874" y="79"/>
                    <a:pt x="863" y="42"/>
                    <a:pt x="850" y="31"/>
                  </a:cubicBezTo>
                  <a:cubicBezTo>
                    <a:pt x="805" y="0"/>
                    <a:pt x="818" y="87"/>
                    <a:pt x="752" y="34"/>
                  </a:cubicBezTo>
                  <a:cubicBezTo>
                    <a:pt x="752" y="37"/>
                    <a:pt x="702" y="76"/>
                    <a:pt x="696" y="92"/>
                  </a:cubicBezTo>
                  <a:cubicBezTo>
                    <a:pt x="691" y="100"/>
                    <a:pt x="678" y="180"/>
                    <a:pt x="678" y="180"/>
                  </a:cubicBezTo>
                  <a:cubicBezTo>
                    <a:pt x="665" y="190"/>
                    <a:pt x="643" y="174"/>
                    <a:pt x="627" y="180"/>
                  </a:cubicBezTo>
                  <a:cubicBezTo>
                    <a:pt x="622" y="182"/>
                    <a:pt x="627" y="201"/>
                    <a:pt x="620" y="201"/>
                  </a:cubicBezTo>
                  <a:cubicBezTo>
                    <a:pt x="609" y="201"/>
                    <a:pt x="601" y="185"/>
                    <a:pt x="588" y="185"/>
                  </a:cubicBezTo>
                  <a:cubicBezTo>
                    <a:pt x="553" y="182"/>
                    <a:pt x="548" y="259"/>
                    <a:pt x="503" y="270"/>
                  </a:cubicBezTo>
                  <a:lnTo>
                    <a:pt x="503" y="272"/>
                  </a:lnTo>
                  <a:cubicBezTo>
                    <a:pt x="519" y="312"/>
                    <a:pt x="500" y="346"/>
                    <a:pt x="498" y="386"/>
                  </a:cubicBezTo>
                  <a:cubicBezTo>
                    <a:pt x="495" y="410"/>
                    <a:pt x="582" y="362"/>
                    <a:pt x="572" y="399"/>
                  </a:cubicBezTo>
                  <a:cubicBezTo>
                    <a:pt x="569" y="407"/>
                    <a:pt x="556" y="407"/>
                    <a:pt x="551" y="415"/>
                  </a:cubicBezTo>
                  <a:cubicBezTo>
                    <a:pt x="548" y="426"/>
                    <a:pt x="559" y="442"/>
                    <a:pt x="551" y="452"/>
                  </a:cubicBezTo>
                  <a:cubicBezTo>
                    <a:pt x="535" y="471"/>
                    <a:pt x="495" y="444"/>
                    <a:pt x="482" y="463"/>
                  </a:cubicBezTo>
                  <a:cubicBezTo>
                    <a:pt x="471" y="481"/>
                    <a:pt x="485" y="508"/>
                    <a:pt x="471" y="524"/>
                  </a:cubicBezTo>
                  <a:cubicBezTo>
                    <a:pt x="421" y="603"/>
                    <a:pt x="445" y="500"/>
                    <a:pt x="413" y="598"/>
                  </a:cubicBezTo>
                  <a:cubicBezTo>
                    <a:pt x="413" y="603"/>
                    <a:pt x="402" y="603"/>
                    <a:pt x="402" y="606"/>
                  </a:cubicBezTo>
                  <a:lnTo>
                    <a:pt x="426" y="680"/>
                  </a:lnTo>
                  <a:cubicBezTo>
                    <a:pt x="426" y="683"/>
                    <a:pt x="400" y="757"/>
                    <a:pt x="402" y="767"/>
                  </a:cubicBezTo>
                  <a:cubicBezTo>
                    <a:pt x="402" y="778"/>
                    <a:pt x="485" y="762"/>
                    <a:pt x="461" y="820"/>
                  </a:cubicBezTo>
                  <a:cubicBezTo>
                    <a:pt x="455" y="833"/>
                    <a:pt x="402" y="852"/>
                    <a:pt x="405" y="828"/>
                  </a:cubicBezTo>
                  <a:cubicBezTo>
                    <a:pt x="405" y="820"/>
                    <a:pt x="418" y="815"/>
                    <a:pt x="416" y="807"/>
                  </a:cubicBezTo>
                  <a:cubicBezTo>
                    <a:pt x="410" y="773"/>
                    <a:pt x="350" y="802"/>
                    <a:pt x="342" y="812"/>
                  </a:cubicBezTo>
                  <a:cubicBezTo>
                    <a:pt x="312" y="841"/>
                    <a:pt x="371" y="839"/>
                    <a:pt x="328" y="863"/>
                  </a:cubicBezTo>
                  <a:cubicBezTo>
                    <a:pt x="310" y="870"/>
                    <a:pt x="283" y="865"/>
                    <a:pt x="270" y="881"/>
                  </a:cubicBezTo>
                  <a:cubicBezTo>
                    <a:pt x="260" y="892"/>
                    <a:pt x="297" y="921"/>
                    <a:pt x="283" y="926"/>
                  </a:cubicBezTo>
                  <a:cubicBezTo>
                    <a:pt x="270" y="929"/>
                    <a:pt x="254" y="921"/>
                    <a:pt x="241" y="929"/>
                  </a:cubicBezTo>
                  <a:cubicBezTo>
                    <a:pt x="225" y="939"/>
                    <a:pt x="222" y="966"/>
                    <a:pt x="207" y="976"/>
                  </a:cubicBezTo>
                  <a:cubicBezTo>
                    <a:pt x="183" y="998"/>
                    <a:pt x="172" y="950"/>
                    <a:pt x="151" y="958"/>
                  </a:cubicBezTo>
                  <a:cubicBezTo>
                    <a:pt x="130" y="968"/>
                    <a:pt x="53" y="1011"/>
                    <a:pt x="21" y="990"/>
                  </a:cubicBezTo>
                  <a:cubicBezTo>
                    <a:pt x="69" y="1125"/>
                    <a:pt x="185" y="1249"/>
                    <a:pt x="193" y="1395"/>
                  </a:cubicBezTo>
                  <a:cubicBezTo>
                    <a:pt x="193" y="1400"/>
                    <a:pt x="188" y="1405"/>
                    <a:pt x="185" y="1408"/>
                  </a:cubicBezTo>
                  <a:cubicBezTo>
                    <a:pt x="167" y="1426"/>
                    <a:pt x="0" y="1567"/>
                    <a:pt x="77" y="1596"/>
                  </a:cubicBezTo>
                  <a:cubicBezTo>
                    <a:pt x="82" y="1598"/>
                    <a:pt x="87" y="1585"/>
                    <a:pt x="93" y="1588"/>
                  </a:cubicBezTo>
                  <a:cubicBezTo>
                    <a:pt x="117" y="1591"/>
                    <a:pt x="143" y="1598"/>
                    <a:pt x="164" y="1614"/>
                  </a:cubicBezTo>
                  <a:cubicBezTo>
                    <a:pt x="217" y="1657"/>
                    <a:pt x="162" y="1747"/>
                    <a:pt x="183" y="1794"/>
                  </a:cubicBezTo>
                  <a:cubicBezTo>
                    <a:pt x="185" y="1802"/>
                    <a:pt x="193" y="1810"/>
                    <a:pt x="199" y="1818"/>
                  </a:cubicBezTo>
                  <a:lnTo>
                    <a:pt x="201" y="1816"/>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3" name="Azerbaijan"/>
            <p:cNvSpPr>
              <a:spLocks noEditPoints="1"/>
            </p:cNvSpPr>
            <p:nvPr/>
          </p:nvSpPr>
          <p:spPr bwMode="auto">
            <a:xfrm>
              <a:off x="7241634" y="4404076"/>
              <a:ext cx="501650" cy="473075"/>
            </a:xfrm>
            <a:custGeom>
              <a:avLst/>
              <a:gdLst>
                <a:gd name="T0" fmla="*/ 34 w 1392"/>
                <a:gd name="T1" fmla="*/ 704 h 1313"/>
                <a:gd name="T2" fmla="*/ 45 w 1392"/>
                <a:gd name="T3" fmla="*/ 654 h 1313"/>
                <a:gd name="T4" fmla="*/ 145 w 1392"/>
                <a:gd name="T5" fmla="*/ 696 h 1313"/>
                <a:gd name="T6" fmla="*/ 386 w 1392"/>
                <a:gd name="T7" fmla="*/ 855 h 1313"/>
                <a:gd name="T8" fmla="*/ 328 w 1392"/>
                <a:gd name="T9" fmla="*/ 980 h 1313"/>
                <a:gd name="T10" fmla="*/ 616 w 1392"/>
                <a:gd name="T11" fmla="*/ 993 h 1313"/>
                <a:gd name="T12" fmla="*/ 643 w 1392"/>
                <a:gd name="T13" fmla="*/ 1112 h 1313"/>
                <a:gd name="T14" fmla="*/ 712 w 1392"/>
                <a:gd name="T15" fmla="*/ 1205 h 1313"/>
                <a:gd name="T16" fmla="*/ 786 w 1392"/>
                <a:gd name="T17" fmla="*/ 1046 h 1313"/>
                <a:gd name="T18" fmla="*/ 924 w 1392"/>
                <a:gd name="T19" fmla="*/ 749 h 1313"/>
                <a:gd name="T20" fmla="*/ 1064 w 1392"/>
                <a:gd name="T21" fmla="*/ 802 h 1313"/>
                <a:gd name="T22" fmla="*/ 1066 w 1392"/>
                <a:gd name="T23" fmla="*/ 1014 h 1313"/>
                <a:gd name="T24" fmla="*/ 1199 w 1392"/>
                <a:gd name="T25" fmla="*/ 1025 h 1313"/>
                <a:gd name="T26" fmla="*/ 1254 w 1392"/>
                <a:gd name="T27" fmla="*/ 898 h 1313"/>
                <a:gd name="T28" fmla="*/ 1289 w 1392"/>
                <a:gd name="T29" fmla="*/ 778 h 1313"/>
                <a:gd name="T30" fmla="*/ 1305 w 1392"/>
                <a:gd name="T31" fmla="*/ 778 h 1313"/>
                <a:gd name="T32" fmla="*/ 1318 w 1392"/>
                <a:gd name="T33" fmla="*/ 688 h 1313"/>
                <a:gd name="T34" fmla="*/ 1254 w 1392"/>
                <a:gd name="T35" fmla="*/ 556 h 1313"/>
                <a:gd name="T36" fmla="*/ 1249 w 1392"/>
                <a:gd name="T37" fmla="*/ 286 h 1313"/>
                <a:gd name="T38" fmla="*/ 1305 w 1392"/>
                <a:gd name="T39" fmla="*/ 257 h 1313"/>
                <a:gd name="T40" fmla="*/ 1254 w 1392"/>
                <a:gd name="T41" fmla="*/ 193 h 1313"/>
                <a:gd name="T42" fmla="*/ 1061 w 1392"/>
                <a:gd name="T43" fmla="*/ 204 h 1313"/>
                <a:gd name="T44" fmla="*/ 712 w 1392"/>
                <a:gd name="T45" fmla="*/ 0 h 1313"/>
                <a:gd name="T46" fmla="*/ 664 w 1392"/>
                <a:gd name="T47" fmla="*/ 193 h 1313"/>
                <a:gd name="T48" fmla="*/ 436 w 1392"/>
                <a:gd name="T49" fmla="*/ 281 h 1313"/>
                <a:gd name="T50" fmla="*/ 288 w 1392"/>
                <a:gd name="T51" fmla="*/ 246 h 1313"/>
                <a:gd name="T52" fmla="*/ 262 w 1392"/>
                <a:gd name="T53" fmla="*/ 260 h 1313"/>
                <a:gd name="T54" fmla="*/ 233 w 1392"/>
                <a:gd name="T55" fmla="*/ 270 h 1313"/>
                <a:gd name="T56" fmla="*/ 238 w 1392"/>
                <a:gd name="T57" fmla="*/ 395 h 1313"/>
                <a:gd name="T58" fmla="*/ 399 w 1392"/>
                <a:gd name="T59" fmla="*/ 477 h 1313"/>
                <a:gd name="T60" fmla="*/ 161 w 1392"/>
                <a:gd name="T61" fmla="*/ 556 h 1313"/>
                <a:gd name="T62" fmla="*/ 47 w 1392"/>
                <a:gd name="T63" fmla="*/ 546 h 1313"/>
                <a:gd name="T64" fmla="*/ 534 w 1392"/>
                <a:gd name="T65" fmla="*/ 1186 h 1313"/>
                <a:gd name="T66" fmla="*/ 463 w 1392"/>
                <a:gd name="T67" fmla="*/ 1152 h 1313"/>
                <a:gd name="T68" fmla="*/ 304 w 1392"/>
                <a:gd name="T69" fmla="*/ 1138 h 1313"/>
                <a:gd name="T70" fmla="*/ 177 w 1392"/>
                <a:gd name="T71" fmla="*/ 1173 h 1313"/>
                <a:gd name="T72" fmla="*/ 312 w 1392"/>
                <a:gd name="T73" fmla="*/ 1252 h 1313"/>
                <a:gd name="T74" fmla="*/ 434 w 1392"/>
                <a:gd name="T75" fmla="*/ 1313 h 1313"/>
                <a:gd name="T76" fmla="*/ 701 w 1392"/>
                <a:gd name="T77" fmla="*/ 0 h 1313"/>
                <a:gd name="T78" fmla="*/ 706 w 1392"/>
                <a:gd name="T79" fmla="*/ 0 h 1313"/>
                <a:gd name="T80" fmla="*/ 706 w 1392"/>
                <a:gd name="T81" fmla="*/ 0 h 1313"/>
                <a:gd name="T82" fmla="*/ 214 w 1392"/>
                <a:gd name="T83" fmla="*/ 771 h 1313"/>
                <a:gd name="T84" fmla="*/ 701 w 1392"/>
                <a:gd name="T85" fmla="*/ 0 h 1313"/>
                <a:gd name="T86" fmla="*/ 704 w 1392"/>
                <a:gd name="T87" fmla="*/ 0 h 1313"/>
                <a:gd name="T88" fmla="*/ 704 w 1392"/>
                <a:gd name="T89" fmla="*/ 0 h 1313"/>
                <a:gd name="T90" fmla="*/ 704 w 1392"/>
                <a:gd name="T91" fmla="*/ 0 h 1313"/>
                <a:gd name="T92" fmla="*/ 704 w 1392"/>
                <a:gd name="T93" fmla="*/ 0 h 1313"/>
                <a:gd name="T94" fmla="*/ 706 w 1392"/>
                <a:gd name="T95" fmla="*/ 0 h 1313"/>
                <a:gd name="T96" fmla="*/ 706 w 1392"/>
                <a:gd name="T97" fmla="*/ 0 h 1313"/>
                <a:gd name="T98" fmla="*/ 706 w 1392"/>
                <a:gd name="T99" fmla="*/ 0 h 1313"/>
                <a:gd name="T100" fmla="*/ 709 w 1392"/>
                <a:gd name="T101" fmla="*/ 0 h 1313"/>
                <a:gd name="T102" fmla="*/ 709 w 1392"/>
                <a:gd name="T103" fmla="*/ 0 h 1313"/>
                <a:gd name="T104" fmla="*/ 709 w 1392"/>
                <a:gd name="T105" fmla="*/ 0 h 1313"/>
                <a:gd name="T106" fmla="*/ 712 w 1392"/>
                <a:gd name="T10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2" h="1313">
                  <a:moveTo>
                    <a:pt x="34" y="704"/>
                  </a:moveTo>
                  <a:cubicBezTo>
                    <a:pt x="39" y="707"/>
                    <a:pt x="45" y="707"/>
                    <a:pt x="47" y="710"/>
                  </a:cubicBezTo>
                  <a:cubicBezTo>
                    <a:pt x="53" y="723"/>
                    <a:pt x="2" y="723"/>
                    <a:pt x="34" y="704"/>
                  </a:cubicBezTo>
                  <a:moveTo>
                    <a:pt x="0" y="641"/>
                  </a:moveTo>
                  <a:cubicBezTo>
                    <a:pt x="8" y="649"/>
                    <a:pt x="10" y="662"/>
                    <a:pt x="21" y="665"/>
                  </a:cubicBezTo>
                  <a:cubicBezTo>
                    <a:pt x="29" y="667"/>
                    <a:pt x="34" y="654"/>
                    <a:pt x="45" y="654"/>
                  </a:cubicBezTo>
                  <a:cubicBezTo>
                    <a:pt x="108" y="654"/>
                    <a:pt x="31" y="686"/>
                    <a:pt x="45" y="699"/>
                  </a:cubicBezTo>
                  <a:cubicBezTo>
                    <a:pt x="58" y="710"/>
                    <a:pt x="121" y="675"/>
                    <a:pt x="140" y="673"/>
                  </a:cubicBezTo>
                  <a:cubicBezTo>
                    <a:pt x="148" y="673"/>
                    <a:pt x="140" y="694"/>
                    <a:pt x="145" y="696"/>
                  </a:cubicBezTo>
                  <a:cubicBezTo>
                    <a:pt x="164" y="704"/>
                    <a:pt x="185" y="696"/>
                    <a:pt x="203" y="704"/>
                  </a:cubicBezTo>
                  <a:cubicBezTo>
                    <a:pt x="241" y="723"/>
                    <a:pt x="156" y="765"/>
                    <a:pt x="180" y="797"/>
                  </a:cubicBezTo>
                  <a:cubicBezTo>
                    <a:pt x="222" y="853"/>
                    <a:pt x="381" y="842"/>
                    <a:pt x="386" y="855"/>
                  </a:cubicBezTo>
                  <a:cubicBezTo>
                    <a:pt x="391" y="863"/>
                    <a:pt x="397" y="929"/>
                    <a:pt x="389" y="935"/>
                  </a:cubicBezTo>
                  <a:cubicBezTo>
                    <a:pt x="373" y="948"/>
                    <a:pt x="346" y="951"/>
                    <a:pt x="331" y="966"/>
                  </a:cubicBezTo>
                  <a:cubicBezTo>
                    <a:pt x="328" y="969"/>
                    <a:pt x="323" y="980"/>
                    <a:pt x="328" y="980"/>
                  </a:cubicBezTo>
                  <a:cubicBezTo>
                    <a:pt x="346" y="982"/>
                    <a:pt x="362" y="972"/>
                    <a:pt x="378" y="972"/>
                  </a:cubicBezTo>
                  <a:cubicBezTo>
                    <a:pt x="428" y="974"/>
                    <a:pt x="481" y="1025"/>
                    <a:pt x="529" y="1022"/>
                  </a:cubicBezTo>
                  <a:cubicBezTo>
                    <a:pt x="545" y="1022"/>
                    <a:pt x="603" y="969"/>
                    <a:pt x="616" y="993"/>
                  </a:cubicBezTo>
                  <a:cubicBezTo>
                    <a:pt x="632" y="1030"/>
                    <a:pt x="593" y="1022"/>
                    <a:pt x="595" y="1051"/>
                  </a:cubicBezTo>
                  <a:cubicBezTo>
                    <a:pt x="595" y="1093"/>
                    <a:pt x="680" y="1038"/>
                    <a:pt x="683" y="1091"/>
                  </a:cubicBezTo>
                  <a:cubicBezTo>
                    <a:pt x="683" y="1104"/>
                    <a:pt x="653" y="1104"/>
                    <a:pt x="643" y="1112"/>
                  </a:cubicBezTo>
                  <a:cubicBezTo>
                    <a:pt x="640" y="1115"/>
                    <a:pt x="638" y="1117"/>
                    <a:pt x="638" y="1123"/>
                  </a:cubicBezTo>
                  <a:cubicBezTo>
                    <a:pt x="638" y="1141"/>
                    <a:pt x="661" y="1131"/>
                    <a:pt x="669" y="1136"/>
                  </a:cubicBezTo>
                  <a:cubicBezTo>
                    <a:pt x="693" y="1149"/>
                    <a:pt x="691" y="1186"/>
                    <a:pt x="712" y="1205"/>
                  </a:cubicBezTo>
                  <a:lnTo>
                    <a:pt x="714" y="1210"/>
                  </a:lnTo>
                  <a:cubicBezTo>
                    <a:pt x="720" y="1194"/>
                    <a:pt x="744" y="1083"/>
                    <a:pt x="744" y="1083"/>
                  </a:cubicBezTo>
                  <a:cubicBezTo>
                    <a:pt x="751" y="1064"/>
                    <a:pt x="778" y="1062"/>
                    <a:pt x="786" y="1046"/>
                  </a:cubicBezTo>
                  <a:cubicBezTo>
                    <a:pt x="791" y="1030"/>
                    <a:pt x="781" y="1014"/>
                    <a:pt x="783" y="998"/>
                  </a:cubicBezTo>
                  <a:cubicBezTo>
                    <a:pt x="789" y="972"/>
                    <a:pt x="810" y="951"/>
                    <a:pt x="820" y="924"/>
                  </a:cubicBezTo>
                  <a:cubicBezTo>
                    <a:pt x="831" y="900"/>
                    <a:pt x="902" y="752"/>
                    <a:pt x="924" y="749"/>
                  </a:cubicBezTo>
                  <a:cubicBezTo>
                    <a:pt x="945" y="747"/>
                    <a:pt x="966" y="763"/>
                    <a:pt x="987" y="771"/>
                  </a:cubicBezTo>
                  <a:cubicBezTo>
                    <a:pt x="1006" y="776"/>
                    <a:pt x="1029" y="781"/>
                    <a:pt x="1048" y="789"/>
                  </a:cubicBezTo>
                  <a:cubicBezTo>
                    <a:pt x="1053" y="792"/>
                    <a:pt x="1066" y="794"/>
                    <a:pt x="1064" y="802"/>
                  </a:cubicBezTo>
                  <a:cubicBezTo>
                    <a:pt x="1056" y="823"/>
                    <a:pt x="1014" y="839"/>
                    <a:pt x="1024" y="871"/>
                  </a:cubicBezTo>
                  <a:cubicBezTo>
                    <a:pt x="1037" y="911"/>
                    <a:pt x="1090" y="871"/>
                    <a:pt x="1109" y="916"/>
                  </a:cubicBezTo>
                  <a:cubicBezTo>
                    <a:pt x="1122" y="956"/>
                    <a:pt x="1024" y="985"/>
                    <a:pt x="1066" y="1014"/>
                  </a:cubicBezTo>
                  <a:cubicBezTo>
                    <a:pt x="1104" y="1043"/>
                    <a:pt x="1096" y="1006"/>
                    <a:pt x="1138" y="1019"/>
                  </a:cubicBezTo>
                  <a:cubicBezTo>
                    <a:pt x="1167" y="1027"/>
                    <a:pt x="1125" y="1067"/>
                    <a:pt x="1180" y="1048"/>
                  </a:cubicBezTo>
                  <a:cubicBezTo>
                    <a:pt x="1188" y="1046"/>
                    <a:pt x="1188" y="1025"/>
                    <a:pt x="1199" y="1025"/>
                  </a:cubicBezTo>
                  <a:cubicBezTo>
                    <a:pt x="1220" y="1025"/>
                    <a:pt x="1270" y="1091"/>
                    <a:pt x="1291" y="1070"/>
                  </a:cubicBezTo>
                  <a:cubicBezTo>
                    <a:pt x="1305" y="1056"/>
                    <a:pt x="1315" y="1041"/>
                    <a:pt x="1326" y="1025"/>
                  </a:cubicBezTo>
                  <a:cubicBezTo>
                    <a:pt x="1291" y="969"/>
                    <a:pt x="1262" y="916"/>
                    <a:pt x="1254" y="898"/>
                  </a:cubicBezTo>
                  <a:cubicBezTo>
                    <a:pt x="1249" y="884"/>
                    <a:pt x="1265" y="871"/>
                    <a:pt x="1265" y="858"/>
                  </a:cubicBezTo>
                  <a:cubicBezTo>
                    <a:pt x="1262" y="831"/>
                    <a:pt x="1223" y="808"/>
                    <a:pt x="1236" y="784"/>
                  </a:cubicBezTo>
                  <a:cubicBezTo>
                    <a:pt x="1246" y="771"/>
                    <a:pt x="1276" y="768"/>
                    <a:pt x="1289" y="778"/>
                  </a:cubicBezTo>
                  <a:cubicBezTo>
                    <a:pt x="1305" y="792"/>
                    <a:pt x="1286" y="816"/>
                    <a:pt x="1291" y="831"/>
                  </a:cubicBezTo>
                  <a:cubicBezTo>
                    <a:pt x="1297" y="845"/>
                    <a:pt x="1315" y="813"/>
                    <a:pt x="1315" y="797"/>
                  </a:cubicBezTo>
                  <a:cubicBezTo>
                    <a:pt x="1315" y="792"/>
                    <a:pt x="1307" y="786"/>
                    <a:pt x="1305" y="778"/>
                  </a:cubicBezTo>
                  <a:cubicBezTo>
                    <a:pt x="1302" y="771"/>
                    <a:pt x="1305" y="760"/>
                    <a:pt x="1302" y="752"/>
                  </a:cubicBezTo>
                  <a:cubicBezTo>
                    <a:pt x="1294" y="731"/>
                    <a:pt x="1273" y="712"/>
                    <a:pt x="1278" y="691"/>
                  </a:cubicBezTo>
                  <a:cubicBezTo>
                    <a:pt x="1284" y="678"/>
                    <a:pt x="1307" y="696"/>
                    <a:pt x="1318" y="688"/>
                  </a:cubicBezTo>
                  <a:cubicBezTo>
                    <a:pt x="1323" y="683"/>
                    <a:pt x="1305" y="678"/>
                    <a:pt x="1299" y="673"/>
                  </a:cubicBezTo>
                  <a:cubicBezTo>
                    <a:pt x="1286" y="659"/>
                    <a:pt x="1268" y="651"/>
                    <a:pt x="1257" y="638"/>
                  </a:cubicBezTo>
                  <a:cubicBezTo>
                    <a:pt x="1223" y="591"/>
                    <a:pt x="1260" y="604"/>
                    <a:pt x="1254" y="556"/>
                  </a:cubicBezTo>
                  <a:cubicBezTo>
                    <a:pt x="1249" y="508"/>
                    <a:pt x="1178" y="426"/>
                    <a:pt x="1204" y="376"/>
                  </a:cubicBezTo>
                  <a:cubicBezTo>
                    <a:pt x="1239" y="313"/>
                    <a:pt x="1212" y="421"/>
                    <a:pt x="1249" y="320"/>
                  </a:cubicBezTo>
                  <a:cubicBezTo>
                    <a:pt x="1252" y="310"/>
                    <a:pt x="1244" y="294"/>
                    <a:pt x="1249" y="286"/>
                  </a:cubicBezTo>
                  <a:cubicBezTo>
                    <a:pt x="1254" y="278"/>
                    <a:pt x="1265" y="278"/>
                    <a:pt x="1270" y="278"/>
                  </a:cubicBezTo>
                  <a:cubicBezTo>
                    <a:pt x="1276" y="278"/>
                    <a:pt x="1278" y="289"/>
                    <a:pt x="1281" y="286"/>
                  </a:cubicBezTo>
                  <a:cubicBezTo>
                    <a:pt x="1291" y="278"/>
                    <a:pt x="1294" y="265"/>
                    <a:pt x="1305" y="257"/>
                  </a:cubicBezTo>
                  <a:cubicBezTo>
                    <a:pt x="1315" y="249"/>
                    <a:pt x="1329" y="241"/>
                    <a:pt x="1342" y="241"/>
                  </a:cubicBezTo>
                  <a:cubicBezTo>
                    <a:pt x="1358" y="241"/>
                    <a:pt x="1387" y="268"/>
                    <a:pt x="1387" y="252"/>
                  </a:cubicBezTo>
                  <a:cubicBezTo>
                    <a:pt x="1392" y="209"/>
                    <a:pt x="1281" y="183"/>
                    <a:pt x="1254" y="193"/>
                  </a:cubicBezTo>
                  <a:cubicBezTo>
                    <a:pt x="1188" y="217"/>
                    <a:pt x="1201" y="254"/>
                    <a:pt x="1122" y="241"/>
                  </a:cubicBezTo>
                  <a:cubicBezTo>
                    <a:pt x="1109" y="238"/>
                    <a:pt x="1104" y="207"/>
                    <a:pt x="1104" y="207"/>
                  </a:cubicBezTo>
                  <a:cubicBezTo>
                    <a:pt x="1098" y="199"/>
                    <a:pt x="1064" y="204"/>
                    <a:pt x="1061" y="204"/>
                  </a:cubicBezTo>
                  <a:lnTo>
                    <a:pt x="992" y="172"/>
                  </a:lnTo>
                  <a:cubicBezTo>
                    <a:pt x="947" y="146"/>
                    <a:pt x="937" y="106"/>
                    <a:pt x="886" y="80"/>
                  </a:cubicBezTo>
                  <a:cubicBezTo>
                    <a:pt x="841" y="56"/>
                    <a:pt x="759" y="8"/>
                    <a:pt x="712" y="0"/>
                  </a:cubicBezTo>
                  <a:cubicBezTo>
                    <a:pt x="714" y="0"/>
                    <a:pt x="717" y="3"/>
                    <a:pt x="720" y="3"/>
                  </a:cubicBezTo>
                  <a:lnTo>
                    <a:pt x="720" y="11"/>
                  </a:lnTo>
                  <a:cubicBezTo>
                    <a:pt x="677" y="162"/>
                    <a:pt x="706" y="80"/>
                    <a:pt x="664" y="193"/>
                  </a:cubicBezTo>
                  <a:cubicBezTo>
                    <a:pt x="656" y="217"/>
                    <a:pt x="675" y="286"/>
                    <a:pt x="667" y="294"/>
                  </a:cubicBezTo>
                  <a:cubicBezTo>
                    <a:pt x="640" y="323"/>
                    <a:pt x="545" y="371"/>
                    <a:pt x="505" y="342"/>
                  </a:cubicBezTo>
                  <a:cubicBezTo>
                    <a:pt x="444" y="297"/>
                    <a:pt x="590" y="320"/>
                    <a:pt x="436" y="281"/>
                  </a:cubicBezTo>
                  <a:cubicBezTo>
                    <a:pt x="428" y="278"/>
                    <a:pt x="428" y="297"/>
                    <a:pt x="421" y="297"/>
                  </a:cubicBezTo>
                  <a:cubicBezTo>
                    <a:pt x="415" y="297"/>
                    <a:pt x="354" y="275"/>
                    <a:pt x="338" y="268"/>
                  </a:cubicBezTo>
                  <a:lnTo>
                    <a:pt x="288" y="246"/>
                  </a:lnTo>
                  <a:lnTo>
                    <a:pt x="286" y="246"/>
                  </a:lnTo>
                  <a:cubicBezTo>
                    <a:pt x="275" y="252"/>
                    <a:pt x="267" y="257"/>
                    <a:pt x="262" y="260"/>
                  </a:cubicBezTo>
                  <a:lnTo>
                    <a:pt x="262" y="260"/>
                  </a:lnTo>
                  <a:lnTo>
                    <a:pt x="262" y="260"/>
                  </a:lnTo>
                  <a:cubicBezTo>
                    <a:pt x="256" y="257"/>
                    <a:pt x="243" y="262"/>
                    <a:pt x="233" y="265"/>
                  </a:cubicBezTo>
                  <a:lnTo>
                    <a:pt x="233" y="270"/>
                  </a:lnTo>
                  <a:cubicBezTo>
                    <a:pt x="230" y="291"/>
                    <a:pt x="235" y="313"/>
                    <a:pt x="227" y="334"/>
                  </a:cubicBezTo>
                  <a:cubicBezTo>
                    <a:pt x="225" y="342"/>
                    <a:pt x="209" y="339"/>
                    <a:pt x="203" y="347"/>
                  </a:cubicBezTo>
                  <a:cubicBezTo>
                    <a:pt x="198" y="358"/>
                    <a:pt x="225" y="395"/>
                    <a:pt x="238" y="395"/>
                  </a:cubicBezTo>
                  <a:cubicBezTo>
                    <a:pt x="246" y="395"/>
                    <a:pt x="262" y="379"/>
                    <a:pt x="262" y="387"/>
                  </a:cubicBezTo>
                  <a:cubicBezTo>
                    <a:pt x="264" y="392"/>
                    <a:pt x="254" y="395"/>
                    <a:pt x="254" y="397"/>
                  </a:cubicBezTo>
                  <a:cubicBezTo>
                    <a:pt x="251" y="410"/>
                    <a:pt x="415" y="392"/>
                    <a:pt x="399" y="477"/>
                  </a:cubicBezTo>
                  <a:cubicBezTo>
                    <a:pt x="376" y="583"/>
                    <a:pt x="352" y="495"/>
                    <a:pt x="291" y="516"/>
                  </a:cubicBezTo>
                  <a:cubicBezTo>
                    <a:pt x="238" y="535"/>
                    <a:pt x="272" y="561"/>
                    <a:pt x="222" y="561"/>
                  </a:cubicBezTo>
                  <a:cubicBezTo>
                    <a:pt x="201" y="564"/>
                    <a:pt x="182" y="559"/>
                    <a:pt x="161" y="556"/>
                  </a:cubicBezTo>
                  <a:cubicBezTo>
                    <a:pt x="158" y="556"/>
                    <a:pt x="156" y="556"/>
                    <a:pt x="156" y="553"/>
                  </a:cubicBezTo>
                  <a:cubicBezTo>
                    <a:pt x="156" y="546"/>
                    <a:pt x="172" y="532"/>
                    <a:pt x="164" y="530"/>
                  </a:cubicBezTo>
                  <a:cubicBezTo>
                    <a:pt x="124" y="516"/>
                    <a:pt x="84" y="535"/>
                    <a:pt x="47" y="546"/>
                  </a:cubicBezTo>
                  <a:cubicBezTo>
                    <a:pt x="13" y="556"/>
                    <a:pt x="16" y="609"/>
                    <a:pt x="0" y="641"/>
                  </a:cubicBezTo>
                  <a:close/>
                  <a:moveTo>
                    <a:pt x="627" y="1258"/>
                  </a:moveTo>
                  <a:cubicBezTo>
                    <a:pt x="606" y="1242"/>
                    <a:pt x="534" y="1186"/>
                    <a:pt x="534" y="1186"/>
                  </a:cubicBezTo>
                  <a:cubicBezTo>
                    <a:pt x="529" y="1178"/>
                    <a:pt x="537" y="1168"/>
                    <a:pt x="534" y="1157"/>
                  </a:cubicBezTo>
                  <a:cubicBezTo>
                    <a:pt x="534" y="1154"/>
                    <a:pt x="526" y="1152"/>
                    <a:pt x="524" y="1152"/>
                  </a:cubicBezTo>
                  <a:cubicBezTo>
                    <a:pt x="503" y="1149"/>
                    <a:pt x="481" y="1154"/>
                    <a:pt x="463" y="1152"/>
                  </a:cubicBezTo>
                  <a:cubicBezTo>
                    <a:pt x="458" y="1152"/>
                    <a:pt x="468" y="1062"/>
                    <a:pt x="418" y="1091"/>
                  </a:cubicBezTo>
                  <a:lnTo>
                    <a:pt x="365" y="1152"/>
                  </a:lnTo>
                  <a:cubicBezTo>
                    <a:pt x="344" y="1157"/>
                    <a:pt x="325" y="1136"/>
                    <a:pt x="304" y="1138"/>
                  </a:cubicBezTo>
                  <a:cubicBezTo>
                    <a:pt x="296" y="1141"/>
                    <a:pt x="301" y="1157"/>
                    <a:pt x="296" y="1162"/>
                  </a:cubicBezTo>
                  <a:cubicBezTo>
                    <a:pt x="270" y="1194"/>
                    <a:pt x="293" y="1099"/>
                    <a:pt x="227" y="1115"/>
                  </a:cubicBezTo>
                  <a:cubicBezTo>
                    <a:pt x="203" y="1120"/>
                    <a:pt x="193" y="1152"/>
                    <a:pt x="177" y="1173"/>
                  </a:cubicBezTo>
                  <a:cubicBezTo>
                    <a:pt x="196" y="1181"/>
                    <a:pt x="211" y="1189"/>
                    <a:pt x="217" y="1191"/>
                  </a:cubicBezTo>
                  <a:cubicBezTo>
                    <a:pt x="233" y="1205"/>
                    <a:pt x="238" y="1226"/>
                    <a:pt x="256" y="1236"/>
                  </a:cubicBezTo>
                  <a:cubicBezTo>
                    <a:pt x="272" y="1247"/>
                    <a:pt x="293" y="1244"/>
                    <a:pt x="312" y="1252"/>
                  </a:cubicBezTo>
                  <a:cubicBezTo>
                    <a:pt x="323" y="1258"/>
                    <a:pt x="331" y="1274"/>
                    <a:pt x="344" y="1276"/>
                  </a:cubicBezTo>
                  <a:cubicBezTo>
                    <a:pt x="357" y="1279"/>
                    <a:pt x="373" y="1268"/>
                    <a:pt x="386" y="1274"/>
                  </a:cubicBezTo>
                  <a:cubicBezTo>
                    <a:pt x="405" y="1281"/>
                    <a:pt x="413" y="1308"/>
                    <a:pt x="434" y="1313"/>
                  </a:cubicBezTo>
                  <a:lnTo>
                    <a:pt x="553" y="1292"/>
                  </a:lnTo>
                  <a:cubicBezTo>
                    <a:pt x="616" y="1279"/>
                    <a:pt x="622" y="1271"/>
                    <a:pt x="627" y="1258"/>
                  </a:cubicBezTo>
                  <a:close/>
                  <a:moveTo>
                    <a:pt x="701" y="0"/>
                  </a:moveTo>
                  <a:lnTo>
                    <a:pt x="701" y="0"/>
                  </a:lnTo>
                  <a:lnTo>
                    <a:pt x="701" y="0"/>
                  </a:lnTo>
                  <a:close/>
                  <a:moveTo>
                    <a:pt x="706" y="0"/>
                  </a:moveTo>
                  <a:lnTo>
                    <a:pt x="706" y="0"/>
                  </a:lnTo>
                  <a:lnTo>
                    <a:pt x="706" y="0"/>
                  </a:lnTo>
                  <a:close/>
                  <a:moveTo>
                    <a:pt x="706" y="0"/>
                  </a:moveTo>
                  <a:lnTo>
                    <a:pt x="706" y="0"/>
                  </a:lnTo>
                  <a:lnTo>
                    <a:pt x="706" y="0"/>
                  </a:lnTo>
                  <a:close/>
                  <a:moveTo>
                    <a:pt x="214" y="771"/>
                  </a:moveTo>
                  <a:cubicBezTo>
                    <a:pt x="248" y="776"/>
                    <a:pt x="201" y="808"/>
                    <a:pt x="206" y="784"/>
                  </a:cubicBezTo>
                  <a:cubicBezTo>
                    <a:pt x="206" y="778"/>
                    <a:pt x="211" y="776"/>
                    <a:pt x="214" y="771"/>
                  </a:cubicBezTo>
                  <a:close/>
                  <a:moveTo>
                    <a:pt x="701" y="0"/>
                  </a:moveTo>
                  <a:lnTo>
                    <a:pt x="704" y="0"/>
                  </a:lnTo>
                  <a:lnTo>
                    <a:pt x="701" y="0"/>
                  </a:lnTo>
                  <a:close/>
                  <a:moveTo>
                    <a:pt x="704" y="0"/>
                  </a:moveTo>
                  <a:lnTo>
                    <a:pt x="704" y="0"/>
                  </a:lnTo>
                  <a:lnTo>
                    <a:pt x="704" y="0"/>
                  </a:lnTo>
                  <a:close/>
                  <a:moveTo>
                    <a:pt x="704" y="0"/>
                  </a:moveTo>
                  <a:lnTo>
                    <a:pt x="704" y="0"/>
                  </a:lnTo>
                  <a:lnTo>
                    <a:pt x="704" y="0"/>
                  </a:lnTo>
                  <a:lnTo>
                    <a:pt x="704" y="0"/>
                  </a:lnTo>
                  <a:lnTo>
                    <a:pt x="704" y="0"/>
                  </a:lnTo>
                  <a:lnTo>
                    <a:pt x="704" y="0"/>
                  </a:lnTo>
                  <a:lnTo>
                    <a:pt x="704" y="0"/>
                  </a:lnTo>
                  <a:lnTo>
                    <a:pt x="706" y="0"/>
                  </a:lnTo>
                  <a:lnTo>
                    <a:pt x="706" y="0"/>
                  </a:lnTo>
                  <a:lnTo>
                    <a:pt x="706" y="0"/>
                  </a:lnTo>
                  <a:lnTo>
                    <a:pt x="706" y="0"/>
                  </a:lnTo>
                  <a:lnTo>
                    <a:pt x="704" y="0"/>
                  </a:lnTo>
                  <a:close/>
                  <a:moveTo>
                    <a:pt x="706" y="0"/>
                  </a:moveTo>
                  <a:lnTo>
                    <a:pt x="706" y="0"/>
                  </a:lnTo>
                  <a:lnTo>
                    <a:pt x="706" y="0"/>
                  </a:lnTo>
                  <a:lnTo>
                    <a:pt x="706" y="0"/>
                  </a:lnTo>
                  <a:lnTo>
                    <a:pt x="709" y="0"/>
                  </a:lnTo>
                  <a:lnTo>
                    <a:pt x="706" y="0"/>
                  </a:lnTo>
                  <a:close/>
                  <a:moveTo>
                    <a:pt x="709" y="0"/>
                  </a:moveTo>
                  <a:lnTo>
                    <a:pt x="709" y="0"/>
                  </a:lnTo>
                  <a:lnTo>
                    <a:pt x="709" y="0"/>
                  </a:lnTo>
                  <a:lnTo>
                    <a:pt x="709" y="0"/>
                  </a:lnTo>
                  <a:lnTo>
                    <a:pt x="709" y="0"/>
                  </a:lnTo>
                  <a:lnTo>
                    <a:pt x="709" y="0"/>
                  </a:lnTo>
                  <a:lnTo>
                    <a:pt x="709" y="0"/>
                  </a:lnTo>
                  <a:close/>
                  <a:moveTo>
                    <a:pt x="712" y="0"/>
                  </a:moveTo>
                  <a:lnTo>
                    <a:pt x="712" y="0"/>
                  </a:lnTo>
                  <a:lnTo>
                    <a:pt x="712" y="0"/>
                  </a:ln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4" name="Austria"/>
            <p:cNvSpPr>
              <a:spLocks/>
            </p:cNvSpPr>
            <p:nvPr/>
          </p:nvSpPr>
          <p:spPr bwMode="auto">
            <a:xfrm>
              <a:off x="4015834" y="4440588"/>
              <a:ext cx="641350" cy="334963"/>
            </a:xfrm>
            <a:custGeom>
              <a:avLst/>
              <a:gdLst>
                <a:gd name="T0" fmla="*/ 35 w 1777"/>
                <a:gd name="T1" fmla="*/ 614 h 929"/>
                <a:gd name="T2" fmla="*/ 0 w 1777"/>
                <a:gd name="T3" fmla="*/ 672 h 929"/>
                <a:gd name="T4" fmla="*/ 13 w 1777"/>
                <a:gd name="T5" fmla="*/ 733 h 929"/>
                <a:gd name="T6" fmla="*/ 82 w 1777"/>
                <a:gd name="T7" fmla="*/ 760 h 929"/>
                <a:gd name="T8" fmla="*/ 209 w 1777"/>
                <a:gd name="T9" fmla="*/ 749 h 929"/>
                <a:gd name="T10" fmla="*/ 273 w 1777"/>
                <a:gd name="T11" fmla="*/ 794 h 929"/>
                <a:gd name="T12" fmla="*/ 392 w 1777"/>
                <a:gd name="T13" fmla="*/ 757 h 929"/>
                <a:gd name="T14" fmla="*/ 641 w 1777"/>
                <a:gd name="T15" fmla="*/ 712 h 929"/>
                <a:gd name="T16" fmla="*/ 662 w 1777"/>
                <a:gd name="T17" fmla="*/ 786 h 929"/>
                <a:gd name="T18" fmla="*/ 675 w 1777"/>
                <a:gd name="T19" fmla="*/ 815 h 929"/>
                <a:gd name="T20" fmla="*/ 1051 w 1777"/>
                <a:gd name="T21" fmla="*/ 895 h 929"/>
                <a:gd name="T22" fmla="*/ 1178 w 1777"/>
                <a:gd name="T23" fmla="*/ 905 h 929"/>
                <a:gd name="T24" fmla="*/ 1221 w 1777"/>
                <a:gd name="T25" fmla="*/ 910 h 929"/>
                <a:gd name="T26" fmla="*/ 1279 w 1777"/>
                <a:gd name="T27" fmla="*/ 842 h 929"/>
                <a:gd name="T28" fmla="*/ 1464 w 1777"/>
                <a:gd name="T29" fmla="*/ 794 h 929"/>
                <a:gd name="T30" fmla="*/ 1546 w 1777"/>
                <a:gd name="T31" fmla="*/ 781 h 929"/>
                <a:gd name="T32" fmla="*/ 1570 w 1777"/>
                <a:gd name="T33" fmla="*/ 733 h 929"/>
                <a:gd name="T34" fmla="*/ 1634 w 1777"/>
                <a:gd name="T35" fmla="*/ 540 h 929"/>
                <a:gd name="T36" fmla="*/ 1626 w 1777"/>
                <a:gd name="T37" fmla="*/ 437 h 929"/>
                <a:gd name="T38" fmla="*/ 1777 w 1777"/>
                <a:gd name="T39" fmla="*/ 307 h 929"/>
                <a:gd name="T40" fmla="*/ 1694 w 1777"/>
                <a:gd name="T41" fmla="*/ 69 h 929"/>
                <a:gd name="T42" fmla="*/ 1610 w 1777"/>
                <a:gd name="T43" fmla="*/ 47 h 929"/>
                <a:gd name="T44" fmla="*/ 1541 w 1777"/>
                <a:gd name="T45" fmla="*/ 79 h 929"/>
                <a:gd name="T46" fmla="*/ 1295 w 1777"/>
                <a:gd name="T47" fmla="*/ 29 h 929"/>
                <a:gd name="T48" fmla="*/ 1255 w 1777"/>
                <a:gd name="T49" fmla="*/ 8 h 929"/>
                <a:gd name="T50" fmla="*/ 1218 w 1777"/>
                <a:gd name="T51" fmla="*/ 92 h 929"/>
                <a:gd name="T52" fmla="*/ 1141 w 1777"/>
                <a:gd name="T53" fmla="*/ 143 h 929"/>
                <a:gd name="T54" fmla="*/ 993 w 1777"/>
                <a:gd name="T55" fmla="*/ 111 h 929"/>
                <a:gd name="T56" fmla="*/ 996 w 1777"/>
                <a:gd name="T57" fmla="*/ 135 h 929"/>
                <a:gd name="T58" fmla="*/ 908 w 1777"/>
                <a:gd name="T59" fmla="*/ 185 h 929"/>
                <a:gd name="T60" fmla="*/ 755 w 1777"/>
                <a:gd name="T61" fmla="*/ 349 h 929"/>
                <a:gd name="T62" fmla="*/ 797 w 1777"/>
                <a:gd name="T63" fmla="*/ 484 h 929"/>
                <a:gd name="T64" fmla="*/ 821 w 1777"/>
                <a:gd name="T65" fmla="*/ 572 h 929"/>
                <a:gd name="T66" fmla="*/ 702 w 1777"/>
                <a:gd name="T67" fmla="*/ 519 h 929"/>
                <a:gd name="T68" fmla="*/ 641 w 1777"/>
                <a:gd name="T69" fmla="*/ 497 h 929"/>
                <a:gd name="T70" fmla="*/ 630 w 1777"/>
                <a:gd name="T71" fmla="*/ 527 h 929"/>
                <a:gd name="T72" fmla="*/ 482 w 1777"/>
                <a:gd name="T73" fmla="*/ 564 h 929"/>
                <a:gd name="T74" fmla="*/ 445 w 1777"/>
                <a:gd name="T75" fmla="*/ 587 h 929"/>
                <a:gd name="T76" fmla="*/ 336 w 1777"/>
                <a:gd name="T77" fmla="*/ 585 h 929"/>
                <a:gd name="T78" fmla="*/ 328 w 1777"/>
                <a:gd name="T79" fmla="*/ 566 h 929"/>
                <a:gd name="T80" fmla="*/ 228 w 1777"/>
                <a:gd name="T81" fmla="*/ 545 h 929"/>
                <a:gd name="T82" fmla="*/ 154 w 1777"/>
                <a:gd name="T83" fmla="*/ 651 h 929"/>
                <a:gd name="T84" fmla="*/ 148 w 1777"/>
                <a:gd name="T85" fmla="*/ 622 h 929"/>
                <a:gd name="T86" fmla="*/ 133 w 1777"/>
                <a:gd name="T87" fmla="*/ 585 h 929"/>
                <a:gd name="T88" fmla="*/ 77 w 1777"/>
                <a:gd name="T89" fmla="*/ 564 h 929"/>
                <a:gd name="T90" fmla="*/ 19 w 1777"/>
                <a:gd name="T91" fmla="*/ 564 h 929"/>
                <a:gd name="T92" fmla="*/ 11 w 1777"/>
                <a:gd name="T93" fmla="*/ 56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7" h="929">
                  <a:moveTo>
                    <a:pt x="11" y="564"/>
                  </a:moveTo>
                  <a:cubicBezTo>
                    <a:pt x="11" y="582"/>
                    <a:pt x="45" y="587"/>
                    <a:pt x="35" y="614"/>
                  </a:cubicBezTo>
                  <a:cubicBezTo>
                    <a:pt x="32" y="619"/>
                    <a:pt x="21" y="617"/>
                    <a:pt x="19" y="619"/>
                  </a:cubicBezTo>
                  <a:cubicBezTo>
                    <a:pt x="16" y="627"/>
                    <a:pt x="8" y="648"/>
                    <a:pt x="0" y="672"/>
                  </a:cubicBezTo>
                  <a:lnTo>
                    <a:pt x="13" y="701"/>
                  </a:lnTo>
                  <a:lnTo>
                    <a:pt x="13" y="733"/>
                  </a:lnTo>
                  <a:cubicBezTo>
                    <a:pt x="40" y="736"/>
                    <a:pt x="82" y="741"/>
                    <a:pt x="85" y="741"/>
                  </a:cubicBezTo>
                  <a:cubicBezTo>
                    <a:pt x="90" y="746"/>
                    <a:pt x="77" y="754"/>
                    <a:pt x="82" y="760"/>
                  </a:cubicBezTo>
                  <a:cubicBezTo>
                    <a:pt x="96" y="775"/>
                    <a:pt x="111" y="786"/>
                    <a:pt x="130" y="794"/>
                  </a:cubicBezTo>
                  <a:cubicBezTo>
                    <a:pt x="172" y="815"/>
                    <a:pt x="180" y="744"/>
                    <a:pt x="209" y="749"/>
                  </a:cubicBezTo>
                  <a:cubicBezTo>
                    <a:pt x="265" y="757"/>
                    <a:pt x="207" y="786"/>
                    <a:pt x="225" y="794"/>
                  </a:cubicBezTo>
                  <a:cubicBezTo>
                    <a:pt x="268" y="815"/>
                    <a:pt x="231" y="789"/>
                    <a:pt x="273" y="794"/>
                  </a:cubicBezTo>
                  <a:cubicBezTo>
                    <a:pt x="294" y="797"/>
                    <a:pt x="315" y="852"/>
                    <a:pt x="358" y="828"/>
                  </a:cubicBezTo>
                  <a:lnTo>
                    <a:pt x="392" y="757"/>
                  </a:lnTo>
                  <a:cubicBezTo>
                    <a:pt x="413" y="741"/>
                    <a:pt x="506" y="752"/>
                    <a:pt x="530" y="749"/>
                  </a:cubicBezTo>
                  <a:cubicBezTo>
                    <a:pt x="569" y="746"/>
                    <a:pt x="601" y="712"/>
                    <a:pt x="641" y="712"/>
                  </a:cubicBezTo>
                  <a:cubicBezTo>
                    <a:pt x="651" y="712"/>
                    <a:pt x="622" y="725"/>
                    <a:pt x="620" y="736"/>
                  </a:cubicBezTo>
                  <a:cubicBezTo>
                    <a:pt x="606" y="791"/>
                    <a:pt x="641" y="754"/>
                    <a:pt x="662" y="786"/>
                  </a:cubicBezTo>
                  <a:cubicBezTo>
                    <a:pt x="667" y="794"/>
                    <a:pt x="654" y="805"/>
                    <a:pt x="659" y="815"/>
                  </a:cubicBezTo>
                  <a:cubicBezTo>
                    <a:pt x="662" y="820"/>
                    <a:pt x="670" y="810"/>
                    <a:pt x="675" y="815"/>
                  </a:cubicBezTo>
                  <a:cubicBezTo>
                    <a:pt x="726" y="852"/>
                    <a:pt x="739" y="857"/>
                    <a:pt x="808" y="868"/>
                  </a:cubicBezTo>
                  <a:cubicBezTo>
                    <a:pt x="887" y="879"/>
                    <a:pt x="969" y="881"/>
                    <a:pt x="1051" y="895"/>
                  </a:cubicBezTo>
                  <a:cubicBezTo>
                    <a:pt x="1072" y="897"/>
                    <a:pt x="1094" y="913"/>
                    <a:pt x="1115" y="916"/>
                  </a:cubicBezTo>
                  <a:cubicBezTo>
                    <a:pt x="1136" y="918"/>
                    <a:pt x="1157" y="902"/>
                    <a:pt x="1178" y="905"/>
                  </a:cubicBezTo>
                  <a:cubicBezTo>
                    <a:pt x="1191" y="908"/>
                    <a:pt x="1199" y="926"/>
                    <a:pt x="1213" y="926"/>
                  </a:cubicBezTo>
                  <a:cubicBezTo>
                    <a:pt x="1218" y="929"/>
                    <a:pt x="1215" y="913"/>
                    <a:pt x="1221" y="910"/>
                  </a:cubicBezTo>
                  <a:cubicBezTo>
                    <a:pt x="1234" y="897"/>
                    <a:pt x="1255" y="892"/>
                    <a:pt x="1268" y="876"/>
                  </a:cubicBezTo>
                  <a:cubicBezTo>
                    <a:pt x="1279" y="868"/>
                    <a:pt x="1271" y="850"/>
                    <a:pt x="1279" y="842"/>
                  </a:cubicBezTo>
                  <a:cubicBezTo>
                    <a:pt x="1329" y="802"/>
                    <a:pt x="1382" y="852"/>
                    <a:pt x="1430" y="831"/>
                  </a:cubicBezTo>
                  <a:cubicBezTo>
                    <a:pt x="1446" y="823"/>
                    <a:pt x="1448" y="799"/>
                    <a:pt x="1464" y="794"/>
                  </a:cubicBezTo>
                  <a:cubicBezTo>
                    <a:pt x="1467" y="791"/>
                    <a:pt x="1554" y="805"/>
                    <a:pt x="1557" y="802"/>
                  </a:cubicBezTo>
                  <a:cubicBezTo>
                    <a:pt x="1565" y="799"/>
                    <a:pt x="1549" y="789"/>
                    <a:pt x="1546" y="781"/>
                  </a:cubicBezTo>
                  <a:cubicBezTo>
                    <a:pt x="1541" y="754"/>
                    <a:pt x="1552" y="738"/>
                    <a:pt x="1570" y="733"/>
                  </a:cubicBezTo>
                  <a:lnTo>
                    <a:pt x="1570" y="733"/>
                  </a:lnTo>
                  <a:cubicBezTo>
                    <a:pt x="1618" y="680"/>
                    <a:pt x="1639" y="672"/>
                    <a:pt x="1663" y="632"/>
                  </a:cubicBezTo>
                  <a:cubicBezTo>
                    <a:pt x="1668" y="622"/>
                    <a:pt x="1620" y="566"/>
                    <a:pt x="1634" y="540"/>
                  </a:cubicBezTo>
                  <a:cubicBezTo>
                    <a:pt x="1652" y="503"/>
                    <a:pt x="1697" y="542"/>
                    <a:pt x="1692" y="490"/>
                  </a:cubicBezTo>
                  <a:cubicBezTo>
                    <a:pt x="1689" y="445"/>
                    <a:pt x="1610" y="450"/>
                    <a:pt x="1626" y="437"/>
                  </a:cubicBezTo>
                  <a:cubicBezTo>
                    <a:pt x="1663" y="405"/>
                    <a:pt x="1758" y="447"/>
                    <a:pt x="1774" y="418"/>
                  </a:cubicBezTo>
                  <a:cubicBezTo>
                    <a:pt x="1777" y="407"/>
                    <a:pt x="1739" y="323"/>
                    <a:pt x="1777" y="307"/>
                  </a:cubicBezTo>
                  <a:cubicBezTo>
                    <a:pt x="1745" y="272"/>
                    <a:pt x="1718" y="238"/>
                    <a:pt x="1694" y="198"/>
                  </a:cubicBezTo>
                  <a:cubicBezTo>
                    <a:pt x="1673" y="164"/>
                    <a:pt x="1750" y="108"/>
                    <a:pt x="1694" y="69"/>
                  </a:cubicBezTo>
                  <a:cubicBezTo>
                    <a:pt x="1687" y="63"/>
                    <a:pt x="1676" y="79"/>
                    <a:pt x="1668" y="79"/>
                  </a:cubicBezTo>
                  <a:cubicBezTo>
                    <a:pt x="1655" y="77"/>
                    <a:pt x="1628" y="42"/>
                    <a:pt x="1610" y="47"/>
                  </a:cubicBezTo>
                  <a:cubicBezTo>
                    <a:pt x="1597" y="53"/>
                    <a:pt x="1591" y="74"/>
                    <a:pt x="1575" y="82"/>
                  </a:cubicBezTo>
                  <a:cubicBezTo>
                    <a:pt x="1565" y="84"/>
                    <a:pt x="1552" y="79"/>
                    <a:pt x="1541" y="79"/>
                  </a:cubicBezTo>
                  <a:cubicBezTo>
                    <a:pt x="1469" y="71"/>
                    <a:pt x="1409" y="13"/>
                    <a:pt x="1332" y="13"/>
                  </a:cubicBezTo>
                  <a:cubicBezTo>
                    <a:pt x="1319" y="13"/>
                    <a:pt x="1308" y="29"/>
                    <a:pt x="1295" y="29"/>
                  </a:cubicBezTo>
                  <a:cubicBezTo>
                    <a:pt x="1289" y="26"/>
                    <a:pt x="1295" y="13"/>
                    <a:pt x="1289" y="10"/>
                  </a:cubicBezTo>
                  <a:cubicBezTo>
                    <a:pt x="1279" y="5"/>
                    <a:pt x="1263" y="0"/>
                    <a:pt x="1255" y="8"/>
                  </a:cubicBezTo>
                  <a:cubicBezTo>
                    <a:pt x="1252" y="13"/>
                    <a:pt x="1258" y="90"/>
                    <a:pt x="1252" y="95"/>
                  </a:cubicBezTo>
                  <a:cubicBezTo>
                    <a:pt x="1247" y="103"/>
                    <a:pt x="1229" y="84"/>
                    <a:pt x="1218" y="92"/>
                  </a:cubicBezTo>
                  <a:lnTo>
                    <a:pt x="1197" y="161"/>
                  </a:lnTo>
                  <a:cubicBezTo>
                    <a:pt x="1178" y="167"/>
                    <a:pt x="1160" y="143"/>
                    <a:pt x="1141" y="143"/>
                  </a:cubicBezTo>
                  <a:cubicBezTo>
                    <a:pt x="1131" y="143"/>
                    <a:pt x="1133" y="164"/>
                    <a:pt x="1123" y="167"/>
                  </a:cubicBezTo>
                  <a:cubicBezTo>
                    <a:pt x="1067" y="188"/>
                    <a:pt x="1035" y="132"/>
                    <a:pt x="993" y="111"/>
                  </a:cubicBezTo>
                  <a:lnTo>
                    <a:pt x="990" y="111"/>
                  </a:lnTo>
                  <a:cubicBezTo>
                    <a:pt x="993" y="119"/>
                    <a:pt x="996" y="127"/>
                    <a:pt x="996" y="135"/>
                  </a:cubicBezTo>
                  <a:cubicBezTo>
                    <a:pt x="993" y="206"/>
                    <a:pt x="977" y="190"/>
                    <a:pt x="921" y="177"/>
                  </a:cubicBezTo>
                  <a:cubicBezTo>
                    <a:pt x="916" y="177"/>
                    <a:pt x="911" y="180"/>
                    <a:pt x="908" y="185"/>
                  </a:cubicBezTo>
                  <a:cubicBezTo>
                    <a:pt x="903" y="212"/>
                    <a:pt x="919" y="241"/>
                    <a:pt x="892" y="262"/>
                  </a:cubicBezTo>
                  <a:cubicBezTo>
                    <a:pt x="869" y="280"/>
                    <a:pt x="757" y="307"/>
                    <a:pt x="755" y="349"/>
                  </a:cubicBezTo>
                  <a:cubicBezTo>
                    <a:pt x="755" y="349"/>
                    <a:pt x="818" y="437"/>
                    <a:pt x="818" y="439"/>
                  </a:cubicBezTo>
                  <a:cubicBezTo>
                    <a:pt x="821" y="442"/>
                    <a:pt x="784" y="474"/>
                    <a:pt x="797" y="484"/>
                  </a:cubicBezTo>
                  <a:cubicBezTo>
                    <a:pt x="826" y="511"/>
                    <a:pt x="855" y="471"/>
                    <a:pt x="831" y="558"/>
                  </a:cubicBezTo>
                  <a:cubicBezTo>
                    <a:pt x="831" y="564"/>
                    <a:pt x="826" y="572"/>
                    <a:pt x="821" y="572"/>
                  </a:cubicBezTo>
                  <a:cubicBezTo>
                    <a:pt x="736" y="548"/>
                    <a:pt x="802" y="505"/>
                    <a:pt x="763" y="503"/>
                  </a:cubicBezTo>
                  <a:cubicBezTo>
                    <a:pt x="741" y="503"/>
                    <a:pt x="723" y="521"/>
                    <a:pt x="702" y="519"/>
                  </a:cubicBezTo>
                  <a:cubicBezTo>
                    <a:pt x="691" y="516"/>
                    <a:pt x="694" y="497"/>
                    <a:pt x="686" y="495"/>
                  </a:cubicBezTo>
                  <a:cubicBezTo>
                    <a:pt x="670" y="490"/>
                    <a:pt x="654" y="503"/>
                    <a:pt x="641" y="497"/>
                  </a:cubicBezTo>
                  <a:cubicBezTo>
                    <a:pt x="636" y="495"/>
                    <a:pt x="646" y="479"/>
                    <a:pt x="641" y="479"/>
                  </a:cubicBezTo>
                  <a:cubicBezTo>
                    <a:pt x="609" y="482"/>
                    <a:pt x="638" y="524"/>
                    <a:pt x="630" y="527"/>
                  </a:cubicBezTo>
                  <a:cubicBezTo>
                    <a:pt x="593" y="537"/>
                    <a:pt x="532" y="521"/>
                    <a:pt x="498" y="535"/>
                  </a:cubicBezTo>
                  <a:cubicBezTo>
                    <a:pt x="487" y="540"/>
                    <a:pt x="493" y="558"/>
                    <a:pt x="482" y="564"/>
                  </a:cubicBezTo>
                  <a:cubicBezTo>
                    <a:pt x="471" y="572"/>
                    <a:pt x="458" y="558"/>
                    <a:pt x="448" y="566"/>
                  </a:cubicBezTo>
                  <a:cubicBezTo>
                    <a:pt x="440" y="569"/>
                    <a:pt x="450" y="582"/>
                    <a:pt x="445" y="587"/>
                  </a:cubicBezTo>
                  <a:cubicBezTo>
                    <a:pt x="442" y="590"/>
                    <a:pt x="352" y="614"/>
                    <a:pt x="342" y="609"/>
                  </a:cubicBezTo>
                  <a:cubicBezTo>
                    <a:pt x="336" y="603"/>
                    <a:pt x="342" y="590"/>
                    <a:pt x="336" y="585"/>
                  </a:cubicBezTo>
                  <a:cubicBezTo>
                    <a:pt x="334" y="580"/>
                    <a:pt x="321" y="580"/>
                    <a:pt x="318" y="574"/>
                  </a:cubicBezTo>
                  <a:cubicBezTo>
                    <a:pt x="315" y="569"/>
                    <a:pt x="331" y="572"/>
                    <a:pt x="328" y="566"/>
                  </a:cubicBezTo>
                  <a:cubicBezTo>
                    <a:pt x="318" y="532"/>
                    <a:pt x="244" y="574"/>
                    <a:pt x="223" y="550"/>
                  </a:cubicBezTo>
                  <a:cubicBezTo>
                    <a:pt x="223" y="550"/>
                    <a:pt x="228" y="548"/>
                    <a:pt x="228" y="545"/>
                  </a:cubicBezTo>
                  <a:cubicBezTo>
                    <a:pt x="212" y="535"/>
                    <a:pt x="228" y="580"/>
                    <a:pt x="223" y="598"/>
                  </a:cubicBezTo>
                  <a:cubicBezTo>
                    <a:pt x="223" y="609"/>
                    <a:pt x="172" y="670"/>
                    <a:pt x="154" y="651"/>
                  </a:cubicBezTo>
                  <a:cubicBezTo>
                    <a:pt x="143" y="640"/>
                    <a:pt x="172" y="625"/>
                    <a:pt x="164" y="614"/>
                  </a:cubicBezTo>
                  <a:cubicBezTo>
                    <a:pt x="162" y="611"/>
                    <a:pt x="154" y="622"/>
                    <a:pt x="148" y="622"/>
                  </a:cubicBezTo>
                  <a:cubicBezTo>
                    <a:pt x="143" y="622"/>
                    <a:pt x="135" y="619"/>
                    <a:pt x="133" y="614"/>
                  </a:cubicBezTo>
                  <a:cubicBezTo>
                    <a:pt x="127" y="606"/>
                    <a:pt x="146" y="595"/>
                    <a:pt x="133" y="585"/>
                  </a:cubicBezTo>
                  <a:cubicBezTo>
                    <a:pt x="122" y="577"/>
                    <a:pt x="117" y="564"/>
                    <a:pt x="106" y="558"/>
                  </a:cubicBezTo>
                  <a:cubicBezTo>
                    <a:pt x="98" y="553"/>
                    <a:pt x="88" y="566"/>
                    <a:pt x="77" y="564"/>
                  </a:cubicBezTo>
                  <a:cubicBezTo>
                    <a:pt x="72" y="558"/>
                    <a:pt x="77" y="545"/>
                    <a:pt x="72" y="540"/>
                  </a:cubicBezTo>
                  <a:cubicBezTo>
                    <a:pt x="58" y="529"/>
                    <a:pt x="61" y="577"/>
                    <a:pt x="19" y="564"/>
                  </a:cubicBezTo>
                  <a:cubicBezTo>
                    <a:pt x="16" y="561"/>
                    <a:pt x="13" y="561"/>
                    <a:pt x="11" y="561"/>
                  </a:cubicBezTo>
                  <a:lnTo>
                    <a:pt x="11" y="564"/>
                  </a:lnTo>
                  <a:close/>
                </a:path>
              </a:pathLst>
            </a:custGeom>
            <a:solidFill>
              <a:srgbClr val="CC0066"/>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5" name="Armenia"/>
            <p:cNvSpPr>
              <a:spLocks noEditPoints="1"/>
            </p:cNvSpPr>
            <p:nvPr/>
          </p:nvSpPr>
          <p:spPr bwMode="auto">
            <a:xfrm>
              <a:off x="7119396" y="4634263"/>
              <a:ext cx="381000" cy="222250"/>
            </a:xfrm>
            <a:custGeom>
              <a:avLst/>
              <a:gdLst>
                <a:gd name="T0" fmla="*/ 551 w 1057"/>
                <a:gd name="T1" fmla="*/ 130 h 617"/>
                <a:gd name="T2" fmla="*/ 379 w 1057"/>
                <a:gd name="T3" fmla="*/ 487 h 617"/>
                <a:gd name="T4" fmla="*/ 382 w 1057"/>
                <a:gd name="T5" fmla="*/ 487 h 617"/>
                <a:gd name="T6" fmla="*/ 384 w 1057"/>
                <a:gd name="T7" fmla="*/ 487 h 617"/>
                <a:gd name="T8" fmla="*/ 387 w 1057"/>
                <a:gd name="T9" fmla="*/ 487 h 617"/>
                <a:gd name="T10" fmla="*/ 387 w 1057"/>
                <a:gd name="T11" fmla="*/ 487 h 617"/>
                <a:gd name="T12" fmla="*/ 403 w 1057"/>
                <a:gd name="T13" fmla="*/ 490 h 617"/>
                <a:gd name="T14" fmla="*/ 411 w 1057"/>
                <a:gd name="T15" fmla="*/ 492 h 617"/>
                <a:gd name="T16" fmla="*/ 413 w 1057"/>
                <a:gd name="T17" fmla="*/ 492 h 617"/>
                <a:gd name="T18" fmla="*/ 419 w 1057"/>
                <a:gd name="T19" fmla="*/ 492 h 617"/>
                <a:gd name="T20" fmla="*/ 421 w 1057"/>
                <a:gd name="T21" fmla="*/ 495 h 617"/>
                <a:gd name="T22" fmla="*/ 427 w 1057"/>
                <a:gd name="T23" fmla="*/ 495 h 617"/>
                <a:gd name="T24" fmla="*/ 427 w 1057"/>
                <a:gd name="T25" fmla="*/ 495 h 617"/>
                <a:gd name="T26" fmla="*/ 429 w 1057"/>
                <a:gd name="T27" fmla="*/ 497 h 617"/>
                <a:gd name="T28" fmla="*/ 432 w 1057"/>
                <a:gd name="T29" fmla="*/ 497 h 617"/>
                <a:gd name="T30" fmla="*/ 437 w 1057"/>
                <a:gd name="T31" fmla="*/ 500 h 617"/>
                <a:gd name="T32" fmla="*/ 440 w 1057"/>
                <a:gd name="T33" fmla="*/ 500 h 617"/>
                <a:gd name="T34" fmla="*/ 440 w 1057"/>
                <a:gd name="T35" fmla="*/ 500 h 617"/>
                <a:gd name="T36" fmla="*/ 443 w 1057"/>
                <a:gd name="T37" fmla="*/ 503 h 617"/>
                <a:gd name="T38" fmla="*/ 448 w 1057"/>
                <a:gd name="T39" fmla="*/ 503 h 617"/>
                <a:gd name="T40" fmla="*/ 450 w 1057"/>
                <a:gd name="T41" fmla="*/ 505 h 617"/>
                <a:gd name="T42" fmla="*/ 453 w 1057"/>
                <a:gd name="T43" fmla="*/ 505 h 617"/>
                <a:gd name="T44" fmla="*/ 458 w 1057"/>
                <a:gd name="T45" fmla="*/ 508 h 617"/>
                <a:gd name="T46" fmla="*/ 461 w 1057"/>
                <a:gd name="T47" fmla="*/ 508 h 617"/>
                <a:gd name="T48" fmla="*/ 464 w 1057"/>
                <a:gd name="T49" fmla="*/ 511 h 617"/>
                <a:gd name="T50" fmla="*/ 466 w 1057"/>
                <a:gd name="T51" fmla="*/ 511 h 617"/>
                <a:gd name="T52" fmla="*/ 495 w 1057"/>
                <a:gd name="T53" fmla="*/ 524 h 617"/>
                <a:gd name="T54" fmla="*/ 503 w 1057"/>
                <a:gd name="T55" fmla="*/ 527 h 617"/>
                <a:gd name="T56" fmla="*/ 633 w 1057"/>
                <a:gd name="T57" fmla="*/ 521 h 617"/>
                <a:gd name="T58" fmla="*/ 755 w 1057"/>
                <a:gd name="T59" fmla="*/ 450 h 617"/>
                <a:gd name="T60" fmla="*/ 871 w 1057"/>
                <a:gd name="T61" fmla="*/ 516 h 617"/>
                <a:gd name="T62" fmla="*/ 1001 w 1057"/>
                <a:gd name="T63" fmla="*/ 580 h 617"/>
                <a:gd name="T64" fmla="*/ 1051 w 1057"/>
                <a:gd name="T65" fmla="*/ 569 h 617"/>
                <a:gd name="T66" fmla="*/ 975 w 1057"/>
                <a:gd name="T67" fmla="*/ 482 h 617"/>
                <a:gd name="T68" fmla="*/ 932 w 1057"/>
                <a:gd name="T69" fmla="*/ 410 h 617"/>
                <a:gd name="T70" fmla="*/ 715 w 1057"/>
                <a:gd name="T71" fmla="*/ 331 h 617"/>
                <a:gd name="T72" fmla="*/ 726 w 1057"/>
                <a:gd name="T73" fmla="*/ 294 h 617"/>
                <a:gd name="T74" fmla="*/ 540 w 1057"/>
                <a:gd name="T75" fmla="*/ 63 h 617"/>
                <a:gd name="T76" fmla="*/ 382 w 1057"/>
                <a:gd name="T77" fmla="*/ 58 h 617"/>
                <a:gd name="T78" fmla="*/ 337 w 1057"/>
                <a:gd name="T79" fmla="*/ 0 h 617"/>
                <a:gd name="T80" fmla="*/ 313 w 1057"/>
                <a:gd name="T81" fmla="*/ 42 h 617"/>
                <a:gd name="T82" fmla="*/ 3 w 1057"/>
                <a:gd name="T83" fmla="*/ 243 h 617"/>
                <a:gd name="T84" fmla="*/ 130 w 1057"/>
                <a:gd name="T85" fmla="*/ 347 h 617"/>
                <a:gd name="T86" fmla="*/ 186 w 1057"/>
                <a:gd name="T87" fmla="*/ 540 h 617"/>
                <a:gd name="T88" fmla="*/ 384 w 1057"/>
                <a:gd name="T89" fmla="*/ 6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7" h="617">
                  <a:moveTo>
                    <a:pt x="551" y="130"/>
                  </a:moveTo>
                  <a:cubicBezTo>
                    <a:pt x="585" y="135"/>
                    <a:pt x="538" y="167"/>
                    <a:pt x="543" y="143"/>
                  </a:cubicBezTo>
                  <a:cubicBezTo>
                    <a:pt x="543" y="137"/>
                    <a:pt x="548" y="135"/>
                    <a:pt x="551" y="130"/>
                  </a:cubicBezTo>
                  <a:moveTo>
                    <a:pt x="374" y="487"/>
                  </a:moveTo>
                  <a:lnTo>
                    <a:pt x="376" y="487"/>
                  </a:lnTo>
                  <a:lnTo>
                    <a:pt x="379" y="487"/>
                  </a:lnTo>
                  <a:lnTo>
                    <a:pt x="379" y="487"/>
                  </a:lnTo>
                  <a:lnTo>
                    <a:pt x="379" y="487"/>
                  </a:lnTo>
                  <a:lnTo>
                    <a:pt x="382" y="487"/>
                  </a:lnTo>
                  <a:lnTo>
                    <a:pt x="384" y="487"/>
                  </a:lnTo>
                  <a:lnTo>
                    <a:pt x="384" y="487"/>
                  </a:lnTo>
                  <a:lnTo>
                    <a:pt x="384" y="487"/>
                  </a:lnTo>
                  <a:lnTo>
                    <a:pt x="384" y="487"/>
                  </a:lnTo>
                  <a:lnTo>
                    <a:pt x="387" y="487"/>
                  </a:lnTo>
                  <a:lnTo>
                    <a:pt x="387" y="487"/>
                  </a:lnTo>
                  <a:lnTo>
                    <a:pt x="387" y="487"/>
                  </a:lnTo>
                  <a:lnTo>
                    <a:pt x="387" y="487"/>
                  </a:lnTo>
                  <a:lnTo>
                    <a:pt x="387" y="487"/>
                  </a:lnTo>
                  <a:cubicBezTo>
                    <a:pt x="392" y="487"/>
                    <a:pt x="398" y="490"/>
                    <a:pt x="403" y="490"/>
                  </a:cubicBezTo>
                  <a:lnTo>
                    <a:pt x="403" y="490"/>
                  </a:lnTo>
                  <a:lnTo>
                    <a:pt x="403" y="490"/>
                  </a:lnTo>
                  <a:lnTo>
                    <a:pt x="408" y="490"/>
                  </a:lnTo>
                  <a:lnTo>
                    <a:pt x="408" y="490"/>
                  </a:lnTo>
                  <a:cubicBezTo>
                    <a:pt x="408" y="490"/>
                    <a:pt x="411" y="490"/>
                    <a:pt x="411" y="492"/>
                  </a:cubicBezTo>
                  <a:lnTo>
                    <a:pt x="411" y="492"/>
                  </a:lnTo>
                  <a:lnTo>
                    <a:pt x="411" y="492"/>
                  </a:lnTo>
                  <a:lnTo>
                    <a:pt x="413" y="492"/>
                  </a:lnTo>
                  <a:lnTo>
                    <a:pt x="416" y="492"/>
                  </a:lnTo>
                  <a:lnTo>
                    <a:pt x="416" y="492"/>
                  </a:lnTo>
                  <a:lnTo>
                    <a:pt x="419" y="492"/>
                  </a:lnTo>
                  <a:lnTo>
                    <a:pt x="419" y="492"/>
                  </a:lnTo>
                  <a:lnTo>
                    <a:pt x="419" y="492"/>
                  </a:lnTo>
                  <a:cubicBezTo>
                    <a:pt x="419" y="495"/>
                    <a:pt x="421" y="495"/>
                    <a:pt x="421" y="495"/>
                  </a:cubicBezTo>
                  <a:lnTo>
                    <a:pt x="424" y="495"/>
                  </a:lnTo>
                  <a:lnTo>
                    <a:pt x="424" y="495"/>
                  </a:lnTo>
                  <a:lnTo>
                    <a:pt x="427" y="495"/>
                  </a:lnTo>
                  <a:lnTo>
                    <a:pt x="427" y="495"/>
                  </a:lnTo>
                  <a:lnTo>
                    <a:pt x="427" y="495"/>
                  </a:lnTo>
                  <a:lnTo>
                    <a:pt x="427" y="495"/>
                  </a:lnTo>
                  <a:lnTo>
                    <a:pt x="429" y="497"/>
                  </a:lnTo>
                  <a:lnTo>
                    <a:pt x="429" y="497"/>
                  </a:lnTo>
                  <a:lnTo>
                    <a:pt x="429" y="497"/>
                  </a:lnTo>
                  <a:lnTo>
                    <a:pt x="432" y="497"/>
                  </a:lnTo>
                  <a:lnTo>
                    <a:pt x="432" y="497"/>
                  </a:lnTo>
                  <a:lnTo>
                    <a:pt x="432" y="497"/>
                  </a:lnTo>
                  <a:lnTo>
                    <a:pt x="432" y="497"/>
                  </a:lnTo>
                  <a:lnTo>
                    <a:pt x="435" y="497"/>
                  </a:lnTo>
                  <a:lnTo>
                    <a:pt x="437" y="500"/>
                  </a:lnTo>
                  <a:lnTo>
                    <a:pt x="437" y="500"/>
                  </a:lnTo>
                  <a:lnTo>
                    <a:pt x="437" y="500"/>
                  </a:lnTo>
                  <a:lnTo>
                    <a:pt x="440" y="500"/>
                  </a:lnTo>
                  <a:lnTo>
                    <a:pt x="440" y="500"/>
                  </a:lnTo>
                  <a:lnTo>
                    <a:pt x="440" y="500"/>
                  </a:lnTo>
                  <a:lnTo>
                    <a:pt x="440" y="500"/>
                  </a:lnTo>
                  <a:lnTo>
                    <a:pt x="443" y="500"/>
                  </a:lnTo>
                  <a:lnTo>
                    <a:pt x="443" y="503"/>
                  </a:lnTo>
                  <a:lnTo>
                    <a:pt x="443" y="503"/>
                  </a:lnTo>
                  <a:lnTo>
                    <a:pt x="445" y="503"/>
                  </a:lnTo>
                  <a:lnTo>
                    <a:pt x="445" y="503"/>
                  </a:lnTo>
                  <a:lnTo>
                    <a:pt x="448" y="503"/>
                  </a:lnTo>
                  <a:lnTo>
                    <a:pt x="448" y="503"/>
                  </a:lnTo>
                  <a:cubicBezTo>
                    <a:pt x="448" y="503"/>
                    <a:pt x="450" y="503"/>
                    <a:pt x="450" y="505"/>
                  </a:cubicBezTo>
                  <a:lnTo>
                    <a:pt x="450" y="505"/>
                  </a:lnTo>
                  <a:lnTo>
                    <a:pt x="453" y="505"/>
                  </a:lnTo>
                  <a:lnTo>
                    <a:pt x="453" y="505"/>
                  </a:lnTo>
                  <a:lnTo>
                    <a:pt x="453" y="505"/>
                  </a:lnTo>
                  <a:lnTo>
                    <a:pt x="453" y="505"/>
                  </a:lnTo>
                  <a:lnTo>
                    <a:pt x="456" y="505"/>
                  </a:lnTo>
                  <a:cubicBezTo>
                    <a:pt x="456" y="508"/>
                    <a:pt x="458" y="508"/>
                    <a:pt x="458" y="508"/>
                  </a:cubicBezTo>
                  <a:lnTo>
                    <a:pt x="458" y="508"/>
                  </a:lnTo>
                  <a:lnTo>
                    <a:pt x="461" y="508"/>
                  </a:lnTo>
                  <a:lnTo>
                    <a:pt x="461" y="508"/>
                  </a:lnTo>
                  <a:lnTo>
                    <a:pt x="461" y="508"/>
                  </a:lnTo>
                  <a:lnTo>
                    <a:pt x="464" y="511"/>
                  </a:lnTo>
                  <a:lnTo>
                    <a:pt x="464" y="511"/>
                  </a:lnTo>
                  <a:lnTo>
                    <a:pt x="466" y="511"/>
                  </a:lnTo>
                  <a:lnTo>
                    <a:pt x="466" y="511"/>
                  </a:lnTo>
                  <a:lnTo>
                    <a:pt x="466" y="511"/>
                  </a:lnTo>
                  <a:cubicBezTo>
                    <a:pt x="477" y="516"/>
                    <a:pt x="485" y="519"/>
                    <a:pt x="493" y="521"/>
                  </a:cubicBezTo>
                  <a:lnTo>
                    <a:pt x="493" y="521"/>
                  </a:lnTo>
                  <a:lnTo>
                    <a:pt x="495" y="524"/>
                  </a:lnTo>
                  <a:lnTo>
                    <a:pt x="495" y="524"/>
                  </a:lnTo>
                  <a:cubicBezTo>
                    <a:pt x="498" y="524"/>
                    <a:pt x="501" y="524"/>
                    <a:pt x="501" y="527"/>
                  </a:cubicBezTo>
                  <a:lnTo>
                    <a:pt x="503" y="527"/>
                  </a:lnTo>
                  <a:cubicBezTo>
                    <a:pt x="506" y="529"/>
                    <a:pt x="509" y="529"/>
                    <a:pt x="514" y="532"/>
                  </a:cubicBezTo>
                  <a:cubicBezTo>
                    <a:pt x="530" y="511"/>
                    <a:pt x="540" y="479"/>
                    <a:pt x="564" y="474"/>
                  </a:cubicBezTo>
                  <a:cubicBezTo>
                    <a:pt x="630" y="458"/>
                    <a:pt x="607" y="553"/>
                    <a:pt x="633" y="521"/>
                  </a:cubicBezTo>
                  <a:cubicBezTo>
                    <a:pt x="638" y="516"/>
                    <a:pt x="633" y="500"/>
                    <a:pt x="641" y="497"/>
                  </a:cubicBezTo>
                  <a:cubicBezTo>
                    <a:pt x="662" y="495"/>
                    <a:pt x="681" y="516"/>
                    <a:pt x="702" y="511"/>
                  </a:cubicBezTo>
                  <a:lnTo>
                    <a:pt x="755" y="450"/>
                  </a:lnTo>
                  <a:cubicBezTo>
                    <a:pt x="805" y="421"/>
                    <a:pt x="795" y="511"/>
                    <a:pt x="800" y="511"/>
                  </a:cubicBezTo>
                  <a:cubicBezTo>
                    <a:pt x="818" y="513"/>
                    <a:pt x="840" y="508"/>
                    <a:pt x="861" y="511"/>
                  </a:cubicBezTo>
                  <a:cubicBezTo>
                    <a:pt x="863" y="511"/>
                    <a:pt x="871" y="513"/>
                    <a:pt x="871" y="516"/>
                  </a:cubicBezTo>
                  <a:cubicBezTo>
                    <a:pt x="874" y="527"/>
                    <a:pt x="866" y="537"/>
                    <a:pt x="871" y="545"/>
                  </a:cubicBezTo>
                  <a:cubicBezTo>
                    <a:pt x="871" y="545"/>
                    <a:pt x="943" y="601"/>
                    <a:pt x="964" y="617"/>
                  </a:cubicBezTo>
                  <a:cubicBezTo>
                    <a:pt x="969" y="609"/>
                    <a:pt x="977" y="595"/>
                    <a:pt x="1001" y="580"/>
                  </a:cubicBezTo>
                  <a:cubicBezTo>
                    <a:pt x="1014" y="569"/>
                    <a:pt x="1041" y="582"/>
                    <a:pt x="1051" y="569"/>
                  </a:cubicBezTo>
                  <a:cubicBezTo>
                    <a:pt x="1051" y="569"/>
                    <a:pt x="1054" y="558"/>
                    <a:pt x="1057" y="545"/>
                  </a:cubicBezTo>
                  <a:cubicBezTo>
                    <a:pt x="1054" y="556"/>
                    <a:pt x="1054" y="564"/>
                    <a:pt x="1051" y="569"/>
                  </a:cubicBezTo>
                  <a:lnTo>
                    <a:pt x="1049" y="564"/>
                  </a:lnTo>
                  <a:cubicBezTo>
                    <a:pt x="1028" y="545"/>
                    <a:pt x="1030" y="508"/>
                    <a:pt x="1006" y="495"/>
                  </a:cubicBezTo>
                  <a:cubicBezTo>
                    <a:pt x="998" y="490"/>
                    <a:pt x="975" y="500"/>
                    <a:pt x="975" y="482"/>
                  </a:cubicBezTo>
                  <a:cubicBezTo>
                    <a:pt x="975" y="476"/>
                    <a:pt x="977" y="474"/>
                    <a:pt x="980" y="471"/>
                  </a:cubicBezTo>
                  <a:cubicBezTo>
                    <a:pt x="990" y="463"/>
                    <a:pt x="1020" y="463"/>
                    <a:pt x="1020" y="450"/>
                  </a:cubicBezTo>
                  <a:cubicBezTo>
                    <a:pt x="1017" y="397"/>
                    <a:pt x="932" y="452"/>
                    <a:pt x="932" y="410"/>
                  </a:cubicBezTo>
                  <a:cubicBezTo>
                    <a:pt x="930" y="381"/>
                    <a:pt x="969" y="389"/>
                    <a:pt x="953" y="352"/>
                  </a:cubicBezTo>
                  <a:cubicBezTo>
                    <a:pt x="940" y="328"/>
                    <a:pt x="882" y="381"/>
                    <a:pt x="866" y="381"/>
                  </a:cubicBezTo>
                  <a:cubicBezTo>
                    <a:pt x="818" y="384"/>
                    <a:pt x="765" y="333"/>
                    <a:pt x="715" y="331"/>
                  </a:cubicBezTo>
                  <a:cubicBezTo>
                    <a:pt x="699" y="331"/>
                    <a:pt x="683" y="341"/>
                    <a:pt x="665" y="339"/>
                  </a:cubicBezTo>
                  <a:cubicBezTo>
                    <a:pt x="660" y="339"/>
                    <a:pt x="665" y="328"/>
                    <a:pt x="668" y="325"/>
                  </a:cubicBezTo>
                  <a:cubicBezTo>
                    <a:pt x="683" y="310"/>
                    <a:pt x="710" y="307"/>
                    <a:pt x="726" y="294"/>
                  </a:cubicBezTo>
                  <a:cubicBezTo>
                    <a:pt x="734" y="288"/>
                    <a:pt x="728" y="222"/>
                    <a:pt x="723" y="214"/>
                  </a:cubicBezTo>
                  <a:cubicBezTo>
                    <a:pt x="718" y="201"/>
                    <a:pt x="559" y="212"/>
                    <a:pt x="517" y="156"/>
                  </a:cubicBezTo>
                  <a:cubicBezTo>
                    <a:pt x="493" y="124"/>
                    <a:pt x="578" y="82"/>
                    <a:pt x="540" y="63"/>
                  </a:cubicBezTo>
                  <a:cubicBezTo>
                    <a:pt x="522" y="55"/>
                    <a:pt x="501" y="63"/>
                    <a:pt x="482" y="55"/>
                  </a:cubicBezTo>
                  <a:cubicBezTo>
                    <a:pt x="477" y="53"/>
                    <a:pt x="485" y="32"/>
                    <a:pt x="477" y="32"/>
                  </a:cubicBezTo>
                  <a:cubicBezTo>
                    <a:pt x="458" y="34"/>
                    <a:pt x="395" y="69"/>
                    <a:pt x="382" y="58"/>
                  </a:cubicBezTo>
                  <a:cubicBezTo>
                    <a:pt x="368" y="45"/>
                    <a:pt x="445" y="13"/>
                    <a:pt x="382" y="13"/>
                  </a:cubicBezTo>
                  <a:cubicBezTo>
                    <a:pt x="371" y="13"/>
                    <a:pt x="366" y="26"/>
                    <a:pt x="358" y="24"/>
                  </a:cubicBezTo>
                  <a:cubicBezTo>
                    <a:pt x="347" y="21"/>
                    <a:pt x="345" y="8"/>
                    <a:pt x="337" y="0"/>
                  </a:cubicBezTo>
                  <a:cubicBezTo>
                    <a:pt x="334" y="5"/>
                    <a:pt x="331" y="13"/>
                    <a:pt x="326" y="16"/>
                  </a:cubicBezTo>
                  <a:cubicBezTo>
                    <a:pt x="315" y="21"/>
                    <a:pt x="284" y="26"/>
                    <a:pt x="294" y="32"/>
                  </a:cubicBezTo>
                  <a:cubicBezTo>
                    <a:pt x="300" y="34"/>
                    <a:pt x="318" y="37"/>
                    <a:pt x="313" y="42"/>
                  </a:cubicBezTo>
                  <a:cubicBezTo>
                    <a:pt x="268" y="74"/>
                    <a:pt x="194" y="85"/>
                    <a:pt x="157" y="119"/>
                  </a:cubicBezTo>
                  <a:cubicBezTo>
                    <a:pt x="106" y="159"/>
                    <a:pt x="69" y="209"/>
                    <a:pt x="6" y="241"/>
                  </a:cubicBezTo>
                  <a:lnTo>
                    <a:pt x="3" y="243"/>
                  </a:lnTo>
                  <a:cubicBezTo>
                    <a:pt x="3" y="241"/>
                    <a:pt x="0" y="238"/>
                    <a:pt x="0" y="235"/>
                  </a:cubicBezTo>
                  <a:cubicBezTo>
                    <a:pt x="6" y="243"/>
                    <a:pt x="3" y="257"/>
                    <a:pt x="11" y="265"/>
                  </a:cubicBezTo>
                  <a:cubicBezTo>
                    <a:pt x="32" y="283"/>
                    <a:pt x="114" y="278"/>
                    <a:pt x="130" y="347"/>
                  </a:cubicBezTo>
                  <a:cubicBezTo>
                    <a:pt x="138" y="384"/>
                    <a:pt x="114" y="445"/>
                    <a:pt x="143" y="476"/>
                  </a:cubicBezTo>
                  <a:cubicBezTo>
                    <a:pt x="159" y="492"/>
                    <a:pt x="183" y="497"/>
                    <a:pt x="194" y="516"/>
                  </a:cubicBezTo>
                  <a:cubicBezTo>
                    <a:pt x="199" y="521"/>
                    <a:pt x="178" y="540"/>
                    <a:pt x="186" y="540"/>
                  </a:cubicBezTo>
                  <a:cubicBezTo>
                    <a:pt x="273" y="537"/>
                    <a:pt x="313" y="490"/>
                    <a:pt x="374" y="487"/>
                  </a:cubicBezTo>
                  <a:close/>
                  <a:moveTo>
                    <a:pt x="371" y="63"/>
                  </a:moveTo>
                  <a:cubicBezTo>
                    <a:pt x="376" y="66"/>
                    <a:pt x="382" y="66"/>
                    <a:pt x="384" y="69"/>
                  </a:cubicBezTo>
                  <a:cubicBezTo>
                    <a:pt x="390" y="82"/>
                    <a:pt x="339" y="82"/>
                    <a:pt x="371" y="63"/>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6" name="Andorra"/>
            <p:cNvSpPr>
              <a:spLocks/>
            </p:cNvSpPr>
            <p:nvPr/>
          </p:nvSpPr>
          <p:spPr bwMode="auto">
            <a:xfrm>
              <a:off x="3249071" y="5204176"/>
              <a:ext cx="52388" cy="36513"/>
            </a:xfrm>
            <a:custGeom>
              <a:avLst/>
              <a:gdLst>
                <a:gd name="T0" fmla="*/ 119 w 146"/>
                <a:gd name="T1" fmla="*/ 68 h 103"/>
                <a:gd name="T2" fmla="*/ 72 w 146"/>
                <a:gd name="T3" fmla="*/ 5 h 103"/>
                <a:gd name="T4" fmla="*/ 119 w 146"/>
                <a:gd name="T5" fmla="*/ 68 h 103"/>
              </a:gdLst>
              <a:ahLst/>
              <a:cxnLst>
                <a:cxn ang="0">
                  <a:pos x="T0" y="T1"/>
                </a:cxn>
                <a:cxn ang="0">
                  <a:pos x="T2" y="T3"/>
                </a:cxn>
                <a:cxn ang="0">
                  <a:pos x="T4" y="T5"/>
                </a:cxn>
              </a:cxnLst>
              <a:rect l="0" t="0" r="r" b="b"/>
              <a:pathLst>
                <a:path w="146" h="103">
                  <a:moveTo>
                    <a:pt x="119" y="68"/>
                  </a:moveTo>
                  <a:cubicBezTo>
                    <a:pt x="0" y="103"/>
                    <a:pt x="66" y="5"/>
                    <a:pt x="72" y="5"/>
                  </a:cubicBezTo>
                  <a:cubicBezTo>
                    <a:pt x="140" y="0"/>
                    <a:pt x="146" y="34"/>
                    <a:pt x="119" y="6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7" name="Algeria"/>
            <p:cNvSpPr>
              <a:spLocks/>
            </p:cNvSpPr>
            <p:nvPr/>
          </p:nvSpPr>
          <p:spPr bwMode="auto">
            <a:xfrm>
              <a:off x="2782346" y="5931251"/>
              <a:ext cx="1139825" cy="241300"/>
            </a:xfrm>
            <a:custGeom>
              <a:avLst/>
              <a:gdLst>
                <a:gd name="T0" fmla="*/ 3150 w 3166"/>
                <a:gd name="T1" fmla="*/ 88 h 668"/>
                <a:gd name="T2" fmla="*/ 3150 w 3166"/>
                <a:gd name="T3" fmla="*/ 98 h 668"/>
                <a:gd name="T4" fmla="*/ 3158 w 3166"/>
                <a:gd name="T5" fmla="*/ 112 h 668"/>
                <a:gd name="T6" fmla="*/ 3092 w 3166"/>
                <a:gd name="T7" fmla="*/ 138 h 668"/>
                <a:gd name="T8" fmla="*/ 3100 w 3166"/>
                <a:gd name="T9" fmla="*/ 183 h 668"/>
                <a:gd name="T10" fmla="*/ 3023 w 3166"/>
                <a:gd name="T11" fmla="*/ 228 h 668"/>
                <a:gd name="T12" fmla="*/ 3076 w 3166"/>
                <a:gd name="T13" fmla="*/ 252 h 668"/>
                <a:gd name="T14" fmla="*/ 3044 w 3166"/>
                <a:gd name="T15" fmla="*/ 440 h 668"/>
                <a:gd name="T16" fmla="*/ 3068 w 3166"/>
                <a:gd name="T17" fmla="*/ 572 h 668"/>
                <a:gd name="T18" fmla="*/ 3049 w 3166"/>
                <a:gd name="T19" fmla="*/ 636 h 668"/>
                <a:gd name="T20" fmla="*/ 3092 w 3166"/>
                <a:gd name="T21" fmla="*/ 668 h 668"/>
                <a:gd name="T22" fmla="*/ 148 w 3166"/>
                <a:gd name="T23" fmla="*/ 668 h 668"/>
                <a:gd name="T24" fmla="*/ 148 w 3166"/>
                <a:gd name="T25" fmla="*/ 665 h 668"/>
                <a:gd name="T26" fmla="*/ 106 w 3166"/>
                <a:gd name="T27" fmla="*/ 617 h 668"/>
                <a:gd name="T28" fmla="*/ 140 w 3166"/>
                <a:gd name="T29" fmla="*/ 572 h 668"/>
                <a:gd name="T30" fmla="*/ 23 w 3166"/>
                <a:gd name="T31" fmla="*/ 437 h 668"/>
                <a:gd name="T32" fmla="*/ 5 w 3166"/>
                <a:gd name="T33" fmla="*/ 416 h 668"/>
                <a:gd name="T34" fmla="*/ 0 w 3166"/>
                <a:gd name="T35" fmla="*/ 413 h 668"/>
                <a:gd name="T36" fmla="*/ 92 w 3166"/>
                <a:gd name="T37" fmla="*/ 456 h 668"/>
                <a:gd name="T38" fmla="*/ 307 w 3166"/>
                <a:gd name="T39" fmla="*/ 379 h 668"/>
                <a:gd name="T40" fmla="*/ 386 w 3166"/>
                <a:gd name="T41" fmla="*/ 286 h 668"/>
                <a:gd name="T42" fmla="*/ 497 w 3166"/>
                <a:gd name="T43" fmla="*/ 292 h 668"/>
                <a:gd name="T44" fmla="*/ 585 w 3166"/>
                <a:gd name="T45" fmla="*/ 239 h 668"/>
                <a:gd name="T46" fmla="*/ 651 w 3166"/>
                <a:gd name="T47" fmla="*/ 289 h 668"/>
                <a:gd name="T48" fmla="*/ 733 w 3166"/>
                <a:gd name="T49" fmla="*/ 207 h 668"/>
                <a:gd name="T50" fmla="*/ 1008 w 3166"/>
                <a:gd name="T51" fmla="*/ 93 h 668"/>
                <a:gd name="T52" fmla="*/ 1286 w 3166"/>
                <a:gd name="T53" fmla="*/ 96 h 668"/>
                <a:gd name="T54" fmla="*/ 1374 w 3166"/>
                <a:gd name="T55" fmla="*/ 83 h 668"/>
                <a:gd name="T56" fmla="*/ 1395 w 3166"/>
                <a:gd name="T57" fmla="*/ 96 h 668"/>
                <a:gd name="T58" fmla="*/ 1437 w 3166"/>
                <a:gd name="T59" fmla="*/ 106 h 668"/>
                <a:gd name="T60" fmla="*/ 1548 w 3166"/>
                <a:gd name="T61" fmla="*/ 43 h 668"/>
                <a:gd name="T62" fmla="*/ 1625 w 3166"/>
                <a:gd name="T63" fmla="*/ 67 h 668"/>
                <a:gd name="T64" fmla="*/ 1636 w 3166"/>
                <a:gd name="T65" fmla="*/ 45 h 668"/>
                <a:gd name="T66" fmla="*/ 1649 w 3166"/>
                <a:gd name="T67" fmla="*/ 59 h 668"/>
                <a:gd name="T68" fmla="*/ 1702 w 3166"/>
                <a:gd name="T69" fmla="*/ 67 h 668"/>
                <a:gd name="T70" fmla="*/ 1818 w 3166"/>
                <a:gd name="T71" fmla="*/ 27 h 668"/>
                <a:gd name="T72" fmla="*/ 1877 w 3166"/>
                <a:gd name="T73" fmla="*/ 43 h 668"/>
                <a:gd name="T74" fmla="*/ 2070 w 3166"/>
                <a:gd name="T75" fmla="*/ 51 h 668"/>
                <a:gd name="T76" fmla="*/ 2218 w 3166"/>
                <a:gd name="T77" fmla="*/ 154 h 668"/>
                <a:gd name="T78" fmla="*/ 2292 w 3166"/>
                <a:gd name="T79" fmla="*/ 112 h 668"/>
                <a:gd name="T80" fmla="*/ 2478 w 3166"/>
                <a:gd name="T81" fmla="*/ 69 h 668"/>
                <a:gd name="T82" fmla="*/ 2546 w 3166"/>
                <a:gd name="T83" fmla="*/ 16 h 668"/>
                <a:gd name="T84" fmla="*/ 2581 w 3166"/>
                <a:gd name="T85" fmla="*/ 59 h 668"/>
                <a:gd name="T86" fmla="*/ 2647 w 3166"/>
                <a:gd name="T87" fmla="*/ 67 h 668"/>
                <a:gd name="T88" fmla="*/ 2652 w 3166"/>
                <a:gd name="T89" fmla="*/ 72 h 668"/>
                <a:gd name="T90" fmla="*/ 2679 w 3166"/>
                <a:gd name="T91" fmla="*/ 90 h 668"/>
                <a:gd name="T92" fmla="*/ 2755 w 3166"/>
                <a:gd name="T93" fmla="*/ 24 h 668"/>
                <a:gd name="T94" fmla="*/ 2957 w 3166"/>
                <a:gd name="T95" fmla="*/ 112 h 668"/>
                <a:gd name="T96" fmla="*/ 3041 w 3166"/>
                <a:gd name="T97" fmla="*/ 80 h 668"/>
                <a:gd name="T98" fmla="*/ 3150 w 3166"/>
                <a:gd name="T99" fmla="*/ 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66" h="668">
                  <a:moveTo>
                    <a:pt x="3150" y="88"/>
                  </a:moveTo>
                  <a:cubicBezTo>
                    <a:pt x="3150" y="93"/>
                    <a:pt x="3147" y="96"/>
                    <a:pt x="3150" y="98"/>
                  </a:cubicBezTo>
                  <a:cubicBezTo>
                    <a:pt x="3150" y="104"/>
                    <a:pt x="3155" y="106"/>
                    <a:pt x="3158" y="112"/>
                  </a:cubicBezTo>
                  <a:cubicBezTo>
                    <a:pt x="3166" y="135"/>
                    <a:pt x="3102" y="133"/>
                    <a:pt x="3092" y="138"/>
                  </a:cubicBezTo>
                  <a:cubicBezTo>
                    <a:pt x="3068" y="149"/>
                    <a:pt x="3142" y="149"/>
                    <a:pt x="3100" y="183"/>
                  </a:cubicBezTo>
                  <a:cubicBezTo>
                    <a:pt x="3076" y="204"/>
                    <a:pt x="3044" y="199"/>
                    <a:pt x="3023" y="228"/>
                  </a:cubicBezTo>
                  <a:cubicBezTo>
                    <a:pt x="3012" y="244"/>
                    <a:pt x="3065" y="236"/>
                    <a:pt x="3076" y="252"/>
                  </a:cubicBezTo>
                  <a:cubicBezTo>
                    <a:pt x="3078" y="257"/>
                    <a:pt x="3044" y="419"/>
                    <a:pt x="3044" y="440"/>
                  </a:cubicBezTo>
                  <a:cubicBezTo>
                    <a:pt x="3039" y="498"/>
                    <a:pt x="3073" y="514"/>
                    <a:pt x="3068" y="572"/>
                  </a:cubicBezTo>
                  <a:cubicBezTo>
                    <a:pt x="3065" y="628"/>
                    <a:pt x="3039" y="572"/>
                    <a:pt x="3049" y="636"/>
                  </a:cubicBezTo>
                  <a:cubicBezTo>
                    <a:pt x="3052" y="654"/>
                    <a:pt x="3094" y="654"/>
                    <a:pt x="3092" y="668"/>
                  </a:cubicBezTo>
                  <a:lnTo>
                    <a:pt x="148" y="668"/>
                  </a:lnTo>
                  <a:lnTo>
                    <a:pt x="148" y="665"/>
                  </a:lnTo>
                  <a:cubicBezTo>
                    <a:pt x="145" y="644"/>
                    <a:pt x="106" y="638"/>
                    <a:pt x="106" y="617"/>
                  </a:cubicBezTo>
                  <a:cubicBezTo>
                    <a:pt x="103" y="599"/>
                    <a:pt x="137" y="591"/>
                    <a:pt x="140" y="572"/>
                  </a:cubicBezTo>
                  <a:cubicBezTo>
                    <a:pt x="140" y="562"/>
                    <a:pt x="31" y="466"/>
                    <a:pt x="23" y="437"/>
                  </a:cubicBezTo>
                  <a:lnTo>
                    <a:pt x="5" y="416"/>
                  </a:lnTo>
                  <a:cubicBezTo>
                    <a:pt x="2" y="416"/>
                    <a:pt x="0" y="413"/>
                    <a:pt x="0" y="413"/>
                  </a:cubicBezTo>
                  <a:cubicBezTo>
                    <a:pt x="31" y="427"/>
                    <a:pt x="34" y="450"/>
                    <a:pt x="92" y="456"/>
                  </a:cubicBezTo>
                  <a:cubicBezTo>
                    <a:pt x="121" y="456"/>
                    <a:pt x="294" y="392"/>
                    <a:pt x="307" y="379"/>
                  </a:cubicBezTo>
                  <a:cubicBezTo>
                    <a:pt x="344" y="342"/>
                    <a:pt x="333" y="310"/>
                    <a:pt x="386" y="286"/>
                  </a:cubicBezTo>
                  <a:cubicBezTo>
                    <a:pt x="450" y="257"/>
                    <a:pt x="489" y="292"/>
                    <a:pt x="497" y="292"/>
                  </a:cubicBezTo>
                  <a:cubicBezTo>
                    <a:pt x="548" y="276"/>
                    <a:pt x="540" y="228"/>
                    <a:pt x="585" y="239"/>
                  </a:cubicBezTo>
                  <a:cubicBezTo>
                    <a:pt x="651" y="257"/>
                    <a:pt x="524" y="273"/>
                    <a:pt x="651" y="289"/>
                  </a:cubicBezTo>
                  <a:cubicBezTo>
                    <a:pt x="701" y="297"/>
                    <a:pt x="709" y="231"/>
                    <a:pt x="733" y="207"/>
                  </a:cubicBezTo>
                  <a:cubicBezTo>
                    <a:pt x="759" y="183"/>
                    <a:pt x="977" y="96"/>
                    <a:pt x="1008" y="93"/>
                  </a:cubicBezTo>
                  <a:cubicBezTo>
                    <a:pt x="1101" y="85"/>
                    <a:pt x="1188" y="96"/>
                    <a:pt x="1286" y="96"/>
                  </a:cubicBezTo>
                  <a:cubicBezTo>
                    <a:pt x="1315" y="96"/>
                    <a:pt x="1344" y="80"/>
                    <a:pt x="1374" y="83"/>
                  </a:cubicBezTo>
                  <a:cubicBezTo>
                    <a:pt x="1382" y="83"/>
                    <a:pt x="1387" y="93"/>
                    <a:pt x="1395" y="96"/>
                  </a:cubicBezTo>
                  <a:cubicBezTo>
                    <a:pt x="1408" y="101"/>
                    <a:pt x="1424" y="104"/>
                    <a:pt x="1437" y="106"/>
                  </a:cubicBezTo>
                  <a:cubicBezTo>
                    <a:pt x="1482" y="112"/>
                    <a:pt x="1514" y="56"/>
                    <a:pt x="1548" y="43"/>
                  </a:cubicBezTo>
                  <a:cubicBezTo>
                    <a:pt x="1585" y="24"/>
                    <a:pt x="1591" y="93"/>
                    <a:pt x="1625" y="67"/>
                  </a:cubicBezTo>
                  <a:cubicBezTo>
                    <a:pt x="1633" y="61"/>
                    <a:pt x="1628" y="48"/>
                    <a:pt x="1636" y="45"/>
                  </a:cubicBezTo>
                  <a:cubicBezTo>
                    <a:pt x="1641" y="43"/>
                    <a:pt x="1644" y="56"/>
                    <a:pt x="1649" y="59"/>
                  </a:cubicBezTo>
                  <a:cubicBezTo>
                    <a:pt x="1665" y="64"/>
                    <a:pt x="1683" y="69"/>
                    <a:pt x="1702" y="67"/>
                  </a:cubicBezTo>
                  <a:cubicBezTo>
                    <a:pt x="1747" y="67"/>
                    <a:pt x="1771" y="27"/>
                    <a:pt x="1818" y="27"/>
                  </a:cubicBezTo>
                  <a:cubicBezTo>
                    <a:pt x="1837" y="24"/>
                    <a:pt x="1855" y="40"/>
                    <a:pt x="1877" y="43"/>
                  </a:cubicBezTo>
                  <a:cubicBezTo>
                    <a:pt x="1937" y="48"/>
                    <a:pt x="2006" y="38"/>
                    <a:pt x="2070" y="51"/>
                  </a:cubicBezTo>
                  <a:cubicBezTo>
                    <a:pt x="2141" y="67"/>
                    <a:pt x="2157" y="157"/>
                    <a:pt x="2218" y="154"/>
                  </a:cubicBezTo>
                  <a:cubicBezTo>
                    <a:pt x="2327" y="149"/>
                    <a:pt x="2247" y="143"/>
                    <a:pt x="2292" y="112"/>
                  </a:cubicBezTo>
                  <a:cubicBezTo>
                    <a:pt x="2342" y="77"/>
                    <a:pt x="2430" y="120"/>
                    <a:pt x="2478" y="69"/>
                  </a:cubicBezTo>
                  <a:cubicBezTo>
                    <a:pt x="2520" y="24"/>
                    <a:pt x="2433" y="27"/>
                    <a:pt x="2546" y="16"/>
                  </a:cubicBezTo>
                  <a:cubicBezTo>
                    <a:pt x="2583" y="14"/>
                    <a:pt x="2560" y="45"/>
                    <a:pt x="2581" y="59"/>
                  </a:cubicBezTo>
                  <a:cubicBezTo>
                    <a:pt x="2602" y="67"/>
                    <a:pt x="2626" y="61"/>
                    <a:pt x="2647" y="67"/>
                  </a:cubicBezTo>
                  <a:cubicBezTo>
                    <a:pt x="2650" y="67"/>
                    <a:pt x="2650" y="72"/>
                    <a:pt x="2652" y="72"/>
                  </a:cubicBezTo>
                  <a:cubicBezTo>
                    <a:pt x="2660" y="80"/>
                    <a:pt x="2668" y="90"/>
                    <a:pt x="2679" y="90"/>
                  </a:cubicBezTo>
                  <a:cubicBezTo>
                    <a:pt x="2800" y="104"/>
                    <a:pt x="2695" y="77"/>
                    <a:pt x="2755" y="24"/>
                  </a:cubicBezTo>
                  <a:cubicBezTo>
                    <a:pt x="2785" y="0"/>
                    <a:pt x="2928" y="104"/>
                    <a:pt x="2957" y="112"/>
                  </a:cubicBezTo>
                  <a:cubicBezTo>
                    <a:pt x="2980" y="117"/>
                    <a:pt x="3020" y="75"/>
                    <a:pt x="3041" y="80"/>
                  </a:cubicBezTo>
                  <a:cubicBezTo>
                    <a:pt x="3089" y="93"/>
                    <a:pt x="3123" y="93"/>
                    <a:pt x="3150" y="88"/>
                  </a:cubicBezTo>
                  <a:close/>
                </a:path>
              </a:pathLst>
            </a:custGeom>
            <a:grp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8" name="Albania"/>
            <p:cNvSpPr>
              <a:spLocks/>
            </p:cNvSpPr>
            <p:nvPr/>
          </p:nvSpPr>
          <p:spPr bwMode="auto">
            <a:xfrm>
              <a:off x="4922296" y="5189888"/>
              <a:ext cx="193675" cy="374650"/>
            </a:xfrm>
            <a:custGeom>
              <a:avLst/>
              <a:gdLst>
                <a:gd name="T0" fmla="*/ 500 w 538"/>
                <a:gd name="T1" fmla="*/ 579 h 1040"/>
                <a:gd name="T2" fmla="*/ 530 w 538"/>
                <a:gd name="T3" fmla="*/ 656 h 1040"/>
                <a:gd name="T4" fmla="*/ 469 w 538"/>
                <a:gd name="T5" fmla="*/ 741 h 1040"/>
                <a:gd name="T6" fmla="*/ 453 w 538"/>
                <a:gd name="T7" fmla="*/ 849 h 1040"/>
                <a:gd name="T8" fmla="*/ 363 w 538"/>
                <a:gd name="T9" fmla="*/ 902 h 1040"/>
                <a:gd name="T10" fmla="*/ 397 w 538"/>
                <a:gd name="T11" fmla="*/ 955 h 1040"/>
                <a:gd name="T12" fmla="*/ 368 w 538"/>
                <a:gd name="T13" fmla="*/ 971 h 1040"/>
                <a:gd name="T14" fmla="*/ 297 w 538"/>
                <a:gd name="T15" fmla="*/ 1011 h 1040"/>
                <a:gd name="T16" fmla="*/ 297 w 538"/>
                <a:gd name="T17" fmla="*/ 1016 h 1040"/>
                <a:gd name="T18" fmla="*/ 291 w 538"/>
                <a:gd name="T19" fmla="*/ 1021 h 1040"/>
                <a:gd name="T20" fmla="*/ 286 w 538"/>
                <a:gd name="T21" fmla="*/ 1011 h 1040"/>
                <a:gd name="T22" fmla="*/ 286 w 538"/>
                <a:gd name="T23" fmla="*/ 995 h 1040"/>
                <a:gd name="T24" fmla="*/ 289 w 538"/>
                <a:gd name="T25" fmla="*/ 953 h 1040"/>
                <a:gd name="T26" fmla="*/ 262 w 538"/>
                <a:gd name="T27" fmla="*/ 945 h 1040"/>
                <a:gd name="T28" fmla="*/ 241 w 538"/>
                <a:gd name="T29" fmla="*/ 902 h 1040"/>
                <a:gd name="T30" fmla="*/ 72 w 538"/>
                <a:gd name="T31" fmla="*/ 791 h 1040"/>
                <a:gd name="T32" fmla="*/ 125 w 538"/>
                <a:gd name="T33" fmla="*/ 778 h 1040"/>
                <a:gd name="T34" fmla="*/ 66 w 538"/>
                <a:gd name="T35" fmla="*/ 709 h 1040"/>
                <a:gd name="T36" fmla="*/ 77 w 538"/>
                <a:gd name="T37" fmla="*/ 690 h 1040"/>
                <a:gd name="T38" fmla="*/ 80 w 538"/>
                <a:gd name="T39" fmla="*/ 656 h 1040"/>
                <a:gd name="T40" fmla="*/ 80 w 538"/>
                <a:gd name="T41" fmla="*/ 622 h 1040"/>
                <a:gd name="T42" fmla="*/ 114 w 538"/>
                <a:gd name="T43" fmla="*/ 611 h 1040"/>
                <a:gd name="T44" fmla="*/ 106 w 538"/>
                <a:gd name="T45" fmla="*/ 582 h 1040"/>
                <a:gd name="T46" fmla="*/ 95 w 538"/>
                <a:gd name="T47" fmla="*/ 614 h 1040"/>
                <a:gd name="T48" fmla="*/ 98 w 538"/>
                <a:gd name="T49" fmla="*/ 497 h 1040"/>
                <a:gd name="T50" fmla="*/ 58 w 538"/>
                <a:gd name="T51" fmla="*/ 450 h 1040"/>
                <a:gd name="T52" fmla="*/ 69 w 538"/>
                <a:gd name="T53" fmla="*/ 383 h 1040"/>
                <a:gd name="T54" fmla="*/ 111 w 538"/>
                <a:gd name="T55" fmla="*/ 373 h 1040"/>
                <a:gd name="T56" fmla="*/ 95 w 538"/>
                <a:gd name="T57" fmla="*/ 357 h 1040"/>
                <a:gd name="T58" fmla="*/ 98 w 538"/>
                <a:gd name="T59" fmla="*/ 299 h 1040"/>
                <a:gd name="T60" fmla="*/ 35 w 538"/>
                <a:gd name="T61" fmla="*/ 296 h 1040"/>
                <a:gd name="T62" fmla="*/ 35 w 538"/>
                <a:gd name="T63" fmla="*/ 243 h 1040"/>
                <a:gd name="T64" fmla="*/ 35 w 538"/>
                <a:gd name="T65" fmla="*/ 209 h 1040"/>
                <a:gd name="T66" fmla="*/ 0 w 538"/>
                <a:gd name="T67" fmla="*/ 182 h 1040"/>
                <a:gd name="T68" fmla="*/ 93 w 538"/>
                <a:gd name="T69" fmla="*/ 2 h 1040"/>
                <a:gd name="T70" fmla="*/ 130 w 538"/>
                <a:gd name="T71" fmla="*/ 68 h 1040"/>
                <a:gd name="T72" fmla="*/ 185 w 538"/>
                <a:gd name="T73" fmla="*/ 23 h 1040"/>
                <a:gd name="T74" fmla="*/ 244 w 538"/>
                <a:gd name="T75" fmla="*/ 103 h 1040"/>
                <a:gd name="T76" fmla="*/ 270 w 538"/>
                <a:gd name="T77" fmla="*/ 100 h 1040"/>
                <a:gd name="T78" fmla="*/ 320 w 538"/>
                <a:gd name="T79" fmla="*/ 127 h 1040"/>
                <a:gd name="T80" fmla="*/ 339 w 538"/>
                <a:gd name="T81" fmla="*/ 293 h 1040"/>
                <a:gd name="T82" fmla="*/ 355 w 538"/>
                <a:gd name="T83" fmla="*/ 344 h 1040"/>
                <a:gd name="T84" fmla="*/ 334 w 538"/>
                <a:gd name="T85" fmla="*/ 360 h 1040"/>
                <a:gd name="T86" fmla="*/ 365 w 538"/>
                <a:gd name="T87" fmla="*/ 407 h 1040"/>
                <a:gd name="T88" fmla="*/ 352 w 538"/>
                <a:gd name="T89" fmla="*/ 431 h 1040"/>
                <a:gd name="T90" fmla="*/ 432 w 538"/>
                <a:gd name="T91" fmla="*/ 566 h 1040"/>
                <a:gd name="T92" fmla="*/ 466 w 538"/>
                <a:gd name="T93" fmla="*/ 555 h 1040"/>
                <a:gd name="T94" fmla="*/ 498 w 538"/>
                <a:gd name="T95" fmla="*/ 561 h 1040"/>
                <a:gd name="T96" fmla="*/ 500 w 538"/>
                <a:gd name="T97" fmla="*/ 57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1040">
                  <a:moveTo>
                    <a:pt x="500" y="579"/>
                  </a:moveTo>
                  <a:cubicBezTo>
                    <a:pt x="500" y="614"/>
                    <a:pt x="538" y="624"/>
                    <a:pt x="530" y="656"/>
                  </a:cubicBezTo>
                  <a:cubicBezTo>
                    <a:pt x="503" y="757"/>
                    <a:pt x="487" y="669"/>
                    <a:pt x="469" y="741"/>
                  </a:cubicBezTo>
                  <a:cubicBezTo>
                    <a:pt x="469" y="741"/>
                    <a:pt x="453" y="847"/>
                    <a:pt x="453" y="849"/>
                  </a:cubicBezTo>
                  <a:cubicBezTo>
                    <a:pt x="448" y="857"/>
                    <a:pt x="365" y="884"/>
                    <a:pt x="363" y="902"/>
                  </a:cubicBezTo>
                  <a:lnTo>
                    <a:pt x="397" y="955"/>
                  </a:lnTo>
                  <a:cubicBezTo>
                    <a:pt x="405" y="979"/>
                    <a:pt x="368" y="955"/>
                    <a:pt x="368" y="971"/>
                  </a:cubicBezTo>
                  <a:cubicBezTo>
                    <a:pt x="371" y="1040"/>
                    <a:pt x="342" y="1003"/>
                    <a:pt x="297" y="1011"/>
                  </a:cubicBezTo>
                  <a:cubicBezTo>
                    <a:pt x="294" y="1011"/>
                    <a:pt x="299" y="1013"/>
                    <a:pt x="297" y="1016"/>
                  </a:cubicBezTo>
                  <a:lnTo>
                    <a:pt x="291" y="1021"/>
                  </a:lnTo>
                  <a:cubicBezTo>
                    <a:pt x="289" y="1019"/>
                    <a:pt x="289" y="1016"/>
                    <a:pt x="286" y="1011"/>
                  </a:cubicBezTo>
                  <a:lnTo>
                    <a:pt x="286" y="995"/>
                  </a:lnTo>
                  <a:cubicBezTo>
                    <a:pt x="286" y="979"/>
                    <a:pt x="294" y="966"/>
                    <a:pt x="289" y="953"/>
                  </a:cubicBezTo>
                  <a:cubicBezTo>
                    <a:pt x="283" y="945"/>
                    <a:pt x="268" y="953"/>
                    <a:pt x="262" y="945"/>
                  </a:cubicBezTo>
                  <a:cubicBezTo>
                    <a:pt x="249" y="934"/>
                    <a:pt x="252" y="913"/>
                    <a:pt x="241" y="902"/>
                  </a:cubicBezTo>
                  <a:cubicBezTo>
                    <a:pt x="222" y="878"/>
                    <a:pt x="53" y="833"/>
                    <a:pt x="72" y="791"/>
                  </a:cubicBezTo>
                  <a:cubicBezTo>
                    <a:pt x="80" y="773"/>
                    <a:pt x="117" y="794"/>
                    <a:pt x="125" y="778"/>
                  </a:cubicBezTo>
                  <a:cubicBezTo>
                    <a:pt x="127" y="773"/>
                    <a:pt x="74" y="738"/>
                    <a:pt x="66" y="709"/>
                  </a:cubicBezTo>
                  <a:cubicBezTo>
                    <a:pt x="64" y="701"/>
                    <a:pt x="77" y="698"/>
                    <a:pt x="77" y="690"/>
                  </a:cubicBezTo>
                  <a:cubicBezTo>
                    <a:pt x="80" y="680"/>
                    <a:pt x="77" y="667"/>
                    <a:pt x="80" y="656"/>
                  </a:cubicBezTo>
                  <a:cubicBezTo>
                    <a:pt x="80" y="643"/>
                    <a:pt x="72" y="630"/>
                    <a:pt x="80" y="622"/>
                  </a:cubicBezTo>
                  <a:cubicBezTo>
                    <a:pt x="85" y="611"/>
                    <a:pt x="106" y="619"/>
                    <a:pt x="114" y="611"/>
                  </a:cubicBezTo>
                  <a:cubicBezTo>
                    <a:pt x="119" y="603"/>
                    <a:pt x="114" y="582"/>
                    <a:pt x="106" y="582"/>
                  </a:cubicBezTo>
                  <a:cubicBezTo>
                    <a:pt x="95" y="585"/>
                    <a:pt x="103" y="606"/>
                    <a:pt x="95" y="614"/>
                  </a:cubicBezTo>
                  <a:cubicBezTo>
                    <a:pt x="80" y="627"/>
                    <a:pt x="95" y="524"/>
                    <a:pt x="98" y="497"/>
                  </a:cubicBezTo>
                  <a:cubicBezTo>
                    <a:pt x="103" y="465"/>
                    <a:pt x="58" y="481"/>
                    <a:pt x="58" y="450"/>
                  </a:cubicBezTo>
                  <a:cubicBezTo>
                    <a:pt x="58" y="426"/>
                    <a:pt x="56" y="402"/>
                    <a:pt x="69" y="383"/>
                  </a:cubicBezTo>
                  <a:cubicBezTo>
                    <a:pt x="77" y="373"/>
                    <a:pt x="101" y="383"/>
                    <a:pt x="111" y="373"/>
                  </a:cubicBezTo>
                  <a:cubicBezTo>
                    <a:pt x="117" y="367"/>
                    <a:pt x="98" y="365"/>
                    <a:pt x="95" y="357"/>
                  </a:cubicBezTo>
                  <a:cubicBezTo>
                    <a:pt x="93" y="338"/>
                    <a:pt x="111" y="312"/>
                    <a:pt x="98" y="299"/>
                  </a:cubicBezTo>
                  <a:cubicBezTo>
                    <a:pt x="82" y="283"/>
                    <a:pt x="56" y="301"/>
                    <a:pt x="35" y="296"/>
                  </a:cubicBezTo>
                  <a:lnTo>
                    <a:pt x="35" y="243"/>
                  </a:lnTo>
                  <a:cubicBezTo>
                    <a:pt x="35" y="232"/>
                    <a:pt x="40" y="219"/>
                    <a:pt x="35" y="209"/>
                  </a:cubicBezTo>
                  <a:cubicBezTo>
                    <a:pt x="27" y="195"/>
                    <a:pt x="3" y="195"/>
                    <a:pt x="0" y="182"/>
                  </a:cubicBezTo>
                  <a:cubicBezTo>
                    <a:pt x="0" y="180"/>
                    <a:pt x="85" y="7"/>
                    <a:pt x="93" y="2"/>
                  </a:cubicBezTo>
                  <a:cubicBezTo>
                    <a:pt x="95" y="0"/>
                    <a:pt x="109" y="66"/>
                    <a:pt x="130" y="68"/>
                  </a:cubicBezTo>
                  <a:lnTo>
                    <a:pt x="185" y="23"/>
                  </a:lnTo>
                  <a:cubicBezTo>
                    <a:pt x="228" y="23"/>
                    <a:pt x="220" y="90"/>
                    <a:pt x="244" y="103"/>
                  </a:cubicBezTo>
                  <a:cubicBezTo>
                    <a:pt x="252" y="108"/>
                    <a:pt x="260" y="97"/>
                    <a:pt x="270" y="100"/>
                  </a:cubicBezTo>
                  <a:cubicBezTo>
                    <a:pt x="289" y="105"/>
                    <a:pt x="307" y="113"/>
                    <a:pt x="320" y="127"/>
                  </a:cubicBezTo>
                  <a:cubicBezTo>
                    <a:pt x="371" y="182"/>
                    <a:pt x="334" y="238"/>
                    <a:pt x="339" y="293"/>
                  </a:cubicBezTo>
                  <a:cubicBezTo>
                    <a:pt x="339" y="312"/>
                    <a:pt x="355" y="328"/>
                    <a:pt x="355" y="344"/>
                  </a:cubicBezTo>
                  <a:cubicBezTo>
                    <a:pt x="352" y="352"/>
                    <a:pt x="331" y="352"/>
                    <a:pt x="334" y="360"/>
                  </a:cubicBezTo>
                  <a:cubicBezTo>
                    <a:pt x="336" y="378"/>
                    <a:pt x="363" y="389"/>
                    <a:pt x="365" y="407"/>
                  </a:cubicBezTo>
                  <a:cubicBezTo>
                    <a:pt x="368" y="415"/>
                    <a:pt x="352" y="423"/>
                    <a:pt x="352" y="431"/>
                  </a:cubicBezTo>
                  <a:cubicBezTo>
                    <a:pt x="352" y="452"/>
                    <a:pt x="421" y="550"/>
                    <a:pt x="432" y="566"/>
                  </a:cubicBezTo>
                  <a:cubicBezTo>
                    <a:pt x="448" y="585"/>
                    <a:pt x="458" y="555"/>
                    <a:pt x="466" y="555"/>
                  </a:cubicBezTo>
                  <a:cubicBezTo>
                    <a:pt x="477" y="553"/>
                    <a:pt x="490" y="555"/>
                    <a:pt x="498" y="561"/>
                  </a:cubicBezTo>
                  <a:cubicBezTo>
                    <a:pt x="503" y="566"/>
                    <a:pt x="495" y="579"/>
                    <a:pt x="500" y="579"/>
                  </a:cubicBezTo>
                  <a:close/>
                </a:path>
              </a:pathLst>
            </a:custGeom>
            <a:solidFill>
              <a:schemeClr val="accent2"/>
            </a:solidFill>
            <a:ln w="3" cap="flat">
              <a:solidFill>
                <a:schemeClr val="bg1">
                  <a:lumMod val="85000"/>
                </a:schemeClr>
              </a:solidFill>
              <a:prstDash val="solid"/>
              <a:miter lim="800000"/>
              <a:headEnd/>
              <a:tailEnd/>
            </a:ln>
          </p:spPr>
          <p:txBody>
            <a:bodyPr/>
            <a:lstStyle/>
            <a:p>
              <a:pPr>
                <a:defRPr/>
              </a:pPr>
              <a:endParaRPr lang="en-US" dirty="0">
                <a:solidFill>
                  <a:prstClr val="black"/>
                </a:solidFill>
              </a:endParaRPr>
            </a:p>
          </p:txBody>
        </p:sp>
        <p:sp>
          <p:nvSpPr>
            <p:cNvPr id="69" name="Lakes"/>
            <p:cNvSpPr>
              <a:spLocks noEditPoints="1"/>
            </p:cNvSpPr>
            <p:nvPr/>
          </p:nvSpPr>
          <p:spPr bwMode="auto">
            <a:xfrm>
              <a:off x="3674521" y="2478438"/>
              <a:ext cx="1933575" cy="1544638"/>
            </a:xfrm>
            <a:custGeom>
              <a:avLst/>
              <a:gdLst>
                <a:gd name="T0" fmla="*/ 4786 w 5367"/>
                <a:gd name="T1" fmla="*/ 673 h 4287"/>
                <a:gd name="T2" fmla="*/ 4865 w 5367"/>
                <a:gd name="T3" fmla="*/ 777 h 4287"/>
                <a:gd name="T4" fmla="*/ 4889 w 5367"/>
                <a:gd name="T5" fmla="*/ 853 h 4287"/>
                <a:gd name="T6" fmla="*/ 4884 w 5367"/>
                <a:gd name="T7" fmla="*/ 888 h 4287"/>
                <a:gd name="T8" fmla="*/ 4889 w 5367"/>
                <a:gd name="T9" fmla="*/ 970 h 4287"/>
                <a:gd name="T10" fmla="*/ 4749 w 5367"/>
                <a:gd name="T11" fmla="*/ 1115 h 4287"/>
                <a:gd name="T12" fmla="*/ 4677 w 5367"/>
                <a:gd name="T13" fmla="*/ 1102 h 4287"/>
                <a:gd name="T14" fmla="*/ 4627 w 5367"/>
                <a:gd name="T15" fmla="*/ 1052 h 4287"/>
                <a:gd name="T16" fmla="*/ 4503 w 5367"/>
                <a:gd name="T17" fmla="*/ 914 h 4287"/>
                <a:gd name="T18" fmla="*/ 4344 w 5367"/>
                <a:gd name="T19" fmla="*/ 774 h 4287"/>
                <a:gd name="T20" fmla="*/ 4336 w 5367"/>
                <a:gd name="T21" fmla="*/ 758 h 4287"/>
                <a:gd name="T22" fmla="*/ 4412 w 5367"/>
                <a:gd name="T23" fmla="*/ 613 h 4287"/>
                <a:gd name="T24" fmla="*/ 4434 w 5367"/>
                <a:gd name="T25" fmla="*/ 538 h 4287"/>
                <a:gd name="T26" fmla="*/ 4537 w 5367"/>
                <a:gd name="T27" fmla="*/ 560 h 4287"/>
                <a:gd name="T28" fmla="*/ 5269 w 5367"/>
                <a:gd name="T29" fmla="*/ 578 h 4287"/>
                <a:gd name="T30" fmla="*/ 5001 w 5367"/>
                <a:gd name="T31" fmla="*/ 320 h 4287"/>
                <a:gd name="T32" fmla="*/ 5076 w 5367"/>
                <a:gd name="T33" fmla="*/ 307 h 4287"/>
                <a:gd name="T34" fmla="*/ 4855 w 5367"/>
                <a:gd name="T35" fmla="*/ 11 h 4287"/>
                <a:gd name="T36" fmla="*/ 5234 w 5367"/>
                <a:gd name="T37" fmla="*/ 324 h 4287"/>
                <a:gd name="T38" fmla="*/ 5269 w 5367"/>
                <a:gd name="T39" fmla="*/ 578 h 4287"/>
                <a:gd name="T40" fmla="*/ 1707 w 5367"/>
                <a:gd name="T41" fmla="*/ 2116 h 4287"/>
                <a:gd name="T42" fmla="*/ 1601 w 5367"/>
                <a:gd name="T43" fmla="*/ 2145 h 4287"/>
                <a:gd name="T44" fmla="*/ 1535 w 5367"/>
                <a:gd name="T45" fmla="*/ 2137 h 4287"/>
                <a:gd name="T46" fmla="*/ 1604 w 5367"/>
                <a:gd name="T47" fmla="*/ 2005 h 4287"/>
                <a:gd name="T48" fmla="*/ 1784 w 5367"/>
                <a:gd name="T49" fmla="*/ 1891 h 4287"/>
                <a:gd name="T50" fmla="*/ 1935 w 5367"/>
                <a:gd name="T51" fmla="*/ 2180 h 4287"/>
                <a:gd name="T52" fmla="*/ 1890 w 5367"/>
                <a:gd name="T53" fmla="*/ 2299 h 4287"/>
                <a:gd name="T54" fmla="*/ 1951 w 5367"/>
                <a:gd name="T55" fmla="*/ 2050 h 4287"/>
                <a:gd name="T56" fmla="*/ 26 w 5367"/>
                <a:gd name="T57" fmla="*/ 4189 h 4287"/>
                <a:gd name="T58" fmla="*/ 5 w 5367"/>
                <a:gd name="T59" fmla="*/ 4274 h 4287"/>
                <a:gd name="T60" fmla="*/ 161 w 5367"/>
                <a:gd name="T61" fmla="*/ 4208 h 4287"/>
                <a:gd name="T62" fmla="*/ 174 w 5367"/>
                <a:gd name="T63" fmla="*/ 4123 h 4287"/>
                <a:gd name="T64" fmla="*/ 116 w 5367"/>
                <a:gd name="T65" fmla="*/ 4054 h 4287"/>
                <a:gd name="T66" fmla="*/ 84 w 5367"/>
                <a:gd name="T67" fmla="*/ 4046 h 4287"/>
                <a:gd name="T68" fmla="*/ 84 w 5367"/>
                <a:gd name="T69" fmla="*/ 4162 h 4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7" h="4287">
                  <a:moveTo>
                    <a:pt x="4619" y="620"/>
                  </a:moveTo>
                  <a:cubicBezTo>
                    <a:pt x="4651" y="634"/>
                    <a:pt x="4762" y="652"/>
                    <a:pt x="4786" y="673"/>
                  </a:cubicBezTo>
                  <a:cubicBezTo>
                    <a:pt x="4810" y="695"/>
                    <a:pt x="4831" y="713"/>
                    <a:pt x="4852" y="737"/>
                  </a:cubicBezTo>
                  <a:cubicBezTo>
                    <a:pt x="4860" y="748"/>
                    <a:pt x="4855" y="766"/>
                    <a:pt x="4865" y="777"/>
                  </a:cubicBezTo>
                  <a:cubicBezTo>
                    <a:pt x="4873" y="785"/>
                    <a:pt x="4892" y="779"/>
                    <a:pt x="4897" y="790"/>
                  </a:cubicBezTo>
                  <a:cubicBezTo>
                    <a:pt x="4902" y="811"/>
                    <a:pt x="4900" y="835"/>
                    <a:pt x="4889" y="853"/>
                  </a:cubicBezTo>
                  <a:cubicBezTo>
                    <a:pt x="4884" y="864"/>
                    <a:pt x="4857" y="848"/>
                    <a:pt x="4855" y="859"/>
                  </a:cubicBezTo>
                  <a:cubicBezTo>
                    <a:pt x="4852" y="872"/>
                    <a:pt x="4876" y="875"/>
                    <a:pt x="4884" y="888"/>
                  </a:cubicBezTo>
                  <a:cubicBezTo>
                    <a:pt x="4886" y="893"/>
                    <a:pt x="4884" y="904"/>
                    <a:pt x="4886" y="912"/>
                  </a:cubicBezTo>
                  <a:cubicBezTo>
                    <a:pt x="4886" y="930"/>
                    <a:pt x="4894" y="951"/>
                    <a:pt x="4889" y="970"/>
                  </a:cubicBezTo>
                  <a:cubicBezTo>
                    <a:pt x="4865" y="1039"/>
                    <a:pt x="4780" y="946"/>
                    <a:pt x="4749" y="994"/>
                  </a:cubicBezTo>
                  <a:cubicBezTo>
                    <a:pt x="4717" y="1041"/>
                    <a:pt x="4765" y="1105"/>
                    <a:pt x="4749" y="1115"/>
                  </a:cubicBezTo>
                  <a:cubicBezTo>
                    <a:pt x="4720" y="1134"/>
                    <a:pt x="4672" y="1137"/>
                    <a:pt x="4669" y="1137"/>
                  </a:cubicBezTo>
                  <a:cubicBezTo>
                    <a:pt x="4664" y="1126"/>
                    <a:pt x="4680" y="1113"/>
                    <a:pt x="4677" y="1102"/>
                  </a:cubicBezTo>
                  <a:cubicBezTo>
                    <a:pt x="4675" y="1089"/>
                    <a:pt x="4669" y="1076"/>
                    <a:pt x="4659" y="1065"/>
                  </a:cubicBezTo>
                  <a:cubicBezTo>
                    <a:pt x="4651" y="1057"/>
                    <a:pt x="4635" y="1060"/>
                    <a:pt x="4627" y="1052"/>
                  </a:cubicBezTo>
                  <a:cubicBezTo>
                    <a:pt x="4587" y="1012"/>
                    <a:pt x="4582" y="980"/>
                    <a:pt x="4561" y="957"/>
                  </a:cubicBezTo>
                  <a:cubicBezTo>
                    <a:pt x="4553" y="949"/>
                    <a:pt x="4510" y="922"/>
                    <a:pt x="4503" y="914"/>
                  </a:cubicBezTo>
                  <a:cubicBezTo>
                    <a:pt x="4492" y="901"/>
                    <a:pt x="4500" y="880"/>
                    <a:pt x="4492" y="867"/>
                  </a:cubicBezTo>
                  <a:cubicBezTo>
                    <a:pt x="4452" y="816"/>
                    <a:pt x="4389" y="811"/>
                    <a:pt x="4344" y="774"/>
                  </a:cubicBezTo>
                  <a:cubicBezTo>
                    <a:pt x="4336" y="766"/>
                    <a:pt x="4378" y="793"/>
                    <a:pt x="4373" y="782"/>
                  </a:cubicBezTo>
                  <a:cubicBezTo>
                    <a:pt x="4367" y="769"/>
                    <a:pt x="4336" y="771"/>
                    <a:pt x="4336" y="758"/>
                  </a:cubicBezTo>
                  <a:cubicBezTo>
                    <a:pt x="4336" y="718"/>
                    <a:pt x="4418" y="658"/>
                    <a:pt x="4428" y="618"/>
                  </a:cubicBezTo>
                  <a:cubicBezTo>
                    <a:pt x="4431" y="613"/>
                    <a:pt x="4412" y="618"/>
                    <a:pt x="4412" y="613"/>
                  </a:cubicBezTo>
                  <a:cubicBezTo>
                    <a:pt x="4410" y="599"/>
                    <a:pt x="4420" y="586"/>
                    <a:pt x="4423" y="575"/>
                  </a:cubicBezTo>
                  <a:cubicBezTo>
                    <a:pt x="4426" y="562"/>
                    <a:pt x="4426" y="546"/>
                    <a:pt x="4434" y="538"/>
                  </a:cubicBezTo>
                  <a:cubicBezTo>
                    <a:pt x="4439" y="533"/>
                    <a:pt x="4460" y="541"/>
                    <a:pt x="4452" y="544"/>
                  </a:cubicBezTo>
                  <a:cubicBezTo>
                    <a:pt x="4473" y="546"/>
                    <a:pt x="4532" y="557"/>
                    <a:pt x="4537" y="560"/>
                  </a:cubicBezTo>
                  <a:cubicBezTo>
                    <a:pt x="4566" y="570"/>
                    <a:pt x="4587" y="607"/>
                    <a:pt x="4619" y="620"/>
                  </a:cubicBezTo>
                  <a:close/>
                  <a:moveTo>
                    <a:pt x="5269" y="578"/>
                  </a:moveTo>
                  <a:cubicBezTo>
                    <a:pt x="5224" y="584"/>
                    <a:pt x="5274" y="533"/>
                    <a:pt x="5195" y="457"/>
                  </a:cubicBezTo>
                  <a:cubicBezTo>
                    <a:pt x="5159" y="423"/>
                    <a:pt x="4903" y="412"/>
                    <a:pt x="5001" y="320"/>
                  </a:cubicBezTo>
                  <a:cubicBezTo>
                    <a:pt x="4855" y="256"/>
                    <a:pt x="4989" y="260"/>
                    <a:pt x="4941" y="180"/>
                  </a:cubicBezTo>
                  <a:cubicBezTo>
                    <a:pt x="4973" y="182"/>
                    <a:pt x="5014" y="273"/>
                    <a:pt x="5076" y="307"/>
                  </a:cubicBezTo>
                  <a:cubicBezTo>
                    <a:pt x="5077" y="258"/>
                    <a:pt x="5037" y="209"/>
                    <a:pt x="5051" y="201"/>
                  </a:cubicBezTo>
                  <a:cubicBezTo>
                    <a:pt x="5150" y="51"/>
                    <a:pt x="4939" y="91"/>
                    <a:pt x="4855" y="11"/>
                  </a:cubicBezTo>
                  <a:cubicBezTo>
                    <a:pt x="4942" y="0"/>
                    <a:pt x="4995" y="37"/>
                    <a:pt x="5088" y="68"/>
                  </a:cubicBezTo>
                  <a:cubicBezTo>
                    <a:pt x="5117" y="239"/>
                    <a:pt x="5158" y="259"/>
                    <a:pt x="5234" y="324"/>
                  </a:cubicBezTo>
                  <a:cubicBezTo>
                    <a:pt x="5367" y="389"/>
                    <a:pt x="5357" y="488"/>
                    <a:pt x="5324" y="486"/>
                  </a:cubicBezTo>
                  <a:cubicBezTo>
                    <a:pt x="5290" y="485"/>
                    <a:pt x="5314" y="572"/>
                    <a:pt x="5269" y="578"/>
                  </a:cubicBezTo>
                  <a:close/>
                  <a:moveTo>
                    <a:pt x="1784" y="1891"/>
                  </a:moveTo>
                  <a:cubicBezTo>
                    <a:pt x="1786" y="1992"/>
                    <a:pt x="1786" y="2050"/>
                    <a:pt x="1707" y="2116"/>
                  </a:cubicBezTo>
                  <a:cubicBezTo>
                    <a:pt x="1688" y="2132"/>
                    <a:pt x="1678" y="2153"/>
                    <a:pt x="1657" y="2161"/>
                  </a:cubicBezTo>
                  <a:cubicBezTo>
                    <a:pt x="1638" y="2164"/>
                    <a:pt x="1620" y="2143"/>
                    <a:pt x="1601" y="2145"/>
                  </a:cubicBezTo>
                  <a:cubicBezTo>
                    <a:pt x="1572" y="2151"/>
                    <a:pt x="1561" y="2259"/>
                    <a:pt x="1506" y="2225"/>
                  </a:cubicBezTo>
                  <a:cubicBezTo>
                    <a:pt x="1490" y="2217"/>
                    <a:pt x="1535" y="2172"/>
                    <a:pt x="1535" y="2137"/>
                  </a:cubicBezTo>
                  <a:cubicBezTo>
                    <a:pt x="1535" y="2119"/>
                    <a:pt x="1474" y="2002"/>
                    <a:pt x="1551" y="1992"/>
                  </a:cubicBezTo>
                  <a:cubicBezTo>
                    <a:pt x="1569" y="1989"/>
                    <a:pt x="1588" y="2016"/>
                    <a:pt x="1604" y="2005"/>
                  </a:cubicBezTo>
                  <a:lnTo>
                    <a:pt x="1617" y="1907"/>
                  </a:lnTo>
                  <a:cubicBezTo>
                    <a:pt x="1659" y="1851"/>
                    <a:pt x="1736" y="1873"/>
                    <a:pt x="1784" y="1891"/>
                  </a:cubicBezTo>
                  <a:close/>
                  <a:moveTo>
                    <a:pt x="1951" y="2050"/>
                  </a:moveTo>
                  <a:cubicBezTo>
                    <a:pt x="1956" y="2100"/>
                    <a:pt x="1974" y="2140"/>
                    <a:pt x="1935" y="2180"/>
                  </a:cubicBezTo>
                  <a:cubicBezTo>
                    <a:pt x="1927" y="2188"/>
                    <a:pt x="1916" y="2193"/>
                    <a:pt x="1911" y="2204"/>
                  </a:cubicBezTo>
                  <a:cubicBezTo>
                    <a:pt x="1898" y="2233"/>
                    <a:pt x="1900" y="2267"/>
                    <a:pt x="1890" y="2299"/>
                  </a:cubicBezTo>
                  <a:lnTo>
                    <a:pt x="1855" y="2376"/>
                  </a:lnTo>
                  <a:cubicBezTo>
                    <a:pt x="1786" y="2352"/>
                    <a:pt x="1890" y="2084"/>
                    <a:pt x="1951" y="2050"/>
                  </a:cubicBezTo>
                  <a:close/>
                  <a:moveTo>
                    <a:pt x="84" y="4162"/>
                  </a:moveTo>
                  <a:cubicBezTo>
                    <a:pt x="66" y="4176"/>
                    <a:pt x="37" y="4170"/>
                    <a:pt x="26" y="4189"/>
                  </a:cubicBezTo>
                  <a:cubicBezTo>
                    <a:pt x="13" y="4207"/>
                    <a:pt x="47" y="4242"/>
                    <a:pt x="31" y="4258"/>
                  </a:cubicBezTo>
                  <a:cubicBezTo>
                    <a:pt x="26" y="4266"/>
                    <a:pt x="0" y="4266"/>
                    <a:pt x="5" y="4274"/>
                  </a:cubicBezTo>
                  <a:lnTo>
                    <a:pt x="39" y="4287"/>
                  </a:lnTo>
                  <a:cubicBezTo>
                    <a:pt x="55" y="4287"/>
                    <a:pt x="106" y="4180"/>
                    <a:pt x="161" y="4208"/>
                  </a:cubicBezTo>
                  <a:cubicBezTo>
                    <a:pt x="178" y="4216"/>
                    <a:pt x="150" y="4197"/>
                    <a:pt x="145" y="4178"/>
                  </a:cubicBezTo>
                  <a:cubicBezTo>
                    <a:pt x="140" y="4160"/>
                    <a:pt x="182" y="4141"/>
                    <a:pt x="174" y="4123"/>
                  </a:cubicBezTo>
                  <a:cubicBezTo>
                    <a:pt x="164" y="4099"/>
                    <a:pt x="100" y="4131"/>
                    <a:pt x="100" y="4107"/>
                  </a:cubicBezTo>
                  <a:cubicBezTo>
                    <a:pt x="103" y="4088"/>
                    <a:pt x="113" y="4072"/>
                    <a:pt x="116" y="4054"/>
                  </a:cubicBezTo>
                  <a:cubicBezTo>
                    <a:pt x="116" y="4049"/>
                    <a:pt x="111" y="4043"/>
                    <a:pt x="108" y="4038"/>
                  </a:cubicBezTo>
                  <a:cubicBezTo>
                    <a:pt x="103" y="4041"/>
                    <a:pt x="95" y="4043"/>
                    <a:pt x="84" y="4046"/>
                  </a:cubicBezTo>
                  <a:cubicBezTo>
                    <a:pt x="76" y="4062"/>
                    <a:pt x="63" y="4072"/>
                    <a:pt x="37" y="4080"/>
                  </a:cubicBezTo>
                  <a:cubicBezTo>
                    <a:pt x="10" y="4173"/>
                    <a:pt x="127" y="4131"/>
                    <a:pt x="84" y="4162"/>
                  </a:cubicBezTo>
                  <a:close/>
                </a:path>
              </a:pathLst>
            </a:custGeom>
            <a:noFill/>
            <a:ln w="0">
              <a:solidFill>
                <a:schemeClr val="bg1">
                  <a:lumMod val="85000"/>
                </a:schemeClr>
              </a:solidFill>
              <a:prstDash val="solid"/>
              <a:round/>
              <a:headEnd/>
              <a:tailEnd/>
            </a:ln>
          </p:spPr>
          <p:txBody>
            <a:bodyPr/>
            <a:lstStyle/>
            <a:p>
              <a:pPr>
                <a:defRPr/>
              </a:pPr>
              <a:endParaRPr lang="en-US" dirty="0">
                <a:solidFill>
                  <a:prstClr val="black"/>
                </a:solidFill>
              </a:endParaRPr>
            </a:p>
          </p:txBody>
        </p:sp>
      </p:grpSp>
      <p:sp>
        <p:nvSpPr>
          <p:cNvPr id="76" name="Akkord 75"/>
          <p:cNvSpPr/>
          <p:nvPr/>
        </p:nvSpPr>
        <p:spPr bwMode="auto">
          <a:xfrm>
            <a:off x="3296798" y="3994385"/>
            <a:ext cx="241296" cy="150603"/>
          </a:xfrm>
          <a:prstGeom prst="chord">
            <a:avLst>
              <a:gd name="adj1" fmla="val 2700000"/>
              <a:gd name="adj2" fmla="val 18707764"/>
            </a:avLst>
          </a:prstGeom>
          <a:noFill/>
          <a:ln w="317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graphicFrame>
        <p:nvGraphicFramePr>
          <p:cNvPr id="84" name="Diagramm 83"/>
          <p:cNvGraphicFramePr>
            <a:graphicFrameLocks/>
          </p:cNvGraphicFramePr>
          <p:nvPr>
            <p:extLst>
              <p:ext uri="{D42A27DB-BD31-4B8C-83A1-F6EECF244321}">
                <p14:modId xmlns:p14="http://schemas.microsoft.com/office/powerpoint/2010/main" val="3032775724"/>
              </p:ext>
            </p:extLst>
          </p:nvPr>
        </p:nvGraphicFramePr>
        <p:xfrm>
          <a:off x="2097371" y="3306950"/>
          <a:ext cx="475990" cy="468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5" name="Diagramm 84"/>
          <p:cNvGraphicFramePr>
            <a:graphicFrameLocks/>
          </p:cNvGraphicFramePr>
          <p:nvPr>
            <p:extLst>
              <p:ext uri="{D42A27DB-BD31-4B8C-83A1-F6EECF244321}">
                <p14:modId xmlns:p14="http://schemas.microsoft.com/office/powerpoint/2010/main" val="3208862102"/>
              </p:ext>
            </p:extLst>
          </p:nvPr>
        </p:nvGraphicFramePr>
        <p:xfrm>
          <a:off x="2776864" y="2621336"/>
          <a:ext cx="475990" cy="1165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6" name="Diagramm 85"/>
          <p:cNvGraphicFramePr>
            <a:graphicFrameLocks/>
          </p:cNvGraphicFramePr>
          <p:nvPr>
            <p:extLst>
              <p:ext uri="{D42A27DB-BD31-4B8C-83A1-F6EECF244321}">
                <p14:modId xmlns:p14="http://schemas.microsoft.com/office/powerpoint/2010/main" val="839266990"/>
              </p:ext>
            </p:extLst>
          </p:nvPr>
        </p:nvGraphicFramePr>
        <p:xfrm>
          <a:off x="3635601" y="3124968"/>
          <a:ext cx="475990" cy="14219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7" name="Diagramm 86"/>
          <p:cNvGraphicFramePr>
            <a:graphicFrameLocks/>
          </p:cNvGraphicFramePr>
          <p:nvPr>
            <p:extLst>
              <p:ext uri="{D42A27DB-BD31-4B8C-83A1-F6EECF244321}">
                <p14:modId xmlns:p14="http://schemas.microsoft.com/office/powerpoint/2010/main" val="245014901"/>
              </p:ext>
            </p:extLst>
          </p:nvPr>
        </p:nvGraphicFramePr>
        <p:xfrm>
          <a:off x="3918682" y="2275851"/>
          <a:ext cx="475990" cy="5752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8" name="Diagramm 87"/>
          <p:cNvGraphicFramePr>
            <a:graphicFrameLocks/>
          </p:cNvGraphicFramePr>
          <p:nvPr>
            <p:extLst>
              <p:ext uri="{D42A27DB-BD31-4B8C-83A1-F6EECF244321}">
                <p14:modId xmlns:p14="http://schemas.microsoft.com/office/powerpoint/2010/main" val="1451845712"/>
              </p:ext>
            </p:extLst>
          </p:nvPr>
        </p:nvGraphicFramePr>
        <p:xfrm>
          <a:off x="3320828" y="2383354"/>
          <a:ext cx="475990" cy="4686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9" name="Diagramm 88"/>
          <p:cNvGraphicFramePr>
            <a:graphicFrameLocks/>
          </p:cNvGraphicFramePr>
          <p:nvPr>
            <p:extLst>
              <p:ext uri="{D42A27DB-BD31-4B8C-83A1-F6EECF244321}">
                <p14:modId xmlns:p14="http://schemas.microsoft.com/office/powerpoint/2010/main" val="4282938189"/>
              </p:ext>
            </p:extLst>
          </p:nvPr>
        </p:nvGraphicFramePr>
        <p:xfrm>
          <a:off x="1453662" y="5060353"/>
          <a:ext cx="475990" cy="3601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0" name="Diagramm 89"/>
          <p:cNvGraphicFramePr>
            <a:graphicFrameLocks/>
          </p:cNvGraphicFramePr>
          <p:nvPr>
            <p:extLst>
              <p:ext uri="{D42A27DB-BD31-4B8C-83A1-F6EECF244321}">
                <p14:modId xmlns:p14="http://schemas.microsoft.com/office/powerpoint/2010/main" val="2496065593"/>
              </p:ext>
            </p:extLst>
          </p:nvPr>
        </p:nvGraphicFramePr>
        <p:xfrm>
          <a:off x="3320009" y="3957022"/>
          <a:ext cx="475990" cy="7903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2" name="Diagramm 91"/>
          <p:cNvGraphicFramePr>
            <a:graphicFrameLocks/>
          </p:cNvGraphicFramePr>
          <p:nvPr>
            <p:extLst>
              <p:ext uri="{D42A27DB-BD31-4B8C-83A1-F6EECF244321}">
                <p14:modId xmlns:p14="http://schemas.microsoft.com/office/powerpoint/2010/main" val="1755771517"/>
              </p:ext>
            </p:extLst>
          </p:nvPr>
        </p:nvGraphicFramePr>
        <p:xfrm>
          <a:off x="4129575" y="3893440"/>
          <a:ext cx="475990" cy="4148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3" name="Diagramm 92"/>
          <p:cNvGraphicFramePr>
            <a:graphicFrameLocks/>
          </p:cNvGraphicFramePr>
          <p:nvPr>
            <p:extLst>
              <p:ext uri="{D42A27DB-BD31-4B8C-83A1-F6EECF244321}">
                <p14:modId xmlns:p14="http://schemas.microsoft.com/office/powerpoint/2010/main" val="1422638266"/>
              </p:ext>
            </p:extLst>
          </p:nvPr>
        </p:nvGraphicFramePr>
        <p:xfrm>
          <a:off x="3927620" y="4080934"/>
          <a:ext cx="475990" cy="5848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4" name="Diagramm 93"/>
          <p:cNvGraphicFramePr>
            <a:graphicFrameLocks/>
          </p:cNvGraphicFramePr>
          <p:nvPr>
            <p:extLst>
              <p:ext uri="{D42A27DB-BD31-4B8C-83A1-F6EECF244321}">
                <p14:modId xmlns:p14="http://schemas.microsoft.com/office/powerpoint/2010/main" val="3279900010"/>
              </p:ext>
            </p:extLst>
          </p:nvPr>
        </p:nvGraphicFramePr>
        <p:xfrm>
          <a:off x="4463345" y="3551146"/>
          <a:ext cx="475990" cy="414838"/>
        </p:xfrm>
        <a:graphic>
          <a:graphicData uri="http://schemas.openxmlformats.org/drawingml/2006/chart">
            <c:chart xmlns:c="http://schemas.openxmlformats.org/drawingml/2006/chart" xmlns:r="http://schemas.openxmlformats.org/officeDocument/2006/relationships" r:id="rId12"/>
          </a:graphicData>
        </a:graphic>
      </p:graphicFrame>
      <p:grpSp>
        <p:nvGrpSpPr>
          <p:cNvPr id="154" name="Flag 3 red"/>
          <p:cNvGrpSpPr/>
          <p:nvPr/>
        </p:nvGrpSpPr>
        <p:grpSpPr>
          <a:xfrm rot="1995335">
            <a:off x="4750801" y="3534011"/>
            <a:ext cx="408933" cy="473268"/>
            <a:chOff x="1795521" y="5325158"/>
            <a:chExt cx="567459" cy="621959"/>
          </a:xfrm>
        </p:grpSpPr>
        <p:sp>
          <p:nvSpPr>
            <p:cNvPr id="155" name="Welle 154"/>
            <p:cNvSpPr/>
            <p:nvPr/>
          </p:nvSpPr>
          <p:spPr>
            <a:xfrm>
              <a:off x="2049780" y="5326380"/>
              <a:ext cx="313200" cy="230400"/>
            </a:xfrm>
            <a:prstGeom prst="wav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56" name="Gruppieren 155"/>
            <p:cNvGrpSpPr/>
            <p:nvPr/>
          </p:nvGrpSpPr>
          <p:grpSpPr>
            <a:xfrm>
              <a:off x="1795521" y="5325158"/>
              <a:ext cx="536591" cy="621959"/>
              <a:chOff x="423921" y="5058458"/>
              <a:chExt cx="536591" cy="621959"/>
            </a:xfrm>
          </p:grpSpPr>
          <p:sp>
            <p:nvSpPr>
              <p:cNvPr id="157" name="Trapezoid 156"/>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58" name="Rechteck 157"/>
              <p:cNvSpPr/>
              <p:nvPr/>
            </p:nvSpPr>
            <p:spPr bwMode="auto">
              <a:xfrm rot="16200000">
                <a:off x="594298" y="5138603"/>
                <a:ext cx="206010" cy="45719"/>
              </a:xfrm>
              <a:prstGeom prst="rect">
                <a:avLst/>
              </a:prstGeom>
              <a:solidFill>
                <a:srgbClr val="C0504D">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9"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grpSp>
        <p:nvGrpSpPr>
          <p:cNvPr id="166" name="Flag 3 green"/>
          <p:cNvGrpSpPr/>
          <p:nvPr/>
        </p:nvGrpSpPr>
        <p:grpSpPr>
          <a:xfrm>
            <a:off x="3976534" y="3762717"/>
            <a:ext cx="446747" cy="424373"/>
            <a:chOff x="1795521" y="5325158"/>
            <a:chExt cx="567459" cy="621959"/>
          </a:xfrm>
        </p:grpSpPr>
        <p:sp>
          <p:nvSpPr>
            <p:cNvPr id="167" name="Welle 166"/>
            <p:cNvSpPr/>
            <p:nvPr/>
          </p:nvSpPr>
          <p:spPr>
            <a:xfrm>
              <a:off x="2049780" y="5326380"/>
              <a:ext cx="313200" cy="230400"/>
            </a:xfrm>
            <a:prstGeom prst="wav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68" name="Gruppieren 167"/>
            <p:cNvGrpSpPr/>
            <p:nvPr/>
          </p:nvGrpSpPr>
          <p:grpSpPr>
            <a:xfrm>
              <a:off x="1795521" y="5325158"/>
              <a:ext cx="536591" cy="621959"/>
              <a:chOff x="423921" y="5058458"/>
              <a:chExt cx="536591" cy="621959"/>
            </a:xfrm>
          </p:grpSpPr>
          <p:sp>
            <p:nvSpPr>
              <p:cNvPr id="169" name="Trapezoid 168"/>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70" name="Rechteck 169"/>
              <p:cNvSpPr/>
              <p:nvPr/>
            </p:nvSpPr>
            <p:spPr bwMode="auto">
              <a:xfrm rot="16200000">
                <a:off x="594298" y="5138603"/>
                <a:ext cx="206010" cy="45719"/>
              </a:xfrm>
              <a:prstGeom prst="rect">
                <a:avLst/>
              </a:prstGeom>
              <a:solidFill>
                <a:srgbClr val="9BBB59">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1"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grpSp>
        <p:nvGrpSpPr>
          <p:cNvPr id="172" name="Flag 3 red"/>
          <p:cNvGrpSpPr/>
          <p:nvPr/>
        </p:nvGrpSpPr>
        <p:grpSpPr>
          <a:xfrm rot="21428072">
            <a:off x="3895775" y="4928616"/>
            <a:ext cx="408933" cy="473268"/>
            <a:chOff x="1795521" y="5325158"/>
            <a:chExt cx="567459" cy="621959"/>
          </a:xfrm>
        </p:grpSpPr>
        <p:sp>
          <p:nvSpPr>
            <p:cNvPr id="173" name="Welle 172"/>
            <p:cNvSpPr/>
            <p:nvPr/>
          </p:nvSpPr>
          <p:spPr>
            <a:xfrm>
              <a:off x="2049780" y="5326380"/>
              <a:ext cx="313200" cy="230400"/>
            </a:xfrm>
            <a:prstGeom prst="wav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74" name="Gruppieren 173"/>
            <p:cNvGrpSpPr/>
            <p:nvPr/>
          </p:nvGrpSpPr>
          <p:grpSpPr>
            <a:xfrm>
              <a:off x="1795521" y="5325158"/>
              <a:ext cx="536591" cy="621959"/>
              <a:chOff x="423921" y="5058458"/>
              <a:chExt cx="536591" cy="621959"/>
            </a:xfrm>
          </p:grpSpPr>
          <p:sp>
            <p:nvSpPr>
              <p:cNvPr id="175" name="Trapezoid 174"/>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76" name="Rechteck 175"/>
              <p:cNvSpPr/>
              <p:nvPr/>
            </p:nvSpPr>
            <p:spPr bwMode="auto">
              <a:xfrm rot="16200000">
                <a:off x="594298" y="5138603"/>
                <a:ext cx="206010" cy="45719"/>
              </a:xfrm>
              <a:prstGeom prst="rect">
                <a:avLst/>
              </a:prstGeom>
              <a:solidFill>
                <a:srgbClr val="C0504D">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7"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grpSp>
        <p:nvGrpSpPr>
          <p:cNvPr id="184" name="Flag 3 green"/>
          <p:cNvGrpSpPr/>
          <p:nvPr/>
        </p:nvGrpSpPr>
        <p:grpSpPr>
          <a:xfrm rot="439884">
            <a:off x="4223052" y="4496023"/>
            <a:ext cx="446747" cy="424373"/>
            <a:chOff x="1795521" y="5325158"/>
            <a:chExt cx="567459" cy="621959"/>
          </a:xfrm>
        </p:grpSpPr>
        <p:sp>
          <p:nvSpPr>
            <p:cNvPr id="185" name="Welle 184"/>
            <p:cNvSpPr/>
            <p:nvPr/>
          </p:nvSpPr>
          <p:spPr>
            <a:xfrm>
              <a:off x="2049780" y="5326380"/>
              <a:ext cx="313200" cy="230400"/>
            </a:xfrm>
            <a:prstGeom prst="wav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86" name="Gruppieren 185"/>
            <p:cNvGrpSpPr/>
            <p:nvPr/>
          </p:nvGrpSpPr>
          <p:grpSpPr>
            <a:xfrm>
              <a:off x="1795521" y="5325158"/>
              <a:ext cx="536591" cy="621959"/>
              <a:chOff x="423921" y="5058458"/>
              <a:chExt cx="536591" cy="621959"/>
            </a:xfrm>
          </p:grpSpPr>
          <p:sp>
            <p:nvSpPr>
              <p:cNvPr id="187" name="Trapezoid 186"/>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88" name="Rechteck 187"/>
              <p:cNvSpPr/>
              <p:nvPr/>
            </p:nvSpPr>
            <p:spPr bwMode="auto">
              <a:xfrm rot="16200000">
                <a:off x="594298" y="5138603"/>
                <a:ext cx="206010" cy="45719"/>
              </a:xfrm>
              <a:prstGeom prst="rect">
                <a:avLst/>
              </a:prstGeom>
              <a:solidFill>
                <a:srgbClr val="9BBB59">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9"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grpSp>
        <p:nvGrpSpPr>
          <p:cNvPr id="190" name="Flag 3 green"/>
          <p:cNvGrpSpPr/>
          <p:nvPr/>
        </p:nvGrpSpPr>
        <p:grpSpPr>
          <a:xfrm rot="20288194">
            <a:off x="3378027" y="3675416"/>
            <a:ext cx="446747" cy="424373"/>
            <a:chOff x="1795521" y="5325158"/>
            <a:chExt cx="567459" cy="621959"/>
          </a:xfrm>
        </p:grpSpPr>
        <p:sp>
          <p:nvSpPr>
            <p:cNvPr id="191" name="Welle 190"/>
            <p:cNvSpPr/>
            <p:nvPr/>
          </p:nvSpPr>
          <p:spPr>
            <a:xfrm>
              <a:off x="2049780" y="5326380"/>
              <a:ext cx="313200" cy="230400"/>
            </a:xfrm>
            <a:prstGeom prst="wav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92" name="Gruppieren 191"/>
            <p:cNvGrpSpPr/>
            <p:nvPr/>
          </p:nvGrpSpPr>
          <p:grpSpPr>
            <a:xfrm>
              <a:off x="1795521" y="5325158"/>
              <a:ext cx="536591" cy="621959"/>
              <a:chOff x="423921" y="5058458"/>
              <a:chExt cx="536591" cy="621959"/>
            </a:xfrm>
          </p:grpSpPr>
          <p:sp>
            <p:nvSpPr>
              <p:cNvPr id="193" name="Trapezoid 192"/>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94" name="Rechteck 193"/>
              <p:cNvSpPr/>
              <p:nvPr/>
            </p:nvSpPr>
            <p:spPr bwMode="auto">
              <a:xfrm rot="16200000">
                <a:off x="594298" y="5138603"/>
                <a:ext cx="206010" cy="45719"/>
              </a:xfrm>
              <a:prstGeom prst="rect">
                <a:avLst/>
              </a:prstGeom>
              <a:solidFill>
                <a:srgbClr val="9BBB59">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95"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grpSp>
        <p:nvGrpSpPr>
          <p:cNvPr id="196" name="Flag 3 green"/>
          <p:cNvGrpSpPr/>
          <p:nvPr/>
        </p:nvGrpSpPr>
        <p:grpSpPr>
          <a:xfrm>
            <a:off x="1689859" y="4764222"/>
            <a:ext cx="446747" cy="424373"/>
            <a:chOff x="1795521" y="5325158"/>
            <a:chExt cx="567459" cy="621959"/>
          </a:xfrm>
        </p:grpSpPr>
        <p:sp>
          <p:nvSpPr>
            <p:cNvPr id="197" name="Welle 196"/>
            <p:cNvSpPr/>
            <p:nvPr/>
          </p:nvSpPr>
          <p:spPr>
            <a:xfrm>
              <a:off x="2049780" y="5326380"/>
              <a:ext cx="313200" cy="230400"/>
            </a:xfrm>
            <a:prstGeom prst="wav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98" name="Gruppieren 197"/>
            <p:cNvGrpSpPr/>
            <p:nvPr/>
          </p:nvGrpSpPr>
          <p:grpSpPr>
            <a:xfrm>
              <a:off x="1795521" y="5325158"/>
              <a:ext cx="536591" cy="621959"/>
              <a:chOff x="423921" y="5058458"/>
              <a:chExt cx="536591" cy="621959"/>
            </a:xfrm>
          </p:grpSpPr>
          <p:sp>
            <p:nvSpPr>
              <p:cNvPr id="199" name="Trapezoid 198"/>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0" name="Rechteck 199"/>
              <p:cNvSpPr/>
              <p:nvPr/>
            </p:nvSpPr>
            <p:spPr bwMode="auto">
              <a:xfrm rot="16200000">
                <a:off x="594298" y="5138603"/>
                <a:ext cx="206010" cy="45719"/>
              </a:xfrm>
              <a:prstGeom prst="rect">
                <a:avLst/>
              </a:prstGeom>
              <a:solidFill>
                <a:srgbClr val="9BBB59">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1"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grpSp>
        <p:nvGrpSpPr>
          <p:cNvPr id="214" name="Flag 3 red"/>
          <p:cNvGrpSpPr/>
          <p:nvPr/>
        </p:nvGrpSpPr>
        <p:grpSpPr>
          <a:xfrm rot="19422177">
            <a:off x="1884565" y="3192172"/>
            <a:ext cx="408933" cy="473268"/>
            <a:chOff x="1795521" y="5325158"/>
            <a:chExt cx="567459" cy="621959"/>
          </a:xfrm>
        </p:grpSpPr>
        <p:sp>
          <p:nvSpPr>
            <p:cNvPr id="215" name="Welle 214"/>
            <p:cNvSpPr/>
            <p:nvPr/>
          </p:nvSpPr>
          <p:spPr>
            <a:xfrm>
              <a:off x="2049780" y="5326380"/>
              <a:ext cx="313200" cy="230400"/>
            </a:xfrm>
            <a:prstGeom prst="wav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216" name="Gruppieren 215"/>
            <p:cNvGrpSpPr/>
            <p:nvPr/>
          </p:nvGrpSpPr>
          <p:grpSpPr>
            <a:xfrm>
              <a:off x="1795521" y="5325158"/>
              <a:ext cx="536591" cy="621959"/>
              <a:chOff x="423921" y="5058458"/>
              <a:chExt cx="536591" cy="621959"/>
            </a:xfrm>
          </p:grpSpPr>
          <p:sp>
            <p:nvSpPr>
              <p:cNvPr id="217" name="Trapezoid 216"/>
              <p:cNvSpPr/>
              <p:nvPr/>
            </p:nvSpPr>
            <p:spPr>
              <a:xfrm flipV="1">
                <a:off x="674198" y="5062611"/>
                <a:ext cx="45719" cy="539261"/>
              </a:xfrm>
              <a:prstGeom prst="trapezoid">
                <a:avLst/>
              </a:prstGeom>
              <a:gradFill flip="none" rotWithShape="1">
                <a:gsLst>
                  <a:gs pos="12000">
                    <a:sysClr val="window" lastClr="FFFFFF">
                      <a:lumMod val="50000"/>
                    </a:sysClr>
                  </a:gs>
                  <a:gs pos="50000">
                    <a:sysClr val="window" lastClr="FFFFFF"/>
                  </a:gs>
                  <a:gs pos="84000">
                    <a:sysClr val="window" lastClr="FFFFFF">
                      <a:lumMod val="85000"/>
                    </a:sys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8" name="Rechteck 217"/>
              <p:cNvSpPr/>
              <p:nvPr/>
            </p:nvSpPr>
            <p:spPr bwMode="auto">
              <a:xfrm rot="16200000">
                <a:off x="594298" y="5138603"/>
                <a:ext cx="206010" cy="45719"/>
              </a:xfrm>
              <a:prstGeom prst="rect">
                <a:avLst/>
              </a:prstGeom>
              <a:solidFill>
                <a:srgbClr val="C0504D">
                  <a:lumMod val="75000"/>
                </a:srgbClr>
              </a:solidFill>
              <a:ln w="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9" name="Oval 10"/>
              <p:cNvSpPr>
                <a:spLocks noChangeArrowheads="1"/>
              </p:cNvSpPr>
              <p:nvPr/>
            </p:nvSpPr>
            <p:spPr bwMode="auto">
              <a:xfrm flipV="1">
                <a:off x="423921" y="5524109"/>
                <a:ext cx="536591" cy="156308"/>
              </a:xfrm>
              <a:prstGeom prst="ellipse">
                <a:avLst/>
              </a:prstGeom>
              <a:gradFill rotWithShape="1">
                <a:gsLst>
                  <a:gs pos="0">
                    <a:srgbClr val="3D3D3D">
                      <a:alpha val="60001"/>
                      <a:lumMod val="85000"/>
                      <a:lumOff val="15000"/>
                    </a:srgbClr>
                  </a:gs>
                  <a:gs pos="14000">
                    <a:srgbClr val="A6A6A6"/>
                  </a:gs>
                  <a:gs pos="85000">
                    <a:srgbClr val="FFFFFF">
                      <a:alpha val="0"/>
                    </a:srgbClr>
                  </a:gs>
                </a:gsLst>
                <a:path path="shape">
                  <a:fillToRect l="50000" t="50000" r="50000" b="50000"/>
                </a:path>
              </a:gra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sp>
        <p:nvSpPr>
          <p:cNvPr id="3" name="Titel 2"/>
          <p:cNvSpPr>
            <a:spLocks noGrp="1"/>
          </p:cNvSpPr>
          <p:nvPr>
            <p:ph type="title"/>
          </p:nvPr>
        </p:nvSpPr>
        <p:spPr>
          <a:solidFill>
            <a:schemeClr val="bg1"/>
          </a:solidFill>
        </p:spPr>
        <p:txBody>
          <a:bodyPr/>
          <a:lstStyle/>
          <a:p>
            <a:r>
              <a:rPr lang="en-GB" dirty="0" err="1" smtClean="0"/>
              <a:t>Schwarzseher</a:t>
            </a:r>
            <a:r>
              <a:rPr lang="en-GB" dirty="0" smtClean="0"/>
              <a:t>/-</a:t>
            </a:r>
            <a:r>
              <a:rPr lang="en-GB" dirty="0" err="1" smtClean="0"/>
              <a:t>hörerInnen</a:t>
            </a:r>
            <a:r>
              <a:rPr lang="en-GB" dirty="0" smtClean="0"/>
              <a:t>-Quote </a:t>
            </a:r>
            <a:r>
              <a:rPr lang="en-GB" dirty="0" err="1" smtClean="0"/>
              <a:t>geschätzt</a:t>
            </a:r>
            <a:r>
              <a:rPr lang="en-GB" dirty="0" smtClean="0"/>
              <a:t> in % (2013)</a:t>
            </a:r>
            <a:endParaRPr lang="en-GB" dirty="0"/>
          </a:p>
        </p:txBody>
      </p:sp>
      <p:sp>
        <p:nvSpPr>
          <p:cNvPr id="120" name="Rechteck 119"/>
          <p:cNvSpPr/>
          <p:nvPr/>
        </p:nvSpPr>
        <p:spPr bwMode="auto">
          <a:xfrm>
            <a:off x="8785109" y="1303796"/>
            <a:ext cx="395074" cy="370686"/>
          </a:xfrm>
          <a:prstGeom prst="rect">
            <a:avLst/>
          </a:prstGeom>
          <a:solidFill>
            <a:srgbClr val="CC006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121" name="Rechteck 120"/>
          <p:cNvSpPr/>
          <p:nvPr/>
        </p:nvSpPr>
        <p:spPr bwMode="auto">
          <a:xfrm>
            <a:off x="8785109" y="1914079"/>
            <a:ext cx="395074" cy="370686"/>
          </a:xfrm>
          <a:prstGeom prst="rect">
            <a:avLst/>
          </a:prstGeom>
          <a:solidFill>
            <a:srgbClr val="FF9933"/>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122" name="Textfeld 121"/>
          <p:cNvSpPr txBox="1"/>
          <p:nvPr/>
        </p:nvSpPr>
        <p:spPr>
          <a:xfrm>
            <a:off x="9349858" y="1196752"/>
            <a:ext cx="2680221" cy="584775"/>
          </a:xfrm>
          <a:prstGeom prst="rect">
            <a:avLst/>
          </a:prstGeom>
          <a:noFill/>
        </p:spPr>
        <p:txBody>
          <a:bodyPr wrap="none" rtlCol="0">
            <a:spAutoFit/>
          </a:bodyPr>
          <a:lstStyle/>
          <a:p>
            <a:r>
              <a:rPr lang="en-GB" sz="1600" b="0" dirty="0" err="1" smtClean="0"/>
              <a:t>Tochtergesellschaft</a:t>
            </a:r>
            <a:r>
              <a:rPr lang="en-GB" sz="1600" b="0" dirty="0" smtClean="0"/>
              <a:t>/Einheit </a:t>
            </a:r>
            <a:br>
              <a:rPr lang="en-GB" sz="1600" b="0" dirty="0" smtClean="0"/>
            </a:br>
            <a:r>
              <a:rPr lang="en-GB" sz="1600" b="0" dirty="0" smtClean="0"/>
              <a:t>des </a:t>
            </a:r>
            <a:r>
              <a:rPr lang="en-GB" sz="1600" b="0" dirty="0" err="1" smtClean="0"/>
              <a:t>öffentlichen</a:t>
            </a:r>
            <a:r>
              <a:rPr lang="en-GB" sz="1600" b="0" dirty="0" smtClean="0"/>
              <a:t> </a:t>
            </a:r>
            <a:r>
              <a:rPr lang="en-GB" sz="1600" b="0" dirty="0" err="1" smtClean="0"/>
              <a:t>Rundfunks</a:t>
            </a:r>
            <a:endParaRPr lang="en-GB" sz="1600" b="0" dirty="0"/>
          </a:p>
        </p:txBody>
      </p:sp>
      <p:sp>
        <p:nvSpPr>
          <p:cNvPr id="123" name="Textfeld 122"/>
          <p:cNvSpPr txBox="1"/>
          <p:nvPr/>
        </p:nvSpPr>
        <p:spPr>
          <a:xfrm>
            <a:off x="9374671" y="1878360"/>
            <a:ext cx="595035" cy="338554"/>
          </a:xfrm>
          <a:prstGeom prst="rect">
            <a:avLst/>
          </a:prstGeom>
          <a:noFill/>
        </p:spPr>
        <p:txBody>
          <a:bodyPr wrap="none" rtlCol="0">
            <a:spAutoFit/>
          </a:bodyPr>
          <a:lstStyle/>
          <a:p>
            <a:r>
              <a:rPr lang="en-GB" sz="1600" b="0" dirty="0" smtClean="0"/>
              <a:t>Post</a:t>
            </a:r>
            <a:endParaRPr lang="en-GB" sz="1600" b="0" dirty="0"/>
          </a:p>
        </p:txBody>
      </p:sp>
      <p:sp>
        <p:nvSpPr>
          <p:cNvPr id="124" name="Rechteck 123"/>
          <p:cNvSpPr/>
          <p:nvPr/>
        </p:nvSpPr>
        <p:spPr bwMode="auto">
          <a:xfrm>
            <a:off x="8803166" y="2527606"/>
            <a:ext cx="395074" cy="370686"/>
          </a:xfrm>
          <a:prstGeom prst="rect">
            <a:avLst/>
          </a:prstGeom>
          <a:solidFill>
            <a:schemeClr val="accent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125" name="Rechteck 124"/>
          <p:cNvSpPr/>
          <p:nvPr/>
        </p:nvSpPr>
        <p:spPr bwMode="auto">
          <a:xfrm>
            <a:off x="8803166" y="3137951"/>
            <a:ext cx="395074" cy="370686"/>
          </a:xfrm>
          <a:prstGeom prst="rect">
            <a:avLst/>
          </a:prstGeom>
          <a:solidFill>
            <a:schemeClr val="accent2"/>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126" name="Textfeld 125"/>
          <p:cNvSpPr txBox="1"/>
          <p:nvPr/>
        </p:nvSpPr>
        <p:spPr>
          <a:xfrm>
            <a:off x="9343482" y="2500834"/>
            <a:ext cx="1915909" cy="584775"/>
          </a:xfrm>
          <a:prstGeom prst="rect">
            <a:avLst/>
          </a:prstGeom>
          <a:noFill/>
        </p:spPr>
        <p:txBody>
          <a:bodyPr wrap="none" rtlCol="0">
            <a:spAutoFit/>
          </a:bodyPr>
          <a:lstStyle/>
          <a:p>
            <a:r>
              <a:rPr lang="en-GB" sz="1600" b="0" dirty="0" err="1" smtClean="0"/>
              <a:t>Steuerbehörde</a:t>
            </a:r>
            <a:r>
              <a:rPr lang="en-GB" sz="1600" b="0" dirty="0" smtClean="0"/>
              <a:t> / </a:t>
            </a:r>
            <a:br>
              <a:rPr lang="en-GB" sz="1600" b="0" dirty="0" smtClean="0"/>
            </a:br>
            <a:r>
              <a:rPr lang="en-GB" sz="1600" b="0" dirty="0" smtClean="0"/>
              <a:t>Staatliche </a:t>
            </a:r>
            <a:r>
              <a:rPr lang="en-GB" sz="1600" b="0" dirty="0" err="1" smtClean="0"/>
              <a:t>Behörde</a:t>
            </a:r>
            <a:endParaRPr lang="en-GB" sz="1600" b="0" dirty="0"/>
          </a:p>
        </p:txBody>
      </p:sp>
      <p:sp>
        <p:nvSpPr>
          <p:cNvPr id="127" name="Textfeld 126"/>
          <p:cNvSpPr txBox="1"/>
          <p:nvPr/>
        </p:nvSpPr>
        <p:spPr>
          <a:xfrm>
            <a:off x="9382521" y="3170083"/>
            <a:ext cx="1779654" cy="338554"/>
          </a:xfrm>
          <a:prstGeom prst="rect">
            <a:avLst/>
          </a:prstGeom>
          <a:noFill/>
        </p:spPr>
        <p:txBody>
          <a:bodyPr wrap="none" rtlCol="0">
            <a:spAutoFit/>
          </a:bodyPr>
          <a:lstStyle/>
          <a:p>
            <a:r>
              <a:rPr lang="en-GB" sz="1600" b="0" dirty="0" err="1" smtClean="0"/>
              <a:t>Elektrizitätswerke</a:t>
            </a:r>
            <a:endParaRPr lang="en-GB" sz="1600" b="0" dirty="0"/>
          </a:p>
        </p:txBody>
      </p:sp>
      <p:sp>
        <p:nvSpPr>
          <p:cNvPr id="129" name="Welle 128"/>
          <p:cNvSpPr/>
          <p:nvPr/>
        </p:nvSpPr>
        <p:spPr>
          <a:xfrm>
            <a:off x="8877415" y="4964169"/>
            <a:ext cx="389705" cy="375364"/>
          </a:xfrm>
          <a:prstGeom prst="wav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0" name="Welle 129"/>
          <p:cNvSpPr/>
          <p:nvPr/>
        </p:nvSpPr>
        <p:spPr>
          <a:xfrm rot="21428072">
            <a:off x="8857503" y="4394669"/>
            <a:ext cx="401451" cy="336702"/>
          </a:xfrm>
          <a:prstGeom prst="wav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1" name="Textfeld 130"/>
          <p:cNvSpPr txBox="1"/>
          <p:nvPr/>
        </p:nvSpPr>
        <p:spPr>
          <a:xfrm>
            <a:off x="9534644" y="4372081"/>
            <a:ext cx="891591" cy="338554"/>
          </a:xfrm>
          <a:prstGeom prst="rect">
            <a:avLst/>
          </a:prstGeom>
          <a:noFill/>
        </p:spPr>
        <p:txBody>
          <a:bodyPr wrap="none" rtlCol="0">
            <a:spAutoFit/>
          </a:bodyPr>
          <a:lstStyle/>
          <a:p>
            <a:r>
              <a:rPr lang="en-GB" sz="1600" b="0" dirty="0" smtClean="0"/>
              <a:t>17-71%</a:t>
            </a:r>
            <a:endParaRPr lang="en-GB" sz="1600" b="0" dirty="0"/>
          </a:p>
        </p:txBody>
      </p:sp>
      <p:sp>
        <p:nvSpPr>
          <p:cNvPr id="132" name="Textfeld 131"/>
          <p:cNvSpPr txBox="1"/>
          <p:nvPr/>
        </p:nvSpPr>
        <p:spPr>
          <a:xfrm>
            <a:off x="9541638" y="4995973"/>
            <a:ext cx="663964" cy="338554"/>
          </a:xfrm>
          <a:prstGeom prst="rect">
            <a:avLst/>
          </a:prstGeom>
          <a:noFill/>
        </p:spPr>
        <p:txBody>
          <a:bodyPr wrap="none" rtlCol="0">
            <a:spAutoFit/>
          </a:bodyPr>
          <a:lstStyle/>
          <a:p>
            <a:r>
              <a:rPr lang="en-GB" sz="1600" b="0" dirty="0" smtClean="0"/>
              <a:t>2-5%</a:t>
            </a:r>
            <a:endParaRPr lang="en-GB" sz="1600" b="0" dirty="0"/>
          </a:p>
        </p:txBody>
      </p:sp>
      <p:sp>
        <p:nvSpPr>
          <p:cNvPr id="2" name="Fußzeilenplatzhalter 1"/>
          <p:cNvSpPr>
            <a:spLocks noGrp="1"/>
          </p:cNvSpPr>
          <p:nvPr>
            <p:ph type="ftr" sz="quarter" idx="3"/>
          </p:nvPr>
        </p:nvSpPr>
        <p:spPr/>
        <p:txBody>
          <a:bodyPr/>
          <a:lstStyle/>
          <a:p>
            <a:r>
              <a:rPr lang="de-CH" smtClean="0"/>
              <a:t>Finanzierungsmodelle im Ländervergleich - Matthias Künzler / IMP</a:t>
            </a:r>
            <a:endParaRPr lang="de-DE" dirty="0"/>
          </a:p>
        </p:txBody>
      </p:sp>
      <p:sp>
        <p:nvSpPr>
          <p:cNvPr id="134" name="Textfeld 133"/>
          <p:cNvSpPr txBox="1"/>
          <p:nvPr/>
        </p:nvSpPr>
        <p:spPr>
          <a:xfrm>
            <a:off x="9838575" y="6025522"/>
            <a:ext cx="1418978" cy="307777"/>
          </a:xfrm>
          <a:prstGeom prst="rect">
            <a:avLst/>
          </a:prstGeom>
          <a:noFill/>
        </p:spPr>
        <p:txBody>
          <a:bodyPr wrap="none" rtlCol="0">
            <a:spAutoFit/>
          </a:bodyPr>
          <a:lstStyle/>
          <a:p>
            <a:r>
              <a:rPr lang="de-CH" sz="1400" b="0" i="1" dirty="0" smtClean="0">
                <a:solidFill>
                  <a:srgbClr val="000000"/>
                </a:solidFill>
              </a:rPr>
              <a:t>EBU (2014: 34)</a:t>
            </a:r>
            <a:endParaRPr lang="de-CH" sz="1400" b="0" i="1" dirty="0">
              <a:solidFill>
                <a:srgbClr val="000000"/>
              </a:solidFill>
            </a:endParaRPr>
          </a:p>
        </p:txBody>
      </p:sp>
    </p:spTree>
    <p:extLst>
      <p:ext uri="{BB962C8B-B14F-4D97-AF65-F5344CB8AC3E}">
        <p14:creationId xmlns:p14="http://schemas.microsoft.com/office/powerpoint/2010/main" val="4198563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p:bldP spid="1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Anteil</a:t>
            </a:r>
            <a:r>
              <a:rPr lang="en-GB" dirty="0" smtClean="0"/>
              <a:t> </a:t>
            </a:r>
            <a:r>
              <a:rPr lang="en-GB" dirty="0" err="1" smtClean="0"/>
              <a:t>öffentlicher</a:t>
            </a:r>
            <a:r>
              <a:rPr lang="en-GB" dirty="0" smtClean="0"/>
              <a:t> </a:t>
            </a:r>
            <a:r>
              <a:rPr lang="en-GB" dirty="0" err="1" smtClean="0"/>
              <a:t>Finanzierung</a:t>
            </a:r>
            <a:r>
              <a:rPr lang="en-GB" dirty="0" smtClean="0"/>
              <a:t> an den </a:t>
            </a:r>
            <a:r>
              <a:rPr lang="en-GB" dirty="0" err="1" smtClean="0"/>
              <a:t>Gesamteinnahmen</a:t>
            </a:r>
            <a:r>
              <a:rPr lang="en-GB" dirty="0" smtClean="0"/>
              <a:t> des </a:t>
            </a:r>
            <a:r>
              <a:rPr lang="en-GB" dirty="0" err="1" smtClean="0"/>
              <a:t>öffentlichen</a:t>
            </a:r>
            <a:r>
              <a:rPr lang="en-GB" dirty="0" smtClean="0"/>
              <a:t> </a:t>
            </a:r>
            <a:r>
              <a:rPr lang="en-GB" dirty="0" err="1" smtClean="0"/>
              <a:t>Rundfunks</a:t>
            </a:r>
            <a:r>
              <a:rPr lang="en-GB" dirty="0" smtClean="0"/>
              <a:t> in % (2013)</a:t>
            </a:r>
            <a:endParaRPr lang="en-GB" dirty="0"/>
          </a:p>
        </p:txBody>
      </p:sp>
      <p:sp>
        <p:nvSpPr>
          <p:cNvPr id="4" name="Fußzeilenplatzhalter 3"/>
          <p:cNvSpPr>
            <a:spLocks noGrp="1"/>
          </p:cNvSpPr>
          <p:nvPr>
            <p:ph type="ftr" sz="quarter" idx="3"/>
          </p:nvPr>
        </p:nvSpPr>
        <p:spPr/>
        <p:txBody>
          <a:bodyPr/>
          <a:lstStyle/>
          <a:p>
            <a:r>
              <a:rPr lang="de-CH" smtClean="0"/>
              <a:t>Finanzierungsmodelle im Ländervergleich - Matthias Künzler / IMP</a:t>
            </a:r>
            <a:endParaRPr lang="de-DE" dirty="0"/>
          </a:p>
        </p:txBody>
      </p:sp>
      <p:graphicFrame>
        <p:nvGraphicFramePr>
          <p:cNvPr id="6" name="Diagramm 5"/>
          <p:cNvGraphicFramePr/>
          <p:nvPr>
            <p:extLst>
              <p:ext uri="{D42A27DB-BD31-4B8C-83A1-F6EECF244321}">
                <p14:modId xmlns:p14="http://schemas.microsoft.com/office/powerpoint/2010/main" val="350940618"/>
              </p:ext>
            </p:extLst>
          </p:nvPr>
        </p:nvGraphicFramePr>
        <p:xfrm>
          <a:off x="724911" y="1268760"/>
          <a:ext cx="11059721"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p:cNvSpPr/>
          <p:nvPr/>
        </p:nvSpPr>
        <p:spPr bwMode="auto">
          <a:xfrm>
            <a:off x="10344472" y="1052736"/>
            <a:ext cx="1440160" cy="51125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200" b="1" i="0" u="none" strike="noStrike" cap="none" normalizeH="0" baseline="0" smtClean="0">
              <a:ln>
                <a:noFill/>
              </a:ln>
              <a:solidFill>
                <a:schemeClr val="tx1"/>
              </a:solidFill>
              <a:effectLst/>
              <a:latin typeface="Arial" charset="0"/>
            </a:endParaRPr>
          </a:p>
        </p:txBody>
      </p:sp>
      <p:sp>
        <p:nvSpPr>
          <p:cNvPr id="7" name="Textfeld 6"/>
          <p:cNvSpPr txBox="1"/>
          <p:nvPr/>
        </p:nvSpPr>
        <p:spPr>
          <a:xfrm>
            <a:off x="10488488" y="6001543"/>
            <a:ext cx="1418978" cy="307777"/>
          </a:xfrm>
          <a:prstGeom prst="rect">
            <a:avLst/>
          </a:prstGeom>
          <a:noFill/>
        </p:spPr>
        <p:txBody>
          <a:bodyPr wrap="none" rtlCol="0">
            <a:spAutoFit/>
          </a:bodyPr>
          <a:lstStyle/>
          <a:p>
            <a:r>
              <a:rPr lang="de-CH" sz="1400" b="0" i="1" dirty="0" smtClean="0">
                <a:solidFill>
                  <a:srgbClr val="000000"/>
                </a:solidFill>
              </a:rPr>
              <a:t>EBU (2014: 29)</a:t>
            </a:r>
            <a:endParaRPr lang="de-CH" sz="1400" b="0" i="1" dirty="0">
              <a:solidFill>
                <a:srgbClr val="000000"/>
              </a:solidFill>
            </a:endParaRPr>
          </a:p>
        </p:txBody>
      </p:sp>
    </p:spTree>
    <p:extLst>
      <p:ext uri="{BB962C8B-B14F-4D97-AF65-F5344CB8AC3E}">
        <p14:creationId xmlns:p14="http://schemas.microsoft.com/office/powerpoint/2010/main" val="397917504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Höhe der Rundfunkgebühr (2012): Absolut (in EUR)</a:t>
            </a:r>
            <a:endParaRPr lang="de-CH" dirty="0"/>
          </a:p>
        </p:txBody>
      </p:sp>
      <p:sp>
        <p:nvSpPr>
          <p:cNvPr id="6" name="Fußzeilenplatzhalter 5"/>
          <p:cNvSpPr>
            <a:spLocks noGrp="1"/>
          </p:cNvSpPr>
          <p:nvPr>
            <p:ph type="ftr" sz="quarter" idx="3"/>
          </p:nvPr>
        </p:nvSpPr>
        <p:spPr/>
        <p:txBody>
          <a:bodyPr/>
          <a:lstStyle/>
          <a:p>
            <a:r>
              <a:rPr lang="de-CH" smtClean="0"/>
              <a:t>Finanzierungsmodelle im Ländervergleich - Matthias Künzler / IMP</a:t>
            </a:r>
            <a:endParaRPr lang="de-CH" dirty="0"/>
          </a:p>
        </p:txBody>
      </p:sp>
      <p:sp>
        <p:nvSpPr>
          <p:cNvPr id="9" name="Inhaltsplatzhalter 2"/>
          <p:cNvSpPr>
            <a:spLocks noGrp="1"/>
          </p:cNvSpPr>
          <p:nvPr>
            <p:ph idx="1"/>
          </p:nvPr>
        </p:nvSpPr>
        <p:spPr>
          <a:xfrm>
            <a:off x="9932663" y="6093296"/>
            <a:ext cx="2271094" cy="360040"/>
          </a:xfrm>
          <a:solidFill>
            <a:schemeClr val="bg1"/>
          </a:solidFill>
        </p:spPr>
        <p:txBody>
          <a:bodyPr anchor="ctr"/>
          <a:lstStyle/>
          <a:p>
            <a:pPr>
              <a:buNone/>
            </a:pPr>
            <a:r>
              <a:rPr lang="de-CH" sz="1400" i="1" dirty="0" smtClean="0"/>
              <a:t>Künzler et al. (2013b: 39)</a:t>
            </a:r>
            <a:endParaRPr lang="de-CH" sz="1400" i="1" dirty="0"/>
          </a:p>
        </p:txBody>
      </p:sp>
      <p:graphicFrame>
        <p:nvGraphicFramePr>
          <p:cNvPr id="10" name="Diagramm 9"/>
          <p:cNvGraphicFramePr>
            <a:graphicFrameLocks/>
          </p:cNvGraphicFramePr>
          <p:nvPr>
            <p:extLst>
              <p:ext uri="{D42A27DB-BD31-4B8C-83A1-F6EECF244321}">
                <p14:modId xmlns:p14="http://schemas.microsoft.com/office/powerpoint/2010/main" val="2736070112"/>
              </p:ext>
            </p:extLst>
          </p:nvPr>
        </p:nvGraphicFramePr>
        <p:xfrm>
          <a:off x="1089474" y="1124744"/>
          <a:ext cx="10191102"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06539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vorlage_medien">
  <a:themeElements>
    <a:clrScheme name="vorlage_medi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_med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2200" b="1" i="0" u="none" strike="noStrike" cap="none" normalizeH="0" baseline="0" smtClean="0">
            <a:ln>
              <a:noFill/>
            </a:ln>
            <a:solidFill>
              <a:schemeClr val="tx1"/>
            </a:solidFill>
            <a:effectLst/>
            <a:latin typeface="Arial" charset="0"/>
          </a:defRPr>
        </a:defPPr>
      </a:lstStyle>
    </a:lnDef>
  </a:objectDefaults>
  <a:extraClrSchemeLst>
    <a:extraClrScheme>
      <a:clrScheme name="vorlage_medi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_medi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_medi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_medi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_medi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_medi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_medi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äsentation1" id="{15218014-41B4-4A38-B228-EA95BBE498CD}" vid="{24186BC3-89B1-4367-A2E3-01DA6D091538}"/>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 Vorlage modifiziert</Template>
  <TotalTime>0</TotalTime>
  <Words>2468</Words>
  <Application>Microsoft Office PowerPoint</Application>
  <PresentationFormat>Benutzerdefiniert</PresentationFormat>
  <Paragraphs>320</Paragraphs>
  <Slides>23</Slides>
  <Notes>23</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vorlage_medien</vt:lpstr>
      <vt:lpstr>Finanzierungsmodelle von Service Public  im Ländervergleich</vt:lpstr>
      <vt:lpstr>PowerPoint-Präsentation</vt:lpstr>
      <vt:lpstr>Gebührenfinanzierung:  Sonderfall Schweiz?</vt:lpstr>
      <vt:lpstr>Finanzierungsformen von öffentlichem Rundfunk (2013)</vt:lpstr>
      <vt:lpstr>Gebühreneinzug: Verantwortliche Organisation (2013)</vt:lpstr>
      <vt:lpstr>Kosten des Gebühreneinzugs in Mio. EUR (2013)</vt:lpstr>
      <vt:lpstr>Schwarzseher/-hörerInnen-Quote geschätzt in % (2013)</vt:lpstr>
      <vt:lpstr>Anteil öffentlicher Finanzierung an den Gesamteinnahmen des öffentlichen Rundfunks in % (2013)</vt:lpstr>
      <vt:lpstr>Die Höhe der Rundfunkgebühr (2012): Absolut (in EUR)</vt:lpstr>
      <vt:lpstr>Die Höhe der Rundfunkgebühr (2012) in % des BIP für Privathaushalte</vt:lpstr>
      <vt:lpstr>Grösse der Heimmärkte im europäischen Vergleich  (Grossstaaten vs. Kleinstaaten)</vt:lpstr>
      <vt:lpstr>PowerPoint-Präsentation</vt:lpstr>
      <vt:lpstr>PowerPoint-Präsentation</vt:lpstr>
      <vt:lpstr>Höhe der Rundfunkgebühren für je eine Sprachregion (hypothetisch) basierend auf zugewiesenen Mitteln nach Finanzausgleich in EUR (2012)</vt:lpstr>
      <vt:lpstr>Umsatz SRG vs. ausländische öffentliche und private Konkurrenten (2013/2014) in Mio. EUR</vt:lpstr>
      <vt:lpstr>was wird mit den Gebühren finanziert?</vt:lpstr>
      <vt:lpstr>Unterstützung privater Rundfunksender</vt:lpstr>
      <vt:lpstr>Ja, aber… Darf man Radio- und  TV-Gebühren erheben?</vt:lpstr>
      <vt:lpstr>Normative, demokratietheoretische Begründung</vt:lpstr>
      <vt:lpstr>Medienökonomische Begründung</vt:lpstr>
      <vt:lpstr>Soll öffentliche Finanzierung und öffentlicher Rundfunk eine Zukunft haben? Falls Ja: Wie?</vt:lpstr>
      <vt:lpstr>Zukunftsfähigkeit Radio- und Fernsehgebühren?</vt:lpstr>
      <vt:lpstr>Literatur</vt:lpstr>
    </vt:vector>
  </TitlesOfParts>
  <Company>HTW Chur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Künzler Matthias</dc:creator>
  <cp:lastModifiedBy>Engel, Cathérine (SRF)</cp:lastModifiedBy>
  <cp:revision>91</cp:revision>
  <cp:lastPrinted>2015-05-21T15:53:48Z</cp:lastPrinted>
  <dcterms:created xsi:type="dcterms:W3CDTF">2015-05-19T07:37:30Z</dcterms:created>
  <dcterms:modified xsi:type="dcterms:W3CDTF">2015-05-21T16:39:01Z</dcterms:modified>
</cp:coreProperties>
</file>