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5_25E0CEBB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8_BAC72A0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2A8AD-CB0C-7E28-EBA6-0875DD8F8ACC}" name="Castro Sonia" initials="" userId="S::castrs@usi.ch::2c16450a-c2f1-4da9-b39f-05b69d41d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6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1" autoAdjust="0"/>
    <p:restoredTop sz="75923" autoAdjust="0"/>
  </p:normalViewPr>
  <p:slideViewPr>
    <p:cSldViewPr snapToGrid="0">
      <p:cViewPr varScale="1">
        <p:scale>
          <a:sx n="81" d="100"/>
          <a:sy n="81" d="100"/>
        </p:scale>
        <p:origin x="20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5_25E0CE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043EE3-C9EC-CC42-B10C-1E0DD5161DBA}" authorId="{FE92A8AD-CB0C-7E28-EBA6-0875DD8F8ACC}" created="2024-12-09T12:51:54.015">
    <pc:sldMkLst xmlns:pc="http://schemas.microsoft.com/office/powerpoint/2013/main/command">
      <pc:docMk/>
      <pc:sldMk cId="635489979" sldId="261"/>
    </pc:sldMkLst>
    <p188:txBody>
      <a:bodyPr/>
      <a:lstStyle/>
      <a:p>
        <a:r>
          <a:rPr lang="it-CH"/>
          <a:t>Era proprio suo padre’? o patrigno</a:t>
        </a:r>
      </a:p>
    </p188:txBody>
  </p188:cm>
</p188:cmLst>
</file>

<file path=ppt/comments/modernComment_108_BAC72A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CD1B7C-2A2B-EA4C-801D-16251DDDA4FF}" authorId="{FE92A8AD-CB0C-7E28-EBA6-0875DD8F8ACC}" status="resolved" created="2024-12-09T12:55:05.7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33614605" sldId="264"/>
      <ac:spMk id="3" creationId="{6F972513-A422-81BA-262F-BE04E13804B0}"/>
      <ac:txMk cp="0" len="58">
        <ac:context len="59" hash="2373456096"/>
      </ac:txMk>
    </ac:txMkLst>
    <p188:txBody>
      <a:bodyPr/>
      <a:lstStyle/>
      <a:p>
        <a:r>
          <a:rPr lang="it-CH"/>
          <a:t>Lascerei fuori, perché le storia sono molto intricate e non è sempre facile distinguere i diversi attori.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FF4D4-341B-42BD-9015-96235EB40857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933C-1EEA-4313-A771-221606F662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2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suo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complesso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Nelle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diapositive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seguenti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introdotto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costruito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8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presentazione di questo schema può essere introdotto con la domanda del titolo: Chi è responsabile di cosa? A differenza delle domande da 1 a 3, questa è una domanda aperta a cui gli studenti risponderanno in modo diverso in base al loro coinvolgimento nelle storie. È possibile inserire le ipotesi degli studenti prima dell'inizio della spiegazione sistematica. Queste possono essere basate sul lavoro della classe con le testimonianze dei cinque testimoni.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35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autorità e le chiese, forse le associazioni, tutte in qualità di sponsor delle istituzioni, saranno presumibilmente menzionate come le massime autorità.  Si può anche menzionare il ruolo delle autorità nel prendere e far rispettare le decisioni.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010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 livello successivo si trovano gli organi esecutivi: la direzione istituzionale, i datori di lavoro in cui le persone interessate hanno dovuto svolgere lavori mal pagati e/o insalubri, la formazione sotto costrizione (o in mancanza di essa) e, in quanto rappresentanti delle autorità, il tutore, che spesso poteva prendere decisioni senza ulteriori controlli.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479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sistema giudiziario ha svolto un ruolo particolare: oltre al fatto che spesso non era affatto accessibile alle persone colpite, queste ultime hanno avuto scarse possibilità di difendersi davanti alla magistratura - accessibile solo tramite il tutore - anche nei processi che non riguardavano direttamente le misure coercitive. Particolarmente impressionante è la storia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Uschi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la cui accusa contro il padre per comprovati abusi sessuali multipli si è conclusa in tribunale con un errore giudiziario.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1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All’interno di un istituto, di un centro o istituto rieducativo, il personale di cura ha la responsabilità più diretta del trattamento degli internati. Anche gli altri minori internati svolgevano un ruolo importante nel trattamento dei compagni e delle compagne.  Tutti e cinque i testimoni contemporanei hanno descritto negativamente le condizioni degli istituti.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589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Dall'altro lato, quello privato, in una certa misura i genitori, i parenti, i genitori adottivi e affidatari erano responsabili delle persone colpite, anche se in modi diversi.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35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Infine, è possibile inserire chi i testimoni contemporanei menzionano come co-partecipante. Se non sono menzionati nella breve narrazione, non significa che non siano esistiti. Le due frecce tratteggiate dalle chiese e dalle associazioni alla società e alle autorità indicano che le chiese in particolare avevano un impatto sulla società e sullo Stato trasmettendo concetti morali.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933C-1EEA-4313-A771-221606F6625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45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sz="1800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B.4</a:t>
            </a:r>
            <a:r>
              <a:rPr lang="de-CH" sz="1800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	Wer trägt welche Verantwortung wofür?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E1474-EEFB-495A-A54F-52C026F89B92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25E0CEBB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BAC72A0D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3DC67-4E69-6D02-47E2-D904DA433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6045"/>
            <a:ext cx="7772400" cy="1303870"/>
          </a:xfrm>
        </p:spPr>
        <p:txBody>
          <a:bodyPr>
            <a:normAutofit/>
          </a:bodyPr>
          <a:lstStyle/>
          <a:p>
            <a:r>
              <a:rPr lang="de-CH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B.4 </a:t>
            </a:r>
            <a:br>
              <a:rPr lang="de-CH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E2EDB9B-9AC6-634D-E77C-0513A64C1CE9}"/>
              </a:ext>
            </a:extLst>
          </p:cNvPr>
          <p:cNvSpPr/>
          <p:nvPr/>
        </p:nvSpPr>
        <p:spPr>
          <a:xfrm>
            <a:off x="4031672" y="615228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Ein Bild, das Text, Kreis, Reihe, Schrift enthält.&#10;&#10;Automatisch generierte Beschreibung">
            <a:extLst>
              <a:ext uri="{FF2B5EF4-FFF2-40B4-BE49-F238E27FC236}">
                <a16:creationId xmlns:a16="http://schemas.microsoft.com/office/drawing/2014/main" id="{F5D524EE-1149-90D4-5813-E3DDC1260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0" y="1919098"/>
            <a:ext cx="8303820" cy="41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8DC93-0D40-A16C-E5E3-48C5EAFF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81F8C4-ADD6-4EF4-732F-3ACF7103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802" y="1670894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03E68C8-0252-DC27-AB81-0CD8CD42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09FAC6-6EF4-51A2-C956-775984562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" y="1385887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B1681CB-62D2-326C-714B-91789385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3E05AD-4161-259F-C053-7DCF43184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477365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0A29970-CAC6-B895-CA77-6BDCE4FF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E859EB-2FCC-89F1-1404-628AC786751E}"/>
              </a:ext>
            </a:extLst>
          </p:cNvPr>
          <p:cNvSpPr/>
          <p:nvPr/>
        </p:nvSpPr>
        <p:spPr>
          <a:xfrm>
            <a:off x="628650" y="1580448"/>
            <a:ext cx="8247294" cy="3960000"/>
          </a:xfrm>
          <a:prstGeom prst="ellipse">
            <a:avLst/>
          </a:prstGeom>
          <a:noFill/>
          <a:ln>
            <a:solidFill>
              <a:srgbClr val="DEB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07DB47A-95ED-E973-306A-1DAF0FC84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934" y="2077152"/>
            <a:ext cx="65627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9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F8A497E-687E-969E-D788-69968BFA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19BDFF4-71EE-C5B1-25E7-30A23A09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610" y="1547738"/>
            <a:ext cx="82486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0EE3057-A092-1A42-DD8E-9ABDE762347E}"/>
              </a:ext>
            </a:extLst>
          </p:cNvPr>
          <p:cNvSpPr/>
          <p:nvPr/>
        </p:nvSpPr>
        <p:spPr>
          <a:xfrm>
            <a:off x="628650" y="1580448"/>
            <a:ext cx="8247294" cy="3960000"/>
          </a:xfrm>
          <a:prstGeom prst="ellipse">
            <a:avLst/>
          </a:prstGeom>
          <a:noFill/>
          <a:ln>
            <a:solidFill>
              <a:srgbClr val="DEB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B4A8268-CD8F-5D6D-69B6-EFD234AE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51F229-41AF-BC53-4D6E-BFDD7BBBA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075" y="1960248"/>
            <a:ext cx="74009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Kreis, Reihe, Schrift enthält.&#10;&#10;Automatisch generierte Beschreibung">
            <a:extLst>
              <a:ext uri="{FF2B5EF4-FFF2-40B4-BE49-F238E27FC236}">
                <a16:creationId xmlns:a16="http://schemas.microsoft.com/office/drawing/2014/main" id="{6CC8DE1A-8CBD-E2AB-BFE1-273F0D82F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0" y="1697159"/>
            <a:ext cx="8303820" cy="4111645"/>
          </a:xfrm>
          <a:prstGeom prst="rect">
            <a:avLst/>
          </a:prstGeom>
        </p:spPr>
      </p:pic>
      <p:sp>
        <p:nvSpPr>
          <p:cNvPr id="54" name="Titel 1">
            <a:extLst>
              <a:ext uri="{FF2B5EF4-FFF2-40B4-BE49-F238E27FC236}">
                <a16:creationId xmlns:a16="http://schemas.microsoft.com/office/drawing/2014/main" id="{A3FCF5F4-84AF-03FB-BADF-3C03683C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764"/>
          </a:xfrm>
        </p:spPr>
        <p:txBody>
          <a:bodyPr>
            <a:normAutofit/>
          </a:bodyPr>
          <a:lstStyle/>
          <a:p>
            <a:r>
              <a:rPr lang="it-IT" sz="24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Chi è responsabile di cosa?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146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</Words>
  <Application>Microsoft Office PowerPoint</Application>
  <PresentationFormat>Bildschirmpräsentation (4:3)</PresentationFormat>
  <Paragraphs>24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</vt:lpstr>
      <vt:lpstr>B.4  Chi è responsabile di cosa?</vt:lpstr>
      <vt:lpstr>Chi è responsabile di cosa?</vt:lpstr>
      <vt:lpstr>Chi è responsabile di cosa?</vt:lpstr>
      <vt:lpstr>Chi è responsabile di cosa?</vt:lpstr>
      <vt:lpstr>Chi è responsabile di cosa?</vt:lpstr>
      <vt:lpstr>Chi è responsabile di cosa?</vt:lpstr>
      <vt:lpstr>Chi è responsabile di cosa?</vt:lpstr>
      <vt:lpstr>Chi è responsabile di cosa?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26</cp:revision>
  <dcterms:created xsi:type="dcterms:W3CDTF">2024-04-14T06:19:19Z</dcterms:created>
  <dcterms:modified xsi:type="dcterms:W3CDTF">2024-12-09T19:04:49Z</dcterms:modified>
</cp:coreProperties>
</file>