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7" r:id="rId2"/>
    <p:sldId id="258" r:id="rId3"/>
    <p:sldId id="259" r:id="rId4"/>
    <p:sldId id="260" r:id="rId5"/>
    <p:sldId id="261" r:id="rId6"/>
    <p:sldId id="262" r:id="rId7"/>
    <p:sldId id="263" r:id="rId8"/>
    <p:sldId id="264"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B67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23" autoAdjust="0"/>
    <p:restoredTop sz="75887" autoAdjust="0"/>
  </p:normalViewPr>
  <p:slideViewPr>
    <p:cSldViewPr snapToGrid="0">
      <p:cViewPr varScale="1">
        <p:scale>
          <a:sx n="81" d="100"/>
          <a:sy n="81" d="100"/>
        </p:scale>
        <p:origin x="402" y="7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DFF4D4-341B-42BD-9015-96235EB40857}" type="datetimeFigureOut">
              <a:rPr lang="de-CH" smtClean="0"/>
              <a:t>26.12.2024</a:t>
            </a:fld>
            <a:endParaRPr lang="de-CH"/>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Modifier le format du texte maître</a:t>
            </a:r>
          </a:p>
          <a:p>
            <a:pPr lvl="1"/>
            <a:r>
              <a:rPr lang="de-DE"/>
              <a:t>Deuxième niveau</a:t>
            </a:r>
          </a:p>
          <a:p>
            <a:pPr lvl="2"/>
            <a:r>
              <a:rPr lang="de-DE"/>
              <a:t>Troisième niveau</a:t>
            </a:r>
          </a:p>
          <a:p>
            <a:pPr lvl="3"/>
            <a:r>
              <a:rPr lang="de-DE"/>
              <a:t>Quatrième niveau</a:t>
            </a:r>
          </a:p>
          <a:p>
            <a:pPr lvl="4"/>
            <a:r>
              <a:rPr lang="de-DE"/>
              <a:t>Cinquième niveau</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77933C-1EEA-4313-A771-221606F66253}" type="slidenum">
              <a:rPr lang="de-CH" smtClean="0"/>
              <a:t>‹Nr.›</a:t>
            </a:fld>
            <a:endParaRPr lang="de-CH"/>
          </a:p>
        </p:txBody>
      </p:sp>
    </p:spTree>
    <p:extLst>
      <p:ext uri="{BB962C8B-B14F-4D97-AF65-F5344CB8AC3E}">
        <p14:creationId xmlns:p14="http://schemas.microsoft.com/office/powerpoint/2010/main" val="3322099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strike="noStrike" noProof="0" dirty="0">
                <a:latin typeface="Arial" panose="020B0604020202020204" pitchFamily="34" charset="0"/>
                <a:cs typeface="Arial" panose="020B0604020202020204" pitchFamily="34" charset="0"/>
              </a:rPr>
              <a:t>Il s’agit ici du schéma d’ensemble. Celui-ci est introduit et construit étape par étape dans les diapositives suivantes.</a:t>
            </a:r>
          </a:p>
        </p:txBody>
      </p:sp>
      <p:sp>
        <p:nvSpPr>
          <p:cNvPr id="4" name="Foliennummernplatzhalter 3"/>
          <p:cNvSpPr>
            <a:spLocks noGrp="1"/>
          </p:cNvSpPr>
          <p:nvPr>
            <p:ph type="sldNum" sz="quarter" idx="5"/>
          </p:nvPr>
        </p:nvSpPr>
        <p:spPr/>
        <p:txBody>
          <a:bodyPr/>
          <a:lstStyle/>
          <a:p>
            <a:fld id="{0077933C-1EEA-4313-A771-221606F66253}" type="slidenum">
              <a:rPr lang="de-CH" smtClean="0"/>
              <a:t>1</a:t>
            </a:fld>
            <a:endParaRPr lang="de-CH"/>
          </a:p>
        </p:txBody>
      </p:sp>
    </p:spTree>
    <p:extLst>
      <p:ext uri="{BB962C8B-B14F-4D97-AF65-F5344CB8AC3E}">
        <p14:creationId xmlns:p14="http://schemas.microsoft.com/office/powerpoint/2010/main" val="387089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noProof="0" dirty="0">
                <a:latin typeface="Arial" panose="020B0604020202020204" pitchFamily="34" charset="0"/>
                <a:cs typeface="Arial" panose="020B0604020202020204" pitchFamily="34" charset="0"/>
              </a:rPr>
              <a:t>La présentation de ce schéma peut être introduite par la question du titre : Qui porte quelle responsabilité et pour quoi ? En effet, contrairement aux questions 1 à 3, il s’agit ici d'une question ouverte à laquelle les élèves répondront de différentes manières sur la base des récits qu’ils ont travaillés. Vous pouvez inscrire les hypothèses des élèves avant de commencer l’explication systématique. Pour ce faire, ils peuvent s’appuyer sur les expériences de la classe avec les cinq récits. </a:t>
            </a:r>
          </a:p>
        </p:txBody>
      </p:sp>
      <p:sp>
        <p:nvSpPr>
          <p:cNvPr id="4" name="Foliennummernplatzhalter 3"/>
          <p:cNvSpPr>
            <a:spLocks noGrp="1"/>
          </p:cNvSpPr>
          <p:nvPr>
            <p:ph type="sldNum" sz="quarter" idx="5"/>
          </p:nvPr>
        </p:nvSpPr>
        <p:spPr/>
        <p:txBody>
          <a:bodyPr/>
          <a:lstStyle/>
          <a:p>
            <a:fld id="{0077933C-1EEA-4313-A771-221606F66253}" type="slidenum">
              <a:rPr lang="de-CH" smtClean="0"/>
              <a:t>2</a:t>
            </a:fld>
            <a:endParaRPr lang="de-CH"/>
          </a:p>
        </p:txBody>
      </p:sp>
    </p:spTree>
    <p:extLst>
      <p:ext uri="{BB962C8B-B14F-4D97-AF65-F5344CB8AC3E}">
        <p14:creationId xmlns:p14="http://schemas.microsoft.com/office/powerpoint/2010/main" val="3997358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noProof="0" dirty="0">
                <a:latin typeface="Arial" panose="020B0604020202020204" pitchFamily="34" charset="0"/>
                <a:cs typeface="Arial" panose="020B0604020202020204" pitchFamily="34" charset="0"/>
              </a:rPr>
              <a:t>Les autorités et les églises, peut-être les associations, toutes en tant que responsables d’établissements, seront probablement mentionnées comme instances supérieures. Il est possible que le rôle des autorités pour prendre des décisions et les faire appliquer soit également mentionné.</a:t>
            </a:r>
          </a:p>
        </p:txBody>
      </p:sp>
      <p:sp>
        <p:nvSpPr>
          <p:cNvPr id="4" name="Foliennummernplatzhalter 3"/>
          <p:cNvSpPr>
            <a:spLocks noGrp="1"/>
          </p:cNvSpPr>
          <p:nvPr>
            <p:ph type="sldNum" sz="quarter" idx="5"/>
          </p:nvPr>
        </p:nvSpPr>
        <p:spPr/>
        <p:txBody>
          <a:bodyPr/>
          <a:lstStyle/>
          <a:p>
            <a:fld id="{0077933C-1EEA-4313-A771-221606F66253}" type="slidenum">
              <a:rPr lang="de-CH" smtClean="0"/>
              <a:t>3</a:t>
            </a:fld>
            <a:endParaRPr lang="de-CH"/>
          </a:p>
        </p:txBody>
      </p:sp>
    </p:spTree>
    <p:extLst>
      <p:ext uri="{BB962C8B-B14F-4D97-AF65-F5344CB8AC3E}">
        <p14:creationId xmlns:p14="http://schemas.microsoft.com/office/powerpoint/2010/main" val="2500102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noProof="0" dirty="0">
                <a:latin typeface="Arial" panose="020B0604020202020204" pitchFamily="34" charset="0"/>
                <a:cs typeface="Arial" panose="020B0604020202020204" pitchFamily="34" charset="0"/>
              </a:rPr>
              <a:t>Au niveau suivant, on trouve les organes d’exécution: les directions des établissements, les employeurs chez qui les personnes concernées devaient effectuer un travail mal payé et/ou nuisible à leur santé, les formations suivies sous la contrainte (ou par défaut), ainsi que le tuteur, représentant des autorités, qui pouvait souvent décider sans autre contrôle.</a:t>
            </a:r>
          </a:p>
        </p:txBody>
      </p:sp>
      <p:sp>
        <p:nvSpPr>
          <p:cNvPr id="4" name="Foliennummernplatzhalter 3"/>
          <p:cNvSpPr>
            <a:spLocks noGrp="1"/>
          </p:cNvSpPr>
          <p:nvPr>
            <p:ph type="sldNum" sz="quarter" idx="5"/>
          </p:nvPr>
        </p:nvSpPr>
        <p:spPr/>
        <p:txBody>
          <a:bodyPr/>
          <a:lstStyle/>
          <a:p>
            <a:fld id="{0077933C-1EEA-4313-A771-221606F66253}" type="slidenum">
              <a:rPr lang="de-CH" smtClean="0"/>
              <a:t>4</a:t>
            </a:fld>
            <a:endParaRPr lang="de-CH"/>
          </a:p>
        </p:txBody>
      </p:sp>
    </p:spTree>
    <p:extLst>
      <p:ext uri="{BB962C8B-B14F-4D97-AF65-F5344CB8AC3E}">
        <p14:creationId xmlns:p14="http://schemas.microsoft.com/office/powerpoint/2010/main" val="1774798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noProof="0" dirty="0">
                <a:latin typeface="Arial" panose="020B0604020202020204" pitchFamily="34" charset="0"/>
                <a:cs typeface="Arial" panose="020B0604020202020204" pitchFamily="34" charset="0"/>
              </a:rPr>
              <a:t>La justice a joué un rôle particulier: outre le fait qu’elle n’était souvent pas du tout accessible aux personnes concernées, ces dernières avaient de mauvaises conditions pour se défendre auprès de la justice - accessible pour elles uniquement par le biais du tuteur -, même lors de procès où il n'était pas directement question des mesures de contrainte. </a:t>
            </a:r>
          </a:p>
        </p:txBody>
      </p:sp>
      <p:sp>
        <p:nvSpPr>
          <p:cNvPr id="4" name="Foliennummernplatzhalter 3"/>
          <p:cNvSpPr>
            <a:spLocks noGrp="1"/>
          </p:cNvSpPr>
          <p:nvPr>
            <p:ph type="sldNum" sz="quarter" idx="5"/>
          </p:nvPr>
        </p:nvSpPr>
        <p:spPr/>
        <p:txBody>
          <a:bodyPr/>
          <a:lstStyle/>
          <a:p>
            <a:fld id="{0077933C-1EEA-4313-A771-221606F66253}" type="slidenum">
              <a:rPr lang="de-CH" smtClean="0"/>
              <a:t>5</a:t>
            </a:fld>
            <a:endParaRPr lang="de-CH"/>
          </a:p>
        </p:txBody>
      </p:sp>
    </p:spTree>
    <p:extLst>
      <p:ext uri="{BB962C8B-B14F-4D97-AF65-F5344CB8AC3E}">
        <p14:creationId xmlns:p14="http://schemas.microsoft.com/office/powerpoint/2010/main" val="911199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noProof="0" dirty="0">
                <a:latin typeface="Arial" panose="020B0604020202020204" pitchFamily="34" charset="0"/>
                <a:cs typeface="Arial" panose="020B0604020202020204" pitchFamily="34" charset="0"/>
              </a:rPr>
              <a:t>Dans la hiérarchie d’un établissement, d’une maison d’éducation forcée, d’une maison d’éducation ou d’un foyer, les personnes qui s’occupaient des détenus portaient la responsabilité la plus directe du traitement des détenus concernés. Les autres personnes concernées jouaient également un rôle important dans la manière dont les personnes concernées étaient traitées.  </a:t>
            </a:r>
          </a:p>
        </p:txBody>
      </p:sp>
      <p:sp>
        <p:nvSpPr>
          <p:cNvPr id="4" name="Foliennummernplatzhalter 3"/>
          <p:cNvSpPr>
            <a:spLocks noGrp="1"/>
          </p:cNvSpPr>
          <p:nvPr>
            <p:ph type="sldNum" sz="quarter" idx="5"/>
          </p:nvPr>
        </p:nvSpPr>
        <p:spPr/>
        <p:txBody>
          <a:bodyPr/>
          <a:lstStyle/>
          <a:p>
            <a:fld id="{0077933C-1EEA-4313-A771-221606F66253}" type="slidenum">
              <a:rPr lang="de-CH" smtClean="0"/>
              <a:t>6</a:t>
            </a:fld>
            <a:endParaRPr lang="de-CH"/>
          </a:p>
        </p:txBody>
      </p:sp>
    </p:spTree>
    <p:extLst>
      <p:ext uri="{BB962C8B-B14F-4D97-AF65-F5344CB8AC3E}">
        <p14:creationId xmlns:p14="http://schemas.microsoft.com/office/powerpoint/2010/main" val="3555891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noProof="0" dirty="0"/>
              <a:t>De l’autre côté, celui de la sphère privée, les parents, les proches, les parents d’accueil et les parents adoptifs étaient responsables des personnes concernées, même si c’était à des degrés divers.  </a:t>
            </a:r>
          </a:p>
        </p:txBody>
      </p:sp>
      <p:sp>
        <p:nvSpPr>
          <p:cNvPr id="4" name="Foliennummernplatzhalter 3"/>
          <p:cNvSpPr>
            <a:spLocks noGrp="1"/>
          </p:cNvSpPr>
          <p:nvPr>
            <p:ph type="sldNum" sz="quarter" idx="5"/>
          </p:nvPr>
        </p:nvSpPr>
        <p:spPr/>
        <p:txBody>
          <a:bodyPr/>
          <a:lstStyle/>
          <a:p>
            <a:fld id="{0077933C-1EEA-4313-A771-221606F66253}" type="slidenum">
              <a:rPr lang="de-CH" smtClean="0"/>
              <a:t>7</a:t>
            </a:fld>
            <a:endParaRPr lang="de-CH"/>
          </a:p>
        </p:txBody>
      </p:sp>
    </p:spTree>
    <p:extLst>
      <p:ext uri="{BB962C8B-B14F-4D97-AF65-F5344CB8AC3E}">
        <p14:creationId xmlns:p14="http://schemas.microsoft.com/office/powerpoint/2010/main" val="744354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noProof="0" dirty="0"/>
              <a:t>En fin de compte, c’est toute la société qui est impliquée.</a:t>
            </a:r>
          </a:p>
          <a:p>
            <a:r>
              <a:rPr lang="fr-CH" noProof="0" dirty="0"/>
              <a:t>Les deux flèches en pointillés allant des églises et des associations à la société et aux autorités indiquent que ce sont justement les églises qui ont influencé la société et l’État en transmettant des idées morales. </a:t>
            </a:r>
          </a:p>
        </p:txBody>
      </p:sp>
      <p:sp>
        <p:nvSpPr>
          <p:cNvPr id="4" name="Foliennummernplatzhalter 3"/>
          <p:cNvSpPr>
            <a:spLocks noGrp="1"/>
          </p:cNvSpPr>
          <p:nvPr>
            <p:ph type="sldNum" sz="quarter" idx="5"/>
          </p:nvPr>
        </p:nvSpPr>
        <p:spPr/>
        <p:txBody>
          <a:bodyPr/>
          <a:lstStyle/>
          <a:p>
            <a:fld id="{0077933C-1EEA-4313-A771-221606F66253}" type="slidenum">
              <a:rPr lang="de-CH" smtClean="0"/>
              <a:t>8</a:t>
            </a:fld>
            <a:endParaRPr lang="de-CH"/>
          </a:p>
        </p:txBody>
      </p:sp>
    </p:spTree>
    <p:extLst>
      <p:ext uri="{BB962C8B-B14F-4D97-AF65-F5344CB8AC3E}">
        <p14:creationId xmlns:p14="http://schemas.microsoft.com/office/powerpoint/2010/main" val="3644558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42950" y="515694"/>
            <a:ext cx="7772400" cy="556968"/>
          </a:xfrm>
        </p:spPr>
        <p:txBody>
          <a:bodyPr anchor="b">
            <a:normAutofit/>
          </a:bodyPr>
          <a:lstStyle>
            <a:lvl1pPr algn="ctr">
              <a:defRPr sz="3600">
                <a:latin typeface="Calibri" panose="020F0502020204030204" pitchFamily="34" charset="0"/>
                <a:cs typeface="Calibri" panose="020F0502020204030204" pitchFamily="34" charset="0"/>
              </a:defRPr>
            </a:lvl1pPr>
          </a:lstStyle>
          <a:p>
            <a:r>
              <a:rPr lang="de-CH" sz="1800" kern="0" dirty="0" err="1">
                <a:effectLst/>
                <a:latin typeface="Times New Roman" panose="02020603050405020304" pitchFamily="18" charset="0"/>
                <a:ea typeface="MS Mincho" panose="02020609040205080304" pitchFamily="49" charset="-128"/>
              </a:rPr>
              <a:t>B.4</a:t>
            </a:r>
            <a:r>
              <a:rPr lang="de-CH" sz="1800" kern="0" dirty="0">
                <a:effectLst/>
                <a:latin typeface="Times New Roman" panose="02020603050405020304" pitchFamily="18" charset="0"/>
                <a:ea typeface="MS Mincho" panose="02020609040205080304" pitchFamily="49" charset="-128"/>
              </a:rPr>
              <a:t> 	Wer trägt welche Verantwortung wofür?</a:t>
            </a:r>
            <a:endParaRPr lang="en-US" dirty="0"/>
          </a:p>
        </p:txBody>
      </p:sp>
      <p:sp>
        <p:nvSpPr>
          <p:cNvPr id="4" name="Date Placeholder 3"/>
          <p:cNvSpPr>
            <a:spLocks noGrp="1"/>
          </p:cNvSpPr>
          <p:nvPr>
            <p:ph type="dt" sz="half" idx="10"/>
          </p:nvPr>
        </p:nvSpPr>
        <p:spPr/>
        <p:txBody>
          <a:bodyPr/>
          <a:lstStyle>
            <a:lvl1pPr>
              <a:defRPr/>
            </a:lvl1pPr>
          </a:lstStyle>
          <a:p>
            <a:r>
              <a:rPr lang="de-CH" dirty="0"/>
              <a:t>www.fuersorge-zwang.ch</a:t>
            </a:r>
          </a:p>
        </p:txBody>
      </p:sp>
      <p:sp>
        <p:nvSpPr>
          <p:cNvPr id="5" name="Footer Placeholder 4"/>
          <p:cNvSpPr>
            <a:spLocks noGrp="1"/>
          </p:cNvSpPr>
          <p:nvPr>
            <p:ph type="ftr" sz="quarter" idx="11"/>
          </p:nvPr>
        </p:nvSpPr>
        <p:spPr/>
        <p:txBody>
          <a:bodyPr/>
          <a:lstStyle/>
          <a:p>
            <a:r>
              <a:rPr lang="de-CH" dirty="0"/>
              <a:t>B.1 Begriffe</a:t>
            </a:r>
          </a:p>
        </p:txBody>
      </p:sp>
      <p:sp>
        <p:nvSpPr>
          <p:cNvPr id="6" name="Slide Number Placeholder 5"/>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4221692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E2DE1474-EEFB-495A-A54F-52C026F89B92}" type="datetimeFigureOut">
              <a:rPr lang="de-CH" smtClean="0"/>
              <a:t>26.12.2024</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3395262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E2DE1474-EEFB-495A-A54F-52C026F89B92}" type="datetimeFigureOut">
              <a:rPr lang="de-CH" smtClean="0"/>
              <a:t>26.12.2024</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2530757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365126"/>
          </a:xfrm>
        </p:spPr>
        <p:txBody>
          <a:bodyPr>
            <a:normAutofit/>
          </a:bodyPr>
          <a:lstStyle>
            <a:lvl1pPr algn="ctr">
              <a:defRPr sz="2400">
                <a:latin typeface="Calibri" panose="020F0502020204030204" pitchFamily="34" charset="0"/>
                <a:cs typeface="Calibri" panose="020F0502020204030204" pitchFamily="34" charset="0"/>
              </a:defRPr>
            </a:lvl1pPr>
          </a:lstStyle>
          <a:p>
            <a:r>
              <a:rPr lang="de-DE" dirty="0"/>
              <a:t>Mastertitelformat bearbeiten</a:t>
            </a:r>
            <a:endParaRPr lang="en-US" dirty="0"/>
          </a:p>
        </p:txBody>
      </p:sp>
      <p:sp>
        <p:nvSpPr>
          <p:cNvPr id="4" name="Date Placeholder 3"/>
          <p:cNvSpPr>
            <a:spLocks noGrp="1"/>
          </p:cNvSpPr>
          <p:nvPr>
            <p:ph type="dt" sz="half" idx="10"/>
          </p:nvPr>
        </p:nvSpPr>
        <p:spPr/>
        <p:txBody>
          <a:bodyPr/>
          <a:lstStyle/>
          <a:p>
            <a:r>
              <a:rPr lang="de-CH" dirty="0"/>
              <a:t>www.fuersorge-zwang.ch</a:t>
            </a:r>
          </a:p>
        </p:txBody>
      </p:sp>
      <p:sp>
        <p:nvSpPr>
          <p:cNvPr id="5" name="Footer Placeholder 4"/>
          <p:cNvSpPr>
            <a:spLocks noGrp="1"/>
          </p:cNvSpPr>
          <p:nvPr>
            <p:ph type="ftr" sz="quarter" idx="11"/>
          </p:nvPr>
        </p:nvSpPr>
        <p:spPr/>
        <p:txBody>
          <a:bodyPr/>
          <a:lstStyle/>
          <a:p>
            <a:r>
              <a:rPr lang="de-CH" dirty="0"/>
              <a:t>B.1 Begriffe</a:t>
            </a:r>
          </a:p>
        </p:txBody>
      </p:sp>
      <p:sp>
        <p:nvSpPr>
          <p:cNvPr id="6" name="Slide Number Placeholder 5"/>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2249382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E2DE1474-EEFB-495A-A54F-52C026F89B92}" type="datetimeFigureOut">
              <a:rPr lang="de-CH" smtClean="0"/>
              <a:t>26.12.2024</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1948352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E2DE1474-EEFB-495A-A54F-52C026F89B92}" type="datetimeFigureOut">
              <a:rPr lang="de-CH" smtClean="0"/>
              <a:t>26.12.2024</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485276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29842" y="2505075"/>
            <a:ext cx="3868340"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4629150" y="2505075"/>
            <a:ext cx="3887391"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E2DE1474-EEFB-495A-A54F-52C026F89B92}" type="datetimeFigureOut">
              <a:rPr lang="de-CH" smtClean="0"/>
              <a:t>26.12.2024</a:t>
            </a:fld>
            <a:endParaRPr lang="de-CH"/>
          </a:p>
        </p:txBody>
      </p:sp>
      <p:sp>
        <p:nvSpPr>
          <p:cNvPr id="8" name="Footer Placeholder 7"/>
          <p:cNvSpPr>
            <a:spLocks noGrp="1"/>
          </p:cNvSpPr>
          <p:nvPr>
            <p:ph type="ftr" sz="quarter" idx="11"/>
          </p:nvPr>
        </p:nvSpPr>
        <p:spPr/>
        <p:txBody>
          <a:bodyPr/>
          <a:lstStyle/>
          <a:p>
            <a:endParaRPr lang="de-CH"/>
          </a:p>
        </p:txBody>
      </p:sp>
      <p:sp>
        <p:nvSpPr>
          <p:cNvPr id="9" name="Slide Number Placeholder 8"/>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1527054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E2DE1474-EEFB-495A-A54F-52C026F89B92}" type="datetimeFigureOut">
              <a:rPr lang="de-CH" smtClean="0"/>
              <a:t>26.12.2024</a:t>
            </a:fld>
            <a:endParaRPr lang="de-CH"/>
          </a:p>
        </p:txBody>
      </p:sp>
      <p:sp>
        <p:nvSpPr>
          <p:cNvPr id="4" name="Footer Placeholder 3"/>
          <p:cNvSpPr>
            <a:spLocks noGrp="1"/>
          </p:cNvSpPr>
          <p:nvPr>
            <p:ph type="ftr" sz="quarter" idx="11"/>
          </p:nvPr>
        </p:nvSpPr>
        <p:spPr/>
        <p:txBody>
          <a:bodyPr/>
          <a:lstStyle/>
          <a:p>
            <a:endParaRPr lang="de-CH"/>
          </a:p>
        </p:txBody>
      </p:sp>
      <p:sp>
        <p:nvSpPr>
          <p:cNvPr id="5" name="Slide Number Placeholder 4"/>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2781388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DE1474-EEFB-495A-A54F-52C026F89B92}" type="datetimeFigureOut">
              <a:rPr lang="de-CH" smtClean="0"/>
              <a:t>26.12.2024</a:t>
            </a:fld>
            <a:endParaRPr lang="de-CH"/>
          </a:p>
        </p:txBody>
      </p:sp>
      <p:sp>
        <p:nvSpPr>
          <p:cNvPr id="3" name="Footer Placeholder 2"/>
          <p:cNvSpPr>
            <a:spLocks noGrp="1"/>
          </p:cNvSpPr>
          <p:nvPr>
            <p:ph type="ftr" sz="quarter" idx="11"/>
          </p:nvPr>
        </p:nvSpPr>
        <p:spPr/>
        <p:txBody>
          <a:bodyPr/>
          <a:lstStyle/>
          <a:p>
            <a:endParaRPr lang="de-CH"/>
          </a:p>
        </p:txBody>
      </p:sp>
      <p:sp>
        <p:nvSpPr>
          <p:cNvPr id="4" name="Slide Number Placeholder 3"/>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2174738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E2DE1474-EEFB-495A-A54F-52C026F89B92}" type="datetimeFigureOut">
              <a:rPr lang="de-CH" smtClean="0"/>
              <a:t>26.12.2024</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476617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E2DE1474-EEFB-495A-A54F-52C026F89B92}" type="datetimeFigureOut">
              <a:rPr lang="de-CH" smtClean="0"/>
              <a:t>26.12.2024</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4115005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a:t>Modifier le format du titre maître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Modifier le format du texte maître</a:t>
            </a:r>
          </a:p>
          <a:p>
            <a:pPr lvl="1"/>
            <a:r>
              <a:rPr lang="de-DE"/>
              <a:t>Deuxième niveau</a:t>
            </a:r>
          </a:p>
          <a:p>
            <a:pPr lvl="2"/>
            <a:r>
              <a:rPr lang="de-DE"/>
              <a:t>Troisième niveau</a:t>
            </a:r>
          </a:p>
          <a:p>
            <a:pPr lvl="3"/>
            <a:r>
              <a:rPr lang="de-DE"/>
              <a:t>Quatrième niveau</a:t>
            </a:r>
          </a:p>
          <a:p>
            <a:pPr lvl="4"/>
            <a:r>
              <a:rPr lang="de-DE"/>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2DE1474-EEFB-495A-A54F-52C026F89B92}" type="datetimeFigureOut">
              <a:rPr lang="de-CH" smtClean="0"/>
              <a:t>26.12.2024</a:t>
            </a:fld>
            <a:endParaRPr lang="de-CH"/>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CH"/>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6B04690-5415-440D-982E-F82DC19B1CE7}" type="slidenum">
              <a:rPr lang="de-CH" smtClean="0"/>
              <a:t>‹Nr.›</a:t>
            </a:fld>
            <a:endParaRPr lang="de-CH"/>
          </a:p>
        </p:txBody>
      </p:sp>
    </p:spTree>
    <p:extLst>
      <p:ext uri="{BB962C8B-B14F-4D97-AF65-F5344CB8AC3E}">
        <p14:creationId xmlns:p14="http://schemas.microsoft.com/office/powerpoint/2010/main" val="3936151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23DC67-4E69-6D02-47E2-D904DA433177}"/>
              </a:ext>
            </a:extLst>
          </p:cNvPr>
          <p:cNvSpPr>
            <a:spLocks noGrp="1"/>
          </p:cNvSpPr>
          <p:nvPr>
            <p:ph type="ctrTitle"/>
          </p:nvPr>
        </p:nvSpPr>
        <p:spPr>
          <a:xfrm>
            <a:off x="685800" y="276045"/>
            <a:ext cx="7772400" cy="1303870"/>
          </a:xfrm>
        </p:spPr>
        <p:txBody>
          <a:bodyPr>
            <a:normAutofit/>
          </a:bodyPr>
          <a:lstStyle/>
          <a:p>
            <a:r>
              <a:rPr lang="de-CH" kern="0" dirty="0" err="1">
                <a:effectLst/>
                <a:latin typeface="Arial" panose="020B0604020202020204" pitchFamily="34" charset="0"/>
                <a:ea typeface="MS Mincho" panose="02020609040205080304" pitchFamily="49" charset="-128"/>
                <a:cs typeface="Arial" panose="020B0604020202020204" pitchFamily="34" charset="0"/>
              </a:rPr>
              <a:t>B.</a:t>
            </a:r>
            <a:r>
              <a:rPr lang="de-CH" kern="0" dirty="0">
                <a:effectLst/>
                <a:latin typeface="Arial" panose="020B0604020202020204" pitchFamily="34" charset="0"/>
                <a:ea typeface="MS Mincho" panose="02020609040205080304" pitchFamily="49" charset="-128"/>
                <a:cs typeface="Arial" panose="020B0604020202020204" pitchFamily="34" charset="0"/>
              </a:rPr>
              <a:t>4 </a:t>
            </a:r>
            <a:br>
              <a:rPr lang="de-CH" kern="0" dirty="0">
                <a:effectLst/>
                <a:latin typeface="Arial" panose="020B0604020202020204" pitchFamily="34" charset="0"/>
                <a:ea typeface="MS Mincho" panose="02020609040205080304" pitchFamily="49" charset="-128"/>
                <a:cs typeface="Arial" panose="020B0604020202020204" pitchFamily="34" charset="0"/>
              </a:rPr>
            </a:br>
            <a:r>
              <a:rPr lang="de-CH" kern="0" dirty="0">
                <a:effectLst/>
                <a:latin typeface="Arial" panose="020B0604020202020204" pitchFamily="34" charset="0"/>
                <a:ea typeface="MS Mincho" panose="02020609040205080304" pitchFamily="49" charset="-128"/>
                <a:cs typeface="Arial" panose="020B0604020202020204" pitchFamily="34" charset="0"/>
              </a:rPr>
              <a:t>Qui est responsable de quoi ?</a:t>
            </a:r>
            <a:endParaRPr lang="de-CH" dirty="0">
              <a:latin typeface="Arial" panose="020B0604020202020204" pitchFamily="34" charset="0"/>
              <a:cs typeface="Arial" panose="020B0604020202020204" pitchFamily="34" charset="0"/>
            </a:endParaRPr>
          </a:p>
        </p:txBody>
      </p:sp>
      <p:sp>
        <p:nvSpPr>
          <p:cNvPr id="3" name="Rechteck: abgerundete Ecken 2">
            <a:extLst>
              <a:ext uri="{FF2B5EF4-FFF2-40B4-BE49-F238E27FC236}">
                <a16:creationId xmlns:a16="http://schemas.microsoft.com/office/drawing/2014/main" id="{BE2EDB9B-9AC6-634D-E77C-0513A64C1CE9}"/>
              </a:ext>
            </a:extLst>
          </p:cNvPr>
          <p:cNvSpPr/>
          <p:nvPr/>
        </p:nvSpPr>
        <p:spPr>
          <a:xfrm>
            <a:off x="4031672" y="516746"/>
            <a:ext cx="1080655" cy="509154"/>
          </a:xfrm>
          <a:prstGeom prst="roundRect">
            <a:avLst>
              <a:gd name="adj" fmla="val 50000"/>
            </a:avLst>
          </a:prstGeom>
          <a:noFill/>
          <a:ln>
            <a:solidFill>
              <a:srgbClr val="DCB2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4" name="Grafik 3" descr="Ein Bild, das Text, Schrift, Reihe, Kreis enthält.&#10;&#10;Automatisch generierte Beschreibung">
            <a:extLst>
              <a:ext uri="{FF2B5EF4-FFF2-40B4-BE49-F238E27FC236}">
                <a16:creationId xmlns:a16="http://schemas.microsoft.com/office/drawing/2014/main" id="{523A1CEE-6526-0F16-1459-1968DF6CDD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134" y="2000594"/>
            <a:ext cx="8407730" cy="4163096"/>
          </a:xfrm>
          <a:prstGeom prst="rect">
            <a:avLst/>
          </a:prstGeom>
        </p:spPr>
      </p:pic>
    </p:spTree>
    <p:extLst>
      <p:ext uri="{BB962C8B-B14F-4D97-AF65-F5344CB8AC3E}">
        <p14:creationId xmlns:p14="http://schemas.microsoft.com/office/powerpoint/2010/main" val="241770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18DC93-0D40-A16C-E5E3-48C5EAFFDF06}"/>
              </a:ext>
            </a:extLst>
          </p:cNvPr>
          <p:cNvSpPr>
            <a:spLocks noGrp="1"/>
          </p:cNvSpPr>
          <p:nvPr>
            <p:ph type="title"/>
          </p:nvPr>
        </p:nvSpPr>
        <p:spPr>
          <a:xfrm>
            <a:off x="628650" y="365127"/>
            <a:ext cx="7886700" cy="724764"/>
          </a:xfrm>
        </p:spPr>
        <p:txBody>
          <a:bodyPr>
            <a:normAutofit/>
          </a:bodyPr>
          <a:lstStyle/>
          <a:p>
            <a:r>
              <a:rPr lang="de-CH" kern="0" dirty="0">
                <a:effectLst/>
                <a:latin typeface="Arial" panose="020B0604020202020204" pitchFamily="34" charset="0"/>
                <a:ea typeface="MS Mincho" panose="02020609040205080304" pitchFamily="49" charset="-128"/>
                <a:cs typeface="Arial" panose="020B0604020202020204" pitchFamily="34" charset="0"/>
              </a:rPr>
              <a:t>Qui est responsable de quoi ?</a:t>
            </a:r>
            <a:endParaRPr lang="de-CH" dirty="0">
              <a:latin typeface="Arial" panose="020B0604020202020204" pitchFamily="34" charset="0"/>
              <a:cs typeface="Arial" panose="020B0604020202020204" pitchFamily="34" charset="0"/>
            </a:endParaRPr>
          </a:p>
        </p:txBody>
      </p:sp>
      <p:pic>
        <p:nvPicPr>
          <p:cNvPr id="6" name="Grafik 5">
            <a:extLst>
              <a:ext uri="{FF2B5EF4-FFF2-40B4-BE49-F238E27FC236}">
                <a16:creationId xmlns:a16="http://schemas.microsoft.com/office/drawing/2014/main" id="{DAA8BC19-C425-342A-1C02-B54F24B57A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7675" y="1385887"/>
            <a:ext cx="8248650" cy="4086225"/>
          </a:xfrm>
          <a:prstGeom prst="rect">
            <a:avLst/>
          </a:prstGeom>
        </p:spPr>
      </p:pic>
    </p:spTree>
    <p:extLst>
      <p:ext uri="{BB962C8B-B14F-4D97-AF65-F5344CB8AC3E}">
        <p14:creationId xmlns:p14="http://schemas.microsoft.com/office/powerpoint/2010/main" val="1114149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503E68C8-0252-DC27-AB81-0CD8CD42EE2C}"/>
              </a:ext>
            </a:extLst>
          </p:cNvPr>
          <p:cNvSpPr>
            <a:spLocks noGrp="1"/>
          </p:cNvSpPr>
          <p:nvPr>
            <p:ph type="title"/>
          </p:nvPr>
        </p:nvSpPr>
        <p:spPr>
          <a:xfrm>
            <a:off x="628650" y="365127"/>
            <a:ext cx="7886700" cy="724764"/>
          </a:xfrm>
        </p:spPr>
        <p:txBody>
          <a:bodyPr>
            <a:normAutofit/>
          </a:bodyPr>
          <a:lstStyle/>
          <a:p>
            <a:r>
              <a:rPr lang="de-CH" kern="0" dirty="0">
                <a:effectLst/>
                <a:latin typeface="Arial" panose="020B0604020202020204" pitchFamily="34" charset="0"/>
                <a:ea typeface="MS Mincho" panose="02020609040205080304" pitchFamily="49" charset="-128"/>
                <a:cs typeface="Arial" panose="020B0604020202020204" pitchFamily="34" charset="0"/>
              </a:rPr>
              <a:t>Qui est responsable de quoi ?</a:t>
            </a:r>
            <a:endParaRPr lang="de-CH" dirty="0">
              <a:latin typeface="Arial" panose="020B0604020202020204" pitchFamily="34" charset="0"/>
              <a:cs typeface="Arial" panose="020B0604020202020204" pitchFamily="34" charset="0"/>
            </a:endParaRPr>
          </a:p>
        </p:txBody>
      </p:sp>
      <p:pic>
        <p:nvPicPr>
          <p:cNvPr id="5" name="Grafik 4">
            <a:extLst>
              <a:ext uri="{FF2B5EF4-FFF2-40B4-BE49-F238E27FC236}">
                <a16:creationId xmlns:a16="http://schemas.microsoft.com/office/drawing/2014/main" id="{249060EC-B187-A7B0-2570-A87BC7ACA1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7675" y="1385887"/>
            <a:ext cx="8248650" cy="4086225"/>
          </a:xfrm>
          <a:prstGeom prst="rect">
            <a:avLst/>
          </a:prstGeom>
        </p:spPr>
      </p:pic>
    </p:spTree>
    <p:extLst>
      <p:ext uri="{BB962C8B-B14F-4D97-AF65-F5344CB8AC3E}">
        <p14:creationId xmlns:p14="http://schemas.microsoft.com/office/powerpoint/2010/main" val="4039999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7B1681CB-62D2-326C-714B-917893850B8F}"/>
              </a:ext>
            </a:extLst>
          </p:cNvPr>
          <p:cNvSpPr>
            <a:spLocks noGrp="1"/>
          </p:cNvSpPr>
          <p:nvPr>
            <p:ph type="title"/>
          </p:nvPr>
        </p:nvSpPr>
        <p:spPr>
          <a:xfrm>
            <a:off x="628650" y="365127"/>
            <a:ext cx="7886700" cy="724764"/>
          </a:xfrm>
        </p:spPr>
        <p:txBody>
          <a:bodyPr>
            <a:normAutofit/>
          </a:bodyPr>
          <a:lstStyle/>
          <a:p>
            <a:r>
              <a:rPr lang="de-CH" kern="0" dirty="0">
                <a:effectLst/>
                <a:latin typeface="Arial" panose="020B0604020202020204" pitchFamily="34" charset="0"/>
                <a:ea typeface="MS Mincho" panose="02020609040205080304" pitchFamily="49" charset="-128"/>
                <a:cs typeface="Arial" panose="020B0604020202020204" pitchFamily="34" charset="0"/>
              </a:rPr>
              <a:t>Qui est responsable de quoi ?</a:t>
            </a:r>
            <a:endParaRPr lang="de-CH" dirty="0">
              <a:latin typeface="Arial" panose="020B0604020202020204" pitchFamily="34" charset="0"/>
              <a:cs typeface="Arial" panose="020B0604020202020204" pitchFamily="34" charset="0"/>
            </a:endParaRPr>
          </a:p>
        </p:txBody>
      </p:sp>
      <p:pic>
        <p:nvPicPr>
          <p:cNvPr id="3" name="Grafik 2">
            <a:extLst>
              <a:ext uri="{FF2B5EF4-FFF2-40B4-BE49-F238E27FC236}">
                <a16:creationId xmlns:a16="http://schemas.microsoft.com/office/drawing/2014/main" id="{5554BD46-8375-1BDE-FEF2-68A1BEDC42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7675" y="1385887"/>
            <a:ext cx="8248650" cy="4086225"/>
          </a:xfrm>
          <a:prstGeom prst="rect">
            <a:avLst/>
          </a:prstGeom>
        </p:spPr>
      </p:pic>
    </p:spTree>
    <p:extLst>
      <p:ext uri="{BB962C8B-B14F-4D97-AF65-F5344CB8AC3E}">
        <p14:creationId xmlns:p14="http://schemas.microsoft.com/office/powerpoint/2010/main" val="2040063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E0A29970-CAC6-B895-CA77-6BDCE4FFD3FA}"/>
              </a:ext>
            </a:extLst>
          </p:cNvPr>
          <p:cNvSpPr>
            <a:spLocks noGrp="1"/>
          </p:cNvSpPr>
          <p:nvPr>
            <p:ph type="title"/>
          </p:nvPr>
        </p:nvSpPr>
        <p:spPr>
          <a:xfrm>
            <a:off x="628650" y="365127"/>
            <a:ext cx="7886700" cy="724764"/>
          </a:xfrm>
        </p:spPr>
        <p:txBody>
          <a:bodyPr>
            <a:normAutofit/>
          </a:bodyPr>
          <a:lstStyle/>
          <a:p>
            <a:r>
              <a:rPr lang="de-CH" kern="0" dirty="0">
                <a:effectLst/>
                <a:latin typeface="Arial" panose="020B0604020202020204" pitchFamily="34" charset="0"/>
                <a:ea typeface="MS Mincho" panose="02020609040205080304" pitchFamily="49" charset="-128"/>
                <a:cs typeface="Arial" panose="020B0604020202020204" pitchFamily="34" charset="0"/>
              </a:rPr>
              <a:t>Qui est responsable de quoi ?</a:t>
            </a:r>
            <a:endParaRPr lang="de-CH" dirty="0">
              <a:latin typeface="Arial" panose="020B0604020202020204" pitchFamily="34" charset="0"/>
              <a:cs typeface="Arial" panose="020B0604020202020204" pitchFamily="34" charset="0"/>
            </a:endParaRPr>
          </a:p>
        </p:txBody>
      </p:sp>
      <p:pic>
        <p:nvPicPr>
          <p:cNvPr id="3" name="Grafik 2">
            <a:extLst>
              <a:ext uri="{FF2B5EF4-FFF2-40B4-BE49-F238E27FC236}">
                <a16:creationId xmlns:a16="http://schemas.microsoft.com/office/drawing/2014/main" id="{9993B753-7AEC-4C32-4BFB-1FBDB6DBA7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7675" y="1482139"/>
            <a:ext cx="8248650" cy="4086225"/>
          </a:xfrm>
          <a:prstGeom prst="rect">
            <a:avLst/>
          </a:prstGeom>
        </p:spPr>
      </p:pic>
    </p:spTree>
    <p:extLst>
      <p:ext uri="{BB962C8B-B14F-4D97-AF65-F5344CB8AC3E}">
        <p14:creationId xmlns:p14="http://schemas.microsoft.com/office/powerpoint/2010/main" val="635489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7F8A497E-687E-969E-D788-69968BFA9949}"/>
              </a:ext>
            </a:extLst>
          </p:cNvPr>
          <p:cNvSpPr>
            <a:spLocks noGrp="1"/>
          </p:cNvSpPr>
          <p:nvPr>
            <p:ph type="title"/>
          </p:nvPr>
        </p:nvSpPr>
        <p:spPr>
          <a:xfrm>
            <a:off x="628650" y="365127"/>
            <a:ext cx="7886700" cy="724764"/>
          </a:xfrm>
        </p:spPr>
        <p:txBody>
          <a:bodyPr>
            <a:normAutofit/>
          </a:bodyPr>
          <a:lstStyle/>
          <a:p>
            <a:r>
              <a:rPr lang="de-CH" kern="0" dirty="0">
                <a:effectLst/>
                <a:latin typeface="Arial" panose="020B0604020202020204" pitchFamily="34" charset="0"/>
                <a:ea typeface="MS Mincho" panose="02020609040205080304" pitchFamily="49" charset="-128"/>
                <a:cs typeface="Arial" panose="020B0604020202020204" pitchFamily="34" charset="0"/>
              </a:rPr>
              <a:t>Qui est responsable de quoi ?</a:t>
            </a:r>
            <a:endParaRPr lang="de-CH" dirty="0">
              <a:latin typeface="Arial" panose="020B0604020202020204" pitchFamily="34" charset="0"/>
              <a:cs typeface="Arial" panose="020B0604020202020204" pitchFamily="34" charset="0"/>
            </a:endParaRPr>
          </a:p>
        </p:txBody>
      </p:sp>
      <p:pic>
        <p:nvPicPr>
          <p:cNvPr id="9" name="Grafik 8">
            <a:extLst>
              <a:ext uri="{FF2B5EF4-FFF2-40B4-BE49-F238E27FC236}">
                <a16:creationId xmlns:a16="http://schemas.microsoft.com/office/drawing/2014/main" id="{3148F9AC-B49A-68F7-F900-80C0F85F8E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7675" y="1663679"/>
            <a:ext cx="8248650" cy="4086225"/>
          </a:xfrm>
          <a:prstGeom prst="rect">
            <a:avLst/>
          </a:prstGeom>
        </p:spPr>
      </p:pic>
    </p:spTree>
    <p:extLst>
      <p:ext uri="{BB962C8B-B14F-4D97-AF65-F5344CB8AC3E}">
        <p14:creationId xmlns:p14="http://schemas.microsoft.com/office/powerpoint/2010/main" val="1994522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2B4A8268-CD8F-5D6D-69B6-EFD234AE29E5}"/>
              </a:ext>
            </a:extLst>
          </p:cNvPr>
          <p:cNvSpPr>
            <a:spLocks noGrp="1"/>
          </p:cNvSpPr>
          <p:nvPr>
            <p:ph type="title"/>
          </p:nvPr>
        </p:nvSpPr>
        <p:spPr>
          <a:xfrm>
            <a:off x="628650" y="365127"/>
            <a:ext cx="7886700" cy="724764"/>
          </a:xfrm>
        </p:spPr>
        <p:txBody>
          <a:bodyPr>
            <a:normAutofit/>
          </a:bodyPr>
          <a:lstStyle/>
          <a:p>
            <a:r>
              <a:rPr lang="de-CH" kern="0" dirty="0">
                <a:effectLst/>
                <a:latin typeface="Arial" panose="020B0604020202020204" pitchFamily="34" charset="0"/>
                <a:ea typeface="MS Mincho" panose="02020609040205080304" pitchFamily="49" charset="-128"/>
                <a:cs typeface="Arial" panose="020B0604020202020204" pitchFamily="34" charset="0"/>
              </a:rPr>
              <a:t>Qui est responsable de quoi ?</a:t>
            </a:r>
            <a:endParaRPr lang="de-CH" dirty="0">
              <a:latin typeface="Arial" panose="020B0604020202020204" pitchFamily="34" charset="0"/>
              <a:cs typeface="Arial" panose="020B0604020202020204" pitchFamily="34" charset="0"/>
            </a:endParaRPr>
          </a:p>
        </p:txBody>
      </p:sp>
      <p:pic>
        <p:nvPicPr>
          <p:cNvPr id="6" name="Grafik 5" descr="Ein Bild, das Text, Schrift, Reihe, Kreis enthält.&#10;&#10;Automatisch generierte Beschreibung">
            <a:extLst>
              <a:ext uri="{FF2B5EF4-FFF2-40B4-BE49-F238E27FC236}">
                <a16:creationId xmlns:a16="http://schemas.microsoft.com/office/drawing/2014/main" id="{A40F8D85-5B53-A825-4E4E-9EEBC1CEB7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135" y="1288075"/>
            <a:ext cx="8407730" cy="4163096"/>
          </a:xfrm>
          <a:prstGeom prst="rect">
            <a:avLst/>
          </a:prstGeom>
        </p:spPr>
      </p:pic>
    </p:spTree>
    <p:extLst>
      <p:ext uri="{BB962C8B-B14F-4D97-AF65-F5344CB8AC3E}">
        <p14:creationId xmlns:p14="http://schemas.microsoft.com/office/powerpoint/2010/main" val="2220886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Text, Schrift, Reihe, Kreis enthält.&#10;&#10;Automatisch generierte Beschreibung">
            <a:extLst>
              <a:ext uri="{FF2B5EF4-FFF2-40B4-BE49-F238E27FC236}">
                <a16:creationId xmlns:a16="http://schemas.microsoft.com/office/drawing/2014/main" id="{3C076F83-1608-B11A-03A3-96D7B56938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017" y="1359325"/>
            <a:ext cx="8407730" cy="4163096"/>
          </a:xfrm>
          <a:prstGeom prst="rect">
            <a:avLst/>
          </a:prstGeom>
        </p:spPr>
      </p:pic>
      <p:sp>
        <p:nvSpPr>
          <p:cNvPr id="5" name="Rechteck 4">
            <a:extLst>
              <a:ext uri="{FF2B5EF4-FFF2-40B4-BE49-F238E27FC236}">
                <a16:creationId xmlns:a16="http://schemas.microsoft.com/office/drawing/2014/main" id="{4932682F-4A83-06B2-D630-92164B0185D7}"/>
              </a:ext>
            </a:extLst>
          </p:cNvPr>
          <p:cNvSpPr/>
          <p:nvPr/>
        </p:nvSpPr>
        <p:spPr>
          <a:xfrm>
            <a:off x="764773" y="5353397"/>
            <a:ext cx="257694" cy="282633"/>
          </a:xfrm>
          <a:prstGeom prst="rect">
            <a:avLst/>
          </a:prstGeom>
          <a:solidFill>
            <a:srgbClr val="C00000">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2" name="Textfeld 11">
            <a:extLst>
              <a:ext uri="{FF2B5EF4-FFF2-40B4-BE49-F238E27FC236}">
                <a16:creationId xmlns:a16="http://schemas.microsoft.com/office/drawing/2014/main" id="{F6E75ECD-DA83-E5B4-2199-DB6B524D551A}"/>
              </a:ext>
            </a:extLst>
          </p:cNvPr>
          <p:cNvSpPr txBox="1"/>
          <p:nvPr/>
        </p:nvSpPr>
        <p:spPr>
          <a:xfrm>
            <a:off x="1075460" y="5333810"/>
            <a:ext cx="1839030" cy="369332"/>
          </a:xfrm>
          <a:prstGeom prst="rect">
            <a:avLst/>
          </a:prstGeom>
          <a:noFill/>
        </p:spPr>
        <p:txBody>
          <a:bodyPr wrap="none" rtlCol="0">
            <a:spAutoFit/>
          </a:bodyPr>
          <a:lstStyle/>
          <a:p>
            <a:r>
              <a:rPr lang="de-CH" dirty="0" err="1">
                <a:solidFill>
                  <a:srgbClr val="C00000"/>
                </a:solidFill>
                <a:latin typeface="Arial" panose="020B0604020202020204" pitchFamily="34" charset="0"/>
                <a:cs typeface="Arial" panose="020B0604020202020204" pitchFamily="34" charset="0"/>
              </a:rPr>
              <a:t>Marité</a:t>
            </a:r>
            <a:r>
              <a:rPr lang="de-CH" dirty="0">
                <a:solidFill>
                  <a:srgbClr val="C00000"/>
                </a:solidFill>
                <a:latin typeface="Arial" panose="020B0604020202020204" pitchFamily="34" charset="0"/>
                <a:cs typeface="Arial" panose="020B0604020202020204" pitchFamily="34" charset="0"/>
              </a:rPr>
              <a:t> </a:t>
            </a:r>
            <a:r>
              <a:rPr lang="de-CH" dirty="0" err="1">
                <a:solidFill>
                  <a:srgbClr val="C00000"/>
                </a:solidFill>
                <a:latin typeface="Arial" panose="020B0604020202020204" pitchFamily="34" charset="0"/>
                <a:cs typeface="Arial" panose="020B0604020202020204" pitchFamily="34" charset="0"/>
              </a:rPr>
              <a:t>Agrifoglio</a:t>
            </a:r>
            <a:endParaRPr lang="de-CH" dirty="0">
              <a:solidFill>
                <a:srgbClr val="C00000"/>
              </a:solidFill>
              <a:latin typeface="Arial" panose="020B0604020202020204" pitchFamily="34" charset="0"/>
              <a:cs typeface="Arial" panose="020B0604020202020204" pitchFamily="34" charset="0"/>
            </a:endParaRPr>
          </a:p>
        </p:txBody>
      </p:sp>
      <p:sp>
        <p:nvSpPr>
          <p:cNvPr id="13" name="Rechteck 12">
            <a:extLst>
              <a:ext uri="{FF2B5EF4-FFF2-40B4-BE49-F238E27FC236}">
                <a16:creationId xmlns:a16="http://schemas.microsoft.com/office/drawing/2014/main" id="{318A504A-D83A-661E-2410-E4D653E7E8D9}"/>
              </a:ext>
            </a:extLst>
          </p:cNvPr>
          <p:cNvSpPr/>
          <p:nvPr/>
        </p:nvSpPr>
        <p:spPr>
          <a:xfrm>
            <a:off x="756461" y="5862858"/>
            <a:ext cx="257694" cy="282633"/>
          </a:xfrm>
          <a:prstGeom prst="rect">
            <a:avLst/>
          </a:prstGeom>
          <a:solidFill>
            <a:srgbClr val="FF0000">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4" name="Textfeld 13">
            <a:extLst>
              <a:ext uri="{FF2B5EF4-FFF2-40B4-BE49-F238E27FC236}">
                <a16:creationId xmlns:a16="http://schemas.microsoft.com/office/drawing/2014/main" id="{C4199A81-64A2-9D7D-3FEE-D4A170344B13}"/>
              </a:ext>
            </a:extLst>
          </p:cNvPr>
          <p:cNvSpPr txBox="1"/>
          <p:nvPr/>
        </p:nvSpPr>
        <p:spPr>
          <a:xfrm>
            <a:off x="1075460" y="5851584"/>
            <a:ext cx="1864678" cy="369332"/>
          </a:xfrm>
          <a:prstGeom prst="rect">
            <a:avLst/>
          </a:prstGeom>
          <a:noFill/>
        </p:spPr>
        <p:txBody>
          <a:bodyPr wrap="none" rtlCol="0">
            <a:spAutoFit/>
          </a:bodyPr>
          <a:lstStyle/>
          <a:p>
            <a:r>
              <a:rPr lang="de-CH" dirty="0">
                <a:solidFill>
                  <a:srgbClr val="FF0000"/>
                </a:solidFill>
                <a:latin typeface="Arial" panose="020B0604020202020204" pitchFamily="34" charset="0"/>
                <a:cs typeface="Arial" panose="020B0604020202020204" pitchFamily="34" charset="0"/>
              </a:rPr>
              <a:t>Christian Amsler</a:t>
            </a:r>
          </a:p>
        </p:txBody>
      </p:sp>
      <p:sp>
        <p:nvSpPr>
          <p:cNvPr id="23" name="Textfeld 22">
            <a:extLst>
              <a:ext uri="{FF2B5EF4-FFF2-40B4-BE49-F238E27FC236}">
                <a16:creationId xmlns:a16="http://schemas.microsoft.com/office/drawing/2014/main" id="{3E36EAC4-5B4C-56A0-BBBE-0E4403F8C394}"/>
              </a:ext>
            </a:extLst>
          </p:cNvPr>
          <p:cNvSpPr txBox="1"/>
          <p:nvPr/>
        </p:nvSpPr>
        <p:spPr>
          <a:xfrm>
            <a:off x="4063885" y="5836735"/>
            <a:ext cx="1518364" cy="369332"/>
          </a:xfrm>
          <a:prstGeom prst="rect">
            <a:avLst/>
          </a:prstGeom>
          <a:noFill/>
        </p:spPr>
        <p:txBody>
          <a:bodyPr wrap="none" rtlCol="0">
            <a:spAutoFit/>
          </a:bodyPr>
          <a:lstStyle/>
          <a:p>
            <a:r>
              <a:rPr lang="de-CH" dirty="0">
                <a:solidFill>
                  <a:srgbClr val="FFC000"/>
                </a:solidFill>
                <a:latin typeface="Arial" panose="020B0604020202020204" pitchFamily="34" charset="0"/>
                <a:cs typeface="Arial" panose="020B0604020202020204" pitchFamily="34" charset="0"/>
              </a:rPr>
              <a:t>Michel </a:t>
            </a:r>
            <a:r>
              <a:rPr lang="de-CH" dirty="0" err="1">
                <a:solidFill>
                  <a:srgbClr val="FFC000"/>
                </a:solidFill>
                <a:latin typeface="Arial" panose="020B0604020202020204" pitchFamily="34" charset="0"/>
                <a:cs typeface="Arial" panose="020B0604020202020204" pitchFamily="34" charset="0"/>
              </a:rPr>
              <a:t>Cattin</a:t>
            </a:r>
            <a:endParaRPr lang="de-CH" dirty="0">
              <a:solidFill>
                <a:srgbClr val="FFC000"/>
              </a:solidFill>
              <a:latin typeface="Arial" panose="020B0604020202020204" pitchFamily="34" charset="0"/>
              <a:cs typeface="Arial" panose="020B0604020202020204" pitchFamily="34" charset="0"/>
            </a:endParaRPr>
          </a:p>
        </p:txBody>
      </p:sp>
      <p:sp>
        <p:nvSpPr>
          <p:cNvPr id="29" name="Rechteck 28">
            <a:extLst>
              <a:ext uri="{FF2B5EF4-FFF2-40B4-BE49-F238E27FC236}">
                <a16:creationId xmlns:a16="http://schemas.microsoft.com/office/drawing/2014/main" id="{05A81AFE-8489-209E-3529-756B6E356D0F}"/>
              </a:ext>
            </a:extLst>
          </p:cNvPr>
          <p:cNvSpPr/>
          <p:nvPr/>
        </p:nvSpPr>
        <p:spPr>
          <a:xfrm>
            <a:off x="3655705" y="5839378"/>
            <a:ext cx="257694" cy="282633"/>
          </a:xfrm>
          <a:prstGeom prst="rect">
            <a:avLst/>
          </a:prstGeom>
          <a:solidFill>
            <a:srgbClr val="FFC000">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0" name="Textfeld 29">
            <a:extLst>
              <a:ext uri="{FF2B5EF4-FFF2-40B4-BE49-F238E27FC236}">
                <a16:creationId xmlns:a16="http://schemas.microsoft.com/office/drawing/2014/main" id="{D9C8805A-25EF-3589-F0BE-F39C0A142000}"/>
              </a:ext>
            </a:extLst>
          </p:cNvPr>
          <p:cNvSpPr txBox="1"/>
          <p:nvPr/>
        </p:nvSpPr>
        <p:spPr>
          <a:xfrm>
            <a:off x="6520152" y="5360527"/>
            <a:ext cx="1992853" cy="369332"/>
          </a:xfrm>
          <a:prstGeom prst="rect">
            <a:avLst/>
          </a:prstGeom>
          <a:noFill/>
        </p:spPr>
        <p:txBody>
          <a:bodyPr wrap="none" rtlCol="0">
            <a:spAutoFit/>
          </a:bodyPr>
          <a:lstStyle/>
          <a:p>
            <a:r>
              <a:rPr lang="de-CH" dirty="0">
                <a:solidFill>
                  <a:srgbClr val="00B050"/>
                </a:solidFill>
                <a:latin typeface="Arial" panose="020B0604020202020204" pitchFamily="34" charset="0"/>
                <a:cs typeface="Arial" panose="020B0604020202020204" pitchFamily="34" charset="0"/>
              </a:rPr>
              <a:t>Fabienne Frieden</a:t>
            </a:r>
          </a:p>
        </p:txBody>
      </p:sp>
      <p:sp>
        <p:nvSpPr>
          <p:cNvPr id="31" name="Rechteck 30">
            <a:extLst>
              <a:ext uri="{FF2B5EF4-FFF2-40B4-BE49-F238E27FC236}">
                <a16:creationId xmlns:a16="http://schemas.microsoft.com/office/drawing/2014/main" id="{E2B30EFE-A873-6B1D-E7DD-19C7CC901F78}"/>
              </a:ext>
            </a:extLst>
          </p:cNvPr>
          <p:cNvSpPr/>
          <p:nvPr/>
        </p:nvSpPr>
        <p:spPr>
          <a:xfrm>
            <a:off x="6186789" y="5363170"/>
            <a:ext cx="257694" cy="282633"/>
          </a:xfrm>
          <a:prstGeom prst="rect">
            <a:avLst/>
          </a:prstGeom>
          <a:solidFill>
            <a:srgbClr val="00B050">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2" name="Textfeld 41">
            <a:extLst>
              <a:ext uri="{FF2B5EF4-FFF2-40B4-BE49-F238E27FC236}">
                <a16:creationId xmlns:a16="http://schemas.microsoft.com/office/drawing/2014/main" id="{34522930-391E-46AA-7C45-0443873063C4}"/>
              </a:ext>
            </a:extLst>
          </p:cNvPr>
          <p:cNvSpPr txBox="1"/>
          <p:nvPr/>
        </p:nvSpPr>
        <p:spPr>
          <a:xfrm>
            <a:off x="6524311" y="5805353"/>
            <a:ext cx="1569660" cy="369332"/>
          </a:xfrm>
          <a:prstGeom prst="rect">
            <a:avLst/>
          </a:prstGeom>
          <a:noFill/>
        </p:spPr>
        <p:txBody>
          <a:bodyPr wrap="none" rtlCol="0">
            <a:spAutoFit/>
          </a:bodyPr>
          <a:lstStyle/>
          <a:p>
            <a:r>
              <a:rPr lang="de-CH" dirty="0">
                <a:solidFill>
                  <a:srgbClr val="0070C0"/>
                </a:solidFill>
                <a:latin typeface="Arial" panose="020B0604020202020204" pitchFamily="34" charset="0"/>
                <a:cs typeface="Arial" panose="020B0604020202020204" pitchFamily="34" charset="0"/>
              </a:rPr>
              <a:t>Alain Meylan </a:t>
            </a:r>
          </a:p>
        </p:txBody>
      </p:sp>
      <p:sp>
        <p:nvSpPr>
          <p:cNvPr id="43" name="Rechteck 42">
            <a:extLst>
              <a:ext uri="{FF2B5EF4-FFF2-40B4-BE49-F238E27FC236}">
                <a16:creationId xmlns:a16="http://schemas.microsoft.com/office/drawing/2014/main" id="{545E99B4-C37A-AFA2-509C-115CE345A980}"/>
              </a:ext>
            </a:extLst>
          </p:cNvPr>
          <p:cNvSpPr/>
          <p:nvPr/>
        </p:nvSpPr>
        <p:spPr>
          <a:xfrm>
            <a:off x="6190948" y="5807996"/>
            <a:ext cx="257694" cy="282633"/>
          </a:xfrm>
          <a:prstGeom prst="rect">
            <a:avLst/>
          </a:prstGeom>
          <a:solidFill>
            <a:srgbClr val="0070C0">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4" name="Titel 1">
            <a:extLst>
              <a:ext uri="{FF2B5EF4-FFF2-40B4-BE49-F238E27FC236}">
                <a16:creationId xmlns:a16="http://schemas.microsoft.com/office/drawing/2014/main" id="{A3FCF5F4-84AF-03FB-BADF-3C03683C247B}"/>
              </a:ext>
            </a:extLst>
          </p:cNvPr>
          <p:cNvSpPr>
            <a:spLocks noGrp="1"/>
          </p:cNvSpPr>
          <p:nvPr>
            <p:ph type="title"/>
          </p:nvPr>
        </p:nvSpPr>
        <p:spPr>
          <a:xfrm>
            <a:off x="628650" y="365127"/>
            <a:ext cx="7886700" cy="724764"/>
          </a:xfrm>
        </p:spPr>
        <p:txBody>
          <a:bodyPr>
            <a:normAutofit/>
          </a:bodyPr>
          <a:lstStyle/>
          <a:p>
            <a:r>
              <a:rPr lang="de-CH" kern="0" dirty="0">
                <a:effectLst/>
                <a:latin typeface="Arial" panose="020B0604020202020204" pitchFamily="34" charset="0"/>
                <a:ea typeface="MS Mincho" panose="02020609040205080304" pitchFamily="49" charset="-128"/>
                <a:cs typeface="Arial" panose="020B0604020202020204" pitchFamily="34" charset="0"/>
              </a:rPr>
              <a:t>Qui est responsable de quoi ?</a:t>
            </a:r>
            <a:endParaRPr lang="de-CH" dirty="0">
              <a:latin typeface="Arial" panose="020B0604020202020204" pitchFamily="34" charset="0"/>
              <a:cs typeface="Arial" panose="020B0604020202020204" pitchFamily="34" charset="0"/>
            </a:endParaRPr>
          </a:p>
        </p:txBody>
      </p:sp>
      <p:sp>
        <p:nvSpPr>
          <p:cNvPr id="2" name="Rechteck 4">
            <a:extLst>
              <a:ext uri="{FF2B5EF4-FFF2-40B4-BE49-F238E27FC236}">
                <a16:creationId xmlns:a16="http://schemas.microsoft.com/office/drawing/2014/main" id="{C464C3C0-52C8-8F99-15C7-24FFF33D4718}"/>
              </a:ext>
            </a:extLst>
          </p:cNvPr>
          <p:cNvSpPr/>
          <p:nvPr/>
        </p:nvSpPr>
        <p:spPr>
          <a:xfrm>
            <a:off x="4180199" y="1817201"/>
            <a:ext cx="257694" cy="282633"/>
          </a:xfrm>
          <a:prstGeom prst="rect">
            <a:avLst/>
          </a:prstGeom>
          <a:solidFill>
            <a:srgbClr val="C00000">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1" name="Rechteck 4">
            <a:extLst>
              <a:ext uri="{FF2B5EF4-FFF2-40B4-BE49-F238E27FC236}">
                <a16:creationId xmlns:a16="http://schemas.microsoft.com/office/drawing/2014/main" id="{57FB8802-0178-A8C5-AEC8-49617C5AB53C}"/>
              </a:ext>
            </a:extLst>
          </p:cNvPr>
          <p:cNvSpPr/>
          <p:nvPr/>
        </p:nvSpPr>
        <p:spPr>
          <a:xfrm>
            <a:off x="6143259" y="3974326"/>
            <a:ext cx="257694" cy="282633"/>
          </a:xfrm>
          <a:prstGeom prst="rect">
            <a:avLst/>
          </a:prstGeom>
          <a:solidFill>
            <a:srgbClr val="C00000">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4" name="Rechteck 4">
            <a:extLst>
              <a:ext uri="{FF2B5EF4-FFF2-40B4-BE49-F238E27FC236}">
                <a16:creationId xmlns:a16="http://schemas.microsoft.com/office/drawing/2014/main" id="{E313314D-39D1-8D8F-4A66-3B4384AB2122}"/>
              </a:ext>
            </a:extLst>
          </p:cNvPr>
          <p:cNvSpPr/>
          <p:nvPr/>
        </p:nvSpPr>
        <p:spPr>
          <a:xfrm>
            <a:off x="6713539" y="3424007"/>
            <a:ext cx="257694" cy="282633"/>
          </a:xfrm>
          <a:prstGeom prst="rect">
            <a:avLst/>
          </a:prstGeom>
          <a:solidFill>
            <a:srgbClr val="C00000">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8" name="Rechteck 4">
            <a:extLst>
              <a:ext uri="{FF2B5EF4-FFF2-40B4-BE49-F238E27FC236}">
                <a16:creationId xmlns:a16="http://schemas.microsoft.com/office/drawing/2014/main" id="{F2DCDEB5-77F4-2FBC-D606-3AD42C8961EF}"/>
              </a:ext>
            </a:extLst>
          </p:cNvPr>
          <p:cNvSpPr/>
          <p:nvPr/>
        </p:nvSpPr>
        <p:spPr>
          <a:xfrm>
            <a:off x="4576503" y="3010570"/>
            <a:ext cx="257694" cy="282633"/>
          </a:xfrm>
          <a:prstGeom prst="rect">
            <a:avLst/>
          </a:prstGeom>
          <a:solidFill>
            <a:srgbClr val="C00000">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2" name="Rechteck 4">
            <a:extLst>
              <a:ext uri="{FF2B5EF4-FFF2-40B4-BE49-F238E27FC236}">
                <a16:creationId xmlns:a16="http://schemas.microsoft.com/office/drawing/2014/main" id="{C25C91C8-0DFE-2B00-E4FA-77B35BFC12D9}"/>
              </a:ext>
            </a:extLst>
          </p:cNvPr>
          <p:cNvSpPr/>
          <p:nvPr/>
        </p:nvSpPr>
        <p:spPr>
          <a:xfrm>
            <a:off x="3391666" y="2985305"/>
            <a:ext cx="257694" cy="282633"/>
          </a:xfrm>
          <a:prstGeom prst="rect">
            <a:avLst/>
          </a:prstGeom>
          <a:solidFill>
            <a:srgbClr val="C00000">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3" name="Rechteck 4">
            <a:extLst>
              <a:ext uri="{FF2B5EF4-FFF2-40B4-BE49-F238E27FC236}">
                <a16:creationId xmlns:a16="http://schemas.microsoft.com/office/drawing/2014/main" id="{30FF2E27-294B-30CF-6746-656645A87769}"/>
              </a:ext>
            </a:extLst>
          </p:cNvPr>
          <p:cNvSpPr/>
          <p:nvPr/>
        </p:nvSpPr>
        <p:spPr>
          <a:xfrm>
            <a:off x="1258136" y="4256959"/>
            <a:ext cx="257694" cy="282633"/>
          </a:xfrm>
          <a:prstGeom prst="rect">
            <a:avLst/>
          </a:prstGeom>
          <a:solidFill>
            <a:srgbClr val="C00000">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5" name="Rechteck 4">
            <a:extLst>
              <a:ext uri="{FF2B5EF4-FFF2-40B4-BE49-F238E27FC236}">
                <a16:creationId xmlns:a16="http://schemas.microsoft.com/office/drawing/2014/main" id="{689151E6-F809-A837-1726-AE05F8D3E9F0}"/>
              </a:ext>
            </a:extLst>
          </p:cNvPr>
          <p:cNvSpPr/>
          <p:nvPr/>
        </p:nvSpPr>
        <p:spPr>
          <a:xfrm>
            <a:off x="5706381" y="2680640"/>
            <a:ext cx="257694" cy="282633"/>
          </a:xfrm>
          <a:prstGeom prst="rect">
            <a:avLst/>
          </a:prstGeom>
          <a:solidFill>
            <a:srgbClr val="C00000">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6" name="Rechteck 4">
            <a:extLst>
              <a:ext uri="{FF2B5EF4-FFF2-40B4-BE49-F238E27FC236}">
                <a16:creationId xmlns:a16="http://schemas.microsoft.com/office/drawing/2014/main" id="{96948D5C-818F-73E6-FE12-7726B0CF2185}"/>
              </a:ext>
            </a:extLst>
          </p:cNvPr>
          <p:cNvSpPr/>
          <p:nvPr/>
        </p:nvSpPr>
        <p:spPr>
          <a:xfrm>
            <a:off x="2043920" y="3565323"/>
            <a:ext cx="257694" cy="282633"/>
          </a:xfrm>
          <a:prstGeom prst="rect">
            <a:avLst/>
          </a:prstGeom>
          <a:solidFill>
            <a:srgbClr val="C00000">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7" name="Rechteck 4">
            <a:extLst>
              <a:ext uri="{FF2B5EF4-FFF2-40B4-BE49-F238E27FC236}">
                <a16:creationId xmlns:a16="http://schemas.microsoft.com/office/drawing/2014/main" id="{E96DE7BA-987D-99FD-96F0-2C11402FCD13}"/>
              </a:ext>
            </a:extLst>
          </p:cNvPr>
          <p:cNvSpPr/>
          <p:nvPr/>
        </p:nvSpPr>
        <p:spPr>
          <a:xfrm>
            <a:off x="635926" y="2921864"/>
            <a:ext cx="257694" cy="282633"/>
          </a:xfrm>
          <a:prstGeom prst="rect">
            <a:avLst/>
          </a:prstGeom>
          <a:solidFill>
            <a:srgbClr val="C00000">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8" name="Rechteck 12">
            <a:extLst>
              <a:ext uri="{FF2B5EF4-FFF2-40B4-BE49-F238E27FC236}">
                <a16:creationId xmlns:a16="http://schemas.microsoft.com/office/drawing/2014/main" id="{DE195CC6-5E01-6297-C398-9FCB3DE947C1}"/>
              </a:ext>
            </a:extLst>
          </p:cNvPr>
          <p:cNvSpPr/>
          <p:nvPr/>
        </p:nvSpPr>
        <p:spPr>
          <a:xfrm>
            <a:off x="6407718" y="3973475"/>
            <a:ext cx="257694" cy="282633"/>
          </a:xfrm>
          <a:prstGeom prst="rect">
            <a:avLst/>
          </a:prstGeom>
          <a:solidFill>
            <a:srgbClr val="FF0000">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9" name="Rechteck 12">
            <a:extLst>
              <a:ext uri="{FF2B5EF4-FFF2-40B4-BE49-F238E27FC236}">
                <a16:creationId xmlns:a16="http://schemas.microsoft.com/office/drawing/2014/main" id="{4C451A72-23F2-2D59-7E8E-5520A50E295E}"/>
              </a:ext>
            </a:extLst>
          </p:cNvPr>
          <p:cNvSpPr/>
          <p:nvPr/>
        </p:nvSpPr>
        <p:spPr>
          <a:xfrm>
            <a:off x="893620" y="2912070"/>
            <a:ext cx="257694" cy="282633"/>
          </a:xfrm>
          <a:prstGeom prst="rect">
            <a:avLst/>
          </a:prstGeom>
          <a:solidFill>
            <a:srgbClr val="FF0000">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0" name="Rechteck 12">
            <a:extLst>
              <a:ext uri="{FF2B5EF4-FFF2-40B4-BE49-F238E27FC236}">
                <a16:creationId xmlns:a16="http://schemas.microsoft.com/office/drawing/2014/main" id="{D28CE389-0362-6E0C-B54A-0679CED6CD7F}"/>
              </a:ext>
            </a:extLst>
          </p:cNvPr>
          <p:cNvSpPr/>
          <p:nvPr/>
        </p:nvSpPr>
        <p:spPr>
          <a:xfrm>
            <a:off x="4845840" y="3009054"/>
            <a:ext cx="257694" cy="282633"/>
          </a:xfrm>
          <a:prstGeom prst="rect">
            <a:avLst/>
          </a:prstGeom>
          <a:solidFill>
            <a:srgbClr val="FF0000">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1" name="Rechteck 12">
            <a:extLst>
              <a:ext uri="{FF2B5EF4-FFF2-40B4-BE49-F238E27FC236}">
                <a16:creationId xmlns:a16="http://schemas.microsoft.com/office/drawing/2014/main" id="{6FF62C9F-1250-E40B-CF51-E0F34DFCEE4B}"/>
              </a:ext>
            </a:extLst>
          </p:cNvPr>
          <p:cNvSpPr/>
          <p:nvPr/>
        </p:nvSpPr>
        <p:spPr>
          <a:xfrm>
            <a:off x="5961948" y="2675481"/>
            <a:ext cx="257694" cy="282633"/>
          </a:xfrm>
          <a:prstGeom prst="rect">
            <a:avLst/>
          </a:prstGeom>
          <a:solidFill>
            <a:srgbClr val="FF0000">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2" name="Rechteck 12">
            <a:extLst>
              <a:ext uri="{FF2B5EF4-FFF2-40B4-BE49-F238E27FC236}">
                <a16:creationId xmlns:a16="http://schemas.microsoft.com/office/drawing/2014/main" id="{86E36CB9-F48E-47A2-2FB3-777C9F2D4A64}"/>
              </a:ext>
            </a:extLst>
          </p:cNvPr>
          <p:cNvSpPr/>
          <p:nvPr/>
        </p:nvSpPr>
        <p:spPr>
          <a:xfrm>
            <a:off x="6781407" y="2780727"/>
            <a:ext cx="257694" cy="282633"/>
          </a:xfrm>
          <a:prstGeom prst="rect">
            <a:avLst/>
          </a:prstGeom>
          <a:solidFill>
            <a:srgbClr val="FF0000">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3" name="Rechteck 12">
            <a:extLst>
              <a:ext uri="{FF2B5EF4-FFF2-40B4-BE49-F238E27FC236}">
                <a16:creationId xmlns:a16="http://schemas.microsoft.com/office/drawing/2014/main" id="{C2C3B7CF-5312-2D16-6C74-648478F7C0A6}"/>
              </a:ext>
            </a:extLst>
          </p:cNvPr>
          <p:cNvSpPr/>
          <p:nvPr/>
        </p:nvSpPr>
        <p:spPr>
          <a:xfrm>
            <a:off x="1515830" y="4246777"/>
            <a:ext cx="257694" cy="282633"/>
          </a:xfrm>
          <a:prstGeom prst="rect">
            <a:avLst/>
          </a:prstGeom>
          <a:solidFill>
            <a:srgbClr val="FF0000">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4" name="Rechteck 12">
            <a:extLst>
              <a:ext uri="{FF2B5EF4-FFF2-40B4-BE49-F238E27FC236}">
                <a16:creationId xmlns:a16="http://schemas.microsoft.com/office/drawing/2014/main" id="{F79EB816-1521-9CE8-35A8-27446813690D}"/>
              </a:ext>
            </a:extLst>
          </p:cNvPr>
          <p:cNvSpPr/>
          <p:nvPr/>
        </p:nvSpPr>
        <p:spPr>
          <a:xfrm>
            <a:off x="4459299" y="1817200"/>
            <a:ext cx="257694" cy="282633"/>
          </a:xfrm>
          <a:prstGeom prst="rect">
            <a:avLst/>
          </a:prstGeom>
          <a:solidFill>
            <a:srgbClr val="FF0000">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5" name="Rechteck 28">
            <a:extLst>
              <a:ext uri="{FF2B5EF4-FFF2-40B4-BE49-F238E27FC236}">
                <a16:creationId xmlns:a16="http://schemas.microsoft.com/office/drawing/2014/main" id="{8EB3BFDE-A864-A1FE-CB63-B792838FEDE5}"/>
              </a:ext>
            </a:extLst>
          </p:cNvPr>
          <p:cNvSpPr/>
          <p:nvPr/>
        </p:nvSpPr>
        <p:spPr>
          <a:xfrm>
            <a:off x="2301615" y="3565323"/>
            <a:ext cx="257694" cy="282633"/>
          </a:xfrm>
          <a:prstGeom prst="rect">
            <a:avLst/>
          </a:prstGeom>
          <a:solidFill>
            <a:srgbClr val="FFC000">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6" name="Rechteck 28">
            <a:extLst>
              <a:ext uri="{FF2B5EF4-FFF2-40B4-BE49-F238E27FC236}">
                <a16:creationId xmlns:a16="http://schemas.microsoft.com/office/drawing/2014/main" id="{A8404848-16EF-2755-36E0-221104B2696F}"/>
              </a:ext>
            </a:extLst>
          </p:cNvPr>
          <p:cNvSpPr/>
          <p:nvPr/>
        </p:nvSpPr>
        <p:spPr>
          <a:xfrm>
            <a:off x="6652560" y="3957326"/>
            <a:ext cx="257694" cy="282633"/>
          </a:xfrm>
          <a:prstGeom prst="rect">
            <a:avLst/>
          </a:prstGeom>
          <a:solidFill>
            <a:srgbClr val="FFC000">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7" name="Rechteck 28">
            <a:extLst>
              <a:ext uri="{FF2B5EF4-FFF2-40B4-BE49-F238E27FC236}">
                <a16:creationId xmlns:a16="http://schemas.microsoft.com/office/drawing/2014/main" id="{22F52F4F-1115-163F-1036-5EC7FB872866}"/>
              </a:ext>
            </a:extLst>
          </p:cNvPr>
          <p:cNvSpPr/>
          <p:nvPr/>
        </p:nvSpPr>
        <p:spPr>
          <a:xfrm>
            <a:off x="5103534" y="3009054"/>
            <a:ext cx="257694" cy="282633"/>
          </a:xfrm>
          <a:prstGeom prst="rect">
            <a:avLst/>
          </a:prstGeom>
          <a:solidFill>
            <a:srgbClr val="FFC000">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8" name="Rechteck 28">
            <a:extLst>
              <a:ext uri="{FF2B5EF4-FFF2-40B4-BE49-F238E27FC236}">
                <a16:creationId xmlns:a16="http://schemas.microsoft.com/office/drawing/2014/main" id="{1FF6A2E5-4E89-9F76-3A73-E91F107313AE}"/>
              </a:ext>
            </a:extLst>
          </p:cNvPr>
          <p:cNvSpPr/>
          <p:nvPr/>
        </p:nvSpPr>
        <p:spPr>
          <a:xfrm>
            <a:off x="1164694" y="2912070"/>
            <a:ext cx="257694" cy="282633"/>
          </a:xfrm>
          <a:prstGeom prst="rect">
            <a:avLst/>
          </a:prstGeom>
          <a:solidFill>
            <a:srgbClr val="FFC000">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9" name="Rechteck 30">
            <a:extLst>
              <a:ext uri="{FF2B5EF4-FFF2-40B4-BE49-F238E27FC236}">
                <a16:creationId xmlns:a16="http://schemas.microsoft.com/office/drawing/2014/main" id="{E3E72CD7-E28F-330B-C408-1AF9DB57B9A3}"/>
              </a:ext>
            </a:extLst>
          </p:cNvPr>
          <p:cNvSpPr/>
          <p:nvPr/>
        </p:nvSpPr>
        <p:spPr>
          <a:xfrm>
            <a:off x="6184588" y="2660261"/>
            <a:ext cx="257694" cy="282633"/>
          </a:xfrm>
          <a:prstGeom prst="rect">
            <a:avLst/>
          </a:prstGeom>
          <a:solidFill>
            <a:srgbClr val="00B050">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0" name="Rechteck 30">
            <a:extLst>
              <a:ext uri="{FF2B5EF4-FFF2-40B4-BE49-F238E27FC236}">
                <a16:creationId xmlns:a16="http://schemas.microsoft.com/office/drawing/2014/main" id="{7A34721C-3290-C554-9C7A-FE492BDD846F}"/>
              </a:ext>
            </a:extLst>
          </p:cNvPr>
          <p:cNvSpPr/>
          <p:nvPr/>
        </p:nvSpPr>
        <p:spPr>
          <a:xfrm>
            <a:off x="5342713" y="3017876"/>
            <a:ext cx="257694" cy="282633"/>
          </a:xfrm>
          <a:prstGeom prst="rect">
            <a:avLst/>
          </a:prstGeom>
          <a:solidFill>
            <a:srgbClr val="00B050">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1" name="Rechteck 30">
            <a:extLst>
              <a:ext uri="{FF2B5EF4-FFF2-40B4-BE49-F238E27FC236}">
                <a16:creationId xmlns:a16="http://schemas.microsoft.com/office/drawing/2014/main" id="{9841728D-3F43-E696-BC14-5F0B17B04A96}"/>
              </a:ext>
            </a:extLst>
          </p:cNvPr>
          <p:cNvSpPr/>
          <p:nvPr/>
        </p:nvSpPr>
        <p:spPr>
          <a:xfrm>
            <a:off x="4716993" y="1817200"/>
            <a:ext cx="257694" cy="282633"/>
          </a:xfrm>
          <a:prstGeom prst="rect">
            <a:avLst/>
          </a:prstGeom>
          <a:solidFill>
            <a:srgbClr val="00B050">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2" name="Rechteck 30">
            <a:extLst>
              <a:ext uri="{FF2B5EF4-FFF2-40B4-BE49-F238E27FC236}">
                <a16:creationId xmlns:a16="http://schemas.microsoft.com/office/drawing/2014/main" id="{FA526AEC-C632-E2EA-9340-3DFB50CF711F}"/>
              </a:ext>
            </a:extLst>
          </p:cNvPr>
          <p:cNvSpPr/>
          <p:nvPr/>
        </p:nvSpPr>
        <p:spPr>
          <a:xfrm>
            <a:off x="6917019" y="3973475"/>
            <a:ext cx="257694" cy="282633"/>
          </a:xfrm>
          <a:prstGeom prst="rect">
            <a:avLst/>
          </a:prstGeom>
          <a:solidFill>
            <a:srgbClr val="00B050">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4" name="Rechteck 30">
            <a:extLst>
              <a:ext uri="{FF2B5EF4-FFF2-40B4-BE49-F238E27FC236}">
                <a16:creationId xmlns:a16="http://schemas.microsoft.com/office/drawing/2014/main" id="{FE131395-0F81-A386-0B4D-9F9F1DECA3B1}"/>
              </a:ext>
            </a:extLst>
          </p:cNvPr>
          <p:cNvSpPr/>
          <p:nvPr/>
        </p:nvSpPr>
        <p:spPr>
          <a:xfrm>
            <a:off x="1764459" y="4257476"/>
            <a:ext cx="257694" cy="282633"/>
          </a:xfrm>
          <a:prstGeom prst="rect">
            <a:avLst/>
          </a:prstGeom>
          <a:solidFill>
            <a:srgbClr val="00B050">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9" name="Rechteck 42">
            <a:extLst>
              <a:ext uri="{FF2B5EF4-FFF2-40B4-BE49-F238E27FC236}">
                <a16:creationId xmlns:a16="http://schemas.microsoft.com/office/drawing/2014/main" id="{25370352-A5E9-3EAE-AE36-D51AE02DAD74}"/>
              </a:ext>
            </a:extLst>
          </p:cNvPr>
          <p:cNvSpPr/>
          <p:nvPr/>
        </p:nvSpPr>
        <p:spPr>
          <a:xfrm>
            <a:off x="1431134" y="2922044"/>
            <a:ext cx="257694" cy="282633"/>
          </a:xfrm>
          <a:prstGeom prst="rect">
            <a:avLst/>
          </a:prstGeom>
          <a:solidFill>
            <a:srgbClr val="0070C0">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0" name="Rechteck 42">
            <a:extLst>
              <a:ext uri="{FF2B5EF4-FFF2-40B4-BE49-F238E27FC236}">
                <a16:creationId xmlns:a16="http://schemas.microsoft.com/office/drawing/2014/main" id="{1387F2ED-1F37-044F-C22C-77267C46F1B8}"/>
              </a:ext>
            </a:extLst>
          </p:cNvPr>
          <p:cNvSpPr/>
          <p:nvPr/>
        </p:nvSpPr>
        <p:spPr>
          <a:xfrm>
            <a:off x="7161861" y="3973474"/>
            <a:ext cx="257694" cy="282633"/>
          </a:xfrm>
          <a:prstGeom prst="rect">
            <a:avLst/>
          </a:prstGeom>
          <a:solidFill>
            <a:srgbClr val="0070C0">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1" name="Rechteck 42">
            <a:extLst>
              <a:ext uri="{FF2B5EF4-FFF2-40B4-BE49-F238E27FC236}">
                <a16:creationId xmlns:a16="http://schemas.microsoft.com/office/drawing/2014/main" id="{E4091924-299E-A2D9-54CE-3FD707E1F145}"/>
              </a:ext>
            </a:extLst>
          </p:cNvPr>
          <p:cNvSpPr/>
          <p:nvPr/>
        </p:nvSpPr>
        <p:spPr>
          <a:xfrm>
            <a:off x="7020586" y="2779876"/>
            <a:ext cx="257694" cy="282633"/>
          </a:xfrm>
          <a:prstGeom prst="rect">
            <a:avLst/>
          </a:prstGeom>
          <a:solidFill>
            <a:srgbClr val="0070C0">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2" name="Rechteck 42">
            <a:extLst>
              <a:ext uri="{FF2B5EF4-FFF2-40B4-BE49-F238E27FC236}">
                <a16:creationId xmlns:a16="http://schemas.microsoft.com/office/drawing/2014/main" id="{5B984339-2C45-B447-F230-0CBBFA2AA884}"/>
              </a:ext>
            </a:extLst>
          </p:cNvPr>
          <p:cNvSpPr/>
          <p:nvPr/>
        </p:nvSpPr>
        <p:spPr>
          <a:xfrm>
            <a:off x="2029871" y="4255638"/>
            <a:ext cx="257694" cy="282633"/>
          </a:xfrm>
          <a:prstGeom prst="rect">
            <a:avLst/>
          </a:prstGeom>
          <a:solidFill>
            <a:srgbClr val="0070C0">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3" name="Rechteck 42">
            <a:extLst>
              <a:ext uri="{FF2B5EF4-FFF2-40B4-BE49-F238E27FC236}">
                <a16:creationId xmlns:a16="http://schemas.microsoft.com/office/drawing/2014/main" id="{5F99DDB2-592C-A1EB-2D65-570FF54FCB2D}"/>
              </a:ext>
            </a:extLst>
          </p:cNvPr>
          <p:cNvSpPr/>
          <p:nvPr/>
        </p:nvSpPr>
        <p:spPr>
          <a:xfrm>
            <a:off x="2554675" y="3571896"/>
            <a:ext cx="257694" cy="282633"/>
          </a:xfrm>
          <a:prstGeom prst="rect">
            <a:avLst/>
          </a:prstGeom>
          <a:solidFill>
            <a:srgbClr val="0070C0">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4" name="Rechteck 42">
            <a:extLst>
              <a:ext uri="{FF2B5EF4-FFF2-40B4-BE49-F238E27FC236}">
                <a16:creationId xmlns:a16="http://schemas.microsoft.com/office/drawing/2014/main" id="{B6F89E16-C214-ADE0-DCA6-BA4582B2C511}"/>
              </a:ext>
            </a:extLst>
          </p:cNvPr>
          <p:cNvSpPr/>
          <p:nvPr/>
        </p:nvSpPr>
        <p:spPr>
          <a:xfrm>
            <a:off x="6434080" y="2675480"/>
            <a:ext cx="257694" cy="282633"/>
          </a:xfrm>
          <a:prstGeom prst="rect">
            <a:avLst/>
          </a:prstGeom>
          <a:solidFill>
            <a:srgbClr val="0070C0">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5" name="Rechteck 42">
            <a:extLst>
              <a:ext uri="{FF2B5EF4-FFF2-40B4-BE49-F238E27FC236}">
                <a16:creationId xmlns:a16="http://schemas.microsoft.com/office/drawing/2014/main" id="{525EEB0A-7E56-25C0-6592-3DBCAAB067B3}"/>
              </a:ext>
            </a:extLst>
          </p:cNvPr>
          <p:cNvSpPr/>
          <p:nvPr/>
        </p:nvSpPr>
        <p:spPr>
          <a:xfrm>
            <a:off x="4974687" y="1823953"/>
            <a:ext cx="257694" cy="282633"/>
          </a:xfrm>
          <a:prstGeom prst="rect">
            <a:avLst/>
          </a:prstGeom>
          <a:solidFill>
            <a:srgbClr val="0070C0">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6" name="Rechteck 42">
            <a:extLst>
              <a:ext uri="{FF2B5EF4-FFF2-40B4-BE49-F238E27FC236}">
                <a16:creationId xmlns:a16="http://schemas.microsoft.com/office/drawing/2014/main" id="{18F70171-D4FE-C0A9-8119-66D83F51B36F}"/>
              </a:ext>
            </a:extLst>
          </p:cNvPr>
          <p:cNvSpPr/>
          <p:nvPr/>
        </p:nvSpPr>
        <p:spPr>
          <a:xfrm>
            <a:off x="5615055" y="3028663"/>
            <a:ext cx="257694" cy="282633"/>
          </a:xfrm>
          <a:prstGeom prst="rect">
            <a:avLst/>
          </a:prstGeom>
          <a:solidFill>
            <a:srgbClr val="0070C0">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13361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500"/>
                                        <p:tgtEl>
                                          <p:spTgt spid="4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500"/>
                                        <p:tgtEl>
                                          <p:spTgt spid="3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fade">
                                      <p:cBhvr>
                                        <p:cTn id="55" dur="500"/>
                                        <p:tgtEl>
                                          <p:spTgt spid="5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3"/>
                                        </p:tgtEl>
                                        <p:attrNameLst>
                                          <p:attrName>style.visibility</p:attrName>
                                        </p:attrNameLst>
                                      </p:cBhvr>
                                      <p:to>
                                        <p:strVal val="visible"/>
                                      </p:to>
                                    </p:set>
                                    <p:animEffect transition="in" filter="fade">
                                      <p:cBhvr>
                                        <p:cTn id="58" dur="500"/>
                                        <p:tgtEl>
                                          <p:spTgt spid="5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fade">
                                      <p:cBhvr>
                                        <p:cTn id="61" dur="500"/>
                                        <p:tgtEl>
                                          <p:spTgt spid="5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6"/>
                                        </p:tgtEl>
                                        <p:attrNameLst>
                                          <p:attrName>style.visibility</p:attrName>
                                        </p:attrNameLst>
                                      </p:cBhvr>
                                      <p:to>
                                        <p:strVal val="visible"/>
                                      </p:to>
                                    </p:set>
                                    <p:animEffect transition="in" filter="fade">
                                      <p:cBhvr>
                                        <p:cTn id="64" dur="500"/>
                                        <p:tgtEl>
                                          <p:spTgt spid="5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Effect transition="in" filter="fade">
                                      <p:cBhvr>
                                        <p:cTn id="67" dur="500"/>
                                        <p:tgtEl>
                                          <p:spTgt spid="5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500"/>
                                        <p:tgtEl>
                                          <p:spTgt spid="5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59"/>
                                        </p:tgtEl>
                                        <p:attrNameLst>
                                          <p:attrName>style.visibility</p:attrName>
                                        </p:attrNameLst>
                                      </p:cBhvr>
                                      <p:to>
                                        <p:strVal val="visible"/>
                                      </p:to>
                                    </p:set>
                                    <p:animEffect transition="in" filter="fade">
                                      <p:cBhvr>
                                        <p:cTn id="77" dur="500"/>
                                        <p:tgtEl>
                                          <p:spTgt spid="59"/>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fade">
                                      <p:cBhvr>
                                        <p:cTn id="82" dur="500"/>
                                        <p:tgtEl>
                                          <p:spTgt spid="60"/>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fade">
                                      <p:cBhvr>
                                        <p:cTn id="87" dur="500"/>
                                        <p:tgtEl>
                                          <p:spTgt spid="61"/>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62"/>
                                        </p:tgtEl>
                                        <p:attrNameLst>
                                          <p:attrName>style.visibility</p:attrName>
                                        </p:attrNameLst>
                                      </p:cBhvr>
                                      <p:to>
                                        <p:strVal val="visible"/>
                                      </p:to>
                                    </p:set>
                                    <p:animEffect transition="in" filter="fade">
                                      <p:cBhvr>
                                        <p:cTn id="92" dur="500"/>
                                        <p:tgtEl>
                                          <p:spTgt spid="62"/>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500"/>
                                        <p:tgtEl>
                                          <p:spTgt spid="63"/>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500"/>
                                        <p:tgtEl>
                                          <p:spTgt spid="64"/>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500"/>
                                        <p:tgtEl>
                                          <p:spTgt spid="65"/>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500"/>
                                        <p:tgtEl>
                                          <p:spTgt spid="66"/>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67"/>
                                        </p:tgtEl>
                                        <p:attrNameLst>
                                          <p:attrName>style.visibility</p:attrName>
                                        </p:attrNameLst>
                                      </p:cBhvr>
                                      <p:to>
                                        <p:strVal val="visible"/>
                                      </p:to>
                                    </p:set>
                                    <p:animEffect transition="in" filter="fade">
                                      <p:cBhvr>
                                        <p:cTn id="111" dur="500"/>
                                        <p:tgtEl>
                                          <p:spTgt spid="67"/>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fade">
                                      <p:cBhvr>
                                        <p:cTn id="114" dur="500"/>
                                        <p:tgtEl>
                                          <p:spTgt spid="68"/>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69"/>
                                        </p:tgtEl>
                                        <p:attrNameLst>
                                          <p:attrName>style.visibility</p:attrName>
                                        </p:attrNameLst>
                                      </p:cBhvr>
                                      <p:to>
                                        <p:strVal val="visible"/>
                                      </p:to>
                                    </p:set>
                                    <p:animEffect transition="in" filter="fade">
                                      <p:cBhvr>
                                        <p:cTn id="117" dur="500"/>
                                        <p:tgtEl>
                                          <p:spTgt spid="69"/>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70"/>
                                        </p:tgtEl>
                                        <p:attrNameLst>
                                          <p:attrName>style.visibility</p:attrName>
                                        </p:attrNameLst>
                                      </p:cBhvr>
                                      <p:to>
                                        <p:strVal val="visible"/>
                                      </p:to>
                                    </p:set>
                                    <p:animEffect transition="in" filter="fade">
                                      <p:cBhvr>
                                        <p:cTn id="120" dur="500"/>
                                        <p:tgtEl>
                                          <p:spTgt spid="70"/>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71"/>
                                        </p:tgtEl>
                                        <p:attrNameLst>
                                          <p:attrName>style.visibility</p:attrName>
                                        </p:attrNameLst>
                                      </p:cBhvr>
                                      <p:to>
                                        <p:strVal val="visible"/>
                                      </p:to>
                                    </p:set>
                                    <p:animEffect transition="in" filter="fade">
                                      <p:cBhvr>
                                        <p:cTn id="123" dur="500"/>
                                        <p:tgtEl>
                                          <p:spTgt spid="71"/>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72"/>
                                        </p:tgtEl>
                                        <p:attrNameLst>
                                          <p:attrName>style.visibility</p:attrName>
                                        </p:attrNameLst>
                                      </p:cBhvr>
                                      <p:to>
                                        <p:strVal val="visible"/>
                                      </p:to>
                                    </p:set>
                                    <p:animEffect transition="in" filter="fade">
                                      <p:cBhvr>
                                        <p:cTn id="126" dur="500"/>
                                        <p:tgtEl>
                                          <p:spTgt spid="72"/>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74"/>
                                        </p:tgtEl>
                                        <p:attrNameLst>
                                          <p:attrName>style.visibility</p:attrName>
                                        </p:attrNameLst>
                                      </p:cBhvr>
                                      <p:to>
                                        <p:strVal val="visible"/>
                                      </p:to>
                                    </p:set>
                                    <p:animEffect transition="in" filter="fade">
                                      <p:cBhvr>
                                        <p:cTn id="129" dur="500"/>
                                        <p:tgtEl>
                                          <p:spTgt spid="74"/>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79"/>
                                        </p:tgtEl>
                                        <p:attrNameLst>
                                          <p:attrName>style.visibility</p:attrName>
                                        </p:attrNameLst>
                                      </p:cBhvr>
                                      <p:to>
                                        <p:strVal val="visible"/>
                                      </p:to>
                                    </p:set>
                                    <p:animEffect transition="in" filter="fade">
                                      <p:cBhvr>
                                        <p:cTn id="132" dur="500"/>
                                        <p:tgtEl>
                                          <p:spTgt spid="79"/>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80"/>
                                        </p:tgtEl>
                                        <p:attrNameLst>
                                          <p:attrName>style.visibility</p:attrName>
                                        </p:attrNameLst>
                                      </p:cBhvr>
                                      <p:to>
                                        <p:strVal val="visible"/>
                                      </p:to>
                                    </p:set>
                                    <p:animEffect transition="in" filter="fade">
                                      <p:cBhvr>
                                        <p:cTn id="135" dur="500"/>
                                        <p:tgtEl>
                                          <p:spTgt spid="80"/>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81"/>
                                        </p:tgtEl>
                                        <p:attrNameLst>
                                          <p:attrName>style.visibility</p:attrName>
                                        </p:attrNameLst>
                                      </p:cBhvr>
                                      <p:to>
                                        <p:strVal val="visible"/>
                                      </p:to>
                                    </p:set>
                                    <p:animEffect transition="in" filter="fade">
                                      <p:cBhvr>
                                        <p:cTn id="138" dur="500"/>
                                        <p:tgtEl>
                                          <p:spTgt spid="81"/>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82"/>
                                        </p:tgtEl>
                                        <p:attrNameLst>
                                          <p:attrName>style.visibility</p:attrName>
                                        </p:attrNameLst>
                                      </p:cBhvr>
                                      <p:to>
                                        <p:strVal val="visible"/>
                                      </p:to>
                                    </p:set>
                                    <p:animEffect transition="in" filter="fade">
                                      <p:cBhvr>
                                        <p:cTn id="141" dur="500"/>
                                        <p:tgtEl>
                                          <p:spTgt spid="82"/>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83"/>
                                        </p:tgtEl>
                                        <p:attrNameLst>
                                          <p:attrName>style.visibility</p:attrName>
                                        </p:attrNameLst>
                                      </p:cBhvr>
                                      <p:to>
                                        <p:strVal val="visible"/>
                                      </p:to>
                                    </p:set>
                                    <p:animEffect transition="in" filter="fade">
                                      <p:cBhvr>
                                        <p:cTn id="144" dur="500"/>
                                        <p:tgtEl>
                                          <p:spTgt spid="83"/>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84"/>
                                        </p:tgtEl>
                                        <p:attrNameLst>
                                          <p:attrName>style.visibility</p:attrName>
                                        </p:attrNameLst>
                                      </p:cBhvr>
                                      <p:to>
                                        <p:strVal val="visible"/>
                                      </p:to>
                                    </p:set>
                                    <p:animEffect transition="in" filter="fade">
                                      <p:cBhvr>
                                        <p:cTn id="147" dur="500"/>
                                        <p:tgtEl>
                                          <p:spTgt spid="84"/>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85"/>
                                        </p:tgtEl>
                                        <p:attrNameLst>
                                          <p:attrName>style.visibility</p:attrName>
                                        </p:attrNameLst>
                                      </p:cBhvr>
                                      <p:to>
                                        <p:strVal val="visible"/>
                                      </p:to>
                                    </p:set>
                                    <p:animEffect transition="in" filter="fade">
                                      <p:cBhvr>
                                        <p:cTn id="150" dur="500"/>
                                        <p:tgtEl>
                                          <p:spTgt spid="85"/>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86"/>
                                        </p:tgtEl>
                                        <p:attrNameLst>
                                          <p:attrName>style.visibility</p:attrName>
                                        </p:attrNameLst>
                                      </p:cBhvr>
                                      <p:to>
                                        <p:strVal val="visible"/>
                                      </p:to>
                                    </p:set>
                                    <p:animEffect transition="in" filter="fade">
                                      <p:cBhvr>
                                        <p:cTn id="15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p:bldP spid="13" grpId="0" animBg="1"/>
      <p:bldP spid="14" grpId="0"/>
      <p:bldP spid="23" grpId="0"/>
      <p:bldP spid="29" grpId="0" animBg="1"/>
      <p:bldP spid="30" grpId="0"/>
      <p:bldP spid="31" grpId="0" animBg="1"/>
      <p:bldP spid="42" grpId="0"/>
      <p:bldP spid="43" grpId="0" animBg="1"/>
      <p:bldP spid="2" grpId="0" animBg="1"/>
      <p:bldP spid="21" grpId="0" animBg="1"/>
      <p:bldP spid="24" grpId="0" animBg="1"/>
      <p:bldP spid="38" grpId="0" animBg="1"/>
      <p:bldP spid="52" grpId="0" animBg="1"/>
      <p:bldP spid="53"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4" grpId="0" animBg="1"/>
      <p:bldP spid="79" grpId="0" animBg="1"/>
      <p:bldP spid="80" grpId="0" animBg="1"/>
      <p:bldP spid="81" grpId="0" animBg="1"/>
      <p:bldP spid="82" grpId="0" animBg="1"/>
      <p:bldP spid="83" grpId="0" animBg="1"/>
      <p:bldP spid="84" grpId="0" animBg="1"/>
      <p:bldP spid="85" grpId="0" animBg="1"/>
      <p:bldP spid="86" grpId="0" animBg="1"/>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487</Words>
  <Application>Microsoft Office PowerPoint</Application>
  <PresentationFormat>Bildschirmpräsentation (4:3)</PresentationFormat>
  <Paragraphs>30</Paragraphs>
  <Slides>8</Slides>
  <Notes>8</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8</vt:i4>
      </vt:variant>
    </vt:vector>
  </HeadingPairs>
  <TitlesOfParts>
    <vt:vector size="14" baseType="lpstr">
      <vt:lpstr>Aptos</vt:lpstr>
      <vt:lpstr>Aptos Display</vt:lpstr>
      <vt:lpstr>Arial</vt:lpstr>
      <vt:lpstr>Calibri</vt:lpstr>
      <vt:lpstr>Times New Roman</vt:lpstr>
      <vt:lpstr>Office</vt:lpstr>
      <vt:lpstr>B.4  Qui est responsable de quoi ?</vt:lpstr>
      <vt:lpstr>Qui est responsable de quoi ?</vt:lpstr>
      <vt:lpstr>Qui est responsable de quoi ?</vt:lpstr>
      <vt:lpstr>Qui est responsable de quoi ?</vt:lpstr>
      <vt:lpstr>Qui est responsable de quoi ?</vt:lpstr>
      <vt:lpstr>Qui est responsable de quoi ?</vt:lpstr>
      <vt:lpstr>Qui est responsable de quoi ?</vt:lpstr>
      <vt:lpstr>Qui est responsable de quoi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Utz Hans PH Luzern</dc:creator>
  <cp:keywords>, docId:39CBAC523050D10B1E375A1E09C9E999</cp:keywords>
  <cp:lastModifiedBy>Utz Hans PH Luzern</cp:lastModifiedBy>
  <cp:revision>33</cp:revision>
  <dcterms:created xsi:type="dcterms:W3CDTF">2024-04-14T06:19:19Z</dcterms:created>
  <dcterms:modified xsi:type="dcterms:W3CDTF">2024-12-26T20:04:38Z</dcterms:modified>
</cp:coreProperties>
</file>